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81" r:id="rId2"/>
  </p:sldMasterIdLst>
  <p:notesMasterIdLst>
    <p:notesMasterId r:id="rId85"/>
  </p:notesMasterIdLst>
  <p:sldIdLst>
    <p:sldId id="1400" r:id="rId3"/>
    <p:sldId id="1442" r:id="rId4"/>
    <p:sldId id="1402" r:id="rId5"/>
    <p:sldId id="1403" r:id="rId6"/>
    <p:sldId id="1404" r:id="rId7"/>
    <p:sldId id="1405" r:id="rId8"/>
    <p:sldId id="1406" r:id="rId9"/>
    <p:sldId id="1407" r:id="rId10"/>
    <p:sldId id="1408" r:id="rId11"/>
    <p:sldId id="1409" r:id="rId12"/>
    <p:sldId id="1410" r:id="rId13"/>
    <p:sldId id="1411" r:id="rId14"/>
    <p:sldId id="1420" r:id="rId15"/>
    <p:sldId id="1421" r:id="rId16"/>
    <p:sldId id="1422" r:id="rId17"/>
    <p:sldId id="1423" r:id="rId18"/>
    <p:sldId id="1424" r:id="rId19"/>
    <p:sldId id="1425" r:id="rId20"/>
    <p:sldId id="1426" r:id="rId21"/>
    <p:sldId id="1427" r:id="rId22"/>
    <p:sldId id="1428" r:id="rId23"/>
    <p:sldId id="1429" r:id="rId24"/>
    <p:sldId id="1430" r:id="rId25"/>
    <p:sldId id="1431" r:id="rId26"/>
    <p:sldId id="1432" r:id="rId27"/>
    <p:sldId id="1433" r:id="rId28"/>
    <p:sldId id="1434" r:id="rId29"/>
    <p:sldId id="1435" r:id="rId30"/>
    <p:sldId id="1436" r:id="rId31"/>
    <p:sldId id="1437" r:id="rId32"/>
    <p:sldId id="1438" r:id="rId33"/>
    <p:sldId id="1439" r:id="rId34"/>
    <p:sldId id="1440" r:id="rId35"/>
    <p:sldId id="1441" r:id="rId36"/>
    <p:sldId id="1412" r:id="rId37"/>
    <p:sldId id="1413"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1368" r:id="rId56"/>
    <p:sldId id="668" r:id="rId57"/>
    <p:sldId id="669" r:id="rId58"/>
    <p:sldId id="1414" r:id="rId59"/>
    <p:sldId id="1285" r:id="rId60"/>
    <p:sldId id="1286" r:id="rId61"/>
    <p:sldId id="673" r:id="rId62"/>
    <p:sldId id="675" r:id="rId63"/>
    <p:sldId id="696" r:id="rId64"/>
    <p:sldId id="679" r:id="rId65"/>
    <p:sldId id="1415" r:id="rId66"/>
    <p:sldId id="1416" r:id="rId67"/>
    <p:sldId id="685" r:id="rId68"/>
    <p:sldId id="1052" r:id="rId69"/>
    <p:sldId id="1053" r:id="rId70"/>
    <p:sldId id="1054" r:id="rId71"/>
    <p:sldId id="1417" r:id="rId72"/>
    <p:sldId id="1418" r:id="rId73"/>
    <p:sldId id="1419" r:id="rId74"/>
    <p:sldId id="1087" r:id="rId75"/>
    <p:sldId id="1249" r:id="rId76"/>
    <p:sldId id="706" r:id="rId77"/>
    <p:sldId id="1142" r:id="rId78"/>
    <p:sldId id="1143" r:id="rId79"/>
    <p:sldId id="712" r:id="rId80"/>
    <p:sldId id="713" r:id="rId81"/>
    <p:sldId id="714" r:id="rId82"/>
    <p:sldId id="715" r:id="rId83"/>
    <p:sldId id="716" r:id="rId84"/>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345" autoAdjust="0"/>
    <p:restoredTop sz="95491" autoAdjust="0"/>
  </p:normalViewPr>
  <p:slideViewPr>
    <p:cSldViewPr snapToObjects="1">
      <p:cViewPr varScale="1">
        <p:scale>
          <a:sx n="65" d="100"/>
          <a:sy n="65" d="100"/>
        </p:scale>
        <p:origin x="858" y="72"/>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128007272"/>
        <c:axId val="1890606040"/>
      </c:barChart>
      <c:catAx>
        <c:axId val="-2128007272"/>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90606040"/>
        <c:crosses val="autoZero"/>
        <c:auto val="1"/>
        <c:lblAlgn val="ctr"/>
        <c:lblOffset val="100"/>
        <c:noMultiLvlLbl val="0"/>
      </c:catAx>
      <c:valAx>
        <c:axId val="189060604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128007272"/>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75000"/>
                  <a:lumOff val="25000"/>
                </a:schemeClr>
              </a:solidFill>
              <a:effectLst/>
            </c:spPr>
            <c:extLst>
              <c:ext xmlns:c16="http://schemas.microsoft.com/office/drawing/2014/chart" uri="{C3380CC4-5D6E-409C-BE32-E72D297353CC}">
                <c16:uniqueId val="{00000001-13F8-46B9-A42F-911B318161CF}"/>
              </c:ext>
            </c:extLst>
          </c:dPt>
          <c:dPt>
            <c:idx val="1"/>
            <c:bubble3D val="0"/>
            <c:spPr>
              <a:solidFill>
                <a:schemeClr val="tx2"/>
              </a:solidFill>
              <a:effectLst/>
            </c:spPr>
            <c:extLst>
              <c:ext xmlns:c16="http://schemas.microsoft.com/office/drawing/2014/chart" uri="{C3380CC4-5D6E-409C-BE32-E72D297353CC}">
                <c16:uniqueId val="{00000003-13F8-46B9-A42F-911B318161C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13F8-46B9-A42F-911B318161C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1105990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96176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9365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332072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353421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8657582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157344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2396951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1506460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9601454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98389242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3154834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242921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864286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95432562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9980518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8999051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4670088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579103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7828101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2935818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7355580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357395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7542678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085127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8"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0"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2"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4"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6"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8"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0"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2"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6044833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50"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1"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3"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5"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7"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9"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1"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3"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5"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7"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9"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1"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3"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195932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22"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3"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5"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1"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9"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7"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9512526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552695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1452110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3194124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77441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868936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1945053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0079014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35292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01846235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13696695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72295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794086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82473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334388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65704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402488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063961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6367118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755839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89188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69049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4993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32491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8266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015576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057625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70140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983515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298004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052233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517092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663953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752046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2166830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007470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109609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71787641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1"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12"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13"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16"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7"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3869594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424078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2948845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47681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761446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6366462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213819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98675827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46423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398593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898298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3250405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46990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464622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6735918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7503195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8403700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3586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5348698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2149177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425521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5113532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1930343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50233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5349267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1801733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55946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857224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262371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4819817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5937596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253626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1217794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8981483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0674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0372203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1"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4"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7" y="1639789"/>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9406776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783543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214192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697900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266915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91230043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1635397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27380571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319729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623426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9344339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4132893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849997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69453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445550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0093053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543024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798053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80493771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5751970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0623776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7342687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788800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19751369"/>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985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988033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9740544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85523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4330765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4593047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6307918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SzPct val="100000"/>
              <a:buFont typeface="Arial" panose="020B0604020202020204" pitchFamily="34" charset="0"/>
              <a:buChar char="•"/>
              <a:defRPr sz="1050"/>
            </a:lvl2pPr>
            <a:lvl3pPr marL="257175" indent="-128588">
              <a:buClr>
                <a:schemeClr val="accent2"/>
              </a:buClr>
              <a:buSzPct val="100000"/>
              <a:defRPr sz="1050"/>
            </a:lvl3pPr>
            <a:lvl4pPr marL="385763" indent="-128588">
              <a:buClr>
                <a:schemeClr val="accent2"/>
              </a:buClr>
              <a:buSzPct val="100000"/>
              <a:defRPr sz="1050"/>
            </a:lvl4pPr>
            <a:lvl5pPr>
              <a:buClr>
                <a:schemeClr val="accent2"/>
              </a:buClr>
              <a:buSzPct val="100000"/>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16859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93892387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7.xml"/><Relationship Id="rId18" Type="http://schemas.openxmlformats.org/officeDocument/2006/relationships/slideLayout" Target="../slideLayouts/slideLayout92.xml"/><Relationship Id="rId26" Type="http://schemas.openxmlformats.org/officeDocument/2006/relationships/slideLayout" Target="../slideLayouts/slideLayout100.xml"/><Relationship Id="rId39" Type="http://schemas.openxmlformats.org/officeDocument/2006/relationships/slideLayout" Target="../slideLayouts/slideLayout113.xml"/><Relationship Id="rId21" Type="http://schemas.openxmlformats.org/officeDocument/2006/relationships/slideLayout" Target="../slideLayouts/slideLayout95.xml"/><Relationship Id="rId34" Type="http://schemas.openxmlformats.org/officeDocument/2006/relationships/slideLayout" Target="../slideLayouts/slideLayout108.xml"/><Relationship Id="rId42" Type="http://schemas.openxmlformats.org/officeDocument/2006/relationships/slideLayout" Target="../slideLayouts/slideLayout116.xml"/><Relationship Id="rId47" Type="http://schemas.openxmlformats.org/officeDocument/2006/relationships/slideLayout" Target="../slideLayouts/slideLayout121.xml"/><Relationship Id="rId50" Type="http://schemas.openxmlformats.org/officeDocument/2006/relationships/slideLayout" Target="../slideLayouts/slideLayout124.xml"/><Relationship Id="rId55" Type="http://schemas.openxmlformats.org/officeDocument/2006/relationships/slideLayout" Target="../slideLayouts/slideLayout129.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5" Type="http://schemas.openxmlformats.org/officeDocument/2006/relationships/slideLayout" Target="../slideLayouts/slideLayout99.xml"/><Relationship Id="rId33" Type="http://schemas.openxmlformats.org/officeDocument/2006/relationships/slideLayout" Target="../slideLayouts/slideLayout107.xml"/><Relationship Id="rId38" Type="http://schemas.openxmlformats.org/officeDocument/2006/relationships/slideLayout" Target="../slideLayouts/slideLayout112.xml"/><Relationship Id="rId46" Type="http://schemas.openxmlformats.org/officeDocument/2006/relationships/slideLayout" Target="../slideLayouts/slideLayout120.xml"/><Relationship Id="rId59" Type="http://schemas.openxmlformats.org/officeDocument/2006/relationships/theme" Target="../theme/theme2.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29" Type="http://schemas.openxmlformats.org/officeDocument/2006/relationships/slideLayout" Target="../slideLayouts/slideLayout103.xml"/><Relationship Id="rId41" Type="http://schemas.openxmlformats.org/officeDocument/2006/relationships/slideLayout" Target="../slideLayouts/slideLayout115.xml"/><Relationship Id="rId54" Type="http://schemas.openxmlformats.org/officeDocument/2006/relationships/slideLayout" Target="../slideLayouts/slideLayout128.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slideLayout" Target="../slideLayouts/slideLayout98.xml"/><Relationship Id="rId32" Type="http://schemas.openxmlformats.org/officeDocument/2006/relationships/slideLayout" Target="../slideLayouts/slideLayout106.xml"/><Relationship Id="rId37" Type="http://schemas.openxmlformats.org/officeDocument/2006/relationships/slideLayout" Target="../slideLayouts/slideLayout111.xml"/><Relationship Id="rId40" Type="http://schemas.openxmlformats.org/officeDocument/2006/relationships/slideLayout" Target="../slideLayouts/slideLayout114.xml"/><Relationship Id="rId45" Type="http://schemas.openxmlformats.org/officeDocument/2006/relationships/slideLayout" Target="../slideLayouts/slideLayout119.xml"/><Relationship Id="rId53" Type="http://schemas.openxmlformats.org/officeDocument/2006/relationships/slideLayout" Target="../slideLayouts/slideLayout127.xml"/><Relationship Id="rId58" Type="http://schemas.openxmlformats.org/officeDocument/2006/relationships/slideLayout" Target="../slideLayouts/slideLayout132.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28" Type="http://schemas.openxmlformats.org/officeDocument/2006/relationships/slideLayout" Target="../slideLayouts/slideLayout102.xml"/><Relationship Id="rId36" Type="http://schemas.openxmlformats.org/officeDocument/2006/relationships/slideLayout" Target="../slideLayouts/slideLayout110.xml"/><Relationship Id="rId49" Type="http://schemas.openxmlformats.org/officeDocument/2006/relationships/slideLayout" Target="../slideLayouts/slideLayout123.xml"/><Relationship Id="rId57" Type="http://schemas.openxmlformats.org/officeDocument/2006/relationships/slideLayout" Target="../slideLayouts/slideLayout131.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31" Type="http://schemas.openxmlformats.org/officeDocument/2006/relationships/slideLayout" Target="../slideLayouts/slideLayout105.xml"/><Relationship Id="rId44" Type="http://schemas.openxmlformats.org/officeDocument/2006/relationships/slideLayout" Target="../slideLayouts/slideLayout118.xml"/><Relationship Id="rId52" Type="http://schemas.openxmlformats.org/officeDocument/2006/relationships/slideLayout" Target="../slideLayouts/slideLayout126.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 Id="rId27" Type="http://schemas.openxmlformats.org/officeDocument/2006/relationships/slideLayout" Target="../slideLayouts/slideLayout101.xml"/><Relationship Id="rId30" Type="http://schemas.openxmlformats.org/officeDocument/2006/relationships/slideLayout" Target="../slideLayouts/slideLayout104.xml"/><Relationship Id="rId35" Type="http://schemas.openxmlformats.org/officeDocument/2006/relationships/slideLayout" Target="../slideLayouts/slideLayout109.xml"/><Relationship Id="rId43" Type="http://schemas.openxmlformats.org/officeDocument/2006/relationships/slideLayout" Target="../slideLayouts/slideLayout117.xml"/><Relationship Id="rId48" Type="http://schemas.openxmlformats.org/officeDocument/2006/relationships/slideLayout" Target="../slideLayouts/slideLayout122.xml"/><Relationship Id="rId56" Type="http://schemas.openxmlformats.org/officeDocument/2006/relationships/slideLayout" Target="../slideLayouts/slideLayout130.xml"/><Relationship Id="rId8" Type="http://schemas.openxmlformats.org/officeDocument/2006/relationships/slideLayout" Target="../slideLayouts/slideLayout82.xml"/><Relationship Id="rId51" Type="http://schemas.openxmlformats.org/officeDocument/2006/relationships/slideLayout" Target="../slideLayouts/slideLayout125.xml"/><Relationship Id="rId3" Type="http://schemas.openxmlformats.org/officeDocument/2006/relationships/slideLayout" Target="../slideLayouts/slideLayout7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7344758"/>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970" r:id="rId67"/>
    <p:sldLayoutId id="2147483971" r:id="rId68"/>
    <p:sldLayoutId id="2147483972" r:id="rId69"/>
    <p:sldLayoutId id="2147483973" r:id="rId70"/>
    <p:sldLayoutId id="2147483974" r:id="rId71"/>
    <p:sldLayoutId id="2147483975" r:id="rId72"/>
    <p:sldLayoutId id="2147483976" r:id="rId73"/>
    <p:sldLayoutId id="2147483977" r:id="rId74"/>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10767458"/>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 id="2147483998" r:id="rId17"/>
    <p:sldLayoutId id="2147483999" r:id="rId18"/>
    <p:sldLayoutId id="2147484000" r:id="rId19"/>
    <p:sldLayoutId id="2147484001" r:id="rId20"/>
    <p:sldLayoutId id="2147484002" r:id="rId21"/>
    <p:sldLayoutId id="2147484003" r:id="rId22"/>
    <p:sldLayoutId id="2147484004" r:id="rId23"/>
    <p:sldLayoutId id="2147484005" r:id="rId24"/>
    <p:sldLayoutId id="2147484006" r:id="rId25"/>
    <p:sldLayoutId id="2147484007" r:id="rId26"/>
    <p:sldLayoutId id="2147484008" r:id="rId27"/>
    <p:sldLayoutId id="2147484009" r:id="rId28"/>
    <p:sldLayoutId id="2147484010" r:id="rId29"/>
    <p:sldLayoutId id="2147484011" r:id="rId30"/>
    <p:sldLayoutId id="2147484012" r:id="rId31"/>
    <p:sldLayoutId id="2147484013" r:id="rId32"/>
    <p:sldLayoutId id="2147484014" r:id="rId33"/>
    <p:sldLayoutId id="2147484015" r:id="rId34"/>
    <p:sldLayoutId id="2147484016" r:id="rId35"/>
    <p:sldLayoutId id="2147484017" r:id="rId36"/>
    <p:sldLayoutId id="2147484018" r:id="rId37"/>
    <p:sldLayoutId id="2147484019" r:id="rId38"/>
    <p:sldLayoutId id="2147484020" r:id="rId39"/>
    <p:sldLayoutId id="2147484021" r:id="rId40"/>
    <p:sldLayoutId id="2147484022" r:id="rId41"/>
    <p:sldLayoutId id="2147484023" r:id="rId42"/>
    <p:sldLayoutId id="2147484024" r:id="rId43"/>
    <p:sldLayoutId id="2147484025" r:id="rId44"/>
    <p:sldLayoutId id="2147484026" r:id="rId45"/>
    <p:sldLayoutId id="2147484027" r:id="rId46"/>
    <p:sldLayoutId id="2147484028" r:id="rId47"/>
    <p:sldLayoutId id="2147484029" r:id="rId48"/>
    <p:sldLayoutId id="2147484030" r:id="rId49"/>
    <p:sldLayoutId id="2147484031" r:id="rId50"/>
    <p:sldLayoutId id="2147484032" r:id="rId51"/>
    <p:sldLayoutId id="2147484033" r:id="rId52"/>
    <p:sldLayoutId id="2147484034" r:id="rId53"/>
    <p:sldLayoutId id="2147484035" r:id="rId54"/>
    <p:sldLayoutId id="2147484036" r:id="rId55"/>
    <p:sldLayoutId id="2147484037" r:id="rId56"/>
    <p:sldLayoutId id="2147484038" r:id="rId57"/>
    <p:sldLayoutId id="2147484039" r:id="rId58"/>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5" Type="http://schemas.openxmlformats.org/officeDocument/2006/relationships/image" Target="../media/image9.png"/><Relationship Id="rId4" Type="http://schemas.microsoft.com/office/2007/relationships/hdphoto" Target="../media/hdphoto4.wdp"/></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6.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6.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26.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27.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27.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8.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28.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26.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26.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6.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27.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27.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2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483101061"/>
              </p:ext>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p:nvSpPr>
          <p:cNvPr id="560" name="Oval 559"/>
          <p:cNvSpPr/>
          <p:nvPr/>
        </p:nvSpPr>
        <p:spPr>
          <a:xfrm>
            <a:off x="2870046" y="3808752"/>
            <a:ext cx="236118" cy="236118"/>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1" name="Oval 560"/>
          <p:cNvSpPr/>
          <p:nvPr/>
        </p:nvSpPr>
        <p:spPr>
          <a:xfrm>
            <a:off x="6025220" y="2861517"/>
            <a:ext cx="236118" cy="236118"/>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3" name="Oval 562"/>
          <p:cNvSpPr/>
          <p:nvPr/>
        </p:nvSpPr>
        <p:spPr>
          <a:xfrm>
            <a:off x="1878609" y="2328786"/>
            <a:ext cx="236118" cy="236118"/>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5" name="Oval 564"/>
          <p:cNvSpPr/>
          <p:nvPr/>
        </p:nvSpPr>
        <p:spPr>
          <a:xfrm>
            <a:off x="4220961" y="2085759"/>
            <a:ext cx="236118" cy="236118"/>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49" name="Picture 548">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3" name="Picture 2">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4" name="Group 3"/>
          <p:cNvGrpSpPr/>
          <p:nvPr/>
        </p:nvGrpSpPr>
        <p:grpSpPr>
          <a:xfrm>
            <a:off x="5225106" y="1430778"/>
            <a:ext cx="2819400" cy="4030855"/>
            <a:chOff x="6966808" y="764704"/>
            <a:chExt cx="3759200" cy="5374473"/>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6"/>
                </a:rPr>
                <a:t>Plus</a:t>
              </a:r>
              <a:r>
                <a:rPr lang="en-US" sz="12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dirty="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25"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3873094" y="4021499"/>
            <a:ext cx="1397814" cy="216024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rot="5400000">
            <a:off x="3873094" y="3063372"/>
            <a:ext cx="1397814" cy="216024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rot="5400000">
            <a:off x="3873093" y="2101440"/>
            <a:ext cx="1397815" cy="216024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rot="5400000">
            <a:off x="3984639" y="1257464"/>
            <a:ext cx="1174724" cy="216024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3716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278856" y="-100054"/>
            <a:ext cx="4814888" cy="190887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2586114" y="1961679"/>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5981823" y="2897783"/>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2586114" y="3838413"/>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5981823" y="4761149"/>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H="1" flipV="1">
            <a:off x="5652121" y="3185731"/>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5652121" y="5049097"/>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3160202" y="2249627"/>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3160202" y="4126362"/>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44763" y="4879184"/>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07966" y="3960265"/>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98039" y="2137104"/>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90012" y="3004290"/>
            <a:ext cx="359686" cy="363048"/>
          </a:xfrm>
          <a:prstGeom prst="rect">
            <a:avLst/>
          </a:prstGeom>
        </p:spPr>
      </p:pic>
      <p:sp>
        <p:nvSpPr>
          <p:cNvPr id="27" name="Rectangle 26"/>
          <p:cNvSpPr/>
          <p:nvPr/>
        </p:nvSpPr>
        <p:spPr>
          <a:xfrm>
            <a:off x="343539" y="205286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343539" y="3929596"/>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6521934" y="2988965"/>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521934" y="4852331"/>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x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774695" y="2132670"/>
            <a:ext cx="2196244" cy="2952515"/>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8" name="Group 7"/>
          <p:cNvGrpSpPr/>
          <p:nvPr/>
        </p:nvGrpSpPr>
        <p:grpSpPr>
          <a:xfrm>
            <a:off x="2578716" y="2132670"/>
            <a:ext cx="2196244" cy="2952515"/>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2" name="Group 11"/>
          <p:cNvGrpSpPr/>
          <p:nvPr/>
        </p:nvGrpSpPr>
        <p:grpSpPr>
          <a:xfrm>
            <a:off x="4384022" y="2132670"/>
            <a:ext cx="2196244" cy="2952515"/>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6" name="Group 15"/>
          <p:cNvGrpSpPr/>
          <p:nvPr/>
        </p:nvGrpSpPr>
        <p:grpSpPr>
          <a:xfrm>
            <a:off x="6171668" y="2132670"/>
            <a:ext cx="2196244" cy="2952515"/>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22" name="TextBox 21"/>
          <p:cNvSpPr txBox="1"/>
          <p:nvPr/>
        </p:nvSpPr>
        <p:spPr>
          <a:xfrm>
            <a:off x="1323176" y="2182402"/>
            <a:ext cx="429401" cy="276999"/>
          </a:xfrm>
          <a:prstGeom prst="rect">
            <a:avLst/>
          </a:prstGeom>
          <a:noFill/>
        </p:spPr>
        <p:txBody>
          <a:bodyPr wrap="square" rtlCol="0">
            <a:spAutoFit/>
          </a:bodyPr>
          <a:lstStyle/>
          <a:p>
            <a:pPr algn="ctr"/>
            <a:r>
              <a:rPr lang="en-US" sz="1200" dirty="0">
                <a:solidFill>
                  <a:srgbClr val="FFFFFF"/>
                </a:solidFill>
              </a:rPr>
              <a:t>01</a:t>
            </a:r>
          </a:p>
        </p:txBody>
      </p:sp>
      <p:sp>
        <p:nvSpPr>
          <p:cNvPr id="23" name="TextBox 22"/>
          <p:cNvSpPr txBox="1"/>
          <p:nvPr/>
        </p:nvSpPr>
        <p:spPr>
          <a:xfrm>
            <a:off x="3120086" y="2182402"/>
            <a:ext cx="429401" cy="276999"/>
          </a:xfrm>
          <a:prstGeom prst="rect">
            <a:avLst/>
          </a:prstGeom>
          <a:noFill/>
        </p:spPr>
        <p:txBody>
          <a:bodyPr wrap="square" rtlCol="0">
            <a:spAutoFit/>
          </a:bodyPr>
          <a:lstStyle/>
          <a:p>
            <a:pPr algn="ctr"/>
            <a:r>
              <a:rPr lang="en-US" sz="1200" dirty="0">
                <a:solidFill>
                  <a:srgbClr val="FFFFFF"/>
                </a:solidFill>
              </a:rPr>
              <a:t>02</a:t>
            </a:r>
          </a:p>
        </p:txBody>
      </p:sp>
      <p:sp>
        <p:nvSpPr>
          <p:cNvPr id="25" name="TextBox 24"/>
          <p:cNvSpPr txBox="1"/>
          <p:nvPr/>
        </p:nvSpPr>
        <p:spPr>
          <a:xfrm>
            <a:off x="4919542" y="2182402"/>
            <a:ext cx="429401" cy="276999"/>
          </a:xfrm>
          <a:prstGeom prst="rect">
            <a:avLst/>
          </a:prstGeom>
          <a:noFill/>
        </p:spPr>
        <p:txBody>
          <a:bodyPr wrap="square" rtlCol="0">
            <a:spAutoFit/>
          </a:bodyPr>
          <a:lstStyle/>
          <a:p>
            <a:pPr algn="ctr"/>
            <a:r>
              <a:rPr lang="en-US" sz="1200" dirty="0">
                <a:solidFill>
                  <a:srgbClr val="FFFFFF"/>
                </a:solidFill>
              </a:rPr>
              <a:t>03</a:t>
            </a:r>
          </a:p>
        </p:txBody>
      </p:sp>
      <p:sp>
        <p:nvSpPr>
          <p:cNvPr id="26" name="TextBox 25"/>
          <p:cNvSpPr txBox="1"/>
          <p:nvPr/>
        </p:nvSpPr>
        <p:spPr>
          <a:xfrm>
            <a:off x="6731270" y="2182402"/>
            <a:ext cx="429401" cy="276999"/>
          </a:xfrm>
          <a:prstGeom prst="rect">
            <a:avLst/>
          </a:prstGeom>
          <a:noFill/>
        </p:spPr>
        <p:txBody>
          <a:bodyPr wrap="square" rtlCol="0">
            <a:spAutoFit/>
          </a:bodyPr>
          <a:lstStyle/>
          <a:p>
            <a:pPr algn="ctr"/>
            <a:r>
              <a:rPr lang="en-US" sz="1200" dirty="0">
                <a:solidFill>
                  <a:srgbClr val="FFFFFF"/>
                </a:solidFill>
              </a:rPr>
              <a:t>04</a:t>
            </a:r>
          </a:p>
        </p:txBody>
      </p:sp>
      <p:sp>
        <p:nvSpPr>
          <p:cNvPr id="27" name="TextBox 26"/>
          <p:cNvSpPr txBox="1"/>
          <p:nvPr/>
        </p:nvSpPr>
        <p:spPr>
          <a:xfrm>
            <a:off x="775799"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8" name="TextBox 27"/>
          <p:cNvSpPr txBox="1"/>
          <p:nvPr/>
        </p:nvSpPr>
        <p:spPr>
          <a:xfrm>
            <a:off x="2579820"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9" name="TextBox 28"/>
          <p:cNvSpPr txBox="1"/>
          <p:nvPr/>
        </p:nvSpPr>
        <p:spPr>
          <a:xfrm>
            <a:off x="4385126"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0" name="TextBox 29"/>
          <p:cNvSpPr txBox="1"/>
          <p:nvPr/>
        </p:nvSpPr>
        <p:spPr>
          <a:xfrm>
            <a:off x="6172772"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1" name="TextBox 30"/>
          <p:cNvSpPr txBox="1"/>
          <p:nvPr/>
        </p:nvSpPr>
        <p:spPr>
          <a:xfrm>
            <a:off x="775799"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5" name="TextBox 34"/>
          <p:cNvSpPr txBox="1"/>
          <p:nvPr/>
        </p:nvSpPr>
        <p:spPr>
          <a:xfrm>
            <a:off x="2579820"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6" name="TextBox 35"/>
          <p:cNvSpPr txBox="1"/>
          <p:nvPr/>
        </p:nvSpPr>
        <p:spPr>
          <a:xfrm>
            <a:off x="4385126"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7" name="TextBox 36"/>
          <p:cNvSpPr txBox="1"/>
          <p:nvPr/>
        </p:nvSpPr>
        <p:spPr>
          <a:xfrm>
            <a:off x="6172772"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43" name="Freeform 6"/>
          <p:cNvSpPr>
            <a:spLocks noChangeAspect="1" noEditPoints="1"/>
          </p:cNvSpPr>
          <p:nvPr/>
        </p:nvSpPr>
        <p:spPr bwMode="auto">
          <a:xfrm>
            <a:off x="7006407" y="2761501"/>
            <a:ext cx="526764" cy="441620"/>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nvGrpSpPr>
          <p:cNvPr id="62" name="Group 61"/>
          <p:cNvGrpSpPr>
            <a:grpSpLocks noChangeAspect="1"/>
          </p:cNvGrpSpPr>
          <p:nvPr/>
        </p:nvGrpSpPr>
        <p:grpSpPr>
          <a:xfrm>
            <a:off x="1633029" y="2687755"/>
            <a:ext cx="479576" cy="509324"/>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60" name="Group 59"/>
          <p:cNvGrpSpPr>
            <a:grpSpLocks noChangeAspect="1"/>
          </p:cNvGrpSpPr>
          <p:nvPr/>
        </p:nvGrpSpPr>
        <p:grpSpPr>
          <a:xfrm>
            <a:off x="5190294" y="2636913"/>
            <a:ext cx="583698" cy="556000"/>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grpSp>
        <p:nvGrpSpPr>
          <p:cNvPr id="61" name="Group 60"/>
          <p:cNvGrpSpPr>
            <a:grpSpLocks noChangeAspect="1"/>
          </p:cNvGrpSpPr>
          <p:nvPr/>
        </p:nvGrpSpPr>
        <p:grpSpPr>
          <a:xfrm>
            <a:off x="3381142" y="2682166"/>
            <a:ext cx="591392" cy="514454"/>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63" name="Isosceles Triangle 62"/>
          <p:cNvSpPr>
            <a:spLocks noChangeAspect="1"/>
          </p:cNvSpPr>
          <p:nvPr/>
        </p:nvSpPr>
        <p:spPr>
          <a:xfrm rot="10800000">
            <a:off x="5361120"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4" name="Isosceles Triangle 63"/>
          <p:cNvSpPr>
            <a:spLocks noChangeAspect="1"/>
          </p:cNvSpPr>
          <p:nvPr/>
        </p:nvSpPr>
        <p:spPr>
          <a:xfrm rot="10800000">
            <a:off x="7143863"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Isosceles Triangle 64"/>
          <p:cNvSpPr>
            <a:spLocks noChangeAspect="1"/>
          </p:cNvSpPr>
          <p:nvPr/>
        </p:nvSpPr>
        <p:spPr>
          <a:xfrm rot="10800000">
            <a:off x="3559919"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6" name="Isosceles Triangle 65"/>
          <p:cNvSpPr>
            <a:spLocks noChangeAspect="1"/>
          </p:cNvSpPr>
          <p:nvPr/>
        </p:nvSpPr>
        <p:spPr>
          <a:xfrm rot="10800000">
            <a:off x="1755896"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030289" y="4041776"/>
            <a:ext cx="1922463" cy="815975"/>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2867027" y="3440114"/>
            <a:ext cx="1628775" cy="730249"/>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197602" y="2544764"/>
            <a:ext cx="1900238" cy="638175"/>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4638677" y="2980656"/>
            <a:ext cx="1630363" cy="695994"/>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Title 14"/>
          <p:cNvSpPr>
            <a:spLocks noGrp="1"/>
          </p:cNvSpPr>
          <p:nvPr>
            <p:ph type="title"/>
          </p:nvPr>
        </p:nvSpPr>
        <p:spPr/>
        <p:txBody>
          <a:bodyPr/>
          <a:lstStyle/>
          <a:p>
            <a:r>
              <a:rPr lang="en-US" dirty="0" err="1"/>
              <a:t>Xxxxxxx</a:t>
            </a:r>
            <a:r>
              <a:rPr lang="en-US" dirty="0"/>
              <a:t> </a:t>
            </a:r>
            <a:r>
              <a:rPr lang="en-US" dirty="0" err="1"/>
              <a:t>xxxxxx</a:t>
            </a:r>
            <a:endParaRPr lang="en-US" dirty="0"/>
          </a:p>
        </p:txBody>
      </p:sp>
      <p:sp>
        <p:nvSpPr>
          <p:cNvPr id="72" name="Rectangle 71"/>
          <p:cNvSpPr/>
          <p:nvPr/>
        </p:nvSpPr>
        <p:spPr>
          <a:xfrm>
            <a:off x="942401" y="4951311"/>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3" name="Rectangle 72"/>
          <p:cNvSpPr/>
          <p:nvPr/>
        </p:nvSpPr>
        <p:spPr>
          <a:xfrm>
            <a:off x="2835855" y="4339405"/>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4" name="Rectangle 73"/>
          <p:cNvSpPr/>
          <p:nvPr/>
        </p:nvSpPr>
        <p:spPr>
          <a:xfrm>
            <a:off x="4544586" y="3819859"/>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5" name="Rectangle 74"/>
          <p:cNvSpPr/>
          <p:nvPr/>
        </p:nvSpPr>
        <p:spPr>
          <a:xfrm>
            <a:off x="6357225" y="3254132"/>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cxnSp>
        <p:nvCxnSpPr>
          <p:cNvPr id="78" name="Straight Arrow Connector 77"/>
          <p:cNvCxnSpPr/>
          <p:nvPr/>
        </p:nvCxnSpPr>
        <p:spPr>
          <a:xfrm>
            <a:off x="3778841" y="3165768"/>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150929" y="3777679"/>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1818789" y="3113385"/>
            <a:ext cx="664284" cy="664284"/>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p:cNvGrpSpPr/>
          <p:nvPr/>
        </p:nvGrpSpPr>
        <p:grpSpPr>
          <a:xfrm>
            <a:off x="3441282" y="2531499"/>
            <a:ext cx="664284" cy="664284"/>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1" name="Straight Arrow Connector 80"/>
          <p:cNvCxnSpPr/>
          <p:nvPr/>
        </p:nvCxnSpPr>
        <p:spPr>
          <a:xfrm>
            <a:off x="5372113" y="2703950"/>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5039169" y="2062754"/>
            <a:ext cx="664282" cy="664284"/>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2" name="Straight Arrow Connector 81"/>
          <p:cNvCxnSpPr/>
          <p:nvPr/>
        </p:nvCxnSpPr>
        <p:spPr>
          <a:xfrm>
            <a:off x="7057749" y="2253677"/>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6721764" y="1607127"/>
            <a:ext cx="664282" cy="664284"/>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1" name="Picture 20">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640450" y="1170511"/>
            <a:ext cx="2560869" cy="1511345"/>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sp>
        <p:nvSpPr>
          <p:cNvPr id="46" name="Rectangle 45"/>
          <p:cNvSpPr/>
          <p:nvPr/>
        </p:nvSpPr>
        <p:spPr>
          <a:xfrm>
            <a:off x="640450" y="3386626"/>
            <a:ext cx="1074051" cy="602729"/>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158" name="Group 157"/>
          <p:cNvGrpSpPr/>
          <p:nvPr/>
        </p:nvGrpSpPr>
        <p:grpSpPr>
          <a:xfrm>
            <a:off x="2020559" y="1811377"/>
            <a:ext cx="2560869" cy="1511345"/>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159" name="Group 158"/>
          <p:cNvGrpSpPr/>
          <p:nvPr/>
        </p:nvGrpSpPr>
        <p:grpSpPr>
          <a:xfrm>
            <a:off x="3397251" y="2459561"/>
            <a:ext cx="3672284" cy="1511345"/>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grpSp>
        <p:nvGrpSpPr>
          <p:cNvPr id="160" name="Group 159"/>
          <p:cNvGrpSpPr/>
          <p:nvPr/>
        </p:nvGrpSpPr>
        <p:grpSpPr>
          <a:xfrm>
            <a:off x="5888776" y="3100427"/>
            <a:ext cx="2560869" cy="1511345"/>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150" name="Group 149"/>
          <p:cNvGrpSpPr/>
          <p:nvPr/>
        </p:nvGrpSpPr>
        <p:grpSpPr>
          <a:xfrm>
            <a:off x="5888776" y="4437112"/>
            <a:ext cx="726878" cy="726282"/>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3" name="Group 152"/>
          <p:cNvGrpSpPr/>
          <p:nvPr/>
        </p:nvGrpSpPr>
        <p:grpSpPr>
          <a:xfrm>
            <a:off x="3371851" y="3825045"/>
            <a:ext cx="726878" cy="728662"/>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2" name="Group 151"/>
          <p:cNvGrpSpPr/>
          <p:nvPr/>
        </p:nvGrpSpPr>
        <p:grpSpPr>
          <a:xfrm>
            <a:off x="1943708" y="3175001"/>
            <a:ext cx="725094" cy="728662"/>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1" name="Group 150"/>
          <p:cNvGrpSpPr/>
          <p:nvPr/>
        </p:nvGrpSpPr>
        <p:grpSpPr>
          <a:xfrm>
            <a:off x="640449" y="2542460"/>
            <a:ext cx="725092" cy="726282"/>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4" name="Rectangle 153"/>
          <p:cNvSpPr/>
          <p:nvPr/>
        </p:nvSpPr>
        <p:spPr>
          <a:xfrm>
            <a:off x="1943709" y="4008510"/>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5" name="Rectangle 154"/>
          <p:cNvSpPr/>
          <p:nvPr/>
        </p:nvSpPr>
        <p:spPr>
          <a:xfrm>
            <a:off x="3371851" y="4660214"/>
            <a:ext cx="2074850"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6" name="Rectangle 155"/>
          <p:cNvSpPr/>
          <p:nvPr/>
        </p:nvSpPr>
        <p:spPr>
          <a:xfrm>
            <a:off x="5888776" y="5229201"/>
            <a:ext cx="2029919"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6331465" y="2151147"/>
            <a:ext cx="2305463" cy="122643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a:off x="4299716" y="2151147"/>
            <a:ext cx="2305463" cy="122643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a:off x="2267966" y="2151147"/>
            <a:ext cx="2305465" cy="122643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a:off x="604168" y="2151147"/>
            <a:ext cx="1937513" cy="122643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68580" tIns="0" bIns="6858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br>
              <a:rPr lang="en-US" sz="1000" dirty="0">
                <a:solidFill>
                  <a:srgbClr val="FFFFFF"/>
                </a:solidFill>
              </a:rPr>
            </a:br>
            <a:r>
              <a:rPr lang="en-US" sz="1000" dirty="0">
                <a:solidFill>
                  <a:srgbClr val="FFFFFF"/>
                </a:solidFill>
              </a:rPr>
              <a:t>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br>
              <a:rPr lang="en-US" sz="1000" dirty="0">
                <a:solidFill>
                  <a:srgbClr val="FFFFFF"/>
                </a:solidFill>
              </a:rPr>
            </a:b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09234" y="1914899"/>
            <a:ext cx="813402" cy="1755199"/>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a:t>
            </a:r>
            <a:r>
              <a:rPr lang="en-US" dirty="0"/>
              <a:t> xxx </a:t>
            </a:r>
            <a:r>
              <a:rPr lang="en-US" dirty="0" err="1"/>
              <a:t>xxxx</a:t>
            </a:r>
            <a:r>
              <a:rPr lang="en-US" dirty="0"/>
              <a:t> </a:t>
            </a:r>
            <a:r>
              <a:rPr lang="en-US" dirty="0" err="1"/>
              <a:t>xxxx</a:t>
            </a:r>
            <a:endParaRPr lang="en-US" dirty="0"/>
          </a:p>
        </p:txBody>
      </p:sp>
      <p:sp>
        <p:nvSpPr>
          <p:cNvPr id="10" name="Oval 9"/>
          <p:cNvSpPr/>
          <p:nvPr/>
        </p:nvSpPr>
        <p:spPr>
          <a:xfrm>
            <a:off x="1284893" y="3670098"/>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3132666" y="3670098"/>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5176240" y="3670098"/>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7196164" y="3670098"/>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rot="5400000" flipH="1" flipV="1">
            <a:off x="3255846" y="3533403"/>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7319344" y="3533403"/>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408073" y="3533403"/>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5299420" y="3533403"/>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59104" y="3788133"/>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98092" y="3791950"/>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396818" y="3845523"/>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240855" y="3776605"/>
            <a:ext cx="359686" cy="363048"/>
          </a:xfrm>
          <a:prstGeom prst="rect">
            <a:avLst/>
          </a:prstGeom>
        </p:spPr>
      </p:pic>
      <p:sp>
        <p:nvSpPr>
          <p:cNvPr id="27" name="Rectangle 26"/>
          <p:cNvSpPr/>
          <p:nvPr/>
        </p:nvSpPr>
        <p:spPr>
          <a:xfrm>
            <a:off x="814967"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4706314"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2662740"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726238"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91580" y="2428495"/>
            <a:ext cx="1745892" cy="1061829"/>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a:t>
            </a:r>
            <a:r>
              <a:rPr lang="en-US" sz="1050" dirty="0"/>
              <a:t> </a:t>
            </a:r>
            <a:r>
              <a:rPr lang="en-US" sz="1050" dirty="0" err="1"/>
              <a:t>xxxxxx</a:t>
            </a:r>
            <a:r>
              <a:rPr lang="en-US" sz="1050" dirty="0"/>
              <a:t> xx </a:t>
            </a:r>
            <a:r>
              <a:rPr lang="en-US" sz="1050" dirty="0" err="1"/>
              <a:t>xxxxxxxxxx</a:t>
            </a:r>
            <a:r>
              <a:rPr lang="en-US" sz="1050" dirty="0"/>
              <a:t> Xx </a:t>
            </a:r>
            <a:r>
              <a:rPr lang="en-US" sz="1050" dirty="0" err="1"/>
              <a:t>xxxxxxxxxxxxxx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a:t>
            </a:r>
            <a:r>
              <a:rPr lang="en-US" sz="1050" dirty="0"/>
              <a:t> </a:t>
            </a:r>
          </a:p>
        </p:txBody>
      </p:sp>
      <p:sp>
        <p:nvSpPr>
          <p:cNvPr id="4" name="Rectangle 3"/>
          <p:cNvSpPr/>
          <p:nvPr/>
        </p:nvSpPr>
        <p:spPr>
          <a:xfrm>
            <a:off x="2618783" y="3076752"/>
            <a:ext cx="1745892" cy="1061829"/>
          </a:xfrm>
          <a:prstGeom prst="rect">
            <a:avLst/>
          </a:prstGeom>
        </p:spPr>
        <p:txBody>
          <a:bodyPr wrap="square">
            <a:spAutoFit/>
          </a:bodyPr>
          <a:lstStyle/>
          <a:p>
            <a:r>
              <a:rPr lang="en-US" sz="1050" dirty="0"/>
              <a:t>Xx </a:t>
            </a:r>
            <a:r>
              <a:rPr lang="en-US" sz="1050" dirty="0" err="1"/>
              <a:t>xxxxxx</a:t>
            </a:r>
            <a:r>
              <a:rPr lang="en-US" sz="1050" dirty="0"/>
              <a:t> x </a:t>
            </a:r>
            <a:r>
              <a:rPr lang="en-US" sz="1050" dirty="0" err="1"/>
              <a:t>xxxxxxxxxx</a:t>
            </a:r>
            <a:r>
              <a:rPr lang="en-US" sz="1050" dirty="0"/>
              <a:t> x </a:t>
            </a:r>
            <a:r>
              <a:rPr lang="en-US" sz="1050" dirty="0" err="1"/>
              <a:t>xxxx</a:t>
            </a:r>
            <a:r>
              <a:rPr lang="en-US" sz="1050" dirty="0"/>
              <a:t> Xx x </a:t>
            </a:r>
            <a:r>
              <a:rPr lang="en-US" sz="1050" dirty="0" err="1"/>
              <a:t>xxxxxxxxxxx</a:t>
            </a:r>
            <a:r>
              <a:rPr lang="en-US" sz="1050" dirty="0"/>
              <a:t> xxx </a:t>
            </a:r>
            <a:r>
              <a:rPr lang="en-US" sz="1050" dirty="0" err="1"/>
              <a:t>xxxxx</a:t>
            </a:r>
            <a:r>
              <a:rPr lang="en-US" sz="1050" dirty="0"/>
              <a:t> </a:t>
            </a:r>
            <a:r>
              <a:rPr lang="en-US" sz="1050" dirty="0" err="1"/>
              <a:t>xxxxxx</a:t>
            </a:r>
            <a:r>
              <a:rPr lang="en-US" sz="1050" dirty="0"/>
              <a:t> </a:t>
            </a:r>
            <a:r>
              <a:rPr lang="en-US" sz="1050" dirty="0" err="1"/>
              <a:t>xxxxxxxxxxx</a:t>
            </a:r>
            <a:r>
              <a:rPr lang="en-US" sz="1050" dirty="0"/>
              <a:t> xxx </a:t>
            </a:r>
            <a:r>
              <a:rPr lang="en-US" sz="1050" dirty="0" err="1"/>
              <a:t>xxx</a:t>
            </a:r>
            <a:r>
              <a:rPr lang="en-US" sz="1050" dirty="0"/>
              <a:t> </a:t>
            </a:r>
            <a:r>
              <a:rPr lang="en-US" sz="1050" dirty="0" err="1"/>
              <a:t>Xxxx</a:t>
            </a:r>
            <a:r>
              <a:rPr lang="en-US" sz="1050" dirty="0"/>
              <a:t> xx </a:t>
            </a:r>
            <a:r>
              <a:rPr lang="en-US" sz="1050" dirty="0" err="1"/>
              <a:t>xxxxx</a:t>
            </a:r>
            <a:r>
              <a:rPr lang="en-US" sz="1050" dirty="0"/>
              <a:t> </a:t>
            </a:r>
            <a:r>
              <a:rPr lang="en-US" sz="1050" dirty="0" err="1"/>
              <a:t>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a:t>
            </a:r>
            <a:r>
              <a:rPr lang="en-US" sz="1050" dirty="0" err="1"/>
              <a:t>xxxxxx</a:t>
            </a:r>
            <a:r>
              <a:rPr lang="en-US" sz="1050" dirty="0"/>
              <a:t> xx </a:t>
            </a:r>
            <a:r>
              <a:rPr lang="en-US" sz="1050" dirty="0" err="1"/>
              <a:t>xxxx</a:t>
            </a:r>
            <a:r>
              <a:rPr lang="en-US" sz="1050" dirty="0"/>
              <a:t> </a:t>
            </a:r>
            <a:r>
              <a:rPr lang="en-US" sz="1050" dirty="0" err="1"/>
              <a:t>xxxxxx</a:t>
            </a:r>
            <a:endParaRPr lang="en-US" sz="1050" dirty="0"/>
          </a:p>
        </p:txBody>
      </p:sp>
      <p:sp>
        <p:nvSpPr>
          <p:cNvPr id="5" name="Rectangle 4"/>
          <p:cNvSpPr/>
          <p:nvPr/>
        </p:nvSpPr>
        <p:spPr>
          <a:xfrm>
            <a:off x="4445987" y="3742236"/>
            <a:ext cx="1745892" cy="1061829"/>
          </a:xfrm>
          <a:prstGeom prst="rect">
            <a:avLst/>
          </a:prstGeom>
        </p:spPr>
        <p:txBody>
          <a:bodyPr wrap="square">
            <a:spAutoFit/>
          </a:bodyPr>
          <a:lstStyle/>
          <a:p>
            <a:r>
              <a:rPr lang="en-US" sz="1050" dirty="0"/>
              <a:t>Xx </a:t>
            </a:r>
            <a:r>
              <a:rPr lang="en-US" sz="1050" dirty="0" err="1"/>
              <a:t>xxxxx</a:t>
            </a:r>
            <a:r>
              <a:rPr lang="en-US" sz="1050" dirty="0"/>
              <a:t> </a:t>
            </a:r>
            <a:r>
              <a:rPr lang="en-US" sz="1050" dirty="0" err="1"/>
              <a:t>xxxxx</a:t>
            </a:r>
            <a:r>
              <a:rPr lang="en-US" sz="1050" dirty="0"/>
              <a:t> </a:t>
            </a:r>
            <a:r>
              <a:rPr lang="en-US" sz="1050" dirty="0" err="1"/>
              <a:t>xxxxxx</a:t>
            </a:r>
            <a:r>
              <a:rPr lang="en-US" sz="1050" dirty="0"/>
              <a:t> x </a:t>
            </a:r>
            <a:r>
              <a:rPr lang="en-US" sz="1050" dirty="0" err="1"/>
              <a:t>xxxx</a:t>
            </a:r>
            <a:r>
              <a:rPr lang="en-US" sz="1050" dirty="0"/>
              <a:t> </a:t>
            </a:r>
            <a:r>
              <a:rPr lang="en-US" sz="1050" dirty="0" err="1"/>
              <a:t>xxxxxxxxxxxxxxxxx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 xxx </a:t>
            </a:r>
            <a:r>
              <a:rPr lang="en-US" sz="1050" dirty="0" err="1"/>
              <a:t>xxx</a:t>
            </a:r>
            <a:r>
              <a:rPr lang="en-US" sz="1050" dirty="0"/>
              <a:t> </a:t>
            </a:r>
            <a:r>
              <a:rPr lang="en-US" sz="1050" dirty="0" err="1"/>
              <a:t>xxx</a:t>
            </a:r>
            <a:r>
              <a:rPr lang="en-US" sz="1050" dirty="0"/>
              <a:t> </a:t>
            </a:r>
            <a:r>
              <a:rPr lang="en-US" sz="1050" dirty="0" err="1"/>
              <a:t>xxxxx</a:t>
            </a:r>
            <a:r>
              <a:rPr lang="en-US" sz="1050" dirty="0"/>
              <a:t> </a:t>
            </a:r>
            <a:r>
              <a:rPr lang="en-US" sz="1050" dirty="0" err="1"/>
              <a:t>xxxxxxxxxxx</a:t>
            </a:r>
            <a:r>
              <a:rPr lang="en-US" sz="1050" dirty="0"/>
              <a:t> xxx </a:t>
            </a:r>
            <a:r>
              <a:rPr lang="en-US" sz="1050" dirty="0" err="1"/>
              <a:t>xxxxxxxxx</a:t>
            </a:r>
            <a:r>
              <a:rPr lang="en-US" sz="1050" dirty="0"/>
              <a:t> </a:t>
            </a:r>
            <a:r>
              <a:rPr lang="en-US" sz="1050" dirty="0" err="1"/>
              <a:t>xxxxxxxxx</a:t>
            </a:r>
            <a:r>
              <a:rPr lang="en-US" sz="1050" dirty="0"/>
              <a:t> </a:t>
            </a:r>
            <a:r>
              <a:rPr lang="en-US" sz="1050" dirty="0" err="1"/>
              <a:t>xxxxxx</a:t>
            </a:r>
            <a:r>
              <a:rPr lang="en-US" sz="1050" dirty="0"/>
              <a:t> x </a:t>
            </a:r>
            <a:r>
              <a:rPr lang="en-US" sz="1050" dirty="0" err="1"/>
              <a:t>xxxxxx</a:t>
            </a:r>
            <a:r>
              <a:rPr lang="en-US" sz="1050" dirty="0"/>
              <a:t> </a:t>
            </a:r>
          </a:p>
        </p:txBody>
      </p:sp>
      <p:sp>
        <p:nvSpPr>
          <p:cNvPr id="6" name="Rectangle 5"/>
          <p:cNvSpPr/>
          <p:nvPr/>
        </p:nvSpPr>
        <p:spPr>
          <a:xfrm>
            <a:off x="6273189" y="4401108"/>
            <a:ext cx="1745892" cy="900246"/>
          </a:xfrm>
          <a:prstGeom prst="rect">
            <a:avLst/>
          </a:prstGeom>
        </p:spPr>
        <p:txBody>
          <a:bodyPr wrap="square">
            <a:spAutoFit/>
          </a:bodyPr>
          <a:lstStyle/>
          <a:p>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xxxxxx</a:t>
            </a:r>
            <a:r>
              <a:rPr lang="en-US" sz="1050" dirty="0"/>
              <a:t> </a:t>
            </a:r>
            <a:r>
              <a:rPr lang="en-US" sz="1050" dirty="0" err="1"/>
              <a:t>xxxxxxx</a:t>
            </a:r>
            <a:r>
              <a:rPr lang="en-US" sz="1050" dirty="0"/>
              <a:t> x </a:t>
            </a:r>
            <a:r>
              <a:rPr lang="en-US" sz="1050" dirty="0" err="1"/>
              <a:t>xxxx</a:t>
            </a:r>
            <a:r>
              <a:rPr lang="en-US" sz="1050" dirty="0"/>
              <a:t> x xxx </a:t>
            </a:r>
            <a:r>
              <a:rPr lang="en-US" sz="1050" dirty="0" err="1"/>
              <a:t>xxxxxxxx</a:t>
            </a:r>
            <a:r>
              <a:rPr lang="en-US" sz="1050" dirty="0"/>
              <a:t> </a:t>
            </a:r>
            <a:r>
              <a:rPr lang="en-US" sz="1050" dirty="0" err="1"/>
              <a:t>xxxxxx</a:t>
            </a:r>
            <a:r>
              <a:rPr lang="en-US" sz="1050" dirty="0"/>
              <a:t> xx </a:t>
            </a:r>
            <a:r>
              <a:rPr lang="en-US" sz="1050" dirty="0" err="1"/>
              <a:t>xxxxxx</a:t>
            </a:r>
            <a:r>
              <a:rPr lang="en-US" sz="1050" dirty="0"/>
              <a:t> Xx xxx x xxx </a:t>
            </a:r>
            <a:r>
              <a:rPr lang="en-US" sz="1050" dirty="0" err="1"/>
              <a:t>xxxxxx</a:t>
            </a:r>
            <a:r>
              <a:rPr lang="en-US" sz="1050" dirty="0"/>
              <a:t> xxx </a:t>
            </a:r>
            <a:r>
              <a:rPr lang="en-US" sz="1050" dirty="0" err="1"/>
              <a:t>xxxx</a:t>
            </a:r>
            <a:r>
              <a:rPr lang="en-US" sz="1050" dirty="0"/>
              <a:t> </a:t>
            </a:r>
          </a:p>
        </p:txBody>
      </p:sp>
      <p:sp>
        <p:nvSpPr>
          <p:cNvPr id="7" name="Title 6"/>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a:t>
            </a:r>
            <a:r>
              <a:rPr lang="en-US" dirty="0"/>
              <a:t> xxx </a:t>
            </a:r>
            <a:r>
              <a:rPr lang="en-US" dirty="0" err="1"/>
              <a:t>xxxxxxxxxxxxxx</a:t>
            </a:r>
            <a:r>
              <a:rPr lang="en-US" dirty="0"/>
              <a:t> xxx </a:t>
            </a:r>
            <a:r>
              <a:rPr lang="en-US" dirty="0" err="1"/>
              <a:t>xxxxxxx</a:t>
            </a:r>
            <a:r>
              <a:rPr lang="en-US" dirty="0"/>
              <a:t> </a:t>
            </a:r>
            <a:r>
              <a:rPr lang="en-US" dirty="0" err="1"/>
              <a:t>xxxxxxxxxxxxxxxxxx</a:t>
            </a:r>
            <a:endParaRPr lang="en-US" dirty="0"/>
          </a:p>
        </p:txBody>
      </p:sp>
      <p:sp>
        <p:nvSpPr>
          <p:cNvPr id="8" name="Right Arrow 7"/>
          <p:cNvSpPr/>
          <p:nvPr/>
        </p:nvSpPr>
        <p:spPr>
          <a:xfrm>
            <a:off x="791580" y="1943835"/>
            <a:ext cx="7560840" cy="64807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01</a:t>
            </a:r>
          </a:p>
        </p:txBody>
      </p:sp>
      <p:sp>
        <p:nvSpPr>
          <p:cNvPr id="9" name="Right Arrow 8"/>
          <p:cNvSpPr/>
          <p:nvPr/>
        </p:nvSpPr>
        <p:spPr>
          <a:xfrm>
            <a:off x="2618784" y="2598015"/>
            <a:ext cx="5733637" cy="648072"/>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02</a:t>
            </a:r>
          </a:p>
        </p:txBody>
      </p:sp>
      <p:sp>
        <p:nvSpPr>
          <p:cNvPr id="10" name="Right Arrow 9"/>
          <p:cNvSpPr/>
          <p:nvPr/>
        </p:nvSpPr>
        <p:spPr>
          <a:xfrm>
            <a:off x="4445986" y="3252195"/>
            <a:ext cx="3906434" cy="648072"/>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03</a:t>
            </a:r>
          </a:p>
        </p:txBody>
      </p:sp>
      <p:sp>
        <p:nvSpPr>
          <p:cNvPr id="11" name="Right Arrow 10"/>
          <p:cNvSpPr/>
          <p:nvPr/>
        </p:nvSpPr>
        <p:spPr>
          <a:xfrm>
            <a:off x="6273189" y="3906376"/>
            <a:ext cx="2079231" cy="648072"/>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a:t>
            </a:r>
            <a:r>
              <a:rPr lang="en-US" dirty="0" err="1"/>
              <a:t>xxxxx</a:t>
            </a:r>
            <a:endParaRPr lang="en-US" dirty="0"/>
          </a:p>
        </p:txBody>
      </p:sp>
      <p:sp>
        <p:nvSpPr>
          <p:cNvPr id="34" name="Text Placeholder 33"/>
          <p:cNvSpPr>
            <a:spLocks noGrp="1"/>
          </p:cNvSpPr>
          <p:nvPr>
            <p:ph type="body" sz="quarter" idx="10"/>
          </p:nvPr>
        </p:nvSpPr>
        <p:spPr/>
        <p:txBody>
          <a:bodyPr/>
          <a:lstStyle/>
          <a:p>
            <a:r>
              <a:rPr lang="en-US" dirty="0"/>
              <a:t>Xx </a:t>
            </a:r>
            <a:r>
              <a:rPr lang="en-US" dirty="0" err="1"/>
              <a:t>xxxxxxxxxxxxxx</a:t>
            </a:r>
            <a:r>
              <a:rPr lang="en-US" dirty="0"/>
              <a:t> </a:t>
            </a:r>
            <a:r>
              <a:rPr lang="en-US" dirty="0" err="1"/>
              <a:t>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nvGrpSpPr>
          <p:cNvPr id="13" name="Group 12"/>
          <p:cNvGrpSpPr/>
          <p:nvPr/>
        </p:nvGrpSpPr>
        <p:grpSpPr>
          <a:xfrm>
            <a:off x="3482407" y="2456893"/>
            <a:ext cx="560928" cy="560928"/>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5102356" y="2456890"/>
            <a:ext cx="560928" cy="560928"/>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6722302" y="2456890"/>
            <a:ext cx="560928" cy="560928"/>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2" name="Group 21"/>
          <p:cNvGrpSpPr/>
          <p:nvPr/>
        </p:nvGrpSpPr>
        <p:grpSpPr>
          <a:xfrm>
            <a:off x="1862462" y="2456892"/>
            <a:ext cx="560928" cy="560928"/>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25" name="Rectangle 24"/>
          <p:cNvSpPr/>
          <p:nvPr/>
        </p:nvSpPr>
        <p:spPr>
          <a:xfrm>
            <a:off x="1577272"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577081"/>
          </a:xfrm>
          <a:prstGeom prst="rect">
            <a:avLst/>
          </a:prstGeom>
        </p:spPr>
        <p:txBody>
          <a:bodyPr wrap="square">
            <a:spAutoFit/>
          </a:bodyPr>
          <a:lstStyle/>
          <a:p>
            <a:r>
              <a:rPr lang="en-US" sz="1050" dirty="0"/>
              <a:t>X </a:t>
            </a:r>
            <a:r>
              <a:rPr lang="en-US" sz="1050" dirty="0" err="1"/>
              <a:t>xxxxxx</a:t>
            </a:r>
            <a:r>
              <a:rPr lang="en-US" sz="1050" dirty="0"/>
              <a:t> x </a:t>
            </a:r>
            <a:r>
              <a:rPr lang="en-US" sz="1050" dirty="0" err="1"/>
              <a:t>xxxxxxxxxx</a:t>
            </a:r>
            <a:r>
              <a:rPr lang="en-US" sz="1050" dirty="0"/>
              <a:t> x </a:t>
            </a:r>
            <a:r>
              <a:rPr lang="en-US" sz="1050" dirty="0" err="1"/>
              <a:t>xxxx</a:t>
            </a:r>
            <a:r>
              <a:rPr lang="en-US" sz="1050" dirty="0"/>
              <a:t> </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Xx </a:t>
            </a:r>
            <a:r>
              <a:rPr lang="en-US" sz="1050" dirty="0" err="1"/>
              <a:t>xxxxxxxxx</a:t>
            </a:r>
            <a:r>
              <a:rPr lang="en-US" sz="1050" dirty="0"/>
              <a:t> x </a:t>
            </a:r>
            <a:r>
              <a:rPr lang="en-US" sz="1050" dirty="0" err="1"/>
              <a:t>xxxxxx</a:t>
            </a:r>
            <a:r>
              <a:rPr lang="en-US" sz="1050" dirty="0"/>
              <a:t> </a:t>
            </a:r>
            <a:r>
              <a:rPr lang="en-US" sz="1050" dirty="0" err="1"/>
              <a:t>xxxxxx</a:t>
            </a:r>
            <a:endParaRPr lang="en-US" sz="1050" dirty="0"/>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8" name="Rectangle 37"/>
          <p:cNvSpPr/>
          <p:nvPr/>
        </p:nvSpPr>
        <p:spPr>
          <a:xfrm>
            <a:off x="6171390"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24728" y="3095566"/>
            <a:ext cx="1728474" cy="1646092"/>
          </a:xfrm>
          <a:prstGeom prst="rect">
            <a:avLst/>
          </a:prstGeom>
          <a:solidFill>
            <a:schemeClr val="accent1">
              <a:alpha val="20000"/>
            </a:schemeClr>
          </a:solidFill>
        </p:spPr>
        <p:txBody>
          <a:bodyPr wrap="square" lIns="137160" tIns="137160" rIns="137160" bIns="137160">
            <a:sp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2749316" y="3095566"/>
            <a:ext cx="1728474" cy="1646092"/>
          </a:xfrm>
          <a:prstGeom prst="rect">
            <a:avLst/>
          </a:prstGeom>
          <a:solidFill>
            <a:schemeClr val="accent3">
              <a:alpha val="20000"/>
            </a:schemeClr>
          </a:solidFill>
        </p:spPr>
        <p:txBody>
          <a:bodyPr wrap="square" lIns="137160" tIns="137160" rIns="137160" bIns="137160">
            <a:spAutoFit/>
          </a:bodyPr>
          <a:lstStyle/>
          <a:p>
            <a:pPr marL="128588" indent="-128588">
              <a:lnSpc>
                <a:spcPct val="94000"/>
              </a:lnSpc>
              <a:spcAft>
                <a:spcPts val="600"/>
              </a:spcAft>
              <a:buClr>
                <a:schemeClr val="accent3"/>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4773905" y="3095566"/>
            <a:ext cx="1728474" cy="1646092"/>
          </a:xfrm>
          <a:prstGeom prst="rect">
            <a:avLst/>
          </a:prstGeom>
          <a:solidFill>
            <a:schemeClr val="accent5">
              <a:alpha val="20000"/>
            </a:schemeClr>
          </a:solidFill>
        </p:spPr>
        <p:txBody>
          <a:bodyPr wrap="square" lIns="137160" tIns="137160" rIns="137160" bIns="137160">
            <a:sp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4" name="Rectangle 13"/>
          <p:cNvSpPr/>
          <p:nvPr/>
        </p:nvSpPr>
        <p:spPr>
          <a:xfrm>
            <a:off x="6798492" y="3095566"/>
            <a:ext cx="1728474" cy="1646092"/>
          </a:xfrm>
          <a:prstGeom prst="rect">
            <a:avLst/>
          </a:prstGeom>
          <a:solidFill>
            <a:schemeClr val="bg2">
              <a:alpha val="20000"/>
            </a:schemeClr>
          </a:solidFill>
        </p:spPr>
        <p:txBody>
          <a:bodyPr wrap="square" lIns="137160" tIns="137160" rIns="137160" bIns="137160">
            <a:spAutoFit/>
          </a:bodyPr>
          <a:lstStyle/>
          <a:p>
            <a:pPr marL="128588" indent="-128588">
              <a:lnSpc>
                <a:spcPct val="94000"/>
              </a:lnSpc>
              <a:spcAft>
                <a:spcPts val="600"/>
              </a:spcAft>
              <a:buClr>
                <a:schemeClr val="bg2"/>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724728" y="2066281"/>
            <a:ext cx="1728474" cy="992579"/>
          </a:xfrm>
          <a:prstGeom prst="rect">
            <a:avLst/>
          </a:prstGeom>
          <a:solidFill>
            <a:schemeClr val="accent1"/>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4" name="TextBox 3"/>
          <p:cNvSpPr txBox="1"/>
          <p:nvPr/>
        </p:nvSpPr>
        <p:spPr>
          <a:xfrm>
            <a:off x="2749316" y="2066281"/>
            <a:ext cx="1728474" cy="992579"/>
          </a:xfrm>
          <a:prstGeom prst="rect">
            <a:avLst/>
          </a:prstGeom>
          <a:solidFill>
            <a:schemeClr val="accent3"/>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5" name="TextBox 4"/>
          <p:cNvSpPr txBox="1"/>
          <p:nvPr/>
        </p:nvSpPr>
        <p:spPr>
          <a:xfrm>
            <a:off x="4773905" y="2066281"/>
            <a:ext cx="1728474" cy="992579"/>
          </a:xfrm>
          <a:prstGeom prst="rect">
            <a:avLst/>
          </a:prstGeom>
          <a:solidFill>
            <a:schemeClr val="accent5"/>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6" name="TextBox 5"/>
          <p:cNvSpPr txBox="1"/>
          <p:nvPr/>
        </p:nvSpPr>
        <p:spPr>
          <a:xfrm>
            <a:off x="6798492" y="2066281"/>
            <a:ext cx="1728474" cy="992579"/>
          </a:xfrm>
          <a:prstGeom prst="rect">
            <a:avLst/>
          </a:prstGeom>
          <a:solidFill>
            <a:schemeClr val="bg2"/>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useBgFill="1">
        <p:nvSpPr>
          <p:cNvPr id="8" name="Oval 7"/>
          <p:cNvSpPr/>
          <p:nvPr/>
        </p:nvSpPr>
        <p:spPr>
          <a:xfrm>
            <a:off x="507837" y="1890023"/>
            <a:ext cx="403168" cy="40316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01</a:t>
            </a:r>
          </a:p>
        </p:txBody>
      </p:sp>
      <p:sp useBgFill="1">
        <p:nvSpPr>
          <p:cNvPr id="9" name="Oval 8"/>
          <p:cNvSpPr/>
          <p:nvPr/>
        </p:nvSpPr>
        <p:spPr>
          <a:xfrm>
            <a:off x="2540366" y="1890023"/>
            <a:ext cx="403168" cy="403168"/>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02</a:t>
            </a:r>
          </a:p>
        </p:txBody>
      </p:sp>
      <p:sp useBgFill="1">
        <p:nvSpPr>
          <p:cNvPr id="10" name="Oval 9"/>
          <p:cNvSpPr/>
          <p:nvPr/>
        </p:nvSpPr>
        <p:spPr>
          <a:xfrm>
            <a:off x="4572895" y="1890023"/>
            <a:ext cx="403168" cy="403168"/>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03</a:t>
            </a:r>
          </a:p>
        </p:txBody>
      </p:sp>
      <p:sp useBgFill="1">
        <p:nvSpPr>
          <p:cNvPr id="11" name="Oval 10"/>
          <p:cNvSpPr/>
          <p:nvPr/>
        </p:nvSpPr>
        <p:spPr>
          <a:xfrm>
            <a:off x="6605424" y="1890023"/>
            <a:ext cx="403168" cy="403168"/>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a:t>
            </a:r>
            <a:r>
              <a:rPr lang="en-US" dirty="0"/>
              <a:t> </a:t>
            </a:r>
            <a:r>
              <a:rPr lang="en-US" dirty="0" err="1"/>
              <a:t>xxxx</a:t>
            </a:r>
            <a:r>
              <a:rPr lang="en-US" dirty="0"/>
              <a:t> xx </a:t>
            </a:r>
            <a:r>
              <a:rPr lang="en-US" dirty="0" err="1"/>
              <a:t>xxxxxx</a:t>
            </a:r>
            <a:r>
              <a:rPr lang="en-US" dirty="0"/>
              <a:t> xxx x</a:t>
            </a:r>
          </a:p>
        </p:txBody>
      </p:sp>
      <p:cxnSp>
        <p:nvCxnSpPr>
          <p:cNvPr id="69" name="Straight Connector 68"/>
          <p:cNvCxnSpPr>
            <a:stCxn id="38" idx="7"/>
            <a:endCxn id="41" idx="3"/>
          </p:cNvCxnSpPr>
          <p:nvPr/>
        </p:nvCxnSpPr>
        <p:spPr>
          <a:xfrm flipV="1">
            <a:off x="3476068" y="2525237"/>
            <a:ext cx="2170440" cy="2116876"/>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629277" y="3567606"/>
            <a:ext cx="899872" cy="899872"/>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5514725" y="1757148"/>
            <a:ext cx="899872" cy="899872"/>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4614852" y="2667734"/>
            <a:ext cx="899872" cy="899872"/>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7" name="Oval 46"/>
          <p:cNvSpPr/>
          <p:nvPr/>
        </p:nvSpPr>
        <p:spPr>
          <a:xfrm>
            <a:off x="4264546" y="4149310"/>
            <a:ext cx="446721" cy="446721"/>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02</a:t>
            </a:r>
          </a:p>
        </p:txBody>
      </p:sp>
      <p:sp>
        <p:nvSpPr>
          <p:cNvPr id="48" name="Oval 47"/>
          <p:cNvSpPr/>
          <p:nvPr/>
        </p:nvSpPr>
        <p:spPr>
          <a:xfrm>
            <a:off x="4478801" y="2560763"/>
            <a:ext cx="446721" cy="446721"/>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03</a:t>
            </a:r>
          </a:p>
        </p:txBody>
      </p:sp>
      <p:sp>
        <p:nvSpPr>
          <p:cNvPr id="50" name="Rectangle 49"/>
          <p:cNvSpPr/>
          <p:nvPr/>
        </p:nvSpPr>
        <p:spPr>
          <a:xfrm>
            <a:off x="3618574" y="4745367"/>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1" name="Rectangle 50"/>
          <p:cNvSpPr/>
          <p:nvPr/>
        </p:nvSpPr>
        <p:spPr>
          <a:xfrm>
            <a:off x="5529722" y="2948409"/>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2" name="Rectangle 51"/>
          <p:cNvSpPr/>
          <p:nvPr/>
        </p:nvSpPr>
        <p:spPr>
          <a:xfrm>
            <a:off x="2078182" y="3802644"/>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4" name="Rectangle 53"/>
          <p:cNvSpPr/>
          <p:nvPr/>
        </p:nvSpPr>
        <p:spPr>
          <a:xfrm>
            <a:off x="3965772" y="1992187"/>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5" name="Oval 54"/>
          <p:cNvSpPr/>
          <p:nvPr/>
        </p:nvSpPr>
        <p:spPr>
          <a:xfrm>
            <a:off x="6128567" y="2360278"/>
            <a:ext cx="446721" cy="446721"/>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04</a:t>
            </a:r>
          </a:p>
        </p:txBody>
      </p:sp>
      <p:grpSp>
        <p:nvGrpSpPr>
          <p:cNvPr id="4" name="Group 3"/>
          <p:cNvGrpSpPr/>
          <p:nvPr/>
        </p:nvGrpSpPr>
        <p:grpSpPr>
          <a:xfrm>
            <a:off x="2707980" y="4510329"/>
            <a:ext cx="899872" cy="899872"/>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72" name="Rectangle 71"/>
          <p:cNvSpPr/>
          <p:nvPr/>
        </p:nvSpPr>
        <p:spPr>
          <a:xfrm>
            <a:off x="662710" y="1981201"/>
            <a:ext cx="3223490" cy="924869"/>
          </a:xfrm>
          <a:prstGeom prst="rect">
            <a:avLst/>
          </a:prstGeom>
        </p:spPr>
        <p:txBody>
          <a:bodyPr wrap="square" lIns="0" tIns="0" rIns="0" bIns="0">
            <a:spAutoFit/>
          </a:bodyPr>
          <a:lstStyle/>
          <a:p>
            <a:pPr>
              <a:lnSpc>
                <a:spcPct val="85000"/>
              </a:lnSpc>
            </a:pPr>
            <a:r>
              <a:rPr lang="en-US" sz="2800" dirty="0"/>
              <a:t>60% </a:t>
            </a:r>
            <a:r>
              <a:rPr lang="en-US" sz="2800" dirty="0" err="1"/>
              <a:t>xxxxx</a:t>
            </a:r>
            <a:endParaRPr lang="en-US" sz="2800" dirty="0"/>
          </a:p>
          <a:p>
            <a:pPr>
              <a:lnSpc>
                <a:spcPct val="11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78" name="Rectangle 77"/>
          <p:cNvSpPr/>
          <p:nvPr/>
        </p:nvSpPr>
        <p:spPr>
          <a:xfrm>
            <a:off x="5234710" y="4038601"/>
            <a:ext cx="3223490" cy="941796"/>
          </a:xfrm>
          <a:prstGeom prst="rect">
            <a:avLst/>
          </a:prstGeom>
        </p:spPr>
        <p:txBody>
          <a:bodyPr wrap="square" lIns="0" tIns="0" rIns="0" bIns="0">
            <a:spAutoFit/>
          </a:bodyPr>
          <a:lstStyle/>
          <a:p>
            <a:pPr algn="r">
              <a:lnSpc>
                <a:spcPct val="85000"/>
              </a:lnSpc>
            </a:pPr>
            <a:r>
              <a:rPr lang="en-US" sz="2800" dirty="0"/>
              <a:t>40% </a:t>
            </a:r>
            <a:r>
              <a:rPr lang="en-US" sz="2800" dirty="0" err="1"/>
              <a:t>xxxxx</a:t>
            </a:r>
            <a:endParaRPr lang="en-US" sz="2800" dirty="0"/>
          </a:p>
          <a:p>
            <a:pPr algn="r">
              <a:lnSpc>
                <a:spcPct val="110000"/>
              </a:lnSpc>
            </a:pPr>
            <a:r>
              <a:rPr lang="en-US" sz="1200" dirty="0" err="1"/>
              <a:t>X</a:t>
            </a:r>
            <a:r>
              <a:rPr lang="en-US" sz="1100" dirty="0" err="1"/>
              <a:t>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46" name="Oval 45"/>
          <p:cNvSpPr/>
          <p:nvPr/>
        </p:nvSpPr>
        <p:spPr>
          <a:xfrm>
            <a:off x="2571167" y="4414073"/>
            <a:ext cx="446721" cy="446721"/>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4002440" y="2611920"/>
            <a:ext cx="1184842" cy="1184843"/>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Arc 12"/>
          <p:cNvSpPr/>
          <p:nvPr/>
        </p:nvSpPr>
        <p:spPr>
          <a:xfrm rot="10800000">
            <a:off x="4806287" y="3485125"/>
            <a:ext cx="1184842" cy="1184843"/>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rot="10800000">
            <a:off x="3201378" y="3485125"/>
            <a:ext cx="1184842" cy="1184843"/>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2398563" y="2611920"/>
            <a:ext cx="1184842" cy="1184843"/>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 name="Arc 15"/>
          <p:cNvSpPr/>
          <p:nvPr/>
        </p:nvSpPr>
        <p:spPr>
          <a:xfrm>
            <a:off x="5606316" y="2611920"/>
            <a:ext cx="1184842" cy="1184843"/>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Rectangle 16"/>
          <p:cNvSpPr/>
          <p:nvPr/>
        </p:nvSpPr>
        <p:spPr>
          <a:xfrm>
            <a:off x="354264" y="2813481"/>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grpSp>
        <p:nvGrpSpPr>
          <p:cNvPr id="5" name="Group 4"/>
          <p:cNvGrpSpPr/>
          <p:nvPr/>
        </p:nvGrpSpPr>
        <p:grpSpPr>
          <a:xfrm>
            <a:off x="3565197" y="4385484"/>
            <a:ext cx="457200" cy="4572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2762383" y="2395621"/>
            <a:ext cx="457200" cy="4572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 name="Group 8"/>
          <p:cNvGrpSpPr/>
          <p:nvPr/>
        </p:nvGrpSpPr>
        <p:grpSpPr>
          <a:xfrm>
            <a:off x="4366260" y="2395621"/>
            <a:ext cx="457200" cy="4572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5970137" y="2395621"/>
            <a:ext cx="457200" cy="4572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4" name="Rectangle 43"/>
          <p:cNvSpPr/>
          <p:nvPr/>
        </p:nvSpPr>
        <p:spPr>
          <a:xfrm>
            <a:off x="2574193" y="2911042"/>
            <a:ext cx="833582" cy="530594"/>
          </a:xfrm>
          <a:prstGeom prst="rect">
            <a:avLst/>
          </a:prstGeom>
        </p:spPr>
        <p:txBody>
          <a:bodyPr wrap="square" lIns="91440" rIns="91440" bIns="45720">
            <a:spAutoFit/>
          </a:bodyPr>
          <a:lstStyle/>
          <a:p>
            <a:pPr algn="ctr">
              <a:lnSpc>
                <a:spcPct val="89000"/>
              </a:lnSpc>
            </a:pPr>
            <a:r>
              <a:rPr lang="en-US" sz="3200" dirty="0"/>
              <a:t>01</a:t>
            </a:r>
          </a:p>
        </p:txBody>
      </p:sp>
      <p:sp>
        <p:nvSpPr>
          <p:cNvPr id="45" name="Rectangle 44"/>
          <p:cNvSpPr/>
          <p:nvPr/>
        </p:nvSpPr>
        <p:spPr>
          <a:xfrm>
            <a:off x="3377007" y="3831039"/>
            <a:ext cx="833582" cy="530594"/>
          </a:xfrm>
          <a:prstGeom prst="rect">
            <a:avLst/>
          </a:prstGeom>
        </p:spPr>
        <p:txBody>
          <a:bodyPr wrap="square" lIns="91440" rIns="91440" bIns="45720">
            <a:spAutoFit/>
          </a:bodyPr>
          <a:lstStyle/>
          <a:p>
            <a:pPr algn="ctr">
              <a:lnSpc>
                <a:spcPct val="89000"/>
              </a:lnSpc>
            </a:pPr>
            <a:r>
              <a:rPr lang="en-US" sz="3200" dirty="0"/>
              <a:t>02</a:t>
            </a:r>
          </a:p>
        </p:txBody>
      </p:sp>
      <p:sp>
        <p:nvSpPr>
          <p:cNvPr id="46" name="Rectangle 45"/>
          <p:cNvSpPr/>
          <p:nvPr/>
        </p:nvSpPr>
        <p:spPr>
          <a:xfrm>
            <a:off x="4981915" y="3831039"/>
            <a:ext cx="833582" cy="530594"/>
          </a:xfrm>
          <a:prstGeom prst="rect">
            <a:avLst/>
          </a:prstGeom>
        </p:spPr>
        <p:txBody>
          <a:bodyPr wrap="square" lIns="91440" rIns="91440" bIns="45720">
            <a:spAutoFit/>
          </a:bodyPr>
          <a:lstStyle/>
          <a:p>
            <a:pPr algn="ctr">
              <a:lnSpc>
                <a:spcPct val="89000"/>
              </a:lnSpc>
            </a:pPr>
            <a:r>
              <a:rPr lang="en-US" sz="3200" dirty="0"/>
              <a:t>04</a:t>
            </a:r>
          </a:p>
        </p:txBody>
      </p:sp>
      <p:sp>
        <p:nvSpPr>
          <p:cNvPr id="47" name="Rectangle 46"/>
          <p:cNvSpPr/>
          <p:nvPr/>
        </p:nvSpPr>
        <p:spPr>
          <a:xfrm>
            <a:off x="4178070" y="2911042"/>
            <a:ext cx="833582" cy="530594"/>
          </a:xfrm>
          <a:prstGeom prst="rect">
            <a:avLst/>
          </a:prstGeom>
        </p:spPr>
        <p:txBody>
          <a:bodyPr wrap="square" lIns="91440" rIns="91440" bIns="45720">
            <a:spAutoFit/>
          </a:bodyPr>
          <a:lstStyle/>
          <a:p>
            <a:pPr algn="ctr">
              <a:lnSpc>
                <a:spcPct val="89000"/>
              </a:lnSpc>
            </a:pPr>
            <a:r>
              <a:rPr lang="en-US" sz="3200" dirty="0"/>
              <a:t>03</a:t>
            </a:r>
          </a:p>
        </p:txBody>
      </p:sp>
      <p:sp>
        <p:nvSpPr>
          <p:cNvPr id="48" name="Rectangle 47"/>
          <p:cNvSpPr/>
          <p:nvPr/>
        </p:nvSpPr>
        <p:spPr>
          <a:xfrm>
            <a:off x="5781946" y="2911042"/>
            <a:ext cx="833582" cy="530594"/>
          </a:xfrm>
          <a:prstGeom prst="rect">
            <a:avLst/>
          </a:prstGeom>
        </p:spPr>
        <p:txBody>
          <a:bodyPr wrap="square" lIns="91440" rIns="91440" bIns="45720">
            <a:spAutoFit/>
          </a:bodyPr>
          <a:lstStyle/>
          <a:p>
            <a:pPr algn="ctr">
              <a:lnSpc>
                <a:spcPct val="89000"/>
              </a:lnSpc>
            </a:pPr>
            <a:r>
              <a:rPr lang="en-US" sz="3200" dirty="0"/>
              <a:t>05</a:t>
            </a:r>
          </a:p>
        </p:txBody>
      </p:sp>
      <p:grpSp>
        <p:nvGrpSpPr>
          <p:cNvPr id="6" name="Group 5"/>
          <p:cNvGrpSpPr/>
          <p:nvPr/>
        </p:nvGrpSpPr>
        <p:grpSpPr>
          <a:xfrm>
            <a:off x="5170106" y="4385484"/>
            <a:ext cx="457200" cy="4572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4" name="Straight Connector 73"/>
          <p:cNvCxnSpPr/>
          <p:nvPr/>
        </p:nvCxnSpPr>
        <p:spPr>
          <a:xfrm flipH="1">
            <a:off x="2133600" y="3161151"/>
            <a:ext cx="2286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6817896" y="3161151"/>
            <a:ext cx="2286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7212264" y="281348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1" name="Rectangle 80"/>
          <p:cNvSpPr/>
          <p:nvPr/>
        </p:nvSpPr>
        <p:spPr>
          <a:xfrm>
            <a:off x="6172200" y="4749369"/>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2" name="Rectangle 81"/>
          <p:cNvSpPr/>
          <p:nvPr/>
        </p:nvSpPr>
        <p:spPr>
          <a:xfrm>
            <a:off x="1338861" y="4749369"/>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3" name="Freeform 82"/>
          <p:cNvSpPr/>
          <p:nvPr/>
        </p:nvSpPr>
        <p:spPr>
          <a:xfrm>
            <a:off x="5403336"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5" name="Freeform 84"/>
          <p:cNvSpPr/>
          <p:nvPr/>
        </p:nvSpPr>
        <p:spPr>
          <a:xfrm flipH="1">
            <a:off x="3127522"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6" name="Freeform 85"/>
          <p:cNvSpPr/>
          <p:nvPr/>
        </p:nvSpPr>
        <p:spPr>
          <a:xfrm flipV="1">
            <a:off x="4590562" y="2225159"/>
            <a:ext cx="1962639" cy="186723"/>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7" name="Rectangle 86"/>
          <p:cNvSpPr/>
          <p:nvPr/>
        </p:nvSpPr>
        <p:spPr>
          <a:xfrm>
            <a:off x="6612824" y="186860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2845183" y="2182313"/>
            <a:ext cx="554509" cy="59893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5573993" y="2182313"/>
            <a:ext cx="554509" cy="598932"/>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Rectangle 6"/>
          <p:cNvSpPr/>
          <p:nvPr/>
        </p:nvSpPr>
        <p:spPr>
          <a:xfrm>
            <a:off x="670882" y="2898970"/>
            <a:ext cx="2329697" cy="1949573"/>
          </a:xfrm>
          <a:prstGeom prst="rect">
            <a:avLst/>
          </a:prstGeom>
          <a:solidFill>
            <a:schemeClr val="accent1">
              <a:alpha val="20000"/>
            </a:schemeClr>
          </a:solidFill>
        </p:spPr>
        <p:txBody>
          <a:bodyPr wrap="square" lIns="137160" tIns="137160" rIns="137160" bIns="137160">
            <a:no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3399692" y="2898970"/>
            <a:ext cx="2329697" cy="1949573"/>
          </a:xfrm>
          <a:prstGeom prst="rect">
            <a:avLst/>
          </a:prstGeom>
          <a:solidFill>
            <a:schemeClr val="accent4">
              <a:alpha val="20000"/>
            </a:schemeClr>
          </a:solidFill>
        </p:spPr>
        <p:txBody>
          <a:bodyPr wrap="square" lIns="137160" tIns="137160" rIns="137160" bIns="137160">
            <a:noAutofit/>
          </a:bodyPr>
          <a:lstStyle/>
          <a:p>
            <a:pPr marL="128588" indent="-128588">
              <a:lnSpc>
                <a:spcPct val="94000"/>
              </a:lnSpc>
              <a:spcAft>
                <a:spcPts val="600"/>
              </a:spcAft>
              <a:buClr>
                <a:schemeClr val="accent4"/>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6128503" y="2898970"/>
            <a:ext cx="2329697" cy="1949573"/>
          </a:xfrm>
          <a:prstGeom prst="rect">
            <a:avLst/>
          </a:prstGeom>
          <a:solidFill>
            <a:schemeClr val="bg2">
              <a:alpha val="20000"/>
            </a:schemeClr>
          </a:solidFill>
        </p:spPr>
        <p:txBody>
          <a:bodyPr wrap="square" lIns="137160" tIns="137160" rIns="137160" bIns="137160">
            <a:no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3" name="TextBox 2"/>
          <p:cNvSpPr txBox="1"/>
          <p:nvPr/>
        </p:nvSpPr>
        <p:spPr>
          <a:xfrm>
            <a:off x="670882" y="2066281"/>
            <a:ext cx="2329697" cy="830997"/>
          </a:xfrm>
          <a:prstGeom prst="rect">
            <a:avLst/>
          </a:prstGeom>
          <a:solidFill>
            <a:schemeClr val="accent1"/>
          </a:solidFill>
        </p:spPr>
        <p:txBody>
          <a:bodyPr wrap="square" lIns="182880" tIns="91440" rIns="182880" bIns="91440" rtlCol="0" anchor="ctr" anchorCtr="0">
            <a:spAutoFit/>
          </a:bodyPr>
          <a:lstStyle/>
          <a:p>
            <a:pPr marL="685800"/>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4" name="TextBox 3"/>
          <p:cNvSpPr txBox="1"/>
          <p:nvPr/>
        </p:nvSpPr>
        <p:spPr>
          <a:xfrm>
            <a:off x="3399692" y="2066281"/>
            <a:ext cx="2329697" cy="830997"/>
          </a:xfrm>
          <a:prstGeom prst="rect">
            <a:avLst/>
          </a:prstGeom>
          <a:solidFill>
            <a:schemeClr val="accent4"/>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5" name="TextBox 4"/>
          <p:cNvSpPr txBox="1"/>
          <p:nvPr/>
        </p:nvSpPr>
        <p:spPr>
          <a:xfrm>
            <a:off x="6128503" y="2066281"/>
            <a:ext cx="2329697" cy="830997"/>
          </a:xfrm>
          <a:prstGeom prst="rect">
            <a:avLst/>
          </a:prstGeom>
          <a:solidFill>
            <a:schemeClr val="bg2"/>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21" name="Freeform 105"/>
          <p:cNvSpPr>
            <a:spLocks noEditPoints="1"/>
          </p:cNvSpPr>
          <p:nvPr/>
        </p:nvSpPr>
        <p:spPr bwMode="auto">
          <a:xfrm>
            <a:off x="879186" y="2244138"/>
            <a:ext cx="358769" cy="475283"/>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6303068" y="228453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3562114" y="2244138"/>
            <a:ext cx="473382" cy="475283"/>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041397" y="3447812"/>
            <a:ext cx="1526190" cy="892793"/>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1" name="Group 50"/>
          <p:cNvGrpSpPr/>
          <p:nvPr/>
        </p:nvGrpSpPr>
        <p:grpSpPr>
          <a:xfrm>
            <a:off x="4188635" y="2091089"/>
            <a:ext cx="1526190" cy="892793"/>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6" name="Group 55"/>
          <p:cNvGrpSpPr/>
          <p:nvPr/>
        </p:nvGrpSpPr>
        <p:grpSpPr>
          <a:xfrm>
            <a:off x="7174325" y="3517630"/>
            <a:ext cx="1526190" cy="892793"/>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61" name="Group 60"/>
          <p:cNvGrpSpPr/>
          <p:nvPr/>
        </p:nvGrpSpPr>
        <p:grpSpPr>
          <a:xfrm rot="10800000">
            <a:off x="368275" y="1681836"/>
            <a:ext cx="1526190" cy="892793"/>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x </a:t>
            </a:r>
            <a:r>
              <a:rPr lang="en-US" dirty="0" err="1"/>
              <a:t>xxxxxx</a:t>
            </a:r>
            <a:r>
              <a:rPr lang="en-US" dirty="0"/>
              <a:t> x </a:t>
            </a:r>
            <a:r>
              <a:rPr lang="en-US" dirty="0" err="1"/>
              <a:t>xxxx</a:t>
            </a:r>
            <a:r>
              <a:rPr lang="en-US" dirty="0"/>
              <a:t> </a:t>
            </a:r>
            <a:r>
              <a:rPr lang="en-US" dirty="0" err="1"/>
              <a:t>xxxx</a:t>
            </a:r>
            <a:endParaRPr lang="en-US" dirty="0"/>
          </a:p>
        </p:txBody>
      </p:sp>
      <p:grpSp>
        <p:nvGrpSpPr>
          <p:cNvPr id="4" name="Group 3"/>
          <p:cNvGrpSpPr/>
          <p:nvPr/>
        </p:nvGrpSpPr>
        <p:grpSpPr>
          <a:xfrm>
            <a:off x="643100" y="1851142"/>
            <a:ext cx="2560869" cy="1511345"/>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grpSp>
        <p:nvGrpSpPr>
          <p:cNvPr id="10" name="Group 9"/>
          <p:cNvGrpSpPr/>
          <p:nvPr/>
        </p:nvGrpSpPr>
        <p:grpSpPr>
          <a:xfrm>
            <a:off x="2023210" y="2492008"/>
            <a:ext cx="2560869" cy="1511345"/>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70" name="Group 69"/>
          <p:cNvGrpSpPr/>
          <p:nvPr/>
        </p:nvGrpSpPr>
        <p:grpSpPr>
          <a:xfrm>
            <a:off x="5804200" y="2403612"/>
            <a:ext cx="2583577" cy="1511345"/>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64" name="Group 63"/>
          <p:cNvGrpSpPr/>
          <p:nvPr/>
        </p:nvGrpSpPr>
        <p:grpSpPr>
          <a:xfrm>
            <a:off x="3393128" y="3136495"/>
            <a:ext cx="2560869" cy="1511345"/>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sp>
        <p:nvSpPr>
          <p:cNvPr id="92" name="Rectangle 91"/>
          <p:cNvSpPr/>
          <p:nvPr/>
        </p:nvSpPr>
        <p:spPr>
          <a:xfrm>
            <a:off x="1020027"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Xxxxxx</a:t>
            </a:r>
            <a:endParaRPr lang="en-US" sz="1600"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94" name="Rectangle 93"/>
          <p:cNvSpPr/>
          <p:nvPr/>
        </p:nvSpPr>
        <p:spPr>
          <a:xfrm>
            <a:off x="6035843"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a:t>
            </a:r>
            <a:r>
              <a:rPr lang="en-US" sz="1600" dirty="0"/>
              <a:t> #4</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grpSp>
        <p:nvGrpSpPr>
          <p:cNvPr id="49" name="Group 48"/>
          <p:cNvGrpSpPr/>
          <p:nvPr/>
        </p:nvGrpSpPr>
        <p:grpSpPr>
          <a:xfrm>
            <a:off x="860092" y="3277148"/>
            <a:ext cx="2699234" cy="16383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2384094" y="2854584"/>
            <a:ext cx="2699234" cy="16383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3908092" y="2431664"/>
            <a:ext cx="2699234" cy="16383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5444830" y="2010140"/>
            <a:ext cx="2699234" cy="16383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829353" y="2751192"/>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4" name="Rectangle 43"/>
          <p:cNvSpPr/>
          <p:nvPr/>
        </p:nvSpPr>
        <p:spPr>
          <a:xfrm>
            <a:off x="2373906" y="2344825"/>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5" name="Rectangle 44"/>
          <p:cNvSpPr/>
          <p:nvPr/>
        </p:nvSpPr>
        <p:spPr>
          <a:xfrm>
            <a:off x="3918459" y="1938458"/>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6" name="Rectangle 45"/>
          <p:cNvSpPr/>
          <p:nvPr/>
        </p:nvSpPr>
        <p:spPr>
          <a:xfrm>
            <a:off x="5664363" y="153209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4" name="Oval 53"/>
          <p:cNvSpPr/>
          <p:nvPr/>
        </p:nvSpPr>
        <p:spPr>
          <a:xfrm>
            <a:off x="5609706" y="4343401"/>
            <a:ext cx="931762" cy="930254"/>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4000" dirty="0">
                <a:solidFill>
                  <a:srgbClr val="FFFFFF"/>
                </a:solidFill>
              </a:rPr>
              <a:t>04</a:t>
            </a:r>
          </a:p>
        </p:txBody>
      </p:sp>
      <p:sp>
        <p:nvSpPr>
          <p:cNvPr id="47" name="Rectangle 46"/>
          <p:cNvSpPr/>
          <p:nvPr/>
        </p:nvSpPr>
        <p:spPr>
          <a:xfrm>
            <a:off x="6464463" y="5039223"/>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8" name="Rectangle 47"/>
          <p:cNvSpPr/>
          <p:nvPr/>
        </p:nvSpPr>
        <p:spPr>
          <a:xfrm>
            <a:off x="6464463" y="4526089"/>
            <a:ext cx="2298538" cy="640175"/>
          </a:xfrm>
          <a:prstGeom prst="rect">
            <a:avLst/>
          </a:prstGeom>
        </p:spPr>
        <p:txBody>
          <a:bodyPr wrap="square" lIns="182880" rIns="182880" bIns="45720">
            <a:spAutoFit/>
          </a:bodyPr>
          <a:lstStyle/>
          <a:p>
            <a:pPr>
              <a:lnSpc>
                <a:spcPct val="89000"/>
              </a:lnSpc>
            </a:pPr>
            <a:r>
              <a:rPr lang="en-US" sz="4000"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35" name="Picture 3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127579" y="3922446"/>
            <a:ext cx="785366" cy="24440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8" name="Right Arrow 47"/>
          <p:cNvSpPr/>
          <p:nvPr/>
        </p:nvSpPr>
        <p:spPr>
          <a:xfrm rot="5400000">
            <a:off x="7119668" y="2829104"/>
            <a:ext cx="785366" cy="24440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5" name="Right Arrow 44"/>
          <p:cNvSpPr/>
          <p:nvPr/>
        </p:nvSpPr>
        <p:spPr>
          <a:xfrm>
            <a:off x="2290159"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6" name="Right Arrow 45"/>
          <p:cNvSpPr/>
          <p:nvPr/>
        </p:nvSpPr>
        <p:spPr>
          <a:xfrm>
            <a:off x="4270060"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7" name="Right Arrow 46"/>
          <p:cNvSpPr/>
          <p:nvPr/>
        </p:nvSpPr>
        <p:spPr>
          <a:xfrm>
            <a:off x="6249961"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xxxxxx</a:t>
            </a:r>
            <a:r>
              <a:rPr lang="en-US" dirty="0"/>
              <a:t> x xxx </a:t>
            </a:r>
            <a:r>
              <a:rPr lang="en-US" dirty="0" err="1"/>
              <a:t>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260105"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6" name="Right Arrow 15"/>
          <p:cNvSpPr/>
          <p:nvPr/>
        </p:nvSpPr>
        <p:spPr>
          <a:xfrm>
            <a:off x="4245961"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 name="TextBox 2"/>
          <p:cNvSpPr txBox="1"/>
          <p:nvPr/>
        </p:nvSpPr>
        <p:spPr>
          <a:xfrm>
            <a:off x="670882"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endParaRPr lang="en-US" sz="1050" dirty="0">
              <a:solidFill>
                <a:srgbClr val="FFFFFF"/>
              </a:solidFill>
            </a:endParaRPr>
          </a:p>
        </p:txBody>
      </p:sp>
      <p:sp>
        <p:nvSpPr>
          <p:cNvPr id="4" name="TextBox 3"/>
          <p:cNvSpPr txBox="1"/>
          <p:nvPr/>
        </p:nvSpPr>
        <p:spPr>
          <a:xfrm>
            <a:off x="2665076"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5" name="TextBox 4"/>
          <p:cNvSpPr txBox="1"/>
          <p:nvPr/>
        </p:nvSpPr>
        <p:spPr>
          <a:xfrm>
            <a:off x="4652117"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Right Arrow 13"/>
          <p:cNvSpPr/>
          <p:nvPr/>
        </p:nvSpPr>
        <p:spPr>
          <a:xfrm>
            <a:off x="6231816"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7" name="TextBox 16"/>
          <p:cNvSpPr txBox="1"/>
          <p:nvPr/>
        </p:nvSpPr>
        <p:spPr>
          <a:xfrm>
            <a:off x="6662971"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8" name="TextBox 17"/>
          <p:cNvSpPr txBox="1"/>
          <p:nvPr/>
        </p:nvSpPr>
        <p:spPr>
          <a:xfrm>
            <a:off x="666297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9" name="TextBox 18"/>
          <p:cNvSpPr txBox="1"/>
          <p:nvPr/>
        </p:nvSpPr>
        <p:spPr>
          <a:xfrm>
            <a:off x="4650874"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0" name="TextBox 19"/>
          <p:cNvSpPr txBox="1"/>
          <p:nvPr/>
        </p:nvSpPr>
        <p:spPr>
          <a:xfrm>
            <a:off x="266259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4" name="TextBox 23"/>
          <p:cNvSpPr txBox="1"/>
          <p:nvPr/>
        </p:nvSpPr>
        <p:spPr>
          <a:xfrm>
            <a:off x="670882"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ight Arrow 25"/>
          <p:cNvSpPr/>
          <p:nvPr/>
        </p:nvSpPr>
        <p:spPr>
          <a:xfrm rot="10800000">
            <a:off x="6357115"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7" name="Right Arrow 26"/>
          <p:cNvSpPr/>
          <p:nvPr/>
        </p:nvSpPr>
        <p:spPr>
          <a:xfrm rot="10800000">
            <a:off x="4368832"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8" name="Right Arrow 27"/>
          <p:cNvSpPr/>
          <p:nvPr/>
        </p:nvSpPr>
        <p:spPr>
          <a:xfrm rot="10800000">
            <a:off x="2351974"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9" name="TextBox 38"/>
          <p:cNvSpPr txBox="1"/>
          <p:nvPr/>
        </p:nvSpPr>
        <p:spPr>
          <a:xfrm>
            <a:off x="670882"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2679358"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4659259"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6662971"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useBgFill="1">
        <p:nvSpPr>
          <p:cNvPr id="6" name="Oval 5"/>
          <p:cNvSpPr/>
          <p:nvPr/>
        </p:nvSpPr>
        <p:spPr>
          <a:xfrm>
            <a:off x="554417"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01</a:t>
            </a:r>
          </a:p>
        </p:txBody>
      </p:sp>
      <p:sp useBgFill="1">
        <p:nvSpPr>
          <p:cNvPr id="49" name="Oval 48"/>
          <p:cNvSpPr/>
          <p:nvPr/>
        </p:nvSpPr>
        <p:spPr>
          <a:xfrm>
            <a:off x="2547245"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02</a:t>
            </a:r>
          </a:p>
        </p:txBody>
      </p:sp>
      <p:sp useBgFill="1">
        <p:nvSpPr>
          <p:cNvPr id="50" name="Oval 49"/>
          <p:cNvSpPr/>
          <p:nvPr/>
        </p:nvSpPr>
        <p:spPr>
          <a:xfrm>
            <a:off x="4540072"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03</a:t>
            </a:r>
          </a:p>
        </p:txBody>
      </p:sp>
      <p:sp useBgFill="1">
        <p:nvSpPr>
          <p:cNvPr id="51" name="Oval 50"/>
          <p:cNvSpPr/>
          <p:nvPr/>
        </p:nvSpPr>
        <p:spPr>
          <a:xfrm>
            <a:off x="6532899"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04</a:t>
            </a:r>
          </a:p>
        </p:txBody>
      </p:sp>
      <p:sp useBgFill="1">
        <p:nvSpPr>
          <p:cNvPr id="52" name="Oval 51"/>
          <p:cNvSpPr/>
          <p:nvPr/>
        </p:nvSpPr>
        <p:spPr>
          <a:xfrm>
            <a:off x="554417"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08</a:t>
            </a:r>
          </a:p>
        </p:txBody>
      </p:sp>
      <p:sp useBgFill="1">
        <p:nvSpPr>
          <p:cNvPr id="53" name="Oval 52"/>
          <p:cNvSpPr/>
          <p:nvPr/>
        </p:nvSpPr>
        <p:spPr>
          <a:xfrm>
            <a:off x="2547245"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07</a:t>
            </a:r>
          </a:p>
        </p:txBody>
      </p:sp>
      <p:sp useBgFill="1">
        <p:nvSpPr>
          <p:cNvPr id="54" name="Oval 53"/>
          <p:cNvSpPr/>
          <p:nvPr/>
        </p:nvSpPr>
        <p:spPr>
          <a:xfrm>
            <a:off x="4540072"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06</a:t>
            </a:r>
          </a:p>
        </p:txBody>
      </p:sp>
      <p:sp useBgFill="1">
        <p:nvSpPr>
          <p:cNvPr id="55" name="Oval 54"/>
          <p:cNvSpPr/>
          <p:nvPr/>
        </p:nvSpPr>
        <p:spPr>
          <a:xfrm>
            <a:off x="6532899"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05</a:t>
            </a:r>
          </a:p>
        </p:txBody>
      </p:sp>
      <p:sp useBgFill="1">
        <p:nvSpPr>
          <p:cNvPr id="56" name="Oval 55"/>
          <p:cNvSpPr/>
          <p:nvPr/>
        </p:nvSpPr>
        <p:spPr>
          <a:xfrm>
            <a:off x="554417"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09</a:t>
            </a:r>
          </a:p>
        </p:txBody>
      </p:sp>
      <p:sp useBgFill="1">
        <p:nvSpPr>
          <p:cNvPr id="57" name="Oval 56"/>
          <p:cNvSpPr/>
          <p:nvPr/>
        </p:nvSpPr>
        <p:spPr>
          <a:xfrm>
            <a:off x="2547245"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10</a:t>
            </a:r>
          </a:p>
        </p:txBody>
      </p:sp>
      <p:sp useBgFill="1">
        <p:nvSpPr>
          <p:cNvPr id="58" name="Oval 57"/>
          <p:cNvSpPr/>
          <p:nvPr/>
        </p:nvSpPr>
        <p:spPr>
          <a:xfrm>
            <a:off x="4540072"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11</a:t>
            </a:r>
          </a:p>
        </p:txBody>
      </p:sp>
      <p:sp useBgFill="1">
        <p:nvSpPr>
          <p:cNvPr id="59" name="Oval 58"/>
          <p:cNvSpPr/>
          <p:nvPr/>
        </p:nvSpPr>
        <p:spPr>
          <a:xfrm>
            <a:off x="6532899"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3349625" y="2803219"/>
            <a:ext cx="1018542" cy="1018542"/>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 name="Group 10"/>
          <p:cNvGrpSpPr/>
          <p:nvPr/>
        </p:nvGrpSpPr>
        <p:grpSpPr>
          <a:xfrm>
            <a:off x="2090737" y="3534039"/>
            <a:ext cx="1018542" cy="1018540"/>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5867400" y="1341584"/>
            <a:ext cx="1018542" cy="1018540"/>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831849" y="4264857"/>
            <a:ext cx="1018542" cy="1018542"/>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 name="Rectangle 51"/>
          <p:cNvSpPr/>
          <p:nvPr/>
        </p:nvSpPr>
        <p:spPr>
          <a:xfrm>
            <a:off x="1762125" y="4939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3032960" y="42095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303794" y="34792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5574627" y="27490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0" name="Rectangle 59"/>
          <p:cNvSpPr/>
          <p:nvPr/>
        </p:nvSpPr>
        <p:spPr>
          <a:xfrm>
            <a:off x="6845463" y="2018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1" name="Oval 60"/>
          <p:cNvSpPr/>
          <p:nvPr/>
        </p:nvSpPr>
        <p:spPr>
          <a:xfrm>
            <a:off x="757441" y="4241248"/>
            <a:ext cx="385040" cy="38504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01</a:t>
            </a:r>
          </a:p>
        </p:txBody>
      </p:sp>
      <p:sp>
        <p:nvSpPr>
          <p:cNvPr id="62" name="Oval 61"/>
          <p:cNvSpPr/>
          <p:nvPr/>
        </p:nvSpPr>
        <p:spPr>
          <a:xfrm>
            <a:off x="2077393" y="3470416"/>
            <a:ext cx="385040" cy="38504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02</a:t>
            </a:r>
          </a:p>
        </p:txBody>
      </p:sp>
      <p:sp>
        <p:nvSpPr>
          <p:cNvPr id="63" name="Oval 62"/>
          <p:cNvSpPr/>
          <p:nvPr/>
        </p:nvSpPr>
        <p:spPr>
          <a:xfrm>
            <a:off x="3341886" y="2715729"/>
            <a:ext cx="385040" cy="385040"/>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03</a:t>
            </a:r>
          </a:p>
        </p:txBody>
      </p:sp>
      <p:sp>
        <p:nvSpPr>
          <p:cNvPr id="65" name="Oval 64"/>
          <p:cNvSpPr/>
          <p:nvPr/>
        </p:nvSpPr>
        <p:spPr>
          <a:xfrm>
            <a:off x="5844256" y="1285803"/>
            <a:ext cx="385040" cy="385040"/>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05</a:t>
            </a:r>
          </a:p>
        </p:txBody>
      </p:sp>
      <p:cxnSp>
        <p:nvCxnSpPr>
          <p:cNvPr id="42" name="Straight Arrow Connector 41"/>
          <p:cNvCxnSpPr/>
          <p:nvPr/>
        </p:nvCxnSpPr>
        <p:spPr>
          <a:xfrm flipV="1">
            <a:off x="1778341" y="43165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3052878" y="3581780"/>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4308181" y="28433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5582718" y="2108579"/>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614944" y="1356566"/>
            <a:ext cx="3433016"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2" name="Group 1"/>
          <p:cNvGrpSpPr/>
          <p:nvPr/>
        </p:nvGrpSpPr>
        <p:grpSpPr>
          <a:xfrm>
            <a:off x="4608513" y="2072402"/>
            <a:ext cx="1018542" cy="1018540"/>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64" name="Oval 63"/>
          <p:cNvSpPr/>
          <p:nvPr/>
        </p:nvSpPr>
        <p:spPr>
          <a:xfrm>
            <a:off x="4555441" y="1981951"/>
            <a:ext cx="385040" cy="385040"/>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a:t>
            </a:r>
            <a:r>
              <a:rPr lang="en-US" dirty="0" err="1"/>
              <a:t>Xxxxxxxxxxx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369643" y="2439315"/>
            <a:ext cx="283706" cy="35144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4335262" y="2447919"/>
            <a:ext cx="283706" cy="351441"/>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 name="TextBox 2"/>
          <p:cNvSpPr txBox="1"/>
          <p:nvPr/>
        </p:nvSpPr>
        <p:spPr>
          <a:xfrm>
            <a:off x="670882" y="2332277"/>
            <a:ext cx="1698761" cy="612741"/>
          </a:xfrm>
          <a:prstGeom prst="rect">
            <a:avLst/>
          </a:prstGeom>
          <a:solidFill>
            <a:schemeClr val="accent1"/>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4" name="TextBox 3"/>
          <p:cNvSpPr txBox="1"/>
          <p:nvPr/>
        </p:nvSpPr>
        <p:spPr>
          <a:xfrm>
            <a:off x="2636501" y="2332277"/>
            <a:ext cx="1698761" cy="612741"/>
          </a:xfrm>
          <a:prstGeom prst="rect">
            <a:avLst/>
          </a:prstGeom>
          <a:solidFill>
            <a:schemeClr val="accent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5" name="TextBox 4"/>
          <p:cNvSpPr txBox="1"/>
          <p:nvPr/>
        </p:nvSpPr>
        <p:spPr>
          <a:xfrm>
            <a:off x="4623542" y="2332277"/>
            <a:ext cx="1698761" cy="612741"/>
          </a:xfrm>
          <a:prstGeom prst="rect">
            <a:avLst/>
          </a:prstGeom>
          <a:solidFill>
            <a:schemeClr val="accent3"/>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1" name="Freeform 105"/>
          <p:cNvSpPr>
            <a:spLocks noEditPoints="1"/>
          </p:cNvSpPr>
          <p:nvPr/>
        </p:nvSpPr>
        <p:spPr bwMode="auto">
          <a:xfrm>
            <a:off x="827836" y="2454116"/>
            <a:ext cx="278588" cy="36906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4746286" y="2485487"/>
            <a:ext cx="370629" cy="306321"/>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2774097" y="2454116"/>
            <a:ext cx="367586" cy="36906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Right Arrow 13"/>
          <p:cNvSpPr/>
          <p:nvPr/>
        </p:nvSpPr>
        <p:spPr>
          <a:xfrm>
            <a:off x="6322303" y="2447919"/>
            <a:ext cx="283706" cy="351441"/>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TextBox 16"/>
          <p:cNvSpPr txBox="1"/>
          <p:nvPr/>
        </p:nvSpPr>
        <p:spPr>
          <a:xfrm>
            <a:off x="6610583" y="2332277"/>
            <a:ext cx="1698761" cy="612741"/>
          </a:xfrm>
          <a:prstGeom prst="rect">
            <a:avLst/>
          </a:prstGeom>
          <a:solidFill>
            <a:schemeClr val="accent4"/>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8" name="TextBox 17"/>
          <p:cNvSpPr txBox="1"/>
          <p:nvPr/>
        </p:nvSpPr>
        <p:spPr>
          <a:xfrm>
            <a:off x="6610583" y="3269537"/>
            <a:ext cx="1698761" cy="612741"/>
          </a:xfrm>
          <a:prstGeom prst="rect">
            <a:avLst/>
          </a:prstGeom>
          <a:solidFill>
            <a:schemeClr val="accent5"/>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9" name="TextBox 18"/>
          <p:cNvSpPr txBox="1"/>
          <p:nvPr/>
        </p:nvSpPr>
        <p:spPr>
          <a:xfrm>
            <a:off x="4622299" y="3269537"/>
            <a:ext cx="1698761" cy="612741"/>
          </a:xfrm>
          <a:prstGeom prst="rect">
            <a:avLst/>
          </a:prstGeom>
          <a:solidFill>
            <a:schemeClr val="accent6"/>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0" name="TextBox 19"/>
          <p:cNvSpPr txBox="1"/>
          <p:nvPr/>
        </p:nvSpPr>
        <p:spPr>
          <a:xfrm>
            <a:off x="2634016" y="3269537"/>
            <a:ext cx="1698761" cy="612741"/>
          </a:xfrm>
          <a:prstGeom prst="rect">
            <a:avLst/>
          </a:prstGeom>
          <a:solidFill>
            <a:schemeClr val="bg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4" name="TextBox 23"/>
          <p:cNvSpPr txBox="1"/>
          <p:nvPr/>
        </p:nvSpPr>
        <p:spPr>
          <a:xfrm>
            <a:off x="645733" y="3269537"/>
            <a:ext cx="1698761" cy="612741"/>
          </a:xfrm>
          <a:prstGeom prst="rect">
            <a:avLst/>
          </a:prstGeom>
          <a:solidFill>
            <a:schemeClr val="tx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5" name="Right Arrow 24"/>
          <p:cNvSpPr/>
          <p:nvPr/>
        </p:nvSpPr>
        <p:spPr>
          <a:xfrm rot="5400000">
            <a:off x="7289948" y="2919231"/>
            <a:ext cx="340030" cy="35144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6" name="Right Arrow 25"/>
          <p:cNvSpPr/>
          <p:nvPr/>
        </p:nvSpPr>
        <p:spPr>
          <a:xfrm rot="10800000">
            <a:off x="6328540" y="3400187"/>
            <a:ext cx="283706" cy="351441"/>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Right Arrow 26"/>
          <p:cNvSpPr/>
          <p:nvPr/>
        </p:nvSpPr>
        <p:spPr>
          <a:xfrm rot="10800000">
            <a:off x="4340257" y="3400187"/>
            <a:ext cx="283706" cy="351441"/>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Right Arrow 27"/>
          <p:cNvSpPr/>
          <p:nvPr/>
        </p:nvSpPr>
        <p:spPr>
          <a:xfrm rot="10800000">
            <a:off x="2351974" y="3400187"/>
            <a:ext cx="283706" cy="351441"/>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9" name="Freeform 81"/>
          <p:cNvSpPr>
            <a:spLocks noEditPoints="1"/>
          </p:cNvSpPr>
          <p:nvPr/>
        </p:nvSpPr>
        <p:spPr bwMode="auto">
          <a:xfrm>
            <a:off x="6788687" y="2454116"/>
            <a:ext cx="335406" cy="421121"/>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0" name="Freeform 94"/>
          <p:cNvSpPr>
            <a:spLocks noEditPoints="1"/>
          </p:cNvSpPr>
          <p:nvPr/>
        </p:nvSpPr>
        <p:spPr bwMode="auto">
          <a:xfrm>
            <a:off x="786194" y="3385676"/>
            <a:ext cx="361873" cy="376400"/>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4"/>
          <p:cNvSpPr>
            <a:spLocks noEditPoints="1"/>
          </p:cNvSpPr>
          <p:nvPr/>
        </p:nvSpPr>
        <p:spPr bwMode="auto">
          <a:xfrm>
            <a:off x="4716416" y="3394930"/>
            <a:ext cx="309940" cy="370811"/>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5"/>
          <p:cNvSpPr>
            <a:spLocks noEditPoints="1"/>
          </p:cNvSpPr>
          <p:nvPr/>
        </p:nvSpPr>
        <p:spPr bwMode="auto">
          <a:xfrm>
            <a:off x="6725992" y="3406547"/>
            <a:ext cx="351554" cy="34720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07"/>
          <p:cNvSpPr>
            <a:spLocks noEditPoints="1"/>
          </p:cNvSpPr>
          <p:nvPr/>
        </p:nvSpPr>
        <p:spPr bwMode="auto">
          <a:xfrm>
            <a:off x="2772878" y="3416752"/>
            <a:ext cx="339132" cy="3370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Rectangle 33"/>
          <p:cNvSpPr/>
          <p:nvPr/>
        </p:nvSpPr>
        <p:spPr>
          <a:xfrm>
            <a:off x="64573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5" name="Rectangle 34"/>
          <p:cNvSpPr/>
          <p:nvPr/>
        </p:nvSpPr>
        <p:spPr>
          <a:xfrm>
            <a:off x="2634016"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661058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622300"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cxnSp>
        <p:nvCxnSpPr>
          <p:cNvPr id="9" name="Straight Connector 8"/>
          <p:cNvCxnSpPr/>
          <p:nvPr/>
        </p:nvCxnSpPr>
        <p:spPr>
          <a:xfrm>
            <a:off x="645733" y="4286941"/>
            <a:ext cx="766361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024586" y="1983720"/>
            <a:ext cx="4167594" cy="282748"/>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08520" y="1662410"/>
            <a:ext cx="2259164" cy="83445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a:t>
            </a:r>
            <a:r>
              <a:rPr lang="en-US" dirty="0"/>
              <a:t> xxx x </a:t>
            </a:r>
            <a:r>
              <a:rPr lang="en-US" dirty="0" err="1"/>
              <a:t>xxxxxxxx</a:t>
            </a:r>
            <a:endParaRPr lang="en-US" dirty="0"/>
          </a:p>
        </p:txBody>
      </p:sp>
      <p:sp>
        <p:nvSpPr>
          <p:cNvPr id="3" name="TextBox 2"/>
          <p:cNvSpPr txBox="1"/>
          <p:nvPr/>
        </p:nvSpPr>
        <p:spPr>
          <a:xfrm>
            <a:off x="1115616" y="3356916"/>
            <a:ext cx="1728474" cy="492443"/>
          </a:xfrm>
          <a:prstGeom prst="rect">
            <a:avLst/>
          </a:prstGeom>
          <a:solidFill>
            <a:schemeClr val="accent1"/>
          </a:solidFill>
        </p:spPr>
        <p:txBody>
          <a:bodyPr wrap="square" lIns="182880" tIns="91440" rIns="182880" bIns="91440" rtlCol="0" anchor="b" anchorCtr="0">
            <a:spAutoFit/>
          </a:bodyPr>
          <a:lstStyle/>
          <a:p>
            <a:r>
              <a:rPr lang="en-US" sz="2000" dirty="0">
                <a:solidFill>
                  <a:srgbClr val="FFFFFF"/>
                </a:solidFill>
              </a:rPr>
              <a:t>1</a:t>
            </a:r>
            <a:r>
              <a:rPr lang="en-US" sz="2000" baseline="30000" dirty="0">
                <a:solidFill>
                  <a:srgbClr val="FFFFFF"/>
                </a:solidFill>
              </a:rPr>
              <a:t>xx</a:t>
            </a:r>
            <a:r>
              <a:rPr lang="en-US" sz="2000" dirty="0">
                <a:solidFill>
                  <a:srgbClr val="FFFFFF"/>
                </a:solidFill>
              </a:rPr>
              <a:t> </a:t>
            </a:r>
          </a:p>
        </p:txBody>
      </p:sp>
      <p:sp>
        <p:nvSpPr>
          <p:cNvPr id="5" name="TextBox 4"/>
          <p:cNvSpPr txBox="1"/>
          <p:nvPr/>
        </p:nvSpPr>
        <p:spPr>
          <a:xfrm>
            <a:off x="2844090" y="2864235"/>
            <a:ext cx="1728474" cy="492443"/>
          </a:xfrm>
          <a:prstGeom prst="rect">
            <a:avLst/>
          </a:prstGeom>
          <a:solidFill>
            <a:schemeClr val="accent3"/>
          </a:solidFill>
        </p:spPr>
        <p:txBody>
          <a:bodyPr wrap="square" lIns="182880" tIns="91440" rIns="182880" bIns="91440" rtlCol="0" anchor="b" anchorCtr="0">
            <a:spAutoFit/>
          </a:bodyPr>
          <a:lstStyle/>
          <a:p>
            <a:r>
              <a:rPr lang="en-US" sz="2000" dirty="0">
                <a:solidFill>
                  <a:srgbClr val="FFFFFF"/>
                </a:solidFill>
              </a:rPr>
              <a:t>2</a:t>
            </a:r>
            <a:r>
              <a:rPr lang="en-US" sz="2000" baseline="30000" dirty="0">
                <a:solidFill>
                  <a:srgbClr val="FFFFFF"/>
                </a:solidFill>
              </a:rPr>
              <a:t> </a:t>
            </a:r>
            <a:endParaRPr lang="en-US" sz="2000" dirty="0">
              <a:solidFill>
                <a:srgbClr val="FFFFFF"/>
              </a:solidFill>
            </a:endParaRPr>
          </a:p>
        </p:txBody>
      </p:sp>
      <p:sp>
        <p:nvSpPr>
          <p:cNvPr id="8" name="TextBox 7"/>
          <p:cNvSpPr txBox="1"/>
          <p:nvPr/>
        </p:nvSpPr>
        <p:spPr>
          <a:xfrm>
            <a:off x="4572564" y="2371554"/>
            <a:ext cx="1728474" cy="492443"/>
          </a:xfrm>
          <a:prstGeom prst="rect">
            <a:avLst/>
          </a:prstGeom>
          <a:solidFill>
            <a:schemeClr val="accent5"/>
          </a:solidFill>
        </p:spPr>
        <p:txBody>
          <a:bodyPr wrap="square" lIns="182880" tIns="91440" rIns="182880" bIns="91440" rtlCol="0" anchor="b" anchorCtr="0">
            <a:spAutoFit/>
          </a:bodyPr>
          <a:lstStyle/>
          <a:p>
            <a:r>
              <a:rPr lang="en-US" sz="2000" dirty="0">
                <a:solidFill>
                  <a:srgbClr val="FFFFFF"/>
                </a:solidFill>
              </a:rPr>
              <a:t>3</a:t>
            </a:r>
            <a:r>
              <a:rPr lang="en-US" sz="2000" baseline="30000" dirty="0">
                <a:solidFill>
                  <a:srgbClr val="FFFFFF"/>
                </a:solidFill>
              </a:rPr>
              <a:t>x </a:t>
            </a:r>
            <a:endParaRPr lang="en-US" sz="2000" dirty="0">
              <a:solidFill>
                <a:srgbClr val="FFFFFF"/>
              </a:solidFill>
            </a:endParaRPr>
          </a:p>
        </p:txBody>
      </p:sp>
      <p:sp>
        <p:nvSpPr>
          <p:cNvPr id="9" name="TextBox 8"/>
          <p:cNvSpPr txBox="1"/>
          <p:nvPr/>
        </p:nvSpPr>
        <p:spPr>
          <a:xfrm>
            <a:off x="6299910" y="1878873"/>
            <a:ext cx="1728474" cy="492443"/>
          </a:xfrm>
          <a:prstGeom prst="rect">
            <a:avLst/>
          </a:prstGeom>
          <a:solidFill>
            <a:schemeClr val="tx2"/>
          </a:solidFill>
        </p:spPr>
        <p:txBody>
          <a:bodyPr wrap="square" lIns="182880" tIns="91440" rIns="182880" bIns="91440" rtlCol="0" anchor="b" anchorCtr="0">
            <a:spAutoFit/>
          </a:bodyPr>
          <a:lstStyle/>
          <a:p>
            <a:r>
              <a:rPr lang="en-US" sz="2000" dirty="0">
                <a:solidFill>
                  <a:srgbClr val="FFFFFF"/>
                </a:solidFill>
              </a:rPr>
              <a:t>4</a:t>
            </a:r>
            <a:r>
              <a:rPr lang="en-US" sz="2000" baseline="30000" dirty="0">
                <a:solidFill>
                  <a:srgbClr val="FFFFFF"/>
                </a:solidFill>
              </a:rPr>
              <a:t>xx</a:t>
            </a:r>
            <a:r>
              <a:rPr lang="en-US" sz="2000" dirty="0">
                <a:solidFill>
                  <a:srgbClr val="FFFFFF"/>
                </a:solidFill>
              </a:rPr>
              <a:t> </a:t>
            </a:r>
          </a:p>
        </p:txBody>
      </p:sp>
      <p:sp>
        <p:nvSpPr>
          <p:cNvPr id="10" name="TextBox 9"/>
          <p:cNvSpPr txBox="1"/>
          <p:nvPr/>
        </p:nvSpPr>
        <p:spPr>
          <a:xfrm>
            <a:off x="1116744" y="3849358"/>
            <a:ext cx="1728474" cy="1146027"/>
          </a:xfrm>
          <a:prstGeom prst="rect">
            <a:avLst/>
          </a:prstGeom>
          <a:solidFill>
            <a:schemeClr val="accent1">
              <a:alpha val="20000"/>
            </a:schemeClr>
          </a:solidFill>
        </p:spPr>
        <p:txBody>
          <a:bodyPr wrap="square" lIns="182880" tIns="91440" rIns="182880" bIns="91440" rtlCol="0">
            <a:no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11" name="TextBox 10"/>
          <p:cNvSpPr txBox="1"/>
          <p:nvPr/>
        </p:nvSpPr>
        <p:spPr>
          <a:xfrm>
            <a:off x="2844090" y="3356678"/>
            <a:ext cx="1728474" cy="1638707"/>
          </a:xfrm>
          <a:prstGeom prst="rect">
            <a:avLst/>
          </a:prstGeom>
          <a:solidFill>
            <a:schemeClr val="accent3">
              <a:alpha val="20000"/>
            </a:schemeClr>
          </a:solidFill>
        </p:spPr>
        <p:txBody>
          <a:bodyPr wrap="square" lIns="182880" tIns="91440" rIns="182880" bIns="91440" rtlCol="0">
            <a:noAutofit/>
          </a:bodyPr>
          <a:lstStyle/>
          <a:p>
            <a:r>
              <a:rPr lang="en-US" sz="1100" dirty="0"/>
              <a:t>Xx xxx xx </a:t>
            </a:r>
            <a:r>
              <a:rPr lang="en-US" sz="1100" dirty="0" err="1"/>
              <a:t>xxxxxx</a:t>
            </a:r>
            <a:r>
              <a:rPr lang="en-US" sz="1100" dirty="0"/>
              <a:t> </a:t>
            </a:r>
            <a:r>
              <a:rPr lang="en-US" sz="1100" dirty="0" err="1"/>
              <a:t>xxxxxxxxxxxxxx</a:t>
            </a:r>
            <a:r>
              <a:rPr lang="en-US" sz="1100" dirty="0"/>
              <a:t> x xx x xxx x </a:t>
            </a:r>
            <a:r>
              <a:rPr lang="en-US" sz="1100" dirty="0" err="1"/>
              <a:t>xxxx</a:t>
            </a:r>
            <a:r>
              <a:rPr lang="en-US" sz="1100" dirty="0"/>
              <a:t> </a:t>
            </a:r>
            <a:r>
              <a:rPr lang="en-US" sz="1100" dirty="0" err="1"/>
              <a:t>xxxxxxxxxxx</a:t>
            </a:r>
            <a:r>
              <a:rPr lang="en-US" sz="1100" dirty="0"/>
              <a:t> xx xxx x </a:t>
            </a:r>
            <a:r>
              <a:rPr lang="en-US" sz="1100" dirty="0" err="1"/>
              <a:t>xxxxxx</a:t>
            </a:r>
            <a:r>
              <a:rPr lang="en-US" sz="1100" dirty="0"/>
              <a:t> x </a:t>
            </a:r>
            <a:r>
              <a:rPr lang="en-US" sz="1100" dirty="0" err="1"/>
              <a:t>xxxx</a:t>
            </a:r>
            <a:r>
              <a:rPr lang="en-US" sz="1100" dirty="0"/>
              <a:t> </a:t>
            </a:r>
            <a:r>
              <a:rPr lang="en-US" sz="1100" dirty="0" err="1"/>
              <a:t>xxxxxx</a:t>
            </a:r>
            <a:r>
              <a:rPr lang="en-US" sz="1100" dirty="0"/>
              <a:t> x </a:t>
            </a:r>
            <a:r>
              <a:rPr lang="en-US" sz="1100" dirty="0" err="1"/>
              <a:t>xxxxxxx</a:t>
            </a:r>
            <a:r>
              <a:rPr lang="en-US" sz="1100" dirty="0"/>
              <a:t> </a:t>
            </a:r>
            <a:r>
              <a:rPr lang="en-US" sz="1100" dirty="0" err="1"/>
              <a:t>xxxxx</a:t>
            </a:r>
            <a:r>
              <a:rPr lang="en-US" sz="1100" dirty="0"/>
              <a:t> </a:t>
            </a:r>
          </a:p>
        </p:txBody>
      </p:sp>
      <p:sp>
        <p:nvSpPr>
          <p:cNvPr id="12" name="TextBox 11"/>
          <p:cNvSpPr txBox="1"/>
          <p:nvPr/>
        </p:nvSpPr>
        <p:spPr>
          <a:xfrm>
            <a:off x="4572564" y="2863758"/>
            <a:ext cx="1728474" cy="2131626"/>
          </a:xfrm>
          <a:prstGeom prst="rect">
            <a:avLst/>
          </a:prstGeom>
          <a:solidFill>
            <a:schemeClr val="accent5">
              <a:alpha val="20000"/>
            </a:schemeClr>
          </a:solidFill>
        </p:spPr>
        <p:txBody>
          <a:bodyPr wrap="square" lIns="182880" tIns="91440" rIns="182880" bIns="91440" rtlCol="0">
            <a:noAutofit/>
          </a:bodyPr>
          <a:lstStyle/>
          <a:p>
            <a:r>
              <a:rPr lang="en-US" sz="1100" dirty="0" err="1"/>
              <a:t>Xxxx</a:t>
            </a:r>
            <a:r>
              <a:rPr lang="en-US" sz="1100" dirty="0"/>
              <a:t> </a:t>
            </a:r>
            <a:r>
              <a:rPr lang="en-US" sz="1100" dirty="0" err="1"/>
              <a:t>xxxxx</a:t>
            </a:r>
            <a:r>
              <a:rPr lang="en-US" sz="1100" dirty="0"/>
              <a:t> xxx </a:t>
            </a:r>
            <a:r>
              <a:rPr lang="en-US" sz="1100" dirty="0" err="1"/>
              <a:t>xxxxxxxxx</a:t>
            </a:r>
            <a:r>
              <a:rPr lang="en-US" sz="1100" dirty="0"/>
              <a:t> xxx x </a:t>
            </a:r>
            <a:r>
              <a:rPr lang="en-US" sz="1100" dirty="0" err="1"/>
              <a:t>xxxxxxxx</a:t>
            </a:r>
            <a:r>
              <a:rPr lang="en-US" sz="1100" dirty="0"/>
              <a:t> Xx </a:t>
            </a:r>
            <a:r>
              <a:rPr lang="en-US" sz="1100" dirty="0" err="1"/>
              <a:t>xx</a:t>
            </a:r>
            <a:r>
              <a:rPr lang="en-US" sz="1100" dirty="0"/>
              <a:t> </a:t>
            </a:r>
            <a:r>
              <a:rPr lang="en-US" sz="1100" dirty="0" err="1"/>
              <a:t>xxxxx</a:t>
            </a:r>
            <a:r>
              <a:rPr lang="en-US" sz="1100" dirty="0"/>
              <a:t> xxx </a:t>
            </a:r>
            <a:r>
              <a:rPr lang="en-US" sz="1100" dirty="0" err="1"/>
              <a:t>xxxxx</a:t>
            </a:r>
            <a:r>
              <a:rPr lang="en-US" sz="1100" dirty="0"/>
              <a:t> </a:t>
            </a:r>
            <a:r>
              <a:rPr lang="en-US" sz="1100" dirty="0" err="1"/>
              <a:t>xxxxxxxxx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x </a:t>
            </a:r>
            <a:r>
              <a:rPr lang="en-US" sz="1100" dirty="0" err="1"/>
              <a:t>xxxxx</a:t>
            </a:r>
            <a:r>
              <a:rPr lang="en-US" sz="1100" dirty="0"/>
              <a:t> </a:t>
            </a:r>
            <a:r>
              <a:rPr lang="en-US" sz="1100" dirty="0" err="1"/>
              <a:t>xxxxx</a:t>
            </a:r>
            <a:r>
              <a:rPr lang="en-US" sz="1100" dirty="0"/>
              <a:t> x </a:t>
            </a:r>
            <a:r>
              <a:rPr lang="en-US" sz="1100" dirty="0" err="1"/>
              <a:t>xxxxxxxxx</a:t>
            </a:r>
            <a:r>
              <a:rPr lang="en-US" sz="1100" dirty="0"/>
              <a:t> xx </a:t>
            </a:r>
            <a:r>
              <a:rPr lang="en-US" sz="1100" dirty="0" err="1"/>
              <a:t>xxxxx</a:t>
            </a:r>
            <a:r>
              <a:rPr lang="en-US" sz="1100" dirty="0"/>
              <a:t> xxx x </a:t>
            </a:r>
            <a:r>
              <a:rPr lang="en-US" sz="1100" dirty="0" err="1"/>
              <a:t>xxxxx</a:t>
            </a:r>
            <a:r>
              <a:rPr lang="en-US" sz="1100" dirty="0"/>
              <a:t> </a:t>
            </a:r>
          </a:p>
        </p:txBody>
      </p:sp>
      <p:sp>
        <p:nvSpPr>
          <p:cNvPr id="13" name="TextBox 12"/>
          <p:cNvSpPr txBox="1"/>
          <p:nvPr/>
        </p:nvSpPr>
        <p:spPr>
          <a:xfrm>
            <a:off x="6299910" y="2371317"/>
            <a:ext cx="1728474" cy="2624068"/>
          </a:xfrm>
          <a:prstGeom prst="rect">
            <a:avLst/>
          </a:prstGeom>
          <a:solidFill>
            <a:schemeClr val="tx2">
              <a:alpha val="20000"/>
            </a:schemeClr>
          </a:solidFill>
        </p:spPr>
        <p:txBody>
          <a:bodyPr wrap="square" lIns="182880" tIns="91440" rIns="182880" bIns="91440" rtlCol="0">
            <a:noAutofit/>
          </a:bodyPr>
          <a:lstStyle/>
          <a:p>
            <a:r>
              <a:rPr lang="en-US" sz="1100" dirty="0"/>
              <a:t>X xxx xx </a:t>
            </a:r>
            <a:r>
              <a:rPr lang="en-US" sz="1100" dirty="0" err="1"/>
              <a:t>xxxxxx</a:t>
            </a:r>
            <a:r>
              <a:rPr lang="en-US" sz="1100" dirty="0"/>
              <a:t> </a:t>
            </a:r>
            <a:r>
              <a:rPr lang="en-US" sz="1100" dirty="0" err="1"/>
              <a:t>xxxx</a:t>
            </a:r>
            <a:r>
              <a:rPr lang="en-US" sz="1100" dirty="0"/>
              <a:t> Xx x </a:t>
            </a:r>
            <a:r>
              <a:rPr lang="en-US" sz="1100" dirty="0" err="1"/>
              <a:t>xxxxx</a:t>
            </a:r>
            <a:r>
              <a:rPr lang="en-US" sz="1100" dirty="0"/>
              <a:t> xx </a:t>
            </a:r>
            <a:r>
              <a:rPr lang="en-US" sz="1100" dirty="0" err="1"/>
              <a:t>xxxxxx</a:t>
            </a:r>
            <a:r>
              <a:rPr lang="en-US" sz="1100" dirty="0"/>
              <a:t>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xxxxxx</a:t>
            </a:r>
            <a:r>
              <a:rPr lang="en-US" sz="1100" dirty="0"/>
              <a:t> xxx </a:t>
            </a:r>
            <a:r>
              <a:rPr lang="en-US" sz="1100" dirty="0" err="1"/>
              <a:t>xxx</a:t>
            </a:r>
            <a:r>
              <a:rPr lang="en-US" sz="1100" dirty="0"/>
              <a:t> </a:t>
            </a:r>
            <a:r>
              <a:rPr lang="en-US" sz="1100" dirty="0" err="1"/>
              <a:t>xxxxx</a:t>
            </a:r>
            <a:r>
              <a:rPr lang="en-US" sz="1100" dirty="0"/>
              <a:t> xxx xx </a:t>
            </a:r>
            <a:r>
              <a:rPr lang="en-US" sz="1100" dirty="0" err="1"/>
              <a:t>xxxxx</a:t>
            </a:r>
            <a:r>
              <a:rPr lang="en-US" sz="1100" dirty="0"/>
              <a:t> </a:t>
            </a:r>
            <a:r>
              <a:rPr lang="en-US" sz="1100" dirty="0" err="1"/>
              <a:t>xxxxxx</a:t>
            </a:r>
            <a:r>
              <a:rPr lang="en-US" sz="1100" dirty="0"/>
              <a:t> x </a:t>
            </a:r>
            <a:r>
              <a:rPr lang="en-US" sz="1100" dirty="0" err="1"/>
              <a:t>xxxx</a:t>
            </a:r>
            <a:r>
              <a:rPr lang="en-US" sz="1100" dirty="0"/>
              <a:t> </a:t>
            </a:r>
            <a:r>
              <a:rPr lang="en-US" sz="1100" dirty="0" err="1"/>
              <a:t>xxxxxxx</a:t>
            </a:r>
            <a:r>
              <a:rPr lang="en-US" sz="1100" dirty="0"/>
              <a:t> xxx </a:t>
            </a:r>
            <a:r>
              <a:rPr lang="en-US" sz="1100" dirty="0" err="1"/>
              <a:t>xxxxx</a:t>
            </a:r>
            <a:r>
              <a:rPr lang="en-US" sz="1100" dirty="0"/>
              <a:t> </a:t>
            </a:r>
            <a:r>
              <a:rPr lang="en-US" sz="1100" dirty="0" err="1"/>
              <a:t>xxxxxxxx</a:t>
            </a:r>
            <a:r>
              <a:rPr lang="en-US" sz="1100" dirty="0"/>
              <a:t> </a:t>
            </a:r>
            <a:r>
              <a:rPr lang="en-US" sz="1100" dirty="0" err="1"/>
              <a:t>xxxxx</a:t>
            </a:r>
            <a:r>
              <a:rPr lang="en-US" sz="1100" dirty="0"/>
              <a:t> </a:t>
            </a:r>
            <a:r>
              <a:rPr lang="en-US" sz="1100" dirty="0" err="1"/>
              <a:t>xxxxxx</a:t>
            </a:r>
            <a:r>
              <a:rPr lang="en-US" sz="1100" dirty="0"/>
              <a:t> </a:t>
            </a:r>
          </a:p>
        </p:txBody>
      </p:sp>
      <p:grpSp>
        <p:nvGrpSpPr>
          <p:cNvPr id="24" name="Group 23"/>
          <p:cNvGrpSpPr/>
          <p:nvPr/>
        </p:nvGrpSpPr>
        <p:grpSpPr>
          <a:xfrm>
            <a:off x="1184551" y="1721878"/>
            <a:ext cx="1074614" cy="839726"/>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2084964" y="3107249"/>
            <a:ext cx="795318" cy="797422"/>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8" name="Group 77"/>
          <p:cNvGrpSpPr/>
          <p:nvPr/>
        </p:nvGrpSpPr>
        <p:grpSpPr>
          <a:xfrm>
            <a:off x="4867367" y="3107249"/>
            <a:ext cx="797422" cy="797422"/>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2006</a:t>
            </a:r>
            <a:endParaRPr lang="en-US" sz="1100" dirty="0"/>
          </a:p>
        </p:txBody>
      </p:sp>
      <p:sp>
        <p:nvSpPr>
          <p:cNvPr id="107" name="Rectangle 106"/>
          <p:cNvSpPr/>
          <p:nvPr/>
        </p:nvSpPr>
        <p:spPr>
          <a:xfrm>
            <a:off x="3070314"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2007</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2008</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2009</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2010</a:t>
            </a:r>
            <a:endParaRPr lang="en-US" sz="1100"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488952"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2880283"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4271613"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5664789"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055860" y="3505959"/>
            <a:ext cx="595496"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03706"/>
            <a:ext cx="691531" cy="4506"/>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7654596" y="3107249"/>
            <a:ext cx="795318" cy="797422"/>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694088" y="3107249"/>
            <a:ext cx="795318" cy="797422"/>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6262812" y="3106197"/>
            <a:ext cx="795318" cy="799524"/>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9"/>
          <p:cNvGrpSpPr/>
          <p:nvPr/>
        </p:nvGrpSpPr>
        <p:grpSpPr>
          <a:xfrm>
            <a:off x="2085872" y="3108300"/>
            <a:ext cx="795318" cy="795318"/>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p:cNvGrpSpPr/>
          <p:nvPr/>
        </p:nvGrpSpPr>
        <p:grpSpPr>
          <a:xfrm>
            <a:off x="4871028" y="3108300"/>
            <a:ext cx="795318" cy="795318"/>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p:cNvGrpSpPr/>
          <p:nvPr/>
        </p:nvGrpSpPr>
        <p:grpSpPr>
          <a:xfrm>
            <a:off x="3477399" y="3107249"/>
            <a:ext cx="797422" cy="797422"/>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 name="Rectangle 34"/>
          <p:cNvSpPr/>
          <p:nvPr/>
        </p:nvSpPr>
        <p:spPr>
          <a:xfrm>
            <a:off x="304408"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2011</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6" name="Rectangle 35"/>
          <p:cNvSpPr/>
          <p:nvPr/>
        </p:nvSpPr>
        <p:spPr>
          <a:xfrm>
            <a:off x="1697844"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2012</a:t>
            </a:r>
            <a:endParaRPr lang="en-US" sz="1100" dirty="0"/>
          </a:p>
        </p:txBody>
      </p:sp>
      <p:sp>
        <p:nvSpPr>
          <p:cNvPr id="37" name="Rectangle 36"/>
          <p:cNvSpPr/>
          <p:nvPr/>
        </p:nvSpPr>
        <p:spPr>
          <a:xfrm>
            <a:off x="3070314"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2013</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8" name="Rectangle 37"/>
          <p:cNvSpPr/>
          <p:nvPr/>
        </p:nvSpPr>
        <p:spPr>
          <a:xfrm>
            <a:off x="447733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2014</a:t>
            </a:r>
            <a:endParaRPr lang="en-US" sz="1100" dirty="0"/>
          </a:p>
        </p:txBody>
      </p:sp>
      <p:sp>
        <p:nvSpPr>
          <p:cNvPr id="39" name="Rectangle 38"/>
          <p:cNvSpPr/>
          <p:nvPr/>
        </p:nvSpPr>
        <p:spPr>
          <a:xfrm>
            <a:off x="5866405"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40" name="Rectangle 39"/>
          <p:cNvSpPr/>
          <p:nvPr/>
        </p:nvSpPr>
        <p:spPr>
          <a:xfrm>
            <a:off x="727342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2016</a:t>
            </a:r>
            <a:endParaRPr lang="en-US" sz="1100" dirty="0"/>
          </a:p>
        </p:txBody>
      </p:sp>
      <p:sp>
        <p:nvSpPr>
          <p:cNvPr id="41" name="Title 4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5682498" y="2129549"/>
            <a:ext cx="1025074"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5681470" y="2141842"/>
            <a:ext cx="0" cy="620323"/>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643051" y="2760256"/>
            <a:ext cx="1025074"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4643050" y="2768573"/>
            <a:ext cx="0" cy="620323"/>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5466312" y="254509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04</a:t>
            </a:r>
          </a:p>
        </p:txBody>
      </p:sp>
      <p:cxnSp>
        <p:nvCxnSpPr>
          <p:cNvPr id="80" name="Straight Connector 79"/>
          <p:cNvCxnSpPr/>
          <p:nvPr/>
        </p:nvCxnSpPr>
        <p:spPr>
          <a:xfrm>
            <a:off x="1357768" y="4668113"/>
            <a:ext cx="120618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594427" y="4028703"/>
            <a:ext cx="1017412"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2906571" y="4455198"/>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2575887" y="4028284"/>
            <a:ext cx="2668" cy="619922"/>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2358554" y="4440465"/>
            <a:ext cx="434664" cy="4346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01</a:t>
            </a:r>
          </a:p>
        </p:txBody>
      </p:sp>
      <p:cxnSp>
        <p:nvCxnSpPr>
          <p:cNvPr id="88" name="Straight Connector 87"/>
          <p:cNvCxnSpPr/>
          <p:nvPr/>
        </p:nvCxnSpPr>
        <p:spPr>
          <a:xfrm>
            <a:off x="3617976" y="3390499"/>
            <a:ext cx="1025074"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3611838" y="3390500"/>
            <a:ext cx="0" cy="620323"/>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3400089" y="3813545"/>
            <a:ext cx="430318" cy="43031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02</a:t>
            </a:r>
          </a:p>
        </p:txBody>
      </p:sp>
      <p:sp>
        <p:nvSpPr>
          <p:cNvPr id="36" name="Oval 35"/>
          <p:cNvSpPr>
            <a:spLocks noChangeAspect="1"/>
          </p:cNvSpPr>
          <p:nvPr/>
        </p:nvSpPr>
        <p:spPr>
          <a:xfrm>
            <a:off x="4427892" y="317476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03</a:t>
            </a:r>
          </a:p>
        </p:txBody>
      </p:sp>
      <p:sp>
        <p:nvSpPr>
          <p:cNvPr id="103" name="Rectangle 102"/>
          <p:cNvSpPr/>
          <p:nvPr/>
        </p:nvSpPr>
        <p:spPr>
          <a:xfrm>
            <a:off x="3951137" y="3832662"/>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4" name="Rectangle 103"/>
          <p:cNvSpPr/>
          <p:nvPr/>
        </p:nvSpPr>
        <p:spPr>
          <a:xfrm>
            <a:off x="4995702" y="321012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5" name="Rectangle 104"/>
          <p:cNvSpPr/>
          <p:nvPr/>
        </p:nvSpPr>
        <p:spPr>
          <a:xfrm>
            <a:off x="6007353" y="2587590"/>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40" name="Group 39"/>
          <p:cNvGrpSpPr/>
          <p:nvPr/>
        </p:nvGrpSpPr>
        <p:grpSpPr>
          <a:xfrm>
            <a:off x="6503883" y="1914390"/>
            <a:ext cx="430318" cy="430318"/>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p:cNvGrpSpPr/>
          <p:nvPr/>
        </p:nvGrpSpPr>
        <p:grpSpPr>
          <a:xfrm>
            <a:off x="5463500" y="1914390"/>
            <a:ext cx="430318" cy="430318"/>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5" name="Group 64"/>
          <p:cNvGrpSpPr/>
          <p:nvPr/>
        </p:nvGrpSpPr>
        <p:grpSpPr>
          <a:xfrm rot="21540000">
            <a:off x="3399255" y="3170034"/>
            <a:ext cx="430318" cy="430318"/>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34"/>
          <p:cNvGrpSpPr>
            <a:grpSpLocks noChangeAspect="1"/>
          </p:cNvGrpSpPr>
          <p:nvPr/>
        </p:nvGrpSpPr>
        <p:grpSpPr bwMode="auto">
          <a:xfrm>
            <a:off x="2361312" y="3813544"/>
            <a:ext cx="430318" cy="430316"/>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425629" y="2545098"/>
            <a:ext cx="430318" cy="430318"/>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2" name="Rectangle 101"/>
          <p:cNvSpPr/>
          <p:nvPr/>
        </p:nvSpPr>
        <p:spPr>
          <a:xfrm>
            <a:off x="7003053" y="193811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124" name="Group 123"/>
          <p:cNvGrpSpPr>
            <a:grpSpLocks noChangeAspect="1"/>
          </p:cNvGrpSpPr>
          <p:nvPr/>
        </p:nvGrpSpPr>
        <p:grpSpPr bwMode="auto">
          <a:xfrm>
            <a:off x="609600" y="4095794"/>
            <a:ext cx="1144638" cy="1144638"/>
            <a:chOff x="1736" y="476"/>
            <a:chExt cx="2288" cy="2288"/>
          </a:xfrm>
          <a:solidFill>
            <a:schemeClr val="bg1"/>
          </a:solidFill>
        </p:grpSpPr>
        <p:sp>
          <p:nvSpPr>
            <p:cNvPr id="125" name="Oval 5"/>
            <p:cNvSpPr>
              <a:spLocks noChangeArrowheads="1"/>
            </p:cNvSpPr>
            <p:nvPr/>
          </p:nvSpPr>
          <p:spPr bwMode="auto">
            <a:xfrm>
              <a:off x="1736" y="476"/>
              <a:ext cx="2288" cy="2288"/>
            </a:xfrm>
            <a:prstGeom prst="ellipse">
              <a:avLst/>
            </a:prstGeom>
            <a:solidFill>
              <a:schemeClr val="bg1">
                <a:lumMod val="50000"/>
                <a:lumOff val="50000"/>
                <a:alpha val="9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14:presetBounceEnd="50000">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14:bounceEnd="50000">
                                          <p:cBhvr additive="base">
                                            <p:cTn id="94" dur="900" fill="hold"/>
                                            <p:tgtEl>
                                              <p:spTgt spid="124"/>
                                            </p:tgtEl>
                                            <p:attrNameLst>
                                              <p:attrName>ppt_x</p:attrName>
                                            </p:attrNameLst>
                                          </p:cBhvr>
                                          <p:tavLst>
                                            <p:tav tm="0">
                                              <p:val>
                                                <p:strVal val="#ppt_x"/>
                                              </p:val>
                                            </p:tav>
                                            <p:tav tm="100000">
                                              <p:val>
                                                <p:strVal val="#ppt_x"/>
                                              </p:val>
                                            </p:tav>
                                          </p:tavLst>
                                        </p:anim>
                                        <p:anim calcmode="lin" valueType="num" p14:bounceEnd="50000">
                                          <p:cBhvr additive="base">
                                            <p:cTn id="95" dur="900" fill="hold"/>
                                            <p:tgtEl>
                                              <p:spTgt spid="1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cBhvr additive="base">
                                            <p:cTn id="94" dur="900" fill="hold"/>
                                            <p:tgtEl>
                                              <p:spTgt spid="124"/>
                                            </p:tgtEl>
                                            <p:attrNameLst>
                                              <p:attrName>ppt_x</p:attrName>
                                            </p:attrNameLst>
                                          </p:cBhvr>
                                          <p:tavLst>
                                            <p:tav tm="0">
                                              <p:val>
                                                <p:strVal val="#ppt_x"/>
                                              </p:val>
                                            </p:tav>
                                            <p:tav tm="100000">
                                              <p:val>
                                                <p:strVal val="#ppt_x"/>
                                              </p:val>
                                            </p:tav>
                                          </p:tavLst>
                                        </p:anim>
                                        <p:anim calcmode="lin" valueType="num">
                                          <p:cBhvr additive="base">
                                            <p:cTn id="95" dur="900" fill="hold"/>
                                            <p:tgtEl>
                                              <p:spTgt spid="1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xx x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a:t>
            </a:r>
            <a:r>
              <a:rPr lang="en-US" dirty="0"/>
              <a:t> xx xxx x</a:t>
            </a:r>
          </a:p>
        </p:txBody>
      </p:sp>
      <p:grpSp>
        <p:nvGrpSpPr>
          <p:cNvPr id="93" name="Group 92"/>
          <p:cNvGrpSpPr/>
          <p:nvPr/>
        </p:nvGrpSpPr>
        <p:grpSpPr>
          <a:xfrm>
            <a:off x="644785" y="2060847"/>
            <a:ext cx="1918375" cy="1980223"/>
            <a:chOff x="644784" y="1059582"/>
            <a:chExt cx="1918375"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37160" tIns="91440" rIns="137160" bIns="91440" rtlCol="0">
              <a:noAutofit/>
            </a:bodyPr>
            <a:lstStyle/>
            <a:p>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 </a:t>
              </a:r>
              <a:r>
                <a:rPr lang="en-US" sz="1000" dirty="0" err="1"/>
                <a:t>xxxx</a:t>
              </a:r>
              <a:r>
                <a:rPr lang="en-US" sz="1000" dirty="0"/>
                <a:t> xx </a:t>
              </a:r>
              <a:r>
                <a:rPr lang="en-US" sz="1000" dirty="0" err="1"/>
                <a:t>xxxxxxxx</a:t>
              </a:r>
              <a:r>
                <a:rPr lang="en-US" sz="1000" dirty="0"/>
                <a:t> </a:t>
              </a:r>
              <a:r>
                <a:rPr lang="en-US" sz="1000" dirty="0" err="1"/>
                <a:t>xxxx</a:t>
              </a:r>
              <a:r>
                <a:rPr lang="en-US" sz="1000" dirty="0"/>
                <a:t> </a:t>
              </a:r>
              <a:r>
                <a:rPr lang="en-US" sz="1000" dirty="0" err="1"/>
                <a:t>xxxxxx</a:t>
              </a:r>
              <a:r>
                <a:rPr lang="en-US" sz="1000" dirty="0"/>
                <a:t> x </a:t>
              </a:r>
              <a:r>
                <a:rPr lang="en-US" sz="1000" dirty="0" err="1"/>
                <a:t>xxxx</a:t>
              </a:r>
              <a:r>
                <a:rPr lang="en-US" sz="1000" dirty="0"/>
                <a:t>. Xx </a:t>
              </a:r>
              <a:r>
                <a:rPr lang="en-US" sz="1000" dirty="0" err="1"/>
                <a:t>xx</a:t>
              </a:r>
              <a:r>
                <a:rPr lang="en-US" sz="1000" dirty="0"/>
                <a:t> xx x xx, xx </a:t>
              </a:r>
              <a:r>
                <a:rPr lang="en-US" sz="1000" dirty="0" err="1"/>
                <a:t>xx</a:t>
              </a:r>
              <a:r>
                <a:rPr lang="en-US" sz="1000" dirty="0"/>
                <a:t> x </a:t>
              </a:r>
              <a:r>
                <a:rPr lang="en-US" sz="1000" dirty="0" err="1"/>
                <a:t>x</a:t>
              </a:r>
              <a:r>
                <a:rPr lang="en-US" sz="1000" dirty="0"/>
                <a:t> xx </a:t>
              </a:r>
              <a:r>
                <a:rPr lang="en-US" sz="1000" dirty="0" err="1"/>
                <a:t>xxxxxx</a:t>
              </a:r>
              <a:r>
                <a:rPr lang="en-US" sz="1000" dirty="0"/>
                <a:t> xx, x </a:t>
              </a:r>
              <a:r>
                <a:rPr lang="en-US" sz="1000" dirty="0" err="1"/>
                <a:t>xxxxxx</a:t>
              </a:r>
              <a:r>
                <a:rPr lang="en-US" sz="1000" dirty="0"/>
                <a:t> </a:t>
              </a:r>
              <a:r>
                <a:rPr lang="en-US" sz="1000" dirty="0" err="1"/>
                <a:t>xxxx</a:t>
              </a:r>
              <a:r>
                <a:rPr lang="en-US" sz="1000" dirty="0"/>
                <a:t> xxx. Xx </a:t>
              </a:r>
              <a:r>
                <a:rPr lang="en-US" sz="1000" dirty="0" err="1"/>
                <a:t>xxxxx</a:t>
              </a:r>
              <a:r>
                <a:rPr lang="en-US" sz="1000" dirty="0"/>
                <a:t> xxx </a:t>
              </a:r>
              <a:r>
                <a:rPr lang="en-US" sz="1000" dirty="0" err="1"/>
                <a:t>xxx</a:t>
              </a:r>
              <a:r>
                <a:rPr lang="en-US" sz="1000" dirty="0"/>
                <a:t> xx x </a:t>
              </a:r>
              <a:r>
                <a:rPr lang="en-US" sz="1000" dirty="0" err="1"/>
                <a:t>x</a:t>
              </a:r>
              <a:r>
                <a:rPr lang="en-US" sz="1000" dirty="0"/>
                <a:t> </a:t>
              </a:r>
              <a:r>
                <a:rPr lang="en-US" sz="1000" dirty="0" err="1"/>
                <a:t>xxxxxxxx</a:t>
              </a:r>
              <a:endParaRPr lang="en-US" sz="1000" dirty="0"/>
            </a:p>
          </p:txBody>
        </p:sp>
        <p:sp>
          <p:nvSpPr>
            <p:cNvPr id="5" name="TextBox 4"/>
            <p:cNvSpPr txBox="1"/>
            <p:nvPr/>
          </p:nvSpPr>
          <p:spPr>
            <a:xfrm rot="16200000">
              <a:off x="-114493"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4" name="Group 93"/>
          <p:cNvGrpSpPr/>
          <p:nvPr/>
        </p:nvGrpSpPr>
        <p:grpSpPr>
          <a:xfrm>
            <a:off x="2656275" y="2060847"/>
            <a:ext cx="1918375" cy="1980223"/>
            <a:chOff x="2656276" y="1059582"/>
            <a:chExt cx="1918375"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37160" tIns="91440" rIns="137160" bIns="91440" rtlCol="0">
              <a:noAutofit/>
            </a:bodyPr>
            <a:lstStyle/>
            <a:p>
              <a:r>
                <a:rPr lang="en-US" sz="1000" dirty="0"/>
                <a:t>Xx xxx x </a:t>
              </a:r>
              <a:r>
                <a:rPr lang="en-US" sz="1000" dirty="0" err="1"/>
                <a:t>xxxxxx</a:t>
              </a:r>
              <a:r>
                <a:rPr lang="en-US" sz="1000" dirty="0"/>
                <a:t> x </a:t>
              </a:r>
              <a:r>
                <a:rPr lang="en-US" sz="1000" dirty="0" err="1"/>
                <a:t>xxxxx</a:t>
              </a:r>
              <a:r>
                <a:rPr lang="en-US" sz="1000" dirty="0"/>
                <a:t> x xx , xx </a:t>
              </a:r>
              <a:r>
                <a:rPr lang="en-US" sz="1000" dirty="0" err="1"/>
                <a:t>xx</a:t>
              </a:r>
              <a:r>
                <a:rPr lang="en-US" sz="1000" dirty="0"/>
                <a:t> xxx </a:t>
              </a:r>
              <a:r>
                <a:rPr lang="en-US" sz="1000" dirty="0" err="1"/>
                <a:t>xxx</a:t>
              </a:r>
              <a:r>
                <a:rPr lang="en-US" sz="1000" dirty="0"/>
                <a:t> </a:t>
              </a:r>
              <a:r>
                <a:rPr lang="en-US" sz="1000" dirty="0" err="1"/>
                <a:t>xxx</a:t>
              </a:r>
              <a:r>
                <a:rPr lang="en-US" sz="1000" dirty="0"/>
                <a:t> </a:t>
              </a:r>
              <a:r>
                <a:rPr lang="en-US" sz="1000" dirty="0" err="1"/>
                <a:t>xxxxx</a:t>
              </a:r>
              <a:r>
                <a:rPr lang="en-US" sz="1000" dirty="0"/>
                <a:t> x . Xx x xxx x </a:t>
              </a:r>
              <a:r>
                <a:rPr lang="en-US" sz="1000" dirty="0" err="1"/>
                <a:t>xxxx</a:t>
              </a:r>
              <a:r>
                <a:rPr lang="en-US" sz="1000" dirty="0"/>
                <a:t> xx </a:t>
              </a:r>
              <a:r>
                <a:rPr lang="en-US" sz="1000" dirty="0" err="1"/>
                <a:t>xx</a:t>
              </a:r>
              <a:r>
                <a:rPr lang="en-US" sz="1000" dirty="0"/>
                <a:t> x </a:t>
              </a:r>
              <a:r>
                <a:rPr lang="en-US" sz="1000" dirty="0" err="1"/>
                <a:t>x</a:t>
              </a:r>
              <a:r>
                <a:rPr lang="en-US" sz="1000" dirty="0"/>
                <a:t> xxx . </a:t>
              </a:r>
              <a:r>
                <a:rPr lang="en-US" sz="1000" dirty="0" err="1"/>
                <a:t>Xxxx</a:t>
              </a:r>
              <a:r>
                <a:rPr lang="en-US" sz="1000" dirty="0"/>
                <a:t> x </a:t>
              </a:r>
              <a:r>
                <a:rPr lang="en-US" sz="1000" dirty="0" err="1"/>
                <a:t>xxxxxx</a:t>
              </a:r>
              <a:r>
                <a:rPr lang="en-US" sz="1000" dirty="0"/>
                <a:t> xx </a:t>
              </a:r>
              <a:r>
                <a:rPr lang="en-US" sz="1000" dirty="0" err="1"/>
                <a:t>xxxxx</a:t>
              </a:r>
              <a:r>
                <a:rPr lang="en-US" sz="1000" dirty="0"/>
                <a:t> xxx </a:t>
              </a:r>
              <a:r>
                <a:rPr lang="en-US" sz="1000" dirty="0" err="1"/>
                <a:t>xxx</a:t>
              </a:r>
              <a:r>
                <a:rPr lang="en-US" sz="1000" dirty="0"/>
                <a:t> x </a:t>
              </a:r>
              <a:r>
                <a:rPr lang="en-US" sz="1000" dirty="0" err="1"/>
                <a:t>xxxx</a:t>
              </a:r>
              <a:r>
                <a:rPr lang="en-US" sz="1000" dirty="0"/>
                <a:t>. Xxx x </a:t>
              </a:r>
              <a:r>
                <a:rPr lang="en-US" sz="1000" dirty="0" err="1"/>
                <a:t>x</a:t>
              </a:r>
              <a:r>
                <a:rPr lang="en-US" sz="1000" dirty="0"/>
                <a:t> </a:t>
              </a:r>
              <a:r>
                <a:rPr lang="en-US" sz="1000" dirty="0" err="1"/>
                <a:t>xxxx</a:t>
              </a:r>
              <a:r>
                <a:rPr lang="en-US" sz="1000" dirty="0"/>
                <a:t> xxx </a:t>
              </a:r>
              <a:r>
                <a:rPr lang="en-US" sz="1000" dirty="0" err="1"/>
                <a:t>xxxxx</a:t>
              </a:r>
              <a:endParaRPr lang="en-US" sz="1000" dirty="0"/>
            </a:p>
          </p:txBody>
        </p:sp>
        <p:sp>
          <p:nvSpPr>
            <p:cNvPr id="9" name="TextBox 8"/>
            <p:cNvSpPr txBox="1"/>
            <p:nvPr/>
          </p:nvSpPr>
          <p:spPr>
            <a:xfrm rot="16200000">
              <a:off x="1896999"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5" name="Group 94"/>
          <p:cNvGrpSpPr/>
          <p:nvPr/>
        </p:nvGrpSpPr>
        <p:grpSpPr>
          <a:xfrm>
            <a:off x="4667767" y="2060847"/>
            <a:ext cx="1918375" cy="1980223"/>
            <a:chOff x="4667768" y="1059582"/>
            <a:chExt cx="1918375"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37160" tIns="91440" rIns="137160" bIns="91440" rtlCol="0">
              <a:noAutofit/>
            </a:bodyPr>
            <a:lstStyle/>
            <a:p>
              <a:r>
                <a:rPr lang="en-US" sz="1000" dirty="0"/>
                <a:t>Xxx </a:t>
              </a:r>
              <a:r>
                <a:rPr lang="en-US" sz="1000" dirty="0" err="1"/>
                <a:t>xxxxxx</a:t>
              </a:r>
              <a:r>
                <a:rPr lang="en-US" sz="1000" dirty="0"/>
                <a:t> </a:t>
              </a:r>
              <a:r>
                <a:rPr lang="en-US" sz="1000" dirty="0" err="1"/>
                <a:t>xxxxx</a:t>
              </a:r>
              <a:r>
                <a:rPr lang="en-US" sz="1000" dirty="0"/>
                <a:t> xx </a:t>
              </a:r>
              <a:r>
                <a:rPr lang="en-US" sz="1000" dirty="0" err="1"/>
                <a:t>xxxxx</a:t>
              </a:r>
              <a:r>
                <a:rPr lang="en-US" sz="1000" dirty="0"/>
                <a:t> xx </a:t>
              </a:r>
              <a:r>
                <a:rPr lang="en-US" sz="1000" dirty="0" err="1"/>
                <a:t>xxxxx</a:t>
              </a:r>
              <a:r>
                <a:rPr lang="en-US" sz="1000" dirty="0"/>
                <a:t> x </a:t>
              </a:r>
              <a:r>
                <a:rPr lang="en-US" sz="1000" dirty="0" err="1"/>
                <a:t>x</a:t>
              </a:r>
              <a:r>
                <a:rPr lang="en-US" sz="1000" dirty="0"/>
                <a:t> xx </a:t>
              </a:r>
              <a:r>
                <a:rPr lang="en-US" sz="1000" dirty="0" err="1"/>
                <a:t>xx</a:t>
              </a:r>
              <a:r>
                <a:rPr lang="en-US" sz="1000" dirty="0"/>
                <a:t> </a:t>
              </a:r>
              <a:r>
                <a:rPr lang="en-US" sz="1000" dirty="0" err="1"/>
                <a:t>xxxxx</a:t>
              </a:r>
              <a:r>
                <a:rPr lang="en-US" sz="1000" dirty="0"/>
                <a:t> x </a:t>
              </a:r>
              <a:r>
                <a:rPr lang="en-US" sz="1000" dirty="0" err="1"/>
                <a:t>xxxxxx</a:t>
              </a:r>
              <a:r>
                <a:rPr lang="en-US" sz="1000" dirty="0"/>
                <a:t> x xx xxx, </a:t>
              </a:r>
              <a:r>
                <a:rPr lang="en-US" sz="1000" dirty="0" err="1"/>
                <a:t>xxxxxx</a:t>
              </a:r>
              <a:r>
                <a:rPr lang="en-US" sz="1000" dirty="0"/>
                <a:t> xx </a:t>
              </a:r>
              <a:r>
                <a:rPr lang="en-US" sz="1000" dirty="0" err="1"/>
                <a:t>xxxxxx</a:t>
              </a:r>
              <a:r>
                <a:rPr lang="en-US" sz="1000" dirty="0"/>
                <a:t> xxx. </a:t>
              </a:r>
              <a:r>
                <a:rPr lang="en-US" sz="1000" dirty="0" err="1"/>
                <a:t>Xxxx</a:t>
              </a:r>
              <a:r>
                <a:rPr lang="en-US" sz="1000" dirty="0"/>
                <a:t> x </a:t>
              </a:r>
              <a:r>
                <a:rPr lang="en-US" sz="1000" dirty="0" err="1"/>
                <a:t>xxxx</a:t>
              </a:r>
              <a:r>
                <a:rPr lang="en-US" sz="1000" dirty="0"/>
                <a:t> xxx </a:t>
              </a:r>
              <a:r>
                <a:rPr lang="en-US" sz="1000" dirty="0" err="1"/>
                <a:t>xxx</a:t>
              </a:r>
              <a:r>
                <a:rPr lang="en-US" sz="1000" dirty="0"/>
                <a:t>. x </a:t>
              </a:r>
              <a:r>
                <a:rPr lang="en-US" sz="1000" dirty="0" err="1"/>
                <a:t>xxxxx</a:t>
              </a:r>
              <a:r>
                <a:rPr lang="en-US" sz="1000" dirty="0"/>
                <a:t> x </a:t>
              </a:r>
              <a:r>
                <a:rPr lang="en-US" sz="1000" dirty="0" err="1"/>
                <a:t>xxxx</a:t>
              </a:r>
              <a:r>
                <a:rPr lang="en-US" sz="1000" dirty="0"/>
                <a:t> </a:t>
              </a:r>
              <a:r>
                <a:rPr lang="en-US" sz="1000" dirty="0" err="1"/>
                <a:t>xxxx</a:t>
              </a:r>
              <a:r>
                <a:rPr lang="en-US" sz="1000" dirty="0"/>
                <a:t> xx xx . </a:t>
              </a:r>
              <a:r>
                <a:rPr lang="en-US" sz="1000" dirty="0" err="1"/>
                <a:t>xxxxx</a:t>
              </a:r>
              <a:r>
                <a:rPr lang="en-US" sz="1000" dirty="0"/>
                <a:t> </a:t>
              </a:r>
              <a:r>
                <a:rPr lang="en-US" sz="1000" dirty="0" err="1"/>
                <a:t>xxxxxxxx</a:t>
              </a:r>
              <a:r>
                <a:rPr lang="en-US" sz="1000" dirty="0"/>
                <a:t> xxx</a:t>
              </a:r>
            </a:p>
          </p:txBody>
        </p:sp>
        <p:sp>
          <p:nvSpPr>
            <p:cNvPr id="13" name="TextBox 12"/>
            <p:cNvSpPr txBox="1"/>
            <p:nvPr/>
          </p:nvSpPr>
          <p:spPr>
            <a:xfrm rot="16200000">
              <a:off x="3908491"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6" name="Group 95"/>
          <p:cNvGrpSpPr/>
          <p:nvPr/>
        </p:nvGrpSpPr>
        <p:grpSpPr>
          <a:xfrm>
            <a:off x="6679260" y="2050325"/>
            <a:ext cx="1918375" cy="1980223"/>
            <a:chOff x="6679261" y="1059582"/>
            <a:chExt cx="1918375"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37160" tIns="91440" rIns="137160" bIns="91440" rtlCol="0">
              <a:noAutofit/>
            </a:bodyPr>
            <a:lstStyle/>
            <a:p>
              <a:r>
                <a:rPr lang="en-US" sz="1000" dirty="0" err="1"/>
                <a:t>Xxxx</a:t>
              </a:r>
              <a:r>
                <a:rPr lang="en-US" sz="1000" dirty="0"/>
                <a:t> </a:t>
              </a:r>
              <a:r>
                <a:rPr lang="en-US" sz="1000" dirty="0" err="1"/>
                <a:t>xxxxxxxxx</a:t>
              </a:r>
              <a:r>
                <a:rPr lang="en-US" sz="1000" dirty="0"/>
                <a:t> </a:t>
              </a:r>
              <a:r>
                <a:rPr lang="en-US" sz="1000" dirty="0" err="1"/>
                <a:t>xxxx</a:t>
              </a:r>
              <a:r>
                <a:rPr lang="en-US" sz="1000" dirty="0"/>
                <a:t> </a:t>
              </a:r>
              <a:r>
                <a:rPr lang="en-US" sz="1000" dirty="0" err="1"/>
                <a:t>xxxxx</a:t>
              </a:r>
              <a:r>
                <a:rPr lang="en-US" sz="1000" dirty="0"/>
                <a:t> </a:t>
              </a:r>
              <a:r>
                <a:rPr lang="en-US" sz="1000" dirty="0" err="1"/>
                <a:t>xxxxx</a:t>
              </a:r>
              <a:r>
                <a:rPr lang="en-US" sz="1000" dirty="0"/>
                <a:t>, xx </a:t>
              </a:r>
              <a:r>
                <a:rPr lang="en-US" sz="1000" dirty="0" err="1"/>
                <a:t>xxxxxxxxx</a:t>
              </a:r>
              <a:r>
                <a:rPr lang="en-US" sz="1000" dirty="0"/>
                <a:t> x xxx </a:t>
              </a:r>
              <a:r>
                <a:rPr lang="en-US" sz="1000" dirty="0" err="1"/>
                <a:t>xxx</a:t>
              </a:r>
              <a:r>
                <a:rPr lang="en-US" sz="1000" dirty="0"/>
                <a:t> </a:t>
              </a:r>
              <a:r>
                <a:rPr lang="en-US" sz="1000" dirty="0" err="1"/>
                <a:t>xxxxxxxxx</a:t>
              </a:r>
              <a:r>
                <a:rPr lang="en-US" sz="1000" dirty="0"/>
                <a:t> x </a:t>
              </a:r>
              <a:r>
                <a:rPr lang="en-US" sz="1000" dirty="0" err="1"/>
                <a:t>x</a:t>
              </a:r>
              <a:r>
                <a:rPr lang="en-US" sz="1000" dirty="0"/>
                <a:t> </a:t>
              </a:r>
              <a:r>
                <a:rPr lang="en-US" sz="1000" dirty="0" err="1"/>
                <a:t>xxxx</a:t>
              </a:r>
              <a:r>
                <a:rPr lang="en-US" sz="1000" dirty="0"/>
                <a:t>. X </a:t>
              </a:r>
              <a:r>
                <a:rPr lang="en-US" sz="1000" dirty="0" err="1"/>
                <a:t>xxxx</a:t>
              </a:r>
              <a:r>
                <a:rPr lang="en-US" sz="1000" dirty="0"/>
                <a:t> </a:t>
              </a:r>
              <a:r>
                <a:rPr lang="en-US" sz="1000" dirty="0" err="1"/>
                <a:t>xxxxxx</a:t>
              </a:r>
              <a:r>
                <a:rPr lang="en-US" sz="1000" dirty="0"/>
                <a:t> xx </a:t>
              </a:r>
              <a:r>
                <a:rPr lang="en-US" sz="1000" dirty="0" err="1"/>
                <a:t>xxxxxxx</a:t>
              </a:r>
              <a:r>
                <a:rPr lang="en-US" sz="1000" dirty="0"/>
                <a:t> </a:t>
              </a:r>
              <a:r>
                <a:rPr lang="en-US" sz="1000" dirty="0" err="1"/>
                <a:t>xxxxx</a:t>
              </a:r>
              <a:r>
                <a:rPr lang="en-US" sz="1000" dirty="0"/>
                <a:t> </a:t>
              </a:r>
              <a:r>
                <a:rPr lang="en-US" sz="1000" dirty="0" err="1"/>
                <a:t>xxxx</a:t>
              </a:r>
              <a:r>
                <a:rPr lang="en-US" sz="1000" dirty="0"/>
                <a:t> xx </a:t>
              </a:r>
              <a:r>
                <a:rPr lang="en-US" sz="1000" dirty="0" err="1"/>
                <a:t>xx</a:t>
              </a:r>
              <a:r>
                <a:rPr lang="en-US" sz="1000" dirty="0"/>
                <a:t>. </a:t>
              </a:r>
              <a:r>
                <a:rPr lang="en-US" sz="1000" dirty="0" err="1"/>
                <a:t>Xxxx</a:t>
              </a:r>
              <a:r>
                <a:rPr lang="en-US" sz="1000" dirty="0"/>
                <a:t> xxx </a:t>
              </a:r>
              <a:r>
                <a:rPr lang="en-US" sz="1000" dirty="0" err="1"/>
                <a:t>xxxx</a:t>
              </a:r>
              <a:r>
                <a:rPr lang="en-US" sz="1000" dirty="0"/>
                <a:t> xx x xx, xx xxx </a:t>
              </a:r>
              <a:r>
                <a:rPr lang="en-US" sz="1000" dirty="0" err="1"/>
                <a:t>xxx</a:t>
              </a:r>
              <a:r>
                <a:rPr lang="en-US" sz="1000" dirty="0"/>
                <a:t> x xx </a:t>
              </a:r>
              <a:r>
                <a:rPr lang="en-US" sz="1000" dirty="0" err="1"/>
                <a:t>xxxxx</a:t>
              </a:r>
              <a:r>
                <a:rPr lang="en-US" sz="1000" dirty="0"/>
                <a:t> x xxx</a:t>
              </a:r>
            </a:p>
          </p:txBody>
        </p:sp>
        <p:sp>
          <p:nvSpPr>
            <p:cNvPr id="17" name="TextBox 16"/>
            <p:cNvSpPr txBox="1"/>
            <p:nvPr/>
          </p:nvSpPr>
          <p:spPr>
            <a:xfrm rot="16200000">
              <a:off x="5919984"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2300" y="2181027"/>
            <a:ext cx="171244" cy="232716"/>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72910" y="2184490"/>
            <a:ext cx="227491" cy="22749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772545" y="2228349"/>
            <a:ext cx="241081" cy="154153"/>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92323" y="2178008"/>
            <a:ext cx="246195" cy="248496"/>
          </a:xfrm>
          <a:prstGeom prst="rect">
            <a:avLst/>
          </a:prstGeom>
        </p:spPr>
      </p:pic>
      <p:sp>
        <p:nvSpPr>
          <p:cNvPr id="137" name="Rectangle 136"/>
          <p:cNvSpPr/>
          <p:nvPr/>
        </p:nvSpPr>
        <p:spPr>
          <a:xfrm>
            <a:off x="690951" y="4293096"/>
            <a:ext cx="8858562" cy="648072"/>
          </a:xfrm>
          <a:prstGeom prst="rect">
            <a:avLst/>
          </a:prstGeom>
          <a:solidFill>
            <a:schemeClr val="bg1">
              <a:lumMod val="75000"/>
              <a:lumOff val="2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200" dirty="0">
                <a:solidFill>
                  <a:schemeClr val="tx1"/>
                </a:solidFill>
              </a:rPr>
              <a:t> </a:t>
            </a:r>
            <a:r>
              <a:rPr lang="en-US" sz="1200" dirty="0" err="1">
                <a:solidFill>
                  <a:schemeClr val="tx1"/>
                </a:solidFill>
              </a:rPr>
              <a:t>xxxxx</a:t>
            </a:r>
            <a:r>
              <a:rPr lang="en-US" sz="1200" dirty="0">
                <a:solidFill>
                  <a:schemeClr val="tx1"/>
                </a:solidFill>
              </a:rPr>
              <a:t> x </a:t>
            </a:r>
            <a:r>
              <a:rPr lang="en-US" sz="1200" dirty="0" err="1">
                <a:solidFill>
                  <a:schemeClr val="tx1"/>
                </a:solidFill>
              </a:rPr>
              <a:t>xxxxxx</a:t>
            </a:r>
            <a:r>
              <a:rPr lang="en-US" sz="1200" dirty="0">
                <a:solidFill>
                  <a:schemeClr val="tx1"/>
                </a:solidFill>
              </a:rPr>
              <a:t> xx </a:t>
            </a:r>
            <a:r>
              <a:rPr lang="en-US" sz="1200" dirty="0" err="1">
                <a:solidFill>
                  <a:schemeClr val="tx1"/>
                </a:solidFill>
              </a:rPr>
              <a:t>xxxxx</a:t>
            </a:r>
            <a:r>
              <a:rPr lang="en-US" sz="1200" dirty="0">
                <a:solidFill>
                  <a:schemeClr val="tx1"/>
                </a:solidFill>
              </a:rPr>
              <a:t> xxx xx </a:t>
            </a:r>
            <a:r>
              <a:rPr lang="en-US" sz="1200" dirty="0" err="1">
                <a:solidFill>
                  <a:schemeClr val="tx1"/>
                </a:solidFill>
              </a:rPr>
              <a:t>xxxx</a:t>
            </a:r>
            <a:r>
              <a:rPr lang="en-US" sz="1200" dirty="0">
                <a:solidFill>
                  <a:schemeClr val="tx1"/>
                </a:solidFill>
              </a:rPr>
              <a:t> x xx x xxx. </a:t>
            </a:r>
            <a:r>
              <a:rPr lang="en-US" sz="1200" dirty="0" err="1">
                <a:solidFill>
                  <a:schemeClr val="tx1"/>
                </a:solidFill>
              </a:rPr>
              <a:t>Xxxxxxxx</a:t>
            </a:r>
            <a:endParaRPr lang="en-US" sz="1200" dirty="0">
              <a:solidFill>
                <a:schemeClr val="tx1"/>
              </a:solidFill>
            </a:endParaRPr>
          </a:p>
          <a:p>
            <a:r>
              <a:rPr lang="en-US" sz="1200" dirty="0">
                <a:solidFill>
                  <a:schemeClr val="tx1"/>
                </a:solidFill>
              </a:rPr>
              <a:t>xx xx </a:t>
            </a:r>
            <a:r>
              <a:rPr lang="en-US" sz="1200" dirty="0" err="1">
                <a:solidFill>
                  <a:schemeClr val="tx1"/>
                </a:solidFill>
              </a:rPr>
              <a:t>xx</a:t>
            </a:r>
            <a:r>
              <a:rPr lang="en-US" sz="1200" dirty="0">
                <a:solidFill>
                  <a:schemeClr val="tx1"/>
                </a:solidFill>
              </a:rPr>
              <a:t> </a:t>
            </a:r>
            <a:r>
              <a:rPr lang="en-US" sz="1200" dirty="0" err="1">
                <a:solidFill>
                  <a:schemeClr val="tx1"/>
                </a:solidFill>
              </a:rPr>
              <a:t>xx</a:t>
            </a:r>
            <a:r>
              <a:rPr lang="en-US" sz="1200" dirty="0">
                <a:solidFill>
                  <a:schemeClr val="tx1"/>
                </a:solidFill>
              </a:rPr>
              <a:t> </a:t>
            </a:r>
            <a:r>
              <a:rPr lang="en-US" sz="1200" dirty="0" err="1">
                <a:solidFill>
                  <a:schemeClr val="tx1"/>
                </a:solidFill>
              </a:rPr>
              <a:t>xxxxxx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a:t>
            </a:r>
            <a:r>
              <a:rPr lang="en-US" sz="1200" dirty="0">
                <a:solidFill>
                  <a:schemeClr val="tx1"/>
                </a:solidFill>
              </a:rPr>
              <a:t> xx xxx </a:t>
            </a:r>
            <a:r>
              <a:rPr lang="en-US" sz="1200" dirty="0" err="1">
                <a:solidFill>
                  <a:schemeClr val="tx1"/>
                </a:solidFill>
              </a:rPr>
              <a:t>xxxx</a:t>
            </a:r>
            <a:r>
              <a:rPr lang="en-US" sz="1200" dirty="0">
                <a:solidFill>
                  <a:schemeClr val="tx1"/>
                </a:solidFill>
              </a:rPr>
              <a:t> xx x</a:t>
            </a:r>
          </a:p>
        </p:txBody>
      </p:sp>
    </p:spTree>
    <p:extLst>
      <p:ext uri="{BB962C8B-B14F-4D97-AF65-F5344CB8AC3E}">
        <p14:creationId xmlns:p14="http://schemas.microsoft.com/office/powerpoint/2010/main" val="42481557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08</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p>
          <a:p>
            <a:pPr algn="ctr">
              <a:lnSpc>
                <a:spcPct val="85000"/>
              </a:lnSpc>
            </a:pPr>
            <a:r>
              <a:rPr lang="en-US" sz="2100" dirty="0"/>
              <a:t>31</a:t>
            </a:r>
          </a:p>
        </p:txBody>
      </p:sp>
      <p:sp>
        <p:nvSpPr>
          <p:cNvPr id="17" name="Oval 16"/>
          <p:cNvSpPr>
            <a:spLocks noChangeArrowheads="1"/>
          </p:cNvSpPr>
          <p:nvPr/>
        </p:nvSpPr>
        <p:spPr bwMode="auto">
          <a:xfrm>
            <a:off x="5818013" y="3107248"/>
            <a:ext cx="802386" cy="802386"/>
          </a:xfrm>
          <a:prstGeom prst="ellipse">
            <a:avLst/>
          </a:prstGeom>
          <a:solidFill>
            <a:schemeClr val="bg1"/>
          </a:solidFill>
          <a:ln w="6350">
            <a:solidFill>
              <a:schemeClr val="accent4"/>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 </a:t>
            </a:r>
            <a:br>
              <a:rPr lang="en-US" sz="1500" dirty="0"/>
            </a:br>
            <a:r>
              <a:rPr lang="en-US" sz="2100" dirty="0"/>
              <a:t>22</a:t>
            </a:r>
          </a:p>
        </p:txBody>
      </p:sp>
      <p:sp>
        <p:nvSpPr>
          <p:cNvPr id="11" name="Oval 10"/>
          <p:cNvSpPr>
            <a:spLocks noChangeArrowheads="1"/>
          </p:cNvSpPr>
          <p:nvPr/>
        </p:nvSpPr>
        <p:spPr bwMode="auto">
          <a:xfrm>
            <a:off x="7489125" y="3106197"/>
            <a:ext cx="802386" cy="802386"/>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Xxx</a:t>
            </a:r>
          </a:p>
          <a:p>
            <a:pPr algn="ctr">
              <a:lnSpc>
                <a:spcPct val="85000"/>
              </a:lnSpc>
            </a:pPr>
            <a:r>
              <a:rPr lang="en-US" sz="2100" dirty="0">
                <a:solidFill>
                  <a:srgbClr val="FFFFFF"/>
                </a:solidFill>
              </a:rPr>
              <a:t>06</a:t>
            </a:r>
          </a:p>
        </p:txBody>
      </p:sp>
      <p:cxnSp>
        <p:nvCxnSpPr>
          <p:cNvPr id="75" name="Straight Connector 74"/>
          <p:cNvCxnSpPr>
            <a:stCxn id="15" idx="6"/>
            <a:endCxn id="19" idx="2"/>
          </p:cNvCxnSpPr>
          <p:nvPr/>
        </p:nvCxnSpPr>
        <p:spPr>
          <a:xfrm>
            <a:off x="1607062" y="3508441"/>
            <a:ext cx="86872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8291511" y="3505959"/>
            <a:ext cx="966612"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68580" bIns="54864">
            <a:noAutofit/>
          </a:bodyPr>
          <a:lstStyle/>
          <a:p>
            <a:pPr algn="ctr">
              <a:lnSpc>
                <a:spcPct val="95000"/>
              </a:lnSpc>
            </a:pPr>
            <a:r>
              <a:rPr lang="en-US" sz="1350" dirty="0"/>
              <a:t>Xxx </a:t>
            </a:r>
            <a:r>
              <a:rPr lang="en-US" sz="1350" dirty="0" err="1"/>
              <a:t>xxxx</a:t>
            </a:r>
            <a:endParaRPr lang="en-US" sz="1350" dirty="0"/>
          </a:p>
          <a:p>
            <a:pPr algn="ctr">
              <a:lnSpc>
                <a:spcPct val="95000"/>
              </a:lnSpc>
            </a:pPr>
            <a:r>
              <a:rPr lang="en-US" sz="1350" dirty="0" err="1"/>
              <a:t>xxxxx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68580" bIns="54864">
            <a:noAutofit/>
          </a:bodyPr>
          <a:lstStyle/>
          <a:p>
            <a:pPr algn="ctr">
              <a:lnSpc>
                <a:spcPct val="95000"/>
              </a:lnSpc>
            </a:pPr>
            <a:r>
              <a:rPr lang="en-US" sz="1350" dirty="0" err="1"/>
              <a:t>Xxxxx</a:t>
            </a:r>
            <a:r>
              <a:rPr lang="en-US" sz="1350" dirty="0"/>
              <a:t> </a:t>
            </a:r>
            <a:r>
              <a:rPr lang="en-US" sz="1350" dirty="0" err="1"/>
              <a:t>xxxxx</a:t>
            </a:r>
            <a:r>
              <a:rPr lang="en-US" sz="1350" dirty="0"/>
              <a:t> xxx</a:t>
            </a:r>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Xxx </a:t>
            </a:r>
            <a:r>
              <a:rPr lang="en-US" sz="1350" dirty="0" err="1"/>
              <a:t>xxxx</a:t>
            </a:r>
            <a:r>
              <a:rPr lang="en-US" sz="1350" dirty="0"/>
              <a:t> </a:t>
            </a:r>
            <a:br>
              <a:rPr lang="en-US" sz="1350" dirty="0"/>
            </a:br>
            <a:r>
              <a:rPr lang="en-US" sz="1350" dirty="0" err="1"/>
              <a:t>xxxxxx</a:t>
            </a:r>
            <a:endParaRPr lang="en-US" sz="1350" dirty="0"/>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68580" bIns="54864">
            <a:noAutofit/>
          </a:bodyPr>
          <a:lstStyle/>
          <a:p>
            <a:pPr algn="ctr">
              <a:lnSpc>
                <a:spcPct val="95000"/>
              </a:lnSpc>
            </a:pPr>
            <a:r>
              <a:rPr lang="en-US" sz="1350" dirty="0" err="1"/>
              <a:t>Xxxx</a:t>
            </a:r>
            <a:r>
              <a:rPr lang="en-US" sz="1350" dirty="0"/>
              <a:t> </a:t>
            </a:r>
            <a:r>
              <a:rPr lang="en-US" sz="1350" dirty="0" err="1"/>
              <a:t>xxxxxx</a:t>
            </a:r>
            <a:r>
              <a:rPr lang="en-US" sz="1350" dirty="0"/>
              <a:t> xxx</a:t>
            </a: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68580" bIns="54864">
            <a:noAutofit/>
          </a:bodyPr>
          <a:lstStyle/>
          <a:p>
            <a:pPr algn="ctr">
              <a:lnSpc>
                <a:spcPct val="95000"/>
              </a:lnSpc>
            </a:pPr>
            <a:r>
              <a:rPr lang="en-US" sz="1350" dirty="0" err="1">
                <a:solidFill>
                  <a:srgbClr val="FFFFFF"/>
                </a:solidFill>
              </a:rPr>
              <a:t>Xxxx</a:t>
            </a:r>
            <a:r>
              <a:rPr lang="en-US" sz="1350" dirty="0">
                <a:solidFill>
                  <a:srgbClr val="FFFFFF"/>
                </a:solidFill>
              </a:rPr>
              <a:t> x </a:t>
            </a:r>
            <a:br>
              <a:rPr lang="en-US" sz="1350" dirty="0">
                <a:solidFill>
                  <a:srgbClr val="FFFFFF"/>
                </a:solidFill>
              </a:rPr>
            </a:br>
            <a:r>
              <a:rPr lang="en-US" sz="1350" dirty="0" err="1">
                <a:solidFill>
                  <a:srgbClr val="FFFFFF"/>
                </a:solidFill>
              </a:rPr>
              <a:t>xxxxxx</a:t>
            </a:r>
            <a:endParaRPr lang="en-US" sz="1350" dirty="0">
              <a:solidFill>
                <a:srgbClr val="FFFFFF"/>
              </a:solidFill>
            </a:endParaRP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26</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14</a:t>
            </a:r>
          </a:p>
        </p:txBody>
      </p:sp>
      <p:sp>
        <p:nvSpPr>
          <p:cNvPr id="17" name="Oval 16"/>
          <p:cNvSpPr>
            <a:spLocks noChangeArrowheads="1"/>
          </p:cNvSpPr>
          <p:nvPr/>
        </p:nvSpPr>
        <p:spPr bwMode="auto">
          <a:xfrm>
            <a:off x="5818013" y="3107248"/>
            <a:ext cx="802386" cy="802386"/>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 </a:t>
            </a:r>
          </a:p>
          <a:p>
            <a:pPr algn="ctr">
              <a:lnSpc>
                <a:spcPct val="85000"/>
              </a:lnSpc>
            </a:pPr>
            <a:r>
              <a:rPr lang="en-US" sz="2100" dirty="0">
                <a:solidFill>
                  <a:srgbClr val="FFFFFF"/>
                </a:solidFill>
              </a:rPr>
              <a:t>04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6"/>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br>
              <a:rPr lang="en-US" sz="1500" dirty="0"/>
            </a:br>
            <a:r>
              <a:rPr lang="en-US" sz="2100" dirty="0"/>
              <a:t>27</a:t>
            </a:r>
          </a:p>
        </p:txBody>
      </p:sp>
      <p:sp>
        <p:nvSpPr>
          <p:cNvPr id="11" name="Oval 10"/>
          <p:cNvSpPr>
            <a:spLocks noChangeArrowheads="1"/>
          </p:cNvSpPr>
          <p:nvPr/>
        </p:nvSpPr>
        <p:spPr bwMode="auto">
          <a:xfrm>
            <a:off x="7489125" y="3106197"/>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p>
          <a:p>
            <a:pPr algn="ctr">
              <a:lnSpc>
                <a:spcPct val="85000"/>
              </a:lnSpc>
            </a:pPr>
            <a:r>
              <a:rPr lang="en-US" sz="2100" dirty="0"/>
              <a:t>09</a:t>
            </a:r>
          </a:p>
        </p:txBody>
      </p:sp>
      <p:cxnSp>
        <p:nvCxnSpPr>
          <p:cNvPr id="75" name="Straight Connector 74"/>
          <p:cNvCxnSpPr/>
          <p:nvPr/>
        </p:nvCxnSpPr>
        <p:spPr>
          <a:xfrm>
            <a:off x="1607062" y="3508441"/>
            <a:ext cx="86872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68580" bIns="54864">
            <a:noAutofit/>
          </a:bodyPr>
          <a:lstStyle/>
          <a:p>
            <a:pPr algn="ctr">
              <a:lnSpc>
                <a:spcPct val="95000"/>
              </a:lnSpc>
            </a:pPr>
            <a:r>
              <a:rPr lang="en-US" sz="1350" dirty="0" err="1"/>
              <a:t>Xxxxx</a:t>
            </a:r>
            <a:r>
              <a:rPr lang="en-US" sz="1350" dirty="0"/>
              <a:t> x</a:t>
            </a:r>
          </a:p>
          <a:p>
            <a:pPr algn="ctr">
              <a:lnSpc>
                <a:spcPct val="95000"/>
              </a:lnSpc>
            </a:pPr>
            <a:r>
              <a:rPr lang="en-US" sz="1350" dirty="0" err="1"/>
              <a:t>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68580" bIns="54864">
            <a:noAutofit/>
          </a:bodyPr>
          <a:lstStyle/>
          <a:p>
            <a:pPr algn="ctr">
              <a:lnSpc>
                <a:spcPct val="95000"/>
              </a:lnSpc>
            </a:pPr>
            <a:r>
              <a:rPr lang="en-US" sz="1350" dirty="0" err="1"/>
              <a:t>Xxxxxxxx</a:t>
            </a:r>
            <a:endParaRPr lang="en-US" sz="1350" dirty="0"/>
          </a:p>
          <a:p>
            <a:pPr algn="ctr">
              <a:lnSpc>
                <a:spcPct val="95000"/>
              </a:lnSpc>
            </a:pPr>
            <a:r>
              <a:rPr lang="en-US" sz="1350" dirty="0" err="1"/>
              <a:t>Xxxx</a:t>
            </a:r>
            <a:endParaRPr lang="en-US" sz="1350" dirty="0"/>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 x</a:t>
            </a:r>
          </a:p>
          <a:p>
            <a:pPr algn="ctr">
              <a:lnSpc>
                <a:spcPct val="95000"/>
              </a:lnSpc>
            </a:pPr>
            <a:r>
              <a:rPr lang="en-US" sz="1350" dirty="0" err="1"/>
              <a:t>Xxxxx</a:t>
            </a:r>
            <a:r>
              <a:rPr lang="en-US" sz="1350" dirty="0"/>
              <a:t> x</a:t>
            </a:r>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68580" bIns="54864">
            <a:noAutofit/>
          </a:bodyPr>
          <a:lstStyle/>
          <a:p>
            <a:pPr algn="ctr">
              <a:lnSpc>
                <a:spcPct val="95000"/>
              </a:lnSpc>
            </a:pPr>
            <a:r>
              <a:rPr lang="en-US" sz="1350" dirty="0" err="1">
                <a:solidFill>
                  <a:srgbClr val="FFFFFF"/>
                </a:solidFill>
              </a:rPr>
              <a:t>Xxxx</a:t>
            </a:r>
            <a:endParaRPr lang="en-US" sz="1350" dirty="0">
              <a:solidFill>
                <a:srgbClr val="FFFFFF"/>
              </a:solidFill>
            </a:endParaRPr>
          </a:p>
          <a:p>
            <a:pPr algn="ctr">
              <a:lnSpc>
                <a:spcPct val="95000"/>
              </a:lnSpc>
            </a:pPr>
            <a:r>
              <a:rPr lang="en-US" sz="1350" dirty="0" err="1">
                <a:solidFill>
                  <a:srgbClr val="FFFFFF"/>
                </a:solidFill>
              </a:rPr>
              <a:t>Xxxx</a:t>
            </a:r>
            <a:endParaRPr lang="en-US" sz="1350" dirty="0">
              <a:solidFill>
                <a:srgbClr val="FFFFFF"/>
              </a:solidFill>
            </a:endParaRP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68580" bIns="54864">
            <a:noAutofit/>
          </a:bodyPr>
          <a:lstStyle/>
          <a:p>
            <a:pPr algn="ctr">
              <a:lnSpc>
                <a:spcPct val="95000"/>
              </a:lnSpc>
            </a:pPr>
            <a:r>
              <a:rPr lang="en-US" sz="1350" dirty="0" err="1"/>
              <a:t>Xxxxxx</a:t>
            </a:r>
            <a:r>
              <a:rPr lang="en-US" sz="1350" dirty="0"/>
              <a:t>/</a:t>
            </a:r>
          </a:p>
          <a:p>
            <a:pPr algn="ctr">
              <a:lnSpc>
                <a:spcPct val="95000"/>
              </a:lnSpc>
            </a:pPr>
            <a:r>
              <a:rPr lang="en-US" sz="1350" dirty="0" err="1"/>
              <a:t>Xxxxxxx</a:t>
            </a:r>
            <a:endParaRPr lang="en-US" sz="1350" dirty="0"/>
          </a:p>
        </p:txBody>
      </p:sp>
      <p:cxnSp>
        <p:nvCxnSpPr>
          <p:cNvPr id="24" name="Straight Connector 23"/>
          <p:cNvCxnSpPr>
            <a:endCxn id="15" idx="2"/>
          </p:cNvCxnSpPr>
          <p:nvPr/>
        </p:nvCxnSpPr>
        <p:spPr>
          <a:xfrm flipV="1">
            <a:off x="-243043" y="3508441"/>
            <a:ext cx="1047719"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0" name="Picture 49">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795941" y="2590800"/>
            <a:ext cx="1595578" cy="3048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8" name="Group 7"/>
          <p:cNvGrpSpPr/>
          <p:nvPr/>
        </p:nvGrpSpPr>
        <p:grpSpPr>
          <a:xfrm>
            <a:off x="5275550" y="2590800"/>
            <a:ext cx="1595578" cy="3048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7" name="Group 6"/>
          <p:cNvGrpSpPr/>
          <p:nvPr/>
        </p:nvGrpSpPr>
        <p:grpSpPr>
          <a:xfrm>
            <a:off x="3755160" y="2590800"/>
            <a:ext cx="1595578" cy="3048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6" name="Group 5"/>
          <p:cNvGrpSpPr/>
          <p:nvPr/>
        </p:nvGrpSpPr>
        <p:grpSpPr>
          <a:xfrm>
            <a:off x="2234769" y="2590800"/>
            <a:ext cx="1595578" cy="3048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xxxxxxxxx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a:t>
            </a:r>
            <a:r>
              <a:rPr lang="en-US" dirty="0"/>
              <a:t> x </a:t>
            </a:r>
            <a:r>
              <a:rPr lang="en-US" dirty="0" err="1"/>
              <a:t>xxxx</a:t>
            </a:r>
            <a:r>
              <a:rPr lang="en-US" dirty="0"/>
              <a:t> xxx </a:t>
            </a:r>
            <a:r>
              <a:rPr lang="en-US" dirty="0" err="1"/>
              <a:t>xxx</a:t>
            </a:r>
            <a:r>
              <a:rPr lang="en-US" dirty="0"/>
              <a:t> </a:t>
            </a:r>
            <a:r>
              <a:rPr lang="en-US" dirty="0" err="1"/>
              <a:t>xxxx</a:t>
            </a:r>
            <a:r>
              <a:rPr lang="en-US" dirty="0"/>
              <a:t> </a:t>
            </a:r>
            <a:r>
              <a:rPr lang="en-US" dirty="0" err="1"/>
              <a:t>xxxxxx</a:t>
            </a:r>
            <a:r>
              <a:rPr lang="en-US" dirty="0"/>
              <a:t> x</a:t>
            </a:r>
          </a:p>
        </p:txBody>
      </p:sp>
      <p:sp>
        <p:nvSpPr>
          <p:cNvPr id="16" name="Oval 15"/>
          <p:cNvSpPr/>
          <p:nvPr/>
        </p:nvSpPr>
        <p:spPr>
          <a:xfrm>
            <a:off x="1246622" y="3276600"/>
            <a:ext cx="531090" cy="53109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2767012" y="3276600"/>
            <a:ext cx="531090" cy="53109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Oval 17"/>
          <p:cNvSpPr/>
          <p:nvPr/>
        </p:nvSpPr>
        <p:spPr>
          <a:xfrm>
            <a:off x="4287403" y="3276600"/>
            <a:ext cx="531090" cy="53109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9" name="Oval 18"/>
          <p:cNvSpPr/>
          <p:nvPr/>
        </p:nvSpPr>
        <p:spPr>
          <a:xfrm>
            <a:off x="5807793" y="3276600"/>
            <a:ext cx="531090" cy="53109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0" name="Oval 19"/>
          <p:cNvSpPr/>
          <p:nvPr/>
        </p:nvSpPr>
        <p:spPr>
          <a:xfrm>
            <a:off x="7328184" y="3276600"/>
            <a:ext cx="531090" cy="53109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1" name="Rectangle 20"/>
          <p:cNvSpPr/>
          <p:nvPr/>
        </p:nvSpPr>
        <p:spPr>
          <a:xfrm>
            <a:off x="1185796" y="2209800"/>
            <a:ext cx="652744" cy="338554"/>
          </a:xfrm>
          <a:prstGeom prst="rect">
            <a:avLst/>
          </a:prstGeom>
        </p:spPr>
        <p:txBody>
          <a:bodyPr wrap="none">
            <a:spAutoFit/>
          </a:bodyPr>
          <a:lstStyle/>
          <a:p>
            <a:pPr algn="ctr"/>
            <a:r>
              <a:rPr lang="en-US" sz="1600" dirty="0"/>
              <a:t>2013</a:t>
            </a:r>
          </a:p>
        </p:txBody>
      </p:sp>
      <p:sp>
        <p:nvSpPr>
          <p:cNvPr id="22" name="Rectangle 21"/>
          <p:cNvSpPr/>
          <p:nvPr/>
        </p:nvSpPr>
        <p:spPr>
          <a:xfrm>
            <a:off x="2706186" y="2209800"/>
            <a:ext cx="652744" cy="338554"/>
          </a:xfrm>
          <a:prstGeom prst="rect">
            <a:avLst/>
          </a:prstGeom>
        </p:spPr>
        <p:txBody>
          <a:bodyPr wrap="none">
            <a:spAutoFit/>
          </a:bodyPr>
          <a:lstStyle/>
          <a:p>
            <a:pPr algn="ctr"/>
            <a:r>
              <a:rPr lang="en-US" sz="1600" dirty="0"/>
              <a:t>2014</a:t>
            </a:r>
          </a:p>
        </p:txBody>
      </p:sp>
      <p:sp>
        <p:nvSpPr>
          <p:cNvPr id="23" name="Rectangle 22"/>
          <p:cNvSpPr/>
          <p:nvPr/>
        </p:nvSpPr>
        <p:spPr>
          <a:xfrm>
            <a:off x="4226577" y="2209800"/>
            <a:ext cx="652744" cy="338554"/>
          </a:xfrm>
          <a:prstGeom prst="rect">
            <a:avLst/>
          </a:prstGeom>
        </p:spPr>
        <p:txBody>
          <a:bodyPr wrap="none">
            <a:spAutoFit/>
          </a:bodyPr>
          <a:lstStyle/>
          <a:p>
            <a:pPr algn="ctr"/>
            <a:r>
              <a:rPr lang="en-US" sz="1600" dirty="0"/>
              <a:t>2015</a:t>
            </a:r>
          </a:p>
        </p:txBody>
      </p:sp>
      <p:sp>
        <p:nvSpPr>
          <p:cNvPr id="24" name="Rectangle 23"/>
          <p:cNvSpPr/>
          <p:nvPr/>
        </p:nvSpPr>
        <p:spPr>
          <a:xfrm>
            <a:off x="5746967" y="2209800"/>
            <a:ext cx="652744" cy="338554"/>
          </a:xfrm>
          <a:prstGeom prst="rect">
            <a:avLst/>
          </a:prstGeom>
        </p:spPr>
        <p:txBody>
          <a:bodyPr wrap="none">
            <a:spAutoFit/>
          </a:bodyPr>
          <a:lstStyle/>
          <a:p>
            <a:pPr algn="ctr"/>
            <a:r>
              <a:rPr lang="en-US" sz="1600" dirty="0"/>
              <a:t>2016</a:t>
            </a:r>
          </a:p>
        </p:txBody>
      </p:sp>
      <p:sp>
        <p:nvSpPr>
          <p:cNvPr id="25" name="Rectangle 24"/>
          <p:cNvSpPr/>
          <p:nvPr/>
        </p:nvSpPr>
        <p:spPr>
          <a:xfrm>
            <a:off x="7267358" y="2209800"/>
            <a:ext cx="652744" cy="338554"/>
          </a:xfrm>
          <a:prstGeom prst="rect">
            <a:avLst/>
          </a:prstGeom>
        </p:spPr>
        <p:txBody>
          <a:bodyPr wrap="none">
            <a:spAutoFit/>
          </a:bodyPr>
          <a:lstStyle/>
          <a:p>
            <a:pPr algn="ctr"/>
            <a:r>
              <a:rPr lang="en-US" sz="1600" dirty="0"/>
              <a:t>2017</a:t>
            </a:r>
          </a:p>
        </p:txBody>
      </p:sp>
      <p:cxnSp>
        <p:nvCxnSpPr>
          <p:cNvPr id="27" name="Straight Connector 26"/>
          <p:cNvCxnSpPr/>
          <p:nvPr/>
        </p:nvCxnSpPr>
        <p:spPr>
          <a:xfrm flipH="1" flipV="1">
            <a:off x="1512167" y="2895600"/>
            <a:ext cx="0" cy="381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3032557" y="2895600"/>
            <a:ext cx="0" cy="381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4552948" y="2895600"/>
            <a:ext cx="0" cy="381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6073338" y="2895600"/>
            <a:ext cx="0" cy="381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7593729" y="2895600"/>
            <a:ext cx="0" cy="381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767487"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8" name="Rectangle 37"/>
          <p:cNvSpPr/>
          <p:nvPr/>
        </p:nvSpPr>
        <p:spPr>
          <a:xfrm>
            <a:off x="2287878"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9" name="Rectangle 38"/>
          <p:cNvSpPr/>
          <p:nvPr/>
        </p:nvSpPr>
        <p:spPr>
          <a:xfrm>
            <a:off x="380826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0" name="Rectangle 39"/>
          <p:cNvSpPr/>
          <p:nvPr/>
        </p:nvSpPr>
        <p:spPr>
          <a:xfrm>
            <a:off x="532865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1" name="Rectangle 40"/>
          <p:cNvSpPr/>
          <p:nvPr/>
        </p:nvSpPr>
        <p:spPr>
          <a:xfrm>
            <a:off x="6849050"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4" name="Group 3"/>
          <p:cNvGrpSpPr/>
          <p:nvPr/>
        </p:nvGrpSpPr>
        <p:grpSpPr>
          <a:xfrm>
            <a:off x="714378" y="2590800"/>
            <a:ext cx="1595578" cy="3048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87075" y="3372149"/>
            <a:ext cx="250184" cy="339994"/>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66378" y="3375966"/>
            <a:ext cx="332360" cy="332360"/>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6842" y="3429539"/>
            <a:ext cx="352214" cy="225214"/>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893496" y="3360621"/>
            <a:ext cx="359686" cy="363048"/>
          </a:xfrm>
          <a:prstGeom prst="rect">
            <a:avLst/>
          </a:prstGeom>
        </p:spPr>
      </p:pic>
      <p:grpSp>
        <p:nvGrpSpPr>
          <p:cNvPr id="55" name="Group 17"/>
          <p:cNvGrpSpPr>
            <a:grpSpLocks noChangeAspect="1"/>
          </p:cNvGrpSpPr>
          <p:nvPr/>
        </p:nvGrpSpPr>
        <p:grpSpPr bwMode="auto">
          <a:xfrm>
            <a:off x="7446842" y="3392050"/>
            <a:ext cx="293777" cy="300193"/>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useBgFill="1">
        <p:nvSpPr>
          <p:cNvPr id="67" name="Chevron 66"/>
          <p:cNvSpPr/>
          <p:nvPr/>
        </p:nvSpPr>
        <p:spPr bwMode="white">
          <a:xfrm>
            <a:off x="-777435" y="2548355"/>
            <a:ext cx="1595578" cy="389692"/>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a:t>
            </a:r>
            <a:r>
              <a:rPr lang="en-US" dirty="0"/>
              <a:t> Xx </a:t>
            </a:r>
            <a:r>
              <a:rPr lang="en-US" dirty="0" err="1"/>
              <a:t>xx</a:t>
            </a:r>
            <a:r>
              <a:rPr lang="en-US" dirty="0"/>
              <a:t> xxx x ’x </a:t>
            </a:r>
            <a:r>
              <a:rPr lang="en-US" dirty="0" err="1"/>
              <a:t>xxxxxxx</a:t>
            </a:r>
            <a:r>
              <a:rPr lang="en-US" dirty="0"/>
              <a:t> xx </a:t>
            </a:r>
          </a:p>
        </p:txBody>
      </p:sp>
      <p:sp>
        <p:nvSpPr>
          <p:cNvPr id="23" name="Right Arrow 22"/>
          <p:cNvSpPr/>
          <p:nvPr/>
        </p:nvSpPr>
        <p:spPr>
          <a:xfrm>
            <a:off x="6780804" y="3390900"/>
            <a:ext cx="1808042" cy="2191824"/>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endParaRPr lang="en-US" sz="1600" dirty="0">
              <a:solidFill>
                <a:srgbClr val="FFFFFF"/>
              </a:solidFill>
            </a:endParaRPr>
          </a:p>
        </p:txBody>
      </p:sp>
      <p:sp>
        <p:nvSpPr>
          <p:cNvPr id="24" name="Right Arrow Callout 23"/>
          <p:cNvSpPr/>
          <p:nvPr/>
        </p:nvSpPr>
        <p:spPr>
          <a:xfrm>
            <a:off x="5206602" y="3707751"/>
            <a:ext cx="1808042" cy="1558124"/>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XXX/XXX</a:t>
            </a:r>
          </a:p>
        </p:txBody>
      </p:sp>
      <p:sp>
        <p:nvSpPr>
          <p:cNvPr id="25" name="Right Arrow Callout 24"/>
          <p:cNvSpPr/>
          <p:nvPr/>
        </p:nvSpPr>
        <p:spPr>
          <a:xfrm>
            <a:off x="3655143" y="3707751"/>
            <a:ext cx="1808042" cy="1558124"/>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 x</a:t>
            </a:r>
          </a:p>
        </p:txBody>
      </p:sp>
      <p:sp>
        <p:nvSpPr>
          <p:cNvPr id="26" name="Down Arrow Callout 25"/>
          <p:cNvSpPr/>
          <p:nvPr/>
        </p:nvSpPr>
        <p:spPr>
          <a:xfrm>
            <a:off x="3650333" y="2150976"/>
            <a:ext cx="1580453" cy="1812760"/>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Xxxxx</a:t>
            </a:r>
            <a:r>
              <a:rPr lang="en-US" sz="1600" dirty="0">
                <a:solidFill>
                  <a:srgbClr val="FFFFFF"/>
                </a:solidFill>
              </a:rPr>
              <a:t> </a:t>
            </a:r>
          </a:p>
        </p:txBody>
      </p:sp>
      <p:sp>
        <p:nvSpPr>
          <p:cNvPr id="27" name="Right Arrow Callout 26"/>
          <p:cNvSpPr/>
          <p:nvPr/>
        </p:nvSpPr>
        <p:spPr>
          <a:xfrm>
            <a:off x="2084860" y="2150977"/>
            <a:ext cx="1808042" cy="1558124"/>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r>
              <a:rPr lang="en-US" sz="1600" dirty="0">
                <a:solidFill>
                  <a:srgbClr val="FFFFFF"/>
                </a:solidFill>
              </a:rPr>
              <a:t> xxx</a:t>
            </a:r>
          </a:p>
        </p:txBody>
      </p:sp>
      <p:sp>
        <p:nvSpPr>
          <p:cNvPr id="28" name="Right Arrow Callout 27"/>
          <p:cNvSpPr/>
          <p:nvPr/>
        </p:nvSpPr>
        <p:spPr>
          <a:xfrm>
            <a:off x="533401" y="2150977"/>
            <a:ext cx="1808042" cy="1558124"/>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 </a:t>
            </a:r>
            <a:r>
              <a:rPr lang="en-US" sz="1600" dirty="0" err="1">
                <a:solidFill>
                  <a:srgbClr val="FFFFFF"/>
                </a:solidFill>
              </a:rPr>
              <a:t>xxxx</a:t>
            </a:r>
            <a:r>
              <a:rPr lang="en-US" sz="1600"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10056" y="2512944"/>
            <a:ext cx="438682" cy="556788"/>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44691" y="4135368"/>
            <a:ext cx="563956" cy="42818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217754" y="4233634"/>
            <a:ext cx="632094" cy="359222"/>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98831" y="4181377"/>
            <a:ext cx="553693" cy="390842"/>
          </a:xfrm>
          <a:prstGeom prst="rect">
            <a:avLst/>
          </a:prstGeom>
        </p:spPr>
      </p:pic>
      <p:sp>
        <p:nvSpPr>
          <p:cNvPr id="39" name="Isosceles Triangle 38"/>
          <p:cNvSpPr/>
          <p:nvPr/>
        </p:nvSpPr>
        <p:spPr>
          <a:xfrm rot="5400000">
            <a:off x="3583128" y="2812732"/>
            <a:ext cx="363562" cy="234614"/>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526847" y="2662356"/>
            <a:ext cx="701610" cy="312635"/>
          </a:xfrm>
          <a:prstGeom prst="rect">
            <a:avLst/>
          </a:prstGeom>
        </p:spPr>
      </p:pic>
      <p:grpSp>
        <p:nvGrpSpPr>
          <p:cNvPr id="41" name="Group 40"/>
          <p:cNvGrpSpPr/>
          <p:nvPr/>
        </p:nvGrpSpPr>
        <p:grpSpPr>
          <a:xfrm>
            <a:off x="1132735" y="2483190"/>
            <a:ext cx="373586" cy="616296"/>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
        <p:nvSpPr>
          <p:cNvPr id="47" name="TextBox 46"/>
          <p:cNvSpPr txBox="1"/>
          <p:nvPr/>
        </p:nvSpPr>
        <p:spPr>
          <a:xfrm>
            <a:off x="5964031" y="2057401"/>
            <a:ext cx="2438400" cy="1015663"/>
          </a:xfrm>
          <a:prstGeom prst="rect">
            <a:avLst/>
          </a:prstGeom>
          <a:noFill/>
        </p:spPr>
        <p:txBody>
          <a:bodyPr wrap="square" rtlCol="0">
            <a:spAutoFit/>
          </a:bodyPr>
          <a:lstStyle/>
          <a:p>
            <a:r>
              <a:rPr lang="en-US" dirty="0"/>
              <a:t>Xxx </a:t>
            </a:r>
            <a:r>
              <a:rPr lang="en-US" dirty="0" err="1"/>
              <a:t>xxxx</a:t>
            </a:r>
            <a:r>
              <a:rPr lang="en-US" dirty="0"/>
              <a:t> x</a:t>
            </a:r>
          </a:p>
          <a:p>
            <a:r>
              <a:rPr lang="en-US" sz="1200" dirty="0"/>
              <a:t>Xx x </a:t>
            </a:r>
            <a:r>
              <a:rPr lang="en-US" sz="1200" dirty="0" err="1"/>
              <a:t>xxxxxxxxx</a:t>
            </a:r>
            <a:r>
              <a:rPr lang="en-US" sz="1200" dirty="0"/>
              <a:t> </a:t>
            </a:r>
            <a:r>
              <a:rPr lang="en-US" sz="1200" dirty="0" err="1"/>
              <a:t>xxxx</a:t>
            </a:r>
            <a:r>
              <a:rPr lang="en-US" sz="1200" dirty="0"/>
              <a:t> </a:t>
            </a:r>
            <a:r>
              <a:rPr lang="en-US" sz="1200" dirty="0" err="1"/>
              <a:t>xxxxxxxxxxxx</a:t>
            </a:r>
            <a:r>
              <a:rPr lang="en-US" sz="1200" dirty="0"/>
              <a:t> </a:t>
            </a:r>
            <a:r>
              <a:rPr lang="en-US" sz="1200" dirty="0" err="1"/>
              <a:t>xxxxxx</a:t>
            </a:r>
            <a:r>
              <a:rPr lang="en-US" sz="1200" dirty="0"/>
              <a:t> xxx </a:t>
            </a:r>
            <a:r>
              <a:rPr lang="en-US" sz="1200" dirty="0" err="1"/>
              <a:t>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6" name="Chevron 15"/>
          <p:cNvSpPr/>
          <p:nvPr/>
        </p:nvSpPr>
        <p:spPr>
          <a:xfrm>
            <a:off x="6187842" y="2209800"/>
            <a:ext cx="1889359" cy="10668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17" name="TextBox 16"/>
          <p:cNvSpPr txBox="1"/>
          <p:nvPr/>
        </p:nvSpPr>
        <p:spPr>
          <a:xfrm>
            <a:off x="6220881"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a:t>Xx x </a:t>
            </a:r>
            <a:r>
              <a:rPr lang="en-US" sz="1100" dirty="0" err="1"/>
              <a:t>xxxxxxxxx</a:t>
            </a:r>
            <a:r>
              <a:rPr lang="en-US" sz="1100" dirty="0"/>
              <a:t> </a:t>
            </a:r>
            <a:r>
              <a:rPr lang="en-US" sz="1100" dirty="0" err="1"/>
              <a:t>xxxx</a:t>
            </a:r>
            <a:r>
              <a:rPr lang="en-US" sz="1100" dirty="0"/>
              <a:t> </a:t>
            </a:r>
            <a:r>
              <a:rPr lang="en-US" sz="1100" dirty="0" err="1"/>
              <a:t>xxxxxxxxxxxx</a:t>
            </a:r>
            <a:r>
              <a:rPr lang="en-US" sz="1100" dirty="0"/>
              <a:t> </a:t>
            </a:r>
            <a:r>
              <a:rPr lang="en-US" sz="1100" dirty="0" err="1"/>
              <a:t>xxxxxx</a:t>
            </a:r>
            <a:r>
              <a:rPr lang="en-US" sz="1100" dirty="0"/>
              <a:t> xxx </a:t>
            </a:r>
            <a:r>
              <a:rPr lang="en-US" sz="1100" dirty="0" err="1"/>
              <a:t>xxx</a:t>
            </a:r>
            <a:r>
              <a:rPr lang="en-US" sz="1100"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807200" y="2463615"/>
            <a:ext cx="609600" cy="609600"/>
          </a:xfrm>
          <a:prstGeom prst="rect">
            <a:avLst/>
          </a:prstGeom>
        </p:spPr>
      </p:pic>
      <p:sp>
        <p:nvSpPr>
          <p:cNvPr id="19" name="Chevron 18"/>
          <p:cNvSpPr/>
          <p:nvPr/>
        </p:nvSpPr>
        <p:spPr>
          <a:xfrm>
            <a:off x="4480453" y="2209800"/>
            <a:ext cx="1889359" cy="10668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0" name="TextBox 19"/>
          <p:cNvSpPr txBox="1"/>
          <p:nvPr/>
        </p:nvSpPr>
        <p:spPr>
          <a:xfrm>
            <a:off x="4559298"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err="1"/>
              <a:t>Xxxxxxx</a:t>
            </a:r>
            <a:r>
              <a:rPr lang="en-US" sz="1100" dirty="0"/>
              <a:t> x </a:t>
            </a:r>
            <a:r>
              <a:rPr lang="en-US" sz="1100" dirty="0" err="1"/>
              <a:t>xxxxxxxxxxx</a:t>
            </a:r>
            <a:r>
              <a:rPr lang="en-US" sz="1100" dirty="0"/>
              <a:t> </a:t>
            </a:r>
            <a:r>
              <a:rPr lang="en-US" sz="1100" dirty="0" err="1"/>
              <a:t>xxxxxxxxxxxxxxxxxxxx</a:t>
            </a:r>
            <a:r>
              <a:rPr lang="en-US" sz="1100" dirty="0"/>
              <a:t> xxx </a:t>
            </a:r>
            <a:r>
              <a:rPr lang="en-US" sz="1100" dirty="0" err="1"/>
              <a:t>xxxx</a:t>
            </a:r>
            <a:r>
              <a:rPr lang="en-US" sz="1100" dirty="0"/>
              <a:t>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77884" y="2482851"/>
            <a:ext cx="730404" cy="554566"/>
          </a:xfrm>
          <a:prstGeom prst="rect">
            <a:avLst/>
          </a:prstGeom>
        </p:spPr>
      </p:pic>
      <p:sp>
        <p:nvSpPr>
          <p:cNvPr id="22" name="Chevron 21"/>
          <p:cNvSpPr/>
          <p:nvPr/>
        </p:nvSpPr>
        <p:spPr>
          <a:xfrm>
            <a:off x="2773065" y="2209800"/>
            <a:ext cx="1889359" cy="10668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3" name="TextBox 22"/>
          <p:cNvSpPr txBox="1"/>
          <p:nvPr/>
        </p:nvSpPr>
        <p:spPr>
          <a:xfrm>
            <a:off x="2865965" y="3429001"/>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a:t>
            </a:r>
            <a:r>
              <a:rPr lang="en-US" sz="1600" dirty="0">
                <a:latin typeface="Open Sans" panose="020B0606030504020204" pitchFamily="34" charset="0"/>
                <a:ea typeface="Open Sans" panose="020B0606030504020204" pitchFamily="34" charset="0"/>
                <a:cs typeface="Open Sans" panose="020B0606030504020204" pitchFamily="34" charset="0"/>
              </a:rPr>
              <a:t> </a:t>
            </a:r>
          </a:p>
          <a:p>
            <a:r>
              <a:rPr lang="en-US" sz="1100" dirty="0"/>
              <a:t> </a:t>
            </a:r>
            <a:r>
              <a:rPr lang="en-US" sz="1100" dirty="0" err="1"/>
              <a:t>xxxxxxxxx</a:t>
            </a:r>
            <a:r>
              <a:rPr lang="en-US" sz="1100" dirty="0"/>
              <a:t> </a:t>
            </a:r>
            <a:r>
              <a:rPr lang="en-US" sz="1100" dirty="0" err="1"/>
              <a:t>xxxxxxxxxxxx</a:t>
            </a:r>
            <a:r>
              <a:rPr lang="en-US" sz="1100" dirty="0"/>
              <a:t> </a:t>
            </a:r>
            <a:r>
              <a:rPr lang="en-US" sz="1100" dirty="0" err="1"/>
              <a:t>xxxxxxx</a:t>
            </a:r>
            <a:r>
              <a:rPr lang="en-US" sz="1100" dirty="0"/>
              <a:t> </a:t>
            </a:r>
            <a:r>
              <a:rPr lang="en-US" sz="1100" dirty="0" err="1"/>
              <a:t>xxxx</a:t>
            </a:r>
            <a:r>
              <a:rPr lang="en-US" sz="1100" dirty="0"/>
              <a:t> x </a:t>
            </a:r>
            <a:r>
              <a:rPr lang="en-US" sz="1100" dirty="0" err="1"/>
              <a:t>xxxxxxx</a:t>
            </a:r>
            <a:r>
              <a:rPr lang="en-US" sz="1100" dirty="0"/>
              <a:t> x </a:t>
            </a:r>
            <a:r>
              <a:rPr lang="en-US" sz="1100" dirty="0" err="1"/>
              <a:t>xxxxxxx</a:t>
            </a:r>
            <a:r>
              <a:rPr lang="en-US" sz="1100"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07550" y="2381574"/>
            <a:ext cx="558418" cy="708760"/>
          </a:xfrm>
          <a:prstGeom prst="rect">
            <a:avLst/>
          </a:prstGeom>
        </p:spPr>
      </p:pic>
      <p:sp>
        <p:nvSpPr>
          <p:cNvPr id="26" name="Chevron 25"/>
          <p:cNvSpPr/>
          <p:nvPr/>
        </p:nvSpPr>
        <p:spPr>
          <a:xfrm>
            <a:off x="762001" y="2209800"/>
            <a:ext cx="2193035" cy="10668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7" name="TextBox 26"/>
          <p:cNvSpPr txBox="1"/>
          <p:nvPr/>
        </p:nvSpPr>
        <p:spPr>
          <a:xfrm>
            <a:off x="1119715"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Xxxxxxxx</a:t>
            </a:r>
            <a:endParaRPr lang="en-US" sz="1600" dirty="0">
              <a:latin typeface="Open Sans" panose="020B0606030504020204" pitchFamily="34" charset="0"/>
              <a:ea typeface="Open Sans" panose="020B0606030504020204" pitchFamily="34" charset="0"/>
              <a:cs typeface="Open Sans" panose="020B0606030504020204" pitchFamily="34" charset="0"/>
            </a:endParaRPr>
          </a:p>
          <a:p>
            <a:r>
              <a:rPr lang="en-US" sz="1100" dirty="0"/>
              <a:t>X </a:t>
            </a:r>
            <a:r>
              <a:rPr lang="en-US" sz="1100" dirty="0" err="1"/>
              <a:t>xxxxxxxxxx</a:t>
            </a:r>
            <a:r>
              <a:rPr lang="en-US" sz="1100" dirty="0"/>
              <a:t> </a:t>
            </a:r>
            <a:r>
              <a:rPr lang="en-US" sz="1100" dirty="0" err="1"/>
              <a:t>xxxxxx</a:t>
            </a:r>
            <a:r>
              <a:rPr lang="en-US" sz="1100" dirty="0"/>
              <a:t> </a:t>
            </a:r>
            <a:r>
              <a:rPr lang="en-US" sz="1100" dirty="0" err="1"/>
              <a:t>xxxxxx</a:t>
            </a:r>
            <a:r>
              <a:rPr lang="en-US" sz="1100" dirty="0"/>
              <a:t> Xx </a:t>
            </a:r>
            <a:r>
              <a:rPr lang="en-US" sz="1100" dirty="0" err="1"/>
              <a:t>xx</a:t>
            </a:r>
            <a:r>
              <a:rPr lang="en-US" sz="1100" dirty="0"/>
              <a:t> </a:t>
            </a:r>
            <a:r>
              <a:rPr lang="en-US" sz="1100" dirty="0" err="1"/>
              <a:t>xxxxxxxx</a:t>
            </a:r>
            <a:r>
              <a:rPr lang="en-US" sz="1100" dirty="0"/>
              <a:t> xx </a:t>
            </a:r>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0200" y="2590800"/>
            <a:ext cx="799254" cy="356146"/>
          </a:xfrm>
          <a:prstGeom prst="rect">
            <a:avLst/>
          </a:prstGeom>
        </p:spPr>
      </p:pic>
      <p:sp useBgFill="1">
        <p:nvSpPr>
          <p:cNvPr id="32" name="Chevron 31"/>
          <p:cNvSpPr/>
          <p:nvPr/>
        </p:nvSpPr>
        <p:spPr>
          <a:xfrm>
            <a:off x="-809112" y="2110050"/>
            <a:ext cx="2066021" cy="116655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021080" y="3854451"/>
            <a:ext cx="3942080" cy="2603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638619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6430071" y="1342501"/>
            <a:ext cx="3305176" cy="574324"/>
          </a:xfrm>
          <a:prstGeom prst="rect">
            <a:avLst/>
          </a:prstGeom>
          <a:noFill/>
        </p:spPr>
        <p:txBody>
          <a:bodyPr wrap="square" rtlCol="0">
            <a:spAutoFit/>
          </a:bodyPr>
          <a:lstStyle/>
          <a:p>
            <a:pPr>
              <a:lnSpc>
                <a:spcPct val="87000"/>
              </a:lnSpc>
            </a:pPr>
            <a:r>
              <a:rPr lang="en-US" dirty="0"/>
              <a:t>90% </a:t>
            </a:r>
            <a:r>
              <a:rPr lang="en-US" dirty="0" err="1"/>
              <a:t>xxxxxx</a:t>
            </a:r>
            <a:endParaRPr lang="en-US" dirty="0"/>
          </a:p>
          <a:p>
            <a:pP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6" name="TextBox 45"/>
          <p:cNvSpPr txBox="1"/>
          <p:nvPr/>
        </p:nvSpPr>
        <p:spPr>
          <a:xfrm>
            <a:off x="-416506" y="3244325"/>
            <a:ext cx="3305176" cy="574324"/>
          </a:xfrm>
          <a:prstGeom prst="rect">
            <a:avLst/>
          </a:prstGeom>
          <a:noFill/>
        </p:spPr>
        <p:txBody>
          <a:bodyPr wrap="square" rtlCol="0">
            <a:spAutoFit/>
          </a:bodyPr>
          <a:lstStyle/>
          <a:p>
            <a:pPr algn="r">
              <a:lnSpc>
                <a:spcPct val="87000"/>
              </a:lnSpc>
            </a:pPr>
            <a:r>
              <a:rPr lang="en-US" dirty="0"/>
              <a:t>X xxx xx </a:t>
            </a:r>
          </a:p>
          <a:p>
            <a:pPr algn="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8" name="TextBox 47"/>
          <p:cNvSpPr txBox="1"/>
          <p:nvPr/>
        </p:nvSpPr>
        <p:spPr>
          <a:xfrm>
            <a:off x="619761" y="1513841"/>
            <a:ext cx="2997205" cy="892552"/>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r>
              <a:rPr lang="en-US" sz="1200" dirty="0" err="1">
                <a:solidFill>
                  <a:schemeClr val="tx1">
                    <a:lumMod val="75000"/>
                  </a:schemeClr>
                </a:solidFill>
              </a:rPr>
              <a:t>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xxx </a:t>
            </a:r>
            <a:r>
              <a:rPr lang="en-US" sz="1200" dirty="0" err="1">
                <a:solidFill>
                  <a:schemeClr val="tx1">
                    <a:lumMod val="75000"/>
                  </a:schemeClr>
                </a:solidFill>
              </a:rPr>
              <a:t>xxx</a:t>
            </a:r>
            <a:r>
              <a:rPr lang="en-US" sz="1200" dirty="0">
                <a:solidFill>
                  <a:schemeClr val="tx1">
                    <a:lumMod val="75000"/>
                  </a:schemeClr>
                </a:solidFill>
              </a:rPr>
              <a:t> xx x </a:t>
            </a:r>
            <a:r>
              <a:rPr lang="en-US" sz="1200" dirty="0" err="1">
                <a:solidFill>
                  <a:schemeClr val="tx1">
                    <a:lumMod val="75000"/>
                  </a:schemeClr>
                </a:solidFill>
              </a:rPr>
              <a:t>xxxxxxx</a:t>
            </a: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p>
        </p:txBody>
      </p:sp>
      <p:sp>
        <p:nvSpPr>
          <p:cNvPr id="65" name="Rounded Rectangle 64"/>
          <p:cNvSpPr/>
          <p:nvPr/>
        </p:nvSpPr>
        <p:spPr>
          <a:xfrm>
            <a:off x="2915922" y="3168298"/>
            <a:ext cx="717526" cy="1632303"/>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01</a:t>
            </a:r>
          </a:p>
        </p:txBody>
      </p:sp>
      <p:sp>
        <p:nvSpPr>
          <p:cNvPr id="66" name="Rounded Rectangle 65"/>
          <p:cNvSpPr/>
          <p:nvPr/>
        </p:nvSpPr>
        <p:spPr>
          <a:xfrm>
            <a:off x="4299599" y="2231849"/>
            <a:ext cx="717526" cy="1632303"/>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03</a:t>
            </a:r>
          </a:p>
        </p:txBody>
      </p:sp>
      <p:sp>
        <p:nvSpPr>
          <p:cNvPr id="67" name="Rounded Rectangle 66"/>
          <p:cNvSpPr/>
          <p:nvPr/>
        </p:nvSpPr>
        <p:spPr>
          <a:xfrm>
            <a:off x="5683275" y="1295401"/>
            <a:ext cx="717526" cy="1632303"/>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05</a:t>
            </a:r>
          </a:p>
        </p:txBody>
      </p:sp>
      <p:sp>
        <p:nvSpPr>
          <p:cNvPr id="68" name="Rounded Rectangle 67"/>
          <p:cNvSpPr/>
          <p:nvPr/>
        </p:nvSpPr>
        <p:spPr>
          <a:xfrm>
            <a:off x="4991436" y="1763624"/>
            <a:ext cx="717526" cy="1632303"/>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04</a:t>
            </a:r>
          </a:p>
        </p:txBody>
      </p:sp>
      <p:sp>
        <p:nvSpPr>
          <p:cNvPr id="69" name="Rounded Rectangle 68"/>
          <p:cNvSpPr/>
          <p:nvPr/>
        </p:nvSpPr>
        <p:spPr>
          <a:xfrm>
            <a:off x="3607761" y="2700074"/>
            <a:ext cx="717526" cy="1632303"/>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02</a:t>
            </a:r>
          </a:p>
        </p:txBody>
      </p:sp>
      <p:sp>
        <p:nvSpPr>
          <p:cNvPr id="70" name="TextBox 69"/>
          <p:cNvSpPr txBox="1"/>
          <p:nvPr/>
        </p:nvSpPr>
        <p:spPr>
          <a:xfrm>
            <a:off x="5659116" y="3439180"/>
            <a:ext cx="2997205" cy="523220"/>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1" name="TextBox 70"/>
          <p:cNvSpPr txBox="1"/>
          <p:nvPr/>
        </p:nvSpPr>
        <p:spPr>
          <a:xfrm>
            <a:off x="4927601" y="4004753"/>
            <a:ext cx="2110510" cy="523220"/>
          </a:xfrm>
          <a:prstGeom prst="rect">
            <a:avLst/>
          </a:prstGeom>
          <a:noFill/>
        </p:spPr>
        <p:txBody>
          <a:bodyPr wrap="square" rtlCol="0">
            <a:spAutoFit/>
          </a:bodyPr>
          <a:lstStyle/>
          <a:p>
            <a:r>
              <a:rPr lang="en-US" sz="1600" dirty="0" err="1"/>
              <a:t>Xxxxxxxxxxxxxx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2" name="TextBox 71"/>
          <p:cNvSpPr txBox="1"/>
          <p:nvPr/>
        </p:nvSpPr>
        <p:spPr>
          <a:xfrm>
            <a:off x="4272280" y="4570327"/>
            <a:ext cx="1524000" cy="523220"/>
          </a:xfrm>
          <a:prstGeom prst="rect">
            <a:avLst/>
          </a:prstGeom>
          <a:noFill/>
        </p:spPr>
        <p:txBody>
          <a:bodyPr wrap="square" rtlCol="0">
            <a:spAutoFit/>
          </a:bodyPr>
          <a:lstStyle/>
          <a:p>
            <a:r>
              <a:rPr lang="en-US" sz="1600" dirty="0" err="1"/>
              <a:t>Xxxxx</a:t>
            </a:r>
            <a:r>
              <a:rPr lang="en-US" sz="1600" dirty="0"/>
              <a:t> xxx</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3" name="TextBox 72"/>
          <p:cNvSpPr txBox="1"/>
          <p:nvPr/>
        </p:nvSpPr>
        <p:spPr>
          <a:xfrm>
            <a:off x="3576320" y="5135900"/>
            <a:ext cx="1524000" cy="523220"/>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cxnSp>
        <p:nvCxnSpPr>
          <p:cNvPr id="74" name="Elbow Connector 73"/>
          <p:cNvCxnSpPr>
            <a:stCxn id="68" idx="2"/>
            <a:endCxn id="70" idx="1"/>
          </p:cNvCxnSpPr>
          <p:nvPr/>
        </p:nvCxnSpPr>
        <p:spPr>
          <a:xfrm rot="16200000" flipH="1">
            <a:off x="5352226" y="3393899"/>
            <a:ext cx="304863" cy="308917"/>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4591876" y="3930637"/>
            <a:ext cx="402211" cy="26923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3869622" y="4429279"/>
            <a:ext cx="499560" cy="305756"/>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3127048" y="4948237"/>
            <a:ext cx="596909" cy="30163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3046879" y="4212101"/>
            <a:ext cx="455612" cy="263525"/>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3" name="Freeform 5"/>
          <p:cNvSpPr>
            <a:spLocks noEditPoints="1"/>
          </p:cNvSpPr>
          <p:nvPr/>
        </p:nvSpPr>
        <p:spPr bwMode="auto">
          <a:xfrm>
            <a:off x="3783019" y="3584575"/>
            <a:ext cx="377825" cy="360362"/>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
          <p:cNvGrpSpPr>
            <a:grpSpLocks noChangeAspect="1"/>
          </p:cNvGrpSpPr>
          <p:nvPr/>
        </p:nvGrpSpPr>
        <p:grpSpPr bwMode="auto">
          <a:xfrm>
            <a:off x="4529139" y="3128964"/>
            <a:ext cx="301625" cy="327025"/>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17"/>
          <p:cNvGrpSpPr>
            <a:grpSpLocks noChangeAspect="1"/>
          </p:cNvGrpSpPr>
          <p:nvPr/>
        </p:nvGrpSpPr>
        <p:grpSpPr bwMode="auto">
          <a:xfrm>
            <a:off x="5180014" y="2630510"/>
            <a:ext cx="363537" cy="371479"/>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30"/>
          <p:cNvGrpSpPr>
            <a:grpSpLocks noChangeAspect="1"/>
          </p:cNvGrpSpPr>
          <p:nvPr/>
        </p:nvGrpSpPr>
        <p:grpSpPr bwMode="auto">
          <a:xfrm>
            <a:off x="5895986" y="2174877"/>
            <a:ext cx="314325" cy="349250"/>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1524000" y="1397001"/>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631369"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6670041" y="2965033"/>
            <a:ext cx="2235205" cy="830997"/>
          </a:xfrm>
          <a:prstGeom prst="rect">
            <a:avLst/>
          </a:prstGeom>
          <a:noFill/>
        </p:spPr>
        <p:txBody>
          <a:bodyPr wrap="square" rtlCol="0">
            <a:spAutoFit/>
          </a:bodyPr>
          <a:lstStyle/>
          <a:p>
            <a:r>
              <a:rPr lang="en-US" sz="4800" dirty="0"/>
              <a:t>60%</a:t>
            </a:r>
          </a:p>
        </p:txBody>
      </p:sp>
      <p:sp>
        <p:nvSpPr>
          <p:cNvPr id="7" name="TextBox 6"/>
          <p:cNvSpPr txBox="1"/>
          <p:nvPr/>
        </p:nvSpPr>
        <p:spPr>
          <a:xfrm>
            <a:off x="6710680" y="3656192"/>
            <a:ext cx="1823720" cy="276999"/>
          </a:xfrm>
          <a:prstGeom prst="rect">
            <a:avLst/>
          </a:prstGeom>
          <a:noFill/>
        </p:spPr>
        <p:txBody>
          <a:bodyPr wrap="square" rtlCol="0">
            <a:spAutoFit/>
          </a:bodyPr>
          <a:lstStyle/>
          <a:p>
            <a:r>
              <a:rPr lang="en-US" sz="1200" dirty="0"/>
              <a:t>X </a:t>
            </a:r>
            <a:r>
              <a:rPr lang="en-US" sz="1200" dirty="0" err="1"/>
              <a:t>x</a:t>
            </a:r>
            <a:r>
              <a:rPr lang="en-US" sz="1200" dirty="0"/>
              <a:t> xxx x </a:t>
            </a:r>
            <a:r>
              <a:rPr lang="en-US" sz="1200" dirty="0" err="1"/>
              <a:t>xxxx</a:t>
            </a:r>
            <a:r>
              <a:rPr lang="en-US" sz="1200" dirty="0"/>
              <a:t> xx xx</a:t>
            </a:r>
          </a:p>
        </p:txBody>
      </p:sp>
      <p:sp>
        <p:nvSpPr>
          <p:cNvPr id="8" name="TextBox 7"/>
          <p:cNvSpPr txBox="1"/>
          <p:nvPr/>
        </p:nvSpPr>
        <p:spPr>
          <a:xfrm>
            <a:off x="185186" y="2965033"/>
            <a:ext cx="2235205" cy="830997"/>
          </a:xfrm>
          <a:prstGeom prst="rect">
            <a:avLst/>
          </a:prstGeom>
          <a:noFill/>
        </p:spPr>
        <p:txBody>
          <a:bodyPr wrap="square" rtlCol="0">
            <a:spAutoFit/>
          </a:bodyPr>
          <a:lstStyle/>
          <a:p>
            <a:pPr algn="r"/>
            <a:r>
              <a:rPr lang="en-US" sz="4800" dirty="0"/>
              <a:t>40%</a:t>
            </a:r>
          </a:p>
        </p:txBody>
      </p:sp>
      <p:sp>
        <p:nvSpPr>
          <p:cNvPr id="9" name="TextBox 8"/>
          <p:cNvSpPr txBox="1"/>
          <p:nvPr/>
        </p:nvSpPr>
        <p:spPr>
          <a:xfrm>
            <a:off x="-177800" y="3656192"/>
            <a:ext cx="2567710" cy="276999"/>
          </a:xfrm>
          <a:prstGeom prst="rect">
            <a:avLst/>
          </a:prstGeom>
          <a:noFill/>
        </p:spPr>
        <p:txBody>
          <a:bodyPr wrap="square" rtlCol="0">
            <a:spAutoFit/>
          </a:bodyPr>
          <a:lstStyle/>
          <a:p>
            <a:pPr algn="r"/>
            <a:r>
              <a:rPr lang="en-US" sz="1200" dirty="0"/>
              <a:t>X </a:t>
            </a:r>
            <a:r>
              <a:rPr lang="en-US" sz="1200" dirty="0" err="1"/>
              <a:t>xxxxx</a:t>
            </a:r>
            <a:r>
              <a:rPr lang="en-US" sz="1200" dirty="0"/>
              <a:t> x </a:t>
            </a:r>
            <a:r>
              <a:rPr lang="en-US" sz="1200" dirty="0" err="1"/>
              <a:t>xxxx</a:t>
            </a:r>
            <a:r>
              <a:rPr lang="en-US" sz="1200" dirty="0"/>
              <a:t> xx xx</a:t>
            </a:r>
          </a:p>
        </p:txBody>
      </p:sp>
      <p:sp>
        <p:nvSpPr>
          <p:cNvPr id="10" name="TextBox 9"/>
          <p:cNvSpPr txBox="1"/>
          <p:nvPr/>
        </p:nvSpPr>
        <p:spPr>
          <a:xfrm>
            <a:off x="3449321" y="2965034"/>
            <a:ext cx="2235205" cy="830997"/>
          </a:xfrm>
          <a:prstGeom prst="rect">
            <a:avLst/>
          </a:prstGeom>
          <a:noFill/>
        </p:spPr>
        <p:txBody>
          <a:bodyPr wrap="square" rtlCol="0">
            <a:spAutoFit/>
          </a:bodyPr>
          <a:lstStyle/>
          <a:p>
            <a:pPr algn="ctr"/>
            <a:r>
              <a:rPr lang="en-US" sz="4800" dirty="0"/>
              <a:t>$45x </a:t>
            </a:r>
          </a:p>
        </p:txBody>
      </p:sp>
      <p:sp>
        <p:nvSpPr>
          <p:cNvPr id="11" name="TextBox 10"/>
          <p:cNvSpPr txBox="1"/>
          <p:nvPr/>
        </p:nvSpPr>
        <p:spPr>
          <a:xfrm>
            <a:off x="3449321" y="3656192"/>
            <a:ext cx="2235205" cy="276999"/>
          </a:xfrm>
          <a:prstGeom prst="rect">
            <a:avLst/>
          </a:prstGeom>
          <a:noFill/>
        </p:spPr>
        <p:txBody>
          <a:bodyPr wrap="square" rtlCol="0">
            <a:spAutoFit/>
          </a:bodyPr>
          <a:lstStyle/>
          <a:p>
            <a:pPr algn="ctr"/>
            <a:r>
              <a:rPr lang="en-US" sz="1200" dirty="0"/>
              <a:t>Xxx x </a:t>
            </a:r>
            <a:r>
              <a:rPr lang="en-US" sz="1200" dirty="0" err="1"/>
              <a:t>X</a:t>
            </a:r>
            <a:r>
              <a:rPr lang="en-US" sz="1200" dirty="0"/>
              <a:t> </a:t>
            </a:r>
            <a:r>
              <a:rPr lang="en-US" sz="1200" dirty="0" err="1"/>
              <a:t>xxxx</a:t>
            </a:r>
            <a:r>
              <a:rPr lang="en-US" sz="1200" dirty="0"/>
              <a:t> xxx X </a:t>
            </a:r>
            <a:r>
              <a:rPr lang="en-US" sz="1200" dirty="0" err="1"/>
              <a:t>xxxx</a:t>
            </a:r>
            <a:endParaRPr lang="en-US" sz="1200" dirty="0"/>
          </a:p>
        </p:txBody>
      </p:sp>
      <p:sp>
        <p:nvSpPr>
          <p:cNvPr id="13" name="Rectangle 12"/>
          <p:cNvSpPr/>
          <p:nvPr/>
        </p:nvSpPr>
        <p:spPr>
          <a:xfrm>
            <a:off x="5643420" y="4581813"/>
            <a:ext cx="4149725" cy="260350"/>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 name="Group 4"/>
          <p:cNvGrpSpPr>
            <a:grpSpLocks noChangeAspect="1"/>
          </p:cNvGrpSpPr>
          <p:nvPr/>
        </p:nvGrpSpPr>
        <p:grpSpPr bwMode="auto">
          <a:xfrm>
            <a:off x="4327527" y="2486026"/>
            <a:ext cx="492125" cy="550863"/>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4840811"/>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6697579" y="3200400"/>
            <a:ext cx="1271336" cy="3124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3" name="Freeform 22"/>
          <p:cNvSpPr/>
          <p:nvPr/>
        </p:nvSpPr>
        <p:spPr>
          <a:xfrm>
            <a:off x="6522204"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4" name="Freeform 23"/>
          <p:cNvSpPr/>
          <p:nvPr/>
        </p:nvSpPr>
        <p:spPr>
          <a:xfrm flipH="1">
            <a:off x="7516681"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792131" y="3505200"/>
            <a:ext cx="1905000" cy="3505200"/>
          </a:xfrm>
          <a:prstGeom prst="rect">
            <a:avLst/>
          </a:prstGeom>
          <a:gradFill>
            <a:gsLst>
              <a:gs pos="0">
                <a:schemeClr val="accent1"/>
              </a:gs>
              <a:gs pos="41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1" name="Freeform 20"/>
          <p:cNvSpPr/>
          <p:nvPr/>
        </p:nvSpPr>
        <p:spPr>
          <a:xfrm>
            <a:off x="6041082" y="1523141"/>
            <a:ext cx="716382"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2" name="Freeform 21"/>
          <p:cNvSpPr/>
          <p:nvPr/>
        </p:nvSpPr>
        <p:spPr>
          <a:xfrm flipH="1">
            <a:off x="4751174" y="1523141"/>
            <a:ext cx="659027"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2833511" y="2743201"/>
            <a:ext cx="1905000" cy="3674132"/>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7" name="Rectangle 16"/>
          <p:cNvSpPr/>
          <p:nvPr/>
        </p:nvSpPr>
        <p:spPr>
          <a:xfrm>
            <a:off x="2667000" y="4724400"/>
            <a:ext cx="5410200" cy="130676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4" name="Freeform 13"/>
          <p:cNvSpPr/>
          <p:nvPr/>
        </p:nvSpPr>
        <p:spPr>
          <a:xfrm>
            <a:off x="3990665" y="1746250"/>
            <a:ext cx="799353" cy="2995706"/>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5" name="Freeform 14"/>
          <p:cNvSpPr/>
          <p:nvPr/>
        </p:nvSpPr>
        <p:spPr>
          <a:xfrm flipH="1">
            <a:off x="2762375" y="1798544"/>
            <a:ext cx="799353" cy="2943411"/>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Rectangle 1"/>
          <p:cNvSpPr/>
          <p:nvPr/>
        </p:nvSpPr>
        <p:spPr>
          <a:xfrm>
            <a:off x="-304800" y="4581813"/>
            <a:ext cx="9601200" cy="260350"/>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 name="TextBox 3"/>
          <p:cNvSpPr txBox="1"/>
          <p:nvPr/>
        </p:nvSpPr>
        <p:spPr>
          <a:xfrm>
            <a:off x="457200" y="1219200"/>
            <a:ext cx="2646878" cy="523220"/>
          </a:xfrm>
          <a:prstGeom prst="rect">
            <a:avLst/>
          </a:prstGeom>
          <a:noFill/>
        </p:spPr>
        <p:txBody>
          <a:bodyPr wrap="none" rtlCol="0">
            <a:spAutoFit/>
          </a:bodyPr>
          <a:lstStyle/>
          <a:p>
            <a:r>
              <a:rPr lang="en-US" sz="1600" dirty="0" err="1"/>
              <a:t>Xxxx</a:t>
            </a:r>
            <a:r>
              <a:rPr lang="en-US" sz="1600" dirty="0"/>
              <a:t> xxx </a:t>
            </a:r>
            <a:r>
              <a:rPr lang="en-US" sz="1600" dirty="0" err="1"/>
              <a:t>xxx</a:t>
            </a:r>
            <a:r>
              <a:rPr lang="en-US" sz="1600" dirty="0"/>
              <a:t> x </a:t>
            </a:r>
            <a:r>
              <a:rPr lang="en-US" sz="1600" dirty="0" err="1"/>
              <a:t>x</a:t>
            </a:r>
            <a:r>
              <a:rPr lang="en-US" sz="1600" dirty="0"/>
              <a:t> xx x </a:t>
            </a:r>
            <a:r>
              <a:rPr lang="en-US" sz="1600" dirty="0" err="1"/>
              <a:t>xxxxxx</a:t>
            </a:r>
            <a:endParaRPr lang="en-US" sz="1600" dirty="0"/>
          </a:p>
          <a:p>
            <a:r>
              <a:rPr lang="en-US" sz="1200" dirty="0"/>
              <a:t>$X (XX 2015)</a:t>
            </a:r>
          </a:p>
        </p:txBody>
      </p:sp>
      <p:pic>
        <p:nvPicPr>
          <p:cNvPr id="8" name="Picture 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38576" y="2133600"/>
            <a:ext cx="1871999" cy="2457450"/>
          </a:xfrm>
          <a:prstGeom prst="rect">
            <a:avLst/>
          </a:prstGeom>
          <a:ln>
            <a:noFill/>
          </a:ln>
        </p:spPr>
      </p:pic>
      <p:pic>
        <p:nvPicPr>
          <p:cNvPr id="9" name="Picture 8"/>
          <p:cNvPicPr>
            <a:picLocks noChangeAspect="1"/>
          </p:cNvPicPr>
          <p:nvPr/>
        </p:nvPicPr>
        <p:blipFill>
          <a:blip r:embed="rId3"/>
          <a:stretch>
            <a:fillRect/>
          </a:stretch>
        </p:blipFill>
        <p:spPr>
          <a:xfrm>
            <a:off x="4725651" y="1676400"/>
            <a:ext cx="2020054" cy="2914650"/>
          </a:xfrm>
          <a:prstGeom prst="rect">
            <a:avLst/>
          </a:prstGeom>
        </p:spPr>
      </p:pic>
      <p:pic>
        <p:nvPicPr>
          <p:cNvPr id="10" name="Picture 9"/>
          <p:cNvPicPr>
            <a:picLocks noChangeAspect="1"/>
          </p:cNvPicPr>
          <p:nvPr/>
        </p:nvPicPr>
        <p:blipFill>
          <a:blip r:embed="rId4"/>
          <a:stretch>
            <a:fillRect/>
          </a:stretch>
        </p:blipFill>
        <p:spPr>
          <a:xfrm>
            <a:off x="6629401" y="2719458"/>
            <a:ext cx="1377309" cy="1869857"/>
          </a:xfrm>
          <a:prstGeom prst="rect">
            <a:avLst/>
          </a:prstGeom>
        </p:spPr>
      </p:pic>
      <p:sp>
        <p:nvSpPr>
          <p:cNvPr id="11" name="Rectangle 10"/>
          <p:cNvSpPr/>
          <p:nvPr/>
        </p:nvSpPr>
        <p:spPr>
          <a:xfrm>
            <a:off x="3208555"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2" name="Rectangle 11"/>
          <p:cNvSpPr/>
          <p:nvPr/>
        </p:nvSpPr>
        <p:spPr>
          <a:xfrm>
            <a:off x="5281956"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3" name="Rectangle 12"/>
          <p:cNvSpPr/>
          <p:nvPr/>
        </p:nvSpPr>
        <p:spPr>
          <a:xfrm>
            <a:off x="6752034"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25" name="TextBox 24"/>
          <p:cNvSpPr txBox="1"/>
          <p:nvPr/>
        </p:nvSpPr>
        <p:spPr>
          <a:xfrm>
            <a:off x="457200" y="2729833"/>
            <a:ext cx="2362200" cy="1261884"/>
          </a:xfrm>
          <a:prstGeom prst="rect">
            <a:avLst/>
          </a:prstGeom>
          <a:noFill/>
        </p:spPr>
        <p:txBody>
          <a:bodyPr wrap="square" rtlCol="0">
            <a:spAutoFit/>
          </a:bodyPr>
          <a:lstStyle/>
          <a:p>
            <a:r>
              <a:rPr lang="en-US" sz="1600" dirty="0"/>
              <a:t>25% </a:t>
            </a:r>
            <a:r>
              <a:rPr lang="en-US" sz="1600" dirty="0" err="1"/>
              <a:t>Xxxxxx</a:t>
            </a:r>
            <a:r>
              <a:rPr lang="en-US" sz="1600" dirty="0"/>
              <a:t> </a:t>
            </a:r>
            <a:r>
              <a:rPr lang="en-US" sz="1600" dirty="0" err="1"/>
              <a:t>xxxx</a:t>
            </a:r>
            <a:r>
              <a:rPr lang="en-US" sz="1600" dirty="0"/>
              <a:t> 2014</a:t>
            </a:r>
          </a:p>
          <a:p>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Xx x xx </a:t>
            </a:r>
            <a:r>
              <a:rPr lang="en-US" sz="1200" dirty="0" err="1"/>
              <a:t>xxxxx</a:t>
            </a:r>
            <a:r>
              <a:rPr lang="en-US" sz="1200" dirty="0"/>
              <a:t>, </a:t>
            </a:r>
            <a:r>
              <a:rPr lang="en-US" sz="1200" dirty="0" err="1"/>
              <a:t>xxxxxxx</a:t>
            </a:r>
            <a:r>
              <a:rPr lang="en-US" sz="1200" dirty="0"/>
              <a:t> x xxx xx , xx </a:t>
            </a:r>
            <a:r>
              <a:rPr lang="en-US" sz="1200" dirty="0" err="1"/>
              <a:t>xxxx</a:t>
            </a:r>
            <a:r>
              <a:rPr lang="en-US" sz="1200" dirty="0"/>
              <a:t> x </a:t>
            </a:r>
            <a:r>
              <a:rPr lang="en-US" sz="1200" dirty="0" err="1"/>
              <a:t>x</a:t>
            </a:r>
            <a:r>
              <a:rPr lang="en-US" sz="1200" dirty="0"/>
              <a:t> </a:t>
            </a:r>
            <a:r>
              <a:rPr lang="en-US" sz="1200" dirty="0" err="1"/>
              <a:t>xxxxxxx</a:t>
            </a:r>
            <a:r>
              <a:rPr lang="en-US" sz="1200" dirty="0"/>
              <a:t> xxx. </a:t>
            </a:r>
            <a:r>
              <a:rPr lang="en-US" sz="1200" dirty="0" err="1"/>
              <a:t>Xxxx</a:t>
            </a:r>
            <a:r>
              <a:rPr lang="en-US" sz="1200" dirty="0"/>
              <a:t> x </a:t>
            </a:r>
            <a:r>
              <a:rPr lang="en-US" sz="1200" dirty="0" err="1"/>
              <a:t>xxxx</a:t>
            </a:r>
            <a:r>
              <a:rPr lang="en-US" sz="1200" dirty="0"/>
              <a:t> </a:t>
            </a:r>
            <a:r>
              <a:rPr lang="en-US" sz="1200" dirty="0" err="1"/>
              <a:t>xxxxxxxxx</a:t>
            </a:r>
            <a:r>
              <a:rPr lang="en-US" sz="1200" dirty="0"/>
              <a:t> x </a:t>
            </a:r>
            <a:r>
              <a:rPr lang="en-US" sz="1200" dirty="0" err="1"/>
              <a:t>xxxx</a:t>
            </a:r>
            <a:r>
              <a:rPr lang="en-US" sz="1200" dirty="0"/>
              <a:t> x </a:t>
            </a:r>
            <a:r>
              <a:rPr lang="en-US" sz="1200" dirty="0" err="1"/>
              <a:t>x</a:t>
            </a:r>
            <a:r>
              <a:rPr lang="en-US" sz="1200" dirty="0"/>
              <a:t> </a:t>
            </a:r>
            <a:r>
              <a:rPr lang="en-US" sz="1200" dirty="0" err="1"/>
              <a:t>xxxx</a:t>
            </a:r>
            <a:r>
              <a:rPr lang="en-US" sz="1200" dirty="0"/>
              <a:t> </a:t>
            </a:r>
          </a:p>
        </p:txBody>
      </p:sp>
      <p:sp>
        <p:nvSpPr>
          <p:cNvPr id="26" name="Rectangle 25"/>
          <p:cNvSpPr/>
          <p:nvPr/>
        </p:nvSpPr>
        <p:spPr>
          <a:xfrm>
            <a:off x="3319162" y="4007855"/>
            <a:ext cx="910826" cy="461665"/>
          </a:xfrm>
          <a:prstGeom prst="rect">
            <a:avLst/>
          </a:prstGeom>
        </p:spPr>
        <p:txBody>
          <a:bodyPr wrap="none">
            <a:spAutoFit/>
          </a:bodyPr>
          <a:lstStyle/>
          <a:p>
            <a:pPr algn="ctr"/>
            <a:r>
              <a:rPr lang="en-US" dirty="0">
                <a:solidFill>
                  <a:srgbClr val="FFFFFF"/>
                </a:solidFill>
              </a:rPr>
              <a:t>$45x </a:t>
            </a:r>
          </a:p>
        </p:txBody>
      </p:sp>
      <p:sp>
        <p:nvSpPr>
          <p:cNvPr id="27" name="Rectangle 26"/>
          <p:cNvSpPr/>
          <p:nvPr/>
        </p:nvSpPr>
        <p:spPr>
          <a:xfrm>
            <a:off x="5280265" y="4007855"/>
            <a:ext cx="910826" cy="461665"/>
          </a:xfrm>
          <a:prstGeom prst="rect">
            <a:avLst/>
          </a:prstGeom>
        </p:spPr>
        <p:txBody>
          <a:bodyPr wrap="none">
            <a:spAutoFit/>
          </a:bodyPr>
          <a:lstStyle/>
          <a:p>
            <a:pPr algn="ctr"/>
            <a:r>
              <a:rPr lang="en-US" dirty="0">
                <a:solidFill>
                  <a:srgbClr val="FFFFFF"/>
                </a:solidFill>
              </a:rPr>
              <a:t>$31x </a:t>
            </a:r>
          </a:p>
        </p:txBody>
      </p:sp>
      <p:sp>
        <p:nvSpPr>
          <p:cNvPr id="28" name="Rectangle 27"/>
          <p:cNvSpPr/>
          <p:nvPr/>
        </p:nvSpPr>
        <p:spPr>
          <a:xfrm>
            <a:off x="6862642" y="4007855"/>
            <a:ext cx="910826" cy="461665"/>
          </a:xfrm>
          <a:prstGeom prst="rect">
            <a:avLst/>
          </a:prstGeom>
        </p:spPr>
        <p:txBody>
          <a:bodyPr wrap="none">
            <a:spAutoFit/>
          </a:bodyPr>
          <a:lstStyle/>
          <a:p>
            <a:pPr algn="ctr"/>
            <a:r>
              <a:rPr lang="en-US" dirty="0">
                <a:solidFill>
                  <a:srgbClr val="FFFFFF"/>
                </a:solidFill>
              </a:rPr>
              <a:t>$38x </a:t>
            </a:r>
          </a:p>
        </p:txBody>
      </p:sp>
    </p:spTree>
    <p:extLst>
      <p:ext uri="{BB962C8B-B14F-4D97-AF65-F5344CB8AC3E}">
        <p14:creationId xmlns:p14="http://schemas.microsoft.com/office/powerpoint/2010/main" val="2751618678"/>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5" name="Rectangle 34"/>
          <p:cNvSpPr/>
          <p:nvPr/>
        </p:nvSpPr>
        <p:spPr>
          <a:xfrm>
            <a:off x="6706227" y="2919300"/>
            <a:ext cx="2361574"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36" name="Rectangle 35"/>
          <p:cNvSpPr/>
          <p:nvPr/>
        </p:nvSpPr>
        <p:spPr>
          <a:xfrm>
            <a:off x="6706228" y="2205875"/>
            <a:ext cx="2437772" cy="710964"/>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6706227" y="4741112"/>
            <a:ext cx="2361574"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6384821" y="2393068"/>
            <a:ext cx="845181" cy="202363"/>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4470817" y="2775650"/>
            <a:ext cx="2165535"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3" name="Rectangle 42"/>
          <p:cNvSpPr/>
          <p:nvPr/>
        </p:nvSpPr>
        <p:spPr>
          <a:xfrm>
            <a:off x="4470819" y="2060438"/>
            <a:ext cx="2437772" cy="710964"/>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a:solidFill>
                  <a:srgbClr val="FFFFFF"/>
                </a:solidFill>
              </a:rPr>
              <a:t>Xx </a:t>
            </a:r>
            <a:r>
              <a:rPr lang="en-US" sz="1800" dirty="0" err="1">
                <a:solidFill>
                  <a:srgbClr val="FFFFFF"/>
                </a:solidFill>
              </a:rPr>
              <a:t>xxxxxx</a:t>
            </a:r>
            <a:r>
              <a:rPr lang="en-US" sz="1800" dirty="0">
                <a:solidFill>
                  <a:srgbClr val="FFFFFF"/>
                </a:solidFill>
              </a:rPr>
              <a:t> </a:t>
            </a:r>
          </a:p>
        </p:txBody>
      </p:sp>
      <p:sp>
        <p:nvSpPr>
          <p:cNvPr id="44" name="Rectangle 43"/>
          <p:cNvSpPr/>
          <p:nvPr/>
        </p:nvSpPr>
        <p:spPr>
          <a:xfrm>
            <a:off x="4470817" y="4595949"/>
            <a:ext cx="2165535"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5" name="Parallelogram 44"/>
          <p:cNvSpPr/>
          <p:nvPr/>
        </p:nvSpPr>
        <p:spPr>
          <a:xfrm rot="5400000" flipV="1">
            <a:off x="4149412" y="2248114"/>
            <a:ext cx="845180"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235410" y="2633825"/>
            <a:ext cx="2165533"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7" name="Rectangle 46"/>
          <p:cNvSpPr/>
          <p:nvPr/>
        </p:nvSpPr>
        <p:spPr>
          <a:xfrm>
            <a:off x="2235409" y="1924235"/>
            <a:ext cx="2437772" cy="710964"/>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a:t>
            </a:r>
            <a:endParaRPr lang="en-US" sz="1800" dirty="0">
              <a:solidFill>
                <a:srgbClr val="FFFFFF"/>
              </a:solidFill>
            </a:endParaRPr>
          </a:p>
        </p:txBody>
      </p:sp>
      <p:sp>
        <p:nvSpPr>
          <p:cNvPr id="48" name="Rectangle 47"/>
          <p:cNvSpPr/>
          <p:nvPr/>
        </p:nvSpPr>
        <p:spPr>
          <a:xfrm>
            <a:off x="2235410" y="4449749"/>
            <a:ext cx="2165533"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9" name="Rectangle 48"/>
          <p:cNvSpPr/>
          <p:nvPr/>
        </p:nvSpPr>
        <p:spPr>
          <a:xfrm>
            <a:off x="-3931" y="2503301"/>
            <a:ext cx="2169342"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50" name="Rectangle 49">
            <a:hlinkClick r:id="" action="ppaction://noaction"/>
          </p:cNvPr>
          <p:cNvSpPr/>
          <p:nvPr/>
        </p:nvSpPr>
        <p:spPr>
          <a:xfrm>
            <a:off x="-3931" y="4325043"/>
            <a:ext cx="2169342"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64" name="Parallelogram 63"/>
          <p:cNvSpPr/>
          <p:nvPr/>
        </p:nvSpPr>
        <p:spPr>
          <a:xfrm rot="5400000" flipV="1">
            <a:off x="1914002" y="2111911"/>
            <a:ext cx="845181"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Rectangle 67"/>
          <p:cNvSpPr/>
          <p:nvPr/>
        </p:nvSpPr>
        <p:spPr>
          <a:xfrm>
            <a:off x="1" y="1788032"/>
            <a:ext cx="2437772" cy="710964"/>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Xxxxxxxx</a:t>
            </a:r>
            <a:endParaRPr lang="en-US" sz="1800" dirty="0">
              <a:solidFill>
                <a:srgbClr val="FFFFFF"/>
              </a:solidFill>
            </a:endParaRPr>
          </a:p>
        </p:txBody>
      </p:sp>
      <p:grpSp>
        <p:nvGrpSpPr>
          <p:cNvPr id="69" name="Group 68"/>
          <p:cNvGrpSpPr/>
          <p:nvPr/>
        </p:nvGrpSpPr>
        <p:grpSpPr>
          <a:xfrm>
            <a:off x="71825" y="4379394"/>
            <a:ext cx="310842" cy="310840"/>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63470" y="2183185"/>
            <a:ext cx="450692" cy="465470"/>
          </a:xfrm>
          <a:prstGeom prst="rect">
            <a:avLst/>
          </a:prstGeom>
        </p:spPr>
      </p:pic>
      <p:grpSp>
        <p:nvGrpSpPr>
          <p:cNvPr id="73" name="Group 72"/>
          <p:cNvGrpSpPr/>
          <p:nvPr/>
        </p:nvGrpSpPr>
        <p:grpSpPr>
          <a:xfrm>
            <a:off x="2316262" y="4519398"/>
            <a:ext cx="310842" cy="310840"/>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a:xfrm>
            <a:off x="4543198" y="4666329"/>
            <a:ext cx="310842" cy="310840"/>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778885" y="4803471"/>
            <a:ext cx="310842" cy="310840"/>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3673" y="2291132"/>
            <a:ext cx="480951" cy="54045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36252" y="2046038"/>
            <a:ext cx="487622" cy="490188"/>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895781" y="1962857"/>
            <a:ext cx="290400" cy="38478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7185948" y="2901486"/>
            <a:ext cx="1958052"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6" name="Rectangle 35"/>
          <p:cNvSpPr/>
          <p:nvPr/>
        </p:nvSpPr>
        <p:spPr>
          <a:xfrm>
            <a:off x="7185948" y="2329349"/>
            <a:ext cx="2002536" cy="648639"/>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37" name="Rectangle 36"/>
          <p:cNvSpPr/>
          <p:nvPr/>
        </p:nvSpPr>
        <p:spPr>
          <a:xfrm>
            <a:off x="7185948" y="4803681"/>
            <a:ext cx="1958052"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41" name="Parallelogram 40"/>
          <p:cNvSpPr/>
          <p:nvPr/>
        </p:nvSpPr>
        <p:spPr>
          <a:xfrm rot="5400000" flipV="1">
            <a:off x="6892481" y="2488600"/>
            <a:ext cx="789299" cy="202363"/>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2" name="Group 41"/>
          <p:cNvGrpSpPr/>
          <p:nvPr/>
        </p:nvGrpSpPr>
        <p:grpSpPr>
          <a:xfrm>
            <a:off x="7275003" y="4865244"/>
            <a:ext cx="310842" cy="310840"/>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Rectangle 5"/>
          <p:cNvSpPr/>
          <p:nvPr/>
        </p:nvSpPr>
        <p:spPr>
          <a:xfrm>
            <a:off x="5387304" y="2771538"/>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10" name="Rectangle 9"/>
          <p:cNvSpPr/>
          <p:nvPr/>
        </p:nvSpPr>
        <p:spPr>
          <a:xfrm>
            <a:off x="5389461" y="2194020"/>
            <a:ext cx="2002536" cy="648639"/>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40" name="Rectangle 39"/>
          <p:cNvSpPr/>
          <p:nvPr/>
        </p:nvSpPr>
        <p:spPr>
          <a:xfrm>
            <a:off x="5387304" y="4673733"/>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3" name="Parallelogram 52"/>
          <p:cNvSpPr/>
          <p:nvPr/>
        </p:nvSpPr>
        <p:spPr>
          <a:xfrm rot="5400000" flipV="1">
            <a:off x="5093837" y="2352820"/>
            <a:ext cx="789299"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3592804" y="2641589"/>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9" name="Rectangle 8"/>
          <p:cNvSpPr/>
          <p:nvPr/>
        </p:nvSpPr>
        <p:spPr>
          <a:xfrm>
            <a:off x="3592974" y="2058691"/>
            <a:ext cx="2002536" cy="648639"/>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a:solidFill>
                  <a:srgbClr val="FFFFFF"/>
                </a:solidFill>
              </a:rPr>
              <a:t>Xx </a:t>
            </a:r>
            <a:r>
              <a:rPr lang="en-US" sz="1350" dirty="0" err="1">
                <a:solidFill>
                  <a:srgbClr val="FFFFFF"/>
                </a:solidFill>
              </a:rPr>
              <a:t>xxxxxx</a:t>
            </a:r>
            <a:r>
              <a:rPr lang="en-US" sz="1350" dirty="0">
                <a:solidFill>
                  <a:srgbClr val="FFFFFF"/>
                </a:solidFill>
              </a:rPr>
              <a:t> </a:t>
            </a:r>
          </a:p>
        </p:txBody>
      </p:sp>
      <p:sp>
        <p:nvSpPr>
          <p:cNvPr id="39" name="Rectangle 38"/>
          <p:cNvSpPr/>
          <p:nvPr/>
        </p:nvSpPr>
        <p:spPr>
          <a:xfrm>
            <a:off x="3592804" y="4539450"/>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2" name="Parallelogram 51"/>
          <p:cNvSpPr/>
          <p:nvPr/>
        </p:nvSpPr>
        <p:spPr>
          <a:xfrm rot="5400000" flipV="1">
            <a:off x="3299337" y="2216998"/>
            <a:ext cx="789299" cy="202363"/>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p:cNvSpPr/>
          <p:nvPr/>
        </p:nvSpPr>
        <p:spPr>
          <a:xfrm>
            <a:off x="1799950" y="2511640"/>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8" name="Rectangle 7"/>
          <p:cNvSpPr/>
          <p:nvPr/>
        </p:nvSpPr>
        <p:spPr>
          <a:xfrm>
            <a:off x="1796487" y="1923362"/>
            <a:ext cx="2002536" cy="648639"/>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a:t>
            </a:r>
            <a:endParaRPr lang="en-US" sz="1350" dirty="0">
              <a:solidFill>
                <a:srgbClr val="FFFFFF"/>
              </a:solidFill>
            </a:endParaRPr>
          </a:p>
        </p:txBody>
      </p:sp>
      <p:sp>
        <p:nvSpPr>
          <p:cNvPr id="38" name="Rectangle 37"/>
          <p:cNvSpPr/>
          <p:nvPr/>
        </p:nvSpPr>
        <p:spPr>
          <a:xfrm>
            <a:off x="1799950" y="4413835"/>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 name="Rectangle 2"/>
          <p:cNvSpPr/>
          <p:nvPr/>
        </p:nvSpPr>
        <p:spPr>
          <a:xfrm>
            <a:off x="-3931" y="2384885"/>
            <a:ext cx="1737360" cy="233285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4" name="Rectangle 33">
            <a:hlinkClick r:id="" action="ppaction://noaction"/>
          </p:cNvPr>
          <p:cNvSpPr/>
          <p:nvPr/>
        </p:nvSpPr>
        <p:spPr>
          <a:xfrm>
            <a:off x="-3931" y="4283776"/>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1" name="Parallelogram 50"/>
          <p:cNvSpPr/>
          <p:nvPr/>
        </p:nvSpPr>
        <p:spPr>
          <a:xfrm rot="5400000" flipV="1">
            <a:off x="1506483" y="2081588"/>
            <a:ext cx="789299"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0" y="1788033"/>
            <a:ext cx="2002536" cy="64863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Xxxxxxxx</a:t>
            </a:r>
            <a:endParaRPr lang="en-US" sz="1350" dirty="0">
              <a:solidFill>
                <a:srgbClr val="FFFFFF"/>
              </a:solidFill>
            </a:endParaRPr>
          </a:p>
        </p:txBody>
      </p:sp>
      <p:grpSp>
        <p:nvGrpSpPr>
          <p:cNvPr id="31" name="Group 30"/>
          <p:cNvGrpSpPr/>
          <p:nvPr/>
        </p:nvGrpSpPr>
        <p:grpSpPr>
          <a:xfrm>
            <a:off x="71500" y="4345338"/>
            <a:ext cx="310842" cy="310840"/>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58601" y="2194598"/>
            <a:ext cx="371564" cy="383748"/>
          </a:xfrm>
          <a:prstGeom prst="rect">
            <a:avLst/>
          </a:prstGeom>
        </p:spPr>
      </p:pic>
      <p:grpSp>
        <p:nvGrpSpPr>
          <p:cNvPr id="55" name="Group 54"/>
          <p:cNvGrpSpPr/>
          <p:nvPr/>
        </p:nvGrpSpPr>
        <p:grpSpPr>
          <a:xfrm>
            <a:off x="1880802" y="4475397"/>
            <a:ext cx="310842" cy="310840"/>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3665186" y="4601013"/>
            <a:ext cx="310842" cy="310840"/>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5459963" y="4735296"/>
            <a:ext cx="310842" cy="310840"/>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36272" y="2299020"/>
            <a:ext cx="396512" cy="445564"/>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156930" y="2049081"/>
            <a:ext cx="402010" cy="404126"/>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39652" y="1923424"/>
            <a:ext cx="290400" cy="384780"/>
          </a:xfrm>
          <a:prstGeom prst="rect">
            <a:avLst/>
          </a:prstGeom>
        </p:spPr>
      </p:pic>
      <p:grpSp>
        <p:nvGrpSpPr>
          <p:cNvPr id="12" name="Group 4"/>
          <p:cNvGrpSpPr>
            <a:grpSpLocks noChangeAspect="1"/>
          </p:cNvGrpSpPr>
          <p:nvPr/>
        </p:nvGrpSpPr>
        <p:grpSpPr bwMode="auto">
          <a:xfrm>
            <a:off x="8581213" y="2500036"/>
            <a:ext cx="402077" cy="31419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xxxxxxx</a:t>
            </a:r>
            <a:r>
              <a:rPr lang="en-US" dirty="0"/>
              <a:t> xx</a:t>
            </a:r>
          </a:p>
        </p:txBody>
      </p:sp>
      <p:sp>
        <p:nvSpPr>
          <p:cNvPr id="3" name="Rectangle 2"/>
          <p:cNvSpPr/>
          <p:nvPr/>
        </p:nvSpPr>
        <p:spPr>
          <a:xfrm>
            <a:off x="685801"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4" name="Rectangle 3"/>
          <p:cNvSpPr/>
          <p:nvPr/>
        </p:nvSpPr>
        <p:spPr>
          <a:xfrm>
            <a:off x="2689377"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5" name="Rectangle 4"/>
          <p:cNvSpPr/>
          <p:nvPr/>
        </p:nvSpPr>
        <p:spPr>
          <a:xfrm>
            <a:off x="4692953"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6" name="Rectangle 5"/>
          <p:cNvSpPr/>
          <p:nvPr/>
        </p:nvSpPr>
        <p:spPr>
          <a:xfrm>
            <a:off x="6696530"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7" name="Rectangle 6"/>
          <p:cNvSpPr/>
          <p:nvPr/>
        </p:nvSpPr>
        <p:spPr>
          <a:xfrm>
            <a:off x="685801" y="1981201"/>
            <a:ext cx="1761671" cy="941796"/>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01</a:t>
            </a:r>
          </a:p>
        </p:txBody>
      </p:sp>
      <p:sp>
        <p:nvSpPr>
          <p:cNvPr id="8" name="Rectangle 7"/>
          <p:cNvSpPr/>
          <p:nvPr/>
        </p:nvSpPr>
        <p:spPr>
          <a:xfrm>
            <a:off x="2689377" y="1981201"/>
            <a:ext cx="1761671" cy="941796"/>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02</a:t>
            </a:r>
          </a:p>
        </p:txBody>
      </p:sp>
      <p:sp>
        <p:nvSpPr>
          <p:cNvPr id="9" name="Rectangle 8"/>
          <p:cNvSpPr/>
          <p:nvPr/>
        </p:nvSpPr>
        <p:spPr>
          <a:xfrm>
            <a:off x="4692953" y="1981201"/>
            <a:ext cx="1761671" cy="941796"/>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03</a:t>
            </a:r>
          </a:p>
        </p:txBody>
      </p:sp>
      <p:sp>
        <p:nvSpPr>
          <p:cNvPr id="10" name="Rectangle 9"/>
          <p:cNvSpPr/>
          <p:nvPr/>
        </p:nvSpPr>
        <p:spPr>
          <a:xfrm>
            <a:off x="6696530" y="1981201"/>
            <a:ext cx="1761671" cy="941796"/>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04</a:t>
            </a:r>
          </a:p>
        </p:txBody>
      </p:sp>
      <p:grpSp>
        <p:nvGrpSpPr>
          <p:cNvPr id="24" name="Group 23"/>
          <p:cNvGrpSpPr/>
          <p:nvPr/>
        </p:nvGrpSpPr>
        <p:grpSpPr>
          <a:xfrm>
            <a:off x="6798946" y="2569122"/>
            <a:ext cx="255204" cy="255202"/>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4795369" y="2569122"/>
            <a:ext cx="255204" cy="255202"/>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2791793" y="2569122"/>
            <a:ext cx="255204" cy="255202"/>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788217" y="2569122"/>
            <a:ext cx="255204" cy="255202"/>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Rectangle 33">
            <a:hlinkClick r:id="" action="ppaction://noaction"/>
          </p:cNvPr>
          <p:cNvSpPr/>
          <p:nvPr/>
        </p:nvSpPr>
        <p:spPr>
          <a:xfrm>
            <a:off x="685801"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8" name="Rectangle 37"/>
          <p:cNvSpPr/>
          <p:nvPr/>
        </p:nvSpPr>
        <p:spPr>
          <a:xfrm>
            <a:off x="2689377"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9" name="Rectangle 38"/>
          <p:cNvSpPr/>
          <p:nvPr/>
        </p:nvSpPr>
        <p:spPr>
          <a:xfrm>
            <a:off x="4692953"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0" name="Rectangle 39"/>
          <p:cNvSpPr/>
          <p:nvPr/>
        </p:nvSpPr>
        <p:spPr>
          <a:xfrm>
            <a:off x="6696530"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4" name="Freeform 17"/>
          <p:cNvSpPr>
            <a:spLocks/>
          </p:cNvSpPr>
          <p:nvPr/>
        </p:nvSpPr>
        <p:spPr bwMode="auto">
          <a:xfrm>
            <a:off x="2785182"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781379"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7"/>
          <p:cNvSpPr>
            <a:spLocks/>
          </p:cNvSpPr>
          <p:nvPr/>
        </p:nvSpPr>
        <p:spPr bwMode="auto">
          <a:xfrm>
            <a:off x="4784976"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7"/>
          <p:cNvSpPr>
            <a:spLocks/>
          </p:cNvSpPr>
          <p:nvPr/>
        </p:nvSpPr>
        <p:spPr bwMode="auto">
          <a:xfrm>
            <a:off x="6819407"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a:t>
            </a:r>
            <a:r>
              <a:rPr lang="en-US" dirty="0" err="1"/>
              <a:t>xxxxxx</a:t>
            </a:r>
            <a:r>
              <a:rPr lang="en-US" dirty="0"/>
              <a:t> 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0" name="Oval 9"/>
          <p:cNvSpPr/>
          <p:nvPr/>
        </p:nvSpPr>
        <p:spPr>
          <a:xfrm>
            <a:off x="682335" y="2712028"/>
            <a:ext cx="564572" cy="564572"/>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1707803" y="2384870"/>
            <a:ext cx="1524000" cy="453842"/>
          </a:xfrm>
          <a:prstGeom prst="rect">
            <a:avLst/>
          </a:prstGeom>
          <a:noFill/>
        </p:spPr>
        <p:txBody>
          <a:bodyPr wrap="square" rtlCol="0">
            <a:spAutoFit/>
          </a:bodyPr>
          <a:lstStyle/>
          <a:p>
            <a:pPr>
              <a:lnSpc>
                <a:spcPct val="87000"/>
              </a:lnSpc>
            </a:pPr>
            <a:r>
              <a:rPr lang="en-US" sz="1600" dirty="0" err="1"/>
              <a:t>Xxxxx</a:t>
            </a:r>
            <a:endParaRPr lang="en-US" sz="1600" dirty="0"/>
          </a:p>
          <a:p>
            <a:pPr>
              <a:lnSpc>
                <a:spcPct val="87000"/>
              </a:lnSpc>
            </a:pPr>
            <a:r>
              <a:rPr lang="en-US" sz="1100" dirty="0"/>
              <a:t>Xx </a:t>
            </a:r>
            <a:r>
              <a:rPr lang="en-US" sz="1100" dirty="0" err="1"/>
              <a:t>xxxxxxxx</a:t>
            </a:r>
            <a:r>
              <a:rPr lang="en-US" sz="1100" dirty="0"/>
              <a:t> xx</a:t>
            </a:r>
          </a:p>
        </p:txBody>
      </p:sp>
      <p:sp>
        <p:nvSpPr>
          <p:cNvPr id="23" name="TextBox 22"/>
          <p:cNvSpPr txBox="1"/>
          <p:nvPr/>
        </p:nvSpPr>
        <p:spPr>
          <a:xfrm>
            <a:off x="1214286" y="2304537"/>
            <a:ext cx="652743" cy="584775"/>
          </a:xfrm>
          <a:prstGeom prst="rect">
            <a:avLst/>
          </a:prstGeom>
          <a:noFill/>
        </p:spPr>
        <p:txBody>
          <a:bodyPr wrap="none" rtlCol="0">
            <a:spAutoFit/>
          </a:bodyPr>
          <a:lstStyle/>
          <a:p>
            <a:r>
              <a:rPr lang="en-US" sz="3200" dirty="0"/>
              <a:t>01</a:t>
            </a:r>
          </a:p>
        </p:txBody>
      </p:sp>
      <p:sp>
        <p:nvSpPr>
          <p:cNvPr id="8" name="Oval 7"/>
          <p:cNvSpPr/>
          <p:nvPr/>
        </p:nvSpPr>
        <p:spPr>
          <a:xfrm>
            <a:off x="2301010" y="3423229"/>
            <a:ext cx="564572" cy="564572"/>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3" name="TextBox 12"/>
          <p:cNvSpPr txBox="1"/>
          <p:nvPr/>
        </p:nvSpPr>
        <p:spPr>
          <a:xfrm>
            <a:off x="3324173" y="3178333"/>
            <a:ext cx="1524000" cy="453842"/>
          </a:xfrm>
          <a:prstGeom prst="rect">
            <a:avLst/>
          </a:prstGeom>
          <a:noFill/>
        </p:spPr>
        <p:txBody>
          <a:bodyPr wrap="square" rtlCol="0">
            <a:spAutoFit/>
          </a:bodyPr>
          <a:lstStyle/>
          <a:p>
            <a:pPr>
              <a:lnSpc>
                <a:spcPct val="87000"/>
              </a:lnSpc>
            </a:pPr>
            <a:r>
              <a:rPr lang="en-US" sz="1600" dirty="0"/>
              <a:t>Xxx </a:t>
            </a:r>
            <a:r>
              <a:rPr lang="en-US" sz="1600" dirty="0" err="1"/>
              <a:t>xxxx</a:t>
            </a:r>
            <a:endParaRPr lang="en-US" sz="1600" dirty="0"/>
          </a:p>
          <a:p>
            <a:pPr>
              <a:lnSpc>
                <a:spcPct val="87000"/>
              </a:lnSpc>
            </a:pPr>
            <a:r>
              <a:rPr lang="en-US" sz="1100" dirty="0"/>
              <a:t>Xx </a:t>
            </a:r>
            <a:r>
              <a:rPr lang="en-US" sz="1100" dirty="0" err="1"/>
              <a:t>xxxxxxxx</a:t>
            </a:r>
            <a:r>
              <a:rPr lang="en-US" sz="1100" dirty="0"/>
              <a:t> xx</a:t>
            </a:r>
          </a:p>
        </p:txBody>
      </p:sp>
      <p:sp>
        <p:nvSpPr>
          <p:cNvPr id="24" name="TextBox 23"/>
          <p:cNvSpPr txBox="1"/>
          <p:nvPr/>
        </p:nvSpPr>
        <p:spPr>
          <a:xfrm>
            <a:off x="2802656" y="3099337"/>
            <a:ext cx="652743" cy="584775"/>
          </a:xfrm>
          <a:prstGeom prst="rect">
            <a:avLst/>
          </a:prstGeom>
          <a:noFill/>
        </p:spPr>
        <p:txBody>
          <a:bodyPr wrap="none" rtlCol="0">
            <a:spAutoFit/>
          </a:bodyPr>
          <a:lstStyle/>
          <a:p>
            <a:r>
              <a:rPr lang="en-US" sz="3200" dirty="0"/>
              <a:t>02</a:t>
            </a:r>
          </a:p>
        </p:txBody>
      </p:sp>
      <p:sp>
        <p:nvSpPr>
          <p:cNvPr id="9" name="Oval 8"/>
          <p:cNvSpPr/>
          <p:nvPr/>
        </p:nvSpPr>
        <p:spPr>
          <a:xfrm>
            <a:off x="4337623" y="4134429"/>
            <a:ext cx="564572" cy="564572"/>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5400040" y="3886711"/>
            <a:ext cx="1524000" cy="453842"/>
          </a:xfrm>
          <a:prstGeom prst="rect">
            <a:avLst/>
          </a:prstGeom>
          <a:noFill/>
        </p:spPr>
        <p:txBody>
          <a:bodyPr wrap="square" rtlCol="0">
            <a:spAutoFit/>
          </a:bodyPr>
          <a:lstStyle/>
          <a:p>
            <a:pPr>
              <a:lnSpc>
                <a:spcPct val="87000"/>
              </a:lnSpc>
            </a:pPr>
            <a:r>
              <a:rPr lang="en-US" sz="1600" dirty="0"/>
              <a:t>Xxx </a:t>
            </a:r>
            <a:r>
              <a:rPr lang="en-US" sz="1600" dirty="0" err="1"/>
              <a:t>xxxxxx</a:t>
            </a:r>
            <a:endParaRPr lang="en-US" sz="1600" dirty="0"/>
          </a:p>
          <a:p>
            <a:pPr>
              <a:lnSpc>
                <a:spcPct val="87000"/>
              </a:lnSpc>
            </a:pPr>
            <a:r>
              <a:rPr lang="en-US" sz="1100" dirty="0"/>
              <a:t>Xx </a:t>
            </a:r>
            <a:r>
              <a:rPr lang="en-US" sz="1100" dirty="0" err="1"/>
              <a:t>xxxxxxxx</a:t>
            </a:r>
            <a:r>
              <a:rPr lang="en-US" sz="1100" dirty="0"/>
              <a:t> xx</a:t>
            </a:r>
          </a:p>
        </p:txBody>
      </p:sp>
      <p:sp>
        <p:nvSpPr>
          <p:cNvPr id="25" name="TextBox 24"/>
          <p:cNvSpPr txBox="1"/>
          <p:nvPr/>
        </p:nvSpPr>
        <p:spPr>
          <a:xfrm>
            <a:off x="4890950" y="3809052"/>
            <a:ext cx="652743" cy="584775"/>
          </a:xfrm>
          <a:prstGeom prst="rect">
            <a:avLst/>
          </a:prstGeom>
          <a:noFill/>
        </p:spPr>
        <p:txBody>
          <a:bodyPr wrap="none" rtlCol="0">
            <a:spAutoFit/>
          </a:bodyPr>
          <a:lstStyle/>
          <a:p>
            <a:r>
              <a:rPr lang="en-US" sz="3200" dirty="0"/>
              <a:t>03</a:t>
            </a:r>
          </a:p>
        </p:txBody>
      </p:sp>
      <p:sp>
        <p:nvSpPr>
          <p:cNvPr id="11" name="Oval 10"/>
          <p:cNvSpPr/>
          <p:nvPr/>
        </p:nvSpPr>
        <p:spPr>
          <a:xfrm>
            <a:off x="6172201" y="4845628"/>
            <a:ext cx="564572" cy="564572"/>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5" name="TextBox 14"/>
          <p:cNvSpPr txBox="1"/>
          <p:nvPr/>
        </p:nvSpPr>
        <p:spPr>
          <a:xfrm>
            <a:off x="7272024" y="4595088"/>
            <a:ext cx="1524000" cy="453842"/>
          </a:xfrm>
          <a:prstGeom prst="rect">
            <a:avLst/>
          </a:prstGeom>
          <a:noFill/>
        </p:spPr>
        <p:txBody>
          <a:bodyPr wrap="square" rtlCol="0">
            <a:spAutoFit/>
          </a:bodyPr>
          <a:lstStyle/>
          <a:p>
            <a:pPr>
              <a:lnSpc>
                <a:spcPct val="87000"/>
              </a:lnSpc>
            </a:pPr>
            <a:r>
              <a:rPr lang="en-US" sz="1600" dirty="0" err="1"/>
              <a:t>Xxxxxxx</a:t>
            </a:r>
            <a:endParaRPr lang="en-US" sz="1600" dirty="0"/>
          </a:p>
          <a:p>
            <a:pPr>
              <a:lnSpc>
                <a:spcPct val="87000"/>
              </a:lnSpc>
            </a:pPr>
            <a:r>
              <a:rPr lang="en-US" sz="1100" dirty="0"/>
              <a:t>Xx </a:t>
            </a:r>
            <a:r>
              <a:rPr lang="en-US" sz="1100" dirty="0" err="1"/>
              <a:t>xxxxxxxx</a:t>
            </a:r>
            <a:r>
              <a:rPr lang="en-US" sz="1100" dirty="0"/>
              <a:t> xx</a:t>
            </a:r>
          </a:p>
        </p:txBody>
      </p:sp>
      <p:sp>
        <p:nvSpPr>
          <p:cNvPr id="26" name="TextBox 25"/>
          <p:cNvSpPr txBox="1"/>
          <p:nvPr/>
        </p:nvSpPr>
        <p:spPr>
          <a:xfrm>
            <a:off x="6732863" y="4518765"/>
            <a:ext cx="652743" cy="584775"/>
          </a:xfrm>
          <a:prstGeom prst="rect">
            <a:avLst/>
          </a:prstGeom>
          <a:noFill/>
        </p:spPr>
        <p:txBody>
          <a:bodyPr wrap="none" rtlCol="0">
            <a:spAutoFit/>
          </a:bodyPr>
          <a:lstStyle/>
          <a:p>
            <a:r>
              <a:rPr lang="en-US" sz="3200" dirty="0"/>
              <a:t>04</a:t>
            </a:r>
          </a:p>
        </p:txBody>
      </p:sp>
      <p:sp>
        <p:nvSpPr>
          <p:cNvPr id="34" name="TextBox 33"/>
          <p:cNvSpPr txBox="1"/>
          <p:nvPr/>
        </p:nvSpPr>
        <p:spPr>
          <a:xfrm>
            <a:off x="609600" y="4191000"/>
            <a:ext cx="2567710" cy="338554"/>
          </a:xfrm>
          <a:prstGeom prst="rect">
            <a:avLst/>
          </a:prstGeom>
          <a:noFill/>
        </p:spPr>
        <p:txBody>
          <a:bodyPr wrap="square" rtlCol="0">
            <a:spAutoFit/>
          </a:bodyPr>
          <a:lstStyle/>
          <a:p>
            <a:r>
              <a:rPr lang="en-US" sz="1600" dirty="0"/>
              <a:t>Xx </a:t>
            </a:r>
            <a:r>
              <a:rPr lang="en-US" sz="1600" dirty="0" err="1"/>
              <a:t>xxxxx</a:t>
            </a:r>
            <a:r>
              <a:rPr lang="en-US" sz="1600" dirty="0"/>
              <a:t> x </a:t>
            </a:r>
            <a:r>
              <a:rPr lang="en-US" sz="1600" dirty="0" err="1"/>
              <a:t>xxxxxxx</a:t>
            </a:r>
            <a:endParaRPr lang="en-US" sz="1600" dirty="0"/>
          </a:p>
        </p:txBody>
      </p:sp>
      <p:sp>
        <p:nvSpPr>
          <p:cNvPr id="35" name="TextBox 34"/>
          <p:cNvSpPr txBox="1"/>
          <p:nvPr/>
        </p:nvSpPr>
        <p:spPr>
          <a:xfrm>
            <a:off x="599017" y="4441163"/>
            <a:ext cx="3429000" cy="769441"/>
          </a:xfrm>
          <a:prstGeom prst="rect">
            <a:avLst/>
          </a:prstGeom>
          <a:noFill/>
        </p:spPr>
        <p:txBody>
          <a:bodyPr wrap="square" rtlCol="0">
            <a:spAutoFit/>
          </a:bodyPr>
          <a:lstStyle/>
          <a:p>
            <a:r>
              <a:rPr lang="en-US" sz="1100" dirty="0" err="1"/>
              <a:t>Xxxx</a:t>
            </a:r>
            <a:r>
              <a:rPr lang="en-US" sz="1100" dirty="0"/>
              <a:t> x </a:t>
            </a:r>
            <a:r>
              <a:rPr lang="en-US" sz="1100" dirty="0" err="1"/>
              <a:t>xxxxxxx</a:t>
            </a:r>
            <a:r>
              <a:rPr lang="en-US" sz="1100" dirty="0"/>
              <a:t> x </a:t>
            </a:r>
            <a:r>
              <a:rPr lang="en-US" sz="1100" dirty="0" err="1"/>
              <a:t>xxxxxxx</a:t>
            </a:r>
            <a:r>
              <a:rPr lang="en-US" sz="1100" dirty="0"/>
              <a:t> xxx </a:t>
            </a:r>
            <a:r>
              <a:rPr lang="en-US" sz="1100" dirty="0" err="1"/>
              <a:t>xxx</a:t>
            </a:r>
            <a:r>
              <a:rPr lang="en-US" sz="1100" dirty="0"/>
              <a:t> x </a:t>
            </a:r>
            <a:r>
              <a:rPr lang="en-US" sz="1100" dirty="0" err="1"/>
              <a:t>xxxx</a:t>
            </a:r>
            <a:r>
              <a:rPr lang="en-US" sz="1100" dirty="0"/>
              <a:t> xx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p>
        </p:txBody>
      </p:sp>
      <p:cxnSp>
        <p:nvCxnSpPr>
          <p:cNvPr id="48" name="Straight Connector 47"/>
          <p:cNvCxnSpPr>
            <a:stCxn id="10" idx="6"/>
          </p:cNvCxnSpPr>
          <p:nvPr/>
        </p:nvCxnSpPr>
        <p:spPr>
          <a:xfrm>
            <a:off x="1246906" y="2994314"/>
            <a:ext cx="2105894"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2865582" y="3705514"/>
            <a:ext cx="4678219"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2457529" y="3553111"/>
            <a:ext cx="251534" cy="30480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47"/>
          <p:cNvSpPr>
            <a:spLocks noChangeAspect="1" noEditPoints="1"/>
          </p:cNvSpPr>
          <p:nvPr/>
        </p:nvSpPr>
        <p:spPr bwMode="auto">
          <a:xfrm>
            <a:off x="4499255" y="4264311"/>
            <a:ext cx="241308" cy="304808"/>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noChangeAspect="1" noEditPoints="1"/>
          </p:cNvSpPr>
          <p:nvPr/>
        </p:nvSpPr>
        <p:spPr bwMode="auto">
          <a:xfrm>
            <a:off x="853218" y="2841910"/>
            <a:ext cx="222806" cy="304808"/>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noEditPoints="1"/>
          </p:cNvSpPr>
          <p:nvPr/>
        </p:nvSpPr>
        <p:spPr bwMode="auto">
          <a:xfrm>
            <a:off x="6317949" y="4994222"/>
            <a:ext cx="273076" cy="267384"/>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7" name="Straight Connector 56"/>
          <p:cNvCxnSpPr>
            <a:stCxn id="9" idx="6"/>
          </p:cNvCxnSpPr>
          <p:nvPr/>
        </p:nvCxnSpPr>
        <p:spPr>
          <a:xfrm>
            <a:off x="4902196" y="4416714"/>
            <a:ext cx="1955805"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6736772" y="5127914"/>
            <a:ext cx="1905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596497" y="2112170"/>
            <a:ext cx="7775978" cy="336880"/>
            <a:chOff x="795329" y="1673225"/>
            <a:chExt cx="10367971" cy="449173"/>
          </a:xfrm>
        </p:grpSpPr>
        <p:sp>
          <p:nvSpPr>
            <p:cNvPr id="46" name="TextBox 45"/>
            <p:cNvSpPr txBox="1"/>
            <p:nvPr/>
          </p:nvSpPr>
          <p:spPr>
            <a:xfrm>
              <a:off x="795329" y="1753066"/>
              <a:ext cx="1219200" cy="369332"/>
            </a:xfrm>
            <a:prstGeom prst="rect">
              <a:avLst/>
            </a:prstGeom>
            <a:noFill/>
          </p:spPr>
          <p:txBody>
            <a:bodyPr wrap="square" rtlCol="0">
              <a:spAutoFit/>
            </a:bodyPr>
            <a:lstStyle/>
            <a:p>
              <a:r>
                <a:rPr lang="en-US" sz="1200" dirty="0"/>
                <a:t>X1 2015</a:t>
              </a:r>
            </a:p>
          </p:txBody>
        </p:sp>
        <p:sp>
          <p:nvSpPr>
            <p:cNvPr id="63" name="TextBox 62"/>
            <p:cNvSpPr txBox="1"/>
            <p:nvPr/>
          </p:nvSpPr>
          <p:spPr>
            <a:xfrm>
              <a:off x="2512793" y="1753066"/>
              <a:ext cx="1219200" cy="369332"/>
            </a:xfrm>
            <a:prstGeom prst="rect">
              <a:avLst/>
            </a:prstGeom>
            <a:noFill/>
          </p:spPr>
          <p:txBody>
            <a:bodyPr wrap="square" rtlCol="0">
              <a:spAutoFit/>
            </a:bodyPr>
            <a:lstStyle/>
            <a:p>
              <a:r>
                <a:rPr lang="en-US" sz="1200" dirty="0"/>
                <a:t>X2 2015</a:t>
              </a:r>
            </a:p>
          </p:txBody>
        </p:sp>
        <p:sp>
          <p:nvSpPr>
            <p:cNvPr id="64" name="TextBox 63"/>
            <p:cNvSpPr txBox="1"/>
            <p:nvPr/>
          </p:nvSpPr>
          <p:spPr>
            <a:xfrm>
              <a:off x="4230257" y="1753066"/>
              <a:ext cx="1219200" cy="369332"/>
            </a:xfrm>
            <a:prstGeom prst="rect">
              <a:avLst/>
            </a:prstGeom>
            <a:noFill/>
          </p:spPr>
          <p:txBody>
            <a:bodyPr wrap="square" rtlCol="0">
              <a:spAutoFit/>
            </a:bodyPr>
            <a:lstStyle/>
            <a:p>
              <a:r>
                <a:rPr lang="en-US" sz="1200" dirty="0"/>
                <a:t>X3 2015</a:t>
              </a:r>
            </a:p>
          </p:txBody>
        </p:sp>
        <p:sp>
          <p:nvSpPr>
            <p:cNvPr id="65" name="TextBox 64"/>
            <p:cNvSpPr txBox="1"/>
            <p:nvPr/>
          </p:nvSpPr>
          <p:spPr>
            <a:xfrm>
              <a:off x="5947721" y="1753066"/>
              <a:ext cx="1219200" cy="369332"/>
            </a:xfrm>
            <a:prstGeom prst="rect">
              <a:avLst/>
            </a:prstGeom>
            <a:noFill/>
          </p:spPr>
          <p:txBody>
            <a:bodyPr wrap="square" rtlCol="0">
              <a:spAutoFit/>
            </a:bodyPr>
            <a:lstStyle/>
            <a:p>
              <a:r>
                <a:rPr lang="en-US" sz="1200" dirty="0"/>
                <a:t>X4 2015</a:t>
              </a:r>
            </a:p>
          </p:txBody>
        </p:sp>
        <p:sp>
          <p:nvSpPr>
            <p:cNvPr id="66" name="TextBox 65"/>
            <p:cNvSpPr txBox="1"/>
            <p:nvPr/>
          </p:nvSpPr>
          <p:spPr>
            <a:xfrm>
              <a:off x="7665185" y="1753066"/>
              <a:ext cx="1219200" cy="369332"/>
            </a:xfrm>
            <a:prstGeom prst="rect">
              <a:avLst/>
            </a:prstGeom>
            <a:noFill/>
          </p:spPr>
          <p:txBody>
            <a:bodyPr wrap="square" rtlCol="0">
              <a:spAutoFit/>
            </a:bodyPr>
            <a:lstStyle/>
            <a:p>
              <a:r>
                <a:rPr lang="en-US" sz="1200" dirty="0"/>
                <a:t>X1 2016</a:t>
              </a:r>
            </a:p>
          </p:txBody>
        </p:sp>
        <p:sp>
          <p:nvSpPr>
            <p:cNvPr id="67" name="TextBox 66"/>
            <p:cNvSpPr txBox="1"/>
            <p:nvPr/>
          </p:nvSpPr>
          <p:spPr>
            <a:xfrm>
              <a:off x="9382648" y="1753066"/>
              <a:ext cx="1219200" cy="369332"/>
            </a:xfrm>
            <a:prstGeom prst="rect">
              <a:avLst/>
            </a:prstGeom>
            <a:noFill/>
          </p:spPr>
          <p:txBody>
            <a:bodyPr wrap="square" rtlCol="0">
              <a:spAutoFit/>
            </a:bodyPr>
            <a:lstStyle/>
            <a:p>
              <a:r>
                <a:rPr lang="en-US" sz="12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413409" y="2994314"/>
            <a:ext cx="2105894"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321611" y="1277595"/>
            <a:ext cx="2665288" cy="2665288"/>
            <a:chOff x="3170172" y="418973"/>
            <a:chExt cx="2668031" cy="2668031"/>
          </a:xfrm>
        </p:grpSpPr>
        <p:sp>
          <p:nvSpPr>
            <p:cNvPr id="33" name="Oval 32"/>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grpSp>
      </p:grpSp>
      <p:sp>
        <p:nvSpPr>
          <p:cNvPr id="18" name="TextBox 17"/>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19" name="TextBox 18"/>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0" name="TextBox 19"/>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21" name="TextBox 20"/>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2" name="TextBox 21"/>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23" name="TextBox 22"/>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5" name="Elbow Connector 34"/>
          <p:cNvCxnSpPr>
            <a:stCxn id="18" idx="0"/>
            <a:endCxn id="22" idx="0"/>
          </p:cNvCxnSpPr>
          <p:nvPr/>
        </p:nvCxnSpPr>
        <p:spPr>
          <a:xfrm rot="5400000" flipH="1" flipV="1">
            <a:off x="4649628" y="1754169"/>
            <a:ext cx="12700" cy="5547518"/>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4649629" y="3942883"/>
            <a:ext cx="4626" cy="585044"/>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a:t>
            </a:r>
          </a:p>
        </p:txBody>
      </p:sp>
      <p:sp>
        <p:nvSpPr>
          <p:cNvPr id="55" name="Left Arrow Callout 54"/>
          <p:cNvSpPr/>
          <p:nvPr/>
        </p:nvSpPr>
        <p:spPr>
          <a:xfrm>
            <a:off x="6240210" y="1609242"/>
            <a:ext cx="2429117" cy="2095317"/>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a:t>
            </a:r>
            <a:r>
              <a:rPr lang="en-US" sz="1100" dirty="0">
                <a:solidFill>
                  <a:schemeClr val="tx1"/>
                </a:solidFill>
              </a:rPr>
              <a:t> xx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 </a:t>
            </a:r>
            <a:r>
              <a:rPr lang="en-US" sz="1100" dirty="0" err="1">
                <a:solidFill>
                  <a:schemeClr val="tx1"/>
                </a:solidFill>
              </a:rPr>
              <a:t>Xxxx</a:t>
            </a:r>
            <a:r>
              <a:rPr lang="en-US" sz="1100" dirty="0">
                <a:solidFill>
                  <a:schemeClr val="tx1"/>
                </a:solidFill>
              </a:rPr>
              <a:t> xx x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 </a:t>
            </a:r>
            <a:r>
              <a:rPr lang="en-US" sz="1100" dirty="0" err="1">
                <a:solidFill>
                  <a:schemeClr val="tx1"/>
                </a:solidFill>
              </a:rPr>
              <a:t>x</a:t>
            </a:r>
            <a:r>
              <a:rPr lang="en-US" sz="1100" dirty="0">
                <a:solidFill>
                  <a:schemeClr val="tx1"/>
                </a:solidFill>
              </a:rPr>
              <a:t> xx,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xxx xx </a:t>
            </a:r>
            <a:r>
              <a:rPr lang="en-US" sz="1100" dirty="0" err="1">
                <a:solidFill>
                  <a:schemeClr val="tx1"/>
                </a:solidFill>
              </a:rPr>
              <a:t>xxxxx</a:t>
            </a:r>
            <a:r>
              <a:rPr lang="en-US" sz="1100" dirty="0">
                <a:solidFill>
                  <a:schemeClr val="tx1"/>
                </a:solidFill>
              </a:rPr>
              <a:t> x. X xxx x </a:t>
            </a:r>
            <a:r>
              <a:rPr lang="en-US" sz="1100" dirty="0" err="1">
                <a:solidFill>
                  <a:schemeClr val="tx1"/>
                </a:solidFill>
              </a:rPr>
              <a:t>xxxxxx</a:t>
            </a:r>
            <a:r>
              <a:rPr lang="en-US" sz="1100" dirty="0">
                <a:solidFill>
                  <a:schemeClr val="tx1"/>
                </a:solidFill>
              </a:rPr>
              <a:t> xx </a:t>
            </a:r>
            <a:r>
              <a:rPr lang="en-US" sz="1100" dirty="0" err="1">
                <a:solidFill>
                  <a:schemeClr val="tx1"/>
                </a:solidFill>
              </a:rPr>
              <a:t>xxxxxx</a:t>
            </a:r>
            <a:r>
              <a:rPr lang="en-US" sz="1100" dirty="0">
                <a:solidFill>
                  <a:schemeClr val="tx1"/>
                </a:solidFill>
              </a:rPr>
              <a:t> </a:t>
            </a:r>
            <a:r>
              <a:rPr lang="en-US" sz="1100" dirty="0" err="1">
                <a:solidFill>
                  <a:schemeClr val="tx1"/>
                </a:solidFill>
              </a:rPr>
              <a:t>xxxxx</a:t>
            </a:r>
            <a:r>
              <a:rPr lang="en-US" sz="1100" dirty="0">
                <a:solidFill>
                  <a:schemeClr val="tx1"/>
                </a:solidFill>
              </a:rPr>
              <a:t> ,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
        <p:nvSpPr>
          <p:cNvPr id="56" name="Left Arrow Callout 55"/>
          <p:cNvSpPr/>
          <p:nvPr/>
        </p:nvSpPr>
        <p:spPr>
          <a:xfrm flipH="1">
            <a:off x="631279" y="1609242"/>
            <a:ext cx="2429117" cy="2095317"/>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a:t>
            </a:r>
            <a:r>
              <a:rPr lang="en-US" sz="1100" dirty="0">
                <a:solidFill>
                  <a:schemeClr val="tx1"/>
                </a:solidFill>
              </a:rPr>
              <a:t> xx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 </a:t>
            </a:r>
            <a:r>
              <a:rPr lang="en-US" sz="1100" dirty="0" err="1">
                <a:solidFill>
                  <a:schemeClr val="tx1"/>
                </a:solidFill>
              </a:rPr>
              <a:t>Xxxx</a:t>
            </a:r>
            <a:r>
              <a:rPr lang="en-US" sz="1100" dirty="0">
                <a:solidFill>
                  <a:schemeClr val="tx1"/>
                </a:solidFill>
              </a:rPr>
              <a:t> xx x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 </a:t>
            </a:r>
            <a:r>
              <a:rPr lang="en-US" sz="1100" dirty="0" err="1">
                <a:solidFill>
                  <a:schemeClr val="tx1"/>
                </a:solidFill>
              </a:rPr>
              <a:t>x</a:t>
            </a:r>
            <a:r>
              <a:rPr lang="en-US" sz="1100" dirty="0">
                <a:solidFill>
                  <a:schemeClr val="tx1"/>
                </a:solidFill>
              </a:rPr>
              <a:t> xx,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xxx xx </a:t>
            </a:r>
            <a:r>
              <a:rPr lang="en-US" sz="1100" dirty="0" err="1">
                <a:solidFill>
                  <a:schemeClr val="tx1"/>
                </a:solidFill>
              </a:rPr>
              <a:t>xxxxx</a:t>
            </a:r>
            <a:r>
              <a:rPr lang="en-US" sz="1100" dirty="0">
                <a:solidFill>
                  <a:schemeClr val="tx1"/>
                </a:solidFill>
              </a:rPr>
              <a:t> x. X xxx x </a:t>
            </a:r>
            <a:r>
              <a:rPr lang="en-US" sz="1100" dirty="0" err="1">
                <a:solidFill>
                  <a:schemeClr val="tx1"/>
                </a:solidFill>
              </a:rPr>
              <a:t>xxxxxx</a:t>
            </a:r>
            <a:r>
              <a:rPr lang="en-US" sz="1100" dirty="0">
                <a:solidFill>
                  <a:schemeClr val="tx1"/>
                </a:solidFill>
              </a:rPr>
              <a:t> xx </a:t>
            </a:r>
            <a:r>
              <a:rPr lang="en-US" sz="1100" dirty="0" err="1">
                <a:solidFill>
                  <a:schemeClr val="tx1"/>
                </a:solidFill>
              </a:rPr>
              <a:t>xxxxxx</a:t>
            </a:r>
            <a:r>
              <a:rPr lang="en-US" sz="1100" dirty="0">
                <a:solidFill>
                  <a:schemeClr val="tx1"/>
                </a:solidFill>
              </a:rPr>
              <a:t> </a:t>
            </a:r>
            <a:r>
              <a:rPr lang="en-US" sz="1100" dirty="0" err="1">
                <a:solidFill>
                  <a:schemeClr val="tx1"/>
                </a:solidFill>
              </a:rPr>
              <a:t>xxxxx</a:t>
            </a:r>
            <a:r>
              <a:rPr lang="en-US" sz="1100" dirty="0">
                <a:solidFill>
                  <a:schemeClr val="tx1"/>
                </a:solidFill>
              </a:rPr>
              <a:t> ,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Tree>
    <p:extLst>
      <p:ext uri="{BB962C8B-B14F-4D97-AF65-F5344CB8AC3E}">
        <p14:creationId xmlns:p14="http://schemas.microsoft.com/office/powerpoint/2010/main" val="200046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429104" y="2242048"/>
            <a:ext cx="738740" cy="73638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6137517" y="2240869"/>
            <a:ext cx="738740" cy="738740"/>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Rectangle 44"/>
          <p:cNvSpPr/>
          <p:nvPr/>
        </p:nvSpPr>
        <p:spPr>
          <a:xfrm flipH="1">
            <a:off x="631277" y="2349975"/>
            <a:ext cx="1824527"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182880" bIns="0" rtlCol="0" anchor="ctr">
            <a:spAutoFit/>
          </a:bodyPr>
          <a:lstStyle/>
          <a:p>
            <a:pPr algn="r">
              <a:lnSpc>
                <a:spcPct val="89000"/>
              </a:lnSpc>
            </a:pPr>
            <a:r>
              <a:rPr lang="en-US" sz="1600" dirty="0">
                <a:solidFill>
                  <a:schemeClr val="tx1"/>
                </a:solidFill>
              </a:rPr>
              <a:t> xxx X </a:t>
            </a:r>
            <a:r>
              <a:rPr lang="en-US" sz="1600" dirty="0" err="1">
                <a:solidFill>
                  <a:schemeClr val="tx1"/>
                </a:solidFill>
              </a:rPr>
              <a:t>x</a:t>
            </a:r>
            <a:endParaRPr lang="en-US" sz="1600" dirty="0">
              <a:solidFill>
                <a:schemeClr val="tx1"/>
              </a:solidFill>
            </a:endParaRPr>
          </a:p>
          <a:p>
            <a:pPr algn="r">
              <a:lnSpc>
                <a:spcPct val="8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a:t>
            </a:r>
            <a:br>
              <a:rPr lang="en-US" sz="1100" dirty="0">
                <a:solidFill>
                  <a:schemeClr val="tx1"/>
                </a:solidFill>
              </a:rPr>
            </a:br>
            <a:r>
              <a:rPr lang="en-US" sz="1100" dirty="0">
                <a:solidFill>
                  <a:schemeClr val="tx1"/>
                </a:solidFill>
              </a:rPr>
              <a:t>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endParaRPr lang="en-US" sz="1100" dirty="0">
              <a:solidFill>
                <a:schemeClr val="tx1"/>
              </a:solidFill>
            </a:endParaRPr>
          </a:p>
        </p:txBody>
      </p:sp>
      <p:sp>
        <p:nvSpPr>
          <p:cNvPr id="49" name="Rectangle 48"/>
          <p:cNvSpPr/>
          <p:nvPr/>
        </p:nvSpPr>
        <p:spPr>
          <a:xfrm flipH="1">
            <a:off x="6876255" y="2349974"/>
            <a:ext cx="1793071"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182880" tIns="0" rIns="0" bIns="0" rtlCol="0" anchor="ctr">
            <a:spAutoFit/>
          </a:bodyPr>
          <a:lstStyle/>
          <a:p>
            <a:pPr>
              <a:lnSpc>
                <a:spcPct val="89000"/>
              </a:lnSpc>
            </a:pPr>
            <a:r>
              <a:rPr lang="en-US" sz="1600" dirty="0">
                <a:solidFill>
                  <a:schemeClr val="tx1"/>
                </a:solidFill>
              </a:rPr>
              <a:t> xxx Xxx</a:t>
            </a:r>
          </a:p>
          <a:p>
            <a:pPr>
              <a:lnSpc>
                <a:spcPct val="89000"/>
              </a:lnSpc>
            </a:pPr>
            <a:r>
              <a:rPr lang="en-US" sz="1100" dirty="0" err="1">
                <a:solidFill>
                  <a:schemeClr val="tx1"/>
                </a:solidFill>
              </a:rPr>
              <a:t>Xxxx</a:t>
            </a:r>
            <a:r>
              <a:rPr lang="en-US" sz="1100" dirty="0">
                <a:solidFill>
                  <a:schemeClr val="tx1"/>
                </a:solidFill>
              </a:rPr>
              <a:t> xx x xx </a:t>
            </a:r>
            <a:r>
              <a:rPr lang="en-US" sz="1100" dirty="0" err="1">
                <a:solidFill>
                  <a:schemeClr val="tx1"/>
                </a:solidFill>
              </a:rPr>
              <a:t>xxxx</a:t>
            </a:r>
            <a:r>
              <a:rPr lang="en-US" sz="1100" dirty="0">
                <a:solidFill>
                  <a:schemeClr val="tx1"/>
                </a:solidFill>
              </a:rPr>
              <a:t> xxx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a:t>
            </a:r>
          </a:p>
        </p:txBody>
      </p:sp>
      <p:grpSp>
        <p:nvGrpSpPr>
          <p:cNvPr id="50" name="Group 49"/>
          <p:cNvGrpSpPr/>
          <p:nvPr/>
        </p:nvGrpSpPr>
        <p:grpSpPr>
          <a:xfrm>
            <a:off x="3321611" y="1277595"/>
            <a:ext cx="2665288" cy="2665288"/>
            <a:chOff x="3170172" y="418973"/>
            <a:chExt cx="2668031" cy="2668031"/>
          </a:xfrm>
        </p:grpSpPr>
        <p:sp>
          <p:nvSpPr>
            <p:cNvPr id="51" name="Oval 50"/>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grpSp>
      </p:grpSp>
      <p:sp>
        <p:nvSpPr>
          <p:cNvPr id="67" name="TextBox 66"/>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68" name="TextBox 67"/>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9" name="TextBox 68"/>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0" name="TextBox 69"/>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71" name="TextBox 70"/>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2" name="TextBox 71"/>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73" name="Elbow Connector 72"/>
          <p:cNvCxnSpPr>
            <a:stCxn id="67" idx="0"/>
            <a:endCxn id="71" idx="0"/>
          </p:cNvCxnSpPr>
          <p:nvPr/>
        </p:nvCxnSpPr>
        <p:spPr>
          <a:xfrm rot="5400000" flipH="1" flipV="1">
            <a:off x="4649628" y="1754169"/>
            <a:ext cx="12700" cy="5547518"/>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4649629" y="3942883"/>
            <a:ext cx="4626" cy="585044"/>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a:t>
            </a:r>
          </a:p>
        </p:txBody>
      </p:sp>
    </p:spTree>
    <p:extLst>
      <p:ext uri="{BB962C8B-B14F-4D97-AF65-F5344CB8AC3E}">
        <p14:creationId xmlns:p14="http://schemas.microsoft.com/office/powerpoint/2010/main" val="4186488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568648" y="4087662"/>
            <a:ext cx="641027" cy="644417"/>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6421100" y="3235706"/>
            <a:ext cx="641027" cy="642723"/>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4656873" y="3235706"/>
            <a:ext cx="642722" cy="642723"/>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21"/>
          <p:cNvGrpSpPr/>
          <p:nvPr/>
        </p:nvGrpSpPr>
        <p:grpSpPr>
          <a:xfrm>
            <a:off x="5568648" y="2342852"/>
            <a:ext cx="641027" cy="642723"/>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4" name="Bent Arrow 33"/>
          <p:cNvSpPr/>
          <p:nvPr/>
        </p:nvSpPr>
        <p:spPr>
          <a:xfrm flipH="1" flipV="1">
            <a:off x="6209673" y="3875024"/>
            <a:ext cx="544636" cy="589605"/>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0" name="Bent Arrow 39"/>
          <p:cNvSpPr/>
          <p:nvPr/>
        </p:nvSpPr>
        <p:spPr>
          <a:xfrm rot="16200000" flipH="1" flipV="1">
            <a:off x="6178058" y="2611567"/>
            <a:ext cx="589605" cy="666075"/>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4" name="Bent Arrow 43"/>
          <p:cNvSpPr/>
          <p:nvPr/>
        </p:nvSpPr>
        <p:spPr>
          <a:xfrm rot="10800000" flipH="1" flipV="1">
            <a:off x="4957658" y="2612321"/>
            <a:ext cx="618357" cy="623385"/>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9" name="Bent Arrow 48"/>
          <p:cNvSpPr/>
          <p:nvPr/>
        </p:nvSpPr>
        <p:spPr>
          <a:xfrm rot="5400000" flipH="1" flipV="1">
            <a:off x="4979131" y="3812574"/>
            <a:ext cx="550277" cy="672032"/>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64" name="Rectangle 63"/>
          <p:cNvSpPr/>
          <p:nvPr/>
        </p:nvSpPr>
        <p:spPr>
          <a:xfrm>
            <a:off x="7139033" y="3217852"/>
            <a:ext cx="1501420" cy="647870"/>
          </a:xfrm>
          <a:prstGeom prst="rect">
            <a:avLst/>
          </a:prstGeom>
        </p:spPr>
        <p:txBody>
          <a:bodyPr wrap="square">
            <a:spAutoFit/>
          </a:bodyPr>
          <a:lstStyle/>
          <a:p>
            <a:pPr>
              <a:lnSpc>
                <a:spcPct val="95000"/>
              </a:lnSpc>
            </a:pPr>
            <a:r>
              <a:rPr lang="en-US" sz="1600" dirty="0"/>
              <a:t>Xx x </a:t>
            </a:r>
            <a:r>
              <a:rPr lang="en-US" sz="1600" dirty="0" err="1"/>
              <a:t>x</a:t>
            </a:r>
            <a:r>
              <a:rPr lang="en-US" sz="1600" dirty="0"/>
              <a:t> </a:t>
            </a:r>
            <a:r>
              <a:rPr lang="en-US" sz="1600" dirty="0" err="1"/>
              <a:t>xxxx</a:t>
            </a:r>
            <a:endParaRPr lang="en-US" sz="1600" dirty="0"/>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5" name="Rectangle 64"/>
          <p:cNvSpPr/>
          <p:nvPr/>
        </p:nvSpPr>
        <p:spPr>
          <a:xfrm>
            <a:off x="3044496" y="3217852"/>
            <a:ext cx="1548172" cy="647870"/>
          </a:xfrm>
          <a:prstGeom prst="rect">
            <a:avLst/>
          </a:prstGeom>
        </p:spPr>
        <p:txBody>
          <a:bodyPr wrap="square">
            <a:spAutoFit/>
          </a:bodyPr>
          <a:lstStyle/>
          <a:p>
            <a:pPr algn="r">
              <a:lnSpc>
                <a:spcPct val="95000"/>
              </a:lnSpc>
            </a:pPr>
            <a:r>
              <a:rPr lang="en-US" sz="1600" dirty="0"/>
              <a:t>Xx x </a:t>
            </a:r>
            <a:r>
              <a:rPr lang="en-US" sz="1600" dirty="0" err="1"/>
              <a:t>x</a:t>
            </a:r>
            <a:r>
              <a:rPr lang="en-US" sz="1600" dirty="0"/>
              <a:t> </a:t>
            </a:r>
            <a:r>
              <a:rPr lang="en-US" sz="1600" dirty="0" err="1"/>
              <a:t>xxxx</a:t>
            </a:r>
            <a:endParaRPr lang="en-US" sz="1600" dirty="0"/>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6" name="Rectangle 65"/>
          <p:cNvSpPr/>
          <p:nvPr/>
        </p:nvSpPr>
        <p:spPr>
          <a:xfrm>
            <a:off x="5092756" y="4797354"/>
            <a:ext cx="1634978" cy="647870"/>
          </a:xfrm>
          <a:prstGeom prst="rect">
            <a:avLst/>
          </a:prstGeom>
        </p:spPr>
        <p:txBody>
          <a:bodyPr wrap="square">
            <a:spAutoFit/>
          </a:bodyPr>
          <a:lstStyle/>
          <a:p>
            <a:pPr algn="ctr">
              <a:lnSpc>
                <a:spcPct val="95000"/>
              </a:lnSpc>
            </a:pPr>
            <a:r>
              <a:rPr lang="en-US" sz="1600" dirty="0"/>
              <a:t>Xx x </a:t>
            </a:r>
            <a:r>
              <a:rPr lang="en-US" sz="1600" dirty="0" err="1"/>
              <a:t>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0" name="Rectangle 69"/>
          <p:cNvSpPr/>
          <p:nvPr/>
        </p:nvSpPr>
        <p:spPr>
          <a:xfrm>
            <a:off x="4902133" y="1629205"/>
            <a:ext cx="1995017" cy="647870"/>
          </a:xfrm>
          <a:prstGeom prst="rect">
            <a:avLst/>
          </a:prstGeom>
        </p:spPr>
        <p:txBody>
          <a:bodyPr wrap="square">
            <a:spAutoFit/>
          </a:bodyPr>
          <a:lstStyle/>
          <a:p>
            <a:pPr algn="ctr">
              <a:lnSpc>
                <a:spcPct val="95000"/>
              </a:lnSpc>
            </a:pPr>
            <a:r>
              <a:rPr lang="en-US" sz="1600" dirty="0"/>
              <a:t>Xx x </a:t>
            </a:r>
            <a:r>
              <a:rPr lang="en-US" sz="1600" dirty="0" err="1"/>
              <a:t>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a:t>
            </a:r>
            <a:r>
              <a:rPr lang="en-US" dirty="0"/>
              <a:t> xx x xx xxx </a:t>
            </a:r>
            <a:r>
              <a:rPr lang="en-US" dirty="0" err="1"/>
              <a:t>xxxxxx</a:t>
            </a:r>
            <a:endParaRPr lang="en-US" dirty="0"/>
          </a:p>
        </p:txBody>
      </p:sp>
      <p:grpSp>
        <p:nvGrpSpPr>
          <p:cNvPr id="84" name="Group 83"/>
          <p:cNvGrpSpPr/>
          <p:nvPr/>
        </p:nvGrpSpPr>
        <p:grpSpPr>
          <a:xfrm>
            <a:off x="631279" y="2292471"/>
            <a:ext cx="2137953" cy="769440"/>
            <a:chOff x="631278" y="3670678"/>
            <a:chExt cx="2490530" cy="769439"/>
          </a:xfrm>
        </p:grpSpPr>
        <p:sp>
          <p:nvSpPr>
            <p:cNvPr id="75" name="TextBox 74"/>
            <p:cNvSpPr txBox="1"/>
            <p:nvPr/>
          </p:nvSpPr>
          <p:spPr>
            <a:xfrm>
              <a:off x="631278" y="3670678"/>
              <a:ext cx="2489182" cy="338553"/>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6" name="TextBox 75"/>
            <p:cNvSpPr txBox="1"/>
            <p:nvPr/>
          </p:nvSpPr>
          <p:spPr>
            <a:xfrm>
              <a:off x="632626" y="4009231"/>
              <a:ext cx="2489182" cy="430886"/>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2" name="Group 81"/>
          <p:cNvGrpSpPr/>
          <p:nvPr/>
        </p:nvGrpSpPr>
        <p:grpSpPr>
          <a:xfrm>
            <a:off x="631278" y="3178095"/>
            <a:ext cx="2136796" cy="769440"/>
            <a:chOff x="3405037" y="3670677"/>
            <a:chExt cx="2489182" cy="769439"/>
          </a:xfrm>
        </p:grpSpPr>
        <p:sp>
          <p:nvSpPr>
            <p:cNvPr id="77" name="TextBox 76"/>
            <p:cNvSpPr txBox="1"/>
            <p:nvPr/>
          </p:nvSpPr>
          <p:spPr>
            <a:xfrm>
              <a:off x="3405037" y="3670677"/>
              <a:ext cx="2489182" cy="338553"/>
            </a:xfrm>
            <a:prstGeom prst="rect">
              <a:avLst/>
            </a:prstGeom>
            <a:solidFill>
              <a:schemeClr val="accent3"/>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8" name="TextBox 77"/>
            <p:cNvSpPr txBox="1"/>
            <p:nvPr/>
          </p:nvSpPr>
          <p:spPr>
            <a:xfrm>
              <a:off x="3405037" y="4009230"/>
              <a:ext cx="2489182" cy="430886"/>
            </a:xfrm>
            <a:prstGeom prst="rect">
              <a:avLst/>
            </a:prstGeom>
            <a:solidFill>
              <a:schemeClr val="accent3">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3" name="Group 82"/>
          <p:cNvGrpSpPr/>
          <p:nvPr/>
        </p:nvGrpSpPr>
        <p:grpSpPr>
          <a:xfrm>
            <a:off x="632438" y="4063717"/>
            <a:ext cx="2137954" cy="769440"/>
            <a:chOff x="6178795" y="3670678"/>
            <a:chExt cx="2490531" cy="769439"/>
          </a:xfrm>
        </p:grpSpPr>
        <p:sp>
          <p:nvSpPr>
            <p:cNvPr id="79" name="TextBox 78"/>
            <p:cNvSpPr txBox="1"/>
            <p:nvPr/>
          </p:nvSpPr>
          <p:spPr>
            <a:xfrm>
              <a:off x="6178795" y="3670678"/>
              <a:ext cx="2489182" cy="338553"/>
            </a:xfrm>
            <a:prstGeom prst="rect">
              <a:avLst/>
            </a:prstGeom>
            <a:solidFill>
              <a:schemeClr val="accent5"/>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80" name="TextBox 79"/>
            <p:cNvSpPr txBox="1"/>
            <p:nvPr/>
          </p:nvSpPr>
          <p:spPr>
            <a:xfrm>
              <a:off x="6180144" y="4009231"/>
              <a:ext cx="2489182" cy="430886"/>
            </a:xfrm>
            <a:prstGeom prst="rect">
              <a:avLst/>
            </a:prstGeom>
            <a:solidFill>
              <a:schemeClr val="accent5">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spTree>
    <p:extLst>
      <p:ext uri="{BB962C8B-B14F-4D97-AF65-F5344CB8AC3E}">
        <p14:creationId xmlns:p14="http://schemas.microsoft.com/office/powerpoint/2010/main" val="1087180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1</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2</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3</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4</a:t>
            </a:r>
          </a:p>
        </p:txBody>
      </p:sp>
      <p:sp>
        <p:nvSpPr>
          <p:cNvPr id="2" name="Title 1"/>
          <p:cNvSpPr>
            <a:spLocks noGrp="1"/>
          </p:cNvSpPr>
          <p:nvPr>
            <p:ph type="title"/>
          </p:nvPr>
        </p:nvSpPr>
        <p:spPr/>
        <p:txBody>
          <a:bodyPr/>
          <a:lstStyle/>
          <a:p>
            <a:r>
              <a:rPr lang="en-US" dirty="0"/>
              <a:t>X xxx x </a:t>
            </a:r>
            <a:r>
              <a:rPr lang="en-US" dirty="0" err="1"/>
              <a:t>xxxxxxxx</a:t>
            </a:r>
            <a:r>
              <a:rPr lang="en-US" dirty="0"/>
              <a:t> – x </a:t>
            </a:r>
            <a:r>
              <a:rPr lang="en-US" dirty="0" err="1"/>
              <a:t>xxxx</a:t>
            </a:r>
            <a:r>
              <a:rPr lang="en-US" dirty="0"/>
              <a:t> </a:t>
            </a:r>
            <a:r>
              <a:rPr lang="en-US" dirty="0" err="1"/>
              <a:t>xxxxxx</a:t>
            </a:r>
            <a:endParaRPr lang="en-US" dirty="0"/>
          </a:p>
        </p:txBody>
      </p:sp>
      <p:sp>
        <p:nvSpPr>
          <p:cNvPr id="25" name="TextBox 24"/>
          <p:cNvSpPr txBox="1"/>
          <p:nvPr/>
        </p:nvSpPr>
        <p:spPr>
          <a:xfrm>
            <a:off x="6427699" y="1973427"/>
            <a:ext cx="1888718" cy="887422"/>
          </a:xfrm>
          <a:prstGeom prst="rect">
            <a:avLst/>
          </a:prstGeom>
          <a:noFill/>
        </p:spPr>
        <p:txBody>
          <a:bodyPr wrap="square" lIns="91440" rIns="91440" rtlCol="0">
            <a:spAutoFit/>
          </a:bodyPr>
          <a:lstStyle/>
          <a:p>
            <a:pPr>
              <a:lnSpc>
                <a:spcPct val="90000"/>
              </a:lnSpc>
              <a:spcBef>
                <a:spcPts val="800"/>
              </a:spcBef>
            </a:pPr>
            <a:r>
              <a:rPr lang="en-US" sz="1400" dirty="0"/>
              <a:t>Xx </a:t>
            </a:r>
            <a:r>
              <a:rPr lang="en-US" sz="1400" dirty="0" err="1"/>
              <a:t>xx</a:t>
            </a:r>
            <a:r>
              <a:rPr lang="en-US" sz="1400" dirty="0"/>
              <a:t> 2</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3" name="TextBox 42"/>
          <p:cNvSpPr txBox="1"/>
          <p:nvPr/>
        </p:nvSpPr>
        <p:spPr>
          <a:xfrm>
            <a:off x="6427699" y="4194656"/>
            <a:ext cx="1888718" cy="901272"/>
          </a:xfrm>
          <a:prstGeom prst="rect">
            <a:avLst/>
          </a:prstGeom>
          <a:noFill/>
        </p:spPr>
        <p:txBody>
          <a:bodyPr wrap="square" lIns="91440" rIns="91440" rtlCol="0">
            <a:spAutoFit/>
          </a:bodyPr>
          <a:lstStyle/>
          <a:p>
            <a:pPr>
              <a:lnSpc>
                <a:spcPct val="90000"/>
              </a:lnSpc>
              <a:spcBef>
                <a:spcPts val="800"/>
              </a:spcBef>
            </a:pPr>
            <a:r>
              <a:rPr lang="en-US" sz="1500" dirty="0"/>
              <a:t>Xx </a:t>
            </a:r>
            <a:r>
              <a:rPr lang="en-US" sz="1500" dirty="0" err="1"/>
              <a:t>xx</a:t>
            </a:r>
            <a:r>
              <a:rPr lang="en-US" sz="1500" dirty="0"/>
              <a:t> 4</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4" name="TextBox 43"/>
          <p:cNvSpPr txBox="1"/>
          <p:nvPr/>
        </p:nvSpPr>
        <p:spPr>
          <a:xfrm>
            <a:off x="1359853" y="1973427"/>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1</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7" name="TextBox 46"/>
          <p:cNvSpPr txBox="1"/>
          <p:nvPr/>
        </p:nvSpPr>
        <p:spPr>
          <a:xfrm>
            <a:off x="1359853" y="4194656"/>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3</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62114" y="3247398"/>
            <a:ext cx="555024" cy="276999"/>
          </a:xfrm>
          <a:prstGeom prst="rect">
            <a:avLst/>
          </a:prstGeom>
          <a:noFill/>
        </p:spPr>
        <p:txBody>
          <a:bodyPr wrap="none" lIns="0" rIns="0" rtlCol="0">
            <a:spAutoFit/>
          </a:bodyPr>
          <a:lstStyle/>
          <a:p>
            <a:pPr algn="r"/>
            <a:r>
              <a:rPr lang="en-US" sz="1200" dirty="0"/>
              <a:t>Xxx </a:t>
            </a:r>
            <a:r>
              <a:rPr lang="en-US" sz="1200" dirty="0" err="1"/>
              <a:t>xxxx</a:t>
            </a:r>
            <a:endParaRPr lang="en-US" sz="1200" dirty="0"/>
          </a:p>
        </p:txBody>
      </p:sp>
      <p:sp>
        <p:nvSpPr>
          <p:cNvPr id="55" name="TextBox 54"/>
          <p:cNvSpPr txBox="1"/>
          <p:nvPr/>
        </p:nvSpPr>
        <p:spPr>
          <a:xfrm>
            <a:off x="4500716" y="1880829"/>
            <a:ext cx="492122" cy="276999"/>
          </a:xfrm>
          <a:prstGeom prst="rect">
            <a:avLst/>
          </a:prstGeom>
          <a:noFill/>
        </p:spPr>
        <p:txBody>
          <a:bodyPr wrap="none" lIns="0" rIns="0" rtlCol="0">
            <a:spAutoFit/>
          </a:bodyPr>
          <a:lstStyle/>
          <a:p>
            <a:pPr algn="ctr"/>
            <a:r>
              <a:rPr lang="en-US" sz="1200" dirty="0"/>
              <a:t>X </a:t>
            </a:r>
            <a:r>
              <a:rPr lang="en-US" sz="1200" dirty="0" err="1"/>
              <a:t>xxxxx</a:t>
            </a:r>
            <a:endParaRPr lang="en-US" sz="1200" dirty="0"/>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2026133"/>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3" name="Rectangle 42"/>
          <p:cNvSpPr/>
          <p:nvPr/>
        </p:nvSpPr>
        <p:spPr>
          <a:xfrm>
            <a:off x="5677131" y="2026133"/>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4" name="Rectangle 43"/>
          <p:cNvSpPr/>
          <p:nvPr/>
        </p:nvSpPr>
        <p:spPr>
          <a:xfrm>
            <a:off x="1587600" y="4803325"/>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5" name="Rectangle 44"/>
          <p:cNvSpPr/>
          <p:nvPr/>
        </p:nvSpPr>
        <p:spPr>
          <a:xfrm>
            <a:off x="5817531" y="4803325"/>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8" name="Rectangle 47"/>
          <p:cNvSpPr/>
          <p:nvPr/>
        </p:nvSpPr>
        <p:spPr>
          <a:xfrm>
            <a:off x="7333340" y="3319216"/>
            <a:ext cx="1667786"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9" name="Rectangle 48"/>
          <p:cNvSpPr/>
          <p:nvPr/>
        </p:nvSpPr>
        <p:spPr>
          <a:xfrm>
            <a:off x="178593" y="3319216"/>
            <a:ext cx="1643915"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50" name="Freeform 78"/>
          <p:cNvSpPr>
            <a:spLocks noEditPoints="1"/>
          </p:cNvSpPr>
          <p:nvPr/>
        </p:nvSpPr>
        <p:spPr bwMode="auto">
          <a:xfrm>
            <a:off x="5905786" y="4215851"/>
            <a:ext cx="336614" cy="3384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1" name="Freeform 81"/>
          <p:cNvSpPr>
            <a:spLocks noEditPoints="1"/>
          </p:cNvSpPr>
          <p:nvPr/>
        </p:nvSpPr>
        <p:spPr bwMode="auto">
          <a:xfrm>
            <a:off x="6673253" y="3413684"/>
            <a:ext cx="351405" cy="351787"/>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2" name="Freeform 82"/>
          <p:cNvSpPr>
            <a:spLocks noEditPoints="1"/>
          </p:cNvSpPr>
          <p:nvPr/>
        </p:nvSpPr>
        <p:spPr bwMode="auto">
          <a:xfrm>
            <a:off x="3055923" y="2721784"/>
            <a:ext cx="367434" cy="310716"/>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3" name="Freeform 101"/>
          <p:cNvSpPr>
            <a:spLocks noEditPoints="1"/>
          </p:cNvSpPr>
          <p:nvPr/>
        </p:nvSpPr>
        <p:spPr bwMode="auto">
          <a:xfrm>
            <a:off x="2026656" y="3450698"/>
            <a:ext cx="423997" cy="245634"/>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4" name="Freeform 117"/>
          <p:cNvSpPr>
            <a:spLocks noEditPoints="1"/>
          </p:cNvSpPr>
          <p:nvPr/>
        </p:nvSpPr>
        <p:spPr bwMode="auto">
          <a:xfrm>
            <a:off x="5784160" y="2714674"/>
            <a:ext cx="279578" cy="31503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7" name="Freeform 135"/>
          <p:cNvSpPr>
            <a:spLocks noEditPoints="1"/>
          </p:cNvSpPr>
          <p:nvPr/>
        </p:nvSpPr>
        <p:spPr bwMode="auto">
          <a:xfrm>
            <a:off x="2888504" y="4209377"/>
            <a:ext cx="312566" cy="28359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9" name="Title 38"/>
          <p:cNvSpPr>
            <a:spLocks noGrp="1"/>
          </p:cNvSpPr>
          <p:nvPr>
            <p:ph type="title"/>
          </p:nvPr>
        </p:nvSpPr>
        <p:spPr/>
        <p:txBody>
          <a:bodyPr/>
          <a:lstStyle/>
          <a:p>
            <a:r>
              <a:rPr lang="en-US" dirty="0"/>
              <a:t> xx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xx </a:t>
            </a:r>
            <a:r>
              <a:rPr lang="en-US" dirty="0" err="1"/>
              <a:t>xxxx</a:t>
            </a:r>
            <a:r>
              <a:rPr lang="en-US" dirty="0"/>
              <a:t> </a:t>
            </a:r>
            <a:r>
              <a:rPr lang="en-US" dirty="0" err="1"/>
              <a:t>xxxxxxxxxxxxx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xxxxxxxx</a:t>
            </a:r>
            <a:r>
              <a:rPr lang="en-US" dirty="0"/>
              <a:t> </a:t>
            </a:r>
            <a:r>
              <a:rPr lang="en-US" dirty="0" err="1"/>
              <a:t>xxxx</a:t>
            </a:r>
            <a:r>
              <a:rPr lang="en-US" dirty="0"/>
              <a:t> </a:t>
            </a:r>
            <a:r>
              <a:rPr lang="en-US" dirty="0" err="1"/>
              <a:t>xxxx</a:t>
            </a:r>
            <a:endParaRPr lang="en-US" dirty="0"/>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45" name="Picture 4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33"/>
          <p:cNvSpPr>
            <a:spLocks noChangeAspect="1" noEditPoints="1"/>
          </p:cNvSpPr>
          <p:nvPr/>
        </p:nvSpPr>
        <p:spPr bwMode="auto">
          <a:xfrm>
            <a:off x="2448902" y="3598207"/>
            <a:ext cx="357502" cy="34727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err="1"/>
              <a:t>Xxxxxxxxx</a:t>
            </a:r>
            <a:endParaRPr lang="en-US" sz="1600" dirty="0"/>
          </a:p>
          <a:p>
            <a:pPr algn="r">
              <a:lnSpc>
                <a:spcPct val="89000"/>
              </a:lnSpc>
            </a:pPr>
            <a:r>
              <a:rPr lang="en-US" sz="1100" dirty="0"/>
              <a:t>Xx </a:t>
            </a:r>
            <a:r>
              <a:rPr lang="en-US" sz="1100" dirty="0" err="1"/>
              <a:t>xxxxxxxx</a:t>
            </a:r>
            <a:r>
              <a:rPr lang="en-US" sz="1100" dirty="0"/>
              <a:t> </a:t>
            </a:r>
            <a:r>
              <a:rPr lang="en-US" sz="1100" dirty="0" err="1"/>
              <a:t>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r>
              <a:rPr lang="en-US" sz="1100" dirty="0" err="1"/>
              <a:t>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a:t>
            </a:r>
            <a:r>
              <a:rPr lang="en-US" sz="1100" dirty="0" err="1"/>
              <a:t>xxxxxxxxx</a:t>
            </a:r>
            <a:r>
              <a:rPr lang="en-US" sz="1100" dirty="0"/>
              <a:t> x </a:t>
            </a:r>
            <a:r>
              <a:rPr lang="en-US" sz="1100" dirty="0" err="1"/>
              <a:t>xxxx</a:t>
            </a:r>
            <a:r>
              <a:rPr lang="en-US" sz="1100" dirty="0"/>
              <a:t> x</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4"/>
            <a:ext cx="1828800" cy="941925"/>
          </a:xfrm>
          <a:prstGeom prst="rect">
            <a:avLst/>
          </a:prstGeom>
        </p:spPr>
        <p:txBody>
          <a:bodyPr wrap="square" lIns="182880" rIns="182880" bIns="73152">
            <a:spAutoFit/>
          </a:bodyPr>
          <a:lstStyle/>
          <a:p>
            <a:pPr>
              <a:lnSpc>
                <a:spcPct val="89000"/>
              </a:lnSpc>
            </a:pPr>
            <a:r>
              <a:rPr lang="en-US" sz="1600" dirty="0"/>
              <a:t>Xx </a:t>
            </a:r>
            <a:r>
              <a:rPr lang="en-US" sz="1600" dirty="0" err="1"/>
              <a:t>xxxxx</a:t>
            </a:r>
            <a:r>
              <a:rPr lang="en-US" sz="1600" dirty="0"/>
              <a:t> xxx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8089" y="2522169"/>
            <a:ext cx="472826" cy="268710"/>
          </a:xfrm>
          <a:prstGeom prst="rect">
            <a:avLst/>
          </a:prstGeom>
        </p:spPr>
      </p:pic>
      <p:sp>
        <p:nvSpPr>
          <p:cNvPr id="56" name="Freeform 21"/>
          <p:cNvSpPr>
            <a:spLocks noEditPoints="1"/>
          </p:cNvSpPr>
          <p:nvPr/>
        </p:nvSpPr>
        <p:spPr bwMode="auto">
          <a:xfrm>
            <a:off x="6229937" y="4208051"/>
            <a:ext cx="329130" cy="3285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Xxx 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4605339" y="3713163"/>
            <a:ext cx="4995862" cy="755650"/>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2" name="Group 11"/>
          <p:cNvGrpSpPr/>
          <p:nvPr/>
        </p:nvGrpSpPr>
        <p:grpSpPr>
          <a:xfrm>
            <a:off x="2438400" y="3144165"/>
            <a:ext cx="4333877" cy="2261275"/>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a:t>
            </a:r>
            <a:r>
              <a:rPr lang="en-US" dirty="0" err="1"/>
              <a:t>xxxxx</a:t>
            </a:r>
            <a:r>
              <a:rPr lang="en-US" dirty="0"/>
              <a:t> </a:t>
            </a:r>
            <a:r>
              <a:rPr lang="en-US" dirty="0" err="1"/>
              <a:t>xxxxxxx</a:t>
            </a:r>
            <a:endParaRPr lang="en-US" dirty="0"/>
          </a:p>
        </p:txBody>
      </p:sp>
      <p:sp>
        <p:nvSpPr>
          <p:cNvPr id="9" name="Rectangle 6"/>
          <p:cNvSpPr>
            <a:spLocks noChangeArrowheads="1"/>
          </p:cNvSpPr>
          <p:nvPr/>
        </p:nvSpPr>
        <p:spPr bwMode="auto">
          <a:xfrm>
            <a:off x="4605339" y="2955925"/>
            <a:ext cx="4995862" cy="757238"/>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Rectangle 41"/>
          <p:cNvSpPr/>
          <p:nvPr/>
        </p:nvSpPr>
        <p:spPr>
          <a:xfrm>
            <a:off x="6509218" y="3149334"/>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3" name="Rectangle 42"/>
          <p:cNvSpPr/>
          <p:nvPr/>
        </p:nvSpPr>
        <p:spPr>
          <a:xfrm>
            <a:off x="7156918" y="3860358"/>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4" name="Rectangle 43"/>
          <p:cNvSpPr/>
          <p:nvPr/>
        </p:nvSpPr>
        <p:spPr>
          <a:xfrm>
            <a:off x="6069981" y="3125752"/>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02</a:t>
            </a:r>
          </a:p>
        </p:txBody>
      </p:sp>
      <p:sp>
        <p:nvSpPr>
          <p:cNvPr id="45" name="Rectangle 44"/>
          <p:cNvSpPr/>
          <p:nvPr/>
        </p:nvSpPr>
        <p:spPr>
          <a:xfrm>
            <a:off x="6717681" y="3843548"/>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01</a:t>
            </a:r>
          </a:p>
        </p:txBody>
      </p:sp>
      <p:sp>
        <p:nvSpPr>
          <p:cNvPr id="46" name="Rectangle 45"/>
          <p:cNvSpPr/>
          <p:nvPr/>
        </p:nvSpPr>
        <p:spPr>
          <a:xfrm>
            <a:off x="410022" y="2140766"/>
            <a:ext cx="3247578"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11" name="Group 10"/>
          <p:cNvGrpSpPr/>
          <p:nvPr/>
        </p:nvGrpSpPr>
        <p:grpSpPr>
          <a:xfrm>
            <a:off x="3159126" y="2662238"/>
            <a:ext cx="2890838" cy="1674813"/>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8" name="Rectangle 5"/>
          <p:cNvSpPr>
            <a:spLocks noChangeArrowheads="1"/>
          </p:cNvSpPr>
          <p:nvPr/>
        </p:nvSpPr>
        <p:spPr bwMode="auto">
          <a:xfrm>
            <a:off x="4605339" y="2200275"/>
            <a:ext cx="4995862" cy="755650"/>
          </a:xfrm>
          <a:prstGeom prst="rect">
            <a:avLst/>
          </a:pr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Rectangle 39"/>
          <p:cNvSpPr/>
          <p:nvPr/>
        </p:nvSpPr>
        <p:spPr>
          <a:xfrm>
            <a:off x="5422281" y="2362201"/>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03</a:t>
            </a:r>
          </a:p>
        </p:txBody>
      </p:sp>
      <p:sp>
        <p:nvSpPr>
          <p:cNvPr id="41" name="Rectangle 40"/>
          <p:cNvSpPr/>
          <p:nvPr/>
        </p:nvSpPr>
        <p:spPr>
          <a:xfrm>
            <a:off x="5861518" y="2392557"/>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grpSp>
        <p:nvGrpSpPr>
          <p:cNvPr id="7" name="Group 6"/>
          <p:cNvGrpSpPr/>
          <p:nvPr/>
        </p:nvGrpSpPr>
        <p:grpSpPr>
          <a:xfrm>
            <a:off x="3892551" y="2200276"/>
            <a:ext cx="1423988" cy="1052513"/>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4629150" y="3919538"/>
            <a:ext cx="4819650" cy="573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4" name="Group 3"/>
          <p:cNvGrpSpPr/>
          <p:nvPr/>
        </p:nvGrpSpPr>
        <p:grpSpPr>
          <a:xfrm>
            <a:off x="2438400" y="3251989"/>
            <a:ext cx="4381500" cy="2181817"/>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2" name="Rectangle 6"/>
          <p:cNvSpPr>
            <a:spLocks noChangeArrowheads="1"/>
          </p:cNvSpPr>
          <p:nvPr/>
        </p:nvSpPr>
        <p:spPr bwMode="auto">
          <a:xfrm>
            <a:off x="4629150" y="2773362"/>
            <a:ext cx="4819650" cy="5730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Rectangle 8"/>
          <p:cNvSpPr>
            <a:spLocks noChangeArrowheads="1"/>
          </p:cNvSpPr>
          <p:nvPr/>
        </p:nvSpPr>
        <p:spPr bwMode="auto">
          <a:xfrm>
            <a:off x="4629150" y="3346451"/>
            <a:ext cx="4819650" cy="573088"/>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5" name="Group 4"/>
          <p:cNvGrpSpPr/>
          <p:nvPr/>
        </p:nvGrpSpPr>
        <p:grpSpPr>
          <a:xfrm>
            <a:off x="2986089" y="2908857"/>
            <a:ext cx="3286126" cy="1720293"/>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a:off x="3535363" y="2509725"/>
            <a:ext cx="2187575" cy="1313614"/>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a:t>
            </a:r>
            <a:r>
              <a:rPr lang="en-US" dirty="0"/>
              <a:t> </a:t>
            </a:r>
            <a:r>
              <a:rPr lang="en-US" dirty="0" err="1"/>
              <a:t>xxxxxxxxxxx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xxxxxxxx</a:t>
            </a:r>
            <a:r>
              <a:rPr lang="en-US" dirty="0"/>
              <a:t> x xxx x </a:t>
            </a:r>
            <a:r>
              <a:rPr lang="en-US" dirty="0" err="1"/>
              <a:t>XxxxxXxx</a:t>
            </a:r>
            <a:r>
              <a:rPr lang="en-US" dirty="0"/>
              <a:t> x xxx x </a:t>
            </a:r>
            <a:r>
              <a:rPr lang="en-US" dirty="0" err="1"/>
              <a:t>xxxxxxxxx</a:t>
            </a:r>
            <a:endParaRPr lang="en-US" dirty="0"/>
          </a:p>
        </p:txBody>
      </p:sp>
      <p:sp>
        <p:nvSpPr>
          <p:cNvPr id="21" name="Rectangle 5"/>
          <p:cNvSpPr>
            <a:spLocks noChangeArrowheads="1"/>
          </p:cNvSpPr>
          <p:nvPr/>
        </p:nvSpPr>
        <p:spPr bwMode="auto">
          <a:xfrm>
            <a:off x="4629150" y="2220851"/>
            <a:ext cx="4819650" cy="5730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7" name="Group 6"/>
          <p:cNvGrpSpPr/>
          <p:nvPr/>
        </p:nvGrpSpPr>
        <p:grpSpPr>
          <a:xfrm>
            <a:off x="4081463" y="2210645"/>
            <a:ext cx="1095375" cy="809625"/>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17" name="Rectangle 16"/>
          <p:cNvSpPr/>
          <p:nvPr/>
        </p:nvSpPr>
        <p:spPr>
          <a:xfrm>
            <a:off x="5659678" y="2333184"/>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18" name="Rectangle 17"/>
          <p:cNvSpPr/>
          <p:nvPr/>
        </p:nvSpPr>
        <p:spPr>
          <a:xfrm>
            <a:off x="5193681" y="2298889"/>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04</a:t>
            </a:r>
          </a:p>
        </p:txBody>
      </p:sp>
      <p:sp>
        <p:nvSpPr>
          <p:cNvPr id="19" name="Rectangle 18"/>
          <p:cNvSpPr/>
          <p:nvPr/>
        </p:nvSpPr>
        <p:spPr>
          <a:xfrm>
            <a:off x="5727081" y="2858174"/>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03</a:t>
            </a:r>
          </a:p>
        </p:txBody>
      </p:sp>
      <p:sp>
        <p:nvSpPr>
          <p:cNvPr id="33" name="Rectangle 32"/>
          <p:cNvSpPr/>
          <p:nvPr/>
        </p:nvSpPr>
        <p:spPr>
          <a:xfrm>
            <a:off x="6193078" y="2885695"/>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4" name="Rectangle 33"/>
          <p:cNvSpPr/>
          <p:nvPr/>
        </p:nvSpPr>
        <p:spPr>
          <a:xfrm>
            <a:off x="6650278" y="3448146"/>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5" name="Rectangle 34"/>
          <p:cNvSpPr/>
          <p:nvPr/>
        </p:nvSpPr>
        <p:spPr>
          <a:xfrm>
            <a:off x="7183678" y="4000657"/>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6" name="Rectangle 35"/>
          <p:cNvSpPr/>
          <p:nvPr/>
        </p:nvSpPr>
        <p:spPr>
          <a:xfrm>
            <a:off x="6184281" y="3427397"/>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02</a:t>
            </a:r>
          </a:p>
        </p:txBody>
      </p:sp>
      <p:sp>
        <p:nvSpPr>
          <p:cNvPr id="37" name="Rectangle 36"/>
          <p:cNvSpPr/>
          <p:nvPr/>
        </p:nvSpPr>
        <p:spPr>
          <a:xfrm>
            <a:off x="6717681" y="3986683"/>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01</a:t>
            </a:r>
          </a:p>
        </p:txBody>
      </p:sp>
      <p:sp>
        <p:nvSpPr>
          <p:cNvPr id="38" name="Rectangle 37"/>
          <p:cNvSpPr/>
          <p:nvPr/>
        </p:nvSpPr>
        <p:spPr>
          <a:xfrm>
            <a:off x="4162945" y="2624377"/>
            <a:ext cx="529312"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xxx</a:t>
            </a:r>
          </a:p>
        </p:txBody>
      </p:sp>
      <p:sp>
        <p:nvSpPr>
          <p:cNvPr id="39" name="Rectangle 38"/>
          <p:cNvSpPr/>
          <p:nvPr/>
        </p:nvSpPr>
        <p:spPr>
          <a:xfrm>
            <a:off x="3431359" y="4010527"/>
            <a:ext cx="952505"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err="1">
                <a:solidFill>
                  <a:srgbClr val="FFFFFF"/>
                </a:solidFill>
              </a:rPr>
              <a:t>Xxxxxxxxx</a:t>
            </a:r>
            <a:r>
              <a:rPr lang="en-US" sz="1200" dirty="0">
                <a:solidFill>
                  <a:srgbClr val="FFFFFF"/>
                </a:solidFill>
              </a:rPr>
              <a:t> x</a:t>
            </a:r>
          </a:p>
        </p:txBody>
      </p:sp>
      <p:sp>
        <p:nvSpPr>
          <p:cNvPr id="40" name="Rectangle 39"/>
          <p:cNvSpPr/>
          <p:nvPr/>
        </p:nvSpPr>
        <p:spPr>
          <a:xfrm>
            <a:off x="3742754" y="3305545"/>
            <a:ext cx="853118"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 </a:t>
            </a:r>
            <a:r>
              <a:rPr lang="en-US" sz="1200" dirty="0" err="1">
                <a:solidFill>
                  <a:srgbClr val="FFFFFF"/>
                </a:solidFill>
              </a:rPr>
              <a:t>xxxxx</a:t>
            </a:r>
            <a:endParaRPr lang="en-US" sz="1200" dirty="0">
              <a:solidFill>
                <a:srgbClr val="FFFFFF"/>
              </a:solidFill>
            </a:endParaRPr>
          </a:p>
        </p:txBody>
      </p:sp>
      <p:sp>
        <p:nvSpPr>
          <p:cNvPr id="41" name="Rectangle 40"/>
          <p:cNvSpPr/>
          <p:nvPr/>
        </p:nvSpPr>
        <p:spPr>
          <a:xfrm>
            <a:off x="3293057" y="4681396"/>
            <a:ext cx="712054"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Xxx </a:t>
            </a:r>
            <a:r>
              <a:rPr lang="en-US" sz="1200" dirty="0" err="1">
                <a:solidFill>
                  <a:srgbClr val="FFFFFF"/>
                </a:solidFill>
              </a:rPr>
              <a:t>xxx</a:t>
            </a:r>
            <a:r>
              <a:rPr lang="en-US" sz="1200" dirty="0">
                <a:solidFill>
                  <a:srgbClr val="FFFFFF"/>
                </a:solidFill>
              </a:rPr>
              <a:t> </a:t>
            </a:r>
          </a:p>
        </p:txBody>
      </p:sp>
      <p:sp>
        <p:nvSpPr>
          <p:cNvPr id="51" name="Rectangle 50"/>
          <p:cNvSpPr/>
          <p:nvPr/>
        </p:nvSpPr>
        <p:spPr>
          <a:xfrm>
            <a:off x="999517" y="2221653"/>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2" name="Rectangle 51"/>
          <p:cNvSpPr/>
          <p:nvPr/>
        </p:nvSpPr>
        <p:spPr>
          <a:xfrm>
            <a:off x="999517" y="28217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3" name="Rectangle 52"/>
          <p:cNvSpPr/>
          <p:nvPr/>
        </p:nvSpPr>
        <p:spPr>
          <a:xfrm>
            <a:off x="999517" y="3488722"/>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4" name="Rectangle 53"/>
          <p:cNvSpPr/>
          <p:nvPr/>
        </p:nvSpPr>
        <p:spPr>
          <a:xfrm>
            <a:off x="999517" y="41171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9" name="Group 8"/>
          <p:cNvGrpSpPr/>
          <p:nvPr/>
        </p:nvGrpSpPr>
        <p:grpSpPr>
          <a:xfrm>
            <a:off x="533401" y="2756636"/>
            <a:ext cx="564821" cy="564816"/>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533401" y="3393183"/>
            <a:ext cx="564821" cy="564816"/>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533401" y="4021808"/>
            <a:ext cx="564821" cy="564816"/>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533401" y="2133601"/>
            <a:ext cx="564821" cy="564815"/>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X xxx x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02</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01</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03</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04</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Freeform 33"/>
          <p:cNvSpPr>
            <a:spLocks noEditPoints="1"/>
          </p:cNvSpPr>
          <p:nvPr/>
        </p:nvSpPr>
        <p:spPr bwMode="auto">
          <a:xfrm>
            <a:off x="2206938" y="2346416"/>
            <a:ext cx="1156558" cy="1232394"/>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345196" y="2527019"/>
            <a:ext cx="6251139"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345196" y="3248733"/>
            <a:ext cx="6251139"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345196" y="3971573"/>
            <a:ext cx="6251139"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345196" y="1805304"/>
            <a:ext cx="6251139"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8006545" y="2524892"/>
            <a:ext cx="1146956"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6" name="Rectangle 5"/>
          <p:cNvSpPr/>
          <p:nvPr/>
        </p:nvSpPr>
        <p:spPr>
          <a:xfrm>
            <a:off x="8006545" y="1555753"/>
            <a:ext cx="1146956"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7" name="Rectangle 6"/>
          <p:cNvSpPr/>
          <p:nvPr/>
        </p:nvSpPr>
        <p:spPr>
          <a:xfrm>
            <a:off x="8006545" y="3513199"/>
            <a:ext cx="1146956"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8" name="Rectangle 7"/>
          <p:cNvSpPr/>
          <p:nvPr/>
        </p:nvSpPr>
        <p:spPr>
          <a:xfrm>
            <a:off x="8006545" y="4477659"/>
            <a:ext cx="1146956"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7" name="Freeform 16"/>
          <p:cNvSpPr/>
          <p:nvPr/>
        </p:nvSpPr>
        <p:spPr>
          <a:xfrm rot="5400000" flipH="1">
            <a:off x="634173"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18" name="Freeform 17"/>
          <p:cNvSpPr/>
          <p:nvPr/>
        </p:nvSpPr>
        <p:spPr>
          <a:xfrm rot="5400000" flipH="1">
            <a:off x="505461"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9" name="Freeform 18"/>
          <p:cNvSpPr/>
          <p:nvPr/>
        </p:nvSpPr>
        <p:spPr>
          <a:xfrm rot="5400000" flipH="1">
            <a:off x="367164" y="3774070"/>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0" name="Freeform 19"/>
          <p:cNvSpPr/>
          <p:nvPr/>
        </p:nvSpPr>
        <p:spPr>
          <a:xfrm rot="5400000" flipH="1">
            <a:off x="234568"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1" name="Rectangle 20"/>
          <p:cNvSpPr/>
          <p:nvPr/>
        </p:nvSpPr>
        <p:spPr>
          <a:xfrm>
            <a:off x="-396552" y="2794446"/>
            <a:ext cx="129293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2" name="Rectangle 21"/>
          <p:cNvSpPr/>
          <p:nvPr/>
        </p:nvSpPr>
        <p:spPr>
          <a:xfrm>
            <a:off x="-396552" y="1805305"/>
            <a:ext cx="129293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3" name="Rectangle 22"/>
          <p:cNvSpPr/>
          <p:nvPr/>
        </p:nvSpPr>
        <p:spPr>
          <a:xfrm>
            <a:off x="-396552" y="3782753"/>
            <a:ext cx="129293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4" name="Rectangle 23"/>
          <p:cNvSpPr/>
          <p:nvPr/>
        </p:nvSpPr>
        <p:spPr>
          <a:xfrm>
            <a:off x="-396552" y="4770788"/>
            <a:ext cx="129293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39" name="Freeform 38"/>
          <p:cNvSpPr/>
          <p:nvPr/>
        </p:nvSpPr>
        <p:spPr>
          <a:xfrm rot="16200000" flipH="1">
            <a:off x="7281877" y="1823219"/>
            <a:ext cx="992136" cy="4572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Freeform 37"/>
          <p:cNvSpPr/>
          <p:nvPr/>
        </p:nvSpPr>
        <p:spPr>
          <a:xfrm rot="5400000" flipH="1" flipV="1">
            <a:off x="7287708" y="2798186"/>
            <a:ext cx="980479" cy="457203"/>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rot="5400000" flipH="1" flipV="1">
            <a:off x="7149649" y="3648430"/>
            <a:ext cx="1256600" cy="457202"/>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Freeform 35"/>
          <p:cNvSpPr/>
          <p:nvPr/>
        </p:nvSpPr>
        <p:spPr>
          <a:xfrm rot="5400000" flipH="1" flipV="1">
            <a:off x="7028838" y="4492081"/>
            <a:ext cx="1498222" cy="457202"/>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1945797" y="1924990"/>
            <a:ext cx="681988" cy="514520"/>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4235" y="1945603"/>
            <a:ext cx="731576" cy="325988"/>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1724" y="3810262"/>
            <a:ext cx="530066" cy="374162"/>
          </a:xfrm>
          <a:prstGeom prst="rect">
            <a:avLst/>
          </a:prstGeom>
          <a:ln>
            <a:noFill/>
          </a:ln>
        </p:spPr>
      </p:pic>
      <p:grpSp>
        <p:nvGrpSpPr>
          <p:cNvPr id="52" name="Group 51"/>
          <p:cNvGrpSpPr/>
          <p:nvPr/>
        </p:nvGrpSpPr>
        <p:grpSpPr>
          <a:xfrm>
            <a:off x="8417411" y="2812454"/>
            <a:ext cx="292812" cy="483042"/>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5" name="Group 17"/>
          <p:cNvGrpSpPr>
            <a:grpSpLocks noChangeAspect="1"/>
          </p:cNvGrpSpPr>
          <p:nvPr/>
        </p:nvGrpSpPr>
        <p:grpSpPr bwMode="auto">
          <a:xfrm>
            <a:off x="8346746" y="4745708"/>
            <a:ext cx="430039" cy="439431"/>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30"/>
          <p:cNvGrpSpPr>
            <a:grpSpLocks noChangeAspect="1"/>
          </p:cNvGrpSpPr>
          <p:nvPr/>
        </p:nvGrpSpPr>
        <p:grpSpPr bwMode="auto">
          <a:xfrm>
            <a:off x="2106426" y="2690015"/>
            <a:ext cx="360731" cy="400811"/>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1977757" y="3436631"/>
            <a:ext cx="618066" cy="351007"/>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21"/>
          <p:cNvSpPr>
            <a:spLocks noEditPoints="1"/>
          </p:cNvSpPr>
          <p:nvPr/>
        </p:nvSpPr>
        <p:spPr bwMode="auto">
          <a:xfrm>
            <a:off x="2124430" y="4167907"/>
            <a:ext cx="324722" cy="3241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0" name="Rectangle 99"/>
          <p:cNvSpPr/>
          <p:nvPr/>
        </p:nvSpPr>
        <p:spPr>
          <a:xfrm>
            <a:off x="3131840" y="1952837"/>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1" name="Rectangle 100"/>
          <p:cNvSpPr/>
          <p:nvPr/>
        </p:nvSpPr>
        <p:spPr>
          <a:xfrm>
            <a:off x="3131840" y="266968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2" name="Rectangle 101"/>
          <p:cNvSpPr/>
          <p:nvPr/>
        </p:nvSpPr>
        <p:spPr>
          <a:xfrm>
            <a:off x="3131840" y="338652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3" name="Rectangle 102"/>
          <p:cNvSpPr/>
          <p:nvPr/>
        </p:nvSpPr>
        <p:spPr>
          <a:xfrm>
            <a:off x="3131840" y="410337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3695917" y="3243015"/>
            <a:ext cx="444127" cy="444127"/>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4" name="Group 33"/>
          <p:cNvGrpSpPr/>
          <p:nvPr/>
        </p:nvGrpSpPr>
        <p:grpSpPr>
          <a:xfrm>
            <a:off x="3014103" y="2408145"/>
            <a:ext cx="444127" cy="444127"/>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7" name="Group 36"/>
          <p:cNvGrpSpPr/>
          <p:nvPr/>
        </p:nvGrpSpPr>
        <p:grpSpPr>
          <a:xfrm>
            <a:off x="1833014" y="4161744"/>
            <a:ext cx="444127" cy="444127"/>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5" name="TextBox 4"/>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6" name="TextBox 5"/>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45" name="Group 44"/>
          <p:cNvGrpSpPr/>
          <p:nvPr/>
        </p:nvGrpSpPr>
        <p:grpSpPr>
          <a:xfrm>
            <a:off x="1170508" y="2340574"/>
            <a:ext cx="3572084" cy="2626821"/>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1" name="TextBox 20"/>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22" name="TextBox 21"/>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23" name="TextBox 22"/>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24" name="TextBox 23"/>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30"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0" name="TextBox 49"/>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61" name="TextBox 60"/>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pic>
        <p:nvPicPr>
          <p:cNvPr id="47" name="Picture 46">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5826020" y="2889440"/>
            <a:ext cx="5486400"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p:cNvSpPr/>
          <p:nvPr/>
        </p:nvSpPr>
        <p:spPr>
          <a:xfrm>
            <a:off x="-5826020" y="3513198"/>
            <a:ext cx="5486400"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p:cNvSpPr/>
          <p:nvPr/>
        </p:nvSpPr>
        <p:spPr>
          <a:xfrm>
            <a:off x="-5826021" y="4136958"/>
            <a:ext cx="5486400"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Rectangle 72"/>
          <p:cNvSpPr/>
          <p:nvPr/>
        </p:nvSpPr>
        <p:spPr>
          <a:xfrm>
            <a:off x="-5826020" y="2265681"/>
            <a:ext cx="5486400"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1394278" y="2889440"/>
            <a:ext cx="5724072" cy="636982"/>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1394278" y="3513198"/>
            <a:ext cx="6181272" cy="636982"/>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1394279" y="4136958"/>
            <a:ext cx="5343071" cy="636982"/>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1394279" y="2265681"/>
            <a:ext cx="7019471" cy="636982"/>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2" name="Group 31"/>
          <p:cNvGrpSpPr/>
          <p:nvPr/>
        </p:nvGrpSpPr>
        <p:grpSpPr>
          <a:xfrm>
            <a:off x="1702254" y="1879607"/>
            <a:ext cx="1905000" cy="3371209"/>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6413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413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31" name="Freeform 41"/>
          <p:cNvSpPr>
            <a:spLocks noChangeAspect="1" noEditPoints="1"/>
          </p:cNvSpPr>
          <p:nvPr/>
        </p:nvSpPr>
        <p:spPr bwMode="auto">
          <a:xfrm>
            <a:off x="2527451" y="3677422"/>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532626" y="2429905"/>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495943" y="3053664"/>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500713" y="4301674"/>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622747" y="297709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79947" y="360085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5241747" y="422461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18145" y="2362200"/>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3765550" y="235257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3765550" y="2976329"/>
            <a:ext cx="2590800" cy="445507"/>
          </a:xfrm>
          <a:prstGeom prst="rect">
            <a:avLst/>
          </a:prstGeom>
        </p:spPr>
        <p:txBody>
          <a:bodyPr wrap="square" lIns="0" rIns="0">
            <a:spAutoFit/>
          </a:bodyPr>
          <a:lstStyle/>
          <a:p>
            <a:pPr>
              <a:lnSpc>
                <a:spcPct val="85000"/>
              </a:lnSpc>
            </a:pPr>
            <a:r>
              <a:rPr lang="en-US" sz="1600" dirty="0" err="1">
                <a:solidFill>
                  <a:srgbClr val="FFFFFF"/>
                </a:solidFill>
              </a:rPr>
              <a:t>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3765550" y="3600088"/>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3765550" y="4223848"/>
            <a:ext cx="2590800" cy="445507"/>
          </a:xfrm>
          <a:prstGeom prst="rect">
            <a:avLst/>
          </a:prstGeom>
        </p:spPr>
        <p:txBody>
          <a:bodyPr wrap="square" lIns="0" rIns="0">
            <a:spAutoFit/>
          </a:bodyPr>
          <a:lstStyle/>
          <a:p>
            <a:pPr>
              <a:lnSpc>
                <a:spcPct val="85000"/>
              </a:lnSpc>
            </a:pP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3" name="Rectangle 22"/>
          <p:cNvSpPr/>
          <p:nvPr/>
        </p:nvSpPr>
        <p:spPr>
          <a:xfrm>
            <a:off x="-412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6" name="Rectangle 25"/>
          <p:cNvSpPr/>
          <p:nvPr/>
        </p:nvSpPr>
        <p:spPr>
          <a:xfrm>
            <a:off x="-412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24" name="Rectangle 23"/>
          <p:cNvSpPr/>
          <p:nvPr/>
        </p:nvSpPr>
        <p:spPr>
          <a:xfrm>
            <a:off x="-41275" y="3513199"/>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41275" y="4477659"/>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16" name="Manual Input 10"/>
          <p:cNvSpPr/>
          <p:nvPr/>
        </p:nvSpPr>
        <p:spPr>
          <a:xfrm flipH="1">
            <a:off x="939464" y="1555751"/>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Manual Input 10"/>
          <p:cNvSpPr/>
          <p:nvPr/>
        </p:nvSpPr>
        <p:spPr>
          <a:xfrm flipH="1">
            <a:off x="939464" y="2559570"/>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Manual Input 10"/>
          <p:cNvSpPr/>
          <p:nvPr/>
        </p:nvSpPr>
        <p:spPr>
          <a:xfrm flipH="1" flipV="1">
            <a:off x="939463" y="3513198"/>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Manual Input 10"/>
          <p:cNvSpPr/>
          <p:nvPr/>
        </p:nvSpPr>
        <p:spPr>
          <a:xfrm flipH="1" flipV="1">
            <a:off x="939463" y="3513198"/>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5805134" y="2528622"/>
            <a:ext cx="5732618" cy="1005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805134" y="3528556"/>
            <a:ext cx="5732618" cy="9601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5805134" y="4482771"/>
            <a:ext cx="5732618" cy="97840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805134" y="1556120"/>
            <a:ext cx="5732618" cy="97840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3" name="Rectangle 32"/>
          <p:cNvSpPr/>
          <p:nvPr/>
        </p:nvSpPr>
        <p:spPr>
          <a:xfrm>
            <a:off x="-240574" y="1412777"/>
            <a:ext cx="1500206" cy="4140460"/>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Pentagon 4"/>
          <p:cNvSpPr/>
          <p:nvPr/>
        </p:nvSpPr>
        <p:spPr>
          <a:xfrm>
            <a:off x="958282" y="2529328"/>
            <a:ext cx="4948757" cy="1004645"/>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Pentagon 5"/>
          <p:cNvSpPr/>
          <p:nvPr/>
        </p:nvSpPr>
        <p:spPr>
          <a:xfrm>
            <a:off x="969826" y="3533116"/>
            <a:ext cx="5486401" cy="955526"/>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entagon 6"/>
          <p:cNvSpPr/>
          <p:nvPr/>
        </p:nvSpPr>
        <p:spPr>
          <a:xfrm>
            <a:off x="969826" y="4483443"/>
            <a:ext cx="6581967" cy="977736"/>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969827" y="1556792"/>
            <a:ext cx="3926512" cy="977736"/>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41"/>
          <p:cNvSpPr>
            <a:spLocks noChangeAspect="1" noEditPoints="1"/>
          </p:cNvSpPr>
          <p:nvPr/>
        </p:nvSpPr>
        <p:spPr bwMode="auto">
          <a:xfrm>
            <a:off x="1155120" y="3751873"/>
            <a:ext cx="406068" cy="49207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1" name="Freeform 147"/>
          <p:cNvSpPr>
            <a:spLocks noChangeAspect="1" noEditPoints="1"/>
          </p:cNvSpPr>
          <p:nvPr/>
        </p:nvSpPr>
        <p:spPr bwMode="auto">
          <a:xfrm>
            <a:off x="1160295" y="1806220"/>
            <a:ext cx="389561" cy="49207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2" name="Freeform 33"/>
          <p:cNvSpPr>
            <a:spLocks noChangeAspect="1" noEditPoints="1"/>
          </p:cNvSpPr>
          <p:nvPr/>
        </p:nvSpPr>
        <p:spPr bwMode="auto">
          <a:xfrm>
            <a:off x="1123612" y="2783566"/>
            <a:ext cx="506571" cy="49207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1128383" y="4720962"/>
            <a:ext cx="491356" cy="49050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Rectangle 23"/>
          <p:cNvSpPr/>
          <p:nvPr/>
        </p:nvSpPr>
        <p:spPr>
          <a:xfrm>
            <a:off x="4422979" y="2765631"/>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65%</a:t>
            </a:r>
          </a:p>
        </p:txBody>
      </p:sp>
      <p:sp>
        <p:nvSpPr>
          <p:cNvPr id="25" name="Rectangle 24"/>
          <p:cNvSpPr/>
          <p:nvPr/>
        </p:nvSpPr>
        <p:spPr>
          <a:xfrm>
            <a:off x="4972168" y="3738165"/>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75%</a:t>
            </a:r>
          </a:p>
        </p:txBody>
      </p:sp>
      <p:sp>
        <p:nvSpPr>
          <p:cNvPr id="26" name="Rectangle 25"/>
          <p:cNvSpPr/>
          <p:nvPr/>
        </p:nvSpPr>
        <p:spPr>
          <a:xfrm>
            <a:off x="6056188" y="4710702"/>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90%</a:t>
            </a:r>
          </a:p>
        </p:txBody>
      </p:sp>
      <p:sp>
        <p:nvSpPr>
          <p:cNvPr id="27" name="Rectangle 26"/>
          <p:cNvSpPr/>
          <p:nvPr/>
        </p:nvSpPr>
        <p:spPr>
          <a:xfrm>
            <a:off x="3316914" y="1805223"/>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40%</a:t>
            </a:r>
          </a:p>
        </p:txBody>
      </p:sp>
      <p:sp>
        <p:nvSpPr>
          <p:cNvPr id="28" name="Rectangle 27"/>
          <p:cNvSpPr/>
          <p:nvPr/>
        </p:nvSpPr>
        <p:spPr>
          <a:xfrm>
            <a:off x="1824396" y="1822721"/>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9" name="Rectangle 28"/>
          <p:cNvSpPr/>
          <p:nvPr/>
        </p:nvSpPr>
        <p:spPr>
          <a:xfrm>
            <a:off x="1824396" y="2788222"/>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0" name="Rectangle 29"/>
          <p:cNvSpPr/>
          <p:nvPr/>
        </p:nvSpPr>
        <p:spPr>
          <a:xfrm>
            <a:off x="1824396" y="3762764"/>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1" name="Rectangle 30"/>
          <p:cNvSpPr/>
          <p:nvPr/>
        </p:nvSpPr>
        <p:spPr>
          <a:xfrm>
            <a:off x="1824396" y="4728265"/>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Title 33"/>
          <p:cNvSpPr>
            <a:spLocks noGrp="1"/>
          </p:cNvSpPr>
          <p:nvPr>
            <p:ph type="title"/>
          </p:nvPr>
        </p:nvSpPr>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7" name="Rectangle 36"/>
          <p:cNvSpPr/>
          <p:nvPr/>
        </p:nvSpPr>
        <p:spPr>
          <a:xfrm>
            <a:off x="-240574" y="2889440"/>
            <a:ext cx="663526"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240574" y="3513198"/>
            <a:ext cx="663526"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240575" y="4136958"/>
            <a:ext cx="663526"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240574" y="2265681"/>
            <a:ext cx="663526"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 name="Group 2"/>
          <p:cNvGrpSpPr/>
          <p:nvPr/>
        </p:nvGrpSpPr>
        <p:grpSpPr>
          <a:xfrm>
            <a:off x="413581" y="1555751"/>
            <a:ext cx="556244" cy="197067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48" name="Group 47"/>
          <p:cNvGrpSpPr/>
          <p:nvPr/>
        </p:nvGrpSpPr>
        <p:grpSpPr>
          <a:xfrm flipV="1">
            <a:off x="413581" y="3526423"/>
            <a:ext cx="556244" cy="1929995"/>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67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667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8" name="Pentagon 7"/>
          <p:cNvSpPr/>
          <p:nvPr/>
        </p:nvSpPr>
        <p:spPr>
          <a:xfrm>
            <a:off x="2025743" y="2968109"/>
            <a:ext cx="4937212" cy="549730"/>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2025742" y="3493332"/>
            <a:ext cx="5486400" cy="549730"/>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2025742" y="4036548"/>
            <a:ext cx="3962400" cy="549730"/>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2025742" y="2431119"/>
            <a:ext cx="6432458" cy="549730"/>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8" name="Group 27"/>
          <p:cNvGrpSpPr/>
          <p:nvPr/>
        </p:nvGrpSpPr>
        <p:grpSpPr>
          <a:xfrm>
            <a:off x="964865" y="1555751"/>
            <a:ext cx="1065120" cy="3901612"/>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23" name="Rectangle 22"/>
          <p:cNvSpPr/>
          <p:nvPr/>
        </p:nvSpPr>
        <p:spPr>
          <a:xfrm>
            <a:off x="-158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4" name="Rectangle 23"/>
          <p:cNvSpPr/>
          <p:nvPr/>
        </p:nvSpPr>
        <p:spPr>
          <a:xfrm>
            <a:off x="-15875" y="3484025"/>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15875" y="4470366"/>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26" name="Rectangle 25"/>
          <p:cNvSpPr/>
          <p:nvPr/>
        </p:nvSpPr>
        <p:spPr>
          <a:xfrm>
            <a:off x="-158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31" name="Freeform 41"/>
          <p:cNvSpPr>
            <a:spLocks noChangeAspect="1" noEditPoints="1"/>
          </p:cNvSpPr>
          <p:nvPr/>
        </p:nvSpPr>
        <p:spPr bwMode="auto">
          <a:xfrm>
            <a:off x="2199492" y="3620151"/>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204667" y="2551717"/>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167984" y="3088707"/>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172754" y="4167163"/>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467351" y="301214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16539" y="3543585"/>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4492539" y="408058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62596" y="2475152"/>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2684046" y="247111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2684046" y="300810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2684046" y="3533323"/>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2684046" y="4076539"/>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2" name="Rectangle 51"/>
          <p:cNvSpPr/>
          <p:nvPr/>
        </p:nvSpPr>
        <p:spPr>
          <a:xfrm>
            <a:off x="2684046" y="4791241"/>
            <a:ext cx="4267200" cy="566694"/>
          </a:xfrm>
          <a:prstGeom prst="rect">
            <a:avLst/>
          </a:prstGeom>
        </p:spPr>
        <p:txBody>
          <a:bodyPr wrap="square" lIns="0" rIns="0" bIns="0">
            <a:spAutoFit/>
          </a:bodyPr>
          <a:lstStyle/>
          <a:p>
            <a:pPr>
              <a:lnSpc>
                <a:spcPct val="89000"/>
              </a:lnSpc>
            </a:pPr>
            <a:r>
              <a:rPr lang="en-US" sz="1600" dirty="0"/>
              <a:t>Xx </a:t>
            </a:r>
            <a:r>
              <a:rPr lang="en-US" sz="1600" dirty="0" err="1"/>
              <a:t>x’x</a:t>
            </a:r>
            <a:r>
              <a:rPr lang="en-US" sz="1600" dirty="0"/>
              <a:t> </a:t>
            </a:r>
            <a:r>
              <a:rPr lang="en-US" sz="1600" dirty="0" err="1"/>
              <a:t>xxxxxx</a:t>
            </a:r>
            <a:r>
              <a:rPr lang="en-US" sz="1600" dirty="0"/>
              <a:t> x</a:t>
            </a:r>
          </a:p>
          <a:p>
            <a:pPr>
              <a:lnSpc>
                <a:spcPct val="89000"/>
              </a:lnSpc>
            </a:pPr>
            <a:r>
              <a:rPr lang="en-US" sz="1100" dirty="0" err="1"/>
              <a:t>xxxxxxxxxxxxxx</a:t>
            </a:r>
            <a:r>
              <a:rPr lang="en-US" sz="1100" dirty="0"/>
              <a:t> xxx x </a:t>
            </a:r>
            <a:r>
              <a:rPr lang="en-US" sz="1100" dirty="0" err="1"/>
              <a:t>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a:t>
            </a:r>
            <a:r>
              <a:rPr lang="en-US" sz="1100" dirty="0"/>
              <a:t> </a:t>
            </a:r>
            <a:r>
              <a:rPr lang="en-US" sz="1100" dirty="0" err="1"/>
              <a:t>xxxx</a:t>
            </a:r>
            <a:r>
              <a:rPr lang="en-US" sz="1100" dirty="0"/>
              <a:t> xx </a:t>
            </a:r>
            <a:r>
              <a:rPr lang="en-US" sz="1100" dirty="0" err="1"/>
              <a:t>xxxxxxxxxxx</a:t>
            </a:r>
            <a:r>
              <a:rPr lang="en-US" sz="1100" dirty="0"/>
              <a:t> </a:t>
            </a:r>
            <a:r>
              <a:rPr lang="en-US" sz="1100" dirty="0" err="1"/>
              <a:t>xxxxx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6" name="Picture 45">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Spectrum - 4x3">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151091</TotalTime>
  <Words>5332</Words>
  <Application>Microsoft Office PowerPoint</Application>
  <PresentationFormat>On-screen Show (4:3)</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Spectrum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 xxxx xxxx</vt:lpstr>
      <vt:lpstr>Xxxx xxxx x xxxx xxxx xxxx xxx x</vt:lpstr>
      <vt:lpstr>Xxxxxxx xxxxxx</vt:lpstr>
      <vt:lpstr>Xxxxx xxxx xxxx xxxx</vt:lpstr>
      <vt:lpstr>Xxxxxx xxx xxxx xxxx</vt:lpstr>
      <vt:lpstr>Xxxxxxx xxxx xxxx xxxx</vt:lpstr>
      <vt:lpstr>Xxxx xxxxx xx xxx x xxxxxxx xxxxx</vt:lpstr>
      <vt:lpstr>Xxxxxxxxxxx xxxx xxxxxxxxx</vt:lpstr>
      <vt:lpstr>Xx xxxx xxxx xx xxxxxx xxx x</vt:lpstr>
      <vt:lpstr>Xxxx xxxx xxxxxxx xxxx xxx x xxxxxxxxxx</vt:lpstr>
      <vt:lpstr>Xxxxxxxxxxx xxxx xxxxxxxxxx</vt:lpstr>
      <vt:lpstr>Xxxxxx x xxxxxx x xxxx xxxx</vt:lpstr>
      <vt:lpstr>Xxxxx xxxx xxxx xxxx</vt:lpstr>
      <vt:lpstr>Xxxxxxx Xxxxxxxx 12 xx xxxxxxxxxxxx</vt:lpstr>
      <vt:lpstr>PowerPoint Presentation</vt:lpstr>
      <vt:lpstr>Xxxxxxx Xxxxxxxx 8 xx xxx</vt:lpstr>
      <vt:lpstr>Xxxxxxxxxx xxx x xxxxxxxx</vt:lpstr>
      <vt:lpstr>Xxxx xx xxxx xxx x</vt:lpstr>
      <vt:lpstr>Xxxxxx x xxxx xxx x</vt:lpstr>
      <vt:lpstr>Xxxxxxxxxxx xxxx xxx x</vt:lpstr>
      <vt:lpstr>Xxxx xx x xxxx xxxxxxxxx x xxxx xxxxx</vt:lpstr>
      <vt:lpstr>Xxxxxx x xxxx xxx x</vt:lpstr>
      <vt:lpstr>Xxxxxx x xxxx xxx x</vt:lpstr>
      <vt:lpstr>xx  xxxxxxxxx xx xxxx xxxx</vt:lpstr>
      <vt:lpstr>Xxxxxxxxxxxx xxx x xxxxxxx</vt:lpstr>
      <vt:lpstr>Xxxxxxxxxxxxxxxxxx xxxx xxxxxx xxx x</vt:lpstr>
      <vt:lpstr>PowerPoint Presentation</vt:lpstr>
      <vt:lpstr>PowerPoint Presentation</vt:lpstr>
      <vt:lpstr>PowerPoint Presentation</vt:lpstr>
      <vt:lpstr>Xxxx xxxx xxxxxxx xxxx xxxxxxx xx</vt:lpstr>
      <vt:lpstr>Xxxx xxxx xxxxxxx xxxx xxxxxxx xx</vt:lpstr>
      <vt:lpstr>Xxxx xxxxx x xxxx xxxxxxx xx</vt:lpstr>
      <vt:lpstr>Xx xxx xxxxxx x xxxx xxx x</vt:lpstr>
      <vt:lpstr>PowerPoint Presentation</vt:lpstr>
      <vt:lpstr>PowerPoint Presentation</vt:lpstr>
      <vt:lpstr>Xxxxx xxxxxx xxxxx</vt:lpstr>
      <vt:lpstr>X xxx x xxxxxxxx – x xxxx xxxxxx</vt:lpstr>
      <vt:lpstr> xx xxx xxxx x xxxx xxxx</vt:lpstr>
      <vt:lpstr>Xxxxxx xx xxxx xxxxxxxxxxxxx</vt:lpstr>
      <vt:lpstr>Xxxxx xxxx xxx xx </vt:lpstr>
      <vt:lpstr>Xxxx xxxxxxxxxxx xxxxxxx</vt:lpstr>
      <vt:lpstr>X xxx x xxxx xxxxxxxx’x xx </vt:lpstr>
      <vt:lpstr>PowerPoint Presentation</vt:lpstr>
      <vt:lpstr>Xxxxx x xxxx xxxx</vt:lpstr>
      <vt:lpstr>Xxxxx x xxxx xxxx</vt:lpstr>
      <vt:lpstr>Xxxxx 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1459</cp:revision>
  <dcterms:created xsi:type="dcterms:W3CDTF">2014-10-08T23:03:32Z</dcterms:created>
  <dcterms:modified xsi:type="dcterms:W3CDTF">2017-03-13T21:32:38Z</dcterms:modified>
</cp:coreProperties>
</file>