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0" r:id="rId1"/>
    <p:sldMasterId id="2147483970" r:id="rId2"/>
  </p:sldMasterIdLst>
  <p:notesMasterIdLst>
    <p:notesMasterId r:id="rId137"/>
  </p:notesMasterIdLst>
  <p:sldIdLst>
    <p:sldId id="1369" r:id="rId3"/>
    <p:sldId id="1425" r:id="rId4"/>
    <p:sldId id="1359" r:id="rId5"/>
    <p:sldId id="1367" r:id="rId6"/>
    <p:sldId id="1360" r:id="rId7"/>
    <p:sldId id="1361" r:id="rId8"/>
    <p:sldId id="1362" r:id="rId9"/>
    <p:sldId id="1363" r:id="rId10"/>
    <p:sldId id="1364" r:id="rId11"/>
    <p:sldId id="1365" r:id="rId12"/>
    <p:sldId id="1373" r:id="rId13"/>
    <p:sldId id="1371" r:id="rId14"/>
    <p:sldId id="1403" r:id="rId15"/>
    <p:sldId id="1404" r:id="rId16"/>
    <p:sldId id="1405" r:id="rId17"/>
    <p:sldId id="1406" r:id="rId18"/>
    <p:sldId id="1407" r:id="rId19"/>
    <p:sldId id="1408" r:id="rId20"/>
    <p:sldId id="1409" r:id="rId21"/>
    <p:sldId id="1410" r:id="rId22"/>
    <p:sldId id="1411" r:id="rId23"/>
    <p:sldId id="1412" r:id="rId24"/>
    <p:sldId id="1413" r:id="rId25"/>
    <p:sldId id="1414" r:id="rId26"/>
    <p:sldId id="1415" r:id="rId27"/>
    <p:sldId id="1416" r:id="rId28"/>
    <p:sldId id="1417" r:id="rId29"/>
    <p:sldId id="1418" r:id="rId30"/>
    <p:sldId id="1419" r:id="rId31"/>
    <p:sldId id="1420" r:id="rId32"/>
    <p:sldId id="1421" r:id="rId33"/>
    <p:sldId id="1422" r:id="rId34"/>
    <p:sldId id="1423" r:id="rId35"/>
    <p:sldId id="1424" r:id="rId36"/>
    <p:sldId id="1366" r:id="rId37"/>
    <p:sldId id="1368" r:id="rId38"/>
    <p:sldId id="1348" r:id="rId39"/>
    <p:sldId id="722" r:id="rId40"/>
    <p:sldId id="1380" r:id="rId41"/>
    <p:sldId id="357" r:id="rId42"/>
    <p:sldId id="838" r:id="rId43"/>
    <p:sldId id="440" r:id="rId44"/>
    <p:sldId id="441" r:id="rId45"/>
    <p:sldId id="1381" r:id="rId46"/>
    <p:sldId id="1382" r:id="rId47"/>
    <p:sldId id="1355"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1383" r:id="rId61"/>
    <p:sldId id="1384" r:id="rId62"/>
    <p:sldId id="322" r:id="rId63"/>
    <p:sldId id="328" r:id="rId64"/>
    <p:sldId id="1140" r:id="rId65"/>
    <p:sldId id="1322" r:id="rId66"/>
    <p:sldId id="1323" r:id="rId67"/>
    <p:sldId id="1328" r:id="rId68"/>
    <p:sldId id="1332" r:id="rId69"/>
    <p:sldId id="1385" r:id="rId70"/>
    <p:sldId id="1386" r:id="rId71"/>
    <p:sldId id="1387" r:id="rId72"/>
    <p:sldId id="1388" r:id="rId73"/>
    <p:sldId id="1389" r:id="rId74"/>
    <p:sldId id="1390" r:id="rId75"/>
    <p:sldId id="1391" r:id="rId76"/>
    <p:sldId id="1392" r:id="rId77"/>
    <p:sldId id="1393" r:id="rId78"/>
    <p:sldId id="1394" r:id="rId79"/>
    <p:sldId id="1395" r:id="rId80"/>
    <p:sldId id="1252" r:id="rId81"/>
    <p:sldId id="1397" r:id="rId82"/>
    <p:sldId id="1396" r:id="rId83"/>
    <p:sldId id="467" r:id="rId84"/>
    <p:sldId id="476" r:id="rId85"/>
    <p:sldId id="347" r:id="rId86"/>
    <p:sldId id="1398" r:id="rId87"/>
    <p:sldId id="482" r:id="rId88"/>
    <p:sldId id="501" r:id="rId89"/>
    <p:sldId id="420" r:id="rId90"/>
    <p:sldId id="438" r:id="rId91"/>
    <p:sldId id="1399" r:id="rId92"/>
    <p:sldId id="1400" r:id="rId93"/>
    <p:sldId id="370" r:id="rId94"/>
    <p:sldId id="1401" r:id="rId95"/>
    <p:sldId id="1402" r:id="rId96"/>
    <p:sldId id="391" r:id="rId97"/>
    <p:sldId id="1256" r:id="rId98"/>
    <p:sldId id="1257" r:id="rId99"/>
    <p:sldId id="1258" r:id="rId100"/>
    <p:sldId id="1008" r:id="rId101"/>
    <p:sldId id="976" r:id="rId102"/>
    <p:sldId id="977" r:id="rId103"/>
    <p:sldId id="978" r:id="rId104"/>
    <p:sldId id="979" r:id="rId105"/>
    <p:sldId id="943" r:id="rId106"/>
    <p:sldId id="945" r:id="rId107"/>
    <p:sldId id="995" r:id="rId108"/>
    <p:sldId id="996" r:id="rId109"/>
    <p:sldId id="997" r:id="rId110"/>
    <p:sldId id="998" r:id="rId111"/>
    <p:sldId id="999" r:id="rId112"/>
    <p:sldId id="947" r:id="rId113"/>
    <p:sldId id="949" r:id="rId114"/>
    <p:sldId id="988" r:id="rId115"/>
    <p:sldId id="951" r:id="rId116"/>
    <p:sldId id="989" r:id="rId117"/>
    <p:sldId id="953" r:id="rId118"/>
    <p:sldId id="980" r:id="rId119"/>
    <p:sldId id="981" r:id="rId120"/>
    <p:sldId id="982" r:id="rId121"/>
    <p:sldId id="1001" r:id="rId122"/>
    <p:sldId id="983" r:id="rId123"/>
    <p:sldId id="984"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62" d="100"/>
          <a:sy n="62" d="100"/>
        </p:scale>
        <p:origin x="66" y="618"/>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035599144"/>
        <c:axId val="-2035645560"/>
      </c:barChart>
      <c:catAx>
        <c:axId val="-20355991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2035645560"/>
        <c:crosses val="autoZero"/>
        <c:auto val="1"/>
        <c:lblAlgn val="ctr"/>
        <c:lblOffset val="100"/>
        <c:noMultiLvlLbl val="0"/>
      </c:catAx>
      <c:valAx>
        <c:axId val="-203564556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0355991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59B7-4995-9B4F-C346FAD7AD39}"/>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59B7-4995-9B4F-C346FAD7AD39}"/>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59B7-4995-9B4F-C346FAD7AD3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50DF-485F-A022-F6C407D9694A}"/>
              </c:ext>
            </c:extLst>
          </c:dPt>
          <c:dPt>
            <c:idx val="1"/>
            <c:bubble3D val="0"/>
            <c:spPr>
              <a:solidFill>
                <a:schemeClr val="bg1">
                  <a:lumMod val="75000"/>
                  <a:alpha val="30000"/>
                </a:schemeClr>
              </a:solidFill>
            </c:spPr>
            <c:extLst>
              <c:ext xmlns:c16="http://schemas.microsoft.com/office/drawing/2014/chart" uri="{C3380CC4-5D6E-409C-BE32-E72D297353CC}">
                <c16:uniqueId val="{00000003-50DF-485F-A022-F6C407D9694A}"/>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50DF-485F-A022-F6C407D9694A}"/>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B5DD-414B-9937-13F9DFFB680D}"/>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B5DD-414B-9937-13F9DFFB680D}"/>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B5DD-414B-9937-13F9DFFB680D}"/>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B5DD-414B-9937-13F9DFFB680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x</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a:t>
          </a:r>
          <a:r>
            <a:rPr lang="en-US" sz="1200" dirty="0" err="1">
              <a:solidFill>
                <a:srgbClr val="FFFFFF"/>
              </a:solidFill>
            </a:rPr>
            <a:t>xx</a:t>
          </a:r>
          <a:r>
            <a:rPr lang="en-US" sz="1200" dirty="0">
              <a:solidFill>
                <a:srgbClr val="FFFFFF"/>
              </a:solidFill>
            </a:rPr>
            <a:t> xxx 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x</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417D0002-8C3B-4BCD-96B7-593EF66AE960}" type="presOf" srcId="{F5CF22CA-AA05-417F-8D89-5DC209A171EB}" destId="{ECF623A0-DEA5-4327-AAA2-FE30DA796F53}" srcOrd="0" destOrd="0" presId="urn:microsoft.com/office/officeart/2005/8/layout/pyramid1"/>
    <dgm:cxn modelId="{856EC52A-BB9F-4BE2-81B9-937916D81FB4}" type="presOf" srcId="{9AB0AA77-1898-4FE9-8798-1C77B813386C}" destId="{B17C045F-CEDC-45E8-AF47-23396402DAE4}" srcOrd="0" destOrd="0" presId="urn:microsoft.com/office/officeart/2005/8/layout/pyramid1"/>
    <dgm:cxn modelId="{669A3D68-F5FD-4D37-BBDB-C44E71DEA953}"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3B63F153-14ED-4E1B-80AC-E70A7237BDB4}" type="presOf" srcId="{6ECAB874-4AEC-4976-BFEF-D2DDCFFB48DB}" destId="{3B4D60DC-3880-4788-95C0-C5331C7B8E49}" srcOrd="0"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79E69EE1-23F5-492A-80DD-545B85DAE30E}" type="presOf" srcId="{FE5AEA80-EEA4-425C-A2BF-C2EC3DE82944}" destId="{58F179C7-16A8-432B-BA8B-1B820D98D9A2}" srcOrd="0" destOrd="0" presId="urn:microsoft.com/office/officeart/2005/8/layout/pyramid1"/>
    <dgm:cxn modelId="{486F68EF-4078-4CAF-8739-0385163332A4}" type="presOf" srcId="{F5CF22CA-AA05-417F-8D89-5DC209A171EB}" destId="{05F7C707-B930-4D0F-AD40-422CC764CDB1}" srcOrd="1" destOrd="0" presId="urn:microsoft.com/office/officeart/2005/8/layout/pyramid1"/>
    <dgm:cxn modelId="{FED85AF4-13D6-4423-9540-D45489B265CA}" type="presOf" srcId="{6ECAB874-4AEC-4976-BFEF-D2DDCFFB48DB}" destId="{A7EB5071-B632-476B-8029-40FE41DF5B7B}" srcOrd="1"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2A35B856-E53A-4A03-A988-426068E88388}" type="presParOf" srcId="{B17C045F-CEDC-45E8-AF47-23396402DAE4}" destId="{B0677A24-2EDC-436B-9948-D349CFF942E2}" srcOrd="0" destOrd="0" presId="urn:microsoft.com/office/officeart/2005/8/layout/pyramid1"/>
    <dgm:cxn modelId="{9D72E1AC-733F-4DE2-A64F-5E49EADFD86A}" type="presParOf" srcId="{B0677A24-2EDC-436B-9948-D349CFF942E2}" destId="{ECF623A0-DEA5-4327-AAA2-FE30DA796F53}" srcOrd="0" destOrd="0" presId="urn:microsoft.com/office/officeart/2005/8/layout/pyramid1"/>
    <dgm:cxn modelId="{9FD4F982-B86A-4BB9-BA39-7BF0C1002A78}" type="presParOf" srcId="{B0677A24-2EDC-436B-9948-D349CFF942E2}" destId="{05F7C707-B930-4D0F-AD40-422CC764CDB1}" srcOrd="1" destOrd="0" presId="urn:microsoft.com/office/officeart/2005/8/layout/pyramid1"/>
    <dgm:cxn modelId="{CBDD9B5B-AA10-4710-8111-F1B537ECDB06}" type="presParOf" srcId="{B17C045F-CEDC-45E8-AF47-23396402DAE4}" destId="{C4AC7E4F-46D4-4EF1-AFBB-CA8402D668D6}" srcOrd="1" destOrd="0" presId="urn:microsoft.com/office/officeart/2005/8/layout/pyramid1"/>
    <dgm:cxn modelId="{FE46B09F-C5EE-4B95-BAB0-8C2FB8079F1E}" type="presParOf" srcId="{C4AC7E4F-46D4-4EF1-AFBB-CA8402D668D6}" destId="{3B4D60DC-3880-4788-95C0-C5331C7B8E49}" srcOrd="0" destOrd="0" presId="urn:microsoft.com/office/officeart/2005/8/layout/pyramid1"/>
    <dgm:cxn modelId="{EEB97964-5511-4C70-9D07-4055CC3C04E2}" type="presParOf" srcId="{C4AC7E4F-46D4-4EF1-AFBB-CA8402D668D6}" destId="{A7EB5071-B632-476B-8029-40FE41DF5B7B}" srcOrd="1" destOrd="0" presId="urn:microsoft.com/office/officeart/2005/8/layout/pyramid1"/>
    <dgm:cxn modelId="{A6BEC0D8-8C12-487F-9D59-92CF686F9751}" type="presParOf" srcId="{B17C045F-CEDC-45E8-AF47-23396402DAE4}" destId="{9F6D63C1-9902-48DD-98BB-AC7100A56A48}" srcOrd="2" destOrd="0" presId="urn:microsoft.com/office/officeart/2005/8/layout/pyramid1"/>
    <dgm:cxn modelId="{99058786-C162-481B-9D49-7E4B3534BBD9}" type="presParOf" srcId="{9F6D63C1-9902-48DD-98BB-AC7100A56A48}" destId="{58F179C7-16A8-432B-BA8B-1B820D98D9A2}" srcOrd="0" destOrd="0" presId="urn:microsoft.com/office/officeart/2005/8/layout/pyramid1"/>
    <dgm:cxn modelId="{2C35F611-5C0B-47B7-AE6C-A4DFA9BADA8E}"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a:t>
          </a:r>
          <a:r>
            <a:rPr lang="en-US" sz="1200" dirty="0">
              <a:solidFill>
                <a:srgbClr val="FFFFFF"/>
              </a:solidFill>
            </a:rPr>
            <a:t> xx xxx x </a:t>
          </a:r>
          <a:r>
            <a:rPr lang="en-US" sz="1200" dirty="0" err="1">
              <a:solidFill>
                <a:srgbClr val="FFFFFF"/>
              </a:solidFill>
            </a:rPr>
            <a:t>x</a:t>
          </a:r>
          <a:r>
            <a:rPr lang="en-US" sz="1200" dirty="0">
              <a:solidFill>
                <a:srgbClr val="FFFFFF"/>
              </a:solidFill>
            </a:rPr>
            <a:t> xx </a:t>
          </a:r>
          <a:r>
            <a:rPr lang="en-US" sz="1200" dirty="0" err="1">
              <a:solidFill>
                <a:srgbClr val="FFFFFF"/>
              </a:solidFill>
            </a:rPr>
            <a:t>xx</a:t>
          </a:r>
          <a:r>
            <a:rPr lang="en-US" sz="1200" dirty="0">
              <a:solidFill>
                <a:srgbClr val="FFFFFF"/>
              </a:solidFill>
            </a:rPr>
            <a:t> </a:t>
          </a:r>
          <a:r>
            <a:rPr lang="en-US" sz="1200" dirty="0" err="1">
              <a:solidFill>
                <a:srgbClr val="FFFFFF"/>
              </a:solidFill>
            </a:rPr>
            <a:t>xx</a:t>
          </a:r>
          <a:r>
            <a:rPr lang="en-US" sz="1200" dirty="0">
              <a:solidFill>
                <a:srgbClr val="FFFFFF"/>
              </a:solidFill>
            </a:rPr>
            <a:t> </a:t>
          </a:r>
          <a:r>
            <a:rPr lang="en-US" sz="1200" dirty="0" err="1">
              <a:solidFill>
                <a:srgbClr val="FFFFFF"/>
              </a:solidFill>
            </a:rPr>
            <a:t>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099FD112-9258-42AC-B551-9CE419F1177B}"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BDB976E-B336-4764-8F4F-77F0E4DA77E6}" type="presOf" srcId="{6ECAB874-4AEC-4976-BFEF-D2DDCFFB48DB}" destId="{A7EB5071-B632-476B-8029-40FE41DF5B7B}" srcOrd="1" destOrd="0" presId="urn:microsoft.com/office/officeart/2005/8/layout/pyramid1"/>
    <dgm:cxn modelId="{01B5DC81-40E6-4B9A-94C1-082BA6A73C1A}" type="presOf" srcId="{6ECAB874-4AEC-4976-BFEF-D2DDCFFB48DB}" destId="{3B4D60DC-3880-4788-95C0-C5331C7B8E49}" srcOrd="0" destOrd="0" presId="urn:microsoft.com/office/officeart/2005/8/layout/pyramid1"/>
    <dgm:cxn modelId="{5A5C28A9-E4B1-4998-BE02-2EAD51B1B1CF}" type="presOf" srcId="{FE5AEA80-EEA4-425C-A2BF-C2EC3DE82944}" destId="{58F179C7-16A8-432B-BA8B-1B820D98D9A2}" srcOrd="0"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EB6761BD-A2A7-4B01-A05F-D9DC513FE57C}" type="presOf" srcId="{FE5AEA80-EEA4-425C-A2BF-C2EC3DE82944}" destId="{A71E63FD-05AD-4CE9-8DA0-97D40EB93279}" srcOrd="1" destOrd="0" presId="urn:microsoft.com/office/officeart/2005/8/layout/pyramid1"/>
    <dgm:cxn modelId="{1473D6DC-12B0-444F-BF8A-97DF1C7214CA}" type="presOf" srcId="{D4A936FC-2570-496B-AA38-40C3605001CC}" destId="{2BB7DDF4-8BB1-4DDF-90F3-9410843E50B9}" srcOrd="1" destOrd="0" presId="urn:microsoft.com/office/officeart/2005/8/layout/pyramid1"/>
    <dgm:cxn modelId="{2B645DE7-9FC3-498A-A354-E9B96BAEBF2E}" type="presOf" srcId="{9AB0AA77-1898-4FE9-8798-1C77B813386C}" destId="{B17C045F-CEDC-45E8-AF47-23396402DAE4}" srcOrd="0" destOrd="0" presId="urn:microsoft.com/office/officeart/2005/8/layout/pyramid1"/>
    <dgm:cxn modelId="{957987ED-061D-4443-BEC2-AF7F1FEF87CE}" type="presOf" srcId="{F5CF22CA-AA05-417F-8D89-5DC209A171EB}" destId="{ECF623A0-DEA5-4327-AAA2-FE30DA796F53}" srcOrd="0" destOrd="0" presId="urn:microsoft.com/office/officeart/2005/8/layout/pyramid1"/>
    <dgm:cxn modelId="{96E7BFFA-52BF-4BB5-98EB-F8075931EDA8}" type="presOf" srcId="{D4A936FC-2570-496B-AA38-40C3605001CC}" destId="{4C93577F-86B3-4437-AC53-27DFCA2D946A}"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686D4BC3-91B6-40CA-B8EC-03C09F077EAC}" type="presParOf" srcId="{B17C045F-CEDC-45E8-AF47-23396402DAE4}" destId="{B0677A24-2EDC-436B-9948-D349CFF942E2}" srcOrd="0" destOrd="0" presId="urn:microsoft.com/office/officeart/2005/8/layout/pyramid1"/>
    <dgm:cxn modelId="{08315ACE-B9EF-461E-8FFA-9E58175200F7}" type="presParOf" srcId="{B0677A24-2EDC-436B-9948-D349CFF942E2}" destId="{ECF623A0-DEA5-4327-AAA2-FE30DA796F53}" srcOrd="0" destOrd="0" presId="urn:microsoft.com/office/officeart/2005/8/layout/pyramid1"/>
    <dgm:cxn modelId="{DFF42CC2-09DD-4B3A-8727-1B661E46FD3F}" type="presParOf" srcId="{B0677A24-2EDC-436B-9948-D349CFF942E2}" destId="{05F7C707-B930-4D0F-AD40-422CC764CDB1}" srcOrd="1" destOrd="0" presId="urn:microsoft.com/office/officeart/2005/8/layout/pyramid1"/>
    <dgm:cxn modelId="{F151530D-C8E9-4F09-B53B-9BD623FA3974}" type="presParOf" srcId="{B17C045F-CEDC-45E8-AF47-23396402DAE4}" destId="{C4AC7E4F-46D4-4EF1-AFBB-CA8402D668D6}" srcOrd="1" destOrd="0" presId="urn:microsoft.com/office/officeart/2005/8/layout/pyramid1"/>
    <dgm:cxn modelId="{81A4F447-2932-4FB1-A194-5B75360B5ED3}" type="presParOf" srcId="{C4AC7E4F-46D4-4EF1-AFBB-CA8402D668D6}" destId="{3B4D60DC-3880-4788-95C0-C5331C7B8E49}" srcOrd="0" destOrd="0" presId="urn:microsoft.com/office/officeart/2005/8/layout/pyramid1"/>
    <dgm:cxn modelId="{C9736CF5-610B-49D3-A99E-55DCE5DD5EBA}" type="presParOf" srcId="{C4AC7E4F-46D4-4EF1-AFBB-CA8402D668D6}" destId="{A7EB5071-B632-476B-8029-40FE41DF5B7B}" srcOrd="1" destOrd="0" presId="urn:microsoft.com/office/officeart/2005/8/layout/pyramid1"/>
    <dgm:cxn modelId="{82EFE29A-BCBA-46B4-AD66-4809F2805F68}" type="presParOf" srcId="{B17C045F-CEDC-45E8-AF47-23396402DAE4}" destId="{9F6D63C1-9902-48DD-98BB-AC7100A56A48}" srcOrd="2" destOrd="0" presId="urn:microsoft.com/office/officeart/2005/8/layout/pyramid1"/>
    <dgm:cxn modelId="{92148794-7840-44C2-B512-A6914E29118A}" type="presParOf" srcId="{9F6D63C1-9902-48DD-98BB-AC7100A56A48}" destId="{58F179C7-16A8-432B-BA8B-1B820D98D9A2}" srcOrd="0" destOrd="0" presId="urn:microsoft.com/office/officeart/2005/8/layout/pyramid1"/>
    <dgm:cxn modelId="{45006A63-A063-403D-8475-1BE005FD32A9}" type="presParOf" srcId="{9F6D63C1-9902-48DD-98BB-AC7100A56A48}" destId="{A71E63FD-05AD-4CE9-8DA0-97D40EB93279}" srcOrd="1" destOrd="0" presId="urn:microsoft.com/office/officeart/2005/8/layout/pyramid1"/>
    <dgm:cxn modelId="{75A6804D-C359-4D18-8704-0E842E990733}" type="presParOf" srcId="{B17C045F-CEDC-45E8-AF47-23396402DAE4}" destId="{C8705749-BCA6-4C77-83F2-F7A74A93FFC6}" srcOrd="3" destOrd="0" presId="urn:microsoft.com/office/officeart/2005/8/layout/pyramid1"/>
    <dgm:cxn modelId="{50F30B0A-FC73-44E0-83DF-52F8C0052703}" type="presParOf" srcId="{C8705749-BCA6-4C77-83F2-F7A74A93FFC6}" destId="{4C93577F-86B3-4437-AC53-27DFCA2D946A}" srcOrd="0" destOrd="0" presId="urn:microsoft.com/office/officeart/2005/8/layout/pyramid1"/>
    <dgm:cxn modelId="{358FFA82-8B03-43D3-A1C8-E93F273AB5A9}"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F6172B01-9B40-49F5-85C4-F729880F59B1}" type="presOf" srcId="{44CD5FEC-63A2-9D4D-81EE-BFF0139871ED}" destId="{DF15AC77-6654-8945-BE1C-91B52A045688}" srcOrd="0" destOrd="0" presId="urn:microsoft.com/office/officeart/2005/8/layout/matrix2"/>
    <dgm:cxn modelId="{6DFD6117-CFBB-D941-8E40-E9C2F9B78605}" srcId="{44CD5FEC-63A2-9D4D-81EE-BFF0139871ED}" destId="{94E8BF00-AB4E-F948-9A47-993CC24BBA91}" srcOrd="1" destOrd="0" parTransId="{90D791A2-C980-C748-BABC-B07CD36AD28B}" sibTransId="{1D18B10C-52CC-734A-BFAE-CDBA17B4215F}"/>
    <dgm:cxn modelId="{191DF530-8FA6-4389-99A8-F5BF9572BFF9}" type="presOf" srcId="{B3878C2E-FC7B-8D4B-88BE-BA929347E9F7}" destId="{F28DA34A-3F78-2A49-9D10-DA63C4670857}"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D916BB79-61F5-42C8-A22C-5273252EE376}" type="presOf" srcId="{94E8BF00-AB4E-F948-9A47-993CC24BBA91}" destId="{02F97DDD-29D8-7341-870C-A0DFF4162F28}" srcOrd="0" destOrd="0" presId="urn:microsoft.com/office/officeart/2005/8/layout/matrix2"/>
    <dgm:cxn modelId="{AD08869A-CFDD-4E12-8007-00CCA34B1118}" type="presOf" srcId="{A011FD10-AB94-1D44-9D12-142619B2F0E5}" destId="{B55C5231-3E17-204C-9BC9-20065CA52065}"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834603A6-0CAA-484D-8B77-0DDA8F5C951E}" type="presOf" srcId="{67CF41B4-33FA-2047-BF0F-004FEC6D6678}" destId="{4869DAB9-E400-284B-BA17-D97171070EA6}" srcOrd="0" destOrd="0" presId="urn:microsoft.com/office/officeart/2005/8/layout/matrix2"/>
    <dgm:cxn modelId="{5DD034AB-69C6-B94A-934B-E2FD6823FFEA}" srcId="{44CD5FEC-63A2-9D4D-81EE-BFF0139871ED}" destId="{67CF41B4-33FA-2047-BF0F-004FEC6D6678}" srcOrd="0" destOrd="0" parTransId="{372E4411-D332-5549-8359-29D05D38B148}" sibTransId="{12BBBEC7-7988-0647-8698-0C338D0677E8}"/>
    <dgm:cxn modelId="{94CBF9F3-18BB-4741-81B8-C3CBFA59565F}" type="presParOf" srcId="{DF15AC77-6654-8945-BE1C-91B52A045688}" destId="{CCF46950-3CC7-1647-8986-D66AF0C30036}" srcOrd="0" destOrd="0" presId="urn:microsoft.com/office/officeart/2005/8/layout/matrix2"/>
    <dgm:cxn modelId="{7E85587D-D17F-4B12-B178-3049C180C68A}" type="presParOf" srcId="{DF15AC77-6654-8945-BE1C-91B52A045688}" destId="{4869DAB9-E400-284B-BA17-D97171070EA6}" srcOrd="1" destOrd="0" presId="urn:microsoft.com/office/officeart/2005/8/layout/matrix2"/>
    <dgm:cxn modelId="{A08AE845-8CF6-4D25-900C-4DD090EB852C}" type="presParOf" srcId="{DF15AC77-6654-8945-BE1C-91B52A045688}" destId="{02F97DDD-29D8-7341-870C-A0DFF4162F28}" srcOrd="2" destOrd="0" presId="urn:microsoft.com/office/officeart/2005/8/layout/matrix2"/>
    <dgm:cxn modelId="{82DA2748-1F5D-4455-A1D3-B4B16BE56B10}" type="presParOf" srcId="{DF15AC77-6654-8945-BE1C-91B52A045688}" destId="{F28DA34A-3F78-2A49-9D10-DA63C4670857}" srcOrd="3" destOrd="0" presId="urn:microsoft.com/office/officeart/2005/8/layout/matrix2"/>
    <dgm:cxn modelId="{547018D9-6691-49A7-9510-82F05D96087A}"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2611DB11-BC08-4EAD-8554-C2A0951D843D}" type="presOf" srcId="{1B2AC051-ADB6-864B-8EDF-F370BC852FC6}" destId="{87FD9542-8FD3-C842-BF99-47B1884B62F8}" srcOrd="0" destOrd="0" presId="urn:microsoft.com/office/officeart/2005/8/layout/venn2"/>
    <dgm:cxn modelId="{81FF6B29-63AC-4283-9F7C-A6BF6B2920CC}" type="presOf" srcId="{1B2AC051-ADB6-864B-8EDF-F370BC852FC6}" destId="{C7D44A12-3EFE-4E4C-831D-020F89A9983E}" srcOrd="1" destOrd="0" presId="urn:microsoft.com/office/officeart/2005/8/layout/venn2"/>
    <dgm:cxn modelId="{38CC3B71-00EB-4C12-88D3-6DAE340E10D0}"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AB286DA1-F345-4708-8C0A-878DC2C04888}"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480D10A6-B220-4CEC-A62B-FBEAAE7AB51E}" type="presOf" srcId="{3941AB54-1911-7A46-A2A7-94C0BFEB732C}" destId="{BA78D310-9619-204F-91A4-21CE31FEDBBC}" srcOrd="0" destOrd="0" presId="urn:microsoft.com/office/officeart/2005/8/layout/venn2"/>
    <dgm:cxn modelId="{BEF2D7BD-7B5D-4C6C-A6CF-D887B216F869}" type="presOf" srcId="{21553131-6F1C-B547-94AF-9D3195A2AE0F}" destId="{CBDC1C1A-EBA1-C041-91B6-DB84A72A1EA4}"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C7041CEF-780B-4C37-BE0D-40565293A959}"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6ACE0FF2-5D5B-474C-9D8C-75E6701D9EAF}" type="presOf" srcId="{21553131-6F1C-B547-94AF-9D3195A2AE0F}" destId="{DF03A849-1D46-4745-9837-08F03C5DC6B0}" srcOrd="1" destOrd="0" presId="urn:microsoft.com/office/officeart/2005/8/layout/venn2"/>
    <dgm:cxn modelId="{C0829BFE-31F7-4075-AF81-F4DF4D49E321}" type="presOf" srcId="{8299CB40-B120-1742-9B31-7AF4AFD2F243}" destId="{19D3CC6C-315D-6D46-A1D0-2DDEC1C7A2BA}" srcOrd="0" destOrd="0" presId="urn:microsoft.com/office/officeart/2005/8/layout/venn2"/>
    <dgm:cxn modelId="{D688A8C3-BBA1-4201-BE97-CD01A8E9FC5D}" type="presParOf" srcId="{BA78D310-9619-204F-91A4-21CE31FEDBBC}" destId="{A62083B8-93AA-C64B-9AD5-546955DE2A3C}" srcOrd="0" destOrd="0" presId="urn:microsoft.com/office/officeart/2005/8/layout/venn2"/>
    <dgm:cxn modelId="{E749CA91-AD04-43AE-99DA-C24E12CC6535}" type="presParOf" srcId="{A62083B8-93AA-C64B-9AD5-546955DE2A3C}" destId="{CBDC1C1A-EBA1-C041-91B6-DB84A72A1EA4}" srcOrd="0" destOrd="0" presId="urn:microsoft.com/office/officeart/2005/8/layout/venn2"/>
    <dgm:cxn modelId="{D859F6ED-0655-4FD9-BD59-19B1A14DFFD2}" type="presParOf" srcId="{A62083B8-93AA-C64B-9AD5-546955DE2A3C}" destId="{DF03A849-1D46-4745-9837-08F03C5DC6B0}" srcOrd="1" destOrd="0" presId="urn:microsoft.com/office/officeart/2005/8/layout/venn2"/>
    <dgm:cxn modelId="{1FEDCBD5-F992-411D-B74C-965F35A4B14B}" type="presParOf" srcId="{BA78D310-9619-204F-91A4-21CE31FEDBBC}" destId="{D77DED1B-5635-764D-8831-462975B037A8}" srcOrd="1" destOrd="0" presId="urn:microsoft.com/office/officeart/2005/8/layout/venn2"/>
    <dgm:cxn modelId="{D89C9969-3082-4666-B124-CFB3378A84DE}" type="presParOf" srcId="{D77DED1B-5635-764D-8831-462975B037A8}" destId="{19D3CC6C-315D-6D46-A1D0-2DDEC1C7A2BA}" srcOrd="0" destOrd="0" presId="urn:microsoft.com/office/officeart/2005/8/layout/venn2"/>
    <dgm:cxn modelId="{8D0CE817-AF75-4B53-8414-C91ACB43095A}" type="presParOf" srcId="{D77DED1B-5635-764D-8831-462975B037A8}" destId="{D105EAA0-84D8-D842-918D-571852F12DD0}" srcOrd="1" destOrd="0" presId="urn:microsoft.com/office/officeart/2005/8/layout/venn2"/>
    <dgm:cxn modelId="{3B6F0879-A4F4-4C7B-B9AB-53672334B105}" type="presParOf" srcId="{BA78D310-9619-204F-91A4-21CE31FEDBBC}" destId="{AA52D8A2-7DFE-5149-BA8B-72B1E7881D15}" srcOrd="2" destOrd="0" presId="urn:microsoft.com/office/officeart/2005/8/layout/venn2"/>
    <dgm:cxn modelId="{BBFBB9F2-80DD-4358-B61C-741116E8853A}" type="presParOf" srcId="{AA52D8A2-7DFE-5149-BA8B-72B1E7881D15}" destId="{87FD9542-8FD3-C842-BF99-47B1884B62F8}" srcOrd="0" destOrd="0" presId="urn:microsoft.com/office/officeart/2005/8/layout/venn2"/>
    <dgm:cxn modelId="{242331C6-FC1B-4A4B-8988-27BEECDC45A3}" type="presParOf" srcId="{AA52D8A2-7DFE-5149-BA8B-72B1E7881D15}" destId="{C7D44A12-3EFE-4E4C-831D-020F89A9983E}" srcOrd="1" destOrd="0" presId="urn:microsoft.com/office/officeart/2005/8/layout/venn2"/>
    <dgm:cxn modelId="{6202DA59-9E50-4A01-8434-52D0E79D9FAE}" type="presParOf" srcId="{BA78D310-9619-204F-91A4-21CE31FEDBBC}" destId="{5988B638-B00F-0847-8A5F-8D9F2CC78924}" srcOrd="3" destOrd="0" presId="urn:microsoft.com/office/officeart/2005/8/layout/venn2"/>
    <dgm:cxn modelId="{020F1813-EA5F-4EB4-A6BC-9BDC18156E7E}" type="presParOf" srcId="{5988B638-B00F-0847-8A5F-8D9F2CC78924}" destId="{80C83430-0DBD-4F49-9E64-0C82594BD9F0}" srcOrd="0" destOrd="0" presId="urn:microsoft.com/office/officeart/2005/8/layout/venn2"/>
    <dgm:cxn modelId="{77CC2BD3-1801-4876-9E43-6AF1997405B9}"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06A97A1A-3AC2-47D8-86C5-5BFDD3DDCF1A}" type="presOf" srcId="{8299CB40-B120-1742-9B31-7AF4AFD2F243}" destId="{D105EAA0-84D8-D842-918D-571852F12DD0}" srcOrd="1" destOrd="0" presId="urn:microsoft.com/office/officeart/2005/8/layout/venn2"/>
    <dgm:cxn modelId="{29DF211B-DBA9-4FC9-AC15-B0271F016E15}" type="presOf" srcId="{1B2AC051-ADB6-864B-8EDF-F370BC852FC6}" destId="{87FD9542-8FD3-C842-BF99-47B1884B62F8}" srcOrd="0" destOrd="0" presId="urn:microsoft.com/office/officeart/2005/8/layout/venn2"/>
    <dgm:cxn modelId="{76186234-22B2-4EAD-9456-B8A685185852}" type="presOf" srcId="{3941AB54-1911-7A46-A2A7-94C0BFEB732C}" destId="{BA78D310-9619-204F-91A4-21CE31FEDBBC}" srcOrd="0" destOrd="0" presId="urn:microsoft.com/office/officeart/2005/8/layout/venn2"/>
    <dgm:cxn modelId="{FAC4D040-5FDF-40BA-814B-FD2F5C51205B}" type="presOf" srcId="{21553131-6F1C-B547-94AF-9D3195A2AE0F}" destId="{DF03A849-1D46-4745-9837-08F03C5DC6B0}" srcOrd="1" destOrd="0" presId="urn:microsoft.com/office/officeart/2005/8/layout/venn2"/>
    <dgm:cxn modelId="{922B0768-4EF9-4B01-9490-99B635579A44}" type="presOf" srcId="{0838F22B-B89F-D34E-AA19-B204B0DD4249}" destId="{80C83430-0DBD-4F49-9E64-0C82594BD9F0}"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8487597-6155-44EB-BC97-F9B2BA76B536}"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5625DCB0-FE0B-4FF6-A805-DA5468F92B7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A1CC66DF-E607-4163-9949-AAC7744FA360}" type="presOf" srcId="{21553131-6F1C-B547-94AF-9D3195A2AE0F}" destId="{CBDC1C1A-EBA1-C041-91B6-DB84A72A1EA4}" srcOrd="0"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BBE516F7-E7E9-4D81-9DF0-98ABCAE04B95}" type="presOf" srcId="{8299CB40-B120-1742-9B31-7AF4AFD2F243}" destId="{19D3CC6C-315D-6D46-A1D0-2DDEC1C7A2BA}" srcOrd="0" destOrd="0" presId="urn:microsoft.com/office/officeart/2005/8/layout/venn2"/>
    <dgm:cxn modelId="{D4803A92-557A-4DE3-8584-7F13A1B25FA8}" type="presParOf" srcId="{BA78D310-9619-204F-91A4-21CE31FEDBBC}" destId="{A62083B8-93AA-C64B-9AD5-546955DE2A3C}" srcOrd="0" destOrd="0" presId="urn:microsoft.com/office/officeart/2005/8/layout/venn2"/>
    <dgm:cxn modelId="{70936423-C9F0-485E-B67A-00D58E9BAC06}" type="presParOf" srcId="{A62083B8-93AA-C64B-9AD5-546955DE2A3C}" destId="{CBDC1C1A-EBA1-C041-91B6-DB84A72A1EA4}" srcOrd="0" destOrd="0" presId="urn:microsoft.com/office/officeart/2005/8/layout/venn2"/>
    <dgm:cxn modelId="{88C053D8-2147-4EA6-AA77-987D1BAF0D8E}" type="presParOf" srcId="{A62083B8-93AA-C64B-9AD5-546955DE2A3C}" destId="{DF03A849-1D46-4745-9837-08F03C5DC6B0}" srcOrd="1" destOrd="0" presId="urn:microsoft.com/office/officeart/2005/8/layout/venn2"/>
    <dgm:cxn modelId="{13B2A424-ABCC-4AA5-863E-CD2A75C05D57}" type="presParOf" srcId="{BA78D310-9619-204F-91A4-21CE31FEDBBC}" destId="{D77DED1B-5635-764D-8831-462975B037A8}" srcOrd="1" destOrd="0" presId="urn:microsoft.com/office/officeart/2005/8/layout/venn2"/>
    <dgm:cxn modelId="{FAA75A7B-113B-4956-A662-1F5648DF91D8}" type="presParOf" srcId="{D77DED1B-5635-764D-8831-462975B037A8}" destId="{19D3CC6C-315D-6D46-A1D0-2DDEC1C7A2BA}" srcOrd="0" destOrd="0" presId="urn:microsoft.com/office/officeart/2005/8/layout/venn2"/>
    <dgm:cxn modelId="{D048026E-B4E2-4E9C-B0B4-DAE61C3F900C}" type="presParOf" srcId="{D77DED1B-5635-764D-8831-462975B037A8}" destId="{D105EAA0-84D8-D842-918D-571852F12DD0}" srcOrd="1" destOrd="0" presId="urn:microsoft.com/office/officeart/2005/8/layout/venn2"/>
    <dgm:cxn modelId="{3EDDDFBC-D57C-4B20-A1AD-0A190DFC93AB}" type="presParOf" srcId="{BA78D310-9619-204F-91A4-21CE31FEDBBC}" destId="{AA52D8A2-7DFE-5149-BA8B-72B1E7881D15}" srcOrd="2" destOrd="0" presId="urn:microsoft.com/office/officeart/2005/8/layout/venn2"/>
    <dgm:cxn modelId="{FA1E8A18-B868-4D1D-8043-7DA8010706EB}" type="presParOf" srcId="{AA52D8A2-7DFE-5149-BA8B-72B1E7881D15}" destId="{87FD9542-8FD3-C842-BF99-47B1884B62F8}" srcOrd="0" destOrd="0" presId="urn:microsoft.com/office/officeart/2005/8/layout/venn2"/>
    <dgm:cxn modelId="{1533F889-4F3A-43D4-B62C-0477F2E38753}" type="presParOf" srcId="{AA52D8A2-7DFE-5149-BA8B-72B1E7881D15}" destId="{C7D44A12-3EFE-4E4C-831D-020F89A9983E}" srcOrd="1" destOrd="0" presId="urn:microsoft.com/office/officeart/2005/8/layout/venn2"/>
    <dgm:cxn modelId="{4CCCC04C-8417-40CC-B2A2-59B1B88CAE6C}" type="presParOf" srcId="{BA78D310-9619-204F-91A4-21CE31FEDBBC}" destId="{5988B638-B00F-0847-8A5F-8D9F2CC78924}" srcOrd="3" destOrd="0" presId="urn:microsoft.com/office/officeart/2005/8/layout/venn2"/>
    <dgm:cxn modelId="{3401D79C-1039-420A-89B0-BE572CA83F19}" type="presParOf" srcId="{5988B638-B00F-0847-8A5F-8D9F2CC78924}" destId="{80C83430-0DBD-4F49-9E64-0C82594BD9F0}" srcOrd="0" destOrd="0" presId="urn:microsoft.com/office/officeart/2005/8/layout/venn2"/>
    <dgm:cxn modelId="{A9BAB795-F22E-4355-8CFC-49763EE4226C}"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a:t>
          </a:r>
          <a:r>
            <a:rPr lang="en-US" dirty="0">
              <a:solidFill>
                <a:srgbClr val="FFFFFF"/>
              </a:solidFill>
            </a:rPr>
            <a:t> </a:t>
          </a:r>
          <a:r>
            <a:rPr lang="en-US" dirty="0" err="1">
              <a:solidFill>
                <a:srgbClr val="FFFFFF"/>
              </a:solidFill>
            </a:rPr>
            <a:t>x</a:t>
          </a:r>
          <a:endParaRPr lang="en-US" dirty="0">
            <a:solidFill>
              <a:srgbClr val="FFFFFF"/>
            </a:solidFill>
          </a:endParaRP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a:t>
          </a:r>
          <a:endParaRPr lang="en-US" dirty="0">
            <a:solidFill>
              <a:srgbClr val="FFFFFF"/>
            </a:solidFill>
          </a:endParaRPr>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xxxxx</a:t>
          </a:r>
          <a:endParaRPr lang="en-US" dirty="0">
            <a:solidFill>
              <a:srgbClr val="FFFFFF"/>
            </a:solidFill>
          </a:endParaRPr>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6C3D973A-FF08-4660-8009-F8815FE6F3EA}" type="presOf" srcId="{761470A6-BBD3-0541-B227-4F9E30628BA8}" destId="{AADE2A71-8710-5F44-B2BE-03929C92ACC9}" srcOrd="0" destOrd="0" presId="urn:microsoft.com/office/officeart/2005/8/layout/cycle4"/>
    <dgm:cxn modelId="{EEF8A043-D4AE-4997-ADDA-2AEB273B3735}" type="presOf" srcId="{5ECA65A1-06A3-B449-9C6A-29451C914FD7}" destId="{D8AC2AB4-01FB-B947-981A-89C659A8539E}" srcOrd="0" destOrd="0" presId="urn:microsoft.com/office/officeart/2005/8/layout/cycle4"/>
    <dgm:cxn modelId="{339C2580-8F82-4E97-9827-0F18C8821139}" type="presOf" srcId="{F5121EA9-E88A-7A4F-832C-CE2608E51E94}" destId="{4F88E821-28FC-314F-B98C-3DB51D349F41}" srcOrd="0" destOrd="0" presId="urn:microsoft.com/office/officeart/2005/8/layout/cycle4"/>
    <dgm:cxn modelId="{959DDE97-A02A-436A-B76D-33562F28FCE3}"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84E774D7-9CBD-405C-90BD-0AFA4A712E20}" type="presOf" srcId="{B9A390CA-91D1-5F48-B35A-62C31A534BE4}" destId="{5EBB4DA7-1B93-084B-A996-1A7B42591424}" srcOrd="0" destOrd="0" presId="urn:microsoft.com/office/officeart/2005/8/layout/cycle4"/>
    <dgm:cxn modelId="{D7B80E22-80F0-4BCB-A4B4-2BDC8338A64F}" type="presParOf" srcId="{D8AC2AB4-01FB-B947-981A-89C659A8539E}" destId="{6F057A13-764D-114A-B809-677F2B720154}" srcOrd="0" destOrd="0" presId="urn:microsoft.com/office/officeart/2005/8/layout/cycle4"/>
    <dgm:cxn modelId="{E98DB77A-30BD-448C-ABAC-A7C823360E82}" type="presParOf" srcId="{6F057A13-764D-114A-B809-677F2B720154}" destId="{B8543545-5EF4-2046-BFA7-52ACC869924E}" srcOrd="0" destOrd="0" presId="urn:microsoft.com/office/officeart/2005/8/layout/cycle4"/>
    <dgm:cxn modelId="{93879829-5AAE-42AA-8A2D-DE89F2FC6441}" type="presParOf" srcId="{D8AC2AB4-01FB-B947-981A-89C659A8539E}" destId="{3998E874-B6B3-BC4B-A4BA-55721B9AADF3}" srcOrd="1" destOrd="0" presId="urn:microsoft.com/office/officeart/2005/8/layout/cycle4"/>
    <dgm:cxn modelId="{BB8228F9-C113-4350-99F5-F058A0AEA0EC}" type="presParOf" srcId="{3998E874-B6B3-BC4B-A4BA-55721B9AADF3}" destId="{AADE2A71-8710-5F44-B2BE-03929C92ACC9}" srcOrd="0" destOrd="0" presId="urn:microsoft.com/office/officeart/2005/8/layout/cycle4"/>
    <dgm:cxn modelId="{3DE7EC34-0614-4A57-BD4B-AB6E70C54074}" type="presParOf" srcId="{3998E874-B6B3-BC4B-A4BA-55721B9AADF3}" destId="{A2638BB8-8493-1E43-980B-08F25A014EE9}" srcOrd="1" destOrd="0" presId="urn:microsoft.com/office/officeart/2005/8/layout/cycle4"/>
    <dgm:cxn modelId="{F89348E0-C0EA-4BCF-AA08-09435C17ED7F}" type="presParOf" srcId="{3998E874-B6B3-BC4B-A4BA-55721B9AADF3}" destId="{5EBB4DA7-1B93-084B-A996-1A7B42591424}" srcOrd="2" destOrd="0" presId="urn:microsoft.com/office/officeart/2005/8/layout/cycle4"/>
    <dgm:cxn modelId="{55323FBB-FD7A-423B-B2B7-D339A0433640}" type="presParOf" srcId="{3998E874-B6B3-BC4B-A4BA-55721B9AADF3}" destId="{4F88E821-28FC-314F-B98C-3DB51D349F41}" srcOrd="3" destOrd="0" presId="urn:microsoft.com/office/officeart/2005/8/layout/cycle4"/>
    <dgm:cxn modelId="{B9D04B23-72F6-4E3D-8663-E90274D200B8}" type="presParOf" srcId="{3998E874-B6B3-BC4B-A4BA-55721B9AADF3}" destId="{9DA7E3F4-C853-6845-B65A-4F1F23F4EDE9}" srcOrd="4" destOrd="0" presId="urn:microsoft.com/office/officeart/2005/8/layout/cycle4"/>
    <dgm:cxn modelId="{C778B420-4877-49DD-997B-F800C6E3196D}" type="presParOf" srcId="{D8AC2AB4-01FB-B947-981A-89C659A8539E}" destId="{1EF51E52-070F-424D-AD29-9F7C04E771D7}" srcOrd="2" destOrd="0" presId="urn:microsoft.com/office/officeart/2005/8/layout/cycle4"/>
    <dgm:cxn modelId="{1C0A3B2D-CDEE-43E5-9BC9-7D4DA52CA67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528267" y="0"/>
          <a:ext cx="2413990" cy="1739390"/>
        </a:xfrm>
        <a:prstGeom prst="trapezoid">
          <a:avLst>
            <a:gd name="adj" fmla="val 69392"/>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x</a:t>
          </a:r>
        </a:p>
      </dsp:txBody>
      <dsp:txXfrm>
        <a:off x="1528267" y="0"/>
        <a:ext cx="2413990" cy="1739390"/>
      </dsp:txXfrm>
    </dsp:sp>
    <dsp:sp modelId="{3B4D60DC-3880-4788-95C0-C5331C7B8E49}">
      <dsp:nvSpPr>
        <dsp:cNvPr id="0" name=""/>
        <dsp:cNvSpPr/>
      </dsp:nvSpPr>
      <dsp:spPr>
        <a:xfrm>
          <a:off x="764133" y="1739390"/>
          <a:ext cx="3942257" cy="1101186"/>
        </a:xfrm>
        <a:prstGeom prst="trapezoid">
          <a:avLst>
            <a:gd name="adj" fmla="val 69392"/>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a:t>
          </a:r>
          <a:r>
            <a:rPr lang="en-US" sz="1200" kern="1200" dirty="0" err="1">
              <a:solidFill>
                <a:srgbClr val="FFFFFF"/>
              </a:solidFill>
            </a:rPr>
            <a:t>xx</a:t>
          </a:r>
          <a:r>
            <a:rPr lang="en-US" sz="1200" kern="1200" dirty="0">
              <a:solidFill>
                <a:srgbClr val="FFFFFF"/>
              </a:solidFill>
            </a:rPr>
            <a:t> xxx x</a:t>
          </a:r>
        </a:p>
      </dsp:txBody>
      <dsp:txXfrm>
        <a:off x="1454028" y="1739390"/>
        <a:ext cx="2562467" cy="1101186"/>
      </dsp:txXfrm>
    </dsp:sp>
    <dsp:sp modelId="{58F179C7-16A8-432B-BA8B-1B820D98D9A2}">
      <dsp:nvSpPr>
        <dsp:cNvPr id="0" name=""/>
        <dsp:cNvSpPr/>
      </dsp:nvSpPr>
      <dsp:spPr>
        <a:xfrm>
          <a:off x="0" y="2840576"/>
          <a:ext cx="5470525" cy="1101186"/>
        </a:xfrm>
        <a:prstGeom prst="trapezoid">
          <a:avLst>
            <a:gd name="adj" fmla="val 69392"/>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x</a:t>
          </a:r>
        </a:p>
      </dsp:txBody>
      <dsp:txXfrm>
        <a:off x="957341" y="2840576"/>
        <a:ext cx="3555841" cy="110118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a:t>
          </a:r>
          <a:r>
            <a:rPr lang="en-US" sz="1200" kern="1200" dirty="0">
              <a:solidFill>
                <a:srgbClr val="FFFFFF"/>
              </a:solidFill>
            </a:rPr>
            <a:t> xx xxx x </a:t>
          </a:r>
          <a:r>
            <a:rPr lang="en-US" sz="1200" kern="1200" dirty="0" err="1">
              <a:solidFill>
                <a:srgbClr val="FFFFFF"/>
              </a:solidFill>
            </a:rPr>
            <a:t>x</a:t>
          </a:r>
          <a:r>
            <a:rPr lang="en-US" sz="1200" kern="1200" dirty="0">
              <a:solidFill>
                <a:srgbClr val="FFFFFF"/>
              </a:solidFill>
            </a:rPr>
            <a:t> xx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a:t>
          </a:r>
        </a:p>
      </dsp:txBody>
      <dsp:txXfrm>
        <a:off x="957706" y="3080993"/>
        <a:ext cx="3557195" cy="86071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2479886"/>
        <a:ext cx="1828800" cy="182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355085" y="0"/>
          <a:ext cx="4474507" cy="4474507"/>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966803" y="223725"/>
        <a:ext cx="1251072" cy="671176"/>
      </dsp:txXfrm>
    </dsp:sp>
    <dsp:sp modelId="{19D3CC6C-315D-6D46-A1D0-2DDEC1C7A2BA}">
      <dsp:nvSpPr>
        <dsp:cNvPr id="0" name=""/>
        <dsp:cNvSpPr/>
      </dsp:nvSpPr>
      <dsp:spPr>
        <a:xfrm>
          <a:off x="802536" y="856885"/>
          <a:ext cx="3579605" cy="3579605"/>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966803" y="1071662"/>
        <a:ext cx="1251072" cy="644329"/>
      </dsp:txXfrm>
    </dsp:sp>
    <dsp:sp modelId="{87FD9542-8FD3-C842-BF99-47B1884B62F8}">
      <dsp:nvSpPr>
        <dsp:cNvPr id="0" name=""/>
        <dsp:cNvSpPr/>
      </dsp:nvSpPr>
      <dsp:spPr>
        <a:xfrm>
          <a:off x="1249987" y="1707087"/>
          <a:ext cx="2684704" cy="2684704"/>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966803" y="1908439"/>
        <a:ext cx="1251072" cy="604058"/>
      </dsp:txXfrm>
    </dsp:sp>
    <dsp:sp modelId="{80C83430-0DBD-4F49-9E64-0C82594BD9F0}">
      <dsp:nvSpPr>
        <dsp:cNvPr id="0" name=""/>
        <dsp:cNvSpPr/>
      </dsp:nvSpPr>
      <dsp:spPr>
        <a:xfrm>
          <a:off x="1697438" y="2557628"/>
          <a:ext cx="1789802" cy="178980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959548" y="3005078"/>
        <a:ext cx="1265581" cy="89490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2250965" y="417931"/>
          <a:ext cx="3174813" cy="3174813"/>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r"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a:t>
          </a:r>
          <a:endParaRPr lang="en-US" sz="4800" kern="1200" dirty="0">
            <a:solidFill>
              <a:srgbClr val="FFFFFF"/>
            </a:solidFill>
          </a:endParaRPr>
        </a:p>
      </dsp:txBody>
      <dsp:txXfrm>
        <a:off x="3180846" y="1347812"/>
        <a:ext cx="2244932" cy="2244932"/>
      </dsp:txXfrm>
    </dsp:sp>
    <dsp:sp modelId="{A2638BB8-8493-1E43-980B-08F25A014EE9}">
      <dsp:nvSpPr>
        <dsp:cNvPr id="0" name=""/>
        <dsp:cNvSpPr/>
      </dsp:nvSpPr>
      <dsp:spPr>
        <a:xfrm rot="5400000">
          <a:off x="5572421" y="417931"/>
          <a:ext cx="3174813" cy="3174813"/>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l"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xxx</a:t>
          </a:r>
        </a:p>
      </dsp:txBody>
      <dsp:txXfrm rot="-5400000">
        <a:off x="5572421" y="1347812"/>
        <a:ext cx="2244932" cy="2244932"/>
      </dsp:txXfrm>
    </dsp:sp>
    <dsp:sp modelId="{5EBB4DA7-1B93-084B-A996-1A7B42591424}">
      <dsp:nvSpPr>
        <dsp:cNvPr id="0" name=""/>
        <dsp:cNvSpPr/>
      </dsp:nvSpPr>
      <dsp:spPr>
        <a:xfrm rot="10800000">
          <a:off x="5572421" y="3739387"/>
          <a:ext cx="3174813" cy="3174813"/>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l"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xxxx</a:t>
          </a:r>
          <a:endParaRPr lang="en-US" sz="4800" kern="1200" dirty="0">
            <a:solidFill>
              <a:srgbClr val="FFFFFF"/>
            </a:solidFill>
          </a:endParaRPr>
        </a:p>
      </dsp:txBody>
      <dsp:txXfrm rot="10800000">
        <a:off x="5572421" y="3739387"/>
        <a:ext cx="2244932" cy="2244932"/>
      </dsp:txXfrm>
    </dsp:sp>
    <dsp:sp modelId="{4F88E821-28FC-314F-B98C-3DB51D349F41}">
      <dsp:nvSpPr>
        <dsp:cNvPr id="0" name=""/>
        <dsp:cNvSpPr/>
      </dsp:nvSpPr>
      <dsp:spPr>
        <a:xfrm rot="16200000">
          <a:off x="2250965" y="3739387"/>
          <a:ext cx="3174813" cy="3174813"/>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41376" tIns="341376" rIns="341376" bIns="341376" numCol="1" spcCol="1270" anchor="ctr" anchorCtr="0">
          <a:noAutofit/>
          <a:sp3d extrusionH="28000" prstMaterial="matte"/>
        </a:bodyPr>
        <a:lstStyle/>
        <a:p>
          <a:pPr marL="0" lvl="0" indent="0" algn="r" defTabSz="2133600">
            <a:lnSpc>
              <a:spcPct val="90000"/>
            </a:lnSpc>
            <a:spcBef>
              <a:spcPct val="0"/>
            </a:spcBef>
            <a:spcAft>
              <a:spcPct val="35000"/>
            </a:spcAft>
            <a:buNone/>
          </a:pPr>
          <a:r>
            <a:rPr lang="en-US" sz="4800" kern="1200" dirty="0">
              <a:solidFill>
                <a:srgbClr val="FFFFFF"/>
              </a:solidFill>
            </a:rPr>
            <a:t>Xx x </a:t>
          </a:r>
          <a:r>
            <a:rPr lang="en-US" sz="4800" kern="1200" dirty="0" err="1">
              <a:solidFill>
                <a:srgbClr val="FFFFFF"/>
              </a:solidFill>
            </a:rPr>
            <a:t>x</a:t>
          </a:r>
          <a:r>
            <a:rPr lang="en-US" sz="4800" kern="1200" dirty="0">
              <a:solidFill>
                <a:srgbClr val="FFFFFF"/>
              </a:solidFill>
            </a:rPr>
            <a:t> </a:t>
          </a:r>
          <a:r>
            <a:rPr lang="en-US" sz="4800" kern="1200" dirty="0" err="1">
              <a:solidFill>
                <a:srgbClr val="FFFFFF"/>
              </a:solidFill>
            </a:rPr>
            <a:t>xxxxx</a:t>
          </a:r>
          <a:endParaRPr lang="en-US" sz="4800" kern="1200" dirty="0">
            <a:solidFill>
              <a:srgbClr val="FFFFFF"/>
            </a:solidFill>
          </a:endParaRPr>
        </a:p>
      </dsp:txBody>
      <dsp:txXfrm rot="5400000">
        <a:off x="3180846" y="3739387"/>
        <a:ext cx="2244932" cy="2244932"/>
      </dsp:txXfrm>
    </dsp:sp>
    <dsp:sp modelId="{1EF51E52-070F-424D-AD29-9F7C04E771D7}">
      <dsp:nvSpPr>
        <dsp:cNvPr id="0" name=""/>
        <dsp:cNvSpPr/>
      </dsp:nvSpPr>
      <dsp:spPr>
        <a:xfrm>
          <a:off x="4951023" y="3006174"/>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4951023" y="3372781"/>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13723613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4750654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91405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6791960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569272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367780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798254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692161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5557416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707489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715585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79287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154080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877741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754491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673805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8010400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889073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546258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155685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353602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7816467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409620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348980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527730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6650113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7733013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endParaRPr lang="en-US"/>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endParaRPr lang="en-US"/>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994767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01450274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1816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1808836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3100074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9302221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5365166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038040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801619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8837579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9994867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89628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7034176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64701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10336892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5275031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789453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8660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82749572"/>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849200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101551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17144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006105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043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799256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008764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8379723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879214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2489088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9391248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7760623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4834694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5952438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65435786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644998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97209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4585642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08258498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7326345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7961563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4024699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520589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958017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51734019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08525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109837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3885323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074262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4822663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2052807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7712931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5821597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855642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478216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595637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8392322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5497951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9894762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7562007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9047228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4137545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08713434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0249311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833959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575764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948584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9839152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35168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8986099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4677365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4937920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463638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148068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699840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82884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105372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848530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1224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7915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848290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699690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2965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474167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619571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9363082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326994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9238608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790075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10175114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0919870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803945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4898654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1882028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273000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7297091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185927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28771126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639026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138068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23459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304902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4278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72724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4041896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041588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75712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9950380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288392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195546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108395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65012000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716974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3233568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6865800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3432942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66473525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997922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94317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19431672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7242408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5232202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87227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919969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6623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518861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093602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_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2967032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3545870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0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0054851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11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31367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2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09218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4621134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0338394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4456498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5991942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0695991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7931907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5595668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5457331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107107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677650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574926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16813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54539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512509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01021965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3474166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48377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417812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338701004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357843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087994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6521696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68160549"/>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26" Type="http://schemas.openxmlformats.org/officeDocument/2006/relationships/slideLayout" Target="../slideLayouts/slideLayout147.xml"/><Relationship Id="rId39" Type="http://schemas.openxmlformats.org/officeDocument/2006/relationships/slideLayout" Target="../slideLayouts/slideLayout160.xml"/><Relationship Id="rId21" Type="http://schemas.openxmlformats.org/officeDocument/2006/relationships/slideLayout" Target="../slideLayouts/slideLayout142.xml"/><Relationship Id="rId34" Type="http://schemas.openxmlformats.org/officeDocument/2006/relationships/slideLayout" Target="../slideLayouts/slideLayout155.xml"/><Relationship Id="rId42" Type="http://schemas.openxmlformats.org/officeDocument/2006/relationships/slideLayout" Target="../slideLayouts/slideLayout163.xml"/><Relationship Id="rId47" Type="http://schemas.openxmlformats.org/officeDocument/2006/relationships/slideLayout" Target="../slideLayouts/slideLayout168.xml"/><Relationship Id="rId50" Type="http://schemas.openxmlformats.org/officeDocument/2006/relationships/slideLayout" Target="../slideLayouts/slideLayout171.xml"/><Relationship Id="rId55" Type="http://schemas.openxmlformats.org/officeDocument/2006/relationships/slideLayout" Target="../slideLayouts/slideLayout176.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5" Type="http://schemas.openxmlformats.org/officeDocument/2006/relationships/slideLayout" Target="../slideLayouts/slideLayout146.xml"/><Relationship Id="rId33" Type="http://schemas.openxmlformats.org/officeDocument/2006/relationships/slideLayout" Target="../slideLayouts/slideLayout154.xml"/><Relationship Id="rId38" Type="http://schemas.openxmlformats.org/officeDocument/2006/relationships/slideLayout" Target="../slideLayouts/slideLayout159.xml"/><Relationship Id="rId46" Type="http://schemas.openxmlformats.org/officeDocument/2006/relationships/slideLayout" Target="../slideLayouts/slideLayout167.xml"/><Relationship Id="rId59" Type="http://schemas.openxmlformats.org/officeDocument/2006/relationships/theme" Target="../theme/theme2.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0" Type="http://schemas.openxmlformats.org/officeDocument/2006/relationships/slideLayout" Target="../slideLayouts/slideLayout141.xml"/><Relationship Id="rId29" Type="http://schemas.openxmlformats.org/officeDocument/2006/relationships/slideLayout" Target="../slideLayouts/slideLayout150.xml"/><Relationship Id="rId41" Type="http://schemas.openxmlformats.org/officeDocument/2006/relationships/slideLayout" Target="../slideLayouts/slideLayout162.xml"/><Relationship Id="rId54" Type="http://schemas.openxmlformats.org/officeDocument/2006/relationships/slideLayout" Target="../slideLayouts/slideLayout175.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24" Type="http://schemas.openxmlformats.org/officeDocument/2006/relationships/slideLayout" Target="../slideLayouts/slideLayout145.xml"/><Relationship Id="rId32" Type="http://schemas.openxmlformats.org/officeDocument/2006/relationships/slideLayout" Target="../slideLayouts/slideLayout153.xml"/><Relationship Id="rId37" Type="http://schemas.openxmlformats.org/officeDocument/2006/relationships/slideLayout" Target="../slideLayouts/slideLayout158.xml"/><Relationship Id="rId40" Type="http://schemas.openxmlformats.org/officeDocument/2006/relationships/slideLayout" Target="../slideLayouts/slideLayout161.xml"/><Relationship Id="rId45" Type="http://schemas.openxmlformats.org/officeDocument/2006/relationships/slideLayout" Target="../slideLayouts/slideLayout166.xml"/><Relationship Id="rId53" Type="http://schemas.openxmlformats.org/officeDocument/2006/relationships/slideLayout" Target="../slideLayouts/slideLayout174.xml"/><Relationship Id="rId58" Type="http://schemas.openxmlformats.org/officeDocument/2006/relationships/slideLayout" Target="../slideLayouts/slideLayout179.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slideLayout" Target="../slideLayouts/slideLayout144.xml"/><Relationship Id="rId28" Type="http://schemas.openxmlformats.org/officeDocument/2006/relationships/slideLayout" Target="../slideLayouts/slideLayout149.xml"/><Relationship Id="rId36" Type="http://schemas.openxmlformats.org/officeDocument/2006/relationships/slideLayout" Target="../slideLayouts/slideLayout157.xml"/><Relationship Id="rId49" Type="http://schemas.openxmlformats.org/officeDocument/2006/relationships/slideLayout" Target="../slideLayouts/slideLayout170.xml"/><Relationship Id="rId57" Type="http://schemas.openxmlformats.org/officeDocument/2006/relationships/slideLayout" Target="../slideLayouts/slideLayout178.xml"/><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31" Type="http://schemas.openxmlformats.org/officeDocument/2006/relationships/slideLayout" Target="../slideLayouts/slideLayout152.xml"/><Relationship Id="rId44" Type="http://schemas.openxmlformats.org/officeDocument/2006/relationships/slideLayout" Target="../slideLayouts/slideLayout165.xml"/><Relationship Id="rId52" Type="http://schemas.openxmlformats.org/officeDocument/2006/relationships/slideLayout" Target="../slideLayouts/slideLayout173.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slideLayout" Target="../slideLayouts/slideLayout143.xml"/><Relationship Id="rId27" Type="http://schemas.openxmlformats.org/officeDocument/2006/relationships/slideLayout" Target="../slideLayouts/slideLayout148.xml"/><Relationship Id="rId30" Type="http://schemas.openxmlformats.org/officeDocument/2006/relationships/slideLayout" Target="../slideLayouts/slideLayout151.xml"/><Relationship Id="rId35" Type="http://schemas.openxmlformats.org/officeDocument/2006/relationships/slideLayout" Target="../slideLayouts/slideLayout156.xml"/><Relationship Id="rId43" Type="http://schemas.openxmlformats.org/officeDocument/2006/relationships/slideLayout" Target="../slideLayouts/slideLayout164.xml"/><Relationship Id="rId48" Type="http://schemas.openxmlformats.org/officeDocument/2006/relationships/slideLayout" Target="../slideLayouts/slideLayout169.xml"/><Relationship Id="rId56" Type="http://schemas.openxmlformats.org/officeDocument/2006/relationships/slideLayout" Target="../slideLayouts/slideLayout177.xml"/><Relationship Id="rId8" Type="http://schemas.openxmlformats.org/officeDocument/2006/relationships/slideLayout" Target="../slideLayouts/slideLayout129.xml"/><Relationship Id="rId51" Type="http://schemas.openxmlformats.org/officeDocument/2006/relationships/slideLayout" Target="../slideLayouts/slideLayout172.xml"/><Relationship Id="rId3" Type="http://schemas.openxmlformats.org/officeDocument/2006/relationships/slideLayout" Target="../slideLayouts/slideLayout1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637825"/>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 id="2147483914" r:id="rId14"/>
    <p:sldLayoutId id="2147483915" r:id="rId15"/>
    <p:sldLayoutId id="2147483916" r:id="rId16"/>
    <p:sldLayoutId id="2147483917" r:id="rId17"/>
    <p:sldLayoutId id="2147483918" r:id="rId18"/>
    <p:sldLayoutId id="2147483919" r:id="rId19"/>
    <p:sldLayoutId id="2147483920" r:id="rId20"/>
    <p:sldLayoutId id="2147483921" r:id="rId21"/>
    <p:sldLayoutId id="2147483922" r:id="rId22"/>
    <p:sldLayoutId id="2147483923" r:id="rId23"/>
    <p:sldLayoutId id="2147483924" r:id="rId24"/>
    <p:sldLayoutId id="2147483925" r:id="rId25"/>
    <p:sldLayoutId id="2147483926" r:id="rId26"/>
    <p:sldLayoutId id="2147483927" r:id="rId27"/>
    <p:sldLayoutId id="2147483928" r:id="rId28"/>
    <p:sldLayoutId id="2147483929" r:id="rId29"/>
    <p:sldLayoutId id="2147483930" r:id="rId30"/>
    <p:sldLayoutId id="2147483931" r:id="rId31"/>
    <p:sldLayoutId id="2147483932" r:id="rId32"/>
    <p:sldLayoutId id="2147483933" r:id="rId33"/>
    <p:sldLayoutId id="2147483934" r:id="rId34"/>
    <p:sldLayoutId id="2147483935" r:id="rId35"/>
    <p:sldLayoutId id="2147483936" r:id="rId36"/>
    <p:sldLayoutId id="2147483937" r:id="rId37"/>
    <p:sldLayoutId id="2147483938" r:id="rId38"/>
    <p:sldLayoutId id="2147483939" r:id="rId39"/>
    <p:sldLayoutId id="2147483940" r:id="rId40"/>
    <p:sldLayoutId id="2147483941" r:id="rId41"/>
    <p:sldLayoutId id="2147483942" r:id="rId42"/>
    <p:sldLayoutId id="2147483943" r:id="rId43"/>
    <p:sldLayoutId id="2147483944" r:id="rId44"/>
    <p:sldLayoutId id="2147483945" r:id="rId45"/>
    <p:sldLayoutId id="2147483946" r:id="rId46"/>
    <p:sldLayoutId id="2147483947" r:id="rId47"/>
    <p:sldLayoutId id="2147483948" r:id="rId48"/>
    <p:sldLayoutId id="2147483949" r:id="rId49"/>
    <p:sldLayoutId id="2147483950" r:id="rId50"/>
    <p:sldLayoutId id="2147483951" r:id="rId51"/>
    <p:sldLayoutId id="2147483952" r:id="rId52"/>
    <p:sldLayoutId id="2147483953" r:id="rId53"/>
    <p:sldLayoutId id="2147483954" r:id="rId54"/>
    <p:sldLayoutId id="2147483955" r:id="rId55"/>
    <p:sldLayoutId id="2147483956" r:id="rId56"/>
    <p:sldLayoutId id="2147483957" r:id="rId57"/>
    <p:sldLayoutId id="2147483958" r:id="rId58"/>
    <p:sldLayoutId id="2147483959" r:id="rId59"/>
    <p:sldLayoutId id="2147483960" r:id="rId60"/>
    <p:sldLayoutId id="2147483961" r:id="rId61"/>
    <p:sldLayoutId id="2147483962" r:id="rId62"/>
    <p:sldLayoutId id="2147483963" r:id="rId63"/>
    <p:sldLayoutId id="2147483964" r:id="rId64"/>
    <p:sldLayoutId id="2147483965" r:id="rId65"/>
    <p:sldLayoutId id="2147483966" r:id="rId66"/>
    <p:sldLayoutId id="2147483967" r:id="rId67"/>
    <p:sldLayoutId id="2147483968" r:id="rId68"/>
    <p:sldLayoutId id="2147483969" r:id="rId69"/>
    <p:sldLayoutId id="2147483650" r:id="rId70"/>
    <p:sldLayoutId id="2147483664" r:id="rId71"/>
    <p:sldLayoutId id="2147483678" r:id="rId72"/>
    <p:sldLayoutId id="2147483679" r:id="rId73"/>
    <p:sldLayoutId id="2147483652" r:id="rId74"/>
    <p:sldLayoutId id="2147483666" r:id="rId75"/>
    <p:sldLayoutId id="2147483734" r:id="rId76"/>
    <p:sldLayoutId id="2147483735" r:id="rId77"/>
    <p:sldLayoutId id="2147483736" r:id="rId78"/>
    <p:sldLayoutId id="2147483844" r:id="rId79"/>
    <p:sldLayoutId id="2147483845" r:id="rId80"/>
    <p:sldLayoutId id="2147483846" r:id="rId81"/>
    <p:sldLayoutId id="2147483847" r:id="rId82"/>
    <p:sldLayoutId id="2147483848" r:id="rId83"/>
    <p:sldLayoutId id="2147483849" r:id="rId84"/>
    <p:sldLayoutId id="2147483850" r:id="rId85"/>
    <p:sldLayoutId id="2147483851" r:id="rId86"/>
    <p:sldLayoutId id="2147483852" r:id="rId87"/>
    <p:sldLayoutId id="2147483853" r:id="rId88"/>
    <p:sldLayoutId id="2147483854" r:id="rId89"/>
    <p:sldLayoutId id="2147483855" r:id="rId90"/>
    <p:sldLayoutId id="2147483856" r:id="rId91"/>
    <p:sldLayoutId id="2147483857" r:id="rId92"/>
    <p:sldLayoutId id="2147483858" r:id="rId93"/>
    <p:sldLayoutId id="2147483859" r:id="rId94"/>
    <p:sldLayoutId id="2147483860" r:id="rId95"/>
    <p:sldLayoutId id="2147483861" r:id="rId96"/>
    <p:sldLayoutId id="2147483862" r:id="rId97"/>
    <p:sldLayoutId id="2147483863" r:id="rId98"/>
    <p:sldLayoutId id="2147483864" r:id="rId99"/>
    <p:sldLayoutId id="2147483865" r:id="rId100"/>
    <p:sldLayoutId id="2147483866" r:id="rId101"/>
    <p:sldLayoutId id="2147483867" r:id="rId102"/>
    <p:sldLayoutId id="2147483868" r:id="rId103"/>
    <p:sldLayoutId id="2147483869" r:id="rId104"/>
    <p:sldLayoutId id="2147483870" r:id="rId105"/>
    <p:sldLayoutId id="2147483871" r:id="rId106"/>
    <p:sldLayoutId id="2147483872" r:id="rId107"/>
    <p:sldLayoutId id="2147483873" r:id="rId108"/>
    <p:sldLayoutId id="2147483874" r:id="rId109"/>
    <p:sldLayoutId id="2147483875" r:id="rId110"/>
    <p:sldLayoutId id="2147483876" r:id="rId111"/>
    <p:sldLayoutId id="2147483877" r:id="rId112"/>
    <p:sldLayoutId id="2147483878" r:id="rId113"/>
    <p:sldLayoutId id="2147483879" r:id="rId114"/>
    <p:sldLayoutId id="2147483880" r:id="rId115"/>
    <p:sldLayoutId id="2147483881" r:id="rId116"/>
    <p:sldLayoutId id="2147483882" r:id="rId117"/>
    <p:sldLayoutId id="2147483883" r:id="rId118"/>
    <p:sldLayoutId id="2147483884" r:id="rId119"/>
    <p:sldLayoutId id="2147483885" r:id="rId120"/>
    <p:sldLayoutId id="2147483886" r:id="rId121"/>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156134"/>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 id="2147483984" r:id="rId14"/>
    <p:sldLayoutId id="2147483985" r:id="rId15"/>
    <p:sldLayoutId id="2147483986" r:id="rId16"/>
    <p:sldLayoutId id="2147483987" r:id="rId17"/>
    <p:sldLayoutId id="2147483988" r:id="rId18"/>
    <p:sldLayoutId id="2147483989" r:id="rId19"/>
    <p:sldLayoutId id="2147483990" r:id="rId20"/>
    <p:sldLayoutId id="2147483991" r:id="rId21"/>
    <p:sldLayoutId id="2147483992" r:id="rId22"/>
    <p:sldLayoutId id="2147483993" r:id="rId23"/>
    <p:sldLayoutId id="2147483994" r:id="rId24"/>
    <p:sldLayoutId id="2147483995" r:id="rId25"/>
    <p:sldLayoutId id="2147483996" r:id="rId26"/>
    <p:sldLayoutId id="2147483997" r:id="rId27"/>
    <p:sldLayoutId id="2147483998" r:id="rId28"/>
    <p:sldLayoutId id="2147483999" r:id="rId29"/>
    <p:sldLayoutId id="2147484000" r:id="rId30"/>
    <p:sldLayoutId id="2147484001" r:id="rId31"/>
    <p:sldLayoutId id="2147484002" r:id="rId32"/>
    <p:sldLayoutId id="2147484003" r:id="rId33"/>
    <p:sldLayoutId id="2147484004" r:id="rId34"/>
    <p:sldLayoutId id="2147484005" r:id="rId35"/>
    <p:sldLayoutId id="2147484006" r:id="rId36"/>
    <p:sldLayoutId id="2147484007" r:id="rId37"/>
    <p:sldLayoutId id="2147484008" r:id="rId38"/>
    <p:sldLayoutId id="2147484009" r:id="rId39"/>
    <p:sldLayoutId id="2147484010" r:id="rId40"/>
    <p:sldLayoutId id="2147484011" r:id="rId41"/>
    <p:sldLayoutId id="2147484012" r:id="rId42"/>
    <p:sldLayoutId id="2147484013" r:id="rId43"/>
    <p:sldLayoutId id="2147484014" r:id="rId44"/>
    <p:sldLayoutId id="2147484015" r:id="rId45"/>
    <p:sldLayoutId id="2147484016" r:id="rId46"/>
    <p:sldLayoutId id="2147484017" r:id="rId47"/>
    <p:sldLayoutId id="2147484018" r:id="rId48"/>
    <p:sldLayoutId id="2147484019" r:id="rId49"/>
    <p:sldLayoutId id="2147484020" r:id="rId50"/>
    <p:sldLayoutId id="2147484021" r:id="rId51"/>
    <p:sldLayoutId id="2147484022" r:id="rId52"/>
    <p:sldLayoutId id="2147484023" r:id="rId53"/>
    <p:sldLayoutId id="2147484024" r:id="rId54"/>
    <p:sldLayoutId id="2147484025" r:id="rId55"/>
    <p:sldLayoutId id="2147484026" r:id="rId56"/>
    <p:sldLayoutId id="2147484027" r:id="rId57"/>
    <p:sldLayoutId id="2147484028" r:id="rId58"/>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1.xml"/><Relationship Id="rId5" Type="http://schemas.microsoft.com/office/2007/relationships/hdphoto" Target="../media/hdphoto4.wdp"/><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0.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60.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3.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35.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5" Type="http://schemas.microsoft.com/office/2007/relationships/hdphoto" Target="../media/hdphoto4.wdp"/><Relationship Id="rId4" Type="http://schemas.openxmlformats.org/officeDocument/2006/relationships/image" Target="../media/image5.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1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9.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1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9.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19.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8.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19.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19.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19.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8.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19.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19.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18.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19.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18.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9.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18.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0.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8.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0.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18.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0.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609816671"/>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3049016" y="3473"/>
            <a:ext cx="3054096" cy="342900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69" name="Rectangle 68"/>
          <p:cNvSpPr/>
          <p:nvPr/>
        </p:nvSpPr>
        <p:spPr>
          <a:xfrm>
            <a:off x="9153590" y="3429000"/>
            <a:ext cx="3054096" cy="342900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70" name="Oval 69"/>
          <p:cNvSpPr/>
          <p:nvPr/>
        </p:nvSpPr>
        <p:spPr>
          <a:xfrm>
            <a:off x="9523689" y="8016203"/>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Oval 70"/>
          <p:cNvSpPr/>
          <p:nvPr/>
        </p:nvSpPr>
        <p:spPr>
          <a:xfrm>
            <a:off x="11186443" y="8016203"/>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12849196" y="8016203"/>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Oval 72"/>
          <p:cNvSpPr/>
          <p:nvPr/>
        </p:nvSpPr>
        <p:spPr>
          <a:xfrm>
            <a:off x="10251860" y="3940903"/>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Oval 73"/>
          <p:cNvSpPr/>
          <p:nvPr/>
        </p:nvSpPr>
        <p:spPr>
          <a:xfrm flipH="1">
            <a:off x="7383831" y="8016203"/>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Oval 74"/>
          <p:cNvSpPr/>
          <p:nvPr/>
        </p:nvSpPr>
        <p:spPr>
          <a:xfrm flipH="1">
            <a:off x="5721077" y="8016203"/>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Oval 75"/>
          <p:cNvSpPr/>
          <p:nvPr/>
        </p:nvSpPr>
        <p:spPr>
          <a:xfrm flipH="1">
            <a:off x="4058324" y="8016203"/>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Oval 76"/>
          <p:cNvSpPr/>
          <p:nvPr/>
        </p:nvSpPr>
        <p:spPr>
          <a:xfrm flipH="1">
            <a:off x="3132054" y="7701170"/>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82"/>
          <p:cNvSpPr>
            <a:spLocks/>
          </p:cNvSpPr>
          <p:nvPr/>
        </p:nvSpPr>
        <p:spPr bwMode="invGray">
          <a:xfrm>
            <a:off x="4472338" y="704058"/>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864630" y="8167488"/>
            <a:ext cx="336967" cy="321499"/>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12951982" y="8195733"/>
            <a:ext cx="418496" cy="265008"/>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86" name="Freeform 8"/>
          <p:cNvSpPr>
            <a:spLocks/>
          </p:cNvSpPr>
          <p:nvPr/>
        </p:nvSpPr>
        <p:spPr bwMode="auto">
          <a:xfrm>
            <a:off x="11336502" y="8123681"/>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7" name="Freeform 80"/>
          <p:cNvSpPr>
            <a:spLocks/>
          </p:cNvSpPr>
          <p:nvPr/>
        </p:nvSpPr>
        <p:spPr bwMode="invGray">
          <a:xfrm>
            <a:off x="10528176" y="416603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7533197" y="8133149"/>
            <a:ext cx="325336" cy="390180"/>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5" name="Freeform 200"/>
          <p:cNvSpPr>
            <a:spLocks/>
          </p:cNvSpPr>
          <p:nvPr/>
        </p:nvSpPr>
        <p:spPr bwMode="auto">
          <a:xfrm>
            <a:off x="9643051" y="8161064"/>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6" name="Group 95"/>
          <p:cNvGrpSpPr/>
          <p:nvPr/>
        </p:nvGrpSpPr>
        <p:grpSpPr>
          <a:xfrm>
            <a:off x="4151601" y="8134637"/>
            <a:ext cx="437515" cy="3872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9" name="Oval 98"/>
          <p:cNvSpPr/>
          <p:nvPr/>
        </p:nvSpPr>
        <p:spPr>
          <a:xfrm>
            <a:off x="4147286" y="475794"/>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3917218" y="779435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5579972" y="779435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7242725" y="779435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p:nvPr/>
        </p:nvSpPr>
        <p:spPr>
          <a:xfrm flipH="1">
            <a:off x="1777360" y="779435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p:nvPr/>
        </p:nvSpPr>
        <p:spPr>
          <a:xfrm flipH="1">
            <a:off x="114606" y="779435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flipH="1">
            <a:off x="-1548147" y="779435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flipH="1">
            <a:off x="-2474417" y="7479322"/>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2" name="Group 71"/>
          <p:cNvGrpSpPr/>
          <p:nvPr/>
        </p:nvGrpSpPr>
        <p:grpSpPr>
          <a:xfrm>
            <a:off x="7345511" y="7973885"/>
            <a:ext cx="418496" cy="265008"/>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76" name="Freeform 8"/>
          <p:cNvSpPr>
            <a:spLocks/>
          </p:cNvSpPr>
          <p:nvPr/>
        </p:nvSpPr>
        <p:spPr bwMode="auto">
          <a:xfrm>
            <a:off x="5730031" y="790183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nvGrpSpPr>
          <p:cNvPr id="78" name="Group 77"/>
          <p:cNvGrpSpPr/>
          <p:nvPr/>
        </p:nvGrpSpPr>
        <p:grpSpPr>
          <a:xfrm>
            <a:off x="1926726" y="7911301"/>
            <a:ext cx="325336" cy="390180"/>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5" name="Freeform 200"/>
          <p:cNvSpPr>
            <a:spLocks/>
          </p:cNvSpPr>
          <p:nvPr/>
        </p:nvSpPr>
        <p:spPr bwMode="auto">
          <a:xfrm>
            <a:off x="4036580" y="793921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6" name="Group 85"/>
          <p:cNvGrpSpPr/>
          <p:nvPr/>
        </p:nvGrpSpPr>
        <p:grpSpPr>
          <a:xfrm>
            <a:off x="-1454870" y="7912789"/>
            <a:ext cx="437515" cy="3872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0" name="Rectangle 89"/>
          <p:cNvSpPr/>
          <p:nvPr/>
        </p:nvSpPr>
        <p:spPr>
          <a:xfrm>
            <a:off x="2437638" y="3473"/>
            <a:ext cx="2441448" cy="2295144"/>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2" name="Rectangle 121"/>
          <p:cNvSpPr/>
          <p:nvPr/>
        </p:nvSpPr>
        <p:spPr>
          <a:xfrm>
            <a:off x="4884420" y="4562856"/>
            <a:ext cx="2441448" cy="2295144"/>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3" name="Rectangle 122"/>
          <p:cNvSpPr/>
          <p:nvPr/>
        </p:nvSpPr>
        <p:spPr>
          <a:xfrm>
            <a:off x="9750552" y="2281428"/>
            <a:ext cx="2441448" cy="2295144"/>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63" name="Oval 62"/>
          <p:cNvSpPr/>
          <p:nvPr/>
        </p:nvSpPr>
        <p:spPr>
          <a:xfrm>
            <a:off x="10541066" y="2663809"/>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80"/>
          <p:cNvSpPr>
            <a:spLocks/>
          </p:cNvSpPr>
          <p:nvPr/>
        </p:nvSpPr>
        <p:spPr bwMode="invGray">
          <a:xfrm>
            <a:off x="10817382" y="2888940"/>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82"/>
          <p:cNvSpPr>
            <a:spLocks/>
          </p:cNvSpPr>
          <p:nvPr/>
        </p:nvSpPr>
        <p:spPr bwMode="invGray">
          <a:xfrm>
            <a:off x="3554636" y="603466"/>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88"/>
          <p:cNvSpPr/>
          <p:nvPr/>
        </p:nvSpPr>
        <p:spPr>
          <a:xfrm>
            <a:off x="3229584" y="37520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4" name="Group 123"/>
          <p:cNvGrpSpPr/>
          <p:nvPr/>
        </p:nvGrpSpPr>
        <p:grpSpPr>
          <a:xfrm>
            <a:off x="284618" y="7961828"/>
            <a:ext cx="336967" cy="321499"/>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7" name="Oval 126"/>
          <p:cNvSpPr/>
          <p:nvPr/>
        </p:nvSpPr>
        <p:spPr>
          <a:xfrm>
            <a:off x="5676366" y="497717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9" name="Group 68"/>
          <p:cNvGrpSpPr/>
          <p:nvPr/>
        </p:nvGrpSpPr>
        <p:grpSpPr>
          <a:xfrm>
            <a:off x="5936661" y="5253430"/>
            <a:ext cx="336967" cy="321499"/>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2028749" y="0"/>
            <a:ext cx="2048256" cy="1728216"/>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6" name="Rectangle 95"/>
          <p:cNvSpPr/>
          <p:nvPr/>
        </p:nvSpPr>
        <p:spPr>
          <a:xfrm>
            <a:off x="0" y="3419856"/>
            <a:ext cx="2048256" cy="1728216"/>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7" name="Rectangle 96"/>
          <p:cNvSpPr/>
          <p:nvPr/>
        </p:nvSpPr>
        <p:spPr>
          <a:xfrm>
            <a:off x="4057498" y="1709928"/>
            <a:ext cx="2048256" cy="1728216"/>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8" name="Rectangle 97"/>
          <p:cNvSpPr/>
          <p:nvPr/>
        </p:nvSpPr>
        <p:spPr>
          <a:xfrm>
            <a:off x="6086247" y="5129784"/>
            <a:ext cx="2048256" cy="1728216"/>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9" name="Rectangle 98"/>
          <p:cNvSpPr/>
          <p:nvPr/>
        </p:nvSpPr>
        <p:spPr>
          <a:xfrm>
            <a:off x="8114996" y="3419856"/>
            <a:ext cx="2048256" cy="1728216"/>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100" name="Rectangle 99"/>
          <p:cNvSpPr/>
          <p:nvPr/>
        </p:nvSpPr>
        <p:spPr>
          <a:xfrm>
            <a:off x="10143744" y="1709928"/>
            <a:ext cx="2048256" cy="1728216"/>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3459510"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41" name="Rectangle 40"/>
          <p:cNvSpPr/>
          <p:nvPr/>
        </p:nvSpPr>
        <p:spPr>
          <a:xfrm>
            <a:off x="3459510"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42" name="Rectangle 41"/>
          <p:cNvSpPr/>
          <p:nvPr/>
        </p:nvSpPr>
        <p:spPr>
          <a:xfrm>
            <a:off x="3459510" y="3063772"/>
            <a:ext cx="934459" cy="230732"/>
          </a:xfrm>
          <a:prstGeom prst="rect">
            <a:avLst/>
          </a:prstGeom>
        </p:spPr>
        <p:txBody>
          <a:bodyPr wrap="none">
            <a:noAutofit/>
          </a:bodyPr>
          <a:lstStyle/>
          <a:p>
            <a:pPr>
              <a:lnSpc>
                <a:spcPct val="95000"/>
              </a:lnSpc>
            </a:pPr>
            <a:r>
              <a:rPr lang="en-US" sz="1200" dirty="0"/>
              <a:t>XXX</a:t>
            </a:r>
          </a:p>
        </p:txBody>
      </p:sp>
      <p:sp>
        <p:nvSpPr>
          <p:cNvPr id="43" name="Rectangle 42"/>
          <p:cNvSpPr/>
          <p:nvPr/>
        </p:nvSpPr>
        <p:spPr>
          <a:xfrm>
            <a:off x="3459510" y="2510212"/>
            <a:ext cx="934459" cy="230732"/>
          </a:xfrm>
          <a:prstGeom prst="rect">
            <a:avLst/>
          </a:prstGeom>
        </p:spPr>
        <p:txBody>
          <a:bodyPr wrap="none">
            <a:noAutofit/>
          </a:bodyPr>
          <a:lstStyle/>
          <a:p>
            <a:pPr>
              <a:lnSpc>
                <a:spcPct val="95000"/>
              </a:lnSpc>
            </a:pPr>
            <a:r>
              <a:rPr lang="en-US" sz="1200" dirty="0"/>
              <a:t>XXXX5</a:t>
            </a:r>
          </a:p>
        </p:txBody>
      </p:sp>
      <p:sp>
        <p:nvSpPr>
          <p:cNvPr id="44" name="Rounded Rectangle 43"/>
          <p:cNvSpPr/>
          <p:nvPr/>
        </p:nvSpPr>
        <p:spPr>
          <a:xfrm rot="5400000">
            <a:off x="4594515"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3466542"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6" name="Rounded Rectangle 45"/>
          <p:cNvSpPr/>
          <p:nvPr/>
        </p:nvSpPr>
        <p:spPr>
          <a:xfrm rot="5400000">
            <a:off x="4594515"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7" name="Rounded Rectangle 46"/>
          <p:cNvSpPr/>
          <p:nvPr/>
        </p:nvSpPr>
        <p:spPr>
          <a:xfrm>
            <a:off x="3466540"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45%</a:t>
            </a:r>
          </a:p>
        </p:txBody>
      </p:sp>
      <p:sp>
        <p:nvSpPr>
          <p:cNvPr id="48" name="Rounded Rectangle 47"/>
          <p:cNvSpPr/>
          <p:nvPr/>
        </p:nvSpPr>
        <p:spPr>
          <a:xfrm rot="5400000">
            <a:off x="4594515"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9" name="Rounded Rectangle 48"/>
          <p:cNvSpPr/>
          <p:nvPr/>
        </p:nvSpPr>
        <p:spPr>
          <a:xfrm>
            <a:off x="3466540" y="3865344"/>
            <a:ext cx="1302775"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50" name="Rounded Rectangle 49"/>
          <p:cNvSpPr/>
          <p:nvPr/>
        </p:nvSpPr>
        <p:spPr>
          <a:xfrm rot="5400000">
            <a:off x="4594515"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1" name="Rounded Rectangle 50"/>
          <p:cNvSpPr/>
          <p:nvPr/>
        </p:nvSpPr>
        <p:spPr>
          <a:xfrm>
            <a:off x="3466540" y="4418904"/>
            <a:ext cx="228533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90%</a:t>
            </a:r>
          </a:p>
        </p:txBody>
      </p:sp>
      <p:sp>
        <p:nvSpPr>
          <p:cNvPr id="53" name="Rectangle 52"/>
          <p:cNvSpPr/>
          <p:nvPr/>
        </p:nvSpPr>
        <p:spPr>
          <a:xfrm>
            <a:off x="8797789"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54" name="Rectangle 53"/>
          <p:cNvSpPr/>
          <p:nvPr/>
        </p:nvSpPr>
        <p:spPr>
          <a:xfrm>
            <a:off x="8797789"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55" name="Rectangle 54"/>
          <p:cNvSpPr/>
          <p:nvPr/>
        </p:nvSpPr>
        <p:spPr>
          <a:xfrm>
            <a:off x="8797789" y="3063772"/>
            <a:ext cx="934459" cy="230732"/>
          </a:xfrm>
          <a:prstGeom prst="rect">
            <a:avLst/>
          </a:prstGeom>
        </p:spPr>
        <p:txBody>
          <a:bodyPr wrap="none">
            <a:noAutofit/>
          </a:bodyPr>
          <a:lstStyle/>
          <a:p>
            <a:pPr>
              <a:lnSpc>
                <a:spcPct val="95000"/>
              </a:lnSpc>
            </a:pPr>
            <a:r>
              <a:rPr lang="en-US" sz="1200" dirty="0"/>
              <a:t>XXX</a:t>
            </a:r>
          </a:p>
        </p:txBody>
      </p:sp>
      <p:sp>
        <p:nvSpPr>
          <p:cNvPr id="56" name="Rectangle 55"/>
          <p:cNvSpPr/>
          <p:nvPr/>
        </p:nvSpPr>
        <p:spPr>
          <a:xfrm>
            <a:off x="8797789" y="2510212"/>
            <a:ext cx="934459" cy="230732"/>
          </a:xfrm>
          <a:prstGeom prst="rect">
            <a:avLst/>
          </a:prstGeom>
        </p:spPr>
        <p:txBody>
          <a:bodyPr wrap="none">
            <a:noAutofit/>
          </a:bodyPr>
          <a:lstStyle/>
          <a:p>
            <a:pPr>
              <a:lnSpc>
                <a:spcPct val="95000"/>
              </a:lnSpc>
            </a:pPr>
            <a:r>
              <a:rPr lang="en-US" sz="1200" dirty="0"/>
              <a:t>XXXX5</a:t>
            </a:r>
          </a:p>
        </p:txBody>
      </p:sp>
      <p:sp>
        <p:nvSpPr>
          <p:cNvPr id="57" name="Rounded Rectangle 56"/>
          <p:cNvSpPr/>
          <p:nvPr/>
        </p:nvSpPr>
        <p:spPr>
          <a:xfrm rot="5400000">
            <a:off x="9932794"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8" name="Rounded Rectangle 57"/>
          <p:cNvSpPr/>
          <p:nvPr/>
        </p:nvSpPr>
        <p:spPr>
          <a:xfrm>
            <a:off x="8804821"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9" name="Rounded Rectangle 58"/>
          <p:cNvSpPr/>
          <p:nvPr/>
        </p:nvSpPr>
        <p:spPr>
          <a:xfrm rot="5400000">
            <a:off x="9932794"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0" name="Rounded Rectangle 59"/>
          <p:cNvSpPr/>
          <p:nvPr/>
        </p:nvSpPr>
        <p:spPr>
          <a:xfrm>
            <a:off x="8804819"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61" name="Rounded Rectangle 60"/>
          <p:cNvSpPr/>
          <p:nvPr/>
        </p:nvSpPr>
        <p:spPr>
          <a:xfrm rot="5400000">
            <a:off x="9932794"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2" name="Rounded Rectangle 61"/>
          <p:cNvSpPr/>
          <p:nvPr/>
        </p:nvSpPr>
        <p:spPr>
          <a:xfrm>
            <a:off x="8804819" y="3865344"/>
            <a:ext cx="1899693"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63" name="Rounded Rectangle 62"/>
          <p:cNvSpPr/>
          <p:nvPr/>
        </p:nvSpPr>
        <p:spPr>
          <a:xfrm rot="5400000">
            <a:off x="9932794"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4" name="Rounded Rectangle 63"/>
          <p:cNvSpPr/>
          <p:nvPr/>
        </p:nvSpPr>
        <p:spPr>
          <a:xfrm>
            <a:off x="8804819" y="4418904"/>
            <a:ext cx="130277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662047" y="4892843"/>
            <a:ext cx="333884" cy="333884"/>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bwMode="invGray">
          <a:xfrm>
            <a:off x="2062533" y="4892843"/>
            <a:ext cx="333884" cy="333884"/>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861075" y="4892843"/>
            <a:ext cx="333884" cy="333884"/>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 name="Group 20"/>
          <p:cNvGrpSpPr/>
          <p:nvPr/>
        </p:nvGrpSpPr>
        <p:grpSpPr>
          <a:xfrm>
            <a:off x="1261561" y="4892843"/>
            <a:ext cx="333884" cy="333884"/>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26" name="Rectangle 25">
            <a:hlinkClick r:id="rId2"/>
          </p:cNvPr>
          <p:cNvSpPr/>
          <p:nvPr/>
        </p:nvSpPr>
        <p:spPr>
          <a:xfrm>
            <a:off x="83893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a:hlinkClick r:id="rId3"/>
          </p:cNvPr>
          <p:cNvSpPr/>
          <p:nvPr/>
        </p:nvSpPr>
        <p:spPr>
          <a:xfrm>
            <a:off x="123942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a:hlinkClick r:id="rId4"/>
          </p:cNvPr>
          <p:cNvSpPr/>
          <p:nvPr/>
        </p:nvSpPr>
        <p:spPr>
          <a:xfrm>
            <a:off x="163990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a:hlinkClick r:id="rId5"/>
          </p:cNvPr>
          <p:cNvSpPr/>
          <p:nvPr/>
        </p:nvSpPr>
        <p:spPr>
          <a:xfrm>
            <a:off x="204039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3" name="Group 32"/>
          <p:cNvGrpSpPr/>
          <p:nvPr/>
        </p:nvGrpSpPr>
        <p:grpSpPr>
          <a:xfrm>
            <a:off x="4338951" y="4892843"/>
            <a:ext cx="333884" cy="333884"/>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4" name="Group 33"/>
          <p:cNvGrpSpPr/>
          <p:nvPr/>
        </p:nvGrpSpPr>
        <p:grpSpPr bwMode="invGray">
          <a:xfrm>
            <a:off x="4739437" y="4892843"/>
            <a:ext cx="333884" cy="333884"/>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5" name="Group 34"/>
          <p:cNvGrpSpPr/>
          <p:nvPr/>
        </p:nvGrpSpPr>
        <p:grpSpPr>
          <a:xfrm>
            <a:off x="3537979" y="4892843"/>
            <a:ext cx="333884" cy="333884"/>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3938465" y="4892843"/>
            <a:ext cx="333884" cy="333884"/>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351583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391632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431681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471729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7015855" y="4892843"/>
            <a:ext cx="333884" cy="333884"/>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bwMode="invGray">
          <a:xfrm>
            <a:off x="7416341" y="4892843"/>
            <a:ext cx="333884" cy="333884"/>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a:xfrm>
            <a:off x="6214883" y="4892843"/>
            <a:ext cx="333884" cy="333884"/>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6615369" y="4892843"/>
            <a:ext cx="333884" cy="333884"/>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6" name="Rectangle 55">
            <a:hlinkClick r:id="rId2"/>
          </p:cNvPr>
          <p:cNvSpPr/>
          <p:nvPr/>
        </p:nvSpPr>
        <p:spPr>
          <a:xfrm>
            <a:off x="619274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3"/>
          </p:cNvPr>
          <p:cNvSpPr/>
          <p:nvPr/>
        </p:nvSpPr>
        <p:spPr>
          <a:xfrm>
            <a:off x="659322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4"/>
          </p:cNvPr>
          <p:cNvSpPr/>
          <p:nvPr/>
        </p:nvSpPr>
        <p:spPr>
          <a:xfrm>
            <a:off x="699371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a:hlinkClick r:id="rId5"/>
          </p:cNvPr>
          <p:cNvSpPr/>
          <p:nvPr/>
        </p:nvSpPr>
        <p:spPr>
          <a:xfrm>
            <a:off x="739420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1" name="Group 70"/>
          <p:cNvGrpSpPr/>
          <p:nvPr/>
        </p:nvGrpSpPr>
        <p:grpSpPr>
          <a:xfrm>
            <a:off x="9692759" y="4892843"/>
            <a:ext cx="333884" cy="333884"/>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 name="Group 71"/>
          <p:cNvGrpSpPr/>
          <p:nvPr/>
        </p:nvGrpSpPr>
        <p:grpSpPr bwMode="invGray">
          <a:xfrm>
            <a:off x="10093245" y="4892843"/>
            <a:ext cx="333884" cy="333884"/>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3" name="Group 72"/>
          <p:cNvGrpSpPr/>
          <p:nvPr/>
        </p:nvGrpSpPr>
        <p:grpSpPr>
          <a:xfrm>
            <a:off x="8891787" y="4892843"/>
            <a:ext cx="333884" cy="333884"/>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4" name="Group 73"/>
          <p:cNvGrpSpPr/>
          <p:nvPr/>
        </p:nvGrpSpPr>
        <p:grpSpPr>
          <a:xfrm>
            <a:off x="9292273" y="4892843"/>
            <a:ext cx="333884" cy="333884"/>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5" name="Rectangle 74">
            <a:hlinkClick r:id="rId2"/>
          </p:cNvPr>
          <p:cNvSpPr/>
          <p:nvPr/>
        </p:nvSpPr>
        <p:spPr>
          <a:xfrm>
            <a:off x="886964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3"/>
          </p:cNvPr>
          <p:cNvSpPr/>
          <p:nvPr/>
        </p:nvSpPr>
        <p:spPr>
          <a:xfrm>
            <a:off x="927013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Rectangle 76">
            <a:hlinkClick r:id="rId4"/>
          </p:cNvPr>
          <p:cNvSpPr/>
          <p:nvPr/>
        </p:nvSpPr>
        <p:spPr>
          <a:xfrm>
            <a:off x="967061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a:hlinkClick r:id="rId5"/>
          </p:cNvPr>
          <p:cNvSpPr/>
          <p:nvPr/>
        </p:nvSpPr>
        <p:spPr>
          <a:xfrm>
            <a:off x="1007110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Xxxxxxxxx</a:t>
            </a:r>
            <a:r>
              <a:rPr lang="en-US" sz="20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32" name="Content Placeholder 31"/>
          <p:cNvSpPr>
            <a:spLocks noGrp="1"/>
          </p:cNvSpPr>
          <p:nvPr>
            <p:ph sz="quarter" idx="19"/>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a:t>
            </a:r>
            <a:r>
              <a:rPr lang="en-US" sz="2000" dirty="0" err="1">
                <a:latin typeface="Open Sans" panose="020B0606030504020204" pitchFamily="34" charset="0"/>
                <a:ea typeface="Open Sans" panose="020B0606030504020204" pitchFamily="34" charset="0"/>
                <a:cs typeface="Open Sans" panose="020B0606030504020204" pitchFamily="34" charset="0"/>
              </a:rPr>
              <a:t>Xxxx</a:t>
            </a:r>
            <a:r>
              <a:rPr lang="en-US" sz="20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Xxx </a:t>
            </a:r>
            <a:r>
              <a:rPr lang="en-US" sz="1400" dirty="0" err="1"/>
              <a:t>xxxx</a:t>
            </a:r>
            <a:r>
              <a:rPr lang="en-US" sz="1400" dirty="0"/>
              <a:t> </a:t>
            </a:r>
            <a:r>
              <a:rPr lang="en-US" sz="1400" dirty="0" err="1"/>
              <a:t>xxxxx</a:t>
            </a:r>
            <a:r>
              <a:rPr lang="en-US" sz="1400" dirty="0"/>
              <a:t> xxx </a:t>
            </a:r>
            <a:r>
              <a:rPr lang="en-US" sz="1400" dirty="0" err="1"/>
              <a:t>xxxxxxxxxx</a:t>
            </a:r>
            <a:r>
              <a:rPr lang="en-US" sz="1400" dirty="0"/>
              <a:t> x </a:t>
            </a:r>
            <a:r>
              <a:rPr lang="en-US" sz="1400" dirty="0" err="1"/>
              <a:t>xxxx</a:t>
            </a:r>
            <a:r>
              <a:rPr lang="en-US" sz="1400" dirty="0"/>
              <a:t> </a:t>
            </a:r>
            <a:r>
              <a:rPr lang="en-US" sz="1400" dirty="0" err="1"/>
              <a:t>Xxxxxx</a:t>
            </a:r>
            <a:r>
              <a:rPr lang="en-US" sz="1400" dirty="0"/>
              <a:t> </a:t>
            </a:r>
            <a:r>
              <a:rPr lang="en-US" sz="1400" dirty="0" err="1"/>
              <a:t>xxxxx</a:t>
            </a:r>
            <a:r>
              <a:rPr lang="en-US" sz="1400" dirty="0"/>
              <a:t> </a:t>
            </a:r>
            <a:r>
              <a:rPr lang="en-US" sz="1400" dirty="0" err="1"/>
              <a:t>xxxxxxxxxxxx</a:t>
            </a:r>
            <a:r>
              <a:rPr lang="en-US" sz="1400" dirty="0"/>
              <a:t> </a:t>
            </a:r>
            <a:r>
              <a:rPr lang="en-US" sz="1400" dirty="0" err="1"/>
              <a:t>xxxxxxxxxxx</a:t>
            </a:r>
            <a:r>
              <a:rPr lang="en-US" sz="1400" dirty="0"/>
              <a:t> xx </a:t>
            </a:r>
            <a:r>
              <a:rPr lang="en-US" sz="1400" dirty="0" err="1"/>
              <a:t>Xxxxx</a:t>
            </a:r>
            <a:r>
              <a:rPr lang="en-US" sz="1400" dirty="0"/>
              <a:t> </a:t>
            </a:r>
            <a:r>
              <a:rPr lang="en-US" sz="1400" dirty="0" err="1"/>
              <a:t>xxxx</a:t>
            </a:r>
            <a:r>
              <a:rPr lang="en-US" sz="1400" dirty="0"/>
              <a:t> xxx </a:t>
            </a:r>
            <a:r>
              <a:rPr lang="en-US" sz="1400" dirty="0" err="1"/>
              <a:t>xxx</a:t>
            </a:r>
            <a:endParaRPr lang="en-US" sz="1400" dirty="0"/>
          </a:p>
          <a:p>
            <a:endParaRPr lang="en-US" sz="1200" dirty="0"/>
          </a:p>
        </p:txBody>
      </p:sp>
      <p:sp>
        <p:nvSpPr>
          <p:cNvPr id="51" name="Content Placeholder 50"/>
          <p:cNvSpPr>
            <a:spLocks noGrp="1"/>
          </p:cNvSpPr>
          <p:nvPr>
            <p:ph sz="quarter" idx="20"/>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a:t>
            </a:r>
            <a:r>
              <a:rPr lang="en-US" sz="20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 xxx </a:t>
            </a:r>
            <a:r>
              <a:rPr lang="en-US" sz="1400" dirty="0" err="1"/>
              <a:t>xxx</a:t>
            </a:r>
            <a:r>
              <a:rPr lang="en-US" sz="1400" dirty="0"/>
              <a:t> </a:t>
            </a:r>
            <a:r>
              <a:rPr lang="en-US" sz="1400" dirty="0" err="1"/>
              <a:t>xxxx</a:t>
            </a:r>
            <a:r>
              <a:rPr lang="en-US" sz="1400" dirty="0"/>
              <a:t> </a:t>
            </a:r>
            <a:r>
              <a:rPr lang="en-US" sz="1400" dirty="0" err="1"/>
              <a:t>xxxxxxx</a:t>
            </a:r>
            <a:r>
              <a:rPr lang="en-US" sz="1400" dirty="0"/>
              <a:t> x xx Xxx x xxx xx </a:t>
            </a:r>
            <a:r>
              <a:rPr lang="en-US" sz="1400" dirty="0" err="1"/>
              <a:t>xxxx</a:t>
            </a:r>
            <a:r>
              <a:rPr lang="en-US" sz="1400" dirty="0"/>
              <a:t> </a:t>
            </a:r>
            <a:r>
              <a:rPr lang="en-US" sz="1400" dirty="0" err="1"/>
              <a:t>xxxx</a:t>
            </a:r>
            <a:r>
              <a:rPr lang="en-US" sz="1400" dirty="0"/>
              <a:t> </a:t>
            </a:r>
            <a:r>
              <a:rPr lang="en-US" sz="1400" dirty="0" err="1"/>
              <a:t>xxxxx</a:t>
            </a:r>
            <a:r>
              <a:rPr lang="en-US" sz="1400" dirty="0"/>
              <a:t> xx xxx </a:t>
            </a:r>
            <a:r>
              <a:rPr lang="en-US" sz="1400" dirty="0" err="1"/>
              <a:t>Xxx</a:t>
            </a:r>
            <a:r>
              <a:rPr lang="en-US" sz="1400" dirty="0"/>
              <a:t> </a:t>
            </a:r>
            <a:r>
              <a:rPr lang="en-US" sz="1400" dirty="0" err="1"/>
              <a:t>xxxxxx</a:t>
            </a:r>
            <a:r>
              <a:rPr lang="en-US" sz="1400" dirty="0"/>
              <a:t> </a:t>
            </a:r>
            <a:r>
              <a:rPr lang="en-US" sz="1400" dirty="0" err="1"/>
              <a:t>xxxxxxxxx</a:t>
            </a:r>
            <a:r>
              <a:rPr lang="en-US" sz="1400" dirty="0"/>
              <a:t> xx</a:t>
            </a:r>
          </a:p>
          <a:p>
            <a:endParaRPr lang="en-US" sz="1200" dirty="0"/>
          </a:p>
        </p:txBody>
      </p:sp>
      <p:sp>
        <p:nvSpPr>
          <p:cNvPr id="70" name="Content Placeholder 69"/>
          <p:cNvSpPr>
            <a:spLocks noGrp="1"/>
          </p:cNvSpPr>
          <p:nvPr>
            <p:ph sz="quarter" idx="21"/>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Xxxxxxx</a:t>
            </a:r>
            <a:r>
              <a:rPr lang="en-US" sz="1400" dirty="0"/>
              <a:t> </a:t>
            </a:r>
            <a:r>
              <a:rPr lang="en-US" sz="1400" dirty="0" err="1"/>
              <a:t>xxxxx</a:t>
            </a:r>
            <a:r>
              <a:rPr lang="en-US" sz="1400" dirty="0"/>
              <a:t> </a:t>
            </a:r>
            <a:r>
              <a:rPr lang="en-US" sz="1400" dirty="0" err="1"/>
              <a:t>xxxx</a:t>
            </a:r>
            <a:r>
              <a:rPr lang="en-US" sz="1400" dirty="0"/>
              <a:t> </a:t>
            </a:r>
            <a:r>
              <a:rPr lang="en-US" sz="1400" dirty="0" err="1"/>
              <a:t>Xxxx</a:t>
            </a:r>
            <a:r>
              <a:rPr lang="en-US" sz="1400" dirty="0"/>
              <a:t> </a:t>
            </a:r>
            <a:r>
              <a:rPr lang="en-US" sz="1400" dirty="0" err="1"/>
              <a:t>xxxx</a:t>
            </a:r>
            <a:r>
              <a:rPr lang="en-US" sz="1400" dirty="0"/>
              <a:t> </a:t>
            </a:r>
            <a:r>
              <a:rPr lang="en-US" sz="1400" dirty="0" err="1"/>
              <a:t>xxxxx</a:t>
            </a:r>
            <a:r>
              <a:rPr lang="en-US" sz="1400" dirty="0"/>
              <a:t> </a:t>
            </a:r>
            <a:r>
              <a:rPr lang="en-US" sz="1400" dirty="0" err="1"/>
              <a:t>xxxxxxxx</a:t>
            </a:r>
            <a:r>
              <a:rPr lang="en-US" sz="1400" dirty="0"/>
              <a:t> </a:t>
            </a:r>
            <a:r>
              <a:rPr lang="en-US" sz="1400" dirty="0" err="1"/>
              <a:t>xxxxxx</a:t>
            </a:r>
            <a:r>
              <a:rPr lang="en-US" sz="1400" dirty="0"/>
              <a:t> x xxx x Xx x </a:t>
            </a:r>
            <a:r>
              <a:rPr lang="en-US" sz="1400" dirty="0" err="1"/>
              <a:t>xxxxx</a:t>
            </a:r>
            <a:r>
              <a:rPr lang="en-US" sz="1400" dirty="0"/>
              <a:t> x </a:t>
            </a:r>
            <a:r>
              <a:rPr lang="en-US" sz="1400" dirty="0" err="1"/>
              <a:t>xxxxxxxxxxxxx</a:t>
            </a:r>
            <a:r>
              <a:rPr lang="pt-BR" sz="1400" dirty="0"/>
              <a:t>xxxxxxxx x xxx x</a:t>
            </a:r>
            <a:endParaRPr lang="en-US" sz="1400" dirty="0"/>
          </a:p>
          <a:p>
            <a:endParaRPr lang="en-US" sz="12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637916"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5426633"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9215349"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637916"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5426633"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9215349"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2231271" y="7757121"/>
            <a:ext cx="333884" cy="333884"/>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bwMode="invGray">
          <a:xfrm>
            <a:off x="2631757" y="7757121"/>
            <a:ext cx="333884" cy="333884"/>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1430299" y="7757121"/>
            <a:ext cx="333884" cy="333884"/>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1830785" y="7757121"/>
            <a:ext cx="333884" cy="333884"/>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6" name="Rectangle 45">
            <a:hlinkClick r:id="rId2"/>
          </p:cNvPr>
          <p:cNvSpPr/>
          <p:nvPr/>
        </p:nvSpPr>
        <p:spPr>
          <a:xfrm>
            <a:off x="140815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a:hlinkClick r:id="rId3"/>
          </p:cNvPr>
          <p:cNvSpPr/>
          <p:nvPr/>
        </p:nvSpPr>
        <p:spPr>
          <a:xfrm>
            <a:off x="180864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a:hlinkClick r:id="rId4"/>
          </p:cNvPr>
          <p:cNvSpPr/>
          <p:nvPr/>
        </p:nvSpPr>
        <p:spPr>
          <a:xfrm>
            <a:off x="220913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a:hlinkClick r:id="rId5"/>
          </p:cNvPr>
          <p:cNvSpPr/>
          <p:nvPr/>
        </p:nvSpPr>
        <p:spPr>
          <a:xfrm>
            <a:off x="260961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0" name="Group 49"/>
          <p:cNvGrpSpPr/>
          <p:nvPr/>
        </p:nvGrpSpPr>
        <p:grpSpPr>
          <a:xfrm>
            <a:off x="4908175" y="7757121"/>
            <a:ext cx="333884" cy="333884"/>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bwMode="invGray">
          <a:xfrm>
            <a:off x="5308661" y="7757121"/>
            <a:ext cx="333884" cy="333884"/>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0" name="Group 59"/>
          <p:cNvGrpSpPr/>
          <p:nvPr/>
        </p:nvGrpSpPr>
        <p:grpSpPr>
          <a:xfrm>
            <a:off x="4107203" y="7757121"/>
            <a:ext cx="333884" cy="333884"/>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4" name="Group 63"/>
          <p:cNvGrpSpPr/>
          <p:nvPr/>
        </p:nvGrpSpPr>
        <p:grpSpPr>
          <a:xfrm>
            <a:off x="4507689" y="7757121"/>
            <a:ext cx="333884" cy="333884"/>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9" name="Rectangle 68">
            <a:hlinkClick r:id="rId2"/>
          </p:cNvPr>
          <p:cNvSpPr/>
          <p:nvPr/>
        </p:nvSpPr>
        <p:spPr>
          <a:xfrm>
            <a:off x="408506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0" name="Rectangle 69">
            <a:hlinkClick r:id="rId3"/>
          </p:cNvPr>
          <p:cNvSpPr/>
          <p:nvPr/>
        </p:nvSpPr>
        <p:spPr>
          <a:xfrm>
            <a:off x="448554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a:hlinkClick r:id="rId4"/>
          </p:cNvPr>
          <p:cNvSpPr/>
          <p:nvPr/>
        </p:nvSpPr>
        <p:spPr>
          <a:xfrm>
            <a:off x="488603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a:hlinkClick r:id="rId5"/>
          </p:cNvPr>
          <p:cNvSpPr/>
          <p:nvPr/>
        </p:nvSpPr>
        <p:spPr>
          <a:xfrm>
            <a:off x="528652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3" name="Group 72"/>
          <p:cNvGrpSpPr/>
          <p:nvPr/>
        </p:nvGrpSpPr>
        <p:grpSpPr>
          <a:xfrm>
            <a:off x="7585079" y="7757121"/>
            <a:ext cx="333884" cy="333884"/>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bwMode="invGray">
          <a:xfrm>
            <a:off x="7985565" y="7757121"/>
            <a:ext cx="333884" cy="333884"/>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6784107" y="7757121"/>
            <a:ext cx="333884" cy="333884"/>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7184593" y="7757121"/>
            <a:ext cx="333884" cy="333884"/>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7" name="Rectangle 86">
            <a:hlinkClick r:id="rId2"/>
          </p:cNvPr>
          <p:cNvSpPr/>
          <p:nvPr/>
        </p:nvSpPr>
        <p:spPr>
          <a:xfrm>
            <a:off x="676196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8" name="Rectangle 87">
            <a:hlinkClick r:id="rId3"/>
          </p:cNvPr>
          <p:cNvSpPr/>
          <p:nvPr/>
        </p:nvSpPr>
        <p:spPr>
          <a:xfrm>
            <a:off x="716245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a:hlinkClick r:id="rId4"/>
          </p:cNvPr>
          <p:cNvSpPr/>
          <p:nvPr/>
        </p:nvSpPr>
        <p:spPr>
          <a:xfrm>
            <a:off x="756293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a:hlinkClick r:id="rId5"/>
          </p:cNvPr>
          <p:cNvSpPr/>
          <p:nvPr/>
        </p:nvSpPr>
        <p:spPr>
          <a:xfrm>
            <a:off x="796342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91" name="Group 90"/>
          <p:cNvGrpSpPr/>
          <p:nvPr/>
        </p:nvGrpSpPr>
        <p:grpSpPr>
          <a:xfrm>
            <a:off x="8797411" y="5565810"/>
            <a:ext cx="333884" cy="333884"/>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4" name="Group 93"/>
          <p:cNvGrpSpPr/>
          <p:nvPr/>
        </p:nvGrpSpPr>
        <p:grpSpPr bwMode="invGray">
          <a:xfrm>
            <a:off x="9197897" y="5565810"/>
            <a:ext cx="333884" cy="333884"/>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7996439" y="5565810"/>
            <a:ext cx="333884" cy="333884"/>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0" name="Group 99"/>
          <p:cNvGrpSpPr/>
          <p:nvPr/>
        </p:nvGrpSpPr>
        <p:grpSpPr>
          <a:xfrm>
            <a:off x="8396925" y="5565810"/>
            <a:ext cx="333884" cy="333884"/>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6" name="Rectangle 105">
            <a:hlinkClick r:id="rId2"/>
          </p:cNvPr>
          <p:cNvSpPr/>
          <p:nvPr/>
        </p:nvSpPr>
        <p:spPr>
          <a:xfrm>
            <a:off x="7974299"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a:hlinkClick r:id="rId3"/>
          </p:cNvPr>
          <p:cNvSpPr/>
          <p:nvPr/>
        </p:nvSpPr>
        <p:spPr>
          <a:xfrm>
            <a:off x="8374785"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a:hlinkClick r:id="rId4"/>
          </p:cNvPr>
          <p:cNvSpPr/>
          <p:nvPr/>
        </p:nvSpPr>
        <p:spPr>
          <a:xfrm>
            <a:off x="8775271"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a:hlinkClick r:id="rId5"/>
          </p:cNvPr>
          <p:cNvSpPr/>
          <p:nvPr/>
        </p:nvSpPr>
        <p:spPr>
          <a:xfrm>
            <a:off x="9175757"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10" name="Group 109"/>
          <p:cNvGrpSpPr/>
          <p:nvPr/>
        </p:nvGrpSpPr>
        <p:grpSpPr>
          <a:xfrm>
            <a:off x="8797411" y="3271744"/>
            <a:ext cx="333884" cy="333884"/>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3" name="Group 112"/>
          <p:cNvGrpSpPr/>
          <p:nvPr/>
        </p:nvGrpSpPr>
        <p:grpSpPr bwMode="invGray">
          <a:xfrm>
            <a:off x="9197897" y="3271744"/>
            <a:ext cx="333884" cy="333884"/>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6" name="Group 115"/>
          <p:cNvGrpSpPr/>
          <p:nvPr/>
        </p:nvGrpSpPr>
        <p:grpSpPr>
          <a:xfrm>
            <a:off x="7996439" y="3271744"/>
            <a:ext cx="333884" cy="333884"/>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8396925" y="3271744"/>
            <a:ext cx="333884" cy="333884"/>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24" name="Rectangle 123">
            <a:hlinkClick r:id="rId2"/>
          </p:cNvPr>
          <p:cNvSpPr/>
          <p:nvPr/>
        </p:nvSpPr>
        <p:spPr>
          <a:xfrm>
            <a:off x="7974299"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a:hlinkClick r:id="rId3"/>
          </p:cNvPr>
          <p:cNvSpPr/>
          <p:nvPr/>
        </p:nvSpPr>
        <p:spPr>
          <a:xfrm>
            <a:off x="8374785"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a:hlinkClick r:id="rId4"/>
          </p:cNvPr>
          <p:cNvSpPr/>
          <p:nvPr/>
        </p:nvSpPr>
        <p:spPr>
          <a:xfrm>
            <a:off x="8775271"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a:hlinkClick r:id="rId5"/>
          </p:cNvPr>
          <p:cNvSpPr/>
          <p:nvPr/>
        </p:nvSpPr>
        <p:spPr>
          <a:xfrm>
            <a:off x="9175757"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8" name="Group 127"/>
          <p:cNvGrpSpPr/>
          <p:nvPr/>
        </p:nvGrpSpPr>
        <p:grpSpPr>
          <a:xfrm>
            <a:off x="3145671" y="5542129"/>
            <a:ext cx="333884" cy="333884"/>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1" name="Group 130"/>
          <p:cNvGrpSpPr/>
          <p:nvPr/>
        </p:nvGrpSpPr>
        <p:grpSpPr bwMode="invGray">
          <a:xfrm>
            <a:off x="3546157" y="5542129"/>
            <a:ext cx="333884" cy="333884"/>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4" name="Group 133"/>
          <p:cNvGrpSpPr/>
          <p:nvPr/>
        </p:nvGrpSpPr>
        <p:grpSpPr>
          <a:xfrm>
            <a:off x="2344699" y="5542129"/>
            <a:ext cx="333884" cy="333884"/>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7" name="Group 136"/>
          <p:cNvGrpSpPr/>
          <p:nvPr/>
        </p:nvGrpSpPr>
        <p:grpSpPr>
          <a:xfrm>
            <a:off x="2745185" y="5542129"/>
            <a:ext cx="333884" cy="333884"/>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42" name="Rectangle 141">
            <a:hlinkClick r:id="rId2"/>
          </p:cNvPr>
          <p:cNvSpPr/>
          <p:nvPr/>
        </p:nvSpPr>
        <p:spPr>
          <a:xfrm>
            <a:off x="2322559"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3" name="Rectangle 142">
            <a:hlinkClick r:id="rId3"/>
          </p:cNvPr>
          <p:cNvSpPr/>
          <p:nvPr/>
        </p:nvSpPr>
        <p:spPr>
          <a:xfrm>
            <a:off x="2723045"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4" name="Rectangle 143">
            <a:hlinkClick r:id="rId4"/>
          </p:cNvPr>
          <p:cNvSpPr/>
          <p:nvPr/>
        </p:nvSpPr>
        <p:spPr>
          <a:xfrm>
            <a:off x="3123531"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a:hlinkClick r:id="rId5"/>
          </p:cNvPr>
          <p:cNvSpPr/>
          <p:nvPr/>
        </p:nvSpPr>
        <p:spPr>
          <a:xfrm>
            <a:off x="3524017"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46" name="Group 145"/>
          <p:cNvGrpSpPr/>
          <p:nvPr/>
        </p:nvGrpSpPr>
        <p:grpSpPr>
          <a:xfrm>
            <a:off x="3145671" y="3294943"/>
            <a:ext cx="333884" cy="333884"/>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9" name="Group 148"/>
          <p:cNvGrpSpPr/>
          <p:nvPr/>
        </p:nvGrpSpPr>
        <p:grpSpPr bwMode="invGray">
          <a:xfrm>
            <a:off x="3546157" y="3294943"/>
            <a:ext cx="333884" cy="333884"/>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2" name="Group 151"/>
          <p:cNvGrpSpPr/>
          <p:nvPr/>
        </p:nvGrpSpPr>
        <p:grpSpPr>
          <a:xfrm>
            <a:off x="2344699" y="3294943"/>
            <a:ext cx="333884" cy="333884"/>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5" name="Group 154"/>
          <p:cNvGrpSpPr/>
          <p:nvPr/>
        </p:nvGrpSpPr>
        <p:grpSpPr>
          <a:xfrm>
            <a:off x="2745185" y="3294943"/>
            <a:ext cx="333884" cy="333884"/>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60" name="Rectangle 159">
            <a:hlinkClick r:id="rId2"/>
          </p:cNvPr>
          <p:cNvSpPr/>
          <p:nvPr/>
        </p:nvSpPr>
        <p:spPr>
          <a:xfrm>
            <a:off x="2322559"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1" name="Rectangle 160">
            <a:hlinkClick r:id="rId3"/>
          </p:cNvPr>
          <p:cNvSpPr/>
          <p:nvPr/>
        </p:nvSpPr>
        <p:spPr>
          <a:xfrm>
            <a:off x="2723045"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2" name="Rectangle 161">
            <a:hlinkClick r:id="rId4"/>
          </p:cNvPr>
          <p:cNvSpPr/>
          <p:nvPr/>
        </p:nvSpPr>
        <p:spPr>
          <a:xfrm>
            <a:off x="3123531"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Rectangle 162">
            <a:hlinkClick r:id="rId5"/>
          </p:cNvPr>
          <p:cNvSpPr/>
          <p:nvPr/>
        </p:nvSpPr>
        <p:spPr>
          <a:xfrm>
            <a:off x="3524017"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p:nvSpPr>
          <p:cNvPr id="560" name="Oval 559"/>
          <p:cNvSpPr/>
          <p:nvPr/>
        </p:nvSpPr>
        <p:spPr>
          <a:xfrm>
            <a:off x="3826728" y="3935336"/>
            <a:ext cx="314824" cy="314824"/>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1" name="Oval 560"/>
          <p:cNvSpPr/>
          <p:nvPr/>
        </p:nvSpPr>
        <p:spPr>
          <a:xfrm>
            <a:off x="8033627" y="2672356"/>
            <a:ext cx="314824" cy="314824"/>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3" name="Oval 562"/>
          <p:cNvSpPr/>
          <p:nvPr/>
        </p:nvSpPr>
        <p:spPr>
          <a:xfrm>
            <a:off x="2504812" y="1962048"/>
            <a:ext cx="314824" cy="314824"/>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5" name="Oval 564"/>
          <p:cNvSpPr/>
          <p:nvPr/>
        </p:nvSpPr>
        <p:spPr>
          <a:xfrm>
            <a:off x="5627948" y="1638012"/>
            <a:ext cx="314824" cy="314824"/>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51" name="Picture 55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 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xxx Xx </a:t>
            </a:r>
            <a:r>
              <a:rPr lang="en-US" dirty="0" err="1"/>
              <a:t>xxxxxxxxx</a:t>
            </a:r>
            <a:r>
              <a:rPr lang="en-US" dirty="0"/>
              <a:t> </a:t>
            </a:r>
            <a:r>
              <a:rPr lang="en-US" dirty="0" err="1"/>
              <a:t>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2" name="Text Placeholder 11"/>
          <p:cNvSpPr>
            <a:spLocks noGrp="1"/>
          </p:cNvSpPr>
          <p:nvPr>
            <p:ph type="body" sz="quarter" idx="14"/>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9" name="TextBox 18"/>
          <p:cNvSpPr txBox="1"/>
          <p:nvPr/>
        </p:nvSpPr>
        <p:spPr>
          <a:xfrm>
            <a:off x="913384" y="5063318"/>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chemeClr val="bg1"/>
                </a:solidFill>
              </a:rPr>
              <a:t>xxxxx</a:t>
            </a:r>
            <a:r>
              <a:rPr lang="en-US" sz="2000" dirty="0">
                <a:solidFill>
                  <a:schemeClr val="bg1"/>
                </a:solidFill>
              </a:rPr>
              <a:t> xxx x </a:t>
            </a:r>
            <a:r>
              <a:rPr lang="en-US" sz="2000" dirty="0" err="1">
                <a:solidFill>
                  <a:schemeClr val="bg1"/>
                </a:solidFill>
              </a:rPr>
              <a:t>x</a:t>
            </a:r>
            <a:endParaRPr lang="en-US" sz="2000" dirty="0">
              <a:solidFill>
                <a:schemeClr val="bg1"/>
              </a:solidFill>
            </a:endParaRPr>
          </a:p>
          <a:p>
            <a:r>
              <a:rPr lang="en-US" sz="1400" dirty="0" err="1">
                <a:solidFill>
                  <a:schemeClr val="bg1"/>
                </a:solidFill>
              </a:rPr>
              <a:t>Xxxxx</a:t>
            </a:r>
            <a:r>
              <a:rPr lang="en-US" sz="1400" dirty="0">
                <a:solidFill>
                  <a:schemeClr val="bg1"/>
                </a:solidFill>
              </a:rPr>
              <a:t> </a:t>
            </a:r>
            <a:r>
              <a:rPr lang="en-US" sz="1400" dirty="0" err="1">
                <a:solidFill>
                  <a:schemeClr val="bg1"/>
                </a:solidFill>
              </a:rPr>
              <a:t>xxxxx</a:t>
            </a:r>
            <a:r>
              <a:rPr lang="en-US" sz="1400" dirty="0">
                <a:solidFill>
                  <a:schemeClr val="bg1"/>
                </a:solidFill>
              </a:rPr>
              <a:t> </a:t>
            </a:r>
            <a:r>
              <a:rPr lang="en-US" sz="1400" dirty="0" err="1">
                <a:solidFill>
                  <a:schemeClr val="bg1"/>
                </a:solidFill>
              </a:rPr>
              <a:t>xxxxxx</a:t>
            </a:r>
            <a:r>
              <a:rPr lang="en-US" sz="1400" dirty="0">
                <a:solidFill>
                  <a:schemeClr val="bg1"/>
                </a:solidFill>
              </a:rPr>
              <a:t> xxx xx </a:t>
            </a:r>
            <a:r>
              <a:rPr lang="en-US" sz="1400" dirty="0" err="1">
                <a:solidFill>
                  <a:schemeClr val="bg1"/>
                </a:solidFill>
              </a:rPr>
              <a:t>xxxxxxxx</a:t>
            </a:r>
            <a:r>
              <a:rPr lang="en-US" sz="1400" dirty="0">
                <a:solidFill>
                  <a:schemeClr val="bg1"/>
                </a:solidFill>
              </a:rPr>
              <a:t> </a:t>
            </a:r>
            <a:r>
              <a:rPr lang="en-US" sz="1400" dirty="0" err="1">
                <a:solidFill>
                  <a:schemeClr val="bg1"/>
                </a:solidFill>
              </a:rPr>
              <a:t>xxxxxx</a:t>
            </a:r>
            <a:r>
              <a:rPr lang="en-US" sz="1400" dirty="0">
                <a:solidFill>
                  <a:schemeClr val="bg1"/>
                </a:solidFill>
              </a:rPr>
              <a:t> x xx </a:t>
            </a:r>
            <a:r>
              <a:rPr lang="en-US" sz="1400" dirty="0" err="1">
                <a:solidFill>
                  <a:schemeClr val="bg1"/>
                </a:solidFill>
              </a:rPr>
              <a:t>xxxxx</a:t>
            </a:r>
            <a:r>
              <a:rPr lang="en-US" sz="1400" dirty="0">
                <a:solidFill>
                  <a:schemeClr val="bg1"/>
                </a:solidFill>
              </a:rPr>
              <a:t> xxx x </a:t>
            </a:r>
            <a:r>
              <a:rPr lang="en-US" sz="1400" dirty="0" err="1">
                <a:solidFill>
                  <a:schemeClr val="bg1"/>
                </a:solidFill>
              </a:rPr>
              <a:t>Xxxxxx</a:t>
            </a:r>
            <a:r>
              <a:rPr lang="en-US" sz="1400" dirty="0">
                <a:solidFill>
                  <a:schemeClr val="bg1"/>
                </a:solidFill>
              </a:rPr>
              <a:t> </a:t>
            </a:r>
            <a:r>
              <a:rPr lang="en-US" sz="1400" dirty="0" err="1">
                <a:solidFill>
                  <a:schemeClr val="bg1"/>
                </a:solidFill>
              </a:rPr>
              <a:t>xxxx</a:t>
            </a:r>
            <a:r>
              <a:rPr lang="en-US" sz="1400" dirty="0">
                <a:solidFill>
                  <a:schemeClr val="bg1"/>
                </a:solidFill>
              </a:rPr>
              <a:t> x </a:t>
            </a:r>
            <a:r>
              <a:rPr lang="en-US" sz="1400" dirty="0" err="1">
                <a:solidFill>
                  <a:schemeClr val="bg1"/>
                </a:solidFill>
              </a:rPr>
              <a:t>xxxxxxxxxx</a:t>
            </a:r>
            <a:r>
              <a:rPr lang="en-US" sz="1400" dirty="0">
                <a:solidFill>
                  <a:schemeClr val="bg1"/>
                </a:solidFill>
              </a:rPr>
              <a:t> </a:t>
            </a:r>
            <a:r>
              <a:rPr lang="en-US" sz="1400" dirty="0" err="1">
                <a:solidFill>
                  <a:schemeClr val="bg1"/>
                </a:solidFill>
              </a:rPr>
              <a:t>xxxx</a:t>
            </a:r>
            <a:r>
              <a:rPr lang="en-US" sz="1400" dirty="0">
                <a:solidFill>
                  <a:schemeClr val="bg1"/>
                </a:solidFill>
              </a:rPr>
              <a:t> x xx </a:t>
            </a:r>
            <a:r>
              <a:rPr lang="en-US" sz="1400" dirty="0" err="1">
                <a:solidFill>
                  <a:schemeClr val="bg1"/>
                </a:solidFill>
              </a:rPr>
              <a:t>xxxx</a:t>
            </a:r>
            <a:r>
              <a:rPr lang="en-US" sz="1400" dirty="0">
                <a:solidFill>
                  <a:schemeClr val="bg1"/>
                </a:solidFill>
              </a:rPr>
              <a:t> </a:t>
            </a:r>
            <a:r>
              <a:rPr lang="en-US" sz="1400" dirty="0" err="1">
                <a:solidFill>
                  <a:schemeClr val="bg1"/>
                </a:solidFill>
              </a:rPr>
              <a:t>xxxx</a:t>
            </a:r>
            <a:r>
              <a:rPr lang="en-US" sz="1400" dirty="0">
                <a:solidFill>
                  <a:schemeClr val="bg1"/>
                </a:solidFill>
              </a:rPr>
              <a:t> xx </a:t>
            </a:r>
            <a:r>
              <a:rPr lang="en-US" sz="1400" dirty="0" err="1">
                <a:solidFill>
                  <a:schemeClr val="bg1"/>
                </a:solidFill>
              </a:rPr>
              <a:t>Xx</a:t>
            </a:r>
            <a:r>
              <a:rPr lang="en-US" sz="1400" dirty="0">
                <a:solidFill>
                  <a:schemeClr val="bg1"/>
                </a:solidFill>
              </a:rPr>
              <a:t> x </a:t>
            </a:r>
            <a:r>
              <a:rPr lang="en-US" sz="1400" dirty="0" err="1">
                <a:solidFill>
                  <a:schemeClr val="bg1"/>
                </a:solidFill>
              </a:rPr>
              <a:t>xxxxx</a:t>
            </a:r>
            <a:r>
              <a:rPr lang="en-US" sz="1400" dirty="0">
                <a:solidFill>
                  <a:schemeClr val="bg1"/>
                </a:solidFill>
              </a:rPr>
              <a:t> </a:t>
            </a:r>
            <a:r>
              <a:rPr lang="en-US" sz="1400" dirty="0" err="1">
                <a:solidFill>
                  <a:schemeClr val="bg1"/>
                </a:solidFill>
              </a:rPr>
              <a:t>xxxxxxxxxx</a:t>
            </a:r>
            <a:r>
              <a:rPr lang="en-US" sz="1400" dirty="0">
                <a:solidFill>
                  <a:schemeClr val="bg1"/>
                </a:solidFill>
              </a:rPr>
              <a:t> xx xxx </a:t>
            </a:r>
            <a:r>
              <a:rPr lang="en-US" sz="1400" dirty="0" err="1">
                <a:solidFill>
                  <a:schemeClr val="bg1"/>
                </a:solidFill>
              </a:rPr>
              <a:t>xxx</a:t>
            </a:r>
            <a:r>
              <a:rPr lang="en-US" sz="1400" dirty="0">
                <a:solidFill>
                  <a:schemeClr val="bg1"/>
                </a:solidFill>
              </a:rPr>
              <a:t> </a:t>
            </a:r>
            <a:r>
              <a:rPr lang="en-US" sz="1400" dirty="0" err="1">
                <a:solidFill>
                  <a:schemeClr val="bg1"/>
                </a:solidFill>
              </a:rPr>
              <a:t>xxxxx</a:t>
            </a:r>
            <a:r>
              <a:rPr lang="en-US" sz="1400" dirty="0">
                <a:solidFill>
                  <a:schemeClr val="bg1"/>
                </a:solidFill>
              </a:rPr>
              <a:t> xxx </a:t>
            </a:r>
            <a:r>
              <a:rPr lang="en-US" sz="1400" dirty="0" err="1">
                <a:solidFill>
                  <a:schemeClr val="bg1"/>
                </a:solidFill>
              </a:rPr>
              <a:t>xxxxxxx</a:t>
            </a:r>
            <a:r>
              <a:rPr lang="en-US" sz="1400" dirty="0">
                <a:solidFill>
                  <a:schemeClr val="bg1"/>
                </a:solidFill>
              </a:rPr>
              <a:t> xxx x </a:t>
            </a:r>
            <a:r>
              <a:rPr lang="en-US" sz="1400" dirty="0" err="1">
                <a:solidFill>
                  <a:schemeClr val="bg1"/>
                </a:solidFill>
              </a:rPr>
              <a:t>xxxxx</a:t>
            </a:r>
            <a:r>
              <a:rPr lang="en-US" sz="1400" dirty="0">
                <a:solidFill>
                  <a:schemeClr val="bg1"/>
                </a:solidFill>
              </a:rPr>
              <a:t> x </a:t>
            </a:r>
            <a:r>
              <a:rPr lang="en-US" sz="1400" dirty="0" err="1">
                <a:solidFill>
                  <a:schemeClr val="bg1"/>
                </a:solidFill>
              </a:rPr>
              <a:t>xxxxxxxxx</a:t>
            </a:r>
            <a:r>
              <a:rPr lang="en-US" sz="1400" dirty="0">
                <a:solidFill>
                  <a:schemeClr val="bg1"/>
                </a:solidFill>
              </a:rPr>
              <a:t> xxx x xx</a:t>
            </a:r>
          </a:p>
        </p:txBody>
      </p:sp>
    </p:spTree>
    <p:extLst>
      <p:ext uri="{BB962C8B-B14F-4D97-AF65-F5344CB8AC3E}">
        <p14:creationId xmlns:p14="http://schemas.microsoft.com/office/powerpoint/2010/main" val="179730675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p>
        </p:txBody>
      </p:sp>
      <p:grpSp>
        <p:nvGrpSpPr>
          <p:cNvPr id="49" name="Group 48"/>
          <p:cNvGrpSpPr/>
          <p:nvPr/>
        </p:nvGrpSpPr>
        <p:grpSpPr>
          <a:xfrm>
            <a:off x="914400" y="5300951"/>
            <a:ext cx="3727131" cy="676970"/>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6192011" y="5300951"/>
            <a:ext cx="3726689" cy="670930"/>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4661355" y="5478441"/>
            <a:ext cx="1075936" cy="560153"/>
          </a:xfrm>
          <a:prstGeom prst="rect">
            <a:avLst/>
          </a:prstGeom>
          <a:noFill/>
        </p:spPr>
        <p:txBody>
          <a:bodyPr wrap="none" rtlCol="0">
            <a:spAutoFit/>
          </a:bodyPr>
          <a:lstStyle/>
          <a:p>
            <a:pPr>
              <a:lnSpc>
                <a:spcPct val="80000"/>
              </a:lnSpc>
            </a:pPr>
            <a:r>
              <a:rPr lang="en-US" dirty="0"/>
              <a:t>70%</a:t>
            </a:r>
          </a:p>
          <a:p>
            <a:pPr>
              <a:lnSpc>
                <a:spcPct val="80000"/>
              </a:lnSpc>
            </a:pPr>
            <a:r>
              <a:rPr lang="en-US" sz="1400" dirty="0" err="1"/>
              <a:t>Xxxxx</a:t>
            </a:r>
            <a:r>
              <a:rPr lang="en-US" sz="1400" dirty="0"/>
              <a:t> </a:t>
            </a:r>
            <a:r>
              <a:rPr lang="en-US" sz="1400" dirty="0" err="1"/>
              <a:t>xxxxx</a:t>
            </a:r>
            <a:endParaRPr lang="en-US" sz="1400" dirty="0"/>
          </a:p>
        </p:txBody>
      </p:sp>
      <p:sp>
        <p:nvSpPr>
          <p:cNvPr id="51" name="TextBox 50"/>
          <p:cNvSpPr txBox="1"/>
          <p:nvPr/>
        </p:nvSpPr>
        <p:spPr>
          <a:xfrm>
            <a:off x="9941494" y="5478441"/>
            <a:ext cx="1075936" cy="560153"/>
          </a:xfrm>
          <a:prstGeom prst="rect">
            <a:avLst/>
          </a:prstGeom>
          <a:noFill/>
        </p:spPr>
        <p:txBody>
          <a:bodyPr wrap="none" rtlCol="0">
            <a:spAutoFit/>
          </a:bodyPr>
          <a:lstStyle/>
          <a:p>
            <a:pPr>
              <a:lnSpc>
                <a:spcPct val="80000"/>
              </a:lnSpc>
            </a:pPr>
            <a:r>
              <a:rPr lang="en-US" dirty="0"/>
              <a:t>80%</a:t>
            </a:r>
          </a:p>
          <a:p>
            <a:pPr>
              <a:lnSpc>
                <a:spcPct val="80000"/>
              </a:lnSpc>
            </a:pPr>
            <a:r>
              <a:rPr lang="en-US" sz="1400" dirty="0" err="1"/>
              <a:t>Xxxxx</a:t>
            </a:r>
            <a:r>
              <a:rPr lang="en-US" sz="1400" dirty="0"/>
              <a:t> </a:t>
            </a:r>
            <a:r>
              <a:rPr lang="en-US" sz="1400" dirty="0" err="1"/>
              <a:t>xxxxx</a:t>
            </a:r>
            <a:endParaRPr lang="en-US" sz="1400" dirty="0"/>
          </a:p>
        </p:txBody>
      </p:sp>
    </p:spTree>
    <p:extLst>
      <p:ext uri="{BB962C8B-B14F-4D97-AF65-F5344CB8AC3E}">
        <p14:creationId xmlns:p14="http://schemas.microsoft.com/office/powerpoint/2010/main" val="15080245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a:t>Xx xxx x xxx </a:t>
            </a:r>
            <a:r>
              <a:rPr lang="en-US" dirty="0" err="1"/>
              <a:t>xxxx</a:t>
            </a:r>
            <a:endParaRPr lang="en-US" dirty="0"/>
          </a:p>
        </p:txBody>
      </p:sp>
      <p:grpSp>
        <p:nvGrpSpPr>
          <p:cNvPr id="19" name="Group 18"/>
          <p:cNvGrpSpPr/>
          <p:nvPr/>
        </p:nvGrpSpPr>
        <p:grpSpPr>
          <a:xfrm>
            <a:off x="1737512" y="5350043"/>
            <a:ext cx="333884" cy="333884"/>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bwMode="invGray">
          <a:xfrm>
            <a:off x="2137998" y="5350043"/>
            <a:ext cx="333884" cy="333884"/>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936540" y="5350043"/>
            <a:ext cx="333884" cy="333884"/>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1337026" y="5350043"/>
            <a:ext cx="333884" cy="333884"/>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91440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131488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1715372"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211585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1" name="Group 40"/>
          <p:cNvGrpSpPr/>
          <p:nvPr/>
        </p:nvGrpSpPr>
        <p:grpSpPr>
          <a:xfrm>
            <a:off x="5259850" y="5350043"/>
            <a:ext cx="333884" cy="333884"/>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43"/>
          <p:cNvGrpSpPr/>
          <p:nvPr/>
        </p:nvGrpSpPr>
        <p:grpSpPr bwMode="invGray">
          <a:xfrm>
            <a:off x="5660336" y="5350043"/>
            <a:ext cx="333884" cy="333884"/>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7" name="Group 46"/>
          <p:cNvGrpSpPr/>
          <p:nvPr/>
        </p:nvGrpSpPr>
        <p:grpSpPr>
          <a:xfrm>
            <a:off x="4458878" y="5350043"/>
            <a:ext cx="333884" cy="333884"/>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0" name="Group 49"/>
          <p:cNvGrpSpPr/>
          <p:nvPr/>
        </p:nvGrpSpPr>
        <p:grpSpPr>
          <a:xfrm>
            <a:off x="4859364" y="5350043"/>
            <a:ext cx="333884" cy="333884"/>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5" name="Rectangle 54">
            <a:hlinkClick r:id="rId2"/>
          </p:cNvPr>
          <p:cNvSpPr/>
          <p:nvPr/>
        </p:nvSpPr>
        <p:spPr>
          <a:xfrm>
            <a:off x="443673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a:hlinkClick r:id="rId3"/>
          </p:cNvPr>
          <p:cNvSpPr/>
          <p:nvPr/>
        </p:nvSpPr>
        <p:spPr>
          <a:xfrm>
            <a:off x="483722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4"/>
          </p:cNvPr>
          <p:cNvSpPr/>
          <p:nvPr/>
        </p:nvSpPr>
        <p:spPr>
          <a:xfrm>
            <a:off x="523771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5"/>
          </p:cNvPr>
          <p:cNvSpPr/>
          <p:nvPr/>
        </p:nvSpPr>
        <p:spPr>
          <a:xfrm>
            <a:off x="563819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58"/>
          <p:cNvGrpSpPr/>
          <p:nvPr/>
        </p:nvGrpSpPr>
        <p:grpSpPr>
          <a:xfrm>
            <a:off x="8798660" y="5350043"/>
            <a:ext cx="333884" cy="333884"/>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61"/>
          <p:cNvGrpSpPr/>
          <p:nvPr/>
        </p:nvGrpSpPr>
        <p:grpSpPr bwMode="invGray">
          <a:xfrm>
            <a:off x="9199146" y="5350043"/>
            <a:ext cx="333884" cy="333884"/>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5" name="Group 64"/>
          <p:cNvGrpSpPr/>
          <p:nvPr/>
        </p:nvGrpSpPr>
        <p:grpSpPr>
          <a:xfrm>
            <a:off x="7997688" y="5350043"/>
            <a:ext cx="333884"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8398174" y="5350043"/>
            <a:ext cx="333884" cy="333884"/>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3" name="Rectangle 72">
            <a:hlinkClick r:id="rId2"/>
          </p:cNvPr>
          <p:cNvSpPr/>
          <p:nvPr/>
        </p:nvSpPr>
        <p:spPr>
          <a:xfrm>
            <a:off x="797554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Rectangle 73">
            <a:hlinkClick r:id="rId3"/>
          </p:cNvPr>
          <p:cNvSpPr/>
          <p:nvPr/>
        </p:nvSpPr>
        <p:spPr>
          <a:xfrm>
            <a:off x="837603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Rectangle 74">
            <a:hlinkClick r:id="rId4"/>
          </p:cNvPr>
          <p:cNvSpPr/>
          <p:nvPr/>
        </p:nvSpPr>
        <p:spPr>
          <a:xfrm>
            <a:off x="877652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5"/>
          </p:cNvPr>
          <p:cNvSpPr/>
          <p:nvPr/>
        </p:nvSpPr>
        <p:spPr>
          <a:xfrm>
            <a:off x="917700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a:t>Xx xxx x xxx </a:t>
            </a:r>
            <a:r>
              <a:rPr lang="en-US" dirty="0" err="1"/>
              <a:t>xxxx</a:t>
            </a:r>
            <a:endParaRPr lang="en-US" dirty="0"/>
          </a:p>
        </p:txBody>
      </p:sp>
      <p:grpSp>
        <p:nvGrpSpPr>
          <p:cNvPr id="14" name="Group 13"/>
          <p:cNvGrpSpPr/>
          <p:nvPr/>
        </p:nvGrpSpPr>
        <p:grpSpPr>
          <a:xfrm>
            <a:off x="914400" y="5165291"/>
            <a:ext cx="2334526" cy="585548"/>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230992" y="5215804"/>
              <a:ext cx="1627611" cy="458587"/>
            </a:xfrm>
            <a:prstGeom prst="rect">
              <a:avLst/>
            </a:prstGeom>
          </p:spPr>
          <p:txBody>
            <a:bodyPr wrap="square" lIns="0" rIns="0">
              <a:spAutoFit/>
            </a:bodyPr>
            <a:lstStyle/>
            <a:p>
              <a:pPr>
                <a:lnSpc>
                  <a:spcPct val="85000"/>
                </a:lnSpc>
              </a:pPr>
              <a:r>
                <a:rPr lang="en-US" sz="1400" dirty="0" err="1">
                  <a:solidFill>
                    <a:srgbClr val="373737"/>
                  </a:solidFill>
                </a:rPr>
                <a:t>Xxxxx</a:t>
              </a:r>
              <a:r>
                <a:rPr lang="en-US" sz="1400" dirty="0">
                  <a:solidFill>
                    <a:srgbClr val="373737"/>
                  </a:solidFill>
                </a:rPr>
                <a:t> </a:t>
              </a:r>
              <a:r>
                <a:rPr lang="en-US" sz="1400" dirty="0" err="1">
                  <a:solidFill>
                    <a:srgbClr val="373737"/>
                  </a:solidFill>
                </a:rPr>
                <a:t>xxxxx</a:t>
              </a:r>
              <a:r>
                <a:rPr lang="en-US" sz="1400" dirty="0">
                  <a:solidFill>
                    <a:srgbClr val="373737"/>
                  </a:solidFill>
                </a:rPr>
                <a:t> </a:t>
              </a:r>
              <a:r>
                <a:rPr lang="en-US" sz="1400" dirty="0" err="1">
                  <a:solidFill>
                    <a:srgbClr val="373737"/>
                  </a:solidFill>
                </a:rPr>
                <a:t>xxxxxx</a:t>
              </a:r>
              <a:r>
                <a:rPr lang="en-US" sz="1400" dirty="0">
                  <a:solidFill>
                    <a:srgbClr val="373737"/>
                  </a:solidFill>
                </a:rPr>
                <a:t> xxx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3586288" y="5165291"/>
            <a:ext cx="2334526" cy="585548"/>
            <a:chOff x="2524077" y="5814144"/>
            <a:chExt cx="2334526" cy="585548"/>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3230992" y="5909148"/>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6258176" y="5165291"/>
            <a:ext cx="2334526" cy="597444"/>
            <a:chOff x="2524077" y="6472886"/>
            <a:chExt cx="2334526" cy="597444"/>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3230992" y="6594174"/>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8930065" y="5165291"/>
            <a:ext cx="2334526" cy="640878"/>
            <a:chOff x="2524077" y="7131629"/>
            <a:chExt cx="2334526" cy="64087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3230992" y="7296351"/>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4" name="Content Placeholder 13"/>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9" name="Picture Placeholder 8"/>
          <p:cNvSpPr>
            <a:spLocks noGrp="1"/>
          </p:cNvSpPr>
          <p:nvPr>
            <p:ph type="pic" sz="quarter" idx="22"/>
          </p:nvPr>
        </p:nvSpPr>
        <p:spPr/>
      </p:sp>
      <p:sp>
        <p:nvSpPr>
          <p:cNvPr id="10" name="Picture Placeholder 9"/>
          <p:cNvSpPr>
            <a:spLocks noGrp="1"/>
          </p:cNvSpPr>
          <p:nvPr>
            <p:ph type="pic" sz="quarter" idx="23"/>
          </p:nvPr>
        </p:nvSpPr>
        <p:spPr/>
      </p:sp>
      <p:sp>
        <p:nvSpPr>
          <p:cNvPr id="11" name="Picture Placeholder 10"/>
          <p:cNvSpPr>
            <a:spLocks noGrp="1"/>
          </p:cNvSpPr>
          <p:nvPr>
            <p:ph type="pic" sz="quarter" idx="24"/>
          </p:nvPr>
        </p:nvSpPr>
        <p:spPr/>
      </p:sp>
      <p:sp>
        <p:nvSpPr>
          <p:cNvPr id="12" name="Picture Placeholder 11"/>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5538283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22"/>
          </p:nvPr>
        </p:nvSpPr>
        <p:spPr/>
      </p:sp>
      <p:sp>
        <p:nvSpPr>
          <p:cNvPr id="9" name="Picture Placeholder 8"/>
          <p:cNvSpPr>
            <a:spLocks noGrp="1"/>
          </p:cNvSpPr>
          <p:nvPr>
            <p:ph type="pic" sz="quarter" idx="23"/>
          </p:nvPr>
        </p:nvSpPr>
        <p:spPr/>
      </p:sp>
      <p:sp>
        <p:nvSpPr>
          <p:cNvPr id="7" name="Picture Placeholder 6"/>
          <p:cNvSpPr>
            <a:spLocks noGrp="1"/>
          </p:cNvSpPr>
          <p:nvPr>
            <p:ph type="pic" sz="quarter" idx="24"/>
          </p:nvPr>
        </p:nvSpPr>
        <p:spPr/>
      </p:sp>
      <p:sp>
        <p:nvSpPr>
          <p:cNvPr id="6" name="Picture Placeholder 5"/>
          <p:cNvSpPr>
            <a:spLocks noGrp="1"/>
          </p:cNvSpPr>
          <p:nvPr>
            <p:ph type="pic" sz="quarter" idx="25"/>
          </p:nvPr>
        </p:nvSpPr>
        <p:spPr/>
      </p:sp>
      <p:sp>
        <p:nvSpPr>
          <p:cNvPr id="37" name="TextBox 36"/>
          <p:cNvSpPr txBox="1"/>
          <p:nvPr/>
        </p:nvSpPr>
        <p:spPr>
          <a:xfrm>
            <a:off x="913384" y="4722124"/>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rgbClr val="FFFFFF"/>
                </a:solidFill>
              </a:rPr>
              <a:t>xxxxx</a:t>
            </a:r>
            <a:r>
              <a:rPr lang="en-US" sz="2000" dirty="0">
                <a:solidFill>
                  <a:srgbClr val="FFFFFF"/>
                </a:solidFill>
              </a:rPr>
              <a:t> xxx x </a:t>
            </a:r>
            <a:r>
              <a:rPr lang="en-US" sz="2000" dirty="0" err="1">
                <a:solidFill>
                  <a:srgbClr val="FFFFFF"/>
                </a:solidFill>
              </a:rPr>
              <a:t>x</a:t>
            </a:r>
            <a:endParaRPr lang="en-US" sz="2000" dirty="0">
              <a:solidFill>
                <a:srgbClr val="FFFFFF"/>
              </a:solidFill>
            </a:endParaRPr>
          </a:p>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xxx x </a:t>
            </a:r>
            <a:r>
              <a:rPr lang="en-US" sz="1400" dirty="0" err="1">
                <a:solidFill>
                  <a:srgbClr val="FFFFFF"/>
                </a:solidFill>
              </a:rPr>
              <a:t>Xxxxxx</a:t>
            </a:r>
            <a:r>
              <a:rPr lang="en-US" sz="1400" dirty="0">
                <a:solidFill>
                  <a:srgbClr val="FFFFFF"/>
                </a:solidFill>
              </a:rPr>
              <a:t>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xxxxxxxxxx</a:t>
            </a:r>
            <a:r>
              <a:rPr lang="en-US" sz="1400" dirty="0">
                <a:solidFill>
                  <a:srgbClr val="FFFFFF"/>
                </a:solidFill>
              </a:rPr>
              <a:t> </a:t>
            </a:r>
            <a:r>
              <a:rPr lang="en-US" sz="1400" dirty="0" err="1">
                <a:solidFill>
                  <a:srgbClr val="FFFFFF"/>
                </a:solidFill>
              </a:rPr>
              <a:t>xxxx</a:t>
            </a:r>
            <a:r>
              <a:rPr lang="en-US" sz="1400" dirty="0">
                <a:solidFill>
                  <a:srgbClr val="FFFFFF"/>
                </a:solidFill>
              </a:rPr>
              <a:t> x xx </a:t>
            </a:r>
            <a:r>
              <a:rPr lang="en-US" sz="1400" dirty="0" err="1">
                <a:solidFill>
                  <a:srgbClr val="FFFFFF"/>
                </a:solidFill>
              </a:rPr>
              <a:t>xxxx</a:t>
            </a:r>
            <a:r>
              <a:rPr lang="en-US" sz="1400" dirty="0">
                <a:solidFill>
                  <a:srgbClr val="FFFFFF"/>
                </a:solidFill>
              </a:rPr>
              <a:t> </a:t>
            </a:r>
            <a:r>
              <a:rPr lang="en-US" sz="1400" dirty="0" err="1">
                <a:solidFill>
                  <a:srgbClr val="FFFFFF"/>
                </a:solidFill>
              </a:rPr>
              <a:t>xxxx</a:t>
            </a:r>
            <a:r>
              <a:rPr lang="en-US" sz="1400" dirty="0">
                <a:solidFill>
                  <a:srgbClr val="FFFFFF"/>
                </a:solidFill>
              </a:rPr>
              <a:t> xx </a:t>
            </a:r>
            <a:r>
              <a:rPr lang="en-US" sz="1400" dirty="0" err="1">
                <a:solidFill>
                  <a:srgbClr val="FFFFFF"/>
                </a:solidFill>
              </a:rPr>
              <a:t>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xxxxxxxxxx</a:t>
            </a:r>
            <a:r>
              <a:rPr lang="en-US" sz="1400" dirty="0">
                <a:solidFill>
                  <a:srgbClr val="FFFFFF"/>
                </a:solidFill>
              </a:rPr>
              <a:t> xx xxx </a:t>
            </a:r>
            <a:r>
              <a:rPr lang="en-US" sz="1400" dirty="0" err="1">
                <a:solidFill>
                  <a:srgbClr val="FFFFFF"/>
                </a:solidFill>
              </a:rPr>
              <a:t>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xxxxxxx</a:t>
            </a:r>
            <a:r>
              <a:rPr lang="en-US" sz="1400" dirty="0">
                <a:solidFill>
                  <a:srgbClr val="FFFFFF"/>
                </a:solidFill>
              </a:rPr>
              <a:t> xxx x </a:t>
            </a:r>
            <a:r>
              <a:rPr lang="en-US" sz="1400" dirty="0" err="1">
                <a:solidFill>
                  <a:srgbClr val="FFFFFF"/>
                </a:solidFill>
              </a:rPr>
              <a:t>xxxxx</a:t>
            </a:r>
            <a:r>
              <a:rPr lang="en-US" sz="1400" dirty="0">
                <a:solidFill>
                  <a:srgbClr val="FFFFFF"/>
                </a:solidFill>
              </a:rPr>
              <a:t> x </a:t>
            </a:r>
            <a:r>
              <a:rPr lang="en-US" sz="1400" dirty="0" err="1">
                <a:solidFill>
                  <a:srgbClr val="FFFFFF"/>
                </a:solidFill>
              </a:rPr>
              <a:t>xxxxxxxxx</a:t>
            </a:r>
            <a:r>
              <a:rPr lang="en-US" sz="1400" dirty="0">
                <a:solidFill>
                  <a:srgbClr val="FFFFFF"/>
                </a:solidFill>
              </a:rPr>
              <a:t> xxx </a:t>
            </a:r>
            <a:r>
              <a:rPr lang="en-US" sz="1400" dirty="0" err="1">
                <a:solidFill>
                  <a:srgbClr val="FFFFFF"/>
                </a:solidFill>
              </a:rPr>
              <a:t>xxxxxxxxx</a:t>
            </a:r>
            <a:r>
              <a:rPr lang="en-US" sz="1400" dirty="0">
                <a:solidFill>
                  <a:srgbClr val="FFFFFF"/>
                </a:solidFill>
              </a:rPr>
              <a:t> Xx </a:t>
            </a:r>
            <a:r>
              <a:rPr lang="en-US" sz="1400" dirty="0" err="1">
                <a:solidFill>
                  <a:srgbClr val="FFFFFF"/>
                </a:solidFill>
              </a:rPr>
              <a:t>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a:t>
            </a:r>
            <a:r>
              <a:rPr lang="en-US" sz="1400" dirty="0">
                <a:solidFill>
                  <a:srgbClr val="FFFFFF"/>
                </a:solidFill>
              </a:rPr>
              <a:t> x xxx x </a:t>
            </a:r>
          </a:p>
        </p:txBody>
      </p:sp>
    </p:spTree>
    <p:extLst>
      <p:ext uri="{BB962C8B-B14F-4D97-AF65-F5344CB8AC3E}">
        <p14:creationId xmlns:p14="http://schemas.microsoft.com/office/powerpoint/2010/main" val="18892921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0" name="Picture Placeholder 9"/>
          <p:cNvSpPr>
            <a:spLocks noGrp="1"/>
          </p:cNvSpPr>
          <p:nvPr>
            <p:ph type="pic" sz="quarter" idx="23"/>
          </p:nvPr>
        </p:nvSpPr>
        <p:spPr/>
      </p:sp>
      <p:sp>
        <p:nvSpPr>
          <p:cNvPr id="9" name="Picture Placeholder 8"/>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53521803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4" name="Picture Placeholder 3"/>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8950885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914400" y="4912135"/>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7" name="Text Placeholder 16"/>
          <p:cNvSpPr>
            <a:spLocks noGrp="1"/>
          </p:cNvSpPr>
          <p:nvPr>
            <p:ph type="body" sz="quarter" idx="20"/>
          </p:nvPr>
        </p:nvSpPr>
        <p:spPr>
          <a:xfrm>
            <a:off x="3554984"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8" name="Text Placeholder 17"/>
          <p:cNvSpPr>
            <a:spLocks noGrp="1"/>
          </p:cNvSpPr>
          <p:nvPr>
            <p:ph type="body" sz="quarter" idx="21"/>
          </p:nvPr>
        </p:nvSpPr>
        <p:spPr>
          <a:xfrm>
            <a:off x="6195568"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9" name="Text Placeholder 18"/>
          <p:cNvSpPr>
            <a:spLocks noGrp="1"/>
          </p:cNvSpPr>
          <p:nvPr>
            <p:ph type="body" sz="quarter" idx="22"/>
          </p:nvPr>
        </p:nvSpPr>
        <p:spPr>
          <a:xfrm>
            <a:off x="8836152"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914400"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2"/>
          </p:nvPr>
        </p:nvSpPr>
        <p:spPr>
          <a:xfrm>
            <a:off x="4431792"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5" name="Text Placeholder 24"/>
          <p:cNvSpPr>
            <a:spLocks noGrp="1"/>
          </p:cNvSpPr>
          <p:nvPr>
            <p:ph type="body" sz="quarter" idx="23"/>
          </p:nvPr>
        </p:nvSpPr>
        <p:spPr>
          <a:xfrm>
            <a:off x="7949184"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914400"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0"/>
          </p:nvPr>
        </p:nvSpPr>
        <p:spPr>
          <a:xfrm>
            <a:off x="3554984"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1"/>
          </p:nvPr>
        </p:nvSpPr>
        <p:spPr>
          <a:xfrm>
            <a:off x="6195568"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8" name="Text Placeholder 17"/>
          <p:cNvSpPr>
            <a:spLocks noGrp="1"/>
          </p:cNvSpPr>
          <p:nvPr>
            <p:ph type="body" sz="quarter" idx="22"/>
          </p:nvPr>
        </p:nvSpPr>
        <p:spPr>
          <a:xfrm>
            <a:off x="8836152"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980604" y="3369495"/>
            <a:ext cx="7098440"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26" name="Group 25"/>
          <p:cNvGrpSpPr/>
          <p:nvPr/>
        </p:nvGrpSpPr>
        <p:grpSpPr>
          <a:xfrm>
            <a:off x="8916267" y="3095252"/>
            <a:ext cx="2264708" cy="1894923"/>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1011027" y="1748813"/>
            <a:ext cx="2264707" cy="1884307"/>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Oval 29"/>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31" name="Oval 30"/>
          <p:cNvSpPr/>
          <p:nvPr/>
        </p:nvSpPr>
        <p:spPr>
          <a:xfrm>
            <a:off x="8140419" y="4343939"/>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32" name="Rectangle 31"/>
          <p:cNvSpPr/>
          <p:nvPr/>
        </p:nvSpPr>
        <p:spPr>
          <a:xfrm>
            <a:off x="4245309" y="1771368"/>
            <a:ext cx="5451091" cy="1148841"/>
          </a:xfrm>
          <a:prstGeom prst="rect">
            <a:avLst/>
          </a:prstGeom>
        </p:spPr>
        <p:txBody>
          <a:bodyPr wrap="square" lIns="121920" rIns="121920" bIns="60960">
            <a:spAutoFit/>
          </a:bodyPr>
          <a:lstStyle/>
          <a:p>
            <a:pPr>
              <a:lnSpc>
                <a:spcPct val="89000"/>
              </a:lnSpc>
            </a:pPr>
            <a:r>
              <a:rPr lang="en-US" sz="3200" dirty="0"/>
              <a:t>X xx </a:t>
            </a:r>
            <a:r>
              <a:rPr lang="en-US" sz="3200" dirty="0" err="1"/>
              <a:t>xxxxxxxxxxxx</a:t>
            </a:r>
            <a:endParaRPr lang="en-US" sz="3200"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a:t>
            </a:r>
            <a:r>
              <a:rPr lang="en-US" sz="1467" dirty="0"/>
              <a:t> </a:t>
            </a:r>
            <a:r>
              <a:rPr lang="en-US" sz="1467" dirty="0" err="1"/>
              <a:t>xxxxx</a:t>
            </a:r>
            <a:r>
              <a:rPr lang="en-US" sz="1467" dirty="0"/>
              <a:t> x xxx </a:t>
            </a:r>
            <a:r>
              <a:rPr lang="en-US" sz="1467" dirty="0" err="1"/>
              <a:t>xxx</a:t>
            </a:r>
            <a:r>
              <a:rPr lang="en-US" sz="1467" dirty="0"/>
              <a:t> Xx </a:t>
            </a:r>
            <a:r>
              <a:rPr lang="en-US" sz="1467" dirty="0" err="1"/>
              <a:t>xxxx</a:t>
            </a:r>
            <a:r>
              <a:rPr lang="en-US" sz="1467" dirty="0"/>
              <a:t> x </a:t>
            </a:r>
            <a:r>
              <a:rPr lang="en-US" sz="1467" dirty="0" err="1"/>
              <a:t>xxxxxxxxx</a:t>
            </a:r>
            <a:r>
              <a:rPr lang="en-US" sz="1467" dirty="0"/>
              <a:t> </a:t>
            </a:r>
            <a:r>
              <a:rPr lang="en-US" sz="1467" dirty="0" err="1"/>
              <a:t>xxxx</a:t>
            </a:r>
            <a:r>
              <a:rPr lang="en-US" sz="1467" dirty="0"/>
              <a:t> </a:t>
            </a:r>
            <a:r>
              <a:rPr lang="en-US" sz="1467" dirty="0" err="1"/>
              <a:t>xxxxx</a:t>
            </a:r>
            <a:r>
              <a:rPr lang="en-US" sz="1467" dirty="0"/>
              <a:t> Xx </a:t>
            </a:r>
            <a:r>
              <a:rPr lang="en-US" sz="1467" dirty="0" err="1"/>
              <a:t>xxxxxxx</a:t>
            </a:r>
            <a:r>
              <a:rPr lang="en-US" sz="1467" dirty="0"/>
              <a:t> xx </a:t>
            </a:r>
            <a:r>
              <a:rPr lang="en-US" sz="1467" dirty="0" err="1"/>
              <a:t>xxxxx</a:t>
            </a:r>
            <a:r>
              <a:rPr lang="en-US" sz="1467" dirty="0"/>
              <a:t> xx </a:t>
            </a:r>
            <a:r>
              <a:rPr lang="en-US" sz="1467" dirty="0" err="1"/>
              <a:t>xxxxxxxxx</a:t>
            </a:r>
            <a:r>
              <a:rPr lang="en-US" sz="1467" dirty="0"/>
              <a:t> x </a:t>
            </a:r>
          </a:p>
        </p:txBody>
      </p:sp>
      <p:sp>
        <p:nvSpPr>
          <p:cNvPr id="33" name="Rectangle 32"/>
          <p:cNvSpPr/>
          <p:nvPr/>
        </p:nvSpPr>
        <p:spPr>
          <a:xfrm>
            <a:off x="2591612" y="4468973"/>
            <a:ext cx="5428941" cy="1148841"/>
          </a:xfrm>
          <a:prstGeom prst="rect">
            <a:avLst/>
          </a:prstGeom>
        </p:spPr>
        <p:txBody>
          <a:bodyPr wrap="square" lIns="121920" rIns="121920" bIns="60960">
            <a:spAutoFit/>
          </a:bodyPr>
          <a:lstStyle/>
          <a:p>
            <a:pPr algn="r">
              <a:lnSpc>
                <a:spcPct val="89000"/>
              </a:lnSpc>
            </a:pPr>
            <a:r>
              <a:rPr lang="en-US" sz="3200" dirty="0"/>
              <a:t>Xx xxx </a:t>
            </a:r>
            <a:r>
              <a:rPr lang="en-US" sz="3200" dirty="0" err="1"/>
              <a:t>xxx</a:t>
            </a:r>
            <a:r>
              <a:rPr lang="en-US" sz="3200" dirty="0"/>
              <a:t> x </a:t>
            </a:r>
            <a:r>
              <a:rPr lang="en-US" sz="3200" dirty="0" err="1"/>
              <a:t>xxxxxxxx</a:t>
            </a:r>
            <a:endParaRPr lang="en-US" sz="3200" dirty="0"/>
          </a:p>
          <a:p>
            <a:pPr algn="r">
              <a:lnSpc>
                <a:spcPct val="89000"/>
              </a:lnSpc>
            </a:pPr>
            <a:r>
              <a:rPr lang="en-US" sz="1467" dirty="0"/>
              <a:t> x xxx </a:t>
            </a:r>
            <a:r>
              <a:rPr lang="en-US" sz="1467" dirty="0" err="1"/>
              <a:t>xxx</a:t>
            </a:r>
            <a:r>
              <a:rPr lang="en-US" sz="1467" dirty="0"/>
              <a:t> </a:t>
            </a:r>
            <a:r>
              <a:rPr lang="en-US" sz="1467" dirty="0" err="1"/>
              <a:t>xxx</a:t>
            </a:r>
            <a:r>
              <a:rPr lang="en-US" sz="1467" dirty="0"/>
              <a:t>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 </a:t>
            </a:r>
            <a:r>
              <a:rPr lang="en-US" sz="1467" dirty="0" err="1"/>
              <a:t>xxxxxxxxx</a:t>
            </a:r>
            <a:r>
              <a:rPr lang="en-US" sz="1467" dirty="0"/>
              <a:t> </a:t>
            </a:r>
            <a:r>
              <a:rPr lang="en-US" sz="1467" dirty="0" err="1"/>
              <a:t>xxxxxxxx</a:t>
            </a:r>
            <a:r>
              <a:rPr lang="en-US" sz="1467" dirty="0"/>
              <a:t> </a:t>
            </a:r>
            <a:r>
              <a:rPr lang="en-US" sz="1467" dirty="0" err="1"/>
              <a:t>xxxxxx</a:t>
            </a:r>
            <a:r>
              <a:rPr lang="en-US" sz="1467" dirty="0"/>
              <a:t> </a:t>
            </a:r>
            <a:r>
              <a:rPr lang="en-US" sz="1467" dirty="0" err="1"/>
              <a:t>xxxxxxxxxx</a:t>
            </a:r>
            <a:r>
              <a:rPr lang="en-US" sz="1467" dirty="0"/>
              <a:t> x Xxx x; </a:t>
            </a:r>
            <a:r>
              <a:rPr lang="en-US" sz="1467" dirty="0" err="1"/>
              <a:t>Xxxxx</a:t>
            </a:r>
            <a:r>
              <a:rPr lang="en-US" sz="1467" dirty="0"/>
              <a:t> xxx </a:t>
            </a:r>
            <a:r>
              <a:rPr lang="en-US" sz="1467" dirty="0" err="1"/>
              <a:t>xxxxx</a:t>
            </a:r>
            <a:r>
              <a:rPr lang="en-US" sz="1467" dirty="0"/>
              <a:t> x xxx </a:t>
            </a:r>
            <a:r>
              <a:rPr lang="en-US" sz="1467" dirty="0" err="1"/>
              <a:t>xxxxxxxxxxxxxx</a:t>
            </a:r>
            <a:r>
              <a:rPr lang="en-US" sz="1467" dirty="0"/>
              <a:t> </a:t>
            </a:r>
            <a:r>
              <a:rPr lang="en-US" sz="1467" dirty="0" err="1"/>
              <a:t>xxxxxxxx</a:t>
            </a:r>
            <a:r>
              <a:rPr lang="en-US" sz="1467" dirty="0"/>
              <a:t> </a:t>
            </a:r>
            <a:r>
              <a:rPr lang="en-US" sz="1467" dirty="0" err="1"/>
              <a:t>xxxx</a:t>
            </a:r>
            <a:r>
              <a:rPr lang="en-US" sz="1467"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xxxx</a:t>
            </a:r>
            <a:r>
              <a:rPr lang="en-US" dirty="0"/>
              <a:t> x </a:t>
            </a:r>
            <a:r>
              <a:rPr lang="en-US" dirty="0" err="1"/>
              <a:t>xxxxxxxxxx</a:t>
            </a:r>
            <a:r>
              <a:rPr lang="en-US" dirty="0"/>
              <a:t> </a:t>
            </a:r>
          </a:p>
        </p:txBody>
      </p:sp>
      <p:sp>
        <p:nvSpPr>
          <p:cNvPr id="36" name="Freeform 33"/>
          <p:cNvSpPr>
            <a:spLocks noChangeAspect="1" noEditPoints="1"/>
          </p:cNvSpPr>
          <p:nvPr/>
        </p:nvSpPr>
        <p:spPr bwMode="auto">
          <a:xfrm>
            <a:off x="1659260" y="2344264"/>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7" name="Freeform 21"/>
          <p:cNvSpPr>
            <a:spLocks noEditPoints="1"/>
          </p:cNvSpPr>
          <p:nvPr/>
        </p:nvSpPr>
        <p:spPr bwMode="auto">
          <a:xfrm>
            <a:off x="9833408" y="3727723"/>
            <a:ext cx="631077" cy="62998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727200" y="3530091"/>
            <a:ext cx="1759073" cy="128152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a:off x="5221843" y="3532231"/>
            <a:ext cx="1753199" cy="127724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1738743"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8" name="Arc 17"/>
          <p:cNvSpPr/>
          <p:nvPr/>
        </p:nvSpPr>
        <p:spPr>
          <a:xfrm>
            <a:off x="3481493" y="1574076"/>
            <a:ext cx="6975043" cy="5081491"/>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Arc 18"/>
          <p:cNvSpPr/>
          <p:nvPr/>
        </p:nvSpPr>
        <p:spPr>
          <a:xfrm>
            <a:off x="6953528" y="3528385"/>
            <a:ext cx="1763752" cy="1284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Arc 19"/>
          <p:cNvSpPr/>
          <p:nvPr/>
        </p:nvSpPr>
        <p:spPr>
          <a:xfrm>
            <a:off x="6960547" y="2896853"/>
            <a:ext cx="3497480" cy="2548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1" name="Arc 20"/>
          <p:cNvSpPr/>
          <p:nvPr/>
        </p:nvSpPr>
        <p:spPr>
          <a:xfrm>
            <a:off x="5229013" y="2905760"/>
            <a:ext cx="3482339" cy="253018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Arc 21"/>
          <p:cNvSpPr/>
          <p:nvPr/>
        </p:nvSpPr>
        <p:spPr>
          <a:xfrm>
            <a:off x="3481493" y="2922415"/>
            <a:ext cx="3480544" cy="249687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Arc 22"/>
          <p:cNvSpPr/>
          <p:nvPr/>
        </p:nvSpPr>
        <p:spPr>
          <a:xfrm>
            <a:off x="3472717"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4" name="Oval 23"/>
          <p:cNvSpPr/>
          <p:nvPr/>
        </p:nvSpPr>
        <p:spPr>
          <a:xfrm rot="5400000">
            <a:off x="2706253" y="2208123"/>
            <a:ext cx="670560" cy="665795"/>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5" name="Oval 24"/>
          <p:cNvSpPr/>
          <p:nvPr/>
        </p:nvSpPr>
        <p:spPr>
          <a:xfrm rot="5400000">
            <a:off x="6331847" y="1975289"/>
            <a:ext cx="670560" cy="665795"/>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6" name="Oval 25"/>
          <p:cNvSpPr/>
          <p:nvPr/>
        </p:nvSpPr>
        <p:spPr>
          <a:xfrm rot="5400000">
            <a:off x="7410977" y="1361456"/>
            <a:ext cx="670560" cy="665795"/>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75%</a:t>
            </a:r>
          </a:p>
        </p:txBody>
      </p:sp>
      <p:sp>
        <p:nvSpPr>
          <p:cNvPr id="27" name="Title 26"/>
          <p:cNvSpPr>
            <a:spLocks noGrp="1"/>
          </p:cNvSpPr>
          <p:nvPr>
            <p:ph type="title"/>
          </p:nvPr>
        </p:nvSpPr>
        <p:spPr/>
        <p:txBody>
          <a:bodyPr/>
          <a:lstStyle/>
          <a:p>
            <a:r>
              <a:rPr lang="en-US" dirty="0"/>
              <a:t>Xx xxx </a:t>
            </a:r>
            <a:r>
              <a:rPr lang="en-US" dirty="0" err="1"/>
              <a:t>xxxxxxxx</a:t>
            </a:r>
            <a:r>
              <a:rPr lang="en-US" dirty="0"/>
              <a:t> xxx </a:t>
            </a:r>
            <a:r>
              <a:rPr lang="en-US" dirty="0" err="1"/>
              <a:t>xxxx</a:t>
            </a:r>
            <a:r>
              <a:rPr lang="en-US" dirty="0"/>
              <a:t> </a:t>
            </a:r>
            <a:r>
              <a:rPr lang="en-US" dirty="0" err="1"/>
              <a:t>xxxxx</a:t>
            </a:r>
            <a:r>
              <a:rPr lang="en-US" dirty="0"/>
              <a:t> </a:t>
            </a:r>
            <a:r>
              <a:rPr lang="en-US" dirty="0" err="1"/>
              <a:t>xxxxxxxxx</a:t>
            </a:r>
            <a:r>
              <a:rPr lang="en-US" dirty="0"/>
              <a:t> </a:t>
            </a:r>
            <a:r>
              <a:rPr lang="en-US" dirty="0" err="1"/>
              <a:t>xxxxx</a:t>
            </a:r>
            <a:endParaRPr lang="en-US" dirty="0"/>
          </a:p>
        </p:txBody>
      </p:sp>
      <p:sp>
        <p:nvSpPr>
          <p:cNvPr id="28" name="Rectangle 27"/>
          <p:cNvSpPr/>
          <p:nvPr/>
        </p:nvSpPr>
        <p:spPr>
          <a:xfrm>
            <a:off x="914400" y="4232278"/>
            <a:ext cx="1625600" cy="1405449"/>
          </a:xfrm>
          <a:prstGeom prst="rect">
            <a:avLst/>
          </a:prstGeom>
        </p:spPr>
        <p:txBody>
          <a:bodyPr wrap="square" lIns="0" rIns="0">
            <a:spAutoFit/>
          </a:bodyPr>
          <a:lstStyle/>
          <a:p>
            <a:r>
              <a:rPr lang="en-US" sz="2133" dirty="0"/>
              <a:t>Xx </a:t>
            </a:r>
            <a:r>
              <a:rPr lang="en-US" sz="2133" dirty="0" err="1"/>
              <a:t>xx</a:t>
            </a:r>
            <a:r>
              <a:rPr lang="en-US" sz="2133" dirty="0"/>
              <a:t> 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5" name="Rectangle 4"/>
          <p:cNvSpPr/>
          <p:nvPr/>
        </p:nvSpPr>
        <p:spPr>
          <a:xfrm>
            <a:off x="914400" y="4109893"/>
            <a:ext cx="1638936" cy="1219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2659253" y="4109893"/>
            <a:ext cx="1638936"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4404107" y="4109893"/>
            <a:ext cx="1638936" cy="1219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6148960" y="4109893"/>
            <a:ext cx="1638936" cy="1219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7893813" y="4109893"/>
            <a:ext cx="1638936" cy="1219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9638664" y="4109893"/>
            <a:ext cx="1638936" cy="12192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673281"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0" name="Rectangle 29"/>
          <p:cNvSpPr/>
          <p:nvPr/>
        </p:nvSpPr>
        <p:spPr>
          <a:xfrm>
            <a:off x="4399388" y="4232278"/>
            <a:ext cx="1625600" cy="1405449"/>
          </a:xfrm>
          <a:prstGeom prst="rect">
            <a:avLst/>
          </a:prstGeom>
        </p:spPr>
        <p:txBody>
          <a:bodyPr wrap="square" lIns="0" rIns="0">
            <a:spAutoFit/>
          </a:bodyPr>
          <a:lstStyle/>
          <a:p>
            <a:r>
              <a:rPr lang="en-US" sz="2133" dirty="0"/>
              <a:t>Xx x </a:t>
            </a:r>
            <a:r>
              <a:rPr lang="en-US" sz="2133" dirty="0" err="1"/>
              <a:t>xxxxx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1" name="Rectangle 30"/>
          <p:cNvSpPr/>
          <p:nvPr/>
        </p:nvSpPr>
        <p:spPr>
          <a:xfrm>
            <a:off x="6147345" y="4232278"/>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2" name="Rectangle 31"/>
          <p:cNvSpPr/>
          <p:nvPr/>
        </p:nvSpPr>
        <p:spPr>
          <a:xfrm>
            <a:off x="7906227" y="4232278"/>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3" name="Rectangle 32"/>
          <p:cNvSpPr/>
          <p:nvPr/>
        </p:nvSpPr>
        <p:spPr>
          <a:xfrm>
            <a:off x="9643259"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4" name="Oval 33"/>
          <p:cNvSpPr/>
          <p:nvPr/>
        </p:nvSpPr>
        <p:spPr>
          <a:xfrm rot="5400000">
            <a:off x="4823241" y="2591045"/>
            <a:ext cx="670560" cy="665795"/>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
        <p:nvSpPr>
          <p:cNvPr id="35" name="Pie 34"/>
          <p:cNvSpPr/>
          <p:nvPr/>
        </p:nvSpPr>
        <p:spPr>
          <a:xfrm rot="5400000">
            <a:off x="6875295" y="4025900"/>
            <a:ext cx="186267" cy="186267"/>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Pie 35"/>
          <p:cNvSpPr/>
          <p:nvPr/>
        </p:nvSpPr>
        <p:spPr>
          <a:xfrm rot="5400000">
            <a:off x="5130441" y="4025900"/>
            <a:ext cx="186267" cy="186267"/>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Pie 36"/>
          <p:cNvSpPr/>
          <p:nvPr/>
        </p:nvSpPr>
        <p:spPr>
          <a:xfrm rot="5400000">
            <a:off x="3385588" y="4025900"/>
            <a:ext cx="186267" cy="186267"/>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Pie 37"/>
          <p:cNvSpPr/>
          <p:nvPr/>
        </p:nvSpPr>
        <p:spPr>
          <a:xfrm rot="5400000">
            <a:off x="1640735" y="4025900"/>
            <a:ext cx="186267" cy="186267"/>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Pie 38"/>
          <p:cNvSpPr/>
          <p:nvPr/>
        </p:nvSpPr>
        <p:spPr>
          <a:xfrm rot="5400000">
            <a:off x="8620148" y="4025900"/>
            <a:ext cx="186267" cy="186267"/>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Pie 39"/>
          <p:cNvSpPr/>
          <p:nvPr/>
        </p:nvSpPr>
        <p:spPr>
          <a:xfrm rot="5400000">
            <a:off x="10364999" y="4025900"/>
            <a:ext cx="186267" cy="186267"/>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Oval 40"/>
          <p:cNvSpPr/>
          <p:nvPr/>
        </p:nvSpPr>
        <p:spPr>
          <a:xfrm rot="5400000">
            <a:off x="8934232" y="2616973"/>
            <a:ext cx="670560" cy="665795"/>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xxxxxxxx</a:t>
            </a:r>
            <a:r>
              <a:rPr lang="en-US" dirty="0"/>
              <a:t> </a:t>
            </a:r>
            <a:r>
              <a:rPr lang="en-US" dirty="0" err="1"/>
              <a:t>xxxxx</a:t>
            </a:r>
            <a:r>
              <a:rPr lang="en-US" dirty="0"/>
              <a:t> xxx </a:t>
            </a:r>
            <a:r>
              <a:rPr lang="en-US" dirty="0" err="1"/>
              <a:t>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a:t>
            </a:r>
            <a:r>
              <a:rPr lang="en-US" dirty="0"/>
              <a:t> </a:t>
            </a:r>
            <a:r>
              <a:rPr lang="en-US" dirty="0" err="1"/>
              <a:t>xxxxx</a:t>
            </a:r>
            <a:r>
              <a:rPr lang="en-US" dirty="0"/>
              <a:t> </a:t>
            </a:r>
            <a:r>
              <a:rPr lang="en-US" dirty="0" err="1"/>
              <a:t>xxxxx</a:t>
            </a:r>
            <a:r>
              <a:rPr lang="en-US" dirty="0"/>
              <a:t> xx </a:t>
            </a:r>
            <a:r>
              <a:rPr lang="en-US" dirty="0" err="1"/>
              <a:t>xxxx</a:t>
            </a:r>
            <a:r>
              <a:rPr lang="en-US" dirty="0"/>
              <a:t> xx !</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$44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a:grpSpLocks noChangeAspect="1"/>
          </p:cNvGrpSpPr>
          <p:nvPr/>
        </p:nvGrpSpPr>
        <p:grpSpPr>
          <a:xfrm>
            <a:off x="7600055" y="4570221"/>
            <a:ext cx="1042339" cy="1043140"/>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a:grpSpLocks noChangeAspect="1"/>
          </p:cNvGrpSpPr>
          <p:nvPr/>
        </p:nvGrpSpPr>
        <p:grpSpPr>
          <a:xfrm>
            <a:off x="7600055" y="3223291"/>
            <a:ext cx="1044747" cy="1043140"/>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9" name="Group 68"/>
          <p:cNvGrpSpPr>
            <a:grpSpLocks noChangeAspect="1"/>
          </p:cNvGrpSpPr>
          <p:nvPr/>
        </p:nvGrpSpPr>
        <p:grpSpPr>
          <a:xfrm>
            <a:off x="7600055" y="1876361"/>
            <a:ext cx="1042339" cy="1043140"/>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a:grpSpLocks noChangeAspect="1"/>
          </p:cNvGrpSpPr>
          <p:nvPr/>
        </p:nvGrpSpPr>
        <p:grpSpPr>
          <a:xfrm>
            <a:off x="2404108" y="3223291"/>
            <a:ext cx="1042339" cy="1043140"/>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a:grpSpLocks noChangeAspect="1"/>
          </p:cNvGrpSpPr>
          <p:nvPr/>
        </p:nvGrpSpPr>
        <p:grpSpPr>
          <a:xfrm>
            <a:off x="2444235" y="1876361"/>
            <a:ext cx="1041543" cy="1043140"/>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6" name="Group 65"/>
          <p:cNvGrpSpPr>
            <a:grpSpLocks noChangeAspect="1"/>
          </p:cNvGrpSpPr>
          <p:nvPr/>
        </p:nvGrpSpPr>
        <p:grpSpPr>
          <a:xfrm>
            <a:off x="2445835" y="4570221"/>
            <a:ext cx="1038340" cy="1043140"/>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$295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$2 Xxx xx </a:t>
            </a:r>
            <a:br>
              <a:rPr lang="en-US" sz="2133" dirty="0"/>
            </a:br>
            <a:r>
              <a:rPr lang="en-US" sz="1467" dirty="0" err="1"/>
              <a:t>Xxxxx</a:t>
            </a:r>
            <a:r>
              <a:rPr lang="en-US" sz="1467" dirty="0"/>
              <a:t> </a:t>
            </a:r>
            <a:r>
              <a:rPr lang="en-US" sz="1467" dirty="0" err="1"/>
              <a:t>xxxxxxxx</a:t>
            </a:r>
            <a:r>
              <a:rPr lang="en-US" sz="1467" dirty="0"/>
              <a:t> </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Xxx x </a:t>
            </a:r>
            <a:r>
              <a:rPr lang="en-US" sz="1467" dirty="0" err="1"/>
              <a:t>xxxxxxxxxx</a:t>
            </a:r>
            <a:r>
              <a:rPr lang="en-US" sz="1467" dirty="0"/>
              <a:t> </a:t>
            </a:r>
            <a:r>
              <a:rPr lang="en-US" sz="1467" dirty="0" err="1"/>
              <a:t>xxxxxxxxxx</a:t>
            </a:r>
            <a:r>
              <a:rPr lang="en-US" sz="1467"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3519746"/>
          </a:xfrm>
          <a:prstGeom prst="rect">
            <a:avLst/>
          </a:prstGeom>
          <a:noFill/>
        </p:spPr>
        <p:txBody>
          <a:bodyPr wrap="square" rtlCol="0">
            <a:spAutoFit/>
          </a:bodyPr>
          <a:lstStyle/>
          <a:p>
            <a:r>
              <a:rPr lang="en-US" sz="3200" dirty="0"/>
              <a:t>Xx x Xx xx</a:t>
            </a:r>
          </a:p>
          <a:p>
            <a:r>
              <a:rPr lang="en-US" sz="1467" dirty="0"/>
              <a:t>x </a:t>
            </a:r>
            <a:r>
              <a:rPr lang="en-US" sz="1467" dirty="0" err="1"/>
              <a:t>xxxxx</a:t>
            </a:r>
            <a:r>
              <a:rPr lang="en-US" sz="1467" dirty="0"/>
              <a:t> </a:t>
            </a:r>
            <a:r>
              <a:rPr lang="en-US" sz="1467" dirty="0" err="1"/>
              <a:t>xxxxxxxxxxx</a:t>
            </a:r>
            <a:r>
              <a:rPr lang="en-US" sz="1467" dirty="0"/>
              <a:t> x </a:t>
            </a:r>
            <a:r>
              <a:rPr lang="en-US" sz="1467" dirty="0" err="1"/>
              <a:t>xxxxx</a:t>
            </a:r>
            <a:r>
              <a:rPr lang="en-US" sz="1467" dirty="0"/>
              <a:t> </a:t>
            </a:r>
            <a:r>
              <a:rPr lang="en-US" sz="1467" dirty="0" err="1"/>
              <a:t>xxxxxxxx</a:t>
            </a:r>
            <a:r>
              <a:rPr lang="en-US" sz="1467" dirty="0"/>
              <a:t> </a:t>
            </a:r>
            <a:r>
              <a:rPr lang="en-US" sz="1467" dirty="0" err="1"/>
              <a:t>xxxx</a:t>
            </a:r>
            <a:r>
              <a:rPr lang="en-US" sz="1467" dirty="0"/>
              <a:t> </a:t>
            </a:r>
            <a:r>
              <a:rPr lang="en-US" sz="1467" dirty="0" err="1"/>
              <a:t>xxxxxxxxx</a:t>
            </a:r>
            <a:r>
              <a:rPr lang="en-US" sz="1467" dirty="0"/>
              <a:t> Xxx </a:t>
            </a:r>
            <a:r>
              <a:rPr lang="en-US" sz="1467" dirty="0" err="1"/>
              <a:t>xxx</a:t>
            </a:r>
            <a:r>
              <a:rPr lang="en-US" sz="1467" dirty="0"/>
              <a:t> </a:t>
            </a:r>
            <a:r>
              <a:rPr lang="en-US" sz="1467" dirty="0" err="1"/>
              <a:t>xxxxxxxxxxxxxx</a:t>
            </a:r>
            <a:r>
              <a:rPr lang="en-US" sz="1467" dirty="0"/>
              <a:t> </a:t>
            </a:r>
            <a:r>
              <a:rPr lang="en-US" sz="1467" dirty="0" err="1"/>
              <a:t>xxxxxxxxx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Xx x xxx </a:t>
            </a:r>
            <a:r>
              <a:rPr lang="en-US" sz="1467" dirty="0" err="1"/>
              <a:t>xxx</a:t>
            </a:r>
            <a:r>
              <a:rPr lang="en-US" sz="1467" dirty="0"/>
              <a:t> </a:t>
            </a:r>
            <a:r>
              <a:rPr lang="en-US" sz="1467" dirty="0" err="1"/>
              <a:t>xxxxxx</a:t>
            </a:r>
            <a:r>
              <a:rPr lang="en-US" sz="1467" dirty="0"/>
              <a:t> xx </a:t>
            </a:r>
            <a:r>
              <a:rPr lang="en-US" sz="1467" dirty="0" err="1"/>
              <a:t>xxxxx</a:t>
            </a:r>
            <a:r>
              <a:rPr lang="en-US" sz="1467" dirty="0"/>
              <a:t> x </a:t>
            </a:r>
            <a:r>
              <a:rPr lang="en-US" sz="1467" dirty="0" err="1"/>
              <a:t>xxxx</a:t>
            </a:r>
            <a:r>
              <a:rPr lang="en-US" sz="1467" dirty="0"/>
              <a:t> Xx xxx xx xxx x </a:t>
            </a:r>
            <a:r>
              <a:rPr lang="en-US" sz="1467" dirty="0" err="1"/>
              <a:t>xxxxxxxxxxxx</a:t>
            </a:r>
            <a:r>
              <a:rPr lang="en-US" sz="1467" dirty="0"/>
              <a:t> x </a:t>
            </a:r>
            <a:r>
              <a:rPr lang="en-US" sz="1467" dirty="0" err="1"/>
              <a:t>xxxxx</a:t>
            </a:r>
            <a:r>
              <a:rPr lang="en-US" sz="1467" dirty="0"/>
              <a:t> Xx xxx x </a:t>
            </a:r>
            <a:r>
              <a:rPr lang="en-US" sz="1467" dirty="0" err="1"/>
              <a:t>xxxxxx</a:t>
            </a:r>
            <a:r>
              <a:rPr lang="en-US" sz="1467" dirty="0"/>
              <a:t> x </a:t>
            </a:r>
            <a:r>
              <a:rPr lang="en-US" sz="1467" dirty="0" err="1"/>
              <a:t>xxxxx</a:t>
            </a:r>
            <a:r>
              <a:rPr lang="en-US" sz="1467" dirty="0"/>
              <a:t> x xx </a:t>
            </a:r>
            <a:r>
              <a:rPr lang="en-US" sz="1467" dirty="0" err="1"/>
              <a:t>xxxxxxx</a:t>
            </a:r>
            <a:r>
              <a:rPr lang="en-US" sz="1467" dirty="0"/>
              <a:t> </a:t>
            </a:r>
            <a:r>
              <a:rPr lang="en-US" sz="1467" dirty="0" err="1"/>
              <a:t>xxxxxxxxxx</a:t>
            </a:r>
            <a:r>
              <a:rPr lang="en-US" sz="1467" dirty="0"/>
              <a:t> Xx </a:t>
            </a:r>
            <a:r>
              <a:rPr lang="en-US" sz="1467" dirty="0" err="1"/>
              <a:t>xxxx</a:t>
            </a:r>
            <a:r>
              <a:rPr lang="en-US" sz="1467" dirty="0"/>
              <a:t> </a:t>
            </a:r>
            <a:r>
              <a:rPr lang="en-US" sz="1467" dirty="0" err="1"/>
              <a:t>xxxxx</a:t>
            </a:r>
            <a:r>
              <a:rPr lang="en-US" sz="1467" dirty="0"/>
              <a:t> xx </a:t>
            </a:r>
            <a:r>
              <a:rPr lang="en-US" sz="1467" dirty="0" err="1"/>
              <a:t>Xxxx</a:t>
            </a:r>
            <a:r>
              <a:rPr lang="en-US" sz="1467" dirty="0"/>
              <a:t> xx </a:t>
            </a:r>
            <a:r>
              <a:rPr lang="en-US" sz="1467" dirty="0" err="1"/>
              <a:t>xxxxxxxxx</a:t>
            </a:r>
            <a:r>
              <a:rPr lang="en-US" sz="1467" dirty="0"/>
              <a:t> xxx </a:t>
            </a:r>
            <a:r>
              <a:rPr lang="en-US" sz="1467" dirty="0" err="1"/>
              <a:t>xxx</a:t>
            </a:r>
            <a:r>
              <a:rPr lang="en-US" sz="1467" dirty="0"/>
              <a:t> x </a:t>
            </a:r>
            <a:r>
              <a:rPr lang="en-US" sz="1467" dirty="0" err="1"/>
              <a:t>xxxx</a:t>
            </a:r>
            <a:r>
              <a:rPr lang="en-US" sz="1467" dirty="0"/>
              <a:t> Xxx xx </a:t>
            </a:r>
            <a:r>
              <a:rPr lang="en-US" sz="1467" dirty="0" err="1"/>
              <a:t>xxxx</a:t>
            </a:r>
            <a:r>
              <a:rPr lang="en-US" sz="1467" dirty="0"/>
              <a:t> </a:t>
            </a:r>
            <a:r>
              <a:rPr lang="en-US" sz="1467" dirty="0" err="1"/>
              <a:t>xxxxx</a:t>
            </a:r>
            <a:r>
              <a:rPr lang="en-US" sz="1467" dirty="0"/>
              <a:t> x xxx x </a:t>
            </a:r>
            <a:r>
              <a:rPr lang="en-US" sz="1467" dirty="0" err="1"/>
              <a:t>xxxxxxxx</a:t>
            </a:r>
            <a:r>
              <a:rPr lang="en-US" sz="1467" dirty="0"/>
              <a:t> </a:t>
            </a:r>
            <a:r>
              <a:rPr lang="en-US" sz="1467" dirty="0" err="1"/>
              <a:t>xxxxx</a:t>
            </a:r>
            <a:r>
              <a:rPr lang="en-US" sz="1467" dirty="0"/>
              <a:t> Xx </a:t>
            </a:r>
            <a:r>
              <a:rPr lang="en-US" sz="1467" dirty="0" err="1"/>
              <a:t>xxxx</a:t>
            </a:r>
            <a:r>
              <a:rPr lang="en-US" sz="1467" dirty="0"/>
              <a:t> x </a:t>
            </a:r>
            <a:r>
              <a:rPr lang="en-US" sz="1467" dirty="0" err="1"/>
              <a:t>xxxxxx</a:t>
            </a:r>
            <a:r>
              <a:rPr lang="en-US" sz="1467" dirty="0"/>
              <a:t> </a:t>
            </a:r>
            <a:r>
              <a:rPr lang="en-US" sz="1467" dirty="0" err="1"/>
              <a:t>xxxxx</a:t>
            </a:r>
            <a:r>
              <a:rPr lang="en-US" sz="1467" dirty="0"/>
              <a:t> xxx xx </a:t>
            </a:r>
            <a:r>
              <a:rPr lang="en-US" sz="1467" dirty="0" err="1"/>
              <a:t>xxxxxxx</a:t>
            </a:r>
            <a:r>
              <a:rPr lang="en-US" sz="1467" dirty="0"/>
              <a:t> xx Xxx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x</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a:t>
            </a:r>
            <a:r>
              <a:rPr lang="en-US" dirty="0"/>
              <a:t> </a:t>
            </a:r>
            <a:r>
              <a:rPr lang="en-US" dirty="0" err="1"/>
              <a:t>xxxxxxx</a:t>
            </a:r>
            <a:r>
              <a:rPr lang="en-US" dirty="0"/>
              <a:t> x </a:t>
            </a:r>
            <a:r>
              <a:rPr lang="en-US" dirty="0" err="1"/>
              <a:t>xxxxxxx</a:t>
            </a:r>
            <a:r>
              <a:rPr lang="en-US" dirty="0"/>
              <a:t> xx x</a:t>
            </a:r>
          </a:p>
        </p:txBody>
      </p:sp>
      <p:sp>
        <p:nvSpPr>
          <p:cNvPr id="12" name="Oval 11"/>
          <p:cNvSpPr/>
          <p:nvPr/>
        </p:nvSpPr>
        <p:spPr>
          <a:xfrm>
            <a:off x="1001261" y="3599903"/>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535715" y="3599903"/>
            <a:ext cx="982760" cy="9827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4070168" y="3599903"/>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5604621" y="3599903"/>
            <a:ext cx="982760" cy="9827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7139075" y="3599903"/>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8673528" y="3599903"/>
            <a:ext cx="982760" cy="9827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10207979" y="3599903"/>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5303584" y="1397000"/>
            <a:ext cx="1584835" cy="1584835"/>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chemeClr val="tx1"/>
                </a:solidFill>
              </a:rPr>
              <a:t> xx x xx </a:t>
            </a:r>
          </a:p>
          <a:p>
            <a:pPr algn="ctr"/>
            <a:r>
              <a:rPr lang="en-US" sz="2133" dirty="0">
                <a:solidFill>
                  <a:schemeClr val="tx1"/>
                </a:solidFill>
              </a:rPr>
              <a:t>Xxx x </a:t>
            </a:r>
          </a:p>
        </p:txBody>
      </p:sp>
      <p:cxnSp>
        <p:nvCxnSpPr>
          <p:cNvPr id="25" name="Elbow Connector 24"/>
          <p:cNvCxnSpPr>
            <a:stCxn id="17" idx="0"/>
            <a:endCxn id="14" idx="0"/>
          </p:cNvCxnSpPr>
          <p:nvPr/>
        </p:nvCxnSpPr>
        <p:spPr>
          <a:xfrm rot="16200000" flipV="1">
            <a:off x="6096002" y="2065449"/>
            <a:ext cx="16933" cy="3068907"/>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839768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379432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2259868"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9932134" y="2832677"/>
            <a:ext cx="16933" cy="1534451"/>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6096001" y="2981835"/>
            <a:ext cx="0" cy="618068"/>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814119" y="4709035"/>
            <a:ext cx="1368400" cy="913007"/>
          </a:xfrm>
          <a:prstGeom prst="rect">
            <a:avLst/>
          </a:prstGeom>
          <a:noFill/>
        </p:spPr>
        <p:txBody>
          <a:bodyPr wrap="square" rtlCol="0">
            <a:spAutoFit/>
          </a:bodyPr>
          <a:lstStyle/>
          <a:p>
            <a:pPr algn="ctr"/>
            <a:r>
              <a:rPr lang="en-US" sz="2133" dirty="0" err="1"/>
              <a:t>Xxxxx</a:t>
            </a:r>
            <a:endParaRPr lang="en-US" sz="2133" dirty="0"/>
          </a:p>
          <a:p>
            <a:pPr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49" name="TextBox 48"/>
          <p:cNvSpPr txBox="1"/>
          <p:nvPr/>
        </p:nvSpPr>
        <p:spPr>
          <a:xfrm>
            <a:off x="2356933"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0" name="TextBox 49"/>
          <p:cNvSpPr txBox="1"/>
          <p:nvPr/>
        </p:nvSpPr>
        <p:spPr>
          <a:xfrm>
            <a:off x="3874661"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1" name="TextBox 50"/>
          <p:cNvSpPr txBox="1"/>
          <p:nvPr/>
        </p:nvSpPr>
        <p:spPr>
          <a:xfrm>
            <a:off x="5417476" y="4709035"/>
            <a:ext cx="1368400" cy="913007"/>
          </a:xfrm>
          <a:prstGeom prst="rect">
            <a:avLst/>
          </a:prstGeom>
          <a:noFill/>
        </p:spPr>
        <p:txBody>
          <a:bodyPr wrap="square" rtlCol="0">
            <a:spAutoFit/>
          </a:bodyPr>
          <a:lstStyle/>
          <a:p>
            <a:pPr algn="ctr"/>
            <a:r>
              <a:rPr lang="en-US" sz="2133" dirty="0"/>
              <a:t>Xxx </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2" name="TextBox 51"/>
          <p:cNvSpPr txBox="1"/>
          <p:nvPr/>
        </p:nvSpPr>
        <p:spPr>
          <a:xfrm>
            <a:off x="6960291" y="4709035"/>
            <a:ext cx="1368400" cy="913007"/>
          </a:xfrm>
          <a:prstGeom prst="rect">
            <a:avLst/>
          </a:prstGeom>
          <a:noFill/>
        </p:spPr>
        <p:txBody>
          <a:bodyPr wrap="square" rtlCol="0">
            <a:spAutoFit/>
          </a:bodyPr>
          <a:lstStyle/>
          <a:p>
            <a:pPr algn="ct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3" name="TextBox 52"/>
          <p:cNvSpPr txBox="1"/>
          <p:nvPr/>
        </p:nvSpPr>
        <p:spPr>
          <a:xfrm>
            <a:off x="8478019" y="4709035"/>
            <a:ext cx="1368400" cy="913007"/>
          </a:xfrm>
          <a:prstGeom prst="rect">
            <a:avLst/>
          </a:prstGeom>
          <a:noFill/>
        </p:spPr>
        <p:txBody>
          <a:bodyPr wrap="square" rtlCol="0">
            <a:spAutoFit/>
          </a:bodyPr>
          <a:lstStyle/>
          <a:p>
            <a:pPr algn="ctr"/>
            <a:r>
              <a:rPr lang="en-US" sz="2133" dirty="0"/>
              <a:t>X </a:t>
            </a:r>
            <a:r>
              <a:rPr lang="en-US" sz="2133" dirty="0" err="1"/>
              <a:t>x</a:t>
            </a:r>
            <a:r>
              <a:rPr lang="en-US" sz="2133" dirty="0"/>
              <a:t> xx</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4" name="TextBox 53"/>
          <p:cNvSpPr txBox="1"/>
          <p:nvPr/>
        </p:nvSpPr>
        <p:spPr>
          <a:xfrm>
            <a:off x="10020833" y="4709035"/>
            <a:ext cx="1368400" cy="913007"/>
          </a:xfrm>
          <a:prstGeom prst="rect">
            <a:avLst/>
          </a:prstGeom>
          <a:noFill/>
        </p:spPr>
        <p:txBody>
          <a:bodyPr wrap="square" rtlCol="0">
            <a:spAutoFit/>
          </a:bodyPr>
          <a:lstStyle/>
          <a:p>
            <a:pPr algn="ctr"/>
            <a:r>
              <a:rPr lang="en-US" sz="2133" dirty="0"/>
              <a:t>Xx </a:t>
            </a: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grpSp>
        <p:nvGrpSpPr>
          <p:cNvPr id="31" name="Group 4"/>
          <p:cNvGrpSpPr>
            <a:grpSpLocks noChangeAspect="1"/>
          </p:cNvGrpSpPr>
          <p:nvPr/>
        </p:nvGrpSpPr>
        <p:grpSpPr bwMode="auto">
          <a:xfrm>
            <a:off x="2793251" y="3806085"/>
            <a:ext cx="467688" cy="570395"/>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7" name="Group 11"/>
          <p:cNvGrpSpPr>
            <a:grpSpLocks noChangeAspect="1"/>
          </p:cNvGrpSpPr>
          <p:nvPr/>
        </p:nvGrpSpPr>
        <p:grpSpPr bwMode="auto">
          <a:xfrm>
            <a:off x="4315327" y="3818433"/>
            <a:ext cx="492443" cy="499032"/>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26"/>
          <p:cNvSpPr>
            <a:spLocks noEditPoints="1"/>
          </p:cNvSpPr>
          <p:nvPr/>
        </p:nvSpPr>
        <p:spPr bwMode="auto">
          <a:xfrm>
            <a:off x="5844119" y="3844689"/>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5"/>
          <p:cNvSpPr>
            <a:spLocks noEditPoints="1"/>
          </p:cNvSpPr>
          <p:nvPr/>
        </p:nvSpPr>
        <p:spPr bwMode="auto">
          <a:xfrm>
            <a:off x="8896352" y="3845984"/>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 name="Group 4"/>
          <p:cNvGrpSpPr>
            <a:grpSpLocks noChangeAspect="1"/>
          </p:cNvGrpSpPr>
          <p:nvPr/>
        </p:nvGrpSpPr>
        <p:grpSpPr bwMode="auto">
          <a:xfrm>
            <a:off x="1282701" y="3810001"/>
            <a:ext cx="419100" cy="563033"/>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22"/>
          <p:cNvGrpSpPr>
            <a:grpSpLocks noChangeAspect="1"/>
          </p:cNvGrpSpPr>
          <p:nvPr/>
        </p:nvGrpSpPr>
        <p:grpSpPr bwMode="auto">
          <a:xfrm>
            <a:off x="7461251" y="3818467"/>
            <a:ext cx="355600" cy="546100"/>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8" name="Freeform 28"/>
          <p:cNvSpPr>
            <a:spLocks noEditPoints="1"/>
          </p:cNvSpPr>
          <p:nvPr/>
        </p:nvSpPr>
        <p:spPr bwMode="auto">
          <a:xfrm>
            <a:off x="10433051" y="3898901"/>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062663" y="1245646"/>
            <a:ext cx="6336704" cy="984885"/>
          </a:xfrm>
          <a:prstGeom prst="rect">
            <a:avLst/>
          </a:prstGeom>
          <a:noFill/>
        </p:spPr>
        <p:txBody>
          <a:bodyPr wrap="square" lIns="0" tIns="0" rIns="0" bIns="0" rtlCol="0">
            <a:spAutoFit/>
          </a:bodyPr>
          <a:lstStyle/>
          <a:p>
            <a:r>
              <a:rPr lang="en-US" sz="3200" dirty="0" err="1"/>
              <a:t>Xxxxx</a:t>
            </a:r>
            <a:r>
              <a:rPr lang="en-US" sz="3200" dirty="0"/>
              <a:t> </a:t>
            </a:r>
            <a:r>
              <a:rPr lang="en-US" sz="3200" dirty="0" err="1"/>
              <a:t>xxxxx</a:t>
            </a:r>
            <a:r>
              <a:rPr lang="en-US" sz="3200" dirty="0"/>
              <a:t> </a:t>
            </a:r>
            <a:r>
              <a:rPr lang="en-US" sz="3200" dirty="0" err="1"/>
              <a:t>xxxxxx</a:t>
            </a:r>
            <a:r>
              <a:rPr lang="en-US" sz="3200" dirty="0"/>
              <a:t> </a:t>
            </a:r>
            <a:r>
              <a:rPr lang="en-US" sz="3200" dirty="0" err="1"/>
              <a:t>xxxxxxxxxxxxx</a:t>
            </a:r>
            <a:r>
              <a:rPr lang="en-US" sz="3200" dirty="0"/>
              <a:t> </a:t>
            </a:r>
            <a:r>
              <a:rPr lang="en-US" sz="3200" dirty="0" err="1"/>
              <a:t>xxxxxx</a:t>
            </a:r>
            <a:r>
              <a:rPr lang="en-US" sz="3200" dirty="0"/>
              <a:t> x xx </a:t>
            </a:r>
          </a:p>
        </p:txBody>
      </p:sp>
      <p:sp>
        <p:nvSpPr>
          <p:cNvPr id="6" name="TextBox 5"/>
          <p:cNvSpPr txBox="1"/>
          <p:nvPr/>
        </p:nvSpPr>
        <p:spPr>
          <a:xfrm>
            <a:off x="5062663" y="2415775"/>
            <a:ext cx="6228692" cy="430887"/>
          </a:xfrm>
          <a:prstGeom prst="rect">
            <a:avLst/>
          </a:prstGeom>
          <a:noFill/>
        </p:spPr>
        <p:txBody>
          <a:bodyPr wrap="square" lIns="0" tIns="0" rIns="0" bIns="0" rtlCol="0">
            <a:spAutoFit/>
          </a:bodyPr>
          <a:lstStyle/>
          <a:p>
            <a:r>
              <a:rPr lang="en-US" sz="1400" dirty="0"/>
              <a:t>Xx x </a:t>
            </a:r>
            <a:r>
              <a:rPr lang="en-US" sz="1400" dirty="0" err="1"/>
              <a:t>xxxxx</a:t>
            </a:r>
            <a:r>
              <a:rPr lang="en-US" sz="1400" dirty="0"/>
              <a:t> </a:t>
            </a:r>
            <a:r>
              <a:rPr lang="en-US" sz="1400" dirty="0" err="1"/>
              <a:t>xxxxx</a:t>
            </a:r>
            <a:r>
              <a:rPr lang="en-US" sz="1400" dirty="0"/>
              <a:t> </a:t>
            </a:r>
            <a:r>
              <a:rPr lang="en-US" sz="1400" dirty="0" err="1"/>
              <a:t>xxxxxxxxx</a:t>
            </a:r>
            <a:r>
              <a:rPr lang="en-US" sz="1400" dirty="0"/>
              <a:t> x </a:t>
            </a:r>
            <a:r>
              <a:rPr lang="en-US" sz="1400" dirty="0" err="1"/>
              <a:t>xxxxxxxxxxxxxxx</a:t>
            </a:r>
            <a:r>
              <a:rPr lang="en-US" sz="1400" dirty="0"/>
              <a:t> x </a:t>
            </a:r>
            <a:r>
              <a:rPr lang="en-US" sz="1400" dirty="0" err="1"/>
              <a:t>Xxxxxxxxxxxx</a:t>
            </a:r>
            <a:r>
              <a:rPr lang="en-US" sz="1400" dirty="0"/>
              <a:t> </a:t>
            </a:r>
            <a:r>
              <a:rPr lang="en-US" sz="1400" dirty="0" err="1"/>
              <a:t>xxxxxxx</a:t>
            </a:r>
            <a:r>
              <a:rPr lang="en-US" sz="1400" dirty="0"/>
              <a:t> </a:t>
            </a:r>
            <a:r>
              <a:rPr lang="en-US" sz="1400" dirty="0" err="1"/>
              <a:t>xxxxx</a:t>
            </a:r>
            <a:r>
              <a:rPr lang="en-US" sz="1400" dirty="0"/>
              <a:t> xxx xx </a:t>
            </a:r>
            <a:r>
              <a:rPr lang="en-US" sz="1400" dirty="0" err="1"/>
              <a:t>xx</a:t>
            </a:r>
            <a:r>
              <a:rPr lang="en-US" sz="1400" dirty="0"/>
              <a:t> </a:t>
            </a:r>
            <a:r>
              <a:rPr lang="en-US" sz="1400" dirty="0" err="1"/>
              <a:t>xx</a:t>
            </a:r>
            <a:r>
              <a:rPr lang="en-US" sz="1400" dirty="0"/>
              <a:t> </a:t>
            </a:r>
            <a:r>
              <a:rPr lang="en-US" sz="1400" dirty="0" err="1"/>
              <a:t>xxxxx</a:t>
            </a:r>
            <a:r>
              <a:rPr lang="en-US" sz="1400" dirty="0"/>
              <a:t> x xx </a:t>
            </a:r>
          </a:p>
        </p:txBody>
      </p:sp>
      <p:sp>
        <p:nvSpPr>
          <p:cNvPr id="7" name="Oval 6"/>
          <p:cNvSpPr/>
          <p:nvPr/>
        </p:nvSpPr>
        <p:spPr>
          <a:xfrm>
            <a:off x="5042026" y="3217063"/>
            <a:ext cx="982760" cy="98276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8" name="Oval 7"/>
          <p:cNvSpPr/>
          <p:nvPr/>
        </p:nvSpPr>
        <p:spPr>
          <a:xfrm>
            <a:off x="6656819" y="3217063"/>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9" name="Oval 8"/>
          <p:cNvSpPr/>
          <p:nvPr/>
        </p:nvSpPr>
        <p:spPr>
          <a:xfrm>
            <a:off x="8271612" y="3217063"/>
            <a:ext cx="982760" cy="98276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03</a:t>
            </a:r>
          </a:p>
        </p:txBody>
      </p:sp>
      <p:sp>
        <p:nvSpPr>
          <p:cNvPr id="10" name="Oval 9"/>
          <p:cNvSpPr/>
          <p:nvPr/>
        </p:nvSpPr>
        <p:spPr>
          <a:xfrm>
            <a:off x="9886405" y="3217063"/>
            <a:ext cx="982760" cy="98276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04</a:t>
            </a:r>
          </a:p>
        </p:txBody>
      </p:sp>
      <p:sp>
        <p:nvSpPr>
          <p:cNvPr id="12" name="TextBox 11"/>
          <p:cNvSpPr txBox="1"/>
          <p:nvPr/>
        </p:nvSpPr>
        <p:spPr>
          <a:xfrm>
            <a:off x="4763852" y="4326195"/>
            <a:ext cx="1539108" cy="830997"/>
          </a:xfrm>
          <a:prstGeom prst="rect">
            <a:avLst/>
          </a:prstGeom>
          <a:noFill/>
        </p:spPr>
        <p:txBody>
          <a:bodyPr wrap="square" rtlCol="0">
            <a:spAutoFit/>
          </a:bodyPr>
          <a:lstStyle/>
          <a:p>
            <a:pPr algn="ctr"/>
            <a:r>
              <a:rPr lang="en-US" sz="2000" dirty="0" err="1"/>
              <a:t>Xxxxx</a:t>
            </a:r>
            <a:endParaRPr lang="en-US" sz="2000" dirty="0"/>
          </a:p>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3" name="TextBox 12"/>
          <p:cNvSpPr txBox="1"/>
          <p:nvPr/>
        </p:nvSpPr>
        <p:spPr>
          <a:xfrm>
            <a:off x="6378645" y="4326195"/>
            <a:ext cx="1539108" cy="830997"/>
          </a:xfrm>
          <a:prstGeom prst="rect">
            <a:avLst/>
          </a:prstGeom>
          <a:noFill/>
        </p:spPr>
        <p:txBody>
          <a:bodyPr wrap="square" rtlCol="0">
            <a:spAutoFit/>
          </a:bodyPr>
          <a:lstStyle/>
          <a:p>
            <a:pPr algn="ctr"/>
            <a:r>
              <a:rPr lang="en-US" sz="2000" dirty="0" err="1"/>
              <a:t>Xxxxxx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4" name="TextBox 13"/>
          <p:cNvSpPr txBox="1"/>
          <p:nvPr/>
        </p:nvSpPr>
        <p:spPr>
          <a:xfrm>
            <a:off x="7993438" y="4326195"/>
            <a:ext cx="1539108" cy="830997"/>
          </a:xfrm>
          <a:prstGeom prst="rect">
            <a:avLst/>
          </a:prstGeom>
          <a:noFill/>
        </p:spPr>
        <p:txBody>
          <a:bodyPr wrap="square" rtlCol="0">
            <a:spAutoFit/>
          </a:bodyPr>
          <a:lstStyle/>
          <a:p>
            <a:pPr algn="ct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5" name="TextBox 14"/>
          <p:cNvSpPr txBox="1"/>
          <p:nvPr/>
        </p:nvSpPr>
        <p:spPr>
          <a:xfrm>
            <a:off x="9608231" y="4326195"/>
            <a:ext cx="1539108" cy="830997"/>
          </a:xfrm>
          <a:prstGeom prst="rect">
            <a:avLst/>
          </a:prstGeom>
          <a:noFill/>
        </p:spPr>
        <p:txBody>
          <a:bodyPr wrap="square" rtlCol="0">
            <a:spAutoFit/>
          </a:bodyPr>
          <a:lstStyle/>
          <a:p>
            <a:pPr algn="ctr"/>
            <a:r>
              <a:rPr lang="en-US" sz="2000" dirty="0"/>
              <a:t>Xx </a:t>
            </a: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1"/>
          <p:cNvSpPr>
            <a:spLocks noEditPoints="1"/>
          </p:cNvSpPr>
          <p:nvPr/>
        </p:nvSpPr>
        <p:spPr bwMode="auto">
          <a:xfrm>
            <a:off x="1632202" y="1942164"/>
            <a:ext cx="2166175" cy="2170912"/>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a:off x="9212154" y="8469560"/>
            <a:ext cx="1097280" cy="109728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4" name="Group 3"/>
          <p:cNvGrpSpPr/>
          <p:nvPr/>
        </p:nvGrpSpPr>
        <p:grpSpPr>
          <a:xfrm>
            <a:off x="6966808" y="764704"/>
            <a:ext cx="3759200" cy="5343696"/>
            <a:chOff x="6966808" y="764704"/>
            <a:chExt cx="3759200" cy="5343696"/>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6"/>
                </a:rPr>
                <a:t>Plus</a:t>
              </a:r>
              <a:r>
                <a:rPr lang="en-US" sz="16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dirty="0"/>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25"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6"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8"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1454225" y="2617458"/>
            <a:ext cx="1368400" cy="830997"/>
          </a:xfrm>
          <a:prstGeom prst="rect">
            <a:avLst/>
          </a:prstGeom>
          <a:noFill/>
        </p:spPr>
        <p:txBody>
          <a:bodyPr wrap="square" rtlCol="0">
            <a:spAutoFit/>
          </a:bodyPr>
          <a:lstStyle/>
          <a:p>
            <a:pPr algn="r"/>
            <a:r>
              <a:rPr lang="en-US" sz="2000" dirty="0"/>
              <a:t>Xxx </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0" name="TextBox 39"/>
          <p:cNvSpPr txBox="1"/>
          <p:nvPr/>
        </p:nvSpPr>
        <p:spPr>
          <a:xfrm>
            <a:off x="9710384" y="3205523"/>
            <a:ext cx="1368400" cy="830997"/>
          </a:xfrm>
          <a:prstGeom prst="rect">
            <a:avLst/>
          </a:prstGeom>
          <a:noFill/>
        </p:spPr>
        <p:txBody>
          <a:bodyPr wrap="square" rtlCol="0">
            <a:spAutoFit/>
          </a:bodyPr>
          <a:lstStyle/>
          <a:p>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1" name="TextBox 40"/>
          <p:cNvSpPr txBox="1"/>
          <p:nvPr/>
        </p:nvSpPr>
        <p:spPr>
          <a:xfrm>
            <a:off x="1454225" y="3793588"/>
            <a:ext cx="1368400" cy="830997"/>
          </a:xfrm>
          <a:prstGeom prst="rect">
            <a:avLst/>
          </a:prstGeom>
          <a:noFill/>
        </p:spPr>
        <p:txBody>
          <a:bodyPr wrap="square" rtlCol="0">
            <a:spAutoFit/>
          </a:bodyPr>
          <a:lstStyle/>
          <a:p>
            <a:pPr algn="r"/>
            <a:r>
              <a:rPr lang="en-US" sz="2000" dirty="0"/>
              <a:t>X </a:t>
            </a:r>
            <a:r>
              <a:rPr lang="en-US" sz="2000" dirty="0" err="1"/>
              <a:t>x</a:t>
            </a:r>
            <a:r>
              <a:rPr lang="en-US" sz="2000" dirty="0"/>
              <a:t> xx</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2" name="TextBox 41"/>
          <p:cNvSpPr txBox="1"/>
          <p:nvPr/>
        </p:nvSpPr>
        <p:spPr>
          <a:xfrm>
            <a:off x="9710384" y="4381654"/>
            <a:ext cx="1368400" cy="830997"/>
          </a:xfrm>
          <a:prstGeom prst="rect">
            <a:avLst/>
          </a:prstGeom>
          <a:noFill/>
        </p:spPr>
        <p:txBody>
          <a:bodyPr wrap="square" rtlCol="0">
            <a:spAutoFit/>
          </a:bodyPr>
          <a:lstStyle/>
          <a:p>
            <a:r>
              <a:rPr lang="en-US" sz="2000" dirty="0"/>
              <a:t>Xx </a:t>
            </a:r>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6"/>
          <p:cNvSpPr>
            <a:spLocks noEditPoints="1"/>
          </p:cNvSpPr>
          <p:nvPr/>
        </p:nvSpPr>
        <p:spPr bwMode="auto">
          <a:xfrm>
            <a:off x="3203364" y="2786363"/>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4" name="Freeform 5"/>
          <p:cNvSpPr>
            <a:spLocks noEditPoints="1"/>
          </p:cNvSpPr>
          <p:nvPr/>
        </p:nvSpPr>
        <p:spPr bwMode="auto">
          <a:xfrm>
            <a:off x="3186431" y="3963553"/>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5" name="Group 22"/>
          <p:cNvGrpSpPr>
            <a:grpSpLocks noChangeAspect="1"/>
          </p:cNvGrpSpPr>
          <p:nvPr/>
        </p:nvGrpSpPr>
        <p:grpSpPr bwMode="auto">
          <a:xfrm>
            <a:off x="8855713" y="3347971"/>
            <a:ext cx="355600" cy="546100"/>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28"/>
          <p:cNvSpPr>
            <a:spLocks noEditPoints="1"/>
          </p:cNvSpPr>
          <p:nvPr/>
        </p:nvSpPr>
        <p:spPr bwMode="auto">
          <a:xfrm>
            <a:off x="8766813" y="4604536"/>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46696" y="1160748"/>
            <a:ext cx="3209044" cy="682879"/>
          </a:xfrm>
          <a:prstGeom prst="rect">
            <a:avLst/>
          </a:prstGeom>
        </p:spPr>
        <p:txBody>
          <a:bodyPr wrap="square" lIns="121920" rIns="121920" bIns="6096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2" name="Rectangle 61"/>
          <p:cNvSpPr/>
          <p:nvPr/>
        </p:nvSpPr>
        <p:spPr>
          <a:xfrm>
            <a:off x="8292244" y="1160748"/>
            <a:ext cx="3209044" cy="682879"/>
          </a:xfrm>
          <a:prstGeom prst="rect">
            <a:avLst/>
          </a:prstGeom>
        </p:spPr>
        <p:txBody>
          <a:bodyPr wrap="square" lIns="121920" rIns="121920" bIns="60960">
            <a:spAutoFit/>
          </a:bodyPr>
          <a:lstStyle/>
          <a:p>
            <a:pPr algn="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3" name="Title 62"/>
          <p:cNvSpPr>
            <a:spLocks noGrp="1"/>
          </p:cNvSpPr>
          <p:nvPr>
            <p:ph type="title"/>
          </p:nvPr>
        </p:nvSpPr>
        <p:spPr/>
        <p:txBody>
          <a:bodyPr/>
          <a:lstStyle/>
          <a:p>
            <a:r>
              <a:rPr lang="en-US" dirty="0"/>
              <a:t>3 </a:t>
            </a:r>
            <a:r>
              <a:rPr lang="en-US" dirty="0" err="1"/>
              <a:t>xxxx</a:t>
            </a:r>
            <a:r>
              <a:rPr lang="en-US" dirty="0"/>
              <a:t> </a:t>
            </a:r>
            <a:r>
              <a:rPr lang="en-US" dirty="0" err="1"/>
              <a:t>xxxxxxxxxxxxxxx</a:t>
            </a:r>
            <a:r>
              <a:rPr lang="en-US" dirty="0"/>
              <a:t> x xxx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815016" y="2410216"/>
            <a:ext cx="914400" cy="2712176"/>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ound Same Side Corner Rectangle 5"/>
          <p:cNvSpPr/>
          <p:nvPr/>
        </p:nvSpPr>
        <p:spPr>
          <a:xfrm>
            <a:off x="3726620" y="1852488"/>
            <a:ext cx="914400" cy="3269905"/>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Round Same Side Corner Rectangle 6"/>
          <p:cNvSpPr/>
          <p:nvPr/>
        </p:nvSpPr>
        <p:spPr>
          <a:xfrm>
            <a:off x="4638225" y="2788503"/>
            <a:ext cx="914400" cy="2333891"/>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8" name="Round Same Side Corner Rectangle 7"/>
          <p:cNvSpPr/>
          <p:nvPr/>
        </p:nvSpPr>
        <p:spPr>
          <a:xfrm>
            <a:off x="1901827" y="434702"/>
            <a:ext cx="914400" cy="4687692"/>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0" name="Freeform 41"/>
          <p:cNvSpPr>
            <a:spLocks noChangeAspect="1" noEditPoints="1"/>
          </p:cNvSpPr>
          <p:nvPr/>
        </p:nvSpPr>
        <p:spPr bwMode="auto">
          <a:xfrm>
            <a:off x="4014082" y="4478144"/>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1" name="Freeform 147"/>
          <p:cNvSpPr>
            <a:spLocks noChangeAspect="1" noEditPoints="1"/>
          </p:cNvSpPr>
          <p:nvPr/>
        </p:nvSpPr>
        <p:spPr bwMode="auto">
          <a:xfrm>
            <a:off x="2196188" y="4478144"/>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2" name="Freeform 33"/>
          <p:cNvSpPr>
            <a:spLocks noChangeAspect="1" noEditPoints="1"/>
          </p:cNvSpPr>
          <p:nvPr/>
        </p:nvSpPr>
        <p:spPr bwMode="auto">
          <a:xfrm>
            <a:off x="3060467" y="4478144"/>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3" name="Freeform 21"/>
          <p:cNvSpPr>
            <a:spLocks noEditPoints="1"/>
          </p:cNvSpPr>
          <p:nvPr/>
        </p:nvSpPr>
        <p:spPr bwMode="auto">
          <a:xfrm>
            <a:off x="4890036" y="4478800"/>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4" name="Rectangle 23"/>
          <p:cNvSpPr/>
          <p:nvPr/>
        </p:nvSpPr>
        <p:spPr>
          <a:xfrm>
            <a:off x="2878518" y="2679652"/>
            <a:ext cx="78739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60%</a:t>
            </a:r>
          </a:p>
        </p:txBody>
      </p:sp>
      <p:sp>
        <p:nvSpPr>
          <p:cNvPr id="25" name="Rectangle 24"/>
          <p:cNvSpPr/>
          <p:nvPr/>
        </p:nvSpPr>
        <p:spPr>
          <a:xfrm>
            <a:off x="3768309" y="2102859"/>
            <a:ext cx="831025"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75%</a:t>
            </a:r>
          </a:p>
        </p:txBody>
      </p:sp>
      <p:sp>
        <p:nvSpPr>
          <p:cNvPr id="26" name="Rectangle 25"/>
          <p:cNvSpPr/>
          <p:nvPr/>
        </p:nvSpPr>
        <p:spPr>
          <a:xfrm>
            <a:off x="1954453" y="756954"/>
            <a:ext cx="809147"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90%</a:t>
            </a:r>
          </a:p>
        </p:txBody>
      </p:sp>
      <p:sp>
        <p:nvSpPr>
          <p:cNvPr id="27" name="Rectangle 26"/>
          <p:cNvSpPr/>
          <p:nvPr/>
        </p:nvSpPr>
        <p:spPr>
          <a:xfrm>
            <a:off x="4683187" y="3101643"/>
            <a:ext cx="82447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6727781" y="1862408"/>
          <a:ext cx="2194560" cy="21945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9216347" y="1862408"/>
          <a:ext cx="2194560" cy="219456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7032332" y="4053071"/>
            <a:ext cx="1703960" cy="872098"/>
          </a:xfrm>
          <a:prstGeom prst="rect">
            <a:avLst/>
          </a:prstGeom>
          <a:noFill/>
        </p:spPr>
        <p:txBody>
          <a:bodyPr wrap="square" rtlCol="0">
            <a:spAutoFit/>
          </a:bodyPr>
          <a:lstStyle/>
          <a:p>
            <a:pPr algn="ctr"/>
            <a:r>
              <a:rPr lang="en-US" sz="2133" kern="900" spc="-67" dirty="0" err="1"/>
              <a:t>Xxxxx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4" name="TextBox 43"/>
          <p:cNvSpPr txBox="1"/>
          <p:nvPr/>
        </p:nvSpPr>
        <p:spPr>
          <a:xfrm>
            <a:off x="9504380" y="4053070"/>
            <a:ext cx="1680185" cy="872098"/>
          </a:xfrm>
          <a:prstGeom prst="rect">
            <a:avLst/>
          </a:prstGeom>
          <a:noFill/>
        </p:spPr>
        <p:txBody>
          <a:bodyPr wrap="square" rtlCol="0">
            <a:spAutoFit/>
          </a:bodyPr>
          <a:lstStyle/>
          <a:p>
            <a:pPr algn="ctr"/>
            <a:r>
              <a:rPr lang="en-US" sz="2133" kern="900" spc="-67" dirty="0" err="1"/>
              <a:t>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5" name="TextBox 44"/>
          <p:cNvSpPr txBox="1"/>
          <p:nvPr/>
        </p:nvSpPr>
        <p:spPr>
          <a:xfrm>
            <a:off x="7338440" y="2636923"/>
            <a:ext cx="958789" cy="584775"/>
          </a:xfrm>
          <a:prstGeom prst="rect">
            <a:avLst/>
          </a:prstGeom>
          <a:noFill/>
        </p:spPr>
        <p:txBody>
          <a:bodyPr wrap="none" rtlCol="0">
            <a:spAutoFit/>
          </a:bodyPr>
          <a:lstStyle/>
          <a:p>
            <a:pPr algn="ctr"/>
            <a:r>
              <a:rPr lang="en-US" sz="3200" kern="900" spc="-67" dirty="0"/>
              <a:t>60%</a:t>
            </a:r>
            <a:endParaRPr lang="en-US" sz="2133" dirty="0"/>
          </a:p>
        </p:txBody>
      </p:sp>
      <p:sp>
        <p:nvSpPr>
          <p:cNvPr id="46" name="TextBox 45"/>
          <p:cNvSpPr txBox="1"/>
          <p:nvPr/>
        </p:nvSpPr>
        <p:spPr>
          <a:xfrm>
            <a:off x="9873194" y="2636923"/>
            <a:ext cx="958789" cy="584775"/>
          </a:xfrm>
          <a:prstGeom prst="rect">
            <a:avLst/>
          </a:prstGeom>
          <a:noFill/>
        </p:spPr>
        <p:txBody>
          <a:bodyPr wrap="none" rtlCol="0">
            <a:spAutoFit/>
          </a:bodyPr>
          <a:lstStyle/>
          <a:p>
            <a:pPr algn="ctr"/>
            <a:r>
              <a:rPr lang="en-US" sz="3200" kern="900" spc="-67" dirty="0"/>
              <a:t>85%</a:t>
            </a:r>
            <a:endParaRPr lang="en-US" sz="2133" dirty="0"/>
          </a:p>
        </p:txBody>
      </p:sp>
      <p:sp>
        <p:nvSpPr>
          <p:cNvPr id="50" name="Freeform 49"/>
          <p:cNvSpPr/>
          <p:nvPr/>
        </p:nvSpPr>
        <p:spPr>
          <a:xfrm rot="16200000" flipH="1">
            <a:off x="2725461" y="4484833"/>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1" name="Rectangle 50"/>
          <p:cNvSpPr/>
          <p:nvPr/>
        </p:nvSpPr>
        <p:spPr>
          <a:xfrm>
            <a:off x="2069867" y="5484036"/>
            <a:ext cx="1675325" cy="192545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2" name="Rectangle 51"/>
          <p:cNvSpPr/>
          <p:nvPr/>
        </p:nvSpPr>
        <p:spPr>
          <a:xfrm>
            <a:off x="3695306" y="5484036"/>
            <a:ext cx="1675325" cy="19254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3</a:t>
            </a:r>
          </a:p>
          <a:p>
            <a:pPr algn="ctr"/>
            <a:r>
              <a:rPr lang="da-DK" sz="1200" dirty="0">
                <a:solidFill>
                  <a:srgbClr val="FFFFFF"/>
                </a:solidFill>
              </a:rPr>
              <a:t>Xxxxx xxxxx xxxxxx xxx</a:t>
            </a:r>
            <a:endParaRPr lang="en-US" sz="1200" dirty="0">
              <a:solidFill>
                <a:srgbClr val="FFFFFF"/>
              </a:solidFill>
            </a:endParaRPr>
          </a:p>
        </p:txBody>
      </p:sp>
      <p:sp>
        <p:nvSpPr>
          <p:cNvPr id="53" name="Rectangle 52"/>
          <p:cNvSpPr/>
          <p:nvPr/>
        </p:nvSpPr>
        <p:spPr>
          <a:xfrm>
            <a:off x="5366854" y="5484036"/>
            <a:ext cx="1675325" cy="1925453"/>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4</a:t>
            </a:r>
          </a:p>
          <a:p>
            <a:pPr algn="ctr"/>
            <a:r>
              <a:rPr lang="da-DK" sz="1200" dirty="0">
                <a:solidFill>
                  <a:srgbClr val="FFFFFF"/>
                </a:solidFill>
              </a:rPr>
              <a:t>Xxxxx xxxxx xxxxxx xxx</a:t>
            </a:r>
            <a:endParaRPr lang="en-US" sz="1800" dirty="0">
              <a:solidFill>
                <a:srgbClr val="FFFFFF"/>
              </a:solidFill>
            </a:endParaRPr>
          </a:p>
        </p:txBody>
      </p:sp>
      <p:sp>
        <p:nvSpPr>
          <p:cNvPr id="54" name="Rectangle 53"/>
          <p:cNvSpPr/>
          <p:nvPr/>
        </p:nvSpPr>
        <p:spPr>
          <a:xfrm>
            <a:off x="427467" y="5484036"/>
            <a:ext cx="1675325" cy="192545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5" name="Freeform 54"/>
          <p:cNvSpPr/>
          <p:nvPr/>
        </p:nvSpPr>
        <p:spPr>
          <a:xfrm rot="16200000" flipH="1">
            <a:off x="1424872" y="4109277"/>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6" name="Freeform 55"/>
          <p:cNvSpPr/>
          <p:nvPr/>
        </p:nvSpPr>
        <p:spPr>
          <a:xfrm rot="5400000">
            <a:off x="4351009" y="4484834"/>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7" name="Freeform 56"/>
          <p:cNvSpPr/>
          <p:nvPr/>
        </p:nvSpPr>
        <p:spPr>
          <a:xfrm rot="5400000">
            <a:off x="5651941" y="4109278"/>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xx </a:t>
            </a:r>
            <a:r>
              <a:rPr lang="en-US" dirty="0" err="1"/>
              <a:t>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4860701" y="1600201"/>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Xxxxxxx</a:t>
            </a:r>
            <a:r>
              <a:rPr lang="en-US" sz="1600" dirty="0">
                <a:solidFill>
                  <a:srgbClr val="FFFFFF"/>
                </a:solidFill>
              </a:rPr>
              <a:t> X </a:t>
            </a:r>
            <a:r>
              <a:rPr lang="en-US" sz="1600" dirty="0" err="1">
                <a:solidFill>
                  <a:srgbClr val="FFFFFF"/>
                </a:solidFill>
              </a:rPr>
              <a:t>x</a:t>
            </a:r>
            <a:endParaRPr lang="en-US" sz="1600" dirty="0">
              <a:solidFill>
                <a:srgbClr val="FFFFFF"/>
              </a:solidFill>
            </a:endParaRPr>
          </a:p>
        </p:txBody>
      </p:sp>
      <p:sp>
        <p:nvSpPr>
          <p:cNvPr id="11" name="Rectangle 10"/>
          <p:cNvSpPr/>
          <p:nvPr/>
        </p:nvSpPr>
        <p:spPr>
          <a:xfrm>
            <a:off x="449495" y="5252290"/>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X1</a:t>
            </a:r>
          </a:p>
        </p:txBody>
      </p:sp>
      <p:sp>
        <p:nvSpPr>
          <p:cNvPr id="12" name="Rectangle 11"/>
          <p:cNvSpPr/>
          <p:nvPr/>
        </p:nvSpPr>
        <p:spPr>
          <a:xfrm>
            <a:off x="2786293" y="5252290"/>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X2</a:t>
            </a:r>
          </a:p>
        </p:txBody>
      </p:sp>
      <p:sp>
        <p:nvSpPr>
          <p:cNvPr id="13" name="Oval 12"/>
          <p:cNvSpPr/>
          <p:nvPr/>
        </p:nvSpPr>
        <p:spPr>
          <a:xfrm>
            <a:off x="4860702" y="5139829"/>
            <a:ext cx="809252" cy="804729"/>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Xxx</a:t>
            </a:r>
          </a:p>
        </p:txBody>
      </p:sp>
      <p:sp>
        <p:nvSpPr>
          <p:cNvPr id="14" name="Rectangle 13"/>
          <p:cNvSpPr/>
          <p:nvPr/>
        </p:nvSpPr>
        <p:spPr>
          <a:xfrm>
            <a:off x="1224305" y="3372116"/>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sp>
        <p:nvSpPr>
          <p:cNvPr id="15" name="Rectangle 14"/>
          <p:cNvSpPr/>
          <p:nvPr/>
        </p:nvSpPr>
        <p:spPr>
          <a:xfrm>
            <a:off x="4860701" y="3372116"/>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sp>
        <p:nvSpPr>
          <p:cNvPr id="16" name="Rectangle 15"/>
          <p:cNvSpPr/>
          <p:nvPr/>
        </p:nvSpPr>
        <p:spPr>
          <a:xfrm>
            <a:off x="8497097" y="3372116"/>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a:t>
            </a:r>
          </a:p>
        </p:txBody>
      </p:sp>
      <p:cxnSp>
        <p:nvCxnSpPr>
          <p:cNvPr id="20" name="Elbow Connector 19"/>
          <p:cNvCxnSpPr>
            <a:stCxn id="10" idx="2"/>
            <a:endCxn id="42" idx="0"/>
          </p:cNvCxnSpPr>
          <p:nvPr/>
        </p:nvCxnSpPr>
        <p:spPr>
          <a:xfrm rot="16200000" flipH="1">
            <a:off x="7600259" y="602263"/>
            <a:ext cx="480904" cy="3636397"/>
          </a:xfrm>
          <a:prstGeom prst="bentConnector3">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963864" y="602265"/>
            <a:ext cx="480904" cy="363639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22513" y="2180010"/>
            <a:ext cx="1" cy="510606"/>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464808"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1" name="Rectangle 40"/>
          <p:cNvSpPr/>
          <p:nvPr/>
        </p:nvSpPr>
        <p:spPr>
          <a:xfrm>
            <a:off x="5101204" y="2690616"/>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2" name="Rectangle 41"/>
          <p:cNvSpPr/>
          <p:nvPr/>
        </p:nvSpPr>
        <p:spPr>
          <a:xfrm>
            <a:off x="8737600"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cxnSp>
        <p:nvCxnSpPr>
          <p:cNvPr id="52" name="Straight Arrow Connector 51"/>
          <p:cNvCxnSpPr>
            <a:stCxn id="41" idx="2"/>
            <a:endCxn id="15" idx="0"/>
          </p:cNvCxnSpPr>
          <p:nvPr/>
        </p:nvCxnSpPr>
        <p:spPr>
          <a:xfrm flipH="1">
            <a:off x="6022513" y="3035326"/>
            <a:ext cx="1" cy="336790"/>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658909" y="3005624"/>
            <a:ext cx="1" cy="3664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386117" y="3005624"/>
            <a:ext cx="1" cy="3664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566169" y="3607779"/>
            <a:ext cx="475803" cy="1164094"/>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00713"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65" name="Straight Arrow Connector 64"/>
          <p:cNvCxnSpPr>
            <a:stCxn id="64" idx="2"/>
            <a:endCxn id="11" idx="0"/>
          </p:cNvCxnSpPr>
          <p:nvPr/>
        </p:nvCxnSpPr>
        <p:spPr>
          <a:xfrm>
            <a:off x="1222023" y="4772438"/>
            <a:ext cx="4088"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4160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72" name="Elbow Connector 71"/>
          <p:cNvCxnSpPr>
            <a:stCxn id="14" idx="2"/>
            <a:endCxn id="71" idx="0"/>
          </p:cNvCxnSpPr>
          <p:nvPr/>
        </p:nvCxnSpPr>
        <p:spPr>
          <a:xfrm rot="16200000" flipH="1">
            <a:off x="2736612" y="3601429"/>
            <a:ext cx="475803" cy="1176793"/>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562909" y="4772438"/>
            <a:ext cx="1"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6375074" y="5139829"/>
            <a:ext cx="809252" cy="804729"/>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a:t>
            </a:r>
          </a:p>
        </p:txBody>
      </p:sp>
      <p:sp>
        <p:nvSpPr>
          <p:cNvPr id="89" name="Rectangle 88"/>
          <p:cNvSpPr/>
          <p:nvPr/>
        </p:nvSpPr>
        <p:spPr>
          <a:xfrm>
            <a:off x="7702701" y="5252290"/>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X1</a:t>
            </a:r>
          </a:p>
        </p:txBody>
      </p:sp>
      <p:sp>
        <p:nvSpPr>
          <p:cNvPr id="90" name="Rectangle 89"/>
          <p:cNvSpPr/>
          <p:nvPr/>
        </p:nvSpPr>
        <p:spPr>
          <a:xfrm>
            <a:off x="10039500" y="5252290"/>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X </a:t>
            </a:r>
            <a:r>
              <a:rPr lang="en-US" sz="1600" dirty="0" err="1">
                <a:solidFill>
                  <a:srgbClr val="FFFFFF"/>
                </a:solidFill>
              </a:rPr>
              <a:t>xxxx</a:t>
            </a:r>
            <a:r>
              <a:rPr lang="en-US" sz="1600" dirty="0">
                <a:solidFill>
                  <a:srgbClr val="FFFFFF"/>
                </a:solidFill>
              </a:rPr>
              <a:t> X2</a:t>
            </a:r>
          </a:p>
        </p:txBody>
      </p:sp>
      <p:cxnSp>
        <p:nvCxnSpPr>
          <p:cNvPr id="91" name="Elbow Connector 90"/>
          <p:cNvCxnSpPr>
            <a:stCxn id="16" idx="2"/>
            <a:endCxn id="92" idx="0"/>
          </p:cNvCxnSpPr>
          <p:nvPr/>
        </p:nvCxnSpPr>
        <p:spPr>
          <a:xfrm rot="5400000">
            <a:off x="8829169" y="3597987"/>
            <a:ext cx="475803" cy="1183679"/>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55392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93" name="Straight Arrow Connector 92"/>
          <p:cNvCxnSpPr>
            <a:stCxn id="92" idx="2"/>
            <a:endCxn id="89" idx="0"/>
          </p:cNvCxnSpPr>
          <p:nvPr/>
        </p:nvCxnSpPr>
        <p:spPr>
          <a:xfrm>
            <a:off x="8475230" y="4772438"/>
            <a:ext cx="4087"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894807"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95" name="Elbow Connector 94"/>
          <p:cNvCxnSpPr>
            <a:stCxn id="16" idx="2"/>
            <a:endCxn id="94" idx="0"/>
          </p:cNvCxnSpPr>
          <p:nvPr/>
        </p:nvCxnSpPr>
        <p:spPr>
          <a:xfrm rot="16200000" flipH="1">
            <a:off x="9999612" y="3611222"/>
            <a:ext cx="475803" cy="1157208"/>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16116" y="4772438"/>
            <a:ext cx="1" cy="47985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860701" y="4427729"/>
            <a:ext cx="2323624"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Xx xxx </a:t>
            </a:r>
            <a:r>
              <a:rPr lang="en-US" sz="1600" dirty="0" err="1">
                <a:solidFill>
                  <a:schemeClr val="tx1"/>
                </a:solidFill>
              </a:rPr>
              <a:t>xxxx</a:t>
            </a:r>
            <a:r>
              <a:rPr lang="en-US" sz="1600" dirty="0">
                <a:solidFill>
                  <a:schemeClr val="tx1"/>
                </a:solidFill>
              </a:rPr>
              <a:t> xx </a:t>
            </a:r>
            <a:r>
              <a:rPr lang="en-US" sz="1600" dirty="0" err="1">
                <a:solidFill>
                  <a:schemeClr val="tx1"/>
                </a:solidFill>
              </a:rPr>
              <a:t>xxxx</a:t>
            </a:r>
            <a:r>
              <a:rPr lang="en-US" sz="1600" dirty="0">
                <a:solidFill>
                  <a:schemeClr val="tx1"/>
                </a:solidFill>
              </a:rPr>
              <a:t>?</a:t>
            </a:r>
          </a:p>
        </p:txBody>
      </p:sp>
      <p:cxnSp>
        <p:nvCxnSpPr>
          <p:cNvPr id="35" name="Elbow Connector 34"/>
          <p:cNvCxnSpPr>
            <a:stCxn id="104" idx="2"/>
            <a:endCxn id="78" idx="0"/>
          </p:cNvCxnSpPr>
          <p:nvPr/>
        </p:nvCxnSpPr>
        <p:spPr>
          <a:xfrm rot="16200000" flipH="1">
            <a:off x="6217411" y="4577540"/>
            <a:ext cx="367390" cy="757187"/>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5460226" y="4577542"/>
            <a:ext cx="367390" cy="75718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6022513" y="3951925"/>
            <a:ext cx="0" cy="475804"/>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86458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2" name="Picture 21">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x</a:t>
            </a:r>
          </a:p>
        </p:txBody>
      </p:sp>
      <p:sp>
        <p:nvSpPr>
          <p:cNvPr id="3" name="Text Placeholder 2"/>
          <p:cNvSpPr>
            <a:spLocks noGrp="1"/>
          </p:cNvSpPr>
          <p:nvPr>
            <p:ph type="body" sz="quarter" idx="10"/>
          </p:nvPr>
        </p:nvSpPr>
        <p:spPr/>
        <p:txBody>
          <a:bodyPr/>
          <a:lstStyle/>
          <a:p>
            <a:r>
              <a:rPr lang="en-US" dirty="0" err="1"/>
              <a:t>Xxxxxxxxxx</a:t>
            </a:r>
            <a:r>
              <a:rPr lang="en-US" dirty="0"/>
              <a:t> </a:t>
            </a:r>
            <a:r>
              <a:rPr lang="en-US" dirty="0" err="1"/>
              <a:t>xxxxxx</a:t>
            </a:r>
            <a:r>
              <a:rPr lang="en-US" dirty="0"/>
              <a:t> x </a:t>
            </a:r>
            <a:r>
              <a:rPr lang="en-US" dirty="0" err="1"/>
              <a:t>xxxx</a:t>
            </a:r>
            <a:r>
              <a:rPr lang="en-US" dirty="0"/>
              <a:t> </a:t>
            </a:r>
            <a:r>
              <a:rPr lang="en-US" dirty="0" err="1"/>
              <a:t>xxxxxxxx</a:t>
            </a:r>
            <a:r>
              <a:rPr lang="en-US" dirty="0"/>
              <a:t> </a:t>
            </a:r>
            <a:r>
              <a:rPr lang="en-US" dirty="0" err="1"/>
              <a:t>xxxxx</a:t>
            </a:r>
            <a:r>
              <a:rPr lang="en-US" dirty="0"/>
              <a:t> x</a:t>
            </a:r>
          </a:p>
        </p:txBody>
      </p:sp>
      <p:sp>
        <p:nvSpPr>
          <p:cNvPr id="33" name="Rounded Rectangle 32"/>
          <p:cNvSpPr/>
          <p:nvPr/>
        </p:nvSpPr>
        <p:spPr>
          <a:xfrm>
            <a:off x="6489068" y="2857884"/>
            <a:ext cx="958761" cy="276920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ounded Rectangle 32"/>
          <p:cNvSpPr/>
          <p:nvPr/>
        </p:nvSpPr>
        <p:spPr>
          <a:xfrm>
            <a:off x="6821619" y="4413727"/>
            <a:ext cx="626211" cy="122073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ounded Rectangle 32"/>
          <p:cNvSpPr/>
          <p:nvPr/>
        </p:nvSpPr>
        <p:spPr>
          <a:xfrm flipH="1">
            <a:off x="4914788" y="2050784"/>
            <a:ext cx="1236715" cy="35763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ounded Rectangle 32"/>
          <p:cNvSpPr/>
          <p:nvPr/>
        </p:nvSpPr>
        <p:spPr>
          <a:xfrm flipH="1">
            <a:off x="4888801" y="3461898"/>
            <a:ext cx="926585" cy="216519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2"/>
          <p:cNvSpPr/>
          <p:nvPr/>
        </p:nvSpPr>
        <p:spPr>
          <a:xfrm flipH="1">
            <a:off x="4880003" y="4949979"/>
            <a:ext cx="599535" cy="677109"/>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4832501" y="6054453"/>
            <a:ext cx="844617" cy="9802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1" name="Rectangle 40"/>
          <p:cNvSpPr/>
          <p:nvPr/>
        </p:nvSpPr>
        <p:spPr>
          <a:xfrm>
            <a:off x="5673010" y="6054453"/>
            <a:ext cx="930991" cy="9802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2" name="Rectangle 41"/>
          <p:cNvSpPr/>
          <p:nvPr/>
        </p:nvSpPr>
        <p:spPr>
          <a:xfrm>
            <a:off x="6599873" y="6048201"/>
            <a:ext cx="844617" cy="9802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3" name="Rectangle 42"/>
          <p:cNvSpPr/>
          <p:nvPr/>
        </p:nvSpPr>
        <p:spPr>
          <a:xfrm>
            <a:off x="3988937" y="6054453"/>
            <a:ext cx="844617" cy="9802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4" name="Rectangle 43"/>
          <p:cNvSpPr/>
          <p:nvPr/>
        </p:nvSpPr>
        <p:spPr>
          <a:xfrm>
            <a:off x="7441557" y="6048201"/>
            <a:ext cx="844617" cy="98024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00" name="Freeform 99"/>
          <p:cNvSpPr/>
          <p:nvPr/>
        </p:nvSpPr>
        <p:spPr>
          <a:xfrm>
            <a:off x="3991057" y="5627088"/>
            <a:ext cx="1672492" cy="430779"/>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71" name="Freeform 70"/>
          <p:cNvSpPr/>
          <p:nvPr/>
        </p:nvSpPr>
        <p:spPr>
          <a:xfrm>
            <a:off x="4809067" y="5627088"/>
            <a:ext cx="1181101" cy="430779"/>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7" name="Freeform 66"/>
          <p:cNvSpPr/>
          <p:nvPr/>
        </p:nvSpPr>
        <p:spPr>
          <a:xfrm flipH="1">
            <a:off x="6629075" y="5627088"/>
            <a:ext cx="1672492" cy="430779"/>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68" name="Freeform 67"/>
          <p:cNvSpPr/>
          <p:nvPr/>
        </p:nvSpPr>
        <p:spPr>
          <a:xfrm flipH="1">
            <a:off x="6310281" y="5627088"/>
            <a:ext cx="1172308" cy="430779"/>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9" name="Freeform 68"/>
          <p:cNvSpPr/>
          <p:nvPr/>
        </p:nvSpPr>
        <p:spPr>
          <a:xfrm>
            <a:off x="5656467" y="5627088"/>
            <a:ext cx="968696" cy="430779"/>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75" name="Oval 74"/>
          <p:cNvSpPr/>
          <p:nvPr/>
        </p:nvSpPr>
        <p:spPr>
          <a:xfrm>
            <a:off x="4136299" y="1630944"/>
            <a:ext cx="846667" cy="8466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chemeClr val="tx1"/>
              </a:solidFill>
            </a:endParaRPr>
          </a:p>
        </p:txBody>
      </p:sp>
      <p:sp>
        <p:nvSpPr>
          <p:cNvPr id="76" name="Oval 75"/>
          <p:cNvSpPr/>
          <p:nvPr/>
        </p:nvSpPr>
        <p:spPr>
          <a:xfrm>
            <a:off x="4136299" y="3006777"/>
            <a:ext cx="846667" cy="84666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7" name="Oval 76"/>
          <p:cNvSpPr/>
          <p:nvPr/>
        </p:nvSpPr>
        <p:spPr>
          <a:xfrm>
            <a:off x="4136299" y="4509611"/>
            <a:ext cx="846667" cy="8466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8" name="Oval 77"/>
          <p:cNvSpPr/>
          <p:nvPr/>
        </p:nvSpPr>
        <p:spPr>
          <a:xfrm>
            <a:off x="7386496" y="2456444"/>
            <a:ext cx="846667" cy="8466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9" name="Oval 78"/>
          <p:cNvSpPr/>
          <p:nvPr/>
        </p:nvSpPr>
        <p:spPr>
          <a:xfrm>
            <a:off x="7386496" y="3994065"/>
            <a:ext cx="846667" cy="8466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4196" y="4696152"/>
            <a:ext cx="490872" cy="413816"/>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03641" y="3182119"/>
            <a:ext cx="511985" cy="495984"/>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0745" y="1835390"/>
            <a:ext cx="437777" cy="437777"/>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3379" y="2660627"/>
            <a:ext cx="532901" cy="438303"/>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522765" y="4252299"/>
            <a:ext cx="574132" cy="330200"/>
          </a:xfrm>
          <a:prstGeom prst="rect">
            <a:avLst/>
          </a:prstGeom>
        </p:spPr>
      </p:pic>
      <p:sp>
        <p:nvSpPr>
          <p:cNvPr id="85" name="Rectangle 84"/>
          <p:cNvSpPr/>
          <p:nvPr/>
        </p:nvSpPr>
        <p:spPr>
          <a:xfrm>
            <a:off x="8308099" y="2539739"/>
            <a:ext cx="886781" cy="830997"/>
          </a:xfrm>
          <a:prstGeom prst="rect">
            <a:avLst/>
          </a:prstGeom>
        </p:spPr>
        <p:txBody>
          <a:bodyPr wrap="none">
            <a:spAutoFit/>
          </a:bodyPr>
          <a:lstStyle/>
          <a:p>
            <a:r>
              <a:rPr lang="en-US" sz="4800" dirty="0"/>
              <a:t>02</a:t>
            </a:r>
          </a:p>
        </p:txBody>
      </p:sp>
      <p:sp>
        <p:nvSpPr>
          <p:cNvPr id="86" name="Rectangle 85"/>
          <p:cNvSpPr/>
          <p:nvPr/>
        </p:nvSpPr>
        <p:spPr>
          <a:xfrm>
            <a:off x="9164608" y="2713792"/>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Rectangle 86"/>
          <p:cNvSpPr/>
          <p:nvPr/>
        </p:nvSpPr>
        <p:spPr>
          <a:xfrm>
            <a:off x="8316896" y="2274688"/>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88" name="Rectangle 87"/>
          <p:cNvSpPr/>
          <p:nvPr/>
        </p:nvSpPr>
        <p:spPr>
          <a:xfrm>
            <a:off x="8308099" y="4090387"/>
            <a:ext cx="886781" cy="830997"/>
          </a:xfrm>
          <a:prstGeom prst="rect">
            <a:avLst/>
          </a:prstGeom>
        </p:spPr>
        <p:txBody>
          <a:bodyPr wrap="none">
            <a:spAutoFit/>
          </a:bodyPr>
          <a:lstStyle/>
          <a:p>
            <a:r>
              <a:rPr lang="en-US" sz="4800" dirty="0"/>
              <a:t>04</a:t>
            </a:r>
          </a:p>
        </p:txBody>
      </p:sp>
      <p:sp>
        <p:nvSpPr>
          <p:cNvPr id="89" name="Rectangle 88"/>
          <p:cNvSpPr/>
          <p:nvPr/>
        </p:nvSpPr>
        <p:spPr>
          <a:xfrm>
            <a:off x="9164608" y="4264440"/>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0" name="Rectangle 89"/>
          <p:cNvSpPr/>
          <p:nvPr/>
        </p:nvSpPr>
        <p:spPr>
          <a:xfrm>
            <a:off x="8316896" y="3825336"/>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91" name="Rectangle 90"/>
          <p:cNvSpPr/>
          <p:nvPr/>
        </p:nvSpPr>
        <p:spPr>
          <a:xfrm>
            <a:off x="3142886" y="4600159"/>
            <a:ext cx="886781" cy="830997"/>
          </a:xfrm>
          <a:prstGeom prst="rect">
            <a:avLst/>
          </a:prstGeom>
        </p:spPr>
        <p:txBody>
          <a:bodyPr wrap="none">
            <a:spAutoFit/>
          </a:bodyPr>
          <a:lstStyle/>
          <a:p>
            <a:r>
              <a:rPr lang="en-US" sz="4800" dirty="0"/>
              <a:t>05</a:t>
            </a:r>
          </a:p>
        </p:txBody>
      </p:sp>
      <p:sp>
        <p:nvSpPr>
          <p:cNvPr id="92" name="Rectangle 91"/>
          <p:cNvSpPr/>
          <p:nvPr/>
        </p:nvSpPr>
        <p:spPr>
          <a:xfrm>
            <a:off x="623392" y="4774212"/>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3" name="Rectangle 92"/>
          <p:cNvSpPr/>
          <p:nvPr/>
        </p:nvSpPr>
        <p:spPr>
          <a:xfrm>
            <a:off x="1363844" y="4335108"/>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4" name="Rectangle 93"/>
          <p:cNvSpPr/>
          <p:nvPr/>
        </p:nvSpPr>
        <p:spPr>
          <a:xfrm>
            <a:off x="3142886" y="3060763"/>
            <a:ext cx="886781" cy="830997"/>
          </a:xfrm>
          <a:prstGeom prst="rect">
            <a:avLst/>
          </a:prstGeom>
        </p:spPr>
        <p:txBody>
          <a:bodyPr wrap="none">
            <a:spAutoFit/>
          </a:bodyPr>
          <a:lstStyle/>
          <a:p>
            <a:r>
              <a:rPr lang="en-US" sz="4800" dirty="0"/>
              <a:t>03</a:t>
            </a:r>
          </a:p>
        </p:txBody>
      </p:sp>
      <p:sp>
        <p:nvSpPr>
          <p:cNvPr id="95" name="Rectangle 94"/>
          <p:cNvSpPr/>
          <p:nvPr/>
        </p:nvSpPr>
        <p:spPr>
          <a:xfrm>
            <a:off x="623392" y="3234816"/>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6" name="Rectangle 95"/>
          <p:cNvSpPr/>
          <p:nvPr/>
        </p:nvSpPr>
        <p:spPr>
          <a:xfrm>
            <a:off x="1363844" y="2795712"/>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7" name="Rectangle 96"/>
          <p:cNvSpPr/>
          <p:nvPr/>
        </p:nvSpPr>
        <p:spPr>
          <a:xfrm>
            <a:off x="3142886" y="1706097"/>
            <a:ext cx="886781" cy="830997"/>
          </a:xfrm>
          <a:prstGeom prst="rect">
            <a:avLst/>
          </a:prstGeom>
        </p:spPr>
        <p:txBody>
          <a:bodyPr wrap="none">
            <a:spAutoFit/>
          </a:bodyPr>
          <a:lstStyle/>
          <a:p>
            <a:r>
              <a:rPr lang="en-US" sz="4800" dirty="0"/>
              <a:t>01</a:t>
            </a:r>
          </a:p>
        </p:txBody>
      </p:sp>
      <p:sp>
        <p:nvSpPr>
          <p:cNvPr id="98" name="Rectangle 97"/>
          <p:cNvSpPr/>
          <p:nvPr/>
        </p:nvSpPr>
        <p:spPr>
          <a:xfrm>
            <a:off x="623392" y="1880149"/>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9" name="Rectangle 98"/>
          <p:cNvSpPr/>
          <p:nvPr/>
        </p:nvSpPr>
        <p:spPr>
          <a:xfrm>
            <a:off x="1363844" y="1441045"/>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0" name="TextBox 9"/>
          <p:cNvSpPr txBox="1"/>
          <p:nvPr/>
        </p:nvSpPr>
        <p:spPr>
          <a:xfrm>
            <a:off x="924411" y="1710728"/>
            <a:ext cx="1667200" cy="492443"/>
          </a:xfrm>
          <a:prstGeom prst="rect">
            <a:avLst/>
          </a:prstGeom>
          <a:solidFill>
            <a:schemeClr val="bg1">
              <a:lumMod val="50000"/>
              <a:alpha val="50000"/>
            </a:schemeClr>
          </a:solidFill>
          <a:ln w="3175">
            <a:solidFill>
              <a:schemeClr val="tx1">
                <a:lumMod val="60000"/>
                <a:lumOff val="40000"/>
              </a:schemeClr>
            </a:solidFill>
          </a:ln>
        </p:spPr>
        <p:txBody>
          <a:bodyPr wrap="square" lIns="243840" tIns="121920" rIns="243840" bIns="121920" rtlCol="0">
            <a:spAutoFit/>
          </a:bodyPr>
          <a:lstStyle/>
          <a:p>
            <a:r>
              <a:rPr lang="en-US" sz="1600" dirty="0"/>
              <a:t>Xxx </a:t>
            </a:r>
            <a:r>
              <a:rPr lang="en-US" sz="1600" dirty="0" err="1"/>
              <a:t>Xxxxxx</a:t>
            </a:r>
            <a:endParaRPr lang="en-US" sz="1600" dirty="0"/>
          </a:p>
        </p:txBody>
      </p:sp>
      <p:sp>
        <p:nvSpPr>
          <p:cNvPr id="11" name="TextBox 10"/>
          <p:cNvSpPr txBox="1"/>
          <p:nvPr/>
        </p:nvSpPr>
        <p:spPr>
          <a:xfrm>
            <a:off x="2591611" y="1710728"/>
            <a:ext cx="8685989" cy="492443"/>
          </a:xfrm>
          <a:prstGeom prst="rect">
            <a:avLst/>
          </a:prstGeom>
          <a:solidFill>
            <a:schemeClr val="bg1">
              <a:lumMod val="95000"/>
            </a:schemeClr>
          </a:solidFill>
          <a:ln w="3175">
            <a:solidFill>
              <a:schemeClr val="tx1">
                <a:lumMod val="60000"/>
                <a:lumOff val="40000"/>
              </a:schemeClr>
            </a:solidFill>
          </a:ln>
        </p:spPr>
        <p:txBody>
          <a:bodyPr wrap="square" lIns="243840" tIns="121920" rIns="243840" bIns="121920" rtlCol="0">
            <a:spAutoFit/>
          </a:bodyPr>
          <a:lstStyle/>
          <a:p>
            <a:r>
              <a:rPr lang="en-US" sz="1600" dirty="0"/>
              <a:t>Xx </a:t>
            </a:r>
            <a:r>
              <a:rPr lang="en-US" sz="1600" dirty="0" err="1"/>
              <a:t>xxxx</a:t>
            </a:r>
            <a:r>
              <a:rPr lang="en-US" sz="1600" dirty="0"/>
              <a:t> xxx x </a:t>
            </a:r>
            <a:r>
              <a:rPr lang="en-US" sz="1600" dirty="0" err="1"/>
              <a:t>xxxxxxxxxxxxxx</a:t>
            </a:r>
            <a:r>
              <a:rPr lang="en-US" sz="1600" dirty="0"/>
              <a:t> xxx Xx </a:t>
            </a:r>
            <a:r>
              <a:rPr lang="en-US" sz="1600" dirty="0" err="1"/>
              <a:t>xx</a:t>
            </a:r>
            <a:r>
              <a:rPr lang="en-US" sz="1600" dirty="0"/>
              <a:t> </a:t>
            </a:r>
            <a:r>
              <a:rPr lang="en-US" sz="1600" dirty="0" err="1"/>
              <a:t>xxxxxxxxx</a:t>
            </a:r>
            <a:r>
              <a:rPr lang="en-US" sz="1600" dirty="0"/>
              <a:t> xxx x </a:t>
            </a:r>
            <a:r>
              <a:rPr lang="en-US" sz="1600" dirty="0" err="1"/>
              <a:t>xxxxxxxxxx</a:t>
            </a:r>
            <a:r>
              <a:rPr lang="en-US" sz="1600" dirty="0"/>
              <a:t> </a:t>
            </a:r>
          </a:p>
        </p:txBody>
      </p:sp>
      <p:sp>
        <p:nvSpPr>
          <p:cNvPr id="5" name="Up Arrow 4"/>
          <p:cNvSpPr/>
          <p:nvPr/>
        </p:nvSpPr>
        <p:spPr>
          <a:xfrm>
            <a:off x="924411" y="2516899"/>
            <a:ext cx="2513260" cy="3024336"/>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3" name="Up Arrow 12"/>
          <p:cNvSpPr/>
          <p:nvPr/>
        </p:nvSpPr>
        <p:spPr>
          <a:xfrm>
            <a:off x="3537721" y="2516899"/>
            <a:ext cx="2513260" cy="3024336"/>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4" name="Up Arrow 13"/>
          <p:cNvSpPr/>
          <p:nvPr/>
        </p:nvSpPr>
        <p:spPr>
          <a:xfrm>
            <a:off x="6151031" y="2516899"/>
            <a:ext cx="2513260" cy="3024336"/>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5" name="Up Arrow 14"/>
          <p:cNvSpPr/>
          <p:nvPr/>
        </p:nvSpPr>
        <p:spPr>
          <a:xfrm>
            <a:off x="8764341" y="2516899"/>
            <a:ext cx="2513260" cy="3024336"/>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34606" y="3116750"/>
            <a:ext cx="931333" cy="540927"/>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8449" y="3016600"/>
            <a:ext cx="431801" cy="616859"/>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766969" y="3059535"/>
            <a:ext cx="508000" cy="573924"/>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95935" y="3140968"/>
            <a:ext cx="770211" cy="492491"/>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1574063"/>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284370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478524"/>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cxnSp>
        <p:nvCxnSpPr>
          <p:cNvPr id="51" name="Elbow Connector 50"/>
          <p:cNvCxnSpPr>
            <a:stCxn id="23" idx="2"/>
            <a:endCxn id="24" idx="1"/>
          </p:cNvCxnSpPr>
          <p:nvPr/>
        </p:nvCxnSpPr>
        <p:spPr>
          <a:xfrm flipV="1">
            <a:off x="2713704" y="1831955"/>
            <a:ext cx="639096" cy="2077392"/>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101594"/>
            <a:ext cx="641545" cy="80775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827069"/>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5677690" y="504413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59" name="Rectangle 158"/>
          <p:cNvSpPr/>
          <p:nvPr/>
        </p:nvSpPr>
        <p:spPr>
          <a:xfrm>
            <a:off x="5677690" y="544367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0" name="Rectangle 159"/>
          <p:cNvSpPr/>
          <p:nvPr/>
        </p:nvSpPr>
        <p:spPr>
          <a:xfrm>
            <a:off x="5677690" y="584321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1" name="Straight Connector 160"/>
          <p:cNvCxnSpPr/>
          <p:nvPr/>
        </p:nvCxnSpPr>
        <p:spPr>
          <a:xfrm flipH="1">
            <a:off x="5405191" y="5733091"/>
            <a:ext cx="28148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5601419" y="5331777"/>
            <a:ext cx="85256" cy="802627"/>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63" name="Straight Connector 162"/>
          <p:cNvCxnSpPr/>
          <p:nvPr/>
        </p:nvCxnSpPr>
        <p:spPr>
          <a:xfrm>
            <a:off x="5677690" y="5733091"/>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677690" y="5331777"/>
            <a:ext cx="4401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5677690" y="6134404"/>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5689601" y="3737801"/>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67" name="Rectangle 166"/>
          <p:cNvSpPr/>
          <p:nvPr/>
        </p:nvSpPr>
        <p:spPr>
          <a:xfrm>
            <a:off x="5689601" y="4137340"/>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8" name="Rectangle 167"/>
          <p:cNvSpPr/>
          <p:nvPr/>
        </p:nvSpPr>
        <p:spPr>
          <a:xfrm>
            <a:off x="5689601" y="453687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9" name="Straight Connector 168"/>
          <p:cNvCxnSpPr/>
          <p:nvPr/>
        </p:nvCxnSpPr>
        <p:spPr>
          <a:xfrm flipH="1">
            <a:off x="5417102" y="4426756"/>
            <a:ext cx="281485"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5613329" y="4025443"/>
            <a:ext cx="85256" cy="802627"/>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1" name="Straight Connector 170"/>
          <p:cNvCxnSpPr/>
          <p:nvPr/>
        </p:nvCxnSpPr>
        <p:spPr>
          <a:xfrm>
            <a:off x="5689600" y="4426756"/>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5689600" y="4025443"/>
            <a:ext cx="4401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5689600" y="4828069"/>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5686675" y="2404112"/>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75" name="Rectangle 174"/>
          <p:cNvSpPr/>
          <p:nvPr/>
        </p:nvSpPr>
        <p:spPr>
          <a:xfrm>
            <a:off x="5686675" y="2803651"/>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76" name="Rectangle 175"/>
          <p:cNvSpPr/>
          <p:nvPr/>
        </p:nvSpPr>
        <p:spPr>
          <a:xfrm>
            <a:off x="5686675" y="320318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77" name="Straight Connector 176"/>
          <p:cNvCxnSpPr/>
          <p:nvPr/>
        </p:nvCxnSpPr>
        <p:spPr>
          <a:xfrm flipH="1">
            <a:off x="5414176" y="3093067"/>
            <a:ext cx="281485"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5610404" y="2691753"/>
            <a:ext cx="85256" cy="802627"/>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9" name="Straight Connector 178"/>
          <p:cNvCxnSpPr/>
          <p:nvPr/>
        </p:nvCxnSpPr>
        <p:spPr>
          <a:xfrm>
            <a:off x="5686675" y="3093067"/>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5686675" y="2691753"/>
            <a:ext cx="4401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5686675" y="3494380"/>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5686675" y="113067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83" name="Rectangle 182"/>
          <p:cNvSpPr/>
          <p:nvPr/>
        </p:nvSpPr>
        <p:spPr>
          <a:xfrm>
            <a:off x="5686675" y="153021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84" name="Rectangle 183"/>
          <p:cNvSpPr/>
          <p:nvPr/>
        </p:nvSpPr>
        <p:spPr>
          <a:xfrm>
            <a:off x="5686675" y="192975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85" name="Straight Connector 184"/>
          <p:cNvCxnSpPr/>
          <p:nvPr/>
        </p:nvCxnSpPr>
        <p:spPr>
          <a:xfrm flipH="1">
            <a:off x="5414176" y="1819631"/>
            <a:ext cx="281485"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5610404" y="1418317"/>
            <a:ext cx="85256" cy="802627"/>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87" name="Straight Connector 186"/>
          <p:cNvCxnSpPr/>
          <p:nvPr/>
        </p:nvCxnSpPr>
        <p:spPr>
          <a:xfrm>
            <a:off x="5686675" y="1819631"/>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686675" y="1418317"/>
            <a:ext cx="4401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5686675" y="2220944"/>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sp>
        <p:nvSpPr>
          <p:cNvPr id="9" name="Rectangle 8"/>
          <p:cNvSpPr/>
          <p:nvPr/>
        </p:nvSpPr>
        <p:spPr>
          <a:xfrm>
            <a:off x="6426567" y="1327242"/>
            <a:ext cx="5286059" cy="345607"/>
          </a:xfrm>
          <a:prstGeom prst="rect">
            <a:avLst/>
          </a:prstGeom>
        </p:spPr>
        <p:txBody>
          <a:bodyPr wrap="square" lIns="243840" rIns="243840" bIns="97536">
            <a:spAutoFit/>
          </a:bodyPr>
          <a:lstStyle/>
          <a:p>
            <a:pPr>
              <a:lnSpc>
                <a:spcPct val="89000"/>
              </a:lnSpc>
            </a:pPr>
            <a:r>
              <a:rPr lang="en-US" sz="1467" dirty="0" err="1"/>
              <a:t>Xxxxxxxxxx</a:t>
            </a:r>
            <a:r>
              <a:rPr lang="en-US" sz="1467" dirty="0"/>
              <a:t> </a:t>
            </a:r>
            <a:r>
              <a:rPr lang="en-US" sz="1467" dirty="0" err="1"/>
              <a:t>xxxxxx</a:t>
            </a:r>
            <a:r>
              <a:rPr lang="en-US" sz="1467" dirty="0"/>
              <a:t> xx x </a:t>
            </a:r>
            <a:r>
              <a:rPr lang="en-US" sz="1467" dirty="0" err="1"/>
              <a:t>xxxxxxxxxx</a:t>
            </a:r>
            <a:r>
              <a:rPr lang="en-US" sz="1467" dirty="0"/>
              <a:t> x </a:t>
            </a:r>
            <a:r>
              <a:rPr lang="en-US" sz="1467" dirty="0" err="1"/>
              <a:t>x</a:t>
            </a:r>
            <a:endParaRPr lang="en-US" sz="1467" dirty="0"/>
          </a:p>
        </p:txBody>
      </p:sp>
      <p:sp>
        <p:nvSpPr>
          <p:cNvPr id="10" name="Rectangle 9"/>
          <p:cNvSpPr/>
          <p:nvPr/>
        </p:nvSpPr>
        <p:spPr>
          <a:xfrm>
            <a:off x="6426567" y="193105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x xxx x </a:t>
            </a:r>
            <a:r>
              <a:rPr lang="en-US" sz="1467" dirty="0" err="1"/>
              <a:t>xxxxx</a:t>
            </a:r>
            <a:r>
              <a:rPr lang="en-US" sz="1467" dirty="0"/>
              <a:t> xx </a:t>
            </a:r>
            <a:r>
              <a:rPr lang="en-US" sz="1467" dirty="0" err="1"/>
              <a:t>xxxxxxxx</a:t>
            </a:r>
            <a:r>
              <a:rPr lang="en-US" sz="1467" dirty="0"/>
              <a:t> x xxx </a:t>
            </a:r>
            <a:r>
              <a:rPr lang="en-US" sz="1467" dirty="0" err="1"/>
              <a:t>xxxxxxx</a:t>
            </a:r>
            <a:endParaRPr lang="en-US" sz="1467" dirty="0"/>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5607"/>
          </a:xfrm>
          <a:prstGeom prst="rect">
            <a:avLst/>
          </a:prstGeom>
        </p:spPr>
        <p:txBody>
          <a:bodyPr wrap="square" lIns="243840" rIns="243840" bIns="97536">
            <a:spAutoFit/>
          </a:bodyPr>
          <a:lstStyle/>
          <a:p>
            <a:pPr>
              <a:lnSpc>
                <a:spcPct val="89000"/>
              </a:lnSpc>
            </a:pPr>
            <a:r>
              <a:rPr lang="en-US" sz="1467" dirty="0"/>
              <a:t>Xx xxx </a:t>
            </a:r>
            <a:r>
              <a:rPr lang="en-US" sz="1467" dirty="0" err="1"/>
              <a:t>xxxxxxxxxxxxxxxx</a:t>
            </a:r>
            <a:r>
              <a:rPr lang="en-US" sz="1467" dirty="0"/>
              <a:t> </a:t>
            </a:r>
            <a:r>
              <a:rPr lang="en-US" sz="1467" dirty="0" err="1"/>
              <a:t>xxxxx</a:t>
            </a:r>
            <a:r>
              <a:rPr lang="en-US" sz="1467" dirty="0"/>
              <a:t> xxx</a:t>
            </a:r>
          </a:p>
        </p:txBody>
      </p:sp>
      <p:sp>
        <p:nvSpPr>
          <p:cNvPr id="34" name="Rectangle 33"/>
          <p:cNvSpPr/>
          <p:nvPr/>
        </p:nvSpPr>
        <p:spPr>
          <a:xfrm>
            <a:off x="6426567" y="3359242"/>
            <a:ext cx="5286059" cy="345607"/>
          </a:xfrm>
          <a:prstGeom prst="rect">
            <a:avLst/>
          </a:prstGeom>
        </p:spPr>
        <p:txBody>
          <a:bodyPr wrap="square" lIns="243840" rIns="243840" bIns="97536">
            <a:spAutoFit/>
          </a:bodyPr>
          <a:lstStyle/>
          <a:p>
            <a:pPr>
              <a:lnSpc>
                <a:spcPct val="89000"/>
              </a:lnSpc>
            </a:pPr>
            <a:r>
              <a:rPr lang="en-US" sz="1467" dirty="0" err="1"/>
              <a:t>Xxxxxxxxxxx</a:t>
            </a:r>
            <a:r>
              <a:rPr lang="en-US" sz="1467" dirty="0"/>
              <a:t> </a:t>
            </a:r>
            <a:r>
              <a:rPr lang="en-US" sz="1467" dirty="0" err="1"/>
              <a:t>xxxxxxxx</a:t>
            </a:r>
            <a:r>
              <a:rPr lang="en-US" sz="1467" dirty="0"/>
              <a:t> x </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5607"/>
          </a:xfrm>
          <a:prstGeom prst="rect">
            <a:avLst/>
          </a:prstGeom>
        </p:spPr>
        <p:txBody>
          <a:bodyPr wrap="square" lIns="243840" rIns="243840" bIns="97536">
            <a:spAutoFit/>
          </a:bodyPr>
          <a:lstStyle/>
          <a:p>
            <a:pPr>
              <a:lnSpc>
                <a:spcPct val="89000"/>
              </a:lnSpc>
            </a:pPr>
            <a:r>
              <a:rPr lang="en-US" sz="1467" dirty="0"/>
              <a:t>X </a:t>
            </a:r>
            <a:r>
              <a:rPr lang="en-US" sz="1467" dirty="0" err="1"/>
              <a:t>x</a:t>
            </a:r>
            <a:r>
              <a:rPr lang="en-US" sz="1467" dirty="0"/>
              <a:t> </a:t>
            </a:r>
            <a:r>
              <a:rPr lang="en-US" sz="1467" dirty="0" err="1"/>
              <a:t>xxxxxxxx</a:t>
            </a:r>
            <a:r>
              <a:rPr lang="en-US" sz="1467" dirty="0"/>
              <a:t> </a:t>
            </a:r>
            <a:r>
              <a:rPr lang="en-US" sz="1467" dirty="0" err="1"/>
              <a:t>xxxxxxxxx</a:t>
            </a:r>
            <a:r>
              <a:rPr lang="en-US" sz="1467" dirty="0"/>
              <a:t> </a:t>
            </a:r>
            <a:r>
              <a:rPr lang="en-US" sz="1467" dirty="0" err="1"/>
              <a:t>xxxxx</a:t>
            </a:r>
            <a:r>
              <a:rPr lang="en-US" sz="1467" dirty="0"/>
              <a:t> </a:t>
            </a:r>
            <a:r>
              <a:rPr lang="en-US" sz="1467" dirty="0" err="1"/>
              <a:t>xxxxxx</a:t>
            </a:r>
            <a:r>
              <a:rPr lang="en-US" sz="1467" dirty="0"/>
              <a:t> </a:t>
            </a:r>
            <a:r>
              <a:rPr lang="en-US" sz="1467" dirty="0" err="1"/>
              <a:t>xxxx</a:t>
            </a:r>
            <a:endParaRPr lang="en-US" sz="1467" dirty="0"/>
          </a:p>
        </p:txBody>
      </p:sp>
      <p:sp>
        <p:nvSpPr>
          <p:cNvPr id="38" name="Rectangle 37"/>
          <p:cNvSpPr/>
          <p:nvPr/>
        </p:nvSpPr>
        <p:spPr>
          <a:xfrm>
            <a:off x="6426567" y="4686815"/>
            <a:ext cx="5286059" cy="345607"/>
          </a:xfrm>
          <a:prstGeom prst="rect">
            <a:avLst/>
          </a:prstGeom>
        </p:spPr>
        <p:txBody>
          <a:bodyPr wrap="square" lIns="243840" rIns="243840" bIns="97536">
            <a:spAutoFit/>
          </a:bodyPr>
          <a:lstStyle/>
          <a:p>
            <a:pPr>
              <a:lnSpc>
                <a:spcPct val="89000"/>
              </a:lnSpc>
            </a:pPr>
            <a:r>
              <a:rPr lang="en-US" sz="1467" dirty="0"/>
              <a:t>Xx </a:t>
            </a:r>
            <a:r>
              <a:rPr lang="en-US" sz="1467" dirty="0" err="1"/>
              <a:t>xxxx</a:t>
            </a:r>
            <a:r>
              <a:rPr lang="en-US" sz="1467" dirty="0"/>
              <a:t> </a:t>
            </a:r>
            <a:r>
              <a:rPr lang="en-US" sz="1467" dirty="0" err="1"/>
              <a:t>xxxxx</a:t>
            </a:r>
            <a:r>
              <a:rPr lang="en-US" sz="1467" dirty="0"/>
              <a:t> xx xxx xx </a:t>
            </a:r>
            <a:r>
              <a:rPr lang="en-US" sz="1467" dirty="0" err="1"/>
              <a:t>xxxxxxxx</a:t>
            </a:r>
            <a:r>
              <a:rPr lang="en-US" sz="1467" dirty="0"/>
              <a:t> </a:t>
            </a:r>
            <a:r>
              <a:rPr lang="en-US" sz="1467" dirty="0" err="1"/>
              <a:t>xxxxxx</a:t>
            </a:r>
            <a:endParaRPr lang="en-US" sz="1467" dirty="0"/>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5607"/>
          </a:xfrm>
          <a:prstGeom prst="rect">
            <a:avLst/>
          </a:prstGeom>
        </p:spPr>
        <p:txBody>
          <a:bodyPr wrap="square" lIns="243840" rIns="243840" bIns="97536">
            <a:spAutoFit/>
          </a:bodyPr>
          <a:lstStyle/>
          <a:p>
            <a:pPr>
              <a:lnSpc>
                <a:spcPct val="89000"/>
              </a:lnSpc>
            </a:pPr>
            <a:r>
              <a:rPr lang="en-US" sz="1467" dirty="0"/>
              <a:t>Xxx xx </a:t>
            </a:r>
            <a:r>
              <a:rPr lang="en-US" sz="1467" dirty="0" err="1"/>
              <a:t>xxxxxxxx</a:t>
            </a:r>
            <a:r>
              <a:rPr lang="en-US" sz="1467" dirty="0"/>
              <a:t> x </a:t>
            </a:r>
            <a:r>
              <a:rPr lang="en-US" sz="1467" dirty="0" err="1"/>
              <a:t>xxxxxxxx</a:t>
            </a:r>
            <a:r>
              <a:rPr lang="en-US" sz="1467" dirty="0"/>
              <a:t> </a:t>
            </a:r>
            <a:r>
              <a:rPr lang="en-US" sz="1467" dirty="0" err="1"/>
              <a:t>xxxxx</a:t>
            </a:r>
            <a:r>
              <a:rPr lang="en-US" sz="1467" dirty="0"/>
              <a:t> x </a:t>
            </a:r>
            <a:r>
              <a:rPr lang="en-US" sz="1467" dirty="0" err="1"/>
              <a:t>x</a:t>
            </a:r>
            <a:endParaRPr lang="en-US" sz="1467" dirty="0"/>
          </a:p>
        </p:txBody>
      </p:sp>
      <p:sp>
        <p:nvSpPr>
          <p:cNvPr id="42" name="Rectangle 41"/>
          <p:cNvSpPr/>
          <p:nvPr/>
        </p:nvSpPr>
        <p:spPr>
          <a:xfrm>
            <a:off x="6426567" y="597613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a:t>
            </a:r>
            <a:r>
              <a:rPr lang="en-US" sz="1467" dirty="0" err="1"/>
              <a:t>xxxx</a:t>
            </a:r>
            <a:r>
              <a:rPr lang="en-US" sz="1467" dirty="0"/>
              <a:t> x xxx x</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-x xx xxx xx </a:t>
            </a:r>
            <a:r>
              <a:rPr lang="en-US" dirty="0" err="1"/>
              <a:t>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x </a:t>
            </a:r>
            <a:r>
              <a:rPr lang="en-US" dirty="0" err="1"/>
              <a:t>xxxxxxx</a:t>
            </a:r>
            <a:r>
              <a:rPr lang="en-US" dirty="0"/>
              <a:t> x</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3258376853"/>
              </p:ext>
            </p:extLst>
          </p:nvPr>
        </p:nvGraphicFramePr>
        <p:xfrm>
          <a:off x="1129531" y="1682750"/>
          <a:ext cx="5470525" cy="3941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6782867" y="3187425"/>
            <a:ext cx="4560507" cy="2346668"/>
          </a:xfrm>
          <a:prstGeom prst="rect">
            <a:avLst/>
          </a:prstGeom>
          <a:noFill/>
        </p:spPr>
        <p:txBody>
          <a:bodyPr wrap="square" rtlCol="0">
            <a:spAutoFit/>
          </a:bodyPr>
          <a:lstStyle/>
          <a:p>
            <a:pPr>
              <a:lnSpc>
                <a:spcPts val="2800"/>
              </a:lnSpc>
            </a:pPr>
            <a:r>
              <a:rPr lang="en-US" sz="4000" spc="-40" dirty="0"/>
              <a:t>$40x </a:t>
            </a:r>
            <a:endParaRPr lang="en-US" sz="1000" spc="-40" dirty="0"/>
          </a:p>
          <a:p>
            <a:pPr>
              <a:lnSpc>
                <a:spcPts val="2800"/>
              </a:lnSpc>
            </a:pPr>
            <a:r>
              <a:rPr lang="en-US" dirty="0" err="1"/>
              <a:t>xxxxxx</a:t>
            </a:r>
            <a:r>
              <a:rPr lang="en-US" dirty="0"/>
              <a:t> </a:t>
            </a:r>
            <a:r>
              <a:rPr lang="en-US" dirty="0" err="1"/>
              <a:t>xxxxxxx</a:t>
            </a:r>
            <a:r>
              <a:rPr lang="en-US" dirty="0"/>
              <a:t> xxx xx 2018</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Xxxxx</a:t>
            </a:r>
            <a:r>
              <a:rPr lang="en-US" sz="1200" dirty="0"/>
              <a:t> x </a:t>
            </a:r>
            <a:r>
              <a:rPr lang="en-US" sz="1200" dirty="0" err="1"/>
              <a:t>x</a:t>
            </a:r>
            <a:r>
              <a:rPr lang="en-US" sz="1200" dirty="0"/>
              <a:t> </a:t>
            </a:r>
            <a:r>
              <a:rPr lang="en-US" sz="1200" dirty="0" err="1"/>
              <a:t>xxxxx</a:t>
            </a:r>
            <a:r>
              <a:rPr lang="en-US" sz="1200" dirty="0"/>
              <a:t> </a:t>
            </a:r>
            <a:r>
              <a:rPr lang="en-US" sz="1200" dirty="0" err="1"/>
              <a:t>xxxxxx</a:t>
            </a:r>
            <a:r>
              <a:rPr lang="en-US" sz="1200" dirty="0"/>
              <a:t> </a:t>
            </a:r>
            <a:r>
              <a:rPr lang="en-US" sz="1200" dirty="0" err="1"/>
              <a:t>xxxxx</a:t>
            </a:r>
            <a:r>
              <a:rPr lang="en-US" sz="1200" dirty="0"/>
              <a:t> xxx. Xx x </a:t>
            </a:r>
            <a:r>
              <a:rPr lang="en-US" sz="1200" dirty="0" err="1"/>
              <a:t>xxxxx</a:t>
            </a:r>
            <a:r>
              <a:rPr lang="en-US" sz="1200" dirty="0"/>
              <a:t> x </a:t>
            </a:r>
            <a:r>
              <a:rPr lang="en-US" sz="1200" dirty="0" err="1"/>
              <a:t>xxxx</a:t>
            </a:r>
            <a:r>
              <a:rPr lang="en-US" sz="1200" dirty="0"/>
              <a:t> </a:t>
            </a:r>
            <a:r>
              <a:rPr lang="en-US" sz="1200" dirty="0" err="1"/>
              <a:t>xxxxxx</a:t>
            </a:r>
            <a:r>
              <a:rPr lang="en-US" sz="1200" dirty="0"/>
              <a:t> </a:t>
            </a:r>
            <a:r>
              <a:rPr lang="en-US" sz="1200" dirty="0" err="1"/>
              <a:t>xxxx</a:t>
            </a:r>
            <a:r>
              <a:rPr lang="en-US" sz="1200" dirty="0"/>
              <a:t> x </a:t>
            </a:r>
            <a:r>
              <a:rPr lang="en-US" sz="1200" dirty="0" err="1"/>
              <a:t>xxxxxx</a:t>
            </a:r>
            <a:r>
              <a:rPr lang="en-US" sz="1200" dirty="0"/>
              <a:t>. Xx </a:t>
            </a:r>
            <a:r>
              <a:rPr lang="en-US" sz="1200" dirty="0" err="1"/>
              <a:t>xxxx</a:t>
            </a:r>
            <a:r>
              <a:rPr lang="en-US" sz="1200" dirty="0"/>
              <a:t> </a:t>
            </a:r>
            <a:r>
              <a:rPr lang="en-US" sz="1200" dirty="0" err="1"/>
              <a:t>xxxxx</a:t>
            </a:r>
            <a:r>
              <a:rPr lang="en-US" sz="1200" dirty="0"/>
              <a:t>, </a:t>
            </a:r>
            <a:r>
              <a:rPr lang="en-US" sz="1200" dirty="0" err="1"/>
              <a:t>xxxxxxxxx</a:t>
            </a:r>
            <a:r>
              <a:rPr lang="en-US" sz="1200" dirty="0"/>
              <a:t> x </a:t>
            </a:r>
            <a:r>
              <a:rPr lang="en-US" sz="1200" dirty="0" err="1"/>
              <a:t>x</a:t>
            </a:r>
            <a:r>
              <a:rPr lang="en-US" sz="1200" dirty="0"/>
              <a:t> </a:t>
            </a:r>
            <a:r>
              <a:rPr lang="en-US" sz="1200" dirty="0" err="1"/>
              <a:t>xxxxxxxxx</a:t>
            </a:r>
            <a:r>
              <a:rPr lang="en-US" sz="1200" dirty="0"/>
              <a:t> x , </a:t>
            </a:r>
            <a:r>
              <a:rPr lang="en-US" sz="1200" dirty="0" err="1"/>
              <a:t>xxxxxx</a:t>
            </a:r>
            <a:r>
              <a:rPr lang="en-US" sz="1200" dirty="0"/>
              <a:t> xxx </a:t>
            </a:r>
            <a:r>
              <a:rPr lang="en-US" sz="1200" dirty="0" err="1"/>
              <a:t>xxx</a:t>
            </a:r>
            <a:r>
              <a:rPr lang="en-US" sz="1200" dirty="0"/>
              <a:t> </a:t>
            </a:r>
            <a:r>
              <a:rPr lang="en-US" sz="1200" dirty="0" err="1"/>
              <a:t>xxxxx</a:t>
            </a:r>
            <a:r>
              <a:rPr lang="en-US" sz="1200" dirty="0"/>
              <a:t>. </a:t>
            </a:r>
          </a:p>
          <a:p>
            <a:pPr>
              <a:lnSpc>
                <a:spcPct val="97000"/>
              </a:lnSpc>
              <a:spcBef>
                <a:spcPts val="1067"/>
              </a:spcBef>
            </a:pPr>
            <a:r>
              <a:rPr lang="en-US" sz="1200" dirty="0" err="1"/>
              <a:t>Xxxxxxxxxx</a:t>
            </a:r>
            <a:r>
              <a:rPr lang="en-US" sz="1200" dirty="0"/>
              <a:t> xx </a:t>
            </a:r>
            <a:r>
              <a:rPr lang="en-US" sz="1200" dirty="0" err="1"/>
              <a:t>xxxxx</a:t>
            </a:r>
            <a:r>
              <a:rPr lang="en-US" sz="1200" dirty="0"/>
              <a:t> </a:t>
            </a:r>
            <a:r>
              <a:rPr lang="en-US" sz="1200" dirty="0" err="1"/>
              <a:t>xxxxxx</a:t>
            </a:r>
            <a:r>
              <a:rPr lang="en-US" sz="1200" dirty="0"/>
              <a:t> x </a:t>
            </a:r>
            <a:r>
              <a:rPr lang="en-US" sz="1200" dirty="0" err="1"/>
              <a:t>x</a:t>
            </a:r>
            <a:r>
              <a:rPr lang="en-US" sz="1200" dirty="0"/>
              <a:t> </a:t>
            </a:r>
            <a:r>
              <a:rPr lang="en-US" sz="1200" dirty="0" err="1"/>
              <a:t>xxxxxx</a:t>
            </a:r>
            <a:r>
              <a:rPr lang="en-US" sz="1200" dirty="0"/>
              <a:t> </a:t>
            </a:r>
            <a:r>
              <a:rPr lang="en-US" sz="1200" dirty="0" err="1"/>
              <a:t>xxxx</a:t>
            </a:r>
            <a:r>
              <a:rPr lang="en-US" sz="1200" dirty="0"/>
              <a:t> </a:t>
            </a:r>
            <a:r>
              <a:rPr lang="en-US" sz="1200" dirty="0" err="1"/>
              <a:t>xxxxxx</a:t>
            </a:r>
            <a:r>
              <a:rPr lang="en-US" sz="1200" dirty="0"/>
              <a:t> xx </a:t>
            </a:r>
            <a:r>
              <a:rPr lang="en-US" sz="1200" dirty="0" err="1"/>
              <a:t>xxxxxxxx</a:t>
            </a:r>
            <a:r>
              <a:rPr lang="en-US" sz="1200" dirty="0"/>
              <a:t> </a:t>
            </a:r>
            <a:r>
              <a:rPr lang="en-US" sz="1200" dirty="0" err="1"/>
              <a:t>xxxxxxx</a:t>
            </a:r>
            <a:r>
              <a:rPr lang="en-US" sz="1200" dirty="0"/>
              <a:t> </a:t>
            </a:r>
            <a:r>
              <a:rPr lang="en-US" sz="1200" dirty="0" err="1"/>
              <a:t>xxxxxx</a:t>
            </a:r>
            <a:r>
              <a:rPr lang="en-US" sz="1200" dirty="0"/>
              <a:t> Xxx x; X </a:t>
            </a:r>
            <a:r>
              <a:rPr lang="en-US" sz="1200" dirty="0" err="1"/>
              <a:t>xxxx</a:t>
            </a:r>
            <a:r>
              <a:rPr lang="en-US" sz="1200" dirty="0"/>
              <a:t> xxx </a:t>
            </a:r>
            <a:r>
              <a:rPr lang="en-US" sz="1200" dirty="0" err="1"/>
              <a:t>xxxxx</a:t>
            </a:r>
            <a:r>
              <a:rPr lang="en-US" sz="1200" dirty="0"/>
              <a:t>, </a:t>
            </a:r>
            <a:r>
              <a:rPr lang="en-US" sz="1200" dirty="0" err="1"/>
              <a:t>xxxxx</a:t>
            </a:r>
            <a:r>
              <a:rPr lang="en-US" sz="1200" dirty="0"/>
              <a:t> xxx xx </a:t>
            </a:r>
            <a:r>
              <a:rPr lang="en-US" sz="1200" dirty="0" err="1"/>
              <a:t>xxxxxx</a:t>
            </a:r>
            <a:r>
              <a:rPr lang="en-US" sz="1200" dirty="0"/>
              <a:t> xxx x, xx xxx </a:t>
            </a:r>
            <a:r>
              <a:rPr lang="en-US" sz="1200" dirty="0" err="1"/>
              <a:t>xxxx</a:t>
            </a:r>
            <a:r>
              <a:rPr lang="en-US" sz="1200" dirty="0"/>
              <a:t> </a:t>
            </a:r>
            <a:r>
              <a:rPr lang="en-US" sz="1200" dirty="0" err="1"/>
              <a:t>xxxx</a:t>
            </a:r>
            <a:r>
              <a:rPr lang="en-US" sz="1200" dirty="0"/>
              <a:t>. </a:t>
            </a:r>
            <a:r>
              <a:rPr lang="en-US" sz="1200" dirty="0" err="1"/>
              <a:t>Xxxxx</a:t>
            </a:r>
            <a:r>
              <a:rPr lang="en-US" sz="1200" dirty="0"/>
              <a:t> x </a:t>
            </a:r>
            <a:r>
              <a:rPr lang="en-US" sz="1200" dirty="0" err="1"/>
              <a:t>x</a:t>
            </a:r>
            <a:r>
              <a:rPr lang="en-US" sz="1200" dirty="0"/>
              <a:t> </a:t>
            </a:r>
            <a:r>
              <a:rPr lang="en-US" sz="1200" dirty="0" err="1"/>
              <a:t>xxxxxx</a:t>
            </a:r>
            <a:r>
              <a:rPr lang="en-US" sz="1200" dirty="0"/>
              <a:t> </a:t>
            </a:r>
            <a:r>
              <a:rPr lang="en-US" sz="1200" dirty="0" err="1"/>
              <a:t>xxxx</a:t>
            </a:r>
            <a:r>
              <a:rPr lang="en-US" sz="1200" dirty="0"/>
              <a:t>. Xxx x xxx </a:t>
            </a:r>
            <a:r>
              <a:rPr lang="en-US" sz="1200" dirty="0" err="1"/>
              <a:t>xxxxxxx</a:t>
            </a:r>
            <a:r>
              <a:rPr lang="en-US" sz="1200" dirty="0"/>
              <a:t> xxx </a:t>
            </a:r>
            <a:r>
              <a:rPr lang="en-US" sz="1200" dirty="0" err="1"/>
              <a:t>xxxx</a:t>
            </a:r>
            <a:r>
              <a:rPr lang="en-US" sz="1200" dirty="0"/>
              <a:t> </a:t>
            </a:r>
            <a:r>
              <a:rPr lang="en-US" sz="1200" dirty="0" err="1"/>
              <a:t>xxxxxx</a:t>
            </a:r>
            <a:r>
              <a:rPr lang="en-US" sz="1200" dirty="0"/>
              <a:t>, xx x xx x </a:t>
            </a:r>
            <a:r>
              <a:rPr lang="en-US" sz="1200" dirty="0" err="1"/>
              <a:t>x</a:t>
            </a:r>
            <a:r>
              <a:rPr lang="en-US" sz="1200" dirty="0"/>
              <a:t> </a:t>
            </a:r>
            <a:r>
              <a:rPr lang="en-US" sz="1200" dirty="0" err="1"/>
              <a:t>xxxx</a:t>
            </a:r>
            <a:r>
              <a:rPr lang="en-US" sz="1200" dirty="0"/>
              <a:t> </a:t>
            </a:r>
            <a:r>
              <a:rPr lang="en-US" sz="1200" dirty="0" err="1"/>
              <a:t>xxxxxxxxx</a:t>
            </a:r>
            <a:r>
              <a:rPr lang="en-US" sz="12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502063" y="2344605"/>
            <a:ext cx="637059" cy="621232"/>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521970" y="3610359"/>
            <a:ext cx="597245" cy="504568"/>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530388" y="4654533"/>
            <a:ext cx="580408" cy="580408"/>
          </a:xfrm>
          <a:prstGeom prst="rect">
            <a:avLst/>
          </a:prstGeom>
        </p:spPr>
      </p:pic>
    </p:spTree>
    <p:extLst>
      <p:ext uri="{BB962C8B-B14F-4D97-AF65-F5344CB8AC3E}">
        <p14:creationId xmlns:p14="http://schemas.microsoft.com/office/powerpoint/2010/main" val="196620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-x xx xxx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x xx xx</a:t>
            </a:r>
          </a:p>
        </p:txBody>
      </p:sp>
      <p:sp>
        <p:nvSpPr>
          <p:cNvPr id="16" name="TextBox 15"/>
          <p:cNvSpPr txBox="1"/>
          <p:nvPr/>
        </p:nvSpPr>
        <p:spPr>
          <a:xfrm>
            <a:off x="5413249" y="2560803"/>
            <a:ext cx="58039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a:t>
            </a:r>
            <a:r>
              <a:rPr lang="en-US" sz="1400" dirty="0" err="1"/>
              <a:t>Xxxxx</a:t>
            </a:r>
            <a:r>
              <a:rPr lang="en-US" sz="1400" dirty="0"/>
              <a:t> x </a:t>
            </a:r>
            <a:r>
              <a:rPr lang="en-US" sz="1400" dirty="0" err="1"/>
              <a:t>x</a:t>
            </a:r>
            <a:r>
              <a:rPr lang="en-US" sz="1400" dirty="0"/>
              <a:t> </a:t>
            </a:r>
            <a:r>
              <a:rPr lang="en-US" sz="1400" dirty="0" err="1"/>
              <a:t>xxxxx</a:t>
            </a:r>
            <a:r>
              <a:rPr lang="en-US" sz="1400" dirty="0"/>
              <a:t> </a:t>
            </a:r>
            <a:r>
              <a:rPr lang="en-US" sz="1400" dirty="0" err="1"/>
              <a:t>xxxxxx</a:t>
            </a:r>
            <a:r>
              <a:rPr lang="en-US" sz="1400" dirty="0"/>
              <a:t> </a:t>
            </a:r>
            <a:r>
              <a:rPr lang="en-US" sz="1400" dirty="0" err="1"/>
              <a:t>xxxxx</a:t>
            </a:r>
            <a:r>
              <a:rPr lang="en-US" sz="1400" dirty="0"/>
              <a:t> xxx. Xx x </a:t>
            </a:r>
            <a:r>
              <a:rPr lang="en-US" sz="1400" dirty="0" err="1"/>
              <a:t>xxxxx</a:t>
            </a:r>
            <a:r>
              <a:rPr lang="en-US" sz="1400" dirty="0"/>
              <a:t> x </a:t>
            </a:r>
            <a:r>
              <a:rPr lang="en-US" sz="1400" dirty="0" err="1"/>
              <a:t>xxxx</a:t>
            </a:r>
            <a:r>
              <a:rPr lang="en-US" sz="1400" dirty="0"/>
              <a:t> </a:t>
            </a:r>
            <a:r>
              <a:rPr lang="en-US" sz="1400" dirty="0" err="1"/>
              <a:t>xxxxxx</a:t>
            </a:r>
            <a:r>
              <a:rPr lang="en-US" sz="1400" dirty="0"/>
              <a:t> </a:t>
            </a:r>
            <a:r>
              <a:rPr lang="en-US" sz="1400" dirty="0" err="1"/>
              <a:t>xxxx</a:t>
            </a:r>
            <a:r>
              <a:rPr lang="en-US" sz="1400" dirty="0"/>
              <a:t> x </a:t>
            </a:r>
            <a:r>
              <a:rPr lang="en-US" sz="1400" dirty="0" err="1"/>
              <a:t>xxxxxx</a:t>
            </a:r>
            <a:r>
              <a:rPr lang="en-US" sz="1400" dirty="0"/>
              <a:t>. </a:t>
            </a:r>
          </a:p>
        </p:txBody>
      </p:sp>
      <p:sp>
        <p:nvSpPr>
          <p:cNvPr id="9" name="TextBox 8"/>
          <p:cNvSpPr txBox="1"/>
          <p:nvPr/>
        </p:nvSpPr>
        <p:spPr>
          <a:xfrm>
            <a:off x="6022849" y="3405185"/>
            <a:ext cx="5194300" cy="480131"/>
          </a:xfrm>
          <a:prstGeom prst="rect">
            <a:avLst/>
          </a:prstGeom>
          <a:noFill/>
        </p:spPr>
        <p:txBody>
          <a:bodyPr wrap="square" rtlCol="0">
            <a:spAutoFit/>
          </a:bodyPr>
          <a:lstStyle/>
          <a:p>
            <a:pPr algn="r">
              <a:lnSpc>
                <a:spcPct val="90000"/>
              </a:lnSpc>
            </a:pPr>
            <a:r>
              <a:rPr lang="en-US" sz="1400" dirty="0" err="1"/>
              <a:t>Xxxxxxxxxx</a:t>
            </a:r>
            <a:r>
              <a:rPr lang="en-US" sz="1400" dirty="0"/>
              <a:t> xx </a:t>
            </a:r>
            <a:r>
              <a:rPr lang="en-US" sz="1400" dirty="0" err="1"/>
              <a:t>xxxxx</a:t>
            </a:r>
            <a:r>
              <a:rPr lang="en-US" sz="1400" dirty="0"/>
              <a:t> </a:t>
            </a:r>
            <a:r>
              <a:rPr lang="en-US" sz="1400" dirty="0" err="1"/>
              <a:t>xxxxxx</a:t>
            </a:r>
            <a:r>
              <a:rPr lang="en-US" sz="1400" dirty="0"/>
              <a:t> x </a:t>
            </a:r>
            <a:r>
              <a:rPr lang="en-US" sz="1400" dirty="0" err="1"/>
              <a:t>x</a:t>
            </a:r>
            <a:r>
              <a:rPr lang="en-US" sz="1400" dirty="0"/>
              <a:t> </a:t>
            </a:r>
            <a:r>
              <a:rPr lang="en-US" sz="1400" dirty="0" err="1"/>
              <a:t>xxxxxx</a:t>
            </a:r>
            <a:r>
              <a:rPr lang="en-US" sz="1400" dirty="0"/>
              <a:t> </a:t>
            </a:r>
            <a:r>
              <a:rPr lang="en-US" sz="1400" dirty="0" err="1"/>
              <a:t>xxxx</a:t>
            </a:r>
            <a:r>
              <a:rPr lang="en-US" sz="1400" dirty="0"/>
              <a:t> </a:t>
            </a:r>
            <a:r>
              <a:rPr lang="en-US" sz="1400" dirty="0" err="1"/>
              <a:t>xxxxxx</a:t>
            </a:r>
            <a:r>
              <a:rPr lang="en-US" sz="1400" dirty="0"/>
              <a:t> xx </a:t>
            </a:r>
            <a:r>
              <a:rPr lang="en-US" sz="1400" dirty="0" err="1"/>
              <a:t>xxxxxxxx</a:t>
            </a:r>
            <a:r>
              <a:rPr lang="en-US" sz="1400" dirty="0"/>
              <a:t> </a:t>
            </a:r>
            <a:r>
              <a:rPr lang="en-US" sz="1400" dirty="0" err="1"/>
              <a:t>xxxxxxx</a:t>
            </a:r>
            <a:r>
              <a:rPr lang="en-US" sz="1400" dirty="0"/>
              <a:t> </a:t>
            </a:r>
            <a:r>
              <a:rPr lang="en-US" sz="1400" dirty="0" err="1"/>
              <a:t>xxxxxx</a:t>
            </a:r>
            <a:r>
              <a:rPr lang="en-US" sz="1400" dirty="0"/>
              <a:t> Xxx x; X </a:t>
            </a:r>
            <a:r>
              <a:rPr lang="en-US" sz="1400" dirty="0" err="1"/>
              <a:t>xxxx</a:t>
            </a:r>
            <a:r>
              <a:rPr lang="en-US" sz="1400" dirty="0"/>
              <a:t> xxx </a:t>
            </a:r>
            <a:r>
              <a:rPr lang="en-US" sz="1400" dirty="0" err="1"/>
              <a:t>xxxxx</a:t>
            </a:r>
            <a:r>
              <a:rPr lang="en-US" sz="1400" dirty="0"/>
              <a:t>, </a:t>
            </a:r>
            <a:r>
              <a:rPr lang="en-US" sz="1400" dirty="0" err="1"/>
              <a:t>xxxxx</a:t>
            </a:r>
            <a:r>
              <a:rPr lang="en-US" sz="1400" dirty="0"/>
              <a:t> xxx</a:t>
            </a:r>
          </a:p>
        </p:txBody>
      </p:sp>
      <p:sp>
        <p:nvSpPr>
          <p:cNvPr id="10" name="TextBox 9"/>
          <p:cNvSpPr txBox="1"/>
          <p:nvPr/>
        </p:nvSpPr>
        <p:spPr>
          <a:xfrm>
            <a:off x="6811265" y="4267883"/>
            <a:ext cx="4405884" cy="480131"/>
          </a:xfrm>
          <a:prstGeom prst="rect">
            <a:avLst/>
          </a:prstGeom>
          <a:noFill/>
        </p:spPr>
        <p:txBody>
          <a:bodyPr wrap="square" rtlCol="0">
            <a:spAutoFit/>
          </a:bodyPr>
          <a:lstStyle/>
          <a:p>
            <a:pPr algn="r">
              <a:lnSpc>
                <a:spcPct val="90000"/>
              </a:lnSpc>
            </a:pPr>
            <a:r>
              <a:rPr lang="en-US" sz="1400" dirty="0"/>
              <a:t>Xxx </a:t>
            </a:r>
            <a:r>
              <a:rPr lang="en-US" sz="1400" dirty="0" err="1"/>
              <a:t>xxxxxx</a:t>
            </a:r>
            <a:r>
              <a:rPr lang="en-US" sz="1400" dirty="0"/>
              <a:t> xxx x, xx xxx </a:t>
            </a:r>
            <a:r>
              <a:rPr lang="en-US" sz="1400" dirty="0" err="1"/>
              <a:t>xxxx</a:t>
            </a:r>
            <a:r>
              <a:rPr lang="en-US" sz="1400" dirty="0"/>
              <a:t> </a:t>
            </a:r>
            <a:r>
              <a:rPr lang="en-US" sz="1400" dirty="0" err="1"/>
              <a:t>xxxx</a:t>
            </a:r>
            <a:r>
              <a:rPr lang="en-US" sz="1400" dirty="0"/>
              <a:t>. </a:t>
            </a:r>
            <a:r>
              <a:rPr lang="en-US" sz="1400" dirty="0" err="1"/>
              <a:t>Xxxxx</a:t>
            </a:r>
            <a:r>
              <a:rPr lang="en-US" sz="1400" dirty="0"/>
              <a:t> x </a:t>
            </a:r>
            <a:r>
              <a:rPr lang="en-US" sz="1400" dirty="0" err="1"/>
              <a:t>x</a:t>
            </a:r>
            <a:r>
              <a:rPr lang="en-US" sz="1400" dirty="0"/>
              <a:t> </a:t>
            </a:r>
            <a:r>
              <a:rPr lang="en-US" sz="1400" dirty="0" err="1"/>
              <a:t>xxxxxx</a:t>
            </a:r>
            <a:r>
              <a:rPr lang="en-US" sz="1400" dirty="0"/>
              <a:t> </a:t>
            </a:r>
            <a:r>
              <a:rPr lang="en-US" sz="1400" dirty="0" err="1"/>
              <a:t>xxxx</a:t>
            </a:r>
            <a:r>
              <a:rPr lang="en-US" sz="1400" dirty="0"/>
              <a:t>. Xxx x xxx </a:t>
            </a:r>
            <a:r>
              <a:rPr lang="en-US" sz="1400" dirty="0" err="1"/>
              <a:t>xxxxxxx</a:t>
            </a:r>
            <a:r>
              <a:rPr lang="en-US" sz="1400" dirty="0"/>
              <a:t> xxx </a:t>
            </a:r>
            <a:r>
              <a:rPr lang="en-US" sz="1400" dirty="0" err="1"/>
              <a:t>xxxx</a:t>
            </a:r>
            <a:r>
              <a:rPr lang="en-US" sz="1400" dirty="0"/>
              <a:t> </a:t>
            </a:r>
            <a:r>
              <a:rPr lang="en-US" sz="1400" dirty="0" err="1"/>
              <a:t>xxxxxx</a:t>
            </a:r>
            <a:r>
              <a:rPr lang="en-US" sz="1400" dirty="0"/>
              <a:t>, xx </a:t>
            </a:r>
          </a:p>
        </p:txBody>
      </p:sp>
      <p:sp>
        <p:nvSpPr>
          <p:cNvPr id="11" name="TextBox 10"/>
          <p:cNvSpPr txBox="1"/>
          <p:nvPr/>
        </p:nvSpPr>
        <p:spPr>
          <a:xfrm>
            <a:off x="7209537" y="5109387"/>
            <a:ext cx="4007612" cy="480131"/>
          </a:xfrm>
          <a:prstGeom prst="rect">
            <a:avLst/>
          </a:prstGeom>
          <a:noFill/>
        </p:spPr>
        <p:txBody>
          <a:bodyPr wrap="square" rtlCol="0">
            <a:spAutoFit/>
          </a:bodyPr>
          <a:lstStyle/>
          <a:p>
            <a:pPr algn="r">
              <a:lnSpc>
                <a:spcPct val="90000"/>
              </a:lnSpc>
            </a:pPr>
            <a:r>
              <a:rPr lang="en-US" sz="1400" dirty="0"/>
              <a:t>Xxx </a:t>
            </a:r>
            <a:r>
              <a:rPr lang="en-US" sz="1400" dirty="0" err="1"/>
              <a:t>xxx</a:t>
            </a:r>
            <a:r>
              <a:rPr lang="en-US" sz="1400" dirty="0"/>
              <a:t> </a:t>
            </a:r>
            <a:r>
              <a:rPr lang="en-US" sz="1400" dirty="0" err="1"/>
              <a:t>xxxxx</a:t>
            </a:r>
            <a:r>
              <a:rPr lang="en-US" sz="1400" dirty="0"/>
              <a:t> x xx </a:t>
            </a:r>
            <a:r>
              <a:rPr lang="en-US" sz="1400" dirty="0" err="1"/>
              <a:t>xx</a:t>
            </a:r>
            <a:r>
              <a:rPr lang="en-US" sz="1400" dirty="0"/>
              <a:t> xxx </a:t>
            </a:r>
            <a:r>
              <a:rPr lang="en-US" sz="1400" dirty="0" err="1"/>
              <a:t>xxxx</a:t>
            </a:r>
            <a:r>
              <a:rPr lang="en-US" sz="1400" dirty="0"/>
              <a:t> x xxx </a:t>
            </a:r>
            <a:r>
              <a:rPr lang="en-US" sz="1400" dirty="0" err="1"/>
              <a:t>xxx</a:t>
            </a:r>
            <a:r>
              <a:rPr lang="en-US" sz="1400" dirty="0"/>
              <a:t> </a:t>
            </a:r>
            <a:r>
              <a:rPr lang="en-US" sz="1400" dirty="0" err="1"/>
              <a:t>xxxx</a:t>
            </a:r>
            <a:r>
              <a:rPr lang="en-US" sz="1400" dirty="0"/>
              <a:t>. </a:t>
            </a:r>
            <a:r>
              <a:rPr lang="en-US" sz="1400" dirty="0" err="1"/>
              <a:t>Xxxxx</a:t>
            </a:r>
            <a:r>
              <a:rPr lang="en-US" sz="1400" dirty="0"/>
              <a:t> </a:t>
            </a:r>
            <a:r>
              <a:rPr lang="en-US" sz="1400" dirty="0" err="1"/>
              <a:t>xxxxxxxxx</a:t>
            </a:r>
            <a:r>
              <a:rPr lang="en-US" sz="1400" dirty="0"/>
              <a:t> xxx </a:t>
            </a:r>
            <a:r>
              <a:rPr lang="en-US" sz="1400" dirty="0" err="1"/>
              <a:t>xxx</a:t>
            </a:r>
            <a:r>
              <a:rPr lang="en-US" sz="1400" dirty="0"/>
              <a:t>, xx </a:t>
            </a:r>
            <a:r>
              <a:rPr lang="en-US" sz="1400" dirty="0" err="1"/>
              <a:t>xxxxxx</a:t>
            </a:r>
            <a:endParaRPr lang="en-US" sz="1400" dirty="0"/>
          </a:p>
        </p:txBody>
      </p:sp>
      <p:graphicFrame>
        <p:nvGraphicFramePr>
          <p:cNvPr id="14" name="Content Placeholder 5"/>
          <p:cNvGraphicFramePr>
            <a:graphicFrameLocks/>
          </p:cNvGraphicFramePr>
          <p:nvPr>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Rectangle 11"/>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spTree>
    <p:extLst>
      <p:ext uri="{BB962C8B-B14F-4D97-AF65-F5344CB8AC3E}">
        <p14:creationId xmlns:p14="http://schemas.microsoft.com/office/powerpoint/2010/main" val="113296856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5068342" y="1700808"/>
            <a:ext cx="2055316" cy="515784"/>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 </a:t>
            </a:r>
            <a:r>
              <a:rPr lang="en-US" sz="1800" dirty="0" err="1">
                <a:solidFill>
                  <a:srgbClr val="FFFFFF"/>
                </a:solidFill>
              </a:rPr>
              <a:t>x</a:t>
            </a:r>
            <a:endParaRPr lang="en-US" sz="1800" dirty="0">
              <a:solidFill>
                <a:srgbClr val="FFFFFF"/>
              </a:solidFill>
            </a:endParaRPr>
          </a:p>
        </p:txBody>
      </p:sp>
      <p:sp>
        <p:nvSpPr>
          <p:cNvPr id="5" name="Rectangle 4"/>
          <p:cNvSpPr/>
          <p:nvPr/>
        </p:nvSpPr>
        <p:spPr>
          <a:xfrm>
            <a:off x="1407595" y="2794911"/>
            <a:ext cx="2180927" cy="515784"/>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6" name="Rectangle 5"/>
          <p:cNvSpPr/>
          <p:nvPr/>
        </p:nvSpPr>
        <p:spPr>
          <a:xfrm>
            <a:off x="3806223" y="2794911"/>
            <a:ext cx="2180927" cy="515784"/>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7" name="Rectangle 6"/>
          <p:cNvSpPr/>
          <p:nvPr/>
        </p:nvSpPr>
        <p:spPr>
          <a:xfrm>
            <a:off x="6204850" y="2794911"/>
            <a:ext cx="2180927" cy="515784"/>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8" name="Rectangle 7"/>
          <p:cNvSpPr/>
          <p:nvPr/>
        </p:nvSpPr>
        <p:spPr>
          <a:xfrm>
            <a:off x="1407596" y="3310401"/>
            <a:ext cx="2180927" cy="2232414"/>
          </a:xfrm>
          <a:prstGeom prst="rect">
            <a:avLst/>
          </a:prstGeom>
          <a:solidFill>
            <a:schemeClr val="accent2">
              <a:alpha val="20000"/>
            </a:schemeClr>
          </a:solidFill>
        </p:spPr>
        <p:txBody>
          <a:bodyPr wrap="square" lIns="182880" tIns="182880" rIns="182880" bIns="182880">
            <a:noAutofit/>
          </a:bodyPr>
          <a:lstStyle/>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X </a:t>
            </a:r>
            <a:r>
              <a:rPr lang="en-US" sz="1200" dirty="0" err="1"/>
              <a:t>x</a:t>
            </a:r>
            <a:r>
              <a:rPr lang="en-US" sz="1200" dirty="0"/>
              <a:t> </a:t>
            </a:r>
            <a:r>
              <a:rPr lang="en-US" sz="1200" dirty="0" err="1"/>
              <a:t>xxxx</a:t>
            </a:r>
            <a:r>
              <a:rPr lang="en-US" sz="1200" dirty="0"/>
              <a:t> x </a:t>
            </a:r>
            <a:r>
              <a:rPr lang="en-US" sz="1200" dirty="0" err="1"/>
              <a:t>xxxx</a:t>
            </a:r>
            <a:r>
              <a:rPr lang="en-US" sz="1200" dirty="0"/>
              <a:t> </a:t>
            </a:r>
            <a:r>
              <a:rPr lang="en-US" sz="1200" dirty="0" err="1"/>
              <a:t>Xxxx</a:t>
            </a:r>
            <a:r>
              <a:rPr lang="en-US" sz="1200" dirty="0"/>
              <a:t> xx </a:t>
            </a:r>
            <a:r>
              <a:rPr lang="en-US" sz="1200" dirty="0" err="1"/>
              <a:t>xxxxx</a:t>
            </a:r>
            <a:r>
              <a:rPr lang="en-US" sz="1200" dirty="0"/>
              <a:t> xxx xx </a:t>
            </a:r>
            <a:r>
              <a:rPr lang="en-US" sz="1200" dirty="0" err="1"/>
              <a:t>xxxxxxxxx</a:t>
            </a:r>
            <a:r>
              <a:rPr lang="en-US" sz="1200" dirty="0"/>
              <a:t> xx </a:t>
            </a:r>
            <a:r>
              <a:rPr lang="en-US" sz="1200" dirty="0" err="1"/>
              <a:t>Xxxxxxxxxx</a:t>
            </a:r>
            <a:r>
              <a:rPr lang="en-US" sz="1200" dirty="0"/>
              <a:t> xx </a:t>
            </a:r>
            <a:r>
              <a:rPr lang="en-US" sz="1200" dirty="0" err="1"/>
              <a:t>xxxxxxxxxxxx</a:t>
            </a:r>
            <a:r>
              <a:rPr lang="en-US" sz="1200" dirty="0"/>
              <a:t> x </a:t>
            </a:r>
            <a:r>
              <a:rPr lang="en-US" sz="1200" dirty="0" err="1"/>
              <a:t>xxxxx</a:t>
            </a:r>
            <a:r>
              <a:rPr lang="en-US" sz="1200" dirty="0"/>
              <a:t> xx </a:t>
            </a:r>
            <a:r>
              <a:rPr lang="en-US" sz="1200" dirty="0" err="1"/>
              <a:t>xxxxxx</a:t>
            </a:r>
            <a:r>
              <a:rPr lang="en-US" sz="1200" dirty="0"/>
              <a:t> </a:t>
            </a:r>
            <a:r>
              <a:rPr lang="en-US" sz="1200" dirty="0" err="1"/>
              <a:t>Xxxxx</a:t>
            </a:r>
            <a:r>
              <a:rPr lang="en-US" sz="1200" dirty="0"/>
              <a:t> </a:t>
            </a:r>
            <a:r>
              <a:rPr lang="en-US" sz="1200" dirty="0" err="1"/>
              <a:t>xxxx</a:t>
            </a:r>
            <a:r>
              <a:rPr lang="en-US" sz="1200" dirty="0"/>
              <a:t> </a:t>
            </a:r>
            <a:r>
              <a:rPr lang="en-US" sz="1200" dirty="0" err="1"/>
              <a:t>xxxxxx</a:t>
            </a:r>
            <a:r>
              <a:rPr lang="en-US" sz="1200" dirty="0"/>
              <a:t> </a:t>
            </a:r>
            <a:r>
              <a:rPr lang="en-US" sz="1200" dirty="0" err="1"/>
              <a:t>xxxxxxxxx</a:t>
            </a:r>
            <a:r>
              <a:rPr lang="en-US" sz="1200" dirty="0"/>
              <a:t> xx </a:t>
            </a:r>
            <a:r>
              <a:rPr lang="en-US" sz="1200" dirty="0" err="1"/>
              <a:t>xxxxxxxxxxxxxxxx</a:t>
            </a:r>
            <a:r>
              <a:rPr lang="en-US" sz="1200" dirty="0"/>
              <a:t> </a:t>
            </a:r>
          </a:p>
        </p:txBody>
      </p:sp>
      <p:sp>
        <p:nvSpPr>
          <p:cNvPr id="9" name="Rectangle 8"/>
          <p:cNvSpPr/>
          <p:nvPr/>
        </p:nvSpPr>
        <p:spPr>
          <a:xfrm>
            <a:off x="8603478" y="2794911"/>
            <a:ext cx="2180927" cy="515784"/>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11" name="Rectangle 10"/>
          <p:cNvSpPr/>
          <p:nvPr/>
        </p:nvSpPr>
        <p:spPr>
          <a:xfrm>
            <a:off x="3803236" y="3310401"/>
            <a:ext cx="2180927" cy="2232414"/>
          </a:xfrm>
          <a:prstGeom prst="rect">
            <a:avLst/>
          </a:prstGeom>
          <a:solidFill>
            <a:schemeClr val="accent3">
              <a:alpha val="20000"/>
            </a:schemeClr>
          </a:solidFill>
        </p:spPr>
        <p:txBody>
          <a:bodyPr wrap="square" lIns="182880" tIns="182880" rIns="182880" bIns="182880">
            <a:noAutofit/>
          </a:bodyPr>
          <a:lstStyle/>
          <a:p>
            <a:pPr>
              <a:lnSpc>
                <a:spcPct val="89000"/>
              </a:lnSpc>
            </a:pPr>
            <a:r>
              <a:rPr lang="en-US" sz="1200" dirty="0" err="1"/>
              <a:t>Xxxxxx</a:t>
            </a:r>
            <a:r>
              <a:rPr lang="en-US" sz="1200" dirty="0"/>
              <a:t> </a:t>
            </a:r>
            <a:r>
              <a:rPr lang="en-US" sz="1200" dirty="0" err="1"/>
              <a:t>xxxxx</a:t>
            </a:r>
            <a:r>
              <a:rPr lang="en-US" sz="1200" dirty="0"/>
              <a:t> </a:t>
            </a:r>
            <a:r>
              <a:rPr lang="en-US" sz="1200" dirty="0" err="1"/>
              <a:t>xxxx</a:t>
            </a:r>
            <a:r>
              <a:rPr lang="en-US" sz="1200" dirty="0"/>
              <a:t> x </a:t>
            </a:r>
            <a:r>
              <a:rPr lang="en-US" sz="1200" dirty="0" err="1"/>
              <a:t>xxxxx</a:t>
            </a:r>
            <a:r>
              <a:rPr lang="en-US" sz="1200" dirty="0"/>
              <a:t> </a:t>
            </a:r>
            <a:r>
              <a:rPr lang="en-US" sz="1200" dirty="0" err="1"/>
              <a:t>xxxxxx</a:t>
            </a:r>
            <a:r>
              <a:rPr lang="en-US" sz="1200" dirty="0"/>
              <a:t> x xxx </a:t>
            </a:r>
            <a:r>
              <a:rPr lang="en-US" sz="1200" dirty="0" err="1"/>
              <a:t>xxxxxxx</a:t>
            </a:r>
            <a:r>
              <a:rPr lang="en-US" sz="1200" dirty="0"/>
              <a:t> x </a:t>
            </a:r>
            <a:r>
              <a:rPr lang="en-US" sz="1200" dirty="0" err="1"/>
              <a:t>xxxxxx</a:t>
            </a:r>
            <a:r>
              <a:rPr lang="en-US" sz="1200" dirty="0"/>
              <a:t> x xx </a:t>
            </a:r>
            <a:r>
              <a:rPr lang="en-US" sz="1200" dirty="0" err="1"/>
              <a:t>Xxxxx</a:t>
            </a:r>
            <a:r>
              <a:rPr lang="en-US" sz="1200" dirty="0"/>
              <a:t> </a:t>
            </a:r>
            <a:r>
              <a:rPr lang="en-US" sz="1200" dirty="0" err="1"/>
              <a:t>xxxxxxxxxxxxx</a:t>
            </a:r>
            <a:r>
              <a:rPr lang="en-US" sz="1200" dirty="0"/>
              <a:t> </a:t>
            </a:r>
            <a:r>
              <a:rPr lang="en-US" sz="1200" dirty="0" err="1"/>
              <a:t>Xxxxxxxxxxx</a:t>
            </a:r>
            <a:r>
              <a:rPr lang="en-US" sz="1200" dirty="0"/>
              <a:t> </a:t>
            </a:r>
            <a:r>
              <a:rPr lang="en-US" sz="1200" dirty="0" err="1"/>
              <a:t>xxxxx</a:t>
            </a:r>
            <a:r>
              <a:rPr lang="en-US" sz="1200" dirty="0"/>
              <a:t> xx xxx xx xxx </a:t>
            </a:r>
            <a:r>
              <a:rPr lang="en-US" sz="1200" dirty="0" err="1"/>
              <a:t>xxxxxx</a:t>
            </a:r>
            <a:r>
              <a:rPr lang="en-US" sz="1200" dirty="0"/>
              <a:t> x Xx xxx </a:t>
            </a:r>
            <a:r>
              <a:rPr lang="en-US" sz="1200" dirty="0" err="1"/>
              <a:t>xxx</a:t>
            </a:r>
            <a:r>
              <a:rPr lang="en-US" sz="1200" dirty="0"/>
              <a:t> </a:t>
            </a:r>
            <a:r>
              <a:rPr lang="en-US" sz="1200" dirty="0" err="1"/>
              <a:t>xxx</a:t>
            </a:r>
            <a:r>
              <a:rPr lang="en-US" sz="1200" dirty="0"/>
              <a:t> </a:t>
            </a:r>
            <a:r>
              <a:rPr lang="en-US" sz="1200" dirty="0" err="1"/>
              <a:t>xxx</a:t>
            </a:r>
            <a:r>
              <a:rPr lang="en-US" sz="1200" dirty="0"/>
              <a:t> x </a:t>
            </a:r>
            <a:r>
              <a:rPr lang="en-US" sz="1200" dirty="0" err="1"/>
              <a:t>xxxx</a:t>
            </a:r>
            <a:r>
              <a:rPr lang="en-US" sz="1200" dirty="0"/>
              <a:t> xxx xx </a:t>
            </a:r>
            <a:r>
              <a:rPr lang="en-US" sz="1200" dirty="0" err="1"/>
              <a:t>xxxxx</a:t>
            </a:r>
            <a:r>
              <a:rPr lang="en-US" sz="1200" dirty="0"/>
              <a:t> x xxx </a:t>
            </a:r>
            <a:r>
              <a:rPr lang="en-US" sz="1200" dirty="0" err="1"/>
              <a:t>xxx</a:t>
            </a:r>
            <a:r>
              <a:rPr lang="en-US" sz="1200" dirty="0"/>
              <a:t> </a:t>
            </a:r>
            <a:r>
              <a:rPr lang="en-US" sz="1200" dirty="0" err="1"/>
              <a:t>xxxxx</a:t>
            </a:r>
            <a:r>
              <a:rPr lang="en-US" sz="1200" dirty="0"/>
              <a:t> </a:t>
            </a:r>
            <a:r>
              <a:rPr lang="en-US" sz="1200" dirty="0" err="1"/>
              <a:t>xxxxx</a:t>
            </a:r>
            <a:r>
              <a:rPr lang="en-US" sz="1200" dirty="0"/>
              <a:t> </a:t>
            </a:r>
            <a:r>
              <a:rPr lang="en-US" sz="1200" dirty="0" err="1"/>
              <a:t>xxxxxxxx</a:t>
            </a:r>
            <a:r>
              <a:rPr lang="en-US" sz="1200" dirty="0"/>
              <a:t> </a:t>
            </a:r>
            <a:r>
              <a:rPr lang="en-US" sz="1200" dirty="0" err="1"/>
              <a:t>xxxx</a:t>
            </a:r>
            <a:endParaRPr lang="en-US" sz="1200" dirty="0"/>
          </a:p>
        </p:txBody>
      </p:sp>
      <p:sp>
        <p:nvSpPr>
          <p:cNvPr id="12" name="Rectangle 11"/>
          <p:cNvSpPr/>
          <p:nvPr/>
        </p:nvSpPr>
        <p:spPr>
          <a:xfrm>
            <a:off x="6198876" y="3310401"/>
            <a:ext cx="2180927" cy="2232414"/>
          </a:xfrm>
          <a:prstGeom prst="rect">
            <a:avLst/>
          </a:prstGeom>
          <a:solidFill>
            <a:schemeClr val="accent4">
              <a:alpha val="20000"/>
            </a:schemeClr>
          </a:solidFill>
        </p:spPr>
        <p:txBody>
          <a:bodyPr wrap="square" lIns="182880" tIns="182880" rIns="182880" bIns="182880">
            <a:noAutofit/>
          </a:bodyPr>
          <a:lstStyle/>
          <a:p>
            <a:pPr>
              <a:lnSpc>
                <a:spcPct val="89000"/>
              </a:lnSpc>
            </a:pPr>
            <a:r>
              <a:rPr lang="en-US" sz="1200" dirty="0"/>
              <a:t>x </a:t>
            </a:r>
            <a:r>
              <a:rPr lang="en-US" sz="1200" dirty="0" err="1"/>
              <a:t>x</a:t>
            </a:r>
            <a:r>
              <a:rPr lang="en-US" sz="1200" dirty="0"/>
              <a:t> </a:t>
            </a:r>
            <a:r>
              <a:rPr lang="en-US" sz="1200" dirty="0" err="1"/>
              <a:t>xxxxxxx</a:t>
            </a:r>
            <a:r>
              <a:rPr lang="en-US" sz="1200" dirty="0"/>
              <a:t> x </a:t>
            </a:r>
            <a:r>
              <a:rPr lang="en-US" sz="1200" dirty="0" err="1"/>
              <a:t>xxxx</a:t>
            </a:r>
            <a:r>
              <a:rPr lang="en-US" sz="1200" dirty="0"/>
              <a:t> </a:t>
            </a:r>
            <a:r>
              <a:rPr lang="en-US" sz="1200" dirty="0" err="1"/>
              <a:t>xxxxx</a:t>
            </a:r>
            <a:r>
              <a:rPr lang="en-US" sz="1200" dirty="0"/>
              <a:t> </a:t>
            </a:r>
            <a:r>
              <a:rPr lang="en-US" sz="1200" dirty="0" err="1"/>
              <a:t>xxxxxx</a:t>
            </a:r>
            <a:r>
              <a:rPr lang="en-US" sz="1200" dirty="0"/>
              <a:t> xxx xx </a:t>
            </a:r>
            <a:r>
              <a:rPr lang="en-US" sz="1200" dirty="0" err="1"/>
              <a:t>xxxxx</a:t>
            </a:r>
            <a:r>
              <a:rPr lang="en-US" sz="1200" dirty="0"/>
              <a:t> xx </a:t>
            </a:r>
            <a:r>
              <a:rPr lang="en-US" sz="1200" dirty="0" err="1"/>
              <a:t>xxxx</a:t>
            </a:r>
            <a:r>
              <a:rPr lang="en-US" sz="1200" dirty="0"/>
              <a:t> </a:t>
            </a:r>
            <a:r>
              <a:rPr lang="en-US" sz="1200" dirty="0" err="1"/>
              <a:t>xxxxxxxx</a:t>
            </a:r>
            <a:r>
              <a:rPr lang="en-US" sz="1200" dirty="0"/>
              <a:t> </a:t>
            </a:r>
            <a:r>
              <a:rPr lang="en-US" sz="1200" dirty="0" err="1"/>
              <a:t>xxxxx</a:t>
            </a:r>
            <a:r>
              <a:rPr lang="en-US" sz="1200" dirty="0"/>
              <a:t> xxx </a:t>
            </a:r>
            <a:r>
              <a:rPr lang="en-US" sz="1200" dirty="0" err="1"/>
              <a:t>Xxxxxxx</a:t>
            </a:r>
            <a:r>
              <a:rPr lang="en-US" sz="1200" dirty="0"/>
              <a:t> </a:t>
            </a:r>
            <a:r>
              <a:rPr lang="en-US" sz="1200" dirty="0" err="1"/>
              <a:t>xxxxxxxxxx</a:t>
            </a:r>
            <a:r>
              <a:rPr lang="en-US" sz="1200" dirty="0"/>
              <a:t> Xxx </a:t>
            </a:r>
            <a:r>
              <a:rPr lang="en-US" sz="1200" dirty="0" err="1"/>
              <a:t>xxxxxxxxx</a:t>
            </a:r>
            <a:r>
              <a:rPr lang="en-US" sz="1200" dirty="0"/>
              <a:t> </a:t>
            </a:r>
            <a:r>
              <a:rPr lang="en-US" sz="1200" dirty="0" err="1"/>
              <a:t>xxxx</a:t>
            </a:r>
            <a:r>
              <a:rPr lang="en-US" sz="1200" dirty="0"/>
              <a:t> </a:t>
            </a:r>
            <a:r>
              <a:rPr lang="en-US" sz="1200" dirty="0" err="1"/>
              <a:t>Xxxxx</a:t>
            </a:r>
            <a:r>
              <a:rPr lang="en-US" sz="1200" dirty="0"/>
              <a:t> </a:t>
            </a:r>
            <a:r>
              <a:rPr lang="en-US" sz="1200" dirty="0" err="1"/>
              <a:t>xxxx</a:t>
            </a:r>
            <a:r>
              <a:rPr lang="en-US" sz="1200" dirty="0"/>
              <a:t> </a:t>
            </a:r>
            <a:r>
              <a:rPr lang="en-US" sz="1200" dirty="0" err="1"/>
              <a:t>xxxxx</a:t>
            </a:r>
            <a:r>
              <a:rPr lang="en-US" sz="1200" dirty="0"/>
              <a:t> x </a:t>
            </a:r>
            <a:r>
              <a:rPr lang="en-US" sz="1200" dirty="0" err="1"/>
              <a:t>xxxxx</a:t>
            </a:r>
            <a:r>
              <a:rPr lang="en-US" sz="1200" dirty="0"/>
              <a:t> x </a:t>
            </a:r>
            <a:r>
              <a:rPr lang="en-US" sz="1200" dirty="0" err="1"/>
              <a:t>xxxxxxxx</a:t>
            </a:r>
            <a:r>
              <a:rPr lang="en-US" sz="1200" dirty="0"/>
              <a:t> xx </a:t>
            </a:r>
            <a:r>
              <a:rPr lang="en-US" sz="1200" dirty="0" err="1"/>
              <a:t>xxxxxxxx</a:t>
            </a:r>
            <a:r>
              <a:rPr lang="en-US" sz="1200" dirty="0"/>
              <a:t> xxx </a:t>
            </a:r>
            <a:r>
              <a:rPr lang="en-US" sz="1200" dirty="0" err="1"/>
              <a:t>xxxx</a:t>
            </a:r>
            <a:r>
              <a:rPr lang="en-US" sz="1200" dirty="0"/>
              <a:t> xxx </a:t>
            </a:r>
            <a:r>
              <a:rPr lang="en-US" sz="1200" dirty="0" err="1"/>
              <a:t>xxx</a:t>
            </a:r>
            <a:r>
              <a:rPr lang="en-US" sz="1200" dirty="0"/>
              <a:t> x </a:t>
            </a:r>
            <a:r>
              <a:rPr lang="en-US" sz="1200" dirty="0" err="1"/>
              <a:t>xxxx</a:t>
            </a:r>
            <a:r>
              <a:rPr lang="en-US" sz="1200" dirty="0"/>
              <a:t> </a:t>
            </a:r>
          </a:p>
        </p:txBody>
      </p:sp>
      <p:sp>
        <p:nvSpPr>
          <p:cNvPr id="13" name="Rectangle 12"/>
          <p:cNvSpPr/>
          <p:nvPr/>
        </p:nvSpPr>
        <p:spPr>
          <a:xfrm>
            <a:off x="8594516" y="3310401"/>
            <a:ext cx="2180927" cy="2232414"/>
          </a:xfrm>
          <a:prstGeom prst="rect">
            <a:avLst/>
          </a:prstGeom>
          <a:solidFill>
            <a:schemeClr val="accent5">
              <a:alpha val="20000"/>
            </a:schemeClr>
          </a:solidFill>
        </p:spPr>
        <p:txBody>
          <a:bodyPr wrap="square" lIns="182880" tIns="182880" rIns="182880" bIns="182880">
            <a:noAutofit/>
          </a:bodyPr>
          <a:lstStyle/>
          <a:p>
            <a:pPr>
              <a:lnSpc>
                <a:spcPct val="89000"/>
              </a:lnSpc>
            </a:pPr>
            <a:r>
              <a:rPr lang="en-US" sz="1200" dirty="0"/>
              <a:t>Xx </a:t>
            </a:r>
            <a:r>
              <a:rPr lang="en-US" sz="1200" dirty="0" err="1"/>
              <a:t>xxxxxxx</a:t>
            </a:r>
            <a:r>
              <a:rPr lang="en-US" sz="1200" dirty="0"/>
              <a:t> </a:t>
            </a:r>
            <a:r>
              <a:rPr lang="en-US" sz="1200" dirty="0" err="1"/>
              <a:t>xxxx</a:t>
            </a:r>
            <a:r>
              <a:rPr lang="en-US" sz="1200" dirty="0"/>
              <a:t> </a:t>
            </a:r>
            <a:r>
              <a:rPr lang="en-US" sz="1200" dirty="0" err="1"/>
              <a:t>xxxxxx</a:t>
            </a:r>
            <a:r>
              <a:rPr lang="en-US" sz="1200" dirty="0"/>
              <a:t> Xx xxx xx </a:t>
            </a:r>
            <a:r>
              <a:rPr lang="en-US" sz="1200" dirty="0" err="1"/>
              <a:t>xxxxxx</a:t>
            </a:r>
            <a:r>
              <a:rPr lang="en-US" sz="1200" dirty="0"/>
              <a:t> x xxx x xxx </a:t>
            </a:r>
            <a:r>
              <a:rPr lang="en-US" sz="1200" dirty="0" err="1"/>
              <a:t>xxx</a:t>
            </a:r>
            <a:r>
              <a:rPr lang="en-US" sz="1200" dirty="0"/>
              <a:t> xx </a:t>
            </a:r>
            <a:r>
              <a:rPr lang="en-US" sz="1200" dirty="0" err="1"/>
              <a:t>Xxxxx</a:t>
            </a:r>
            <a:r>
              <a:rPr lang="en-US" sz="1200" dirty="0"/>
              <a:t> </a:t>
            </a:r>
            <a:r>
              <a:rPr lang="en-US" sz="1200" dirty="0" err="1"/>
              <a:t>xxxxxxx</a:t>
            </a:r>
            <a:r>
              <a:rPr lang="en-US" sz="1200" dirty="0"/>
              <a:t> </a:t>
            </a:r>
            <a:r>
              <a:rPr lang="en-US" sz="1200" dirty="0" err="1"/>
              <a:t>Xxxxx</a:t>
            </a:r>
            <a:r>
              <a:rPr lang="en-US" sz="1200" dirty="0"/>
              <a:t> </a:t>
            </a:r>
            <a:r>
              <a:rPr lang="en-US" sz="1200" dirty="0" err="1"/>
              <a:t>xxxxx</a:t>
            </a:r>
            <a:r>
              <a:rPr lang="en-US" sz="1200" dirty="0"/>
              <a:t> </a:t>
            </a:r>
            <a:r>
              <a:rPr lang="en-US" sz="1200" dirty="0" err="1"/>
              <a:t>xxxxxxx</a:t>
            </a:r>
            <a:r>
              <a:rPr lang="en-US" sz="1200" dirty="0"/>
              <a:t> xx </a:t>
            </a:r>
            <a:r>
              <a:rPr lang="en-US" sz="1200" dirty="0" err="1"/>
              <a:t>xx</a:t>
            </a:r>
            <a:r>
              <a:rPr lang="en-US" sz="1200" dirty="0"/>
              <a:t> x </a:t>
            </a:r>
            <a:r>
              <a:rPr lang="en-US" sz="1200" dirty="0" err="1"/>
              <a:t>xxxxxx</a:t>
            </a:r>
            <a:r>
              <a:rPr lang="en-US" sz="1200" dirty="0"/>
              <a:t> </a:t>
            </a:r>
            <a:r>
              <a:rPr lang="en-US" sz="1200" dirty="0" err="1"/>
              <a:t>xxxx</a:t>
            </a:r>
            <a:r>
              <a:rPr lang="en-US" sz="1200" dirty="0"/>
              <a:t> </a:t>
            </a:r>
            <a:r>
              <a:rPr lang="en-US" sz="1200" dirty="0" err="1"/>
              <a:t>xxxxx</a:t>
            </a:r>
            <a:r>
              <a:rPr lang="en-US" sz="1200" dirty="0"/>
              <a:t> xx </a:t>
            </a:r>
            <a:r>
              <a:rPr lang="en-US" sz="1200" dirty="0" err="1"/>
              <a:t>xxxxxx</a:t>
            </a:r>
            <a:r>
              <a:rPr lang="en-US" sz="1200" dirty="0"/>
              <a:t> xx </a:t>
            </a:r>
            <a:r>
              <a:rPr lang="en-US" sz="1200" dirty="0" err="1"/>
              <a:t>Xxxx</a:t>
            </a:r>
            <a:r>
              <a:rPr lang="en-US" sz="1200" dirty="0"/>
              <a:t> xx </a:t>
            </a:r>
            <a:r>
              <a:rPr lang="en-US" sz="1200" dirty="0" err="1"/>
              <a:t>xxxxxxx</a:t>
            </a:r>
            <a:r>
              <a:rPr lang="en-US" sz="1200" dirty="0"/>
              <a:t> x </a:t>
            </a:r>
            <a:r>
              <a:rPr lang="en-US" sz="1200" dirty="0" err="1"/>
              <a:t>xxxxxxx</a:t>
            </a:r>
            <a:r>
              <a:rPr lang="en-US" sz="1200" dirty="0"/>
              <a:t> </a:t>
            </a:r>
            <a:r>
              <a:rPr lang="en-US" sz="1200" dirty="0" err="1"/>
              <a:t>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 xx</a:t>
            </a:r>
          </a:p>
        </p:txBody>
      </p:sp>
      <p:cxnSp>
        <p:nvCxnSpPr>
          <p:cNvPr id="15" name="Elbow Connector 14"/>
          <p:cNvCxnSpPr>
            <a:stCxn id="4" idx="2"/>
            <a:endCxn id="5" idx="0"/>
          </p:cNvCxnSpPr>
          <p:nvPr/>
        </p:nvCxnSpPr>
        <p:spPr>
          <a:xfrm rot="5400000">
            <a:off x="4007871" y="706781"/>
            <a:ext cx="578319" cy="3597941"/>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7605812" y="706780"/>
            <a:ext cx="578319" cy="3597942"/>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6406498" y="1906094"/>
            <a:ext cx="578319" cy="1199314"/>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5207185" y="1906095"/>
            <a:ext cx="578319" cy="1199313"/>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xxx </a:t>
            </a:r>
            <a:r>
              <a:rPr lang="en-US" dirty="0" err="1"/>
              <a:t>xxxxxxxxxx</a:t>
            </a:r>
            <a:r>
              <a:rPr lang="en-US" dirty="0"/>
              <a:t> </a:t>
            </a:r>
            <a:r>
              <a:rPr lang="en-US" dirty="0" err="1"/>
              <a:t>xxxx</a:t>
            </a:r>
            <a:endParaRPr lang="en-US" dirty="0"/>
          </a:p>
        </p:txBody>
      </p:sp>
      <p:sp>
        <p:nvSpPr>
          <p:cNvPr id="4" name="Oval 3"/>
          <p:cNvSpPr/>
          <p:nvPr/>
        </p:nvSpPr>
        <p:spPr>
          <a:xfrm>
            <a:off x="1150965" y="1617152"/>
            <a:ext cx="2256737" cy="2256737"/>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3059298" y="1617152"/>
            <a:ext cx="2256737" cy="2256737"/>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Oval 5"/>
          <p:cNvSpPr/>
          <p:nvPr/>
        </p:nvSpPr>
        <p:spPr>
          <a:xfrm>
            <a:off x="6875965" y="1617152"/>
            <a:ext cx="2256737" cy="2256737"/>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 name="Oval 6"/>
          <p:cNvSpPr/>
          <p:nvPr/>
        </p:nvSpPr>
        <p:spPr>
          <a:xfrm>
            <a:off x="4967632" y="1617152"/>
            <a:ext cx="2256737" cy="2256737"/>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8" name="Oval 7"/>
          <p:cNvSpPr/>
          <p:nvPr/>
        </p:nvSpPr>
        <p:spPr>
          <a:xfrm>
            <a:off x="8784300" y="1617152"/>
            <a:ext cx="2256737" cy="2256737"/>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4" name="Group 13"/>
          <p:cNvGrpSpPr/>
          <p:nvPr/>
        </p:nvGrpSpPr>
        <p:grpSpPr>
          <a:xfrm>
            <a:off x="3797664" y="1941003"/>
            <a:ext cx="780005" cy="911499"/>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a:xfrm>
            <a:off x="2016864" y="1945835"/>
            <a:ext cx="451907" cy="901835"/>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bwMode="auto">
          <a:xfrm>
            <a:off x="5675975" y="1994903"/>
            <a:ext cx="840051" cy="803699"/>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Rectangle 29"/>
          <p:cNvSpPr/>
          <p:nvPr/>
        </p:nvSpPr>
        <p:spPr>
          <a:xfrm>
            <a:off x="1342987"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8" name="Rectangle 37"/>
          <p:cNvSpPr/>
          <p:nvPr/>
        </p:nvSpPr>
        <p:spPr>
          <a:xfrm>
            <a:off x="3286959"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9" name="Rectangle 38"/>
          <p:cNvSpPr/>
          <p:nvPr/>
        </p:nvSpPr>
        <p:spPr>
          <a:xfrm>
            <a:off x="5150112"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0" name="Rectangle 39"/>
          <p:cNvSpPr/>
          <p:nvPr/>
        </p:nvSpPr>
        <p:spPr>
          <a:xfrm>
            <a:off x="709408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2" name="Rectangle 41"/>
          <p:cNvSpPr/>
          <p:nvPr/>
        </p:nvSpPr>
        <p:spPr>
          <a:xfrm>
            <a:off x="899734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3" name="Rectangle 42"/>
          <p:cNvSpPr/>
          <p:nvPr/>
        </p:nvSpPr>
        <p:spPr>
          <a:xfrm>
            <a:off x="1342987"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Xx </a:t>
            </a:r>
            <a:r>
              <a:rPr lang="fr-FR" sz="1467" dirty="0" err="1"/>
              <a:t>xxxxx</a:t>
            </a:r>
            <a:r>
              <a:rPr lang="fr-FR" sz="1467" dirty="0"/>
              <a:t> xx </a:t>
            </a:r>
            <a:r>
              <a:rPr lang="fr-FR" sz="1467" dirty="0" err="1"/>
              <a:t>xx</a:t>
            </a:r>
            <a:r>
              <a:rPr lang="fr-FR" sz="1467" dirty="0"/>
              <a:t> </a:t>
            </a:r>
            <a:r>
              <a:rPr lang="fr-FR" sz="1467" dirty="0" err="1"/>
              <a:t>xx</a:t>
            </a:r>
            <a:r>
              <a:rPr lang="fr-FR" sz="1467" dirty="0"/>
              <a:t> xxx </a:t>
            </a:r>
            <a:r>
              <a:rPr lang="fr-FR" sz="1467" dirty="0" err="1"/>
              <a:t>xxxxxxx</a:t>
            </a:r>
            <a:r>
              <a:rPr lang="fr-FR" sz="1467" dirty="0"/>
              <a:t> </a:t>
            </a:r>
            <a:r>
              <a:rPr lang="fr-FR" sz="1467" dirty="0" err="1"/>
              <a:t>xxxxxx</a:t>
            </a:r>
            <a:endParaRPr lang="en-US" sz="1467" dirty="0"/>
          </a:p>
        </p:txBody>
      </p:sp>
      <p:sp>
        <p:nvSpPr>
          <p:cNvPr id="44" name="Rectangle 43"/>
          <p:cNvSpPr/>
          <p:nvPr/>
        </p:nvSpPr>
        <p:spPr>
          <a:xfrm>
            <a:off x="3286959"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a:t>
            </a:r>
            <a:r>
              <a:rPr lang="en-US" sz="1467" dirty="0"/>
              <a:t> </a:t>
            </a:r>
            <a:r>
              <a:rPr lang="en-US" sz="1467" dirty="0" err="1"/>
              <a:t>xxxx</a:t>
            </a:r>
            <a:r>
              <a:rPr lang="en-US" sz="1467" dirty="0"/>
              <a:t> </a:t>
            </a:r>
            <a:r>
              <a:rPr lang="en-US" sz="1467" dirty="0" err="1"/>
              <a:t>xxxxxx</a:t>
            </a:r>
            <a:r>
              <a:rPr lang="en-US" sz="1467" dirty="0"/>
              <a:t> x </a:t>
            </a:r>
            <a:r>
              <a:rPr lang="en-US" sz="1467" dirty="0" err="1"/>
              <a:t>xxxx</a:t>
            </a:r>
            <a:r>
              <a:rPr lang="en-US" sz="1467" dirty="0"/>
              <a:t> </a:t>
            </a:r>
            <a:r>
              <a:rPr lang="en-US" sz="1467" dirty="0" err="1"/>
              <a:t>xxxx</a:t>
            </a:r>
            <a:r>
              <a:rPr lang="en-US" sz="1467" dirty="0"/>
              <a:t> x xxx x x</a:t>
            </a:r>
          </a:p>
        </p:txBody>
      </p:sp>
      <p:sp>
        <p:nvSpPr>
          <p:cNvPr id="45" name="Rectangle 44"/>
          <p:cNvSpPr/>
          <p:nvPr/>
        </p:nvSpPr>
        <p:spPr>
          <a:xfrm>
            <a:off x="5150112" y="4005065"/>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r>
              <a:rPr lang="fr-FR" sz="1467" dirty="0"/>
              <a:t> </a:t>
            </a:r>
            <a:r>
              <a:rPr lang="fr-FR" sz="1467" dirty="0" err="1"/>
              <a:t>xxxxxx</a:t>
            </a:r>
            <a:r>
              <a:rPr lang="fr-FR" sz="1467" dirty="0"/>
              <a:t> xxx x </a:t>
            </a:r>
            <a:r>
              <a:rPr lang="fr-FR" sz="1467" dirty="0" err="1"/>
              <a:t>xxxxxxx</a:t>
            </a:r>
            <a:r>
              <a:rPr lang="fr-FR" sz="1467" dirty="0"/>
              <a:t> </a:t>
            </a:r>
            <a:endParaRPr lang="en-US" sz="1467" dirty="0"/>
          </a:p>
        </p:txBody>
      </p:sp>
      <p:sp>
        <p:nvSpPr>
          <p:cNvPr id="46" name="Rectangle 45"/>
          <p:cNvSpPr/>
          <p:nvPr/>
        </p:nvSpPr>
        <p:spPr>
          <a:xfrm>
            <a:off x="7094084" y="4005065"/>
            <a:ext cx="1872693" cy="1047594"/>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err="1"/>
              <a:t>Xxxxxx</a:t>
            </a:r>
            <a:r>
              <a:rPr lang="fr-FR" sz="1467" dirty="0"/>
              <a:t> </a:t>
            </a:r>
            <a:r>
              <a:rPr lang="fr-FR" sz="1467" dirty="0" err="1"/>
              <a:t>xxxxx</a:t>
            </a:r>
            <a:r>
              <a:rPr lang="fr-FR" sz="1467" dirty="0"/>
              <a:t> </a:t>
            </a:r>
            <a:r>
              <a:rPr lang="fr-FR" sz="1467" dirty="0" err="1"/>
              <a:t>xxxxxxxxxxxx</a:t>
            </a:r>
            <a:r>
              <a:rPr lang="fr-FR" sz="1467" dirty="0"/>
              <a:t> </a:t>
            </a:r>
            <a:r>
              <a:rPr lang="fr-FR" sz="1467" dirty="0" err="1"/>
              <a:t>xxxxxxxx</a:t>
            </a:r>
            <a:r>
              <a:rPr lang="fr-FR" sz="1467" dirty="0"/>
              <a:t> </a:t>
            </a:r>
            <a:endParaRPr lang="en-US" sz="1467" dirty="0"/>
          </a:p>
        </p:txBody>
      </p:sp>
      <p:sp>
        <p:nvSpPr>
          <p:cNvPr id="47" name="Rectangle 46"/>
          <p:cNvSpPr/>
          <p:nvPr/>
        </p:nvSpPr>
        <p:spPr>
          <a:xfrm>
            <a:off x="8997344"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Xxxxxxxx</a:t>
            </a:r>
            <a:r>
              <a:rPr lang="en-US" sz="1467" dirty="0"/>
              <a:t> x </a:t>
            </a:r>
            <a:r>
              <a:rPr lang="en-US" sz="1467" dirty="0" err="1"/>
              <a:t>xxxxxx</a:t>
            </a:r>
            <a:r>
              <a:rPr lang="en-US" sz="1467" dirty="0"/>
              <a:t> xxx </a:t>
            </a:r>
            <a:r>
              <a:rPr lang="en-US" sz="1467" dirty="0" err="1"/>
              <a:t>xxx</a:t>
            </a:r>
            <a:r>
              <a:rPr lang="en-US" sz="1467" dirty="0"/>
              <a:t> </a:t>
            </a:r>
            <a:r>
              <a:rPr lang="en-US" sz="1467" dirty="0" err="1"/>
              <a:t>xxx</a:t>
            </a:r>
            <a:r>
              <a:rPr lang="en-US" sz="1467" dirty="0"/>
              <a:t> x xx</a:t>
            </a:r>
          </a:p>
        </p:txBody>
      </p:sp>
      <p:sp>
        <p:nvSpPr>
          <p:cNvPr id="35" name="Rectangle 34"/>
          <p:cNvSpPr/>
          <p:nvPr/>
        </p:nvSpPr>
        <p:spPr>
          <a:xfrm>
            <a:off x="1342987" y="5301208"/>
            <a:ext cx="9527051" cy="675185"/>
          </a:xfrm>
          <a:prstGeom prst="rect">
            <a:avLst/>
          </a:prstGeom>
          <a:solidFill>
            <a:schemeClr val="tx1">
              <a:alpha val="20000"/>
            </a:schemeClr>
          </a:solidFill>
        </p:spPr>
        <p:txBody>
          <a:bodyPr wrap="square" lIns="243840" tIns="121920" rIns="243840" bIns="121920">
            <a:spAutoFit/>
          </a:bodyPr>
          <a:lstStyle/>
          <a:p>
            <a:pPr algn="ct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xxxxxx</a:t>
            </a:r>
            <a:r>
              <a:rPr lang="en-US" sz="1467" dirty="0"/>
              <a:t> xxx x xxx </a:t>
            </a:r>
            <a:r>
              <a:rPr lang="en-US" sz="1467" dirty="0" err="1"/>
              <a:t>Xxx</a:t>
            </a:r>
            <a:r>
              <a:rPr lang="en-US" sz="1467" dirty="0"/>
              <a:t> x </a:t>
            </a:r>
            <a:r>
              <a:rPr lang="en-US" sz="1467" dirty="0" err="1"/>
              <a:t>xxxxxx</a:t>
            </a:r>
            <a:r>
              <a:rPr lang="en-US" sz="1467" dirty="0"/>
              <a:t> </a:t>
            </a:r>
            <a:r>
              <a:rPr lang="en-US" sz="1467" dirty="0" err="1"/>
              <a:t>xxxxxx</a:t>
            </a:r>
            <a:r>
              <a:rPr lang="en-US" sz="1467" dirty="0"/>
              <a:t> </a:t>
            </a:r>
            <a:r>
              <a:rPr lang="en-US" sz="1467" dirty="0" err="1"/>
              <a:t>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xx </a:t>
            </a:r>
            <a:r>
              <a:rPr lang="en-US" sz="1467" dirty="0" err="1"/>
              <a:t>Xx</a:t>
            </a:r>
            <a:r>
              <a:rPr lang="en-US" sz="1467" dirty="0"/>
              <a:t> xxx </a:t>
            </a:r>
            <a:r>
              <a:rPr lang="en-US" sz="1467" dirty="0" err="1"/>
              <a:t>xxxxxxxxxxxx</a:t>
            </a:r>
            <a:r>
              <a:rPr lang="en-US" sz="1467" dirty="0"/>
              <a:t> xx </a:t>
            </a:r>
            <a:r>
              <a:rPr lang="en-US" sz="1467" dirty="0" err="1"/>
              <a:t>xxxxxx</a:t>
            </a:r>
            <a:r>
              <a:rPr lang="en-US" sz="1467" dirty="0"/>
              <a:t> Xxx </a:t>
            </a:r>
            <a:r>
              <a:rPr lang="en-US" sz="1467" dirty="0" err="1"/>
              <a:t>xxxx</a:t>
            </a:r>
            <a:r>
              <a:rPr lang="en-US" sz="1467" dirty="0"/>
              <a:t> </a:t>
            </a:r>
            <a:r>
              <a:rPr lang="en-US" sz="1467" dirty="0" err="1"/>
              <a:t>xxxxx</a:t>
            </a:r>
            <a:r>
              <a:rPr lang="en-US" sz="1467" dirty="0"/>
              <a:t> xxx x xx </a:t>
            </a:r>
          </a:p>
        </p:txBody>
      </p:sp>
      <p:sp>
        <p:nvSpPr>
          <p:cNvPr id="17" name="Freeform 5"/>
          <p:cNvSpPr>
            <a:spLocks noEditPoints="1"/>
          </p:cNvSpPr>
          <p:nvPr/>
        </p:nvSpPr>
        <p:spPr bwMode="auto">
          <a:xfrm>
            <a:off x="7691975" y="1930401"/>
            <a:ext cx="626535" cy="935568"/>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 name="Freeform 9"/>
          <p:cNvSpPr>
            <a:spLocks noEditPoints="1"/>
          </p:cNvSpPr>
          <p:nvPr/>
        </p:nvSpPr>
        <p:spPr bwMode="auto">
          <a:xfrm>
            <a:off x="9385307" y="2091266"/>
            <a:ext cx="1051984" cy="6095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a:t>
            </a:r>
            <a:r>
              <a:rPr lang="en-US" dirty="0"/>
              <a:t> </a:t>
            </a:r>
            <a:r>
              <a:rPr lang="en-US" dirty="0" err="1"/>
              <a:t>xxxxxxx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698334" y="3144451"/>
            <a:ext cx="2580253" cy="2580251"/>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4721696" y="1551404"/>
            <a:ext cx="2580253" cy="2580251"/>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5739690" y="3144451"/>
            <a:ext cx="2580253" cy="2580251"/>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839056"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5075476" y="2515341"/>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8" name="Rectangle 7"/>
          <p:cNvSpPr/>
          <p:nvPr/>
        </p:nvSpPr>
        <p:spPr>
          <a:xfrm>
            <a:off x="6286875"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212427" y="4109873"/>
            <a:ext cx="2640293"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Xx </a:t>
            </a:r>
            <a:r>
              <a:rPr lang="fr-FR" sz="1467" dirty="0" err="1"/>
              <a:t>xxxxx</a:t>
            </a:r>
            <a:r>
              <a:rPr lang="fr-FR" sz="1467" dirty="0"/>
              <a:t> x </a:t>
            </a:r>
            <a:r>
              <a:rPr lang="fr-FR" sz="1467" dirty="0" err="1"/>
              <a:t>x</a:t>
            </a:r>
            <a:endParaRPr lang="en-US" sz="1467" dirty="0"/>
          </a:p>
        </p:txBody>
      </p:sp>
      <p:sp>
        <p:nvSpPr>
          <p:cNvPr id="10" name="Rectangle 9"/>
          <p:cNvSpPr/>
          <p:nvPr/>
        </p:nvSpPr>
        <p:spPr>
          <a:xfrm>
            <a:off x="327493" y="1911242"/>
            <a:ext cx="3176220"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endParaRPr lang="en-US" sz="1467" dirty="0"/>
          </a:p>
        </p:txBody>
      </p:sp>
      <p:sp>
        <p:nvSpPr>
          <p:cNvPr id="11" name="Rectangle 10"/>
          <p:cNvSpPr/>
          <p:nvPr/>
        </p:nvSpPr>
        <p:spPr>
          <a:xfrm>
            <a:off x="9685139" y="4109873"/>
            <a:ext cx="2788995" cy="618631"/>
          </a:xfrm>
          <a:prstGeom prst="rect">
            <a:avLst/>
          </a:prstGeom>
        </p:spPr>
        <p:txBody>
          <a:bodyPr wrap="square">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Xxxxxxxx</a:t>
            </a:r>
            <a:r>
              <a:rPr lang="en-US" sz="1467" dirty="0"/>
              <a:t> x xxx xx</a:t>
            </a:r>
          </a:p>
        </p:txBody>
      </p:sp>
      <p:grpSp>
        <p:nvGrpSpPr>
          <p:cNvPr id="22" name="Group 21"/>
          <p:cNvGrpSpPr/>
          <p:nvPr/>
        </p:nvGrpSpPr>
        <p:grpSpPr>
          <a:xfrm>
            <a:off x="8620037" y="3901560"/>
            <a:ext cx="1060424" cy="1066032"/>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9" name="Group 28"/>
          <p:cNvGrpSpPr/>
          <p:nvPr/>
        </p:nvGrpSpPr>
        <p:grpSpPr>
          <a:xfrm>
            <a:off x="3484383" y="1704331"/>
            <a:ext cx="1060424" cy="1063229"/>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4" name="Group 33"/>
          <p:cNvGrpSpPr/>
          <p:nvPr/>
        </p:nvGrpSpPr>
        <p:grpSpPr>
          <a:xfrm>
            <a:off x="2437591" y="3902962"/>
            <a:ext cx="1060424" cy="1063229"/>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43" name="Straight Connector 42"/>
          <p:cNvCxnSpPr>
            <a:stCxn id="5" idx="6"/>
            <a:endCxn id="23" idx="2"/>
          </p:cNvCxnSpPr>
          <p:nvPr/>
        </p:nvCxnSpPr>
        <p:spPr>
          <a:xfrm>
            <a:off x="8319943" y="4434576"/>
            <a:ext cx="30009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3498015" y="4434576"/>
            <a:ext cx="20031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11824" y="2372883"/>
            <a:ext cx="263579" cy="9601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a:t>
            </a:r>
            <a:r>
              <a:rPr lang="en-US" dirty="0"/>
              <a:t> </a:t>
            </a:r>
            <a:r>
              <a:rPr lang="en-US" dirty="0" err="1"/>
              <a:t>xxxxx</a:t>
            </a:r>
            <a:r>
              <a:rPr lang="en-US" dirty="0"/>
              <a:t>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5638358" y="1988840"/>
            <a:ext cx="2580253" cy="2580251"/>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983765" y="2276181"/>
            <a:ext cx="1980312"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6165613" y="2276181"/>
            <a:ext cx="1994616"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509651" y="2433445"/>
            <a:ext cx="3048000" cy="1691040"/>
          </a:xfrm>
          <a:prstGeom prst="rect">
            <a:avLst/>
          </a:prstGeom>
        </p:spPr>
        <p:txBody>
          <a:bodyPr wrap="square" anchor="ctr" anchorCtr="0">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err="1"/>
              <a:t>Xxxxx</a:t>
            </a:r>
            <a:r>
              <a:rPr lang="fr-FR" sz="1467" dirty="0"/>
              <a:t> </a:t>
            </a:r>
            <a:r>
              <a:rPr lang="fr-FR" sz="1467" dirty="0" err="1"/>
              <a:t>xxxxx</a:t>
            </a:r>
            <a:r>
              <a:rPr lang="fr-FR" sz="1467" dirty="0"/>
              <a:t> </a:t>
            </a:r>
            <a:r>
              <a:rPr lang="fr-FR" sz="1467" dirty="0" err="1"/>
              <a:t>xxxxxx</a:t>
            </a:r>
            <a:r>
              <a:rPr lang="fr-FR" sz="1467" dirty="0"/>
              <a:t> xxx xx </a:t>
            </a:r>
            <a:r>
              <a:rPr lang="fr-FR" sz="1467" dirty="0" err="1"/>
              <a:t>xxxxxxxx</a:t>
            </a:r>
            <a:r>
              <a:rPr lang="fr-FR" sz="1467" dirty="0"/>
              <a:t> </a:t>
            </a:r>
            <a:r>
              <a:rPr lang="fr-FR" sz="1467" dirty="0" err="1"/>
              <a:t>xxxxxx</a:t>
            </a:r>
            <a:r>
              <a:rPr lang="fr-FR" sz="1467" dirty="0"/>
              <a:t> x xx </a:t>
            </a:r>
            <a:r>
              <a:rPr lang="fr-FR" sz="1467" dirty="0" err="1"/>
              <a:t>Xxxx</a:t>
            </a:r>
            <a:r>
              <a:rPr lang="fr-FR" sz="1467" dirty="0"/>
              <a:t> x </a:t>
            </a:r>
            <a:r>
              <a:rPr lang="fr-FR" sz="1467" dirty="0" err="1"/>
              <a:t>xxxxxx</a:t>
            </a:r>
            <a:r>
              <a:rPr lang="fr-FR" sz="1467" dirty="0"/>
              <a:t> xxx x xxx </a:t>
            </a:r>
            <a:r>
              <a:rPr lang="fr-FR" sz="1467" dirty="0" err="1"/>
              <a:t>Xxx</a:t>
            </a:r>
            <a:r>
              <a:rPr lang="fr-FR" sz="1467" dirty="0"/>
              <a:t> x </a:t>
            </a:r>
            <a:r>
              <a:rPr lang="fr-FR" sz="1467" dirty="0" err="1"/>
              <a:t>xxxxxx</a:t>
            </a:r>
            <a:r>
              <a:rPr lang="fr-FR" sz="1467" dirty="0"/>
              <a:t> </a:t>
            </a:r>
            <a:r>
              <a:rPr lang="fr-FR" sz="1467" dirty="0" err="1"/>
              <a:t>xxxxxx</a:t>
            </a:r>
            <a:r>
              <a:rPr lang="fr-FR" sz="1467" dirty="0"/>
              <a:t> </a:t>
            </a:r>
            <a:r>
              <a:rPr lang="fr-FR" sz="1467" dirty="0" err="1"/>
              <a:t>xxxxxxxx</a:t>
            </a:r>
            <a:r>
              <a:rPr lang="fr-FR" sz="1467" dirty="0"/>
              <a:t> </a:t>
            </a:r>
            <a:r>
              <a:rPr lang="fr-FR" sz="1467" dirty="0" err="1"/>
              <a:t>Xxxxx</a:t>
            </a:r>
            <a:r>
              <a:rPr lang="fr-FR" sz="1467" dirty="0"/>
              <a:t> </a:t>
            </a:r>
            <a:r>
              <a:rPr lang="fr-FR" sz="1467" dirty="0" err="1"/>
              <a:t>xxxx</a:t>
            </a:r>
            <a:r>
              <a:rPr lang="fr-FR" sz="1467" dirty="0"/>
              <a:t> </a:t>
            </a:r>
            <a:r>
              <a:rPr lang="fr-FR" sz="1467" dirty="0" err="1"/>
              <a:t>xxxx</a:t>
            </a:r>
            <a:r>
              <a:rPr lang="fr-FR" sz="1467" dirty="0"/>
              <a:t> xx </a:t>
            </a:r>
            <a:r>
              <a:rPr lang="fr-FR" sz="1467" dirty="0" err="1"/>
              <a:t>Xx</a:t>
            </a:r>
            <a:r>
              <a:rPr lang="fr-FR" sz="1467" dirty="0"/>
              <a:t> xxx </a:t>
            </a:r>
            <a:r>
              <a:rPr lang="fr-FR" sz="1467" dirty="0" err="1"/>
              <a:t>xxxxxxxxxxxx</a:t>
            </a:r>
            <a:r>
              <a:rPr lang="fr-FR" sz="1467" dirty="0"/>
              <a:t> xx </a:t>
            </a:r>
            <a:r>
              <a:rPr lang="fr-FR" sz="1467" dirty="0" err="1"/>
              <a:t>xxxxxx</a:t>
            </a:r>
            <a:r>
              <a:rPr lang="fr-FR" sz="1467" dirty="0"/>
              <a:t> Xxx </a:t>
            </a:r>
            <a:r>
              <a:rPr lang="fr-FR" sz="1467" dirty="0" err="1"/>
              <a:t>xxxx</a:t>
            </a:r>
            <a:r>
              <a:rPr lang="fr-FR" sz="1467" dirty="0"/>
              <a:t> </a:t>
            </a:r>
            <a:r>
              <a:rPr lang="fr-FR" sz="1467" dirty="0" err="1"/>
              <a:t>xxxxx</a:t>
            </a:r>
            <a:r>
              <a:rPr lang="fr-FR" sz="1467" dirty="0"/>
              <a:t> xxx </a:t>
            </a:r>
            <a:r>
              <a:rPr lang="fr-FR" sz="1467" dirty="0" err="1"/>
              <a:t>xxxxxxxxxx</a:t>
            </a:r>
            <a:r>
              <a:rPr lang="fr-FR" sz="1467" dirty="0"/>
              <a:t> x </a:t>
            </a:r>
            <a:r>
              <a:rPr lang="fr-FR" sz="1467" dirty="0" err="1"/>
              <a:t>xxxx</a:t>
            </a:r>
            <a:r>
              <a:rPr lang="fr-FR" sz="1467" dirty="0"/>
              <a:t> </a:t>
            </a:r>
            <a:endParaRPr lang="en-US" sz="1467" dirty="0"/>
          </a:p>
        </p:txBody>
      </p:sp>
      <p:sp>
        <p:nvSpPr>
          <p:cNvPr id="10" name="Rectangle 9"/>
          <p:cNvSpPr/>
          <p:nvPr/>
        </p:nvSpPr>
        <p:spPr>
          <a:xfrm>
            <a:off x="8541993" y="2540686"/>
            <a:ext cx="3048000" cy="1476558"/>
          </a:xfrm>
          <a:prstGeom prst="rect">
            <a:avLst/>
          </a:prstGeom>
        </p:spPr>
        <p:txBody>
          <a:bodyPr wrap="square" anchor="ctr" anchorCtr="0">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a:t>Xx xxx </a:t>
            </a:r>
            <a:r>
              <a:rPr lang="en-US" sz="1467" dirty="0" err="1"/>
              <a:t>xxx</a:t>
            </a:r>
            <a:r>
              <a:rPr lang="en-US" sz="1467" dirty="0"/>
              <a:t> </a:t>
            </a:r>
            <a:r>
              <a:rPr lang="en-US" sz="1467" dirty="0" err="1"/>
              <a:t>xxxx</a:t>
            </a:r>
            <a:r>
              <a:rPr lang="en-US" sz="1467" dirty="0"/>
              <a:t> </a:t>
            </a:r>
            <a:r>
              <a:rPr lang="en-US" sz="1467" dirty="0" err="1"/>
              <a:t>xxxxxxx</a:t>
            </a:r>
            <a:r>
              <a:rPr lang="en-US" sz="1467" dirty="0"/>
              <a:t> x xx Xxx x xxx xx </a:t>
            </a:r>
            <a:r>
              <a:rPr lang="en-US" sz="1467" dirty="0" err="1"/>
              <a:t>xxxx</a:t>
            </a:r>
            <a:r>
              <a:rPr lang="en-US" sz="1467" dirty="0"/>
              <a:t> </a:t>
            </a:r>
            <a:r>
              <a:rPr lang="en-US" sz="1467" dirty="0" err="1"/>
              <a:t>xxxx</a:t>
            </a:r>
            <a:r>
              <a:rPr lang="en-US" sz="1467" dirty="0"/>
              <a:t> </a:t>
            </a:r>
            <a:r>
              <a:rPr lang="en-US" sz="1467" dirty="0" err="1"/>
              <a:t>xxxxx</a:t>
            </a:r>
            <a:r>
              <a:rPr lang="en-US" sz="1467" dirty="0"/>
              <a:t> xx xxx </a:t>
            </a:r>
            <a:r>
              <a:rPr lang="en-US" sz="1467" dirty="0" err="1"/>
              <a:t>Xxx</a:t>
            </a:r>
            <a:r>
              <a:rPr lang="en-US" sz="1467" dirty="0"/>
              <a:t>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a:t>
            </a:r>
            <a:r>
              <a:rPr lang="en-US" sz="1467" dirty="0" err="1"/>
              <a:t>xxxxxx</a:t>
            </a:r>
            <a:r>
              <a:rPr lang="en-US" sz="1467" dirty="0"/>
              <a:t> </a:t>
            </a:r>
            <a:r>
              <a:rPr lang="en-US" sz="1467" dirty="0" err="1"/>
              <a:t>xxxxxxxxxxxxxxxx</a:t>
            </a:r>
            <a:r>
              <a:rPr lang="en-US" sz="1467" dirty="0"/>
              <a:t> </a:t>
            </a:r>
            <a:r>
              <a:rPr lang="en-US" sz="1467" dirty="0" err="1"/>
              <a:t>Xxxxxxx</a:t>
            </a:r>
            <a:r>
              <a:rPr lang="en-US" sz="1467" dirty="0"/>
              <a:t> </a:t>
            </a:r>
            <a:r>
              <a:rPr lang="en-US" sz="1467" dirty="0" err="1"/>
              <a:t>xxxxx</a:t>
            </a:r>
            <a:r>
              <a:rPr lang="en-US" sz="1467" dirty="0"/>
              <a:t> </a:t>
            </a:r>
            <a:r>
              <a:rPr lang="en-US" sz="1467" dirty="0" err="1"/>
              <a:t>xxxx</a:t>
            </a:r>
            <a:r>
              <a:rPr lang="en-US" sz="1467" dirty="0"/>
              <a:t> </a:t>
            </a:r>
          </a:p>
        </p:txBody>
      </p:sp>
      <p:grpSp>
        <p:nvGrpSpPr>
          <p:cNvPr id="31" name="Group 30"/>
          <p:cNvGrpSpPr/>
          <p:nvPr/>
        </p:nvGrpSpPr>
        <p:grpSpPr>
          <a:xfrm>
            <a:off x="6700141" y="2861052"/>
            <a:ext cx="1042097" cy="872985"/>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4664224" y="2799891"/>
            <a:ext cx="654019" cy="106477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44" name="Straight Connector 43"/>
          <p:cNvCxnSpPr>
            <a:stCxn id="9" idx="3"/>
            <a:endCxn id="3" idx="2"/>
          </p:cNvCxnSpPr>
          <p:nvPr/>
        </p:nvCxnSpPr>
        <p:spPr>
          <a:xfrm>
            <a:off x="3557651" y="3278965"/>
            <a:ext cx="2422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8218611" y="3278965"/>
            <a:ext cx="323382"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43" name="Picture 42">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981514" y="2558916"/>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6" name="Hexagon 5"/>
          <p:cNvSpPr/>
          <p:nvPr/>
        </p:nvSpPr>
        <p:spPr>
          <a:xfrm rot="5400000">
            <a:off x="1895318" y="4118171"/>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7" name="Hexagon 6"/>
          <p:cNvSpPr/>
          <p:nvPr/>
        </p:nvSpPr>
        <p:spPr>
          <a:xfrm rot="5400000">
            <a:off x="2809122" y="2558916"/>
            <a:ext cx="2004740" cy="1743515"/>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8" name="Hexagon 7"/>
          <p:cNvSpPr/>
          <p:nvPr/>
        </p:nvSpPr>
        <p:spPr>
          <a:xfrm rot="5400000">
            <a:off x="3722926" y="996316"/>
            <a:ext cx="2004740" cy="174351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9" name="Hexagon 8"/>
          <p:cNvSpPr/>
          <p:nvPr/>
        </p:nvSpPr>
        <p:spPr>
          <a:xfrm rot="5400000">
            <a:off x="4636730" y="2558916"/>
            <a:ext cx="2004740" cy="174351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0" name="Hexagon 9"/>
          <p:cNvSpPr/>
          <p:nvPr/>
        </p:nvSpPr>
        <p:spPr>
          <a:xfrm rot="5400000">
            <a:off x="5550534" y="4118171"/>
            <a:ext cx="2004740" cy="174351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1" name="Hexagon 10"/>
          <p:cNvSpPr/>
          <p:nvPr/>
        </p:nvSpPr>
        <p:spPr>
          <a:xfrm rot="5400000">
            <a:off x="6464338" y="2558916"/>
            <a:ext cx="2004740" cy="1743515"/>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3" name="Hexagon 12"/>
          <p:cNvSpPr/>
          <p:nvPr/>
        </p:nvSpPr>
        <p:spPr>
          <a:xfrm rot="5400000">
            <a:off x="9205746" y="9963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4" name="Hexagon 13"/>
          <p:cNvSpPr/>
          <p:nvPr/>
        </p:nvSpPr>
        <p:spPr>
          <a:xfrm rot="5400000">
            <a:off x="8291946" y="25589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grpSp>
        <p:nvGrpSpPr>
          <p:cNvPr id="16" name="Group 15"/>
          <p:cNvGrpSpPr/>
          <p:nvPr/>
        </p:nvGrpSpPr>
        <p:grpSpPr>
          <a:xfrm>
            <a:off x="1529224" y="2680547"/>
            <a:ext cx="909317" cy="686027"/>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720397" y="1336396"/>
            <a:ext cx="975435" cy="434651"/>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0937" y="2832741"/>
            <a:ext cx="706755" cy="498883"/>
          </a:xfrm>
          <a:prstGeom prst="rect">
            <a:avLst/>
          </a:prstGeom>
          <a:ln>
            <a:noFill/>
          </a:ln>
        </p:spPr>
      </p:pic>
      <p:grpSp>
        <p:nvGrpSpPr>
          <p:cNvPr id="28" name="Group 27"/>
          <p:cNvGrpSpPr/>
          <p:nvPr/>
        </p:nvGrpSpPr>
        <p:grpSpPr>
          <a:xfrm>
            <a:off x="4530087" y="1172265"/>
            <a:ext cx="390416" cy="644056"/>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8" name="Group 8"/>
          <p:cNvGrpSpPr>
            <a:grpSpLocks noChangeAspect="1"/>
          </p:cNvGrpSpPr>
          <p:nvPr/>
        </p:nvGrpSpPr>
        <p:grpSpPr bwMode="auto">
          <a:xfrm>
            <a:off x="6322323" y="4360732"/>
            <a:ext cx="461160" cy="499992"/>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17"/>
          <p:cNvGrpSpPr>
            <a:grpSpLocks noChangeAspect="1"/>
          </p:cNvGrpSpPr>
          <p:nvPr/>
        </p:nvGrpSpPr>
        <p:grpSpPr bwMode="auto">
          <a:xfrm>
            <a:off x="7180016" y="2780666"/>
            <a:ext cx="573385" cy="585908"/>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6" name="Group 30"/>
          <p:cNvGrpSpPr>
            <a:grpSpLocks noChangeAspect="1"/>
          </p:cNvGrpSpPr>
          <p:nvPr/>
        </p:nvGrpSpPr>
        <p:grpSpPr bwMode="auto">
          <a:xfrm>
            <a:off x="5398613" y="2751238"/>
            <a:ext cx="480975" cy="534415"/>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p:nvPr/>
        </p:nvGrpSpPr>
        <p:grpSpPr>
          <a:xfrm>
            <a:off x="3399447" y="2851082"/>
            <a:ext cx="824088" cy="468009"/>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5" name="Group 104"/>
          <p:cNvGrpSpPr/>
          <p:nvPr/>
        </p:nvGrpSpPr>
        <p:grpSpPr>
          <a:xfrm rot="5400000">
            <a:off x="6397900" y="3275669"/>
            <a:ext cx="310008" cy="310008"/>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
        <p:nvSpPr>
          <p:cNvPr id="107" name="Freeform 21"/>
          <p:cNvSpPr>
            <a:spLocks noEditPoints="1"/>
          </p:cNvSpPr>
          <p:nvPr/>
        </p:nvSpPr>
        <p:spPr bwMode="auto">
          <a:xfrm>
            <a:off x="2609655" y="4342781"/>
            <a:ext cx="576064" cy="57506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121920" tIns="60960" rIns="121920" bIns="60960" numCol="1" anchor="t" anchorCtr="0" compatLnSpc="1">
            <a:prstTxWarp prst="textNoShape">
              <a:avLst/>
            </a:prstTxWarp>
          </a:bodyPr>
          <a:lstStyle/>
          <a:p>
            <a:endParaRPr lang="en-US" sz="3200"/>
          </a:p>
        </p:txBody>
      </p:sp>
      <p:grpSp>
        <p:nvGrpSpPr>
          <p:cNvPr id="108" name="Group 107"/>
          <p:cNvGrpSpPr/>
          <p:nvPr/>
        </p:nvGrpSpPr>
        <p:grpSpPr>
          <a:xfrm rot="16200000">
            <a:off x="8222384" y="3275671"/>
            <a:ext cx="310008" cy="310008"/>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1" name="Group 110"/>
          <p:cNvGrpSpPr/>
          <p:nvPr/>
        </p:nvGrpSpPr>
        <p:grpSpPr>
          <a:xfrm rot="1817023">
            <a:off x="6838143" y="4050724"/>
            <a:ext cx="310008" cy="310008"/>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4" name="Group 113"/>
          <p:cNvGrpSpPr/>
          <p:nvPr/>
        </p:nvGrpSpPr>
        <p:grpSpPr>
          <a:xfrm rot="1817023">
            <a:off x="3116535" y="4034441"/>
            <a:ext cx="310008" cy="310008"/>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0" name="Group 119"/>
          <p:cNvGrpSpPr/>
          <p:nvPr/>
        </p:nvGrpSpPr>
        <p:grpSpPr>
          <a:xfrm rot="5400000">
            <a:off x="4570291" y="3275669"/>
            <a:ext cx="310008" cy="310008"/>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3" name="Group 122"/>
          <p:cNvGrpSpPr/>
          <p:nvPr/>
        </p:nvGrpSpPr>
        <p:grpSpPr>
          <a:xfrm rot="5400000">
            <a:off x="2735296" y="3275669"/>
            <a:ext cx="310008" cy="310008"/>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6" name="Group 125"/>
          <p:cNvGrpSpPr/>
          <p:nvPr/>
        </p:nvGrpSpPr>
        <p:grpSpPr>
          <a:xfrm rot="9096236">
            <a:off x="5053495" y="2507493"/>
            <a:ext cx="310008" cy="310008"/>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9" name="Group 128"/>
          <p:cNvGrpSpPr/>
          <p:nvPr/>
        </p:nvGrpSpPr>
        <p:grpSpPr>
          <a:xfrm rot="12503764" flipH="1">
            <a:off x="9636027" y="2507493"/>
            <a:ext cx="310008" cy="310008"/>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3270277" y="1516698"/>
            <a:ext cx="1390504" cy="1380621"/>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1</a:t>
            </a:r>
          </a:p>
        </p:txBody>
      </p:sp>
      <p:sp>
        <p:nvSpPr>
          <p:cNvPr id="6" name="Oval 5"/>
          <p:cNvSpPr/>
          <p:nvPr/>
        </p:nvSpPr>
        <p:spPr>
          <a:xfrm rot="5400000">
            <a:off x="6054587" y="2907202"/>
            <a:ext cx="1390504" cy="1380621"/>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3</a:t>
            </a:r>
          </a:p>
        </p:txBody>
      </p:sp>
      <p:sp>
        <p:nvSpPr>
          <p:cNvPr id="7" name="Oval 6"/>
          <p:cNvSpPr/>
          <p:nvPr/>
        </p:nvSpPr>
        <p:spPr>
          <a:xfrm rot="5400000">
            <a:off x="7708237" y="1126119"/>
            <a:ext cx="1390504" cy="1380621"/>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4</a:t>
            </a:r>
          </a:p>
        </p:txBody>
      </p:sp>
      <p:sp>
        <p:nvSpPr>
          <p:cNvPr id="8" name="Rectangle 7"/>
          <p:cNvSpPr/>
          <p:nvPr/>
        </p:nvSpPr>
        <p:spPr>
          <a:xfrm>
            <a:off x="1404772" y="1434124"/>
            <a:ext cx="1625600" cy="1405449"/>
          </a:xfrm>
          <a:prstGeom prst="rect">
            <a:avLst/>
          </a:prstGeom>
        </p:spPr>
        <p:txBody>
          <a:bodyPr wrap="square" lIns="0" rIns="0">
            <a:spAutoFit/>
          </a:bodyPr>
          <a:lstStyle/>
          <a:p>
            <a:pPr algn="r"/>
            <a:r>
              <a:rPr lang="en-US" sz="2133" dirty="0"/>
              <a:t>Xx </a:t>
            </a:r>
            <a:r>
              <a:rPr lang="en-US" sz="2133" dirty="0" err="1"/>
              <a:t>xx</a:t>
            </a:r>
            <a:r>
              <a:rPr lang="en-US" sz="2133" dirty="0"/>
              <a:t> 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9" name="Rectangle 8"/>
          <p:cNvSpPr/>
          <p:nvPr/>
        </p:nvSpPr>
        <p:spPr>
          <a:xfrm>
            <a:off x="1898783" y="4264132"/>
            <a:ext cx="1625600" cy="1405449"/>
          </a:xfrm>
          <a:prstGeom prst="rect">
            <a:avLst/>
          </a:prstGeom>
        </p:spPr>
        <p:txBody>
          <a:bodyPr wrap="square" lIns="0" rIns="0">
            <a:spAutoFit/>
          </a:bodyPr>
          <a:lstStyle/>
          <a:p>
            <a:pPr algn="r"/>
            <a:r>
              <a:rPr lang="en-US" sz="2133" dirty="0"/>
              <a:t>Xx x xxx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0" name="Rectangle 9"/>
          <p:cNvSpPr/>
          <p:nvPr/>
        </p:nvSpPr>
        <p:spPr>
          <a:xfrm>
            <a:off x="5951984" y="4392977"/>
            <a:ext cx="1625600" cy="1405449"/>
          </a:xfrm>
          <a:prstGeom prst="rect">
            <a:avLst/>
          </a:prstGeom>
        </p:spPr>
        <p:txBody>
          <a:bodyPr wrap="square" lIns="0" rIns="0">
            <a:spAutoFit/>
          </a:bodyPr>
          <a:lstStyle/>
          <a:p>
            <a:pPr algn="ctr"/>
            <a:r>
              <a:rPr lang="en-US" sz="2133" dirty="0"/>
              <a:t>Xx x </a:t>
            </a:r>
            <a:r>
              <a:rPr lang="en-US" sz="2133" dirty="0" err="1"/>
              <a:t>xxxxx</a:t>
            </a:r>
            <a:endParaRPr lang="en-US" sz="2133" dirty="0"/>
          </a:p>
          <a:p>
            <a:pPr algn="ct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1" name="Rectangle 10"/>
          <p:cNvSpPr/>
          <p:nvPr/>
        </p:nvSpPr>
        <p:spPr>
          <a:xfrm>
            <a:off x="9338647" y="1128669"/>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2" name="Rectangle 11"/>
          <p:cNvSpPr/>
          <p:nvPr/>
        </p:nvSpPr>
        <p:spPr>
          <a:xfrm>
            <a:off x="10137176" y="3436492"/>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4" name="Oval 13"/>
          <p:cNvSpPr/>
          <p:nvPr/>
        </p:nvSpPr>
        <p:spPr>
          <a:xfrm rot="5400000">
            <a:off x="3974320" y="4058011"/>
            <a:ext cx="1390504" cy="1380621"/>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2</a:t>
            </a:r>
          </a:p>
        </p:txBody>
      </p:sp>
      <p:sp>
        <p:nvSpPr>
          <p:cNvPr id="15" name="Oval 14"/>
          <p:cNvSpPr/>
          <p:nvPr/>
        </p:nvSpPr>
        <p:spPr>
          <a:xfrm rot="5400000">
            <a:off x="8539331" y="3433942"/>
            <a:ext cx="1390504" cy="1380621"/>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5</a:t>
            </a:r>
          </a:p>
        </p:txBody>
      </p:sp>
      <p:cxnSp>
        <p:nvCxnSpPr>
          <p:cNvPr id="17" name="Curved Connector 16"/>
          <p:cNvCxnSpPr>
            <a:stCxn id="7" idx="6"/>
            <a:endCxn id="6" idx="0"/>
          </p:cNvCxnSpPr>
          <p:nvPr/>
        </p:nvCxnSpPr>
        <p:spPr>
          <a:xfrm rot="5400000">
            <a:off x="7378906" y="2572927"/>
            <a:ext cx="1085831" cy="963340"/>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5355215" y="1507635"/>
            <a:ext cx="695252" cy="20939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4453654" y="2698626"/>
            <a:ext cx="215919" cy="1354444"/>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5136771" y="3130314"/>
            <a:ext cx="455557" cy="1389956"/>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6640043" y="2849033"/>
            <a:ext cx="624069" cy="4565011"/>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8403492" y="2511684"/>
            <a:ext cx="342969" cy="112095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xxx </a:t>
            </a:r>
            <a:r>
              <a:rPr lang="en-US" dirty="0" err="1"/>
              <a:t>xxx</a:t>
            </a:r>
            <a:r>
              <a:rPr lang="en-US" dirty="0"/>
              <a:t> </a:t>
            </a:r>
            <a:r>
              <a:rPr lang="en-US" dirty="0" err="1"/>
              <a:t>xxxxxx</a:t>
            </a:r>
            <a:r>
              <a:rPr lang="en-US" dirty="0"/>
              <a:t> </a:t>
            </a:r>
            <a:r>
              <a:rPr lang="en-US" dirty="0" err="1"/>
              <a:t>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a:t>
            </a:r>
            <a:r>
              <a:rPr lang="en-US" dirty="0"/>
              <a:t> </a:t>
            </a:r>
            <a:r>
              <a:rPr lang="en-US" dirty="0" err="1"/>
              <a:t>xxxxxxxxxxxxxx</a:t>
            </a:r>
            <a:r>
              <a:rPr lang="en-US" dirty="0"/>
              <a:t> xxx x </a:t>
            </a:r>
            <a:r>
              <a:rPr lang="en-US" dirty="0" err="1"/>
              <a:t>x</a:t>
            </a:r>
            <a:endParaRPr lang="en-US" dirty="0"/>
          </a:p>
        </p:txBody>
      </p:sp>
      <p:sp>
        <p:nvSpPr>
          <p:cNvPr id="3" name="Freeform 5"/>
          <p:cNvSpPr>
            <a:spLocks/>
          </p:cNvSpPr>
          <p:nvPr/>
        </p:nvSpPr>
        <p:spPr bwMode="auto">
          <a:xfrm>
            <a:off x="882287" y="1620913"/>
            <a:ext cx="2925368" cy="2900275"/>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4863772" y="2316060"/>
            <a:ext cx="2925368" cy="291490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3017988" y="3746911"/>
            <a:ext cx="2153776" cy="2141227"/>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7639844" y="338459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 name="Rectangle 6"/>
          <p:cNvSpPr/>
          <p:nvPr/>
        </p:nvSpPr>
        <p:spPr>
          <a:xfrm>
            <a:off x="970792" y="3339452"/>
            <a:ext cx="2748361" cy="695190"/>
          </a:xfrm>
          <a:prstGeom prst="rect">
            <a:avLst/>
          </a:prstGeom>
        </p:spPr>
        <p:txBody>
          <a:bodyPr wrap="square">
            <a:spAutoFit/>
          </a:bodyPr>
          <a:lstStyle/>
          <a:p>
            <a:pPr algn="ctr">
              <a:lnSpc>
                <a:spcPct val="89000"/>
              </a:lnSpc>
            </a:pPr>
            <a:r>
              <a:rPr lang="en-US" sz="1467" dirty="0" err="1">
                <a:solidFill>
                  <a:srgbClr val="FFFFFF"/>
                </a:solidFill>
              </a:rPr>
              <a:t>Xxxx</a:t>
            </a:r>
            <a:r>
              <a:rPr lang="en-US" sz="1467" dirty="0">
                <a:solidFill>
                  <a:srgbClr val="FFFFFF"/>
                </a:solidFill>
              </a:rPr>
              <a:t> xxx x xx </a:t>
            </a:r>
          </a:p>
          <a:p>
            <a:pPr algn="ctr">
              <a:lnSpc>
                <a:spcPct val="89000"/>
              </a:lnSpc>
            </a:pPr>
            <a:r>
              <a:rPr lang="en-US" sz="1467" dirty="0" err="1">
                <a:solidFill>
                  <a:srgbClr val="FFFFFF"/>
                </a:solidFill>
              </a:rPr>
              <a:t>xxxxxxxxxxx</a:t>
            </a:r>
            <a:r>
              <a:rPr lang="en-US" sz="1467" dirty="0">
                <a:solidFill>
                  <a:srgbClr val="FFFFFF"/>
                </a:solidFill>
              </a:rPr>
              <a:t> </a:t>
            </a:r>
          </a:p>
          <a:p>
            <a:pPr algn="ctr">
              <a:lnSpc>
                <a:spcPct val="89000"/>
              </a:lnSpc>
            </a:pPr>
            <a:r>
              <a:rPr lang="en-US" sz="1467" dirty="0">
                <a:solidFill>
                  <a:srgbClr val="FFFFFF"/>
                </a:solidFill>
              </a:rPr>
              <a:t>xxx </a:t>
            </a:r>
            <a:r>
              <a:rPr lang="en-US" sz="1467" dirty="0" err="1">
                <a:solidFill>
                  <a:srgbClr val="FFFFFF"/>
                </a:solidFill>
              </a:rPr>
              <a:t>xxx</a:t>
            </a:r>
            <a:r>
              <a:rPr lang="en-US" sz="1467" dirty="0">
                <a:solidFill>
                  <a:srgbClr val="FFFFFF"/>
                </a:solidFill>
              </a:rPr>
              <a:t> </a:t>
            </a:r>
          </a:p>
        </p:txBody>
      </p:sp>
      <p:sp>
        <p:nvSpPr>
          <p:cNvPr id="8" name="Rectangle 7"/>
          <p:cNvSpPr/>
          <p:nvPr/>
        </p:nvSpPr>
        <p:spPr>
          <a:xfrm>
            <a:off x="3532061" y="4859813"/>
            <a:ext cx="1125628" cy="494238"/>
          </a:xfrm>
          <a:prstGeom prst="rect">
            <a:avLst/>
          </a:prstGeom>
        </p:spPr>
        <p:txBody>
          <a:bodyPr wrap="none">
            <a:spAutoFit/>
          </a:bodyPr>
          <a:lstStyle/>
          <a:p>
            <a:pPr algn="ctr">
              <a:lnSpc>
                <a:spcPct val="89000"/>
              </a:lnSpc>
            </a:pPr>
            <a:r>
              <a:rPr lang="en-US" sz="1467" dirty="0" err="1">
                <a:solidFill>
                  <a:srgbClr val="FFFFFF"/>
                </a:solidFill>
              </a:rPr>
              <a:t>Xxxxxxxxxx</a:t>
            </a:r>
            <a:r>
              <a:rPr lang="en-US" sz="1467" dirty="0">
                <a:solidFill>
                  <a:srgbClr val="FFFFFF"/>
                </a:solidFill>
              </a:rPr>
              <a:t> </a:t>
            </a:r>
          </a:p>
          <a:p>
            <a:pPr algn="ctr">
              <a:lnSpc>
                <a:spcPct val="89000"/>
              </a:lnSpc>
            </a:pPr>
            <a:r>
              <a:rPr lang="en-US" sz="1467" dirty="0">
                <a:solidFill>
                  <a:srgbClr val="FFFFFF"/>
                </a:solidFill>
              </a:rPr>
              <a:t>xx </a:t>
            </a:r>
            <a:r>
              <a:rPr lang="en-US" sz="1467" dirty="0" err="1">
                <a:solidFill>
                  <a:srgbClr val="FFFFFF"/>
                </a:solidFill>
              </a:rPr>
              <a:t>xx</a:t>
            </a:r>
            <a:endParaRPr lang="en-US" sz="1467" dirty="0">
              <a:solidFill>
                <a:srgbClr val="FFFFFF"/>
              </a:solidFill>
            </a:endParaRPr>
          </a:p>
        </p:txBody>
      </p:sp>
      <p:sp>
        <p:nvSpPr>
          <p:cNvPr id="9" name="Rectangle 8"/>
          <p:cNvSpPr/>
          <p:nvPr/>
        </p:nvSpPr>
        <p:spPr>
          <a:xfrm>
            <a:off x="5383737" y="3947565"/>
            <a:ext cx="1885452" cy="695190"/>
          </a:xfrm>
          <a:prstGeom prst="rect">
            <a:avLst/>
          </a:prstGeom>
        </p:spPr>
        <p:txBody>
          <a:bodyPr wrap="none">
            <a:spAutoFit/>
          </a:bodyPr>
          <a:lstStyle/>
          <a:p>
            <a:pPr algn="ctr">
              <a:lnSpc>
                <a:spcPct val="89000"/>
              </a:lnSpc>
            </a:pPr>
            <a:r>
              <a:rPr lang="en-US" sz="1467" dirty="0" err="1">
                <a:solidFill>
                  <a:srgbClr val="FFFFFF"/>
                </a:solidFill>
              </a:rPr>
              <a:t>Xxxxxxx</a:t>
            </a:r>
            <a:r>
              <a:rPr lang="en-US" sz="1467" dirty="0">
                <a:solidFill>
                  <a:srgbClr val="FFFFFF"/>
                </a:solidFill>
              </a:rPr>
              <a:t> </a:t>
            </a:r>
            <a:r>
              <a:rPr lang="en-US" sz="1467" dirty="0" err="1">
                <a:solidFill>
                  <a:srgbClr val="FFFFFF"/>
                </a:solidFill>
              </a:rPr>
              <a:t>xxxxx</a:t>
            </a:r>
            <a:r>
              <a:rPr lang="en-US" sz="1467" dirty="0">
                <a:solidFill>
                  <a:srgbClr val="FFFFFF"/>
                </a:solidFill>
              </a:rPr>
              <a:t> xxx xx </a:t>
            </a:r>
          </a:p>
          <a:p>
            <a:pPr algn="ctr">
              <a:lnSpc>
                <a:spcPct val="89000"/>
              </a:lnSpc>
            </a:pPr>
            <a:r>
              <a:rPr lang="en-US" sz="1467" dirty="0" err="1">
                <a:solidFill>
                  <a:srgbClr val="FFFFFF"/>
                </a:solidFill>
              </a:rPr>
              <a:t>xxxxxxxxxxxx</a:t>
            </a:r>
            <a:r>
              <a:rPr lang="en-US" sz="1467" dirty="0">
                <a:solidFill>
                  <a:srgbClr val="FFFFFF"/>
                </a:solidFill>
              </a:rPr>
              <a:t> </a:t>
            </a:r>
          </a:p>
          <a:p>
            <a:pPr algn="ctr">
              <a:lnSpc>
                <a:spcPct val="89000"/>
              </a:lnSpc>
            </a:pPr>
            <a:r>
              <a:rPr lang="en-US" sz="1467" dirty="0" err="1">
                <a:solidFill>
                  <a:srgbClr val="FFFFFF"/>
                </a:solidFill>
              </a:rPr>
              <a:t>xxxxxxxxx</a:t>
            </a:r>
            <a:r>
              <a:rPr lang="en-US" sz="1467" dirty="0">
                <a:solidFill>
                  <a:srgbClr val="FFFFFF"/>
                </a:solidFill>
              </a:rPr>
              <a:t> x </a:t>
            </a:r>
            <a:r>
              <a:rPr lang="en-US" sz="1467" dirty="0" err="1">
                <a:solidFill>
                  <a:srgbClr val="FFFFFF"/>
                </a:solidFill>
              </a:rPr>
              <a:t>x</a:t>
            </a:r>
            <a:endParaRPr lang="en-US" sz="1467" dirty="0">
              <a:solidFill>
                <a:srgbClr val="FFFFFF"/>
              </a:solidFill>
            </a:endParaRPr>
          </a:p>
        </p:txBody>
      </p:sp>
      <p:sp>
        <p:nvSpPr>
          <p:cNvPr id="10" name="Rectangle 9"/>
          <p:cNvSpPr/>
          <p:nvPr/>
        </p:nvSpPr>
        <p:spPr>
          <a:xfrm>
            <a:off x="8186889" y="4619960"/>
            <a:ext cx="1074332" cy="494238"/>
          </a:xfrm>
          <a:prstGeom prst="rect">
            <a:avLst/>
          </a:prstGeom>
        </p:spPr>
        <p:txBody>
          <a:bodyPr wrap="none">
            <a:spAutoFit/>
          </a:bodyPr>
          <a:lstStyle/>
          <a:p>
            <a:pPr algn="ctr">
              <a:lnSpc>
                <a:spcPct val="89000"/>
              </a:lnSpc>
            </a:pPr>
            <a:r>
              <a:rPr lang="en-US" sz="1467" dirty="0" err="1">
                <a:solidFill>
                  <a:srgbClr val="FFFFFF"/>
                </a:solidFill>
              </a:rPr>
              <a:t>Xxxxxxxxxx</a:t>
            </a:r>
            <a:endParaRPr lang="en-US" sz="1467" dirty="0">
              <a:solidFill>
                <a:srgbClr val="FFFFFF"/>
              </a:solidFill>
            </a:endParaRPr>
          </a:p>
          <a:p>
            <a:pPr algn="ctr">
              <a:lnSpc>
                <a:spcPct val="89000"/>
              </a:lnSpc>
            </a:pPr>
            <a:r>
              <a:rPr lang="en-US" sz="1467" dirty="0" err="1">
                <a:solidFill>
                  <a:srgbClr val="FFFFFF"/>
                </a:solidFill>
              </a:rPr>
              <a:t>xxxxx</a:t>
            </a:r>
            <a:r>
              <a:rPr lang="en-US" sz="1467" dirty="0">
                <a:solidFill>
                  <a:srgbClr val="FFFFFF"/>
                </a:solidFill>
              </a:rPr>
              <a:t> </a:t>
            </a:r>
          </a:p>
        </p:txBody>
      </p:sp>
      <p:grpSp>
        <p:nvGrpSpPr>
          <p:cNvPr id="19" name="Group 18"/>
          <p:cNvGrpSpPr/>
          <p:nvPr/>
        </p:nvGrpSpPr>
        <p:grpSpPr>
          <a:xfrm>
            <a:off x="3541369" y="4224763"/>
            <a:ext cx="1107017" cy="531284"/>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grpSp>
      <p:grpSp>
        <p:nvGrpSpPr>
          <p:cNvPr id="40" name="Group 4"/>
          <p:cNvGrpSpPr>
            <a:grpSpLocks noChangeAspect="1"/>
          </p:cNvGrpSpPr>
          <p:nvPr/>
        </p:nvGrpSpPr>
        <p:grpSpPr bwMode="auto">
          <a:xfrm>
            <a:off x="1815805" y="2085686"/>
            <a:ext cx="1058335" cy="1060449"/>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5" name="Freeform 19"/>
          <p:cNvSpPr>
            <a:spLocks noEditPoints="1"/>
          </p:cNvSpPr>
          <p:nvPr/>
        </p:nvSpPr>
        <p:spPr bwMode="auto">
          <a:xfrm>
            <a:off x="5840682" y="2888782"/>
            <a:ext cx="971549" cy="97366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23"/>
          <p:cNvSpPr>
            <a:spLocks noEditPoints="1"/>
          </p:cNvSpPr>
          <p:nvPr/>
        </p:nvSpPr>
        <p:spPr bwMode="auto">
          <a:xfrm>
            <a:off x="8448535" y="3772521"/>
            <a:ext cx="551031" cy="75068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8"/>
          <p:cNvSpPr>
            <a:spLocks/>
          </p:cNvSpPr>
          <p:nvPr/>
        </p:nvSpPr>
        <p:spPr bwMode="auto">
          <a:xfrm>
            <a:off x="8969475" y="177971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6" name="Rectangle 65"/>
          <p:cNvSpPr/>
          <p:nvPr/>
        </p:nvSpPr>
        <p:spPr>
          <a:xfrm>
            <a:off x="9530145" y="3031555"/>
            <a:ext cx="1047082" cy="494238"/>
          </a:xfrm>
          <a:prstGeom prst="rect">
            <a:avLst/>
          </a:prstGeom>
        </p:spPr>
        <p:txBody>
          <a:bodyPr wrap="none">
            <a:spAutoFit/>
          </a:bodyPr>
          <a:lstStyle/>
          <a:p>
            <a:pPr algn="ctr">
              <a:lnSpc>
                <a:spcPct val="89000"/>
              </a:lnSpc>
            </a:pPr>
            <a:r>
              <a:rPr lang="en-US" sz="1467" dirty="0">
                <a:solidFill>
                  <a:srgbClr val="FFFFFF"/>
                </a:solidFill>
              </a:rPr>
              <a:t> xx </a:t>
            </a:r>
            <a:r>
              <a:rPr lang="en-US" sz="1467" dirty="0" err="1">
                <a:solidFill>
                  <a:srgbClr val="FFFFFF"/>
                </a:solidFill>
              </a:rPr>
              <a:t>xx</a:t>
            </a:r>
            <a:r>
              <a:rPr lang="en-US" sz="1467" dirty="0">
                <a:solidFill>
                  <a:srgbClr val="FFFFFF"/>
                </a:solidFill>
              </a:rPr>
              <a:t> </a:t>
            </a:r>
            <a:r>
              <a:rPr lang="en-US" sz="1467" dirty="0" err="1">
                <a:solidFill>
                  <a:srgbClr val="FFFFFF"/>
                </a:solidFill>
              </a:rPr>
              <a:t>xx</a:t>
            </a:r>
            <a:r>
              <a:rPr lang="en-US" sz="1467" dirty="0">
                <a:solidFill>
                  <a:srgbClr val="FFFFFF"/>
                </a:solidFill>
              </a:rPr>
              <a:t> x </a:t>
            </a:r>
          </a:p>
          <a:p>
            <a:pPr algn="ctr">
              <a:lnSpc>
                <a:spcPct val="89000"/>
              </a:lnSpc>
            </a:pPr>
            <a:r>
              <a:rPr lang="en-US" sz="1467" dirty="0" err="1">
                <a:solidFill>
                  <a:srgbClr val="FFFFFF"/>
                </a:solidFill>
              </a:rPr>
              <a:t>xxxxxx</a:t>
            </a:r>
            <a:endParaRPr lang="en-US" sz="1467" dirty="0">
              <a:solidFill>
                <a:srgbClr val="FFFFFF"/>
              </a:solidFill>
            </a:endParaRPr>
          </a:p>
        </p:txBody>
      </p:sp>
      <p:grpSp>
        <p:nvGrpSpPr>
          <p:cNvPr id="70" name="Group 26"/>
          <p:cNvGrpSpPr>
            <a:grpSpLocks noChangeAspect="1"/>
          </p:cNvGrpSpPr>
          <p:nvPr/>
        </p:nvGrpSpPr>
        <p:grpSpPr bwMode="auto">
          <a:xfrm>
            <a:off x="9775305" y="2201965"/>
            <a:ext cx="608225" cy="778208"/>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x </a:t>
            </a:r>
            <a:r>
              <a:rPr lang="en-US" dirty="0" err="1"/>
              <a:t>xxxxxxx</a:t>
            </a:r>
            <a:r>
              <a:rPr lang="en-US" dirty="0"/>
              <a:t> x 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 ’x </a:t>
            </a:r>
            <a:r>
              <a:rPr lang="en-US" dirty="0" err="1"/>
              <a:t>x</a:t>
            </a:r>
            <a:r>
              <a:rPr lang="en-US" dirty="0"/>
              <a:t> </a:t>
            </a:r>
            <a:r>
              <a:rPr lang="en-US" dirty="0" err="1"/>
              <a:t>xxxxxxxxxxx</a:t>
            </a:r>
            <a:r>
              <a:rPr lang="en-US" dirty="0"/>
              <a:t> </a:t>
            </a:r>
            <a:r>
              <a:rPr lang="en-US" dirty="0" err="1"/>
              <a:t>xxxxxxx</a:t>
            </a:r>
            <a:r>
              <a:rPr lang="en-US" dirty="0"/>
              <a:t> x</a:t>
            </a:r>
          </a:p>
        </p:txBody>
      </p:sp>
      <p:sp>
        <p:nvSpPr>
          <p:cNvPr id="5" name="Oval 4"/>
          <p:cNvSpPr>
            <a:spLocks noChangeAspect="1"/>
          </p:cNvSpPr>
          <p:nvPr/>
        </p:nvSpPr>
        <p:spPr>
          <a:xfrm>
            <a:off x="1077020" y="2302695"/>
            <a:ext cx="1639155" cy="1639155"/>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a:spLocks noChangeAspect="1"/>
          </p:cNvSpPr>
          <p:nvPr/>
        </p:nvSpPr>
        <p:spPr>
          <a:xfrm>
            <a:off x="2391856" y="2127072"/>
            <a:ext cx="1990403" cy="19904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a:spLocks noChangeAspect="1"/>
          </p:cNvSpPr>
          <p:nvPr/>
        </p:nvSpPr>
        <p:spPr>
          <a:xfrm>
            <a:off x="4007458" y="1951449"/>
            <a:ext cx="2341649" cy="2341649"/>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a:spLocks noChangeAspect="1"/>
          </p:cNvSpPr>
          <p:nvPr/>
        </p:nvSpPr>
        <p:spPr>
          <a:xfrm>
            <a:off x="5863524" y="1775824"/>
            <a:ext cx="2692897" cy="2692896"/>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a:spLocks noChangeAspect="1"/>
          </p:cNvSpPr>
          <p:nvPr/>
        </p:nvSpPr>
        <p:spPr>
          <a:xfrm>
            <a:off x="8070836" y="1600200"/>
            <a:ext cx="3044145" cy="3044144"/>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14"/>
          <p:cNvGrpSpPr/>
          <p:nvPr/>
        </p:nvGrpSpPr>
        <p:grpSpPr>
          <a:xfrm>
            <a:off x="6900584" y="2635538"/>
            <a:ext cx="618773" cy="973469"/>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4806138" y="2745629"/>
            <a:ext cx="744289" cy="753289"/>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3079328" y="2661804"/>
            <a:ext cx="615459" cy="920937"/>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Freeform 29"/>
          <p:cNvSpPr>
            <a:spLocks/>
          </p:cNvSpPr>
          <p:nvPr/>
        </p:nvSpPr>
        <p:spPr bwMode="auto">
          <a:xfrm>
            <a:off x="8939611" y="2660731"/>
            <a:ext cx="1306592" cy="826323"/>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35" name="Group 34"/>
          <p:cNvGrpSpPr/>
          <p:nvPr/>
        </p:nvGrpSpPr>
        <p:grpSpPr>
          <a:xfrm>
            <a:off x="1538680" y="2752931"/>
            <a:ext cx="715835" cy="738683"/>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4" name="Rectangle 43"/>
          <p:cNvSpPr/>
          <p:nvPr/>
        </p:nvSpPr>
        <p:spPr>
          <a:xfrm>
            <a:off x="338705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6" name="Straight Arrow Connector 45"/>
          <p:cNvCxnSpPr/>
          <p:nvPr/>
        </p:nvCxnSpPr>
        <p:spPr>
          <a:xfrm>
            <a:off x="3387057" y="4117473"/>
            <a:ext cx="0" cy="1082943"/>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887246"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8" name="Straight Arrow Connector 47"/>
          <p:cNvCxnSpPr/>
          <p:nvPr/>
        </p:nvCxnSpPr>
        <p:spPr>
          <a:xfrm flipH="1">
            <a:off x="1887245" y="3941850"/>
            <a:ext cx="9352" cy="1258565"/>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5178282" y="4293098"/>
            <a:ext cx="1" cy="907317"/>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5178282"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3" name="Straight Arrow Connector 52"/>
          <p:cNvCxnSpPr/>
          <p:nvPr/>
        </p:nvCxnSpPr>
        <p:spPr>
          <a:xfrm flipH="1">
            <a:off x="7209972" y="4468721"/>
            <a:ext cx="1" cy="731695"/>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722640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5" name="Straight Arrow Connector 54"/>
          <p:cNvCxnSpPr/>
          <p:nvPr/>
        </p:nvCxnSpPr>
        <p:spPr>
          <a:xfrm flipH="1">
            <a:off x="9592908" y="4644345"/>
            <a:ext cx="1" cy="556071"/>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9592907"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xxxxxxxxx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a:t>
            </a:r>
            <a:r>
              <a:rPr lang="en-US" dirty="0"/>
              <a:t> xxx </a:t>
            </a:r>
            <a:r>
              <a:rPr lang="en-US" dirty="0" err="1"/>
              <a:t>xxxx</a:t>
            </a:r>
            <a:r>
              <a:rPr lang="en-US" dirty="0"/>
              <a:t> xxx x </a:t>
            </a:r>
            <a:r>
              <a:rPr lang="en-US" dirty="0" err="1"/>
              <a:t>xxxx</a:t>
            </a:r>
            <a:r>
              <a:rPr lang="en-US" dirty="0"/>
              <a:t> </a:t>
            </a:r>
            <a:r>
              <a:rPr lang="en-US" dirty="0" err="1"/>
              <a:t>xxxx</a:t>
            </a:r>
            <a:endParaRPr lang="en-US" dirty="0"/>
          </a:p>
        </p:txBody>
      </p:sp>
      <p:sp>
        <p:nvSpPr>
          <p:cNvPr id="6" name="Oval 5"/>
          <p:cNvSpPr/>
          <p:nvPr/>
        </p:nvSpPr>
        <p:spPr>
          <a:xfrm>
            <a:off x="1232919" y="1970467"/>
            <a:ext cx="1152128" cy="1152128"/>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01</a:t>
            </a:r>
          </a:p>
        </p:txBody>
      </p:sp>
      <p:sp>
        <p:nvSpPr>
          <p:cNvPr id="7" name="Oval 6"/>
          <p:cNvSpPr/>
          <p:nvPr/>
        </p:nvSpPr>
        <p:spPr>
          <a:xfrm>
            <a:off x="3464792" y="3122595"/>
            <a:ext cx="1152128" cy="1152128"/>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02</a:t>
            </a:r>
          </a:p>
        </p:txBody>
      </p:sp>
      <p:sp>
        <p:nvSpPr>
          <p:cNvPr id="8" name="Oval 7"/>
          <p:cNvSpPr/>
          <p:nvPr/>
        </p:nvSpPr>
        <p:spPr>
          <a:xfrm>
            <a:off x="5696665" y="1970467"/>
            <a:ext cx="1152128" cy="1152128"/>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03</a:t>
            </a:r>
          </a:p>
        </p:txBody>
      </p:sp>
      <p:sp>
        <p:nvSpPr>
          <p:cNvPr id="9" name="Oval 8"/>
          <p:cNvSpPr/>
          <p:nvPr/>
        </p:nvSpPr>
        <p:spPr>
          <a:xfrm>
            <a:off x="7928539" y="3122595"/>
            <a:ext cx="1152128" cy="1152128"/>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04</a:t>
            </a:r>
          </a:p>
        </p:txBody>
      </p:sp>
      <p:cxnSp>
        <p:nvCxnSpPr>
          <p:cNvPr id="11" name="Straight Connector 10"/>
          <p:cNvCxnSpPr/>
          <p:nvPr/>
        </p:nvCxnSpPr>
        <p:spPr>
          <a:xfrm>
            <a:off x="2334855" y="2775295"/>
            <a:ext cx="1182624" cy="67056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796107" y="2772417"/>
            <a:ext cx="1182624" cy="6705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4550273" y="2772417"/>
            <a:ext cx="1182624" cy="67056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7684131" y="2302095"/>
            <a:ext cx="678108" cy="6781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892965" y="3240821"/>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3127639" y="2329699"/>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5382546" y="3240229"/>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586047" y="3233428"/>
            <a:ext cx="2092747" cy="633122"/>
          </a:xfrm>
          <a:prstGeom prst="rect">
            <a:avLst/>
          </a:prstGeom>
        </p:spPr>
        <p:txBody>
          <a:bodyPr wrap="square">
            <a:spAutoFit/>
          </a:bodyPr>
          <a:lstStyle/>
          <a:p>
            <a:pPr>
              <a:lnSpc>
                <a:spcPct val="85000"/>
              </a:lnSpc>
            </a:pPr>
            <a:r>
              <a:rPr lang="en-US" sz="2667" dirty="0"/>
              <a:t>3%</a:t>
            </a:r>
          </a:p>
          <a:p>
            <a:pPr>
              <a:lnSpc>
                <a:spcPct val="85000"/>
              </a:lnSpc>
            </a:pPr>
            <a:r>
              <a:rPr lang="en-US" sz="1467" dirty="0"/>
              <a:t>Xx </a:t>
            </a:r>
            <a:r>
              <a:rPr lang="en-US" sz="1467" dirty="0" err="1"/>
              <a:t>xxxxx</a:t>
            </a:r>
            <a:endParaRPr lang="en-US" sz="1467" dirty="0"/>
          </a:p>
        </p:txBody>
      </p:sp>
      <p:sp>
        <p:nvSpPr>
          <p:cNvPr id="20" name="Rectangle 19"/>
          <p:cNvSpPr/>
          <p:nvPr/>
        </p:nvSpPr>
        <p:spPr>
          <a:xfrm>
            <a:off x="3797092" y="2313427"/>
            <a:ext cx="2092747" cy="633122"/>
          </a:xfrm>
          <a:prstGeom prst="rect">
            <a:avLst/>
          </a:prstGeom>
        </p:spPr>
        <p:txBody>
          <a:bodyPr wrap="square">
            <a:spAutoFit/>
          </a:bodyPr>
          <a:lstStyle/>
          <a:p>
            <a:pPr>
              <a:lnSpc>
                <a:spcPct val="85000"/>
              </a:lnSpc>
            </a:pPr>
            <a:r>
              <a:rPr lang="en-US" sz="2667" dirty="0"/>
              <a:t>35%</a:t>
            </a:r>
          </a:p>
          <a:p>
            <a:pPr>
              <a:lnSpc>
                <a:spcPct val="85000"/>
              </a:lnSpc>
            </a:pPr>
            <a:r>
              <a:rPr lang="en-US" sz="1467" dirty="0"/>
              <a:t>Xxx xx </a:t>
            </a:r>
            <a:r>
              <a:rPr lang="en-US" sz="1467" dirty="0" err="1"/>
              <a:t>xxxxx</a:t>
            </a:r>
            <a:endParaRPr lang="en-US" sz="1467" dirty="0"/>
          </a:p>
        </p:txBody>
      </p:sp>
      <p:sp>
        <p:nvSpPr>
          <p:cNvPr id="21" name="Rectangle 20"/>
          <p:cNvSpPr/>
          <p:nvPr/>
        </p:nvSpPr>
        <p:spPr>
          <a:xfrm>
            <a:off x="6063244"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22" name="Rectangle 21"/>
          <p:cNvSpPr/>
          <p:nvPr/>
        </p:nvSpPr>
        <p:spPr>
          <a:xfrm>
            <a:off x="8377649" y="2300181"/>
            <a:ext cx="2092747" cy="633122"/>
          </a:xfrm>
          <a:prstGeom prst="rect">
            <a:avLst/>
          </a:prstGeom>
        </p:spPr>
        <p:txBody>
          <a:bodyPr wrap="square">
            <a:spAutoFit/>
          </a:bodyPr>
          <a:lstStyle/>
          <a:p>
            <a:pPr>
              <a:lnSpc>
                <a:spcPct val="85000"/>
              </a:lnSpc>
            </a:pPr>
            <a:r>
              <a:rPr lang="en-US" sz="2667" dirty="0"/>
              <a:t>50%</a:t>
            </a:r>
          </a:p>
          <a:p>
            <a:pPr>
              <a:lnSpc>
                <a:spcPct val="85000"/>
              </a:lnSpc>
            </a:pPr>
            <a:r>
              <a:rPr lang="en-US" sz="1467" dirty="0"/>
              <a:t>Xxx x xx </a:t>
            </a:r>
          </a:p>
        </p:txBody>
      </p:sp>
      <p:grpSp>
        <p:nvGrpSpPr>
          <p:cNvPr id="24" name="Group 4"/>
          <p:cNvGrpSpPr>
            <a:grpSpLocks noChangeAspect="1"/>
          </p:cNvGrpSpPr>
          <p:nvPr/>
        </p:nvGrpSpPr>
        <p:grpSpPr bwMode="auto">
          <a:xfrm>
            <a:off x="7856335" y="2415364"/>
            <a:ext cx="347133" cy="448733"/>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24"/>
          <p:cNvSpPr>
            <a:spLocks/>
          </p:cNvSpPr>
          <p:nvPr/>
        </p:nvSpPr>
        <p:spPr bwMode="auto">
          <a:xfrm>
            <a:off x="5569549"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0" name="Group 39"/>
          <p:cNvGrpSpPr/>
          <p:nvPr/>
        </p:nvGrpSpPr>
        <p:grpSpPr>
          <a:xfrm>
            <a:off x="3255376" y="2442781"/>
            <a:ext cx="421216" cy="421216"/>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33"/>
          <p:cNvGrpSpPr>
            <a:grpSpLocks noChangeAspect="1"/>
          </p:cNvGrpSpPr>
          <p:nvPr/>
        </p:nvGrpSpPr>
        <p:grpSpPr bwMode="auto">
          <a:xfrm>
            <a:off x="984718" y="3326371"/>
            <a:ext cx="484717" cy="505884"/>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62" name="Straight Connector 61"/>
          <p:cNvCxnSpPr/>
          <p:nvPr/>
        </p:nvCxnSpPr>
        <p:spPr>
          <a:xfrm flipV="1">
            <a:off x="5887323" y="3070184"/>
            <a:ext cx="121920" cy="23184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413475" y="3070184"/>
            <a:ext cx="121920" cy="2318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3634139" y="2948947"/>
            <a:ext cx="121920" cy="23184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8152305" y="2948947"/>
            <a:ext cx="121920" cy="2318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10197836" y="1970467"/>
            <a:ext cx="1152128" cy="1152128"/>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05</a:t>
            </a:r>
          </a:p>
        </p:txBody>
      </p:sp>
      <p:cxnSp>
        <p:nvCxnSpPr>
          <p:cNvPr id="76" name="Straight Connector 75"/>
          <p:cNvCxnSpPr/>
          <p:nvPr/>
        </p:nvCxnSpPr>
        <p:spPr>
          <a:xfrm flipH="1">
            <a:off x="9051444" y="2772417"/>
            <a:ext cx="1182624" cy="67056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9883717" y="3240229"/>
            <a:ext cx="678108" cy="67810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p:cNvSpPr/>
          <p:nvPr/>
        </p:nvSpPr>
        <p:spPr>
          <a:xfrm>
            <a:off x="10564415"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79" name="Freeform 24"/>
          <p:cNvSpPr>
            <a:spLocks/>
          </p:cNvSpPr>
          <p:nvPr/>
        </p:nvSpPr>
        <p:spPr bwMode="auto">
          <a:xfrm>
            <a:off x="10070720"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cxnSp>
        <p:nvCxnSpPr>
          <p:cNvPr id="80" name="Straight Connector 79"/>
          <p:cNvCxnSpPr/>
          <p:nvPr/>
        </p:nvCxnSpPr>
        <p:spPr>
          <a:xfrm flipV="1">
            <a:off x="10388493" y="3070184"/>
            <a:ext cx="121920" cy="2318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8277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6" name="Rectangle 55"/>
          <p:cNvSpPr/>
          <p:nvPr/>
        </p:nvSpPr>
        <p:spPr>
          <a:xfrm>
            <a:off x="348589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7945236"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696666" y="4719056"/>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10234069" y="466921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a:t>
            </a:r>
            <a:r>
              <a:rPr lang="en-US" dirty="0"/>
              <a:t> xx </a:t>
            </a:r>
          </a:p>
        </p:txBody>
      </p:sp>
      <p:sp>
        <p:nvSpPr>
          <p:cNvPr id="3" name="Text Placeholder 2"/>
          <p:cNvSpPr>
            <a:spLocks noGrp="1"/>
          </p:cNvSpPr>
          <p:nvPr>
            <p:ph type="body" sz="quarter" idx="10"/>
          </p:nvPr>
        </p:nvSpPr>
        <p:spPr/>
        <p:txBody>
          <a:bodyPr/>
          <a:lstStyle/>
          <a:p>
            <a:r>
              <a:rPr lang="en-US" dirty="0"/>
              <a:t>x </a:t>
            </a:r>
            <a:r>
              <a:rPr lang="en-US" dirty="0" err="1"/>
              <a:t>xxxxxx</a:t>
            </a:r>
            <a:r>
              <a:rPr lang="en-US" dirty="0"/>
              <a:t> x </a:t>
            </a:r>
            <a:r>
              <a:rPr lang="en-US" dirty="0" err="1"/>
              <a:t>xxxx</a:t>
            </a:r>
            <a:r>
              <a:rPr lang="en-US" dirty="0"/>
              <a:t> xxx x xx </a:t>
            </a:r>
            <a:r>
              <a:rPr lang="en-US" dirty="0" err="1"/>
              <a:t>xxxxxx</a:t>
            </a:r>
            <a:r>
              <a:rPr lang="en-US" dirty="0"/>
              <a:t> </a:t>
            </a:r>
            <a:r>
              <a:rPr lang="en-US" dirty="0" err="1"/>
              <a:t>xxxxxxx</a:t>
            </a:r>
            <a:r>
              <a:rPr lang="en-US" dirty="0"/>
              <a:t> </a:t>
            </a:r>
          </a:p>
        </p:txBody>
      </p:sp>
      <p:sp>
        <p:nvSpPr>
          <p:cNvPr id="5" name="Freeform 6"/>
          <p:cNvSpPr>
            <a:spLocks/>
          </p:cNvSpPr>
          <p:nvPr/>
        </p:nvSpPr>
        <p:spPr bwMode="auto">
          <a:xfrm rot="547283">
            <a:off x="445652"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2727399"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5163546"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8" name="Freeform 9"/>
          <p:cNvSpPr>
            <a:spLocks/>
          </p:cNvSpPr>
          <p:nvPr/>
        </p:nvSpPr>
        <p:spPr bwMode="auto">
          <a:xfrm rot="20266849">
            <a:off x="9521516" y="1644071"/>
            <a:ext cx="2586019" cy="2174355"/>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10"/>
          <p:cNvSpPr>
            <a:spLocks/>
          </p:cNvSpPr>
          <p:nvPr/>
        </p:nvSpPr>
        <p:spPr bwMode="auto">
          <a:xfrm rot="373509">
            <a:off x="7282316" y="1603351"/>
            <a:ext cx="2563576" cy="2708368"/>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TextBox 11"/>
          <p:cNvSpPr txBox="1"/>
          <p:nvPr/>
        </p:nvSpPr>
        <p:spPr>
          <a:xfrm>
            <a:off x="3109765" y="2051305"/>
            <a:ext cx="214905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5" name="TextBox 14"/>
          <p:cNvSpPr txBox="1"/>
          <p:nvPr/>
        </p:nvSpPr>
        <p:spPr>
          <a:xfrm>
            <a:off x="729520" y="2051305"/>
            <a:ext cx="2172176"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8" name="TextBox 17"/>
          <p:cNvSpPr txBox="1"/>
          <p:nvPr/>
        </p:nvSpPr>
        <p:spPr>
          <a:xfrm>
            <a:off x="5348893" y="2051305"/>
            <a:ext cx="211261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endParaRPr lang="en-US" sz="1467" dirty="0">
              <a:solidFill>
                <a:srgbClr val="FFFFFF"/>
              </a:solidFill>
            </a:endParaRPr>
          </a:p>
        </p:txBody>
      </p:sp>
      <p:sp>
        <p:nvSpPr>
          <p:cNvPr id="21" name="TextBox 20"/>
          <p:cNvSpPr txBox="1"/>
          <p:nvPr/>
        </p:nvSpPr>
        <p:spPr>
          <a:xfrm>
            <a:off x="7589520" y="2051305"/>
            <a:ext cx="2103593"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sp>
        <p:nvSpPr>
          <p:cNvPr id="24" name="TextBox 23"/>
          <p:cNvSpPr txBox="1"/>
          <p:nvPr/>
        </p:nvSpPr>
        <p:spPr>
          <a:xfrm>
            <a:off x="9931349" y="2051305"/>
            <a:ext cx="2122475"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grpSp>
        <p:nvGrpSpPr>
          <p:cNvPr id="26" name="Group 4"/>
          <p:cNvGrpSpPr>
            <a:grpSpLocks noChangeAspect="1"/>
          </p:cNvGrpSpPr>
          <p:nvPr/>
        </p:nvGrpSpPr>
        <p:grpSpPr bwMode="auto">
          <a:xfrm>
            <a:off x="2526191"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4728879"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5830223"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4"/>
          <p:cNvGrpSpPr>
            <a:grpSpLocks noChangeAspect="1"/>
          </p:cNvGrpSpPr>
          <p:nvPr/>
        </p:nvGrpSpPr>
        <p:grpSpPr bwMode="auto">
          <a:xfrm>
            <a:off x="6931567" y="4343401"/>
            <a:ext cx="885021" cy="1756833"/>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4"/>
          <p:cNvGrpSpPr>
            <a:grpSpLocks noChangeAspect="1"/>
          </p:cNvGrpSpPr>
          <p:nvPr/>
        </p:nvGrpSpPr>
        <p:grpSpPr bwMode="auto">
          <a:xfrm>
            <a:off x="9134255" y="4343401"/>
            <a:ext cx="885021" cy="1756833"/>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
          <p:cNvGrpSpPr>
            <a:grpSpLocks noChangeAspect="1"/>
          </p:cNvGrpSpPr>
          <p:nvPr/>
        </p:nvGrpSpPr>
        <p:grpSpPr bwMode="auto">
          <a:xfrm>
            <a:off x="8032911" y="4343401"/>
            <a:ext cx="885021" cy="1756833"/>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3627535"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7868497"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2" name="Trapezoid 31"/>
          <p:cNvSpPr/>
          <p:nvPr/>
        </p:nvSpPr>
        <p:spPr>
          <a:xfrm rot="19800000">
            <a:off x="7886186" y="4238323"/>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Hexagon 33"/>
          <p:cNvSpPr/>
          <p:nvPr/>
        </p:nvSpPr>
        <p:spPr>
          <a:xfrm rot="5400000">
            <a:off x="5973970"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3" name="Trapezoid 32"/>
          <p:cNvSpPr/>
          <p:nvPr/>
        </p:nvSpPr>
        <p:spPr>
          <a:xfrm rot="1800000">
            <a:off x="6832768" y="4236432"/>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Hexagon 34"/>
          <p:cNvSpPr/>
          <p:nvPr/>
        </p:nvSpPr>
        <p:spPr>
          <a:xfrm rot="5400000">
            <a:off x="7868497"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6" name="Trapezoid 35"/>
          <p:cNvSpPr/>
          <p:nvPr/>
        </p:nvSpPr>
        <p:spPr>
          <a:xfrm rot="12600000" flipH="1">
            <a:off x="7886186" y="2397543"/>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Hexagon 36"/>
          <p:cNvSpPr/>
          <p:nvPr/>
        </p:nvSpPr>
        <p:spPr>
          <a:xfrm rot="5400000">
            <a:off x="5973970"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8" name="Trapezoid 37"/>
          <p:cNvSpPr/>
          <p:nvPr/>
        </p:nvSpPr>
        <p:spPr>
          <a:xfrm rot="9000000" flipH="1">
            <a:off x="6832768" y="2395651"/>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Hexagon 39"/>
          <p:cNvSpPr/>
          <p:nvPr/>
        </p:nvSpPr>
        <p:spPr>
          <a:xfrm rot="5400000">
            <a:off x="8801171" y="2462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1" name="Trapezoid 40"/>
          <p:cNvSpPr/>
          <p:nvPr/>
        </p:nvSpPr>
        <p:spPr>
          <a:xfrm rot="16200000" flipH="1">
            <a:off x="8396259"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Hexagon 41"/>
          <p:cNvSpPr/>
          <p:nvPr/>
        </p:nvSpPr>
        <p:spPr>
          <a:xfrm rot="5400000">
            <a:off x="5040145" y="2466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3" name="Trapezoid 42"/>
          <p:cNvSpPr/>
          <p:nvPr/>
        </p:nvSpPr>
        <p:spPr>
          <a:xfrm rot="5400000" flipH="1">
            <a:off x="6323995"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Hexagon 56"/>
          <p:cNvSpPr/>
          <p:nvPr/>
        </p:nvSpPr>
        <p:spPr>
          <a:xfrm rot="5400000">
            <a:off x="5733644" y="882045"/>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06</a:t>
            </a:r>
          </a:p>
        </p:txBody>
      </p:sp>
      <p:sp>
        <p:nvSpPr>
          <p:cNvPr id="59" name="Hexagon 58"/>
          <p:cNvSpPr/>
          <p:nvPr/>
        </p:nvSpPr>
        <p:spPr>
          <a:xfrm rot="5400000">
            <a:off x="9474426" y="878023"/>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01</a:t>
            </a:r>
          </a:p>
        </p:txBody>
      </p:sp>
      <p:sp>
        <p:nvSpPr>
          <p:cNvPr id="60" name="Hexagon 59"/>
          <p:cNvSpPr/>
          <p:nvPr/>
        </p:nvSpPr>
        <p:spPr>
          <a:xfrm rot="5400000">
            <a:off x="10411852" y="2524217"/>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02</a:t>
            </a:r>
          </a:p>
        </p:txBody>
      </p:sp>
      <p:sp>
        <p:nvSpPr>
          <p:cNvPr id="61" name="Hexagon 60"/>
          <p:cNvSpPr/>
          <p:nvPr/>
        </p:nvSpPr>
        <p:spPr>
          <a:xfrm rot="5400000">
            <a:off x="9480150"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03</a:t>
            </a:r>
          </a:p>
        </p:txBody>
      </p:sp>
      <p:sp>
        <p:nvSpPr>
          <p:cNvPr id="62" name="Hexagon 61"/>
          <p:cNvSpPr/>
          <p:nvPr/>
        </p:nvSpPr>
        <p:spPr>
          <a:xfrm rot="5400000">
            <a:off x="5733644"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04</a:t>
            </a:r>
          </a:p>
        </p:txBody>
      </p:sp>
      <p:sp>
        <p:nvSpPr>
          <p:cNvPr id="63" name="Hexagon 62"/>
          <p:cNvSpPr/>
          <p:nvPr/>
        </p:nvSpPr>
        <p:spPr>
          <a:xfrm rot="5400000">
            <a:off x="4800115" y="2524219"/>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05</a:t>
            </a:r>
          </a:p>
        </p:txBody>
      </p:sp>
      <p:sp>
        <p:nvSpPr>
          <p:cNvPr id="65" name="Hexagon 64"/>
          <p:cNvSpPr/>
          <p:nvPr/>
        </p:nvSpPr>
        <p:spPr>
          <a:xfrm rot="5400000">
            <a:off x="869630" y="2557820"/>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6" name="Hexagon 65"/>
          <p:cNvSpPr/>
          <p:nvPr/>
        </p:nvSpPr>
        <p:spPr>
          <a:xfrm rot="5400000">
            <a:off x="869630" y="364299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7" name="Hexagon 66"/>
          <p:cNvSpPr/>
          <p:nvPr/>
        </p:nvSpPr>
        <p:spPr>
          <a:xfrm rot="5400000">
            <a:off x="1177177" y="3100409"/>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8" name="Hexagon 67"/>
          <p:cNvSpPr/>
          <p:nvPr/>
        </p:nvSpPr>
        <p:spPr>
          <a:xfrm rot="5400000">
            <a:off x="1177177" y="418558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9" name="Rectangle 68"/>
          <p:cNvSpPr/>
          <p:nvPr/>
        </p:nvSpPr>
        <p:spPr>
          <a:xfrm>
            <a:off x="1594970" y="2708746"/>
            <a:ext cx="1225015" cy="338554"/>
          </a:xfrm>
          <a:prstGeom prst="rect">
            <a:avLst/>
          </a:prstGeom>
        </p:spPr>
        <p:txBody>
          <a:bodyPr wrap="none">
            <a:spAutoFit/>
          </a:bodyPr>
          <a:lstStyle/>
          <a:p>
            <a:r>
              <a:rPr lang="en-US" sz="1600" dirty="0"/>
              <a:t>X xx xxx X </a:t>
            </a:r>
            <a:r>
              <a:rPr lang="en-US" sz="1600" dirty="0" err="1"/>
              <a:t>x</a:t>
            </a:r>
            <a:endParaRPr lang="en-US" sz="1600" dirty="0"/>
          </a:p>
        </p:txBody>
      </p:sp>
      <p:sp>
        <p:nvSpPr>
          <p:cNvPr id="70" name="Rectangle 69"/>
          <p:cNvSpPr/>
          <p:nvPr/>
        </p:nvSpPr>
        <p:spPr>
          <a:xfrm>
            <a:off x="1902517" y="3249412"/>
            <a:ext cx="1263487" cy="338554"/>
          </a:xfrm>
          <a:prstGeom prst="rect">
            <a:avLst/>
          </a:prstGeom>
        </p:spPr>
        <p:txBody>
          <a:bodyPr wrap="none">
            <a:spAutoFit/>
          </a:bodyPr>
          <a:lstStyle/>
          <a:p>
            <a:r>
              <a:rPr lang="en-US" sz="1600" dirty="0"/>
              <a:t>X xx xxx Xxx</a:t>
            </a:r>
          </a:p>
        </p:txBody>
      </p:sp>
      <p:sp>
        <p:nvSpPr>
          <p:cNvPr id="71" name="Rectangle 70"/>
          <p:cNvSpPr/>
          <p:nvPr/>
        </p:nvSpPr>
        <p:spPr>
          <a:xfrm>
            <a:off x="1594970" y="3790079"/>
            <a:ext cx="1473480" cy="338554"/>
          </a:xfrm>
          <a:prstGeom prst="rect">
            <a:avLst/>
          </a:prstGeom>
        </p:spPr>
        <p:txBody>
          <a:bodyPr wrap="none">
            <a:spAutoFit/>
          </a:bodyPr>
          <a:lstStyle/>
          <a:p>
            <a:r>
              <a:rPr lang="en-US" sz="1600" dirty="0"/>
              <a:t>X xx xxx </a:t>
            </a:r>
            <a:r>
              <a:rPr lang="en-US" sz="1600" dirty="0" err="1"/>
              <a:t>Xxxxx</a:t>
            </a:r>
            <a:endParaRPr lang="en-US" sz="1600" dirty="0"/>
          </a:p>
        </p:txBody>
      </p:sp>
      <p:sp>
        <p:nvSpPr>
          <p:cNvPr id="72" name="Rectangle 71"/>
          <p:cNvSpPr/>
          <p:nvPr/>
        </p:nvSpPr>
        <p:spPr>
          <a:xfrm>
            <a:off x="1902516" y="4330746"/>
            <a:ext cx="1358064" cy="338554"/>
          </a:xfrm>
          <a:prstGeom prst="rect">
            <a:avLst/>
          </a:prstGeom>
        </p:spPr>
        <p:txBody>
          <a:bodyPr wrap="none">
            <a:spAutoFit/>
          </a:bodyPr>
          <a:lstStyle/>
          <a:p>
            <a:r>
              <a:rPr lang="en-US" sz="1600" dirty="0"/>
              <a:t>X xx xxx </a:t>
            </a:r>
            <a:r>
              <a:rPr lang="en-US" sz="1600" dirty="0" err="1"/>
              <a:t>Xxxx</a:t>
            </a:r>
            <a:endParaRPr lang="en-US" sz="1600" dirty="0"/>
          </a:p>
        </p:txBody>
      </p:sp>
      <p:sp>
        <p:nvSpPr>
          <p:cNvPr id="73" name="Hexagon 72"/>
          <p:cNvSpPr/>
          <p:nvPr/>
        </p:nvSpPr>
        <p:spPr>
          <a:xfrm rot="5400000">
            <a:off x="869630" y="4728177"/>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4" name="Hexagon 73"/>
          <p:cNvSpPr/>
          <p:nvPr/>
        </p:nvSpPr>
        <p:spPr>
          <a:xfrm rot="5400000">
            <a:off x="1177177" y="5270765"/>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5" name="Rectangle 74"/>
          <p:cNvSpPr/>
          <p:nvPr/>
        </p:nvSpPr>
        <p:spPr>
          <a:xfrm>
            <a:off x="1594969" y="4871412"/>
            <a:ext cx="1316386" cy="338554"/>
          </a:xfrm>
          <a:prstGeom prst="rect">
            <a:avLst/>
          </a:prstGeom>
        </p:spPr>
        <p:txBody>
          <a:bodyPr wrap="none">
            <a:spAutoFit/>
          </a:bodyPr>
          <a:lstStyle/>
          <a:p>
            <a:r>
              <a:rPr lang="en-US" sz="1600" dirty="0"/>
              <a:t>X xx xxx Xx x</a:t>
            </a:r>
          </a:p>
        </p:txBody>
      </p:sp>
      <p:sp>
        <p:nvSpPr>
          <p:cNvPr id="76" name="Rectangle 75"/>
          <p:cNvSpPr/>
          <p:nvPr/>
        </p:nvSpPr>
        <p:spPr>
          <a:xfrm>
            <a:off x="1902516" y="5412080"/>
            <a:ext cx="1258678" cy="338554"/>
          </a:xfrm>
          <a:prstGeom prst="rect">
            <a:avLst/>
          </a:prstGeom>
        </p:spPr>
        <p:txBody>
          <a:bodyPr wrap="none">
            <a:spAutoFit/>
          </a:bodyPr>
          <a:lstStyle/>
          <a:p>
            <a:r>
              <a:rPr lang="en-US" sz="1600" dirty="0"/>
              <a:t>X xx xxx </a:t>
            </a:r>
            <a:r>
              <a:rPr lang="en-US" sz="1600" dirty="0" err="1"/>
              <a:t>Xxx</a:t>
            </a:r>
            <a:endParaRPr lang="en-US" sz="1600" dirty="0"/>
          </a:p>
        </p:txBody>
      </p:sp>
      <p:sp>
        <p:nvSpPr>
          <p:cNvPr id="79" name="Title 78"/>
          <p:cNvSpPr>
            <a:spLocks noGrp="1"/>
          </p:cNvSpPr>
          <p:nvPr>
            <p:ph type="title"/>
          </p:nvPr>
        </p:nvSpPr>
        <p:spPr/>
        <p:txBody>
          <a:bodyPr/>
          <a:lstStyle/>
          <a:p>
            <a:pPr algn="l"/>
            <a:r>
              <a:rPr lang="en-US" dirty="0"/>
              <a:t>Xxx x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a:t>
            </a:r>
            <a:r>
              <a:rPr lang="en-US" dirty="0" err="1"/>
              <a:t>xxx</a:t>
            </a:r>
            <a:r>
              <a:rPr lang="en-US" dirty="0"/>
              <a:t> </a:t>
            </a:r>
          </a:p>
        </p:txBody>
      </p:sp>
      <p:sp>
        <p:nvSpPr>
          <p:cNvPr id="81" name="Freeform 147"/>
          <p:cNvSpPr>
            <a:spLocks noEditPoints="1"/>
          </p:cNvSpPr>
          <p:nvPr/>
        </p:nvSpPr>
        <p:spPr bwMode="auto">
          <a:xfrm>
            <a:off x="5921463" y="2692080"/>
            <a:ext cx="372944" cy="47108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2" name="Freeform 41"/>
          <p:cNvSpPr>
            <a:spLocks noEditPoints="1"/>
          </p:cNvSpPr>
          <p:nvPr/>
        </p:nvSpPr>
        <p:spPr bwMode="auto">
          <a:xfrm>
            <a:off x="6865407" y="4380368"/>
            <a:ext cx="352707" cy="427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3" name="Freeform 17"/>
          <p:cNvSpPr>
            <a:spLocks noEditPoints="1"/>
          </p:cNvSpPr>
          <p:nvPr/>
        </p:nvSpPr>
        <p:spPr bwMode="auto">
          <a:xfrm>
            <a:off x="6815870" y="1024451"/>
            <a:ext cx="451781" cy="442371"/>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4" name="Freeform 33"/>
          <p:cNvSpPr>
            <a:spLocks noEditPoints="1"/>
          </p:cNvSpPr>
          <p:nvPr/>
        </p:nvSpPr>
        <p:spPr bwMode="auto">
          <a:xfrm>
            <a:off x="7439670" y="2823783"/>
            <a:ext cx="1108277" cy="1180949"/>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5" name="Freeform 33"/>
          <p:cNvSpPr>
            <a:spLocks noEditPoints="1"/>
          </p:cNvSpPr>
          <p:nvPr/>
        </p:nvSpPr>
        <p:spPr bwMode="auto">
          <a:xfrm>
            <a:off x="8709637" y="4356947"/>
            <a:ext cx="453299" cy="45329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7" name="Freeform 21"/>
          <p:cNvSpPr>
            <a:spLocks noEditPoints="1"/>
          </p:cNvSpPr>
          <p:nvPr/>
        </p:nvSpPr>
        <p:spPr bwMode="auto">
          <a:xfrm>
            <a:off x="9601460" y="2695623"/>
            <a:ext cx="535003" cy="442635"/>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1" name="Freeform 21"/>
          <p:cNvSpPr>
            <a:spLocks noEditPoints="1"/>
          </p:cNvSpPr>
          <p:nvPr/>
        </p:nvSpPr>
        <p:spPr bwMode="auto">
          <a:xfrm>
            <a:off x="1305052" y="3220754"/>
            <a:ext cx="431417" cy="356933"/>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2" name="Freeform 33"/>
          <p:cNvSpPr>
            <a:spLocks noEditPoints="1"/>
          </p:cNvSpPr>
          <p:nvPr/>
        </p:nvSpPr>
        <p:spPr bwMode="auto">
          <a:xfrm>
            <a:off x="1030447" y="3759045"/>
            <a:ext cx="365532" cy="365532"/>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3" name="Freeform 41"/>
          <p:cNvSpPr>
            <a:spLocks noEditPoints="1"/>
          </p:cNvSpPr>
          <p:nvPr/>
        </p:nvSpPr>
        <p:spPr bwMode="auto">
          <a:xfrm>
            <a:off x="1378552" y="4312072"/>
            <a:ext cx="284417" cy="34465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147"/>
          <p:cNvSpPr>
            <a:spLocks noEditPoints="1"/>
          </p:cNvSpPr>
          <p:nvPr/>
        </p:nvSpPr>
        <p:spPr bwMode="auto">
          <a:xfrm>
            <a:off x="1062844" y="4837051"/>
            <a:ext cx="300736" cy="37987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6" name="Freeform 17"/>
          <p:cNvSpPr>
            <a:spLocks noEditPoints="1"/>
          </p:cNvSpPr>
          <p:nvPr/>
        </p:nvSpPr>
        <p:spPr bwMode="auto">
          <a:xfrm>
            <a:off x="1338604" y="5391216"/>
            <a:ext cx="364309" cy="35672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9" name="Freeform 17"/>
          <p:cNvSpPr>
            <a:spLocks noEditPoints="1"/>
          </p:cNvSpPr>
          <p:nvPr/>
        </p:nvSpPr>
        <p:spPr bwMode="auto">
          <a:xfrm>
            <a:off x="1037986" y="2685056"/>
            <a:ext cx="350453" cy="343149"/>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1" name="Freeform 17"/>
          <p:cNvSpPr>
            <a:spLocks noEditPoints="1"/>
          </p:cNvSpPr>
          <p:nvPr/>
        </p:nvSpPr>
        <p:spPr bwMode="auto">
          <a:xfrm>
            <a:off x="8728573" y="1047317"/>
            <a:ext cx="415427" cy="406768"/>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2070340" y="2555308"/>
            <a:ext cx="855909" cy="116029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3759201" y="3270033"/>
            <a:ext cx="830356" cy="54864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5490542" y="3232480"/>
            <a:ext cx="1202900" cy="938784"/>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a:t>
            </a:r>
            <a:r>
              <a:rPr lang="en-US" dirty="0"/>
              <a:t> x xxx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xxx </a:t>
            </a:r>
            <a:r>
              <a:rPr lang="en-US" dirty="0" err="1"/>
              <a:t>xxxx</a:t>
            </a:r>
            <a:r>
              <a:rPr lang="en-US" dirty="0"/>
              <a:t> </a:t>
            </a:r>
            <a:r>
              <a:rPr lang="en-US" dirty="0" err="1"/>
              <a:t>xxxx</a:t>
            </a:r>
            <a:r>
              <a:rPr lang="en-US" dirty="0"/>
              <a:t> </a:t>
            </a:r>
            <a:r>
              <a:rPr lang="en-US" dirty="0" err="1"/>
              <a:t>xxxxx</a:t>
            </a:r>
            <a:endParaRPr lang="en-US" dirty="0"/>
          </a:p>
        </p:txBody>
      </p:sp>
      <p:sp>
        <p:nvSpPr>
          <p:cNvPr id="8" name="TextBox 7"/>
          <p:cNvSpPr txBox="1"/>
          <p:nvPr/>
        </p:nvSpPr>
        <p:spPr>
          <a:xfrm>
            <a:off x="2235200" y="4694195"/>
            <a:ext cx="2133600" cy="666786"/>
          </a:xfrm>
          <a:prstGeom prst="rect">
            <a:avLst/>
          </a:prstGeom>
          <a:noFill/>
        </p:spPr>
        <p:txBody>
          <a:bodyPr wrap="square" rtlCol="0">
            <a:spAutoFit/>
          </a:bodyPr>
          <a:lstStyle/>
          <a:p>
            <a:pPr algn="ctr"/>
            <a:r>
              <a:rPr lang="en-US" sz="2133" dirty="0" err="1"/>
              <a:t>Xxxx</a:t>
            </a:r>
            <a:r>
              <a:rPr lang="en-US" sz="2133" dirty="0"/>
              <a:t> xxx</a:t>
            </a:r>
          </a:p>
          <a:p>
            <a:pPr algn="ctr"/>
            <a:r>
              <a:rPr lang="en-US" sz="1600" dirty="0"/>
              <a:t>2 xxx x</a:t>
            </a:r>
          </a:p>
        </p:txBody>
      </p:sp>
      <p:sp>
        <p:nvSpPr>
          <p:cNvPr id="9" name="TextBox 8"/>
          <p:cNvSpPr txBox="1"/>
          <p:nvPr/>
        </p:nvSpPr>
        <p:spPr>
          <a:xfrm>
            <a:off x="3962400" y="3485357"/>
            <a:ext cx="2133600" cy="666786"/>
          </a:xfrm>
          <a:prstGeom prst="rect">
            <a:avLst/>
          </a:prstGeom>
          <a:noFill/>
        </p:spPr>
        <p:txBody>
          <a:bodyPr wrap="square" rtlCol="0">
            <a:spAutoFit/>
          </a:bodyPr>
          <a:lstStyle/>
          <a:p>
            <a:pPr algn="ctr"/>
            <a:r>
              <a:rPr lang="en-US" sz="2133" dirty="0" err="1"/>
              <a:t>Xxxxxxxxx</a:t>
            </a:r>
            <a:endParaRPr lang="en-US" sz="2133" dirty="0"/>
          </a:p>
          <a:p>
            <a:pPr algn="ctr"/>
            <a:r>
              <a:rPr lang="en-US" sz="1600" dirty="0"/>
              <a:t>6 xxx x </a:t>
            </a:r>
          </a:p>
        </p:txBody>
      </p:sp>
      <p:sp>
        <p:nvSpPr>
          <p:cNvPr id="10" name="TextBox 9"/>
          <p:cNvSpPr txBox="1"/>
          <p:nvPr/>
        </p:nvSpPr>
        <p:spPr>
          <a:xfrm>
            <a:off x="6079064" y="5097384"/>
            <a:ext cx="2133600" cy="666786"/>
          </a:xfrm>
          <a:prstGeom prst="rect">
            <a:avLst/>
          </a:prstGeom>
          <a:noFill/>
        </p:spPr>
        <p:txBody>
          <a:bodyPr wrap="square" rtlCol="0">
            <a:spAutoFit/>
          </a:bodyPr>
          <a:lstStyle/>
          <a:p>
            <a:pPr algn="ctr"/>
            <a:r>
              <a:rPr lang="en-US" sz="2133" dirty="0"/>
              <a:t>X xx </a:t>
            </a:r>
            <a:r>
              <a:rPr lang="en-US" sz="2133" dirty="0" err="1"/>
              <a:t>xxxxx</a:t>
            </a:r>
            <a:endParaRPr lang="en-US" sz="2133" dirty="0"/>
          </a:p>
          <a:p>
            <a:pPr algn="ctr"/>
            <a:r>
              <a:rPr lang="en-US" sz="1600" dirty="0"/>
              <a:t>8 xxx x</a:t>
            </a:r>
          </a:p>
        </p:txBody>
      </p:sp>
      <p:sp>
        <p:nvSpPr>
          <p:cNvPr id="11" name="TextBox 10"/>
          <p:cNvSpPr txBox="1"/>
          <p:nvPr/>
        </p:nvSpPr>
        <p:spPr>
          <a:xfrm>
            <a:off x="7924800" y="3458237"/>
            <a:ext cx="2133600" cy="666786"/>
          </a:xfrm>
          <a:prstGeom prst="rect">
            <a:avLst/>
          </a:prstGeom>
          <a:noFill/>
        </p:spPr>
        <p:txBody>
          <a:bodyPr wrap="square" rtlCol="0">
            <a:spAutoFit/>
          </a:bodyPr>
          <a:lstStyle/>
          <a:p>
            <a:pPr algn="ctr"/>
            <a:r>
              <a:rPr lang="en-US" sz="2133" dirty="0"/>
              <a:t>X </a:t>
            </a:r>
            <a:r>
              <a:rPr lang="en-US" sz="2133" dirty="0" err="1"/>
              <a:t>x</a:t>
            </a:r>
            <a:r>
              <a:rPr lang="en-US" sz="2133" dirty="0"/>
              <a:t> xxx </a:t>
            </a:r>
            <a:endParaRPr lang="en-US" sz="3200" dirty="0"/>
          </a:p>
          <a:p>
            <a:pPr algn="ctr"/>
            <a:r>
              <a:rPr lang="en-US" sz="1600" dirty="0"/>
              <a:t>12 xxx x</a:t>
            </a:r>
          </a:p>
        </p:txBody>
      </p:sp>
      <p:sp>
        <p:nvSpPr>
          <p:cNvPr id="12" name="TextBox 11"/>
          <p:cNvSpPr txBox="1"/>
          <p:nvPr/>
        </p:nvSpPr>
        <p:spPr>
          <a:xfrm>
            <a:off x="9753600" y="2658984"/>
            <a:ext cx="2133600" cy="666786"/>
          </a:xfrm>
          <a:prstGeom prst="rect">
            <a:avLst/>
          </a:prstGeom>
          <a:noFill/>
        </p:spPr>
        <p:txBody>
          <a:bodyPr wrap="square" rtlCol="0">
            <a:spAutoFit/>
          </a:bodyPr>
          <a:lstStyle/>
          <a:p>
            <a:pPr algn="ctr"/>
            <a:r>
              <a:rPr lang="en-US" sz="2133" dirty="0"/>
              <a:t>Xx x xx</a:t>
            </a:r>
            <a:endParaRPr lang="en-US" sz="3200" dirty="0"/>
          </a:p>
          <a:p>
            <a:pPr algn="ctr"/>
            <a:r>
              <a:rPr lang="en-US" sz="1600" dirty="0"/>
              <a:t>1 xxx </a:t>
            </a:r>
          </a:p>
        </p:txBody>
      </p:sp>
      <p:sp>
        <p:nvSpPr>
          <p:cNvPr id="13" name="TextBox 12"/>
          <p:cNvSpPr txBox="1"/>
          <p:nvPr/>
        </p:nvSpPr>
        <p:spPr>
          <a:xfrm>
            <a:off x="490396" y="2711389"/>
            <a:ext cx="2133600" cy="666786"/>
          </a:xfrm>
          <a:prstGeom prst="rect">
            <a:avLst/>
          </a:prstGeom>
          <a:noFill/>
        </p:spPr>
        <p:txBody>
          <a:bodyPr wrap="square" rtlCol="0">
            <a:spAutoFit/>
          </a:bodyPr>
          <a:lstStyle/>
          <a:p>
            <a:pPr algn="ctr"/>
            <a:r>
              <a:rPr lang="en-US" sz="2133" dirty="0"/>
              <a:t> </a:t>
            </a:r>
            <a:r>
              <a:rPr lang="en-US" sz="2133" dirty="0" err="1"/>
              <a:t>xxxx</a:t>
            </a:r>
            <a:r>
              <a:rPr lang="en-US" sz="2133" dirty="0"/>
              <a:t> xxx </a:t>
            </a:r>
          </a:p>
          <a:p>
            <a:pPr algn="ctr"/>
            <a:r>
              <a:rPr lang="en-US" sz="1600" dirty="0"/>
              <a:t>35 xxx x</a:t>
            </a:r>
          </a:p>
        </p:txBody>
      </p:sp>
      <p:grpSp>
        <p:nvGrpSpPr>
          <p:cNvPr id="22" name="Group 21"/>
          <p:cNvGrpSpPr/>
          <p:nvPr/>
        </p:nvGrpSpPr>
        <p:grpSpPr>
          <a:xfrm>
            <a:off x="1153054" y="1505736"/>
            <a:ext cx="1189285" cy="1189285"/>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7" name="Group 36"/>
          <p:cNvGrpSpPr/>
          <p:nvPr/>
        </p:nvGrpSpPr>
        <p:grpSpPr>
          <a:xfrm>
            <a:off x="2707358" y="3502088"/>
            <a:ext cx="1189285" cy="1189285"/>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4434558" y="2293251"/>
            <a:ext cx="1189285" cy="1189285"/>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6551222" y="3925598"/>
            <a:ext cx="1189285" cy="1189285"/>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10225758" y="1439784"/>
            <a:ext cx="1189285" cy="1189285"/>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8396958" y="2252584"/>
            <a:ext cx="1189285" cy="1189285"/>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7566340" y="3267703"/>
            <a:ext cx="1004784" cy="832061"/>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9561428" y="2296887"/>
            <a:ext cx="763969" cy="362296"/>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xxx x xxx </a:t>
            </a:r>
            <a:r>
              <a:rPr lang="en-US" dirty="0" err="1"/>
              <a:t>xxxx</a:t>
            </a:r>
            <a:endParaRPr lang="en-US" dirty="0"/>
          </a:p>
        </p:txBody>
      </p:sp>
      <p:sp>
        <p:nvSpPr>
          <p:cNvPr id="4" name="Oval 3"/>
          <p:cNvSpPr/>
          <p:nvPr/>
        </p:nvSpPr>
        <p:spPr>
          <a:xfrm>
            <a:off x="2908321" y="4241800"/>
            <a:ext cx="422979" cy="4229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2</a:t>
            </a:r>
          </a:p>
        </p:txBody>
      </p:sp>
      <p:sp>
        <p:nvSpPr>
          <p:cNvPr id="5" name="Oval 4"/>
          <p:cNvSpPr/>
          <p:nvPr/>
        </p:nvSpPr>
        <p:spPr>
          <a:xfrm>
            <a:off x="4357099" y="4241800"/>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3</a:t>
            </a:r>
          </a:p>
        </p:txBody>
      </p:sp>
      <p:sp>
        <p:nvSpPr>
          <p:cNvPr id="6" name="Oval 5"/>
          <p:cNvSpPr/>
          <p:nvPr/>
        </p:nvSpPr>
        <p:spPr>
          <a:xfrm>
            <a:off x="1459544" y="4241800"/>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1</a:t>
            </a:r>
          </a:p>
        </p:txBody>
      </p:sp>
      <p:sp>
        <p:nvSpPr>
          <p:cNvPr id="7" name="Oval 6"/>
          <p:cNvSpPr/>
          <p:nvPr/>
        </p:nvSpPr>
        <p:spPr>
          <a:xfrm>
            <a:off x="5805876" y="4241800"/>
            <a:ext cx="422979" cy="42297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4</a:t>
            </a:r>
          </a:p>
        </p:txBody>
      </p:sp>
      <p:sp>
        <p:nvSpPr>
          <p:cNvPr id="8" name="Oval 7"/>
          <p:cNvSpPr/>
          <p:nvPr/>
        </p:nvSpPr>
        <p:spPr>
          <a:xfrm>
            <a:off x="7254653" y="4241800"/>
            <a:ext cx="422979" cy="42297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5</a:t>
            </a:r>
          </a:p>
        </p:txBody>
      </p:sp>
      <p:sp>
        <p:nvSpPr>
          <p:cNvPr id="9" name="Oval 8"/>
          <p:cNvSpPr/>
          <p:nvPr/>
        </p:nvSpPr>
        <p:spPr>
          <a:xfrm>
            <a:off x="8703431" y="4241800"/>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6</a:t>
            </a:r>
          </a:p>
        </p:txBody>
      </p:sp>
      <p:sp>
        <p:nvSpPr>
          <p:cNvPr id="10" name="Oval 9"/>
          <p:cNvSpPr/>
          <p:nvPr/>
        </p:nvSpPr>
        <p:spPr>
          <a:xfrm>
            <a:off x="10152208" y="4241800"/>
            <a:ext cx="422979" cy="42297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7</a:t>
            </a:r>
          </a:p>
        </p:txBody>
      </p:sp>
      <p:sp>
        <p:nvSpPr>
          <p:cNvPr id="11" name="Oval 10"/>
          <p:cNvSpPr/>
          <p:nvPr/>
        </p:nvSpPr>
        <p:spPr>
          <a:xfrm>
            <a:off x="1580979" y="2920692"/>
            <a:ext cx="180109" cy="18010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3" name="Straight Connector 12"/>
          <p:cNvCxnSpPr>
            <a:stCxn id="6" idx="0"/>
            <a:endCxn id="11" idx="4"/>
          </p:cNvCxnSpPr>
          <p:nvPr/>
        </p:nvCxnSpPr>
        <p:spPr>
          <a:xfrm flipV="1">
            <a:off x="1671033"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3029756" y="3655291"/>
            <a:ext cx="180109" cy="18010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6" name="Straight Connector 15"/>
          <p:cNvCxnSpPr>
            <a:stCxn id="4" idx="0"/>
            <a:endCxn id="15" idx="4"/>
          </p:cNvCxnSpPr>
          <p:nvPr/>
        </p:nvCxnSpPr>
        <p:spPr>
          <a:xfrm flipV="1">
            <a:off x="3119811" y="3835400"/>
            <a:ext cx="0" cy="4064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4478534" y="2920692"/>
            <a:ext cx="180109" cy="18010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2" name="Oval 21"/>
          <p:cNvSpPr/>
          <p:nvPr/>
        </p:nvSpPr>
        <p:spPr>
          <a:xfrm>
            <a:off x="5927311" y="3756891"/>
            <a:ext cx="180109" cy="18010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3" name="Oval 22"/>
          <p:cNvSpPr/>
          <p:nvPr/>
        </p:nvSpPr>
        <p:spPr>
          <a:xfrm>
            <a:off x="7376088" y="2740891"/>
            <a:ext cx="180109" cy="18010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4" name="Oval 23"/>
          <p:cNvSpPr/>
          <p:nvPr/>
        </p:nvSpPr>
        <p:spPr>
          <a:xfrm>
            <a:off x="8824866" y="3553691"/>
            <a:ext cx="180109" cy="18010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5" name="Oval 24"/>
          <p:cNvSpPr/>
          <p:nvPr/>
        </p:nvSpPr>
        <p:spPr>
          <a:xfrm>
            <a:off x="10273643" y="2623660"/>
            <a:ext cx="180109" cy="18010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6" name="Straight Connector 25"/>
          <p:cNvCxnSpPr>
            <a:stCxn id="5" idx="0"/>
            <a:endCxn id="21" idx="4"/>
          </p:cNvCxnSpPr>
          <p:nvPr/>
        </p:nvCxnSpPr>
        <p:spPr>
          <a:xfrm flipV="1">
            <a:off x="4568588"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6017365" y="39370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7466143" y="2921000"/>
            <a:ext cx="0" cy="1320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8914920" y="3733800"/>
            <a:ext cx="0" cy="508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10363697" y="2803770"/>
            <a:ext cx="0" cy="1438031"/>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822463" y="1169596"/>
            <a:ext cx="1687555" cy="168755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9" name="Oval 48"/>
          <p:cNvSpPr/>
          <p:nvPr/>
        </p:nvSpPr>
        <p:spPr>
          <a:xfrm>
            <a:off x="2537809" y="2437903"/>
            <a:ext cx="1128755" cy="112875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0" name="Oval 49"/>
          <p:cNvSpPr/>
          <p:nvPr/>
        </p:nvSpPr>
        <p:spPr>
          <a:xfrm>
            <a:off x="4004211" y="1701800"/>
            <a:ext cx="1128755" cy="112875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1" name="Oval 50"/>
          <p:cNvSpPr/>
          <p:nvPr/>
        </p:nvSpPr>
        <p:spPr>
          <a:xfrm>
            <a:off x="5268415" y="2185786"/>
            <a:ext cx="1497901" cy="149790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2" name="Oval 51"/>
          <p:cNvSpPr/>
          <p:nvPr/>
        </p:nvSpPr>
        <p:spPr>
          <a:xfrm>
            <a:off x="6901765" y="1549092"/>
            <a:ext cx="1128755" cy="112875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3" name="Oval 52"/>
          <p:cNvSpPr/>
          <p:nvPr/>
        </p:nvSpPr>
        <p:spPr>
          <a:xfrm>
            <a:off x="8157520" y="1969039"/>
            <a:ext cx="1514800" cy="15148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4" name="Oval 53"/>
          <p:cNvSpPr/>
          <p:nvPr/>
        </p:nvSpPr>
        <p:spPr>
          <a:xfrm>
            <a:off x="9628293" y="1078653"/>
            <a:ext cx="1470808" cy="14708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6" name="TextBox 55"/>
          <p:cNvSpPr txBox="1"/>
          <p:nvPr/>
        </p:nvSpPr>
        <p:spPr>
          <a:xfrm>
            <a:off x="91721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7" name="TextBox 56"/>
          <p:cNvSpPr txBox="1"/>
          <p:nvPr/>
        </p:nvSpPr>
        <p:spPr>
          <a:xfrm>
            <a:off x="235316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8" name="TextBox 57"/>
          <p:cNvSpPr txBox="1"/>
          <p:nvPr/>
        </p:nvSpPr>
        <p:spPr>
          <a:xfrm>
            <a:off x="382974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9" name="TextBox 58"/>
          <p:cNvSpPr txBox="1"/>
          <p:nvPr/>
        </p:nvSpPr>
        <p:spPr>
          <a:xfrm>
            <a:off x="526569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0" name="TextBox 59"/>
          <p:cNvSpPr txBox="1"/>
          <p:nvPr/>
        </p:nvSpPr>
        <p:spPr>
          <a:xfrm>
            <a:off x="671518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1" name="TextBox 60"/>
          <p:cNvSpPr txBox="1"/>
          <p:nvPr/>
        </p:nvSpPr>
        <p:spPr>
          <a:xfrm>
            <a:off x="815113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2" name="TextBox 61"/>
          <p:cNvSpPr txBox="1"/>
          <p:nvPr/>
        </p:nvSpPr>
        <p:spPr>
          <a:xfrm>
            <a:off x="962772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4" name="Freeform 147"/>
          <p:cNvSpPr>
            <a:spLocks noEditPoints="1"/>
          </p:cNvSpPr>
          <p:nvPr/>
        </p:nvSpPr>
        <p:spPr bwMode="auto">
          <a:xfrm>
            <a:off x="5702427" y="2525047"/>
            <a:ext cx="637413" cy="805152"/>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41"/>
          <p:cNvSpPr>
            <a:spLocks noEditPoints="1"/>
          </p:cNvSpPr>
          <p:nvPr/>
        </p:nvSpPr>
        <p:spPr bwMode="auto">
          <a:xfrm>
            <a:off x="4260427" y="1921653"/>
            <a:ext cx="602827" cy="73050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6" name="Freeform 17"/>
          <p:cNvSpPr>
            <a:spLocks noEditPoints="1"/>
          </p:cNvSpPr>
          <p:nvPr/>
        </p:nvSpPr>
        <p:spPr bwMode="auto">
          <a:xfrm>
            <a:off x="7080063" y="1735432"/>
            <a:ext cx="772160" cy="756075"/>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7" name="Freeform 33"/>
          <p:cNvSpPr>
            <a:spLocks noEditPoints="1"/>
          </p:cNvSpPr>
          <p:nvPr/>
        </p:nvSpPr>
        <p:spPr bwMode="auto">
          <a:xfrm>
            <a:off x="9898453" y="1318307"/>
            <a:ext cx="930488" cy="991501"/>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8" name="Freeform 33"/>
          <p:cNvSpPr>
            <a:spLocks noEditPoints="1"/>
          </p:cNvSpPr>
          <p:nvPr/>
        </p:nvSpPr>
        <p:spPr bwMode="auto">
          <a:xfrm>
            <a:off x="1154854" y="1501987"/>
            <a:ext cx="1022773" cy="1022773"/>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9" name="Freeform 37"/>
          <p:cNvSpPr>
            <a:spLocks noEditPoints="1"/>
          </p:cNvSpPr>
          <p:nvPr/>
        </p:nvSpPr>
        <p:spPr bwMode="auto">
          <a:xfrm>
            <a:off x="2836449" y="2676314"/>
            <a:ext cx="531479" cy="651935"/>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70" name="Freeform 21"/>
          <p:cNvSpPr>
            <a:spLocks noEditPoints="1"/>
          </p:cNvSpPr>
          <p:nvPr/>
        </p:nvSpPr>
        <p:spPr bwMode="auto">
          <a:xfrm>
            <a:off x="8457720" y="2348176"/>
            <a:ext cx="914400" cy="756529"/>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a:t>
            </a:r>
            <a:r>
              <a:rPr lang="en-US" dirty="0"/>
              <a:t> xx xxx xx x </a:t>
            </a:r>
            <a:r>
              <a:rPr lang="en-US" dirty="0" err="1"/>
              <a:t>xxxx</a:t>
            </a:r>
            <a:r>
              <a:rPr lang="en-US" dirty="0"/>
              <a:t> x xxx xx xxx x xx </a:t>
            </a:r>
            <a:r>
              <a:rPr lang="en-US" dirty="0" err="1"/>
              <a:t>xx</a:t>
            </a:r>
            <a:r>
              <a:rPr lang="en-US" dirty="0"/>
              <a:t> </a:t>
            </a:r>
            <a:r>
              <a:rPr lang="en-US" dirty="0" err="1"/>
              <a:t>xx</a:t>
            </a:r>
            <a:endParaRPr lang="en-US" dirty="0"/>
          </a:p>
        </p:txBody>
      </p:sp>
      <p:graphicFrame>
        <p:nvGraphicFramePr>
          <p:cNvPr id="4" name="Diagram 3"/>
          <p:cNvGraphicFramePr/>
          <p:nvPr>
            <p:extLst/>
          </p:nvPr>
        </p:nvGraphicFramePr>
        <p:xfrm>
          <a:off x="3810000" y="1295400"/>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8229601" y="2127872"/>
            <a:ext cx="891591" cy="420564"/>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7" name="TextBox 6"/>
          <p:cNvSpPr txBox="1"/>
          <p:nvPr/>
        </p:nvSpPr>
        <p:spPr>
          <a:xfrm>
            <a:off x="8229600" y="2448216"/>
            <a:ext cx="2743200" cy="830997"/>
          </a:xfrm>
          <a:prstGeom prst="rect">
            <a:avLst/>
          </a:prstGeom>
          <a:noFill/>
        </p:spPr>
        <p:txBody>
          <a:bodyPr wrap="square" rtlCol="0">
            <a:spAutoFit/>
          </a:bodyPr>
          <a:lstStyle/>
          <a:p>
            <a:r>
              <a:rPr lang="en-US" sz="1600" dirty="0">
                <a:solidFill>
                  <a:schemeClr val="tx1">
                    <a:lumMod val="60000"/>
                    <a:lumOff val="40000"/>
                  </a:schemeClr>
                </a:solidFill>
              </a:rPr>
              <a:t>Xx xxx xx xxx xx xx </a:t>
            </a:r>
            <a:r>
              <a:rPr lang="en-US" sz="1600" dirty="0" err="1">
                <a:solidFill>
                  <a:schemeClr val="tx1">
                    <a:lumMod val="60000"/>
                    <a:lumOff val="40000"/>
                  </a:schemeClr>
                </a:solidFill>
              </a:rPr>
              <a:t>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p>
        </p:txBody>
      </p:sp>
      <p:sp>
        <p:nvSpPr>
          <p:cNvPr id="8" name="TextBox 7"/>
          <p:cNvSpPr txBox="1"/>
          <p:nvPr/>
        </p:nvSpPr>
        <p:spPr>
          <a:xfrm>
            <a:off x="8229600" y="4340639"/>
            <a:ext cx="1164101" cy="420564"/>
          </a:xfrm>
          <a:prstGeom prst="rect">
            <a:avLst/>
          </a:prstGeom>
          <a:noFill/>
        </p:spPr>
        <p:txBody>
          <a:bodyPr wrap="none" rtlCol="0">
            <a:spAutoFit/>
          </a:bodyPr>
          <a:lstStyle/>
          <a:p>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9" name="TextBox 8"/>
          <p:cNvSpPr txBox="1"/>
          <p:nvPr/>
        </p:nvSpPr>
        <p:spPr>
          <a:xfrm>
            <a:off x="8229600" y="4659553"/>
            <a:ext cx="2844800" cy="584775"/>
          </a:xfrm>
          <a:prstGeom prst="rect">
            <a:avLst/>
          </a:prstGeom>
          <a:noFill/>
        </p:spPr>
        <p:txBody>
          <a:bodyPr wrap="square" rtlCol="0">
            <a:spAutoFit/>
          </a:bodyPr>
          <a:lstStyle/>
          <a:p>
            <a:r>
              <a:rPr lang="en-US" sz="1600" dirty="0">
                <a:solidFill>
                  <a:schemeClr val="tx1">
                    <a:lumMod val="60000"/>
                    <a:lumOff val="40000"/>
                  </a:schemeClr>
                </a:solidFill>
              </a:rPr>
              <a:t>Xx x xx xxx </a:t>
            </a:r>
            <a:r>
              <a:rPr lang="en-US" sz="1600" dirty="0" err="1">
                <a:solidFill>
                  <a:schemeClr val="tx1">
                    <a:lumMod val="60000"/>
                    <a:lumOff val="40000"/>
                  </a:schemeClr>
                </a:solidFill>
              </a:rPr>
              <a:t>xxxxxxx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xxxxxxxxxxxx</a:t>
            </a:r>
            <a:r>
              <a:rPr lang="en-US" sz="1600" dirty="0">
                <a:solidFill>
                  <a:schemeClr val="tx1">
                    <a:lumMod val="60000"/>
                    <a:lumOff val="40000"/>
                  </a:schemeClr>
                </a:solidFill>
              </a:rPr>
              <a:t> xxx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10" name="TextBox 9"/>
          <p:cNvSpPr txBox="1"/>
          <p:nvPr/>
        </p:nvSpPr>
        <p:spPr>
          <a:xfrm>
            <a:off x="3183050" y="2127872"/>
            <a:ext cx="677751"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11" name="TextBox 10"/>
          <p:cNvSpPr txBox="1"/>
          <p:nvPr/>
        </p:nvSpPr>
        <p:spPr>
          <a:xfrm>
            <a:off x="1117600" y="2448216"/>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Xx xxx xx xxx xx xx </a:t>
            </a:r>
            <a:r>
              <a:rPr lang="en-US" sz="1600" dirty="0" err="1">
                <a:solidFill>
                  <a:schemeClr val="tx1">
                    <a:lumMod val="60000"/>
                    <a:lumOff val="40000"/>
                  </a:schemeClr>
                </a:solidFill>
              </a:rPr>
              <a:t>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p>
        </p:txBody>
      </p:sp>
      <p:sp>
        <p:nvSpPr>
          <p:cNvPr id="12" name="TextBox 11"/>
          <p:cNvSpPr txBox="1"/>
          <p:nvPr/>
        </p:nvSpPr>
        <p:spPr>
          <a:xfrm>
            <a:off x="2743186" y="4340639"/>
            <a:ext cx="1117614"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Box 12"/>
          <p:cNvSpPr txBox="1"/>
          <p:nvPr/>
        </p:nvSpPr>
        <p:spPr>
          <a:xfrm>
            <a:off x="1016000" y="4659553"/>
            <a:ext cx="2844800" cy="584775"/>
          </a:xfrm>
          <a:prstGeom prst="rect">
            <a:avLst/>
          </a:prstGeom>
          <a:noFill/>
        </p:spPr>
        <p:txBody>
          <a:bodyPr wrap="square" rtlCol="0">
            <a:spAutoFit/>
          </a:bodyPr>
          <a:lstStyle/>
          <a:p>
            <a:pPr algn="r"/>
            <a:r>
              <a:rPr lang="en-US" sz="1600" dirty="0">
                <a:solidFill>
                  <a:schemeClr val="tx1">
                    <a:lumMod val="60000"/>
                    <a:lumOff val="40000"/>
                  </a:schemeClr>
                </a:solidFill>
              </a:rPr>
              <a:t>Xx x xx xxx </a:t>
            </a:r>
            <a:r>
              <a:rPr lang="en-US" sz="1600" dirty="0" err="1">
                <a:solidFill>
                  <a:schemeClr val="tx1">
                    <a:lumMod val="60000"/>
                    <a:lumOff val="40000"/>
                  </a:schemeClr>
                </a:solidFill>
              </a:rPr>
              <a:t>xxxxxxx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xxxxxxxxxxxx</a:t>
            </a:r>
            <a:r>
              <a:rPr lang="en-US" sz="1600" dirty="0">
                <a:solidFill>
                  <a:schemeClr val="tx1">
                    <a:lumMod val="60000"/>
                    <a:lumOff val="40000"/>
                  </a:schemeClr>
                </a:solidFill>
              </a:rPr>
              <a:t> xxx </a:t>
            </a:r>
            <a:r>
              <a:rPr lang="en-US" sz="1600" dirty="0" err="1">
                <a:solidFill>
                  <a:schemeClr val="tx1">
                    <a:lumMod val="60000"/>
                    <a:lumOff val="40000"/>
                  </a:schemeClr>
                </a:solidFill>
              </a:rPr>
              <a:t>xxxxxx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14" name="Freeform 17"/>
          <p:cNvSpPr>
            <a:spLocks noEditPoints="1"/>
          </p:cNvSpPr>
          <p:nvPr/>
        </p:nvSpPr>
        <p:spPr bwMode="auto">
          <a:xfrm>
            <a:off x="4684237" y="1939108"/>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35"/>
          <p:cNvSpPr>
            <a:spLocks noEditPoints="1"/>
          </p:cNvSpPr>
          <p:nvPr/>
        </p:nvSpPr>
        <p:spPr bwMode="auto">
          <a:xfrm>
            <a:off x="6908800" y="1849641"/>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43"/>
          <p:cNvSpPr>
            <a:spLocks noEditPoints="1"/>
          </p:cNvSpPr>
          <p:nvPr/>
        </p:nvSpPr>
        <p:spPr bwMode="auto">
          <a:xfrm>
            <a:off x="4775201" y="40618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51"/>
          <p:cNvSpPr>
            <a:spLocks noEditPoints="1"/>
          </p:cNvSpPr>
          <p:nvPr/>
        </p:nvSpPr>
        <p:spPr bwMode="auto">
          <a:xfrm>
            <a:off x="6928300" y="4064001"/>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5793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CCF46950-3CC7-1647-8986-D66AF0C30036}"/>
                                            </p:graphicEl>
                                          </p:spTgt>
                                        </p:tgtEl>
                                        <p:attrNameLst>
                                          <p:attrName>style.visibility</p:attrName>
                                        </p:attrNameLst>
                                      </p:cBhvr>
                                      <p:to>
                                        <p:strVal val="visible"/>
                                      </p:to>
                                    </p:set>
                                    <p:animEffect transition="in" filter="fade">
                                      <p:cBhvr>
                                        <p:cTn id="7" dur="200"/>
                                        <p:tgtEl>
                                          <p:spTgt spid="4">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4">
                                            <p:graphicEl>
                                              <a:dgm id="{4869DAB9-E400-284B-BA17-D97171070EA6}"/>
                                            </p:graphicEl>
                                          </p:spTgt>
                                        </p:tgtEl>
                                        <p:attrNameLst>
                                          <p:attrName>style.visibility</p:attrName>
                                        </p:attrNameLst>
                                      </p:cBhvr>
                                      <p:to>
                                        <p:strVal val="visible"/>
                                      </p:to>
                                    </p:set>
                                    <p:animEffect transition="in" filter="fade">
                                      <p:cBhvr>
                                        <p:cTn id="10" dur="200"/>
                                        <p:tgtEl>
                                          <p:spTgt spid="4">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4">
                                            <p:graphicEl>
                                              <a:dgm id="{02F97DDD-29D8-7341-870C-A0DFF4162F28}"/>
                                            </p:graphicEl>
                                          </p:spTgt>
                                        </p:tgtEl>
                                        <p:attrNameLst>
                                          <p:attrName>style.visibility</p:attrName>
                                        </p:attrNameLst>
                                      </p:cBhvr>
                                      <p:to>
                                        <p:strVal val="visible"/>
                                      </p:to>
                                    </p:set>
                                    <p:animEffect transition="in" filter="fade">
                                      <p:cBhvr>
                                        <p:cTn id="22" dur="200"/>
                                        <p:tgtEl>
                                          <p:spTgt spid="4">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4">
                                            <p:graphicEl>
                                              <a:dgm id="{F28DA34A-3F78-2A49-9D10-DA63C4670857}"/>
                                            </p:graphicEl>
                                          </p:spTgt>
                                        </p:tgtEl>
                                        <p:attrNameLst>
                                          <p:attrName>style.visibility</p:attrName>
                                        </p:attrNameLst>
                                      </p:cBhvr>
                                      <p:to>
                                        <p:strVal val="visible"/>
                                      </p:to>
                                    </p:set>
                                    <p:animEffect transition="in" filter="fade">
                                      <p:cBhvr>
                                        <p:cTn id="34" dur="200"/>
                                        <p:tgtEl>
                                          <p:spTgt spid="4">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4">
                                            <p:graphicEl>
                                              <a:dgm id="{B55C5231-3E17-204C-9BC9-20065CA52065}"/>
                                            </p:graphicEl>
                                          </p:spTgt>
                                        </p:tgtEl>
                                        <p:attrNameLst>
                                          <p:attrName>style.visibility</p:attrName>
                                        </p:attrNameLst>
                                      </p:cBhvr>
                                      <p:to>
                                        <p:strVal val="visible"/>
                                      </p:to>
                                    </p:set>
                                    <p:animEffect transition="in" filter="fade">
                                      <p:cBhvr>
                                        <p:cTn id="46" dur="200"/>
                                        <p:tgtEl>
                                          <p:spTgt spid="4">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P spid="6" grpId="0"/>
      <p:bldP spid="7" grpId="0"/>
      <p:bldP spid="8" grpId="0"/>
      <p:bldP spid="9" grpId="0"/>
      <p:bldP spid="10" grpId="0"/>
      <p:bldP spid="11" grpId="0"/>
      <p:bldP spid="12" grpId="0"/>
      <p:bldP spid="13" grpId="0"/>
      <p:bldP spid="14" grpId="0" animBg="1"/>
      <p:bldP spid="15" grpId="0" animBg="1"/>
      <p:bldP spid="16" grpId="0" animBg="1"/>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1" name="Picture 50">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218847"/>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11790"/>
            <a:ext cx="3269481" cy="3269481"/>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566852"/>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058432"/>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3573757"/>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3657184"/>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x</a:t>
            </a:r>
          </a:p>
        </p:txBody>
      </p:sp>
      <p:sp>
        <p:nvSpPr>
          <p:cNvPr id="11" name="Oval 10"/>
          <p:cNvSpPr/>
          <p:nvPr/>
        </p:nvSpPr>
        <p:spPr>
          <a:xfrm>
            <a:off x="3949679" y="1644967"/>
            <a:ext cx="4069445" cy="4069445"/>
          </a:xfrm>
          <a:prstGeom prst="ellipse">
            <a:avLst/>
          </a:prstGeom>
          <a:noFill/>
          <a:ln w="25400" cap="rnd" cmpd="sng">
            <a:solidFill>
              <a:schemeClr val="bg1">
                <a:lumMod val="75000"/>
                <a:lumOff val="25000"/>
                <a:alpha val="4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269474"/>
            <a:ext cx="3410725" cy="3410727"/>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x</a:t>
            </a:r>
          </a:p>
        </p:txBody>
      </p:sp>
      <p:grpSp>
        <p:nvGrpSpPr>
          <p:cNvPr id="44" name="Group 43"/>
          <p:cNvGrpSpPr/>
          <p:nvPr/>
        </p:nvGrpSpPr>
        <p:grpSpPr>
          <a:xfrm>
            <a:off x="7008503" y="-261861"/>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186479"/>
            <a:ext cx="2966756" cy="296675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593638"/>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3812832"/>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338009"/>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104737"/>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3958843"/>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1960091"/>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065625"/>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2499811"/>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3910060"/>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397532"/>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3639536"/>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353243"/>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3459787"/>
            <a:ext cx="2751251" cy="1324978"/>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Xxxxxxxxx</a:t>
            </a:r>
            <a:r>
              <a:rPr lang="en-US" sz="2000" dirty="0">
                <a:solidFill>
                  <a:schemeClr val="tx1">
                    <a:lumMod val="75000"/>
                  </a:schemeClr>
                </a:solidFill>
              </a:rPr>
              <a:t> xxx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xx </a:t>
            </a:r>
            <a:r>
              <a:rPr lang="en-US" sz="1600" dirty="0" err="1">
                <a:solidFill>
                  <a:schemeClr val="tx1">
                    <a:lumMod val="75000"/>
                  </a:schemeClr>
                </a:solidFill>
              </a:rPr>
              <a:t>xx</a:t>
            </a:r>
            <a:r>
              <a:rPr lang="en-US" sz="1600" dirty="0">
                <a:solidFill>
                  <a:schemeClr val="tx1">
                    <a:lumMod val="75000"/>
                  </a:schemeClr>
                </a:solidFill>
              </a:rPr>
              <a:t>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a:t>
            </a:r>
            <a:r>
              <a:rPr lang="en-US" sz="1600" dirty="0">
                <a:solidFill>
                  <a:schemeClr val="tx1">
                    <a:lumMod val="75000"/>
                  </a:schemeClr>
                </a:solidFill>
              </a:rPr>
              <a:t> </a:t>
            </a:r>
            <a:r>
              <a:rPr lang="en-US" sz="1600" dirty="0" err="1">
                <a:solidFill>
                  <a:schemeClr val="tx1">
                    <a:lumMod val="75000"/>
                  </a:schemeClr>
                </a:solidFill>
              </a:rPr>
              <a:t>x</a:t>
            </a:r>
            <a:r>
              <a:rPr lang="en-US" sz="1600" dirty="0">
                <a:solidFill>
                  <a:schemeClr val="tx1">
                    <a:lumMod val="75000"/>
                  </a:schemeClr>
                </a:solidFill>
              </a:rPr>
              <a:t> </a:t>
            </a:r>
            <a:r>
              <a:rPr lang="en-US" sz="1600" dirty="0" err="1">
                <a:solidFill>
                  <a:schemeClr val="tx1">
                    <a:lumMod val="75000"/>
                  </a:schemeClr>
                </a:solidFill>
              </a:rPr>
              <a:t>x</a:t>
            </a:r>
            <a:r>
              <a:rPr lang="en-US" sz="1600" dirty="0">
                <a:solidFill>
                  <a:schemeClr val="tx1">
                    <a:lumMod val="75000"/>
                  </a:schemeClr>
                </a:solidFill>
              </a:rPr>
              <a:t> </a:t>
            </a:r>
            <a:br>
              <a:rPr lang="en-US" sz="1600" dirty="0">
                <a:solidFill>
                  <a:schemeClr val="tx1">
                    <a:lumMod val="75000"/>
                  </a:schemeClr>
                </a:solidFill>
              </a:rPr>
            </a:b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xx x xxx</a:t>
            </a:r>
          </a:p>
        </p:txBody>
      </p:sp>
      <p:sp>
        <p:nvSpPr>
          <p:cNvPr id="47" name="TextBox 46"/>
          <p:cNvSpPr txBox="1"/>
          <p:nvPr/>
        </p:nvSpPr>
        <p:spPr>
          <a:xfrm>
            <a:off x="8139069" y="4800818"/>
            <a:ext cx="2751251" cy="1103379"/>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 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xx </a:t>
            </a:r>
            <a:r>
              <a:rPr lang="en-US" sz="1600" dirty="0" err="1">
                <a:solidFill>
                  <a:schemeClr val="tx1">
                    <a:lumMod val="75000"/>
                  </a:schemeClr>
                </a:solidFill>
              </a:rPr>
              <a:t>xx</a:t>
            </a:r>
            <a:r>
              <a:rPr lang="en-US" sz="1600" dirty="0">
                <a:solidFill>
                  <a:schemeClr val="tx1">
                    <a:lumMod val="75000"/>
                  </a:schemeClr>
                </a:solidFill>
              </a:rPr>
              <a:t>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a:t>
            </a:r>
          </a:p>
        </p:txBody>
      </p:sp>
      <p:sp>
        <p:nvSpPr>
          <p:cNvPr id="48" name="TextBox 47"/>
          <p:cNvSpPr txBox="1"/>
          <p:nvPr/>
        </p:nvSpPr>
        <p:spPr>
          <a:xfrm>
            <a:off x="1211797" y="4475786"/>
            <a:ext cx="2751251" cy="931024"/>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a:t>
            </a:r>
            <a:r>
              <a:rPr lang="en-US" sz="1600" dirty="0">
                <a:solidFill>
                  <a:schemeClr val="tx1">
                    <a:lumMod val="75000"/>
                  </a:schemeClr>
                </a:solidFill>
              </a:rPr>
              <a:t> </a:t>
            </a:r>
          </a:p>
          <a:p>
            <a:pPr algn="ctr">
              <a:spcAft>
                <a:spcPts val="267"/>
              </a:spcAft>
            </a:pPr>
            <a:r>
              <a:rPr lang="en-US" sz="1600" dirty="0">
                <a:solidFill>
                  <a:schemeClr val="tx1">
                    <a:lumMod val="75000"/>
                  </a:schemeClr>
                </a:solidFill>
              </a:rPr>
              <a:t>xx xxx xx xxx xx xx</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49" name="TextBox 48"/>
          <p:cNvSpPr txBox="1"/>
          <p:nvPr/>
        </p:nvSpPr>
        <p:spPr>
          <a:xfrm>
            <a:off x="7123069" y="1089120"/>
            <a:ext cx="2751251" cy="881780"/>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a:t>
            </a:r>
            <a:r>
              <a:rPr lang="en-US" sz="2000" dirty="0" err="1">
                <a:solidFill>
                  <a:schemeClr val="tx1">
                    <a:lumMod val="75000"/>
                  </a:schemeClr>
                </a:solidFill>
              </a:rPr>
              <a:t>xxxxxxx</a:t>
            </a:r>
            <a:endParaRPr lang="en-US" sz="2000" dirty="0">
              <a:solidFill>
                <a:schemeClr val="tx1">
                  <a:lumMod val="75000"/>
                </a:schemeClr>
              </a:solidFill>
            </a:endParaRPr>
          </a:p>
          <a:p>
            <a:pPr algn="ctr">
              <a:lnSpc>
                <a:spcPct val="90000"/>
              </a:lnSpc>
              <a:spcAft>
                <a:spcPts val="267"/>
              </a:spcAft>
            </a:pPr>
            <a:r>
              <a:rPr lang="en-US" sz="1600" dirty="0">
                <a:solidFill>
                  <a:schemeClr val="tx1">
                    <a:lumMod val="75000"/>
                  </a:schemeClr>
                </a:solidFill>
              </a:rPr>
              <a:t>x xx xxx xx xxx xx </a:t>
            </a:r>
            <a:br>
              <a:rPr lang="en-US" sz="1600" dirty="0">
                <a:solidFill>
                  <a:schemeClr val="tx1">
                    <a:lumMod val="75000"/>
                  </a:schemeClr>
                </a:solidFill>
              </a:rPr>
            </a:br>
            <a:r>
              <a:rPr lang="en-US" sz="1600" dirty="0">
                <a:solidFill>
                  <a:schemeClr val="tx1">
                    <a:lumMod val="75000"/>
                  </a:schemeClr>
                </a:solidFill>
              </a:rPr>
              <a:t>xx </a:t>
            </a:r>
            <a:r>
              <a:rPr lang="en-US" sz="1600" dirty="0" err="1">
                <a:solidFill>
                  <a:schemeClr val="tx1">
                    <a:lumMod val="75000"/>
                  </a:schemeClr>
                </a:solidFill>
              </a:rPr>
              <a:t>xx</a:t>
            </a:r>
            <a:r>
              <a:rPr lang="en-US" sz="1600" dirty="0">
                <a:solidFill>
                  <a:schemeClr val="tx1">
                    <a:lumMod val="75000"/>
                  </a:schemeClr>
                </a:solidFill>
              </a:rPr>
              <a:t>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51" name="TextBox 50"/>
          <p:cNvSpPr txBox="1"/>
          <p:nvPr/>
        </p:nvSpPr>
        <p:spPr>
          <a:xfrm>
            <a:off x="2370304" y="1523996"/>
            <a:ext cx="1593624"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24/7 </a:t>
            </a:r>
            <a:r>
              <a:rPr lang="en-US" sz="2000" dirty="0" err="1">
                <a:solidFill>
                  <a:schemeClr val="tx1">
                    <a:lumMod val="75000"/>
                  </a:schemeClr>
                </a:solidFill>
              </a:rPr>
              <a:t>xxxxxxx</a:t>
            </a:r>
            <a:endParaRPr lang="en-US" sz="2000" dirty="0">
              <a:solidFill>
                <a:schemeClr val="tx1">
                  <a:lumMod val="75000"/>
                </a:schemeClr>
              </a:solidFill>
            </a:endParaRPr>
          </a:p>
        </p:txBody>
      </p:sp>
      <p:sp>
        <p:nvSpPr>
          <p:cNvPr id="45" name="Oval 44"/>
          <p:cNvSpPr/>
          <p:nvPr/>
        </p:nvSpPr>
        <p:spPr>
          <a:xfrm>
            <a:off x="9562621" y="3215619"/>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5532812"/>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339386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2841304"/>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081772"/>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079948"/>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375811"/>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150424"/>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Tree>
    <p:extLst>
      <p:ext uri="{BB962C8B-B14F-4D97-AF65-F5344CB8AC3E}">
        <p14:creationId xmlns:p14="http://schemas.microsoft.com/office/powerpoint/2010/main" val="28526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a:t>
            </a:r>
            <a:r>
              <a:rPr lang="en-US" dirty="0"/>
              <a:t> xx</a:t>
            </a:r>
          </a:p>
        </p:txBody>
      </p:sp>
      <p:sp>
        <p:nvSpPr>
          <p:cNvPr id="29" name="Oval 28"/>
          <p:cNvSpPr/>
          <p:nvPr/>
        </p:nvSpPr>
        <p:spPr>
          <a:xfrm>
            <a:off x="4944533" y="1600200"/>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Oval 29"/>
          <p:cNvSpPr/>
          <p:nvPr/>
        </p:nvSpPr>
        <p:spPr>
          <a:xfrm>
            <a:off x="4944533" y="292777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Oval 30"/>
          <p:cNvSpPr/>
          <p:nvPr/>
        </p:nvSpPr>
        <p:spPr>
          <a:xfrm>
            <a:off x="4944533" y="4255347"/>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Oval 31"/>
          <p:cNvSpPr/>
          <p:nvPr/>
        </p:nvSpPr>
        <p:spPr>
          <a:xfrm>
            <a:off x="6129867" y="2263987"/>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6129867" y="3591560"/>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6129867" y="4919133"/>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7218443" y="2329551"/>
            <a:ext cx="3759200" cy="609334"/>
          </a:xfrm>
          <a:prstGeom prst="rect">
            <a:avLst/>
          </a:prstGeom>
        </p:spPr>
        <p:txBody>
          <a:bodyPr wrap="square">
            <a:spAutoFit/>
          </a:bodyPr>
          <a:lstStyle/>
          <a:p>
            <a:pPr>
              <a:lnSpc>
                <a:spcPct val="90000"/>
              </a:lnSpc>
            </a:pPr>
            <a:r>
              <a:rPr lang="en-US" sz="2133" dirty="0"/>
              <a:t>Xx x </a:t>
            </a:r>
            <a:r>
              <a:rPr lang="en-US" sz="2133" dirty="0" err="1"/>
              <a:t>xxxxx</a:t>
            </a:r>
            <a:r>
              <a:rPr lang="en-US" sz="2133" dirty="0"/>
              <a:t> </a:t>
            </a:r>
          </a:p>
          <a:p>
            <a:pPr>
              <a:lnSpc>
                <a:spcPct val="90000"/>
              </a:lnSpc>
            </a:pPr>
            <a:r>
              <a:rPr lang="en-US" sz="1600" dirty="0"/>
              <a:t>X </a:t>
            </a:r>
            <a:r>
              <a:rPr lang="en-US" sz="1600" dirty="0" err="1"/>
              <a:t>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 </a:t>
            </a:r>
            <a:r>
              <a:rPr lang="en-US" sz="1600" dirty="0" err="1"/>
              <a:t>xxxx</a:t>
            </a:r>
            <a:r>
              <a:rPr lang="en-US" sz="1600" dirty="0"/>
              <a:t> xx </a:t>
            </a:r>
          </a:p>
        </p:txBody>
      </p:sp>
      <p:sp>
        <p:nvSpPr>
          <p:cNvPr id="36" name="Rectangle 35"/>
          <p:cNvSpPr/>
          <p:nvPr/>
        </p:nvSpPr>
        <p:spPr>
          <a:xfrm>
            <a:off x="1112757" y="1636484"/>
            <a:ext cx="3759200" cy="830933"/>
          </a:xfrm>
          <a:prstGeom prst="rect">
            <a:avLst/>
          </a:prstGeom>
        </p:spPr>
        <p:txBody>
          <a:bodyPr wrap="square">
            <a:spAutoFit/>
          </a:bodyPr>
          <a:lstStyle/>
          <a:p>
            <a:pPr algn="r">
              <a:lnSpc>
                <a:spcPct val="90000"/>
              </a:lnSpc>
            </a:pPr>
            <a:r>
              <a:rPr lang="en-US" sz="2133" dirty="0" err="1"/>
              <a:t>Xxxxxx</a:t>
            </a:r>
            <a:r>
              <a:rPr lang="en-US" sz="2133" dirty="0"/>
              <a:t> </a:t>
            </a:r>
            <a:r>
              <a:rPr lang="en-US" sz="2133" dirty="0" err="1"/>
              <a:t>xxxxx</a:t>
            </a:r>
            <a:r>
              <a:rPr lang="en-US" sz="2133" dirty="0"/>
              <a:t> xxx</a:t>
            </a:r>
          </a:p>
          <a:p>
            <a:pPr algn="r">
              <a:lnSpc>
                <a:spcPct val="90000"/>
              </a:lnSpc>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x</a:t>
            </a:r>
          </a:p>
        </p:txBody>
      </p:sp>
      <p:sp>
        <p:nvSpPr>
          <p:cNvPr id="37" name="Rectangle 36"/>
          <p:cNvSpPr/>
          <p:nvPr/>
        </p:nvSpPr>
        <p:spPr>
          <a:xfrm>
            <a:off x="7218443" y="3632935"/>
            <a:ext cx="3759200" cy="830933"/>
          </a:xfrm>
          <a:prstGeom prst="rect">
            <a:avLst/>
          </a:prstGeom>
        </p:spPr>
        <p:txBody>
          <a:bodyPr wrap="square">
            <a:spAutoFit/>
          </a:bodyPr>
          <a:lstStyle/>
          <a:p>
            <a:pPr>
              <a:lnSpc>
                <a:spcPct val="90000"/>
              </a:lnSpc>
            </a:pPr>
            <a:r>
              <a:rPr lang="en-US" sz="2133" dirty="0"/>
              <a:t>Xx </a:t>
            </a:r>
            <a:r>
              <a:rPr lang="en-US" sz="2133" dirty="0" err="1"/>
              <a:t>xxxxx</a:t>
            </a:r>
            <a:r>
              <a:rPr lang="en-US" sz="2133" dirty="0"/>
              <a:t> x </a:t>
            </a:r>
            <a:r>
              <a:rPr lang="en-US" sz="2133" dirty="0" err="1"/>
              <a:t>xxxxx</a:t>
            </a:r>
            <a:endParaRPr lang="en-US" sz="2133" dirty="0"/>
          </a:p>
          <a:p>
            <a:pPr>
              <a:lnSpc>
                <a:spcPct val="90000"/>
              </a:lnSpc>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r>
              <a:rPr lang="en-US" sz="1600" dirty="0"/>
              <a:t> </a:t>
            </a:r>
            <a:r>
              <a:rPr lang="en-US" sz="1600" dirty="0" err="1"/>
              <a:t>xxxxxx</a:t>
            </a:r>
            <a:r>
              <a:rPr lang="en-US" sz="1600" dirty="0"/>
              <a:t> </a:t>
            </a:r>
          </a:p>
        </p:txBody>
      </p:sp>
      <p:sp>
        <p:nvSpPr>
          <p:cNvPr id="38" name="Rectangle 37"/>
          <p:cNvSpPr/>
          <p:nvPr/>
        </p:nvSpPr>
        <p:spPr>
          <a:xfrm>
            <a:off x="7218443" y="4941049"/>
            <a:ext cx="3759200" cy="609334"/>
          </a:xfrm>
          <a:prstGeom prst="rect">
            <a:avLst/>
          </a:prstGeom>
        </p:spPr>
        <p:txBody>
          <a:bodyPr wrap="square">
            <a:spAutoFit/>
          </a:bodyPr>
          <a:lstStyle/>
          <a:p>
            <a:pPr>
              <a:lnSpc>
                <a:spcPct val="90000"/>
              </a:lnSpc>
            </a:pPr>
            <a:r>
              <a:rPr lang="en-US" sz="2133" dirty="0"/>
              <a:t>Xx xxx </a:t>
            </a:r>
            <a:r>
              <a:rPr lang="en-US" sz="2133" dirty="0" err="1"/>
              <a:t>xxxxxxxx</a:t>
            </a:r>
            <a:r>
              <a:rPr lang="en-US" sz="2133" dirty="0"/>
              <a:t> </a:t>
            </a:r>
          </a:p>
          <a:p>
            <a:pPr>
              <a:lnSpc>
                <a:spcPct val="90000"/>
              </a:lnSpc>
            </a:pPr>
            <a:r>
              <a:rPr lang="en-US" sz="1600" dirty="0"/>
              <a:t>Xx </a:t>
            </a:r>
            <a:r>
              <a:rPr lang="en-US" sz="1600" dirty="0" err="1"/>
              <a:t>xx</a:t>
            </a:r>
            <a:r>
              <a:rPr lang="en-US" sz="1600" dirty="0"/>
              <a:t> </a:t>
            </a:r>
            <a:r>
              <a:rPr lang="en-US" sz="1600" dirty="0" err="1"/>
              <a:t>xxxx</a:t>
            </a:r>
            <a:r>
              <a:rPr lang="en-US" sz="1600" dirty="0"/>
              <a:t> </a:t>
            </a:r>
            <a:r>
              <a:rPr lang="en-US" sz="1600" dirty="0" err="1"/>
              <a:t>xxxxxxxxx</a:t>
            </a:r>
            <a:r>
              <a:rPr lang="en-US" sz="1600" dirty="0"/>
              <a:t> </a:t>
            </a:r>
            <a:r>
              <a:rPr lang="en-US" sz="1600" dirty="0" err="1"/>
              <a:t>xxxxx</a:t>
            </a:r>
            <a:r>
              <a:rPr lang="en-US" sz="1600" dirty="0"/>
              <a:t> </a:t>
            </a:r>
            <a:r>
              <a:rPr lang="en-US" sz="1600" dirty="0" err="1"/>
              <a:t>xxxxxxxxxx</a:t>
            </a:r>
            <a:r>
              <a:rPr lang="en-US" sz="1600" dirty="0"/>
              <a:t> x </a:t>
            </a:r>
          </a:p>
        </p:txBody>
      </p:sp>
      <p:sp>
        <p:nvSpPr>
          <p:cNvPr id="39" name="Rectangle 38"/>
          <p:cNvSpPr/>
          <p:nvPr/>
        </p:nvSpPr>
        <p:spPr>
          <a:xfrm>
            <a:off x="1112757" y="4326488"/>
            <a:ext cx="3759200" cy="830933"/>
          </a:xfrm>
          <a:prstGeom prst="rect">
            <a:avLst/>
          </a:prstGeom>
        </p:spPr>
        <p:txBody>
          <a:bodyPr wrap="square">
            <a:spAutoFit/>
          </a:bodyPr>
          <a:lstStyle/>
          <a:p>
            <a:pPr algn="r">
              <a:lnSpc>
                <a:spcPct val="90000"/>
              </a:lnSpc>
            </a:pPr>
            <a:r>
              <a:rPr lang="en-US" sz="2133" dirty="0" err="1"/>
              <a:t>Xxxxxx</a:t>
            </a:r>
            <a:endParaRPr lang="en-US" sz="2133" dirty="0"/>
          </a:p>
          <a:p>
            <a:pPr algn="r">
              <a:lnSpc>
                <a:spcPct val="90000"/>
              </a:lnSpc>
            </a:pPr>
            <a:r>
              <a:rPr lang="en-US" sz="1600" dirty="0"/>
              <a:t>Xx </a:t>
            </a:r>
            <a:r>
              <a:rPr lang="en-US" sz="1600" dirty="0" err="1"/>
              <a:t>xx</a:t>
            </a:r>
            <a:r>
              <a:rPr lang="en-US" sz="1600" dirty="0"/>
              <a:t> xxx </a:t>
            </a:r>
            <a:r>
              <a:rPr lang="en-US" sz="1600" dirty="0" err="1"/>
              <a:t>xxxxxxxx</a:t>
            </a:r>
            <a:r>
              <a:rPr lang="en-US" sz="1600" dirty="0"/>
              <a:t> xxx </a:t>
            </a:r>
            <a:r>
              <a:rPr lang="en-US" sz="1600" dirty="0" err="1"/>
              <a:t>xxx</a:t>
            </a:r>
            <a:r>
              <a:rPr lang="en-US" sz="1600" dirty="0"/>
              <a:t> xx xxx </a:t>
            </a:r>
            <a:r>
              <a:rPr lang="en-US" sz="1600" dirty="0" err="1"/>
              <a:t>xxxx</a:t>
            </a:r>
            <a:r>
              <a:rPr lang="en-US" sz="1600" dirty="0"/>
              <a:t> xx </a:t>
            </a:r>
            <a:r>
              <a:rPr lang="en-US" sz="1600" dirty="0" err="1"/>
              <a:t>xxxxx</a:t>
            </a:r>
            <a:r>
              <a:rPr lang="en-US" sz="1600" dirty="0"/>
              <a:t> x </a:t>
            </a:r>
          </a:p>
        </p:txBody>
      </p:sp>
      <p:sp>
        <p:nvSpPr>
          <p:cNvPr id="40" name="Rectangle 39"/>
          <p:cNvSpPr/>
          <p:nvPr/>
        </p:nvSpPr>
        <p:spPr>
          <a:xfrm>
            <a:off x="1112757" y="2974221"/>
            <a:ext cx="3759200" cy="830933"/>
          </a:xfrm>
          <a:prstGeom prst="rect">
            <a:avLst/>
          </a:prstGeom>
        </p:spPr>
        <p:txBody>
          <a:bodyPr wrap="square">
            <a:spAutoFit/>
          </a:bodyPr>
          <a:lstStyle/>
          <a:p>
            <a:pPr algn="r">
              <a:lnSpc>
                <a:spcPct val="90000"/>
              </a:lnSpc>
            </a:pPr>
            <a:r>
              <a:rPr lang="en-US" sz="2133" dirty="0" err="1"/>
              <a:t>Xxxxxxxx</a:t>
            </a:r>
            <a:r>
              <a:rPr lang="en-US" sz="2133" dirty="0"/>
              <a:t> xx</a:t>
            </a:r>
          </a:p>
          <a:p>
            <a:pPr algn="r">
              <a:lnSpc>
                <a:spcPct val="90000"/>
              </a:lnSpc>
            </a:pPr>
            <a:r>
              <a:rPr lang="en-US" sz="1600" dirty="0" err="1"/>
              <a:t>Xxxxx</a:t>
            </a: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a:t>
            </a:r>
            <a:r>
              <a:rPr lang="en-US" sz="1600" dirty="0" err="1"/>
              <a:t>xxxxxxx</a:t>
            </a:r>
            <a:r>
              <a:rPr lang="en-US" sz="1600" dirty="0"/>
              <a:t> Xx x </a:t>
            </a:r>
            <a:r>
              <a:rPr lang="en-US" sz="1600" dirty="0" err="1"/>
              <a:t>xxxxxxxxxxxxx</a:t>
            </a:r>
            <a:r>
              <a:rPr lang="en-US" sz="1600" dirty="0"/>
              <a:t> xxx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069948" y="1890775"/>
            <a:ext cx="765171" cy="434851"/>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19337" y="2461371"/>
            <a:ext cx="637059" cy="621232"/>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53911" y="3156029"/>
            <a:ext cx="597245" cy="504568"/>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93862" y="4406459"/>
            <a:ext cx="711853" cy="711853"/>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56867" y="3900358"/>
            <a:ext cx="762000" cy="398407"/>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401237" y="5143500"/>
            <a:ext cx="473263" cy="567267"/>
          </a:xfrm>
          <a:prstGeom prst="rect">
            <a:avLst/>
          </a:prstGeom>
        </p:spPr>
      </p:pic>
      <p:cxnSp>
        <p:nvCxnSpPr>
          <p:cNvPr id="47" name="Straight Connector 46"/>
          <p:cNvCxnSpPr/>
          <p:nvPr/>
        </p:nvCxnSpPr>
        <p:spPr>
          <a:xfrm>
            <a:off x="5884313" y="2322280"/>
            <a:ext cx="341375" cy="20725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5884313" y="3652757"/>
            <a:ext cx="341375" cy="207257"/>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5884313" y="4971138"/>
            <a:ext cx="341375" cy="207257"/>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5884313" y="3011709"/>
            <a:ext cx="341375" cy="207257"/>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5884313" y="4354281"/>
            <a:ext cx="341375" cy="207257"/>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a:t>
            </a:r>
            <a:r>
              <a:rPr lang="en-US" dirty="0"/>
              <a:t> </a:t>
            </a:r>
            <a:r>
              <a:rPr lang="en-US" dirty="0" err="1"/>
              <a:t>xxx</a:t>
            </a:r>
            <a:r>
              <a:rPr lang="en-US" dirty="0"/>
              <a:t> </a:t>
            </a:r>
            <a:r>
              <a:rPr lang="en-US" dirty="0" err="1"/>
              <a:t>xxxxxx</a:t>
            </a:r>
            <a:r>
              <a:rPr lang="en-US" dirty="0"/>
              <a:t> 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a:t>
            </a:r>
            <a:r>
              <a:rPr lang="en-US" dirty="0"/>
              <a:t> </a:t>
            </a:r>
            <a:r>
              <a:rPr lang="en-US" dirty="0" err="1"/>
              <a:t>xxxx</a:t>
            </a:r>
            <a:r>
              <a:rPr lang="en-US" dirty="0"/>
              <a:t> </a:t>
            </a:r>
            <a:r>
              <a:rPr lang="en-US" dirty="0" err="1"/>
              <a:t>xxxxxx</a:t>
            </a:r>
            <a:r>
              <a:rPr lang="en-US" dirty="0"/>
              <a:t> </a:t>
            </a:r>
            <a:r>
              <a:rPr lang="en-US" dirty="0" err="1"/>
              <a:t>xxxx</a:t>
            </a:r>
            <a:r>
              <a:rPr lang="en-US" dirty="0"/>
              <a:t> x</a:t>
            </a:r>
          </a:p>
        </p:txBody>
      </p:sp>
      <p:sp>
        <p:nvSpPr>
          <p:cNvPr id="29" name="Rectangle 28"/>
          <p:cNvSpPr/>
          <p:nvPr/>
        </p:nvSpPr>
        <p:spPr>
          <a:xfrm>
            <a:off x="7351485" y="2096578"/>
            <a:ext cx="3304415" cy="563231"/>
          </a:xfrm>
          <a:prstGeom prst="rect">
            <a:avLst/>
          </a:prstGeom>
        </p:spPr>
        <p:txBody>
          <a:bodyPr wrap="square">
            <a:spAutoFit/>
          </a:bodyPr>
          <a:lstStyle/>
          <a:p>
            <a:pPr>
              <a:lnSpc>
                <a:spcPct val="90000"/>
              </a:lnSpc>
            </a:pPr>
            <a:r>
              <a:rPr lang="en-US" sz="2000" dirty="0"/>
              <a:t>Xx x </a:t>
            </a:r>
            <a:r>
              <a:rPr lang="en-US" sz="2000" dirty="0" err="1"/>
              <a:t>xxxxx</a:t>
            </a:r>
            <a:r>
              <a:rPr lang="en-US" sz="2000" dirty="0"/>
              <a:t> </a:t>
            </a:r>
          </a:p>
          <a:p>
            <a:pPr>
              <a:lnSpc>
                <a:spcPct val="90000"/>
              </a:lnSpc>
            </a:pPr>
            <a:r>
              <a:rPr lang="en-US" sz="1400" dirty="0"/>
              <a:t>X </a:t>
            </a:r>
            <a:r>
              <a:rPr lang="en-US" sz="1400" dirty="0" err="1"/>
              <a:t>x</a:t>
            </a:r>
            <a:r>
              <a:rPr lang="en-US" sz="1400" dirty="0"/>
              <a:t> </a:t>
            </a:r>
            <a:r>
              <a:rPr lang="en-US" sz="1400" dirty="0" err="1"/>
              <a:t>xxxx</a:t>
            </a:r>
            <a:r>
              <a:rPr lang="en-US" sz="1400" dirty="0"/>
              <a:t> x </a:t>
            </a:r>
            <a:r>
              <a:rPr lang="en-US" sz="1400" dirty="0" err="1"/>
              <a:t>xxxxxx</a:t>
            </a:r>
            <a:r>
              <a:rPr lang="en-US" sz="1400" dirty="0"/>
              <a:t> xxx </a:t>
            </a:r>
            <a:r>
              <a:rPr lang="en-US" sz="1400" dirty="0" err="1"/>
              <a:t>xxxxxxx</a:t>
            </a:r>
            <a:r>
              <a:rPr lang="en-US" sz="1400" dirty="0"/>
              <a:t> xxx </a:t>
            </a:r>
            <a:r>
              <a:rPr lang="en-US" sz="1400" dirty="0" err="1"/>
              <a:t>xxxx</a:t>
            </a:r>
            <a:r>
              <a:rPr lang="en-US" sz="1400" dirty="0"/>
              <a:t> x </a:t>
            </a:r>
            <a:r>
              <a:rPr lang="en-US" sz="1400" dirty="0" err="1"/>
              <a:t>x</a:t>
            </a:r>
            <a:endParaRPr lang="en-US" sz="1400" dirty="0"/>
          </a:p>
        </p:txBody>
      </p:sp>
      <p:sp>
        <p:nvSpPr>
          <p:cNvPr id="30" name="Rectangle 29"/>
          <p:cNvSpPr/>
          <p:nvPr/>
        </p:nvSpPr>
        <p:spPr>
          <a:xfrm>
            <a:off x="2540001" y="2096579"/>
            <a:ext cx="3304415" cy="757130"/>
          </a:xfrm>
          <a:prstGeom prst="rect">
            <a:avLst/>
          </a:prstGeom>
        </p:spPr>
        <p:txBody>
          <a:bodyPr wrap="square">
            <a:spAutoFit/>
          </a:bodyPr>
          <a:lstStyle/>
          <a:p>
            <a:pPr>
              <a:lnSpc>
                <a:spcPct val="90000"/>
              </a:lnSpc>
            </a:pPr>
            <a:r>
              <a:rPr lang="en-US" sz="2000" dirty="0" err="1"/>
              <a:t>Xxxxxx</a:t>
            </a:r>
            <a:r>
              <a:rPr lang="en-US" sz="2000" dirty="0"/>
              <a:t> </a:t>
            </a:r>
            <a:r>
              <a:rPr lang="en-US" sz="2000" dirty="0" err="1"/>
              <a:t>xxxxx</a:t>
            </a:r>
            <a:r>
              <a:rPr lang="en-US" sz="2000" dirty="0"/>
              <a:t> xxx</a:t>
            </a:r>
          </a:p>
          <a:p>
            <a:pP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1" name="Rectangle 30"/>
          <p:cNvSpPr/>
          <p:nvPr/>
        </p:nvSpPr>
        <p:spPr>
          <a:xfrm>
            <a:off x="7351485" y="3424151"/>
            <a:ext cx="3304415" cy="757130"/>
          </a:xfrm>
          <a:prstGeom prst="rect">
            <a:avLst/>
          </a:prstGeom>
        </p:spPr>
        <p:txBody>
          <a:bodyPr wrap="square">
            <a:spAutoFit/>
          </a:bodyPr>
          <a:lstStyle/>
          <a:p>
            <a:pPr>
              <a:lnSpc>
                <a:spcPct val="90000"/>
              </a:lnSpc>
            </a:pPr>
            <a:r>
              <a:rPr lang="en-US" sz="2000" dirty="0"/>
              <a:t>Xx </a:t>
            </a:r>
            <a:r>
              <a:rPr lang="en-US" sz="2000" dirty="0" err="1"/>
              <a:t>xxxxx</a:t>
            </a:r>
            <a:r>
              <a:rPr lang="en-US" sz="2000" dirty="0"/>
              <a:t> x </a:t>
            </a:r>
            <a:r>
              <a:rPr lang="en-US" sz="2000" dirty="0" err="1"/>
              <a:t>xxxxx</a:t>
            </a:r>
            <a:endParaRPr lang="en-US" sz="2000" dirty="0"/>
          </a:p>
          <a:p>
            <a:pPr>
              <a:lnSpc>
                <a:spcPct val="90000"/>
              </a:lnSpc>
            </a:pPr>
            <a:r>
              <a:rPr lang="en-US" sz="1400" dirty="0" err="1"/>
              <a:t>Xxxxx</a:t>
            </a:r>
            <a:r>
              <a:rPr lang="en-US" sz="1400" dirty="0"/>
              <a:t> xxx </a:t>
            </a:r>
            <a:r>
              <a:rPr lang="en-US" sz="1400" dirty="0" err="1"/>
              <a:t>xxxx</a:t>
            </a:r>
            <a:r>
              <a:rPr lang="en-US" sz="1400" dirty="0"/>
              <a:t> </a:t>
            </a:r>
            <a:r>
              <a:rPr lang="en-US" sz="1400" dirty="0" err="1"/>
              <a:t>xxxxx</a:t>
            </a:r>
            <a:r>
              <a:rPr lang="en-US" sz="1400" dirty="0"/>
              <a:t> xx </a:t>
            </a:r>
            <a:r>
              <a:rPr lang="en-US" sz="1400" dirty="0" err="1"/>
              <a:t>xxxx</a:t>
            </a:r>
            <a:r>
              <a:rPr lang="en-US" sz="1400" dirty="0"/>
              <a:t> </a:t>
            </a:r>
            <a:r>
              <a:rPr lang="en-US" sz="1400" dirty="0" err="1"/>
              <a:t>xxxx</a:t>
            </a:r>
            <a:r>
              <a:rPr lang="en-US" sz="1400" dirty="0"/>
              <a:t> </a:t>
            </a:r>
            <a:r>
              <a:rPr lang="en-US" sz="1400" dirty="0" err="1"/>
              <a:t>xxxxxx</a:t>
            </a:r>
            <a:r>
              <a:rPr lang="en-US" sz="1400" dirty="0"/>
              <a:t> </a:t>
            </a:r>
            <a:r>
              <a:rPr lang="en-US" sz="1400" dirty="0" err="1"/>
              <a:t>xxxxxx</a:t>
            </a:r>
            <a:endParaRPr lang="en-US" sz="1400" dirty="0"/>
          </a:p>
        </p:txBody>
      </p:sp>
      <p:sp>
        <p:nvSpPr>
          <p:cNvPr id="32" name="Rectangle 31"/>
          <p:cNvSpPr/>
          <p:nvPr/>
        </p:nvSpPr>
        <p:spPr>
          <a:xfrm>
            <a:off x="7351485" y="4708684"/>
            <a:ext cx="3304415" cy="563231"/>
          </a:xfrm>
          <a:prstGeom prst="rect">
            <a:avLst/>
          </a:prstGeom>
        </p:spPr>
        <p:txBody>
          <a:bodyPr wrap="square">
            <a:spAutoFit/>
          </a:bodyPr>
          <a:lstStyle/>
          <a:p>
            <a:pPr>
              <a:lnSpc>
                <a:spcPct val="90000"/>
              </a:lnSpc>
            </a:pPr>
            <a:r>
              <a:rPr lang="en-US" sz="2000" dirty="0"/>
              <a:t>Xx xxx </a:t>
            </a:r>
            <a:r>
              <a:rPr lang="en-US" sz="2000" dirty="0" err="1"/>
              <a:t>xxxxxxxx</a:t>
            </a:r>
            <a:r>
              <a:rPr lang="en-US" sz="2000" dirty="0"/>
              <a:t> </a:t>
            </a:r>
          </a:p>
          <a:p>
            <a:pPr>
              <a:lnSpc>
                <a:spcPct val="90000"/>
              </a:lnSpc>
            </a:pPr>
            <a:r>
              <a:rPr lang="en-US" sz="1400" dirty="0"/>
              <a:t>Xx </a:t>
            </a:r>
            <a:r>
              <a:rPr lang="en-US" sz="1400" dirty="0" err="1"/>
              <a:t>xx</a:t>
            </a:r>
            <a:r>
              <a:rPr lang="en-US" sz="1400" dirty="0"/>
              <a:t> </a:t>
            </a:r>
            <a:r>
              <a:rPr lang="en-US" sz="1400" dirty="0" err="1"/>
              <a:t>xxxx</a:t>
            </a:r>
            <a:r>
              <a:rPr lang="en-US" sz="1400" dirty="0"/>
              <a:t> </a:t>
            </a:r>
            <a:r>
              <a:rPr lang="en-US" sz="1400" dirty="0" err="1"/>
              <a:t>xxxxxxxxx</a:t>
            </a:r>
            <a:r>
              <a:rPr lang="en-US" sz="1400" dirty="0"/>
              <a:t> </a:t>
            </a:r>
            <a:r>
              <a:rPr lang="en-US" sz="1400" dirty="0" err="1"/>
              <a:t>xxxxx</a:t>
            </a:r>
            <a:r>
              <a:rPr lang="en-US" sz="1400" dirty="0"/>
              <a:t> </a:t>
            </a:r>
            <a:r>
              <a:rPr lang="en-US" sz="1400" dirty="0" err="1"/>
              <a:t>xxxxxxxxxx</a:t>
            </a:r>
            <a:r>
              <a:rPr lang="en-US" sz="1400" dirty="0"/>
              <a:t> x</a:t>
            </a:r>
          </a:p>
        </p:txBody>
      </p:sp>
      <p:sp>
        <p:nvSpPr>
          <p:cNvPr id="33" name="Rectangle 32"/>
          <p:cNvSpPr/>
          <p:nvPr/>
        </p:nvSpPr>
        <p:spPr>
          <a:xfrm>
            <a:off x="2540001" y="4708684"/>
            <a:ext cx="3304415" cy="757130"/>
          </a:xfrm>
          <a:prstGeom prst="rect">
            <a:avLst/>
          </a:prstGeom>
        </p:spPr>
        <p:txBody>
          <a:bodyPr wrap="square">
            <a:spAutoFit/>
          </a:bodyPr>
          <a:lstStyle/>
          <a:p>
            <a:pPr>
              <a:lnSpc>
                <a:spcPct val="90000"/>
              </a:lnSpc>
            </a:pPr>
            <a:r>
              <a:rPr lang="en-US" sz="2000" dirty="0" err="1"/>
              <a:t>Xxxxxx</a:t>
            </a:r>
            <a:endParaRPr lang="en-US" sz="2000" dirty="0"/>
          </a:p>
          <a:p>
            <a:pPr>
              <a:lnSpc>
                <a:spcPct val="90000"/>
              </a:lnSpc>
            </a:pPr>
            <a:r>
              <a:rPr lang="en-US" sz="1400" dirty="0"/>
              <a:t>Xx </a:t>
            </a:r>
            <a:r>
              <a:rPr lang="en-US" sz="1400" dirty="0" err="1"/>
              <a:t>xx</a:t>
            </a:r>
            <a:r>
              <a:rPr lang="en-US" sz="1400" dirty="0"/>
              <a:t> xxx </a:t>
            </a:r>
            <a:r>
              <a:rPr lang="en-US" sz="1400" dirty="0" err="1"/>
              <a:t>xxxxxxxx</a:t>
            </a:r>
            <a:r>
              <a:rPr lang="en-US" sz="1400" dirty="0"/>
              <a:t> xxx </a:t>
            </a:r>
            <a:r>
              <a:rPr lang="en-US" sz="1400" dirty="0" err="1"/>
              <a:t>xxx</a:t>
            </a:r>
            <a:r>
              <a:rPr lang="en-US" sz="1400" dirty="0"/>
              <a:t> xx xxx </a:t>
            </a:r>
            <a:r>
              <a:rPr lang="en-US" sz="1400" dirty="0" err="1"/>
              <a:t>xxxx</a:t>
            </a:r>
            <a:r>
              <a:rPr lang="en-US" sz="1400" dirty="0"/>
              <a:t> xx </a:t>
            </a:r>
            <a:r>
              <a:rPr lang="en-US" sz="1400" dirty="0" err="1"/>
              <a:t>xxxxx</a:t>
            </a:r>
            <a:r>
              <a:rPr lang="en-US" sz="1400" dirty="0"/>
              <a:t> x </a:t>
            </a:r>
          </a:p>
        </p:txBody>
      </p:sp>
      <p:sp>
        <p:nvSpPr>
          <p:cNvPr id="34" name="Rectangle 33"/>
          <p:cNvSpPr/>
          <p:nvPr/>
        </p:nvSpPr>
        <p:spPr>
          <a:xfrm>
            <a:off x="2540001" y="3424151"/>
            <a:ext cx="3304415" cy="757130"/>
          </a:xfrm>
          <a:prstGeom prst="rect">
            <a:avLst/>
          </a:prstGeom>
        </p:spPr>
        <p:txBody>
          <a:bodyPr wrap="square">
            <a:spAutoFit/>
          </a:bodyPr>
          <a:lstStyle/>
          <a:p>
            <a:pPr>
              <a:lnSpc>
                <a:spcPct val="90000"/>
              </a:lnSpc>
            </a:pPr>
            <a:r>
              <a:rPr lang="en-US" sz="2000" dirty="0" err="1"/>
              <a:t>Xxxxxxxx</a:t>
            </a:r>
            <a:r>
              <a:rPr lang="en-US" sz="2000" dirty="0"/>
              <a:t> xx</a:t>
            </a:r>
          </a:p>
          <a:p>
            <a:pPr>
              <a:lnSpc>
                <a:spcPct val="90000"/>
              </a:lnSpc>
            </a:pPr>
            <a:r>
              <a:rPr lang="en-US" sz="1400" dirty="0" err="1"/>
              <a:t>Xxxxx</a:t>
            </a:r>
            <a:r>
              <a:rPr lang="en-US" sz="1400" dirty="0"/>
              <a:t> </a:t>
            </a:r>
            <a:r>
              <a:rPr lang="en-US" sz="1400" dirty="0" err="1"/>
              <a:t>xxxx</a:t>
            </a:r>
            <a:r>
              <a:rPr lang="en-US" sz="1400" dirty="0"/>
              <a:t> </a:t>
            </a:r>
            <a:r>
              <a:rPr lang="en-US" sz="1400" dirty="0" err="1"/>
              <a:t>xxxx</a:t>
            </a:r>
            <a:r>
              <a:rPr lang="en-US" sz="1400" dirty="0"/>
              <a:t> xx </a:t>
            </a:r>
            <a:r>
              <a:rPr lang="en-US" sz="1400" dirty="0" err="1"/>
              <a:t>Xx</a:t>
            </a:r>
            <a:r>
              <a:rPr lang="en-US" sz="1400" dirty="0"/>
              <a:t> x </a:t>
            </a:r>
            <a:r>
              <a:rPr lang="en-US" sz="1400" dirty="0" err="1"/>
              <a:t>xxxxx</a:t>
            </a:r>
            <a:r>
              <a:rPr lang="en-US" sz="1400" dirty="0"/>
              <a:t> </a:t>
            </a:r>
            <a:r>
              <a:rPr lang="en-US" sz="1400" dirty="0" err="1"/>
              <a:t>xxxx</a:t>
            </a:r>
            <a:r>
              <a:rPr lang="en-US" sz="1400" dirty="0"/>
              <a:t> </a:t>
            </a:r>
            <a:r>
              <a:rPr lang="en-US" sz="1400" dirty="0" err="1"/>
              <a:t>xxxxxxx</a:t>
            </a:r>
            <a:r>
              <a:rPr lang="en-US" sz="1400" dirty="0"/>
              <a:t> Xx x </a:t>
            </a:r>
            <a:r>
              <a:rPr lang="en-US" sz="1400" dirty="0" err="1"/>
              <a:t>xxxxxxxx</a:t>
            </a:r>
            <a:r>
              <a:rPr lang="en-US" sz="1400" dirty="0"/>
              <a:t> xx</a:t>
            </a:r>
          </a:p>
        </p:txBody>
      </p:sp>
      <p:grpSp>
        <p:nvGrpSpPr>
          <p:cNvPr id="35" name="Group 34"/>
          <p:cNvGrpSpPr/>
          <p:nvPr/>
        </p:nvGrpSpPr>
        <p:grpSpPr>
          <a:xfrm>
            <a:off x="1427243" y="1987229"/>
            <a:ext cx="1016000" cy="1016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6262908" y="1987229"/>
            <a:ext cx="1016000" cy="1016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427243" y="3314803"/>
            <a:ext cx="1016000" cy="1016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427243" y="4599335"/>
            <a:ext cx="1016000" cy="1016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6262908" y="3314803"/>
            <a:ext cx="1016000" cy="1016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6262908" y="4599335"/>
            <a:ext cx="1016000" cy="1016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a:t>
            </a:r>
            <a:r>
              <a:rPr lang="en-US" dirty="0" err="1"/>
              <a:t>Xxxxxxxx</a:t>
            </a:r>
            <a:r>
              <a:rPr lang="en-US" dirty="0"/>
              <a:t> 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a:t>
            </a:r>
            <a:r>
              <a:rPr lang="en-US" dirty="0"/>
              <a:t> xx xxx </a:t>
            </a:r>
            <a:r>
              <a:rPr lang="en-US" dirty="0" err="1"/>
              <a:t>xxxxx</a:t>
            </a:r>
            <a:r>
              <a:rPr lang="en-US" dirty="0"/>
              <a:t> x </a:t>
            </a:r>
            <a:r>
              <a:rPr lang="en-US" dirty="0" err="1"/>
              <a:t>xxxxx</a:t>
            </a:r>
            <a:r>
              <a:rPr lang="en-US" dirty="0"/>
              <a:t> xxx </a:t>
            </a:r>
            <a:r>
              <a:rPr lang="en-US" dirty="0" err="1"/>
              <a:t>xxxxxxxx</a:t>
            </a:r>
            <a:r>
              <a:rPr lang="en-US" dirty="0"/>
              <a:t> </a:t>
            </a:r>
          </a:p>
        </p:txBody>
      </p:sp>
      <p:sp>
        <p:nvSpPr>
          <p:cNvPr id="5" name="Oval 13"/>
          <p:cNvSpPr>
            <a:spLocks noChangeArrowheads="1"/>
          </p:cNvSpPr>
          <p:nvPr/>
        </p:nvSpPr>
        <p:spPr bwMode="auto">
          <a:xfrm>
            <a:off x="2829426" y="4288702"/>
            <a:ext cx="1430476" cy="1430474"/>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 name="Freeform 19"/>
          <p:cNvSpPr>
            <a:spLocks/>
          </p:cNvSpPr>
          <p:nvPr/>
        </p:nvSpPr>
        <p:spPr bwMode="auto">
          <a:xfrm>
            <a:off x="3328305" y="4499578"/>
            <a:ext cx="432717" cy="376067"/>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1" name="Oval 9"/>
          <p:cNvSpPr>
            <a:spLocks noChangeArrowheads="1"/>
          </p:cNvSpPr>
          <p:nvPr/>
        </p:nvSpPr>
        <p:spPr bwMode="auto">
          <a:xfrm>
            <a:off x="8465829" y="1956254"/>
            <a:ext cx="2067818" cy="2067818"/>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2" name="Freeform 22"/>
          <p:cNvSpPr>
            <a:spLocks noEditPoints="1"/>
          </p:cNvSpPr>
          <p:nvPr/>
        </p:nvSpPr>
        <p:spPr bwMode="auto">
          <a:xfrm>
            <a:off x="9258742" y="2389891"/>
            <a:ext cx="482858" cy="461172"/>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Oval 6"/>
          <p:cNvSpPr>
            <a:spLocks noChangeArrowheads="1"/>
          </p:cNvSpPr>
          <p:nvPr/>
        </p:nvSpPr>
        <p:spPr bwMode="auto">
          <a:xfrm>
            <a:off x="10136946" y="2835739"/>
            <a:ext cx="1610646" cy="161064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24"/>
          <p:cNvSpPr>
            <a:spLocks noEditPoints="1"/>
          </p:cNvSpPr>
          <p:nvPr/>
        </p:nvSpPr>
        <p:spPr bwMode="auto">
          <a:xfrm>
            <a:off x="10726964" y="3189434"/>
            <a:ext cx="430609" cy="272709"/>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Oval 12"/>
          <p:cNvSpPr>
            <a:spLocks noChangeArrowheads="1"/>
          </p:cNvSpPr>
          <p:nvPr/>
        </p:nvSpPr>
        <p:spPr bwMode="auto">
          <a:xfrm>
            <a:off x="3541205" y="3020650"/>
            <a:ext cx="1694464" cy="1694462"/>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5"/>
          <p:cNvSpPr>
            <a:spLocks/>
          </p:cNvSpPr>
          <p:nvPr/>
        </p:nvSpPr>
        <p:spPr bwMode="auto">
          <a:xfrm>
            <a:off x="4203266" y="3293783"/>
            <a:ext cx="370342" cy="467672"/>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Oval 10"/>
          <p:cNvSpPr>
            <a:spLocks noChangeArrowheads="1"/>
          </p:cNvSpPr>
          <p:nvPr/>
        </p:nvSpPr>
        <p:spPr bwMode="auto">
          <a:xfrm>
            <a:off x="4914356" y="1974143"/>
            <a:ext cx="2652000" cy="2651998"/>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27"/>
          <p:cNvSpPr>
            <a:spLocks/>
          </p:cNvSpPr>
          <p:nvPr/>
        </p:nvSpPr>
        <p:spPr bwMode="auto">
          <a:xfrm>
            <a:off x="5986310" y="2342727"/>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Oval 100"/>
          <p:cNvSpPr>
            <a:spLocks noChangeArrowheads="1"/>
          </p:cNvSpPr>
          <p:nvPr/>
        </p:nvSpPr>
        <p:spPr bwMode="invGray">
          <a:xfrm>
            <a:off x="6959013" y="3406003"/>
            <a:ext cx="2401656" cy="240165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23" name="Group 22"/>
          <p:cNvGrpSpPr/>
          <p:nvPr/>
        </p:nvGrpSpPr>
        <p:grpSpPr>
          <a:xfrm>
            <a:off x="7972259" y="3997734"/>
            <a:ext cx="375163" cy="449937"/>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32" name="Rectangle 31"/>
          <p:cNvSpPr/>
          <p:nvPr/>
        </p:nvSpPr>
        <p:spPr>
          <a:xfrm>
            <a:off x="7444604" y="4542647"/>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33" name="Rectangle 32"/>
          <p:cNvSpPr/>
          <p:nvPr/>
        </p:nvSpPr>
        <p:spPr>
          <a:xfrm>
            <a:off x="8790294" y="2925526"/>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43" name="Oval 100"/>
          <p:cNvSpPr>
            <a:spLocks noChangeArrowheads="1"/>
          </p:cNvSpPr>
          <p:nvPr/>
        </p:nvSpPr>
        <p:spPr bwMode="invGray">
          <a:xfrm>
            <a:off x="273402" y="1594184"/>
            <a:ext cx="3446324" cy="344632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1" name="Rectangle 50"/>
          <p:cNvSpPr/>
          <p:nvPr/>
        </p:nvSpPr>
        <p:spPr>
          <a:xfrm>
            <a:off x="457876" y="3068533"/>
            <a:ext cx="3077376" cy="1352678"/>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xxxxxx</a:t>
            </a:r>
            <a:r>
              <a:rPr lang="en-US" sz="1100" dirty="0">
                <a:solidFill>
                  <a:srgbClr val="FFFFFF"/>
                </a:solidFill>
              </a:rPr>
              <a:t> xxx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xx </a:t>
            </a: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 </a:t>
            </a:r>
            <a:r>
              <a:rPr lang="en-US" sz="1100" dirty="0" err="1">
                <a:solidFill>
                  <a:srgbClr val="FFFFFF"/>
                </a:solidFill>
              </a:rPr>
              <a:t>xxxxxxx</a:t>
            </a:r>
            <a:r>
              <a:rPr lang="en-US" sz="1100" dirty="0">
                <a:solidFill>
                  <a:srgbClr val="FFFFFF"/>
                </a:solidFill>
              </a:rPr>
              <a:t> </a:t>
            </a:r>
            <a:br>
              <a:rPr lang="en-US" sz="1100" dirty="0">
                <a:solidFill>
                  <a:srgbClr val="FFFFFF"/>
                </a:solidFill>
              </a:rPr>
            </a:br>
            <a:r>
              <a:rPr lang="en-US" sz="1100" dirty="0">
                <a:solidFill>
                  <a:srgbClr val="FFFFFF"/>
                </a:solidFill>
              </a:rPr>
              <a:t>xx </a:t>
            </a:r>
            <a:r>
              <a:rPr lang="en-US" sz="1100" dirty="0" err="1">
                <a:solidFill>
                  <a:srgbClr val="FFFFFF"/>
                </a:solidFill>
              </a:rPr>
              <a:t>xxxxxx</a:t>
            </a:r>
            <a:r>
              <a:rPr lang="en-US" sz="1100" dirty="0">
                <a:solidFill>
                  <a:srgbClr val="FFFFFF"/>
                </a:solidFill>
              </a:rPr>
              <a:t> xxx x xx </a:t>
            </a: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xxx </a:t>
            </a:r>
            <a:br>
              <a:rPr lang="en-US" sz="1100" dirty="0">
                <a:solidFill>
                  <a:srgbClr val="FFFFFF"/>
                </a:solidFill>
              </a:rPr>
            </a:b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xxx </a:t>
            </a:r>
            <a:r>
              <a:rPr lang="en-US" sz="1100" dirty="0" err="1">
                <a:solidFill>
                  <a:srgbClr val="FFFFFF"/>
                </a:solidFill>
              </a:rPr>
              <a:t>xxxxx</a:t>
            </a:r>
            <a:r>
              <a:rPr lang="en-US" sz="1100" dirty="0">
                <a:solidFill>
                  <a:srgbClr val="FFFFFF"/>
                </a:solidFill>
              </a:rPr>
              <a:t> x xxx </a:t>
            </a:r>
            <a:r>
              <a:rPr lang="en-US" sz="1100" dirty="0" err="1">
                <a:solidFill>
                  <a:srgbClr val="FFFFFF"/>
                </a:solidFill>
              </a:rPr>
              <a:t>xxx</a:t>
            </a:r>
            <a:r>
              <a:rPr lang="en-US" sz="1100" dirty="0">
                <a:solidFill>
                  <a:srgbClr val="FFFFFF"/>
                </a:solidFill>
              </a:rPr>
              <a:t> Xx xxx </a:t>
            </a:r>
            <a:r>
              <a:rPr lang="en-US" sz="1100" dirty="0" err="1">
                <a:solidFill>
                  <a:srgbClr val="FFFFFF"/>
                </a:solidFill>
              </a:rPr>
              <a:t>xxx</a:t>
            </a:r>
            <a:r>
              <a:rPr lang="en-US" sz="1100" dirty="0">
                <a:solidFill>
                  <a:srgbClr val="FFFFFF"/>
                </a:solidFill>
              </a:rPr>
              <a:t> </a:t>
            </a:r>
            <a:br>
              <a:rPr lang="en-US" sz="1100" dirty="0">
                <a:solidFill>
                  <a:srgbClr val="FFFFFF"/>
                </a:solidFill>
              </a:rPr>
            </a:b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xxxxxxxxx</a:t>
            </a:r>
            <a:r>
              <a:rPr lang="en-US" sz="1100" dirty="0">
                <a:solidFill>
                  <a:srgbClr val="FFFFFF"/>
                </a:solidFill>
              </a:rPr>
              <a:t> </a:t>
            </a:r>
            <a:br>
              <a:rPr lang="en-US" sz="1100" dirty="0">
                <a:solidFill>
                  <a:srgbClr val="FFFFFF"/>
                </a:solidFill>
              </a:rPr>
            </a:br>
            <a:r>
              <a:rPr lang="en-US" sz="1100" dirty="0">
                <a:solidFill>
                  <a:srgbClr val="FFFFFF"/>
                </a:solidFill>
              </a:rPr>
              <a:t>x xxx </a:t>
            </a:r>
            <a:r>
              <a:rPr lang="en-US" sz="1100" dirty="0" err="1">
                <a:solidFill>
                  <a:srgbClr val="FFFFFF"/>
                </a:solidFill>
              </a:rPr>
              <a:t>xxx</a:t>
            </a:r>
            <a:r>
              <a:rPr lang="en-US" sz="1100" dirty="0">
                <a:solidFill>
                  <a:srgbClr val="FFFFFF"/>
                </a:solidFill>
              </a:rPr>
              <a:t> x </a:t>
            </a:r>
            <a:r>
              <a:rPr lang="en-US" sz="1100" dirty="0" err="1">
                <a:solidFill>
                  <a:srgbClr val="FFFFFF"/>
                </a:solidFill>
              </a:rPr>
              <a:t>xxxxx</a:t>
            </a:r>
            <a:r>
              <a:rPr lang="en-US" sz="1100" dirty="0">
                <a:solidFill>
                  <a:srgbClr val="FFFFFF"/>
                </a:solidFill>
              </a:rPr>
              <a:t> x xx </a:t>
            </a:r>
            <a:br>
              <a:rPr lang="en-US" sz="1100" dirty="0">
                <a:solidFill>
                  <a:srgbClr val="FFFFFF"/>
                </a:solidFill>
              </a:rPr>
            </a:br>
            <a:r>
              <a:rPr lang="en-US" sz="1100" dirty="0">
                <a:solidFill>
                  <a:srgbClr val="FFFFFF"/>
                </a:solidFill>
              </a:rPr>
              <a:t>x </a:t>
            </a:r>
            <a:r>
              <a:rPr lang="en-US" sz="1100" dirty="0" err="1">
                <a:solidFill>
                  <a:srgbClr val="FFFFFF"/>
                </a:solidFill>
              </a:rPr>
              <a:t>xxxxx</a:t>
            </a:r>
            <a:r>
              <a:rPr lang="en-US" sz="1100" dirty="0">
                <a:solidFill>
                  <a:srgbClr val="FFFFFF"/>
                </a:solidFill>
              </a:rPr>
              <a:t> x xxx xx </a:t>
            </a:r>
          </a:p>
        </p:txBody>
      </p:sp>
      <p:sp>
        <p:nvSpPr>
          <p:cNvPr id="9" name="Freeform 21"/>
          <p:cNvSpPr>
            <a:spLocks/>
          </p:cNvSpPr>
          <p:nvPr/>
        </p:nvSpPr>
        <p:spPr bwMode="auto">
          <a:xfrm>
            <a:off x="1790720" y="2132129"/>
            <a:ext cx="411686" cy="882096"/>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Rectangle 52"/>
          <p:cNvSpPr/>
          <p:nvPr/>
        </p:nvSpPr>
        <p:spPr>
          <a:xfrm>
            <a:off x="3673199" y="3794895"/>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4" name="Rectangle 53"/>
          <p:cNvSpPr/>
          <p:nvPr/>
        </p:nvSpPr>
        <p:spPr>
          <a:xfrm>
            <a:off x="5150257" y="3168727"/>
            <a:ext cx="2180198" cy="1047979"/>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 Xx x </a:t>
            </a: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xx xxx </a:t>
            </a:r>
            <a:br>
              <a:rPr lang="en-US" sz="1100" dirty="0">
                <a:solidFill>
                  <a:srgbClr val="FFFFFF"/>
                </a:solidFill>
              </a:rPr>
            </a:br>
            <a:r>
              <a:rPr lang="en-US" sz="1100" dirty="0" err="1">
                <a:solidFill>
                  <a:srgbClr val="FFFFFF"/>
                </a:solidFill>
              </a:rPr>
              <a:t>xxxxxxxxx</a:t>
            </a:r>
            <a:r>
              <a:rPr lang="en-US" sz="1100" dirty="0">
                <a:solidFill>
                  <a:srgbClr val="FFFFFF"/>
                </a:solidFill>
              </a:rPr>
              <a:t> xx </a:t>
            </a:r>
            <a:r>
              <a:rPr lang="en-US" sz="1100" dirty="0" err="1">
                <a:solidFill>
                  <a:srgbClr val="FFFFFF"/>
                </a:solidFill>
              </a:rPr>
              <a:t>xx</a:t>
            </a:r>
            <a:r>
              <a:rPr lang="en-US" sz="1100" dirty="0">
                <a:solidFill>
                  <a:srgbClr val="FFFFFF"/>
                </a:solidFill>
              </a:rPr>
              <a:t> xxx </a:t>
            </a:r>
            <a:r>
              <a:rPr lang="en-US" sz="1100" dirty="0" err="1">
                <a:solidFill>
                  <a:srgbClr val="FFFFFF"/>
                </a:solidFill>
              </a:rPr>
              <a:t>xxx</a:t>
            </a:r>
            <a:r>
              <a:rPr lang="en-US" sz="1100" dirty="0">
                <a:solidFill>
                  <a:srgbClr val="FFFFFF"/>
                </a:solidFill>
              </a:rPr>
              <a:t> x xx </a:t>
            </a:r>
            <a:br>
              <a:rPr lang="en-US" sz="1100" dirty="0">
                <a:solidFill>
                  <a:srgbClr val="FFFFFF"/>
                </a:solidFill>
              </a:rPr>
            </a:br>
            <a:r>
              <a:rPr lang="en-US" sz="1100" dirty="0">
                <a:solidFill>
                  <a:srgbClr val="FFFFFF"/>
                </a:solidFill>
              </a:rPr>
              <a:t>Xxx x </a:t>
            </a:r>
            <a:r>
              <a:rPr lang="en-US" sz="1100" dirty="0" err="1">
                <a:solidFill>
                  <a:srgbClr val="FFFFFF"/>
                </a:solidFill>
              </a:rPr>
              <a:t>xxxx</a:t>
            </a:r>
            <a:r>
              <a:rPr lang="en-US" sz="1100" dirty="0">
                <a:solidFill>
                  <a:srgbClr val="FFFFFF"/>
                </a:solidFill>
              </a:rPr>
              <a:t> xx </a:t>
            </a:r>
          </a:p>
          <a:p>
            <a:pPr algn="ctr">
              <a:lnSpc>
                <a:spcPct val="90000"/>
              </a:lnSpc>
            </a:pPr>
            <a:endParaRPr lang="en-US" sz="1100" dirty="0">
              <a:solidFill>
                <a:srgbClr val="FFFFFF"/>
              </a:solidFill>
            </a:endParaRPr>
          </a:p>
        </p:txBody>
      </p:sp>
      <p:sp>
        <p:nvSpPr>
          <p:cNvPr id="55" name="Rectangle 54"/>
          <p:cNvSpPr/>
          <p:nvPr/>
        </p:nvSpPr>
        <p:spPr>
          <a:xfrm>
            <a:off x="2829426" y="4950304"/>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6" name="Rectangle 55"/>
          <p:cNvSpPr/>
          <p:nvPr/>
        </p:nvSpPr>
        <p:spPr>
          <a:xfrm>
            <a:off x="10227031" y="3549831"/>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62" name="Oval 13"/>
          <p:cNvSpPr>
            <a:spLocks noChangeArrowheads="1"/>
          </p:cNvSpPr>
          <p:nvPr/>
        </p:nvSpPr>
        <p:spPr bwMode="auto">
          <a:xfrm>
            <a:off x="3511130" y="1717306"/>
            <a:ext cx="692136" cy="692136"/>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Oval 9"/>
          <p:cNvSpPr>
            <a:spLocks noChangeArrowheads="1"/>
          </p:cNvSpPr>
          <p:nvPr/>
        </p:nvSpPr>
        <p:spPr bwMode="auto">
          <a:xfrm>
            <a:off x="8824449" y="5065782"/>
            <a:ext cx="653394" cy="653394"/>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Oval 6"/>
          <p:cNvSpPr>
            <a:spLocks noChangeArrowheads="1"/>
          </p:cNvSpPr>
          <p:nvPr/>
        </p:nvSpPr>
        <p:spPr bwMode="auto">
          <a:xfrm>
            <a:off x="10227031" y="4177838"/>
            <a:ext cx="537274" cy="53727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Oval 12"/>
          <p:cNvSpPr>
            <a:spLocks noChangeArrowheads="1"/>
          </p:cNvSpPr>
          <p:nvPr/>
        </p:nvSpPr>
        <p:spPr bwMode="auto">
          <a:xfrm>
            <a:off x="4119800" y="5029507"/>
            <a:ext cx="537274" cy="537274"/>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Oval 10"/>
          <p:cNvSpPr>
            <a:spLocks noChangeArrowheads="1"/>
          </p:cNvSpPr>
          <p:nvPr/>
        </p:nvSpPr>
        <p:spPr bwMode="auto">
          <a:xfrm>
            <a:off x="5326914" y="4528715"/>
            <a:ext cx="537274" cy="537274"/>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Oval 100"/>
          <p:cNvSpPr>
            <a:spLocks noChangeArrowheads="1"/>
          </p:cNvSpPr>
          <p:nvPr/>
        </p:nvSpPr>
        <p:spPr bwMode="invGray">
          <a:xfrm>
            <a:off x="6867569" y="5170366"/>
            <a:ext cx="537274" cy="53727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8" name="Oval 100"/>
          <p:cNvSpPr>
            <a:spLocks noChangeArrowheads="1"/>
          </p:cNvSpPr>
          <p:nvPr/>
        </p:nvSpPr>
        <p:spPr bwMode="invGray">
          <a:xfrm>
            <a:off x="745503" y="4646604"/>
            <a:ext cx="537274" cy="537274"/>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9" name="Oval 100"/>
          <p:cNvSpPr>
            <a:spLocks noChangeArrowheads="1"/>
          </p:cNvSpPr>
          <p:nvPr/>
        </p:nvSpPr>
        <p:spPr bwMode="invGray">
          <a:xfrm>
            <a:off x="2341108" y="5461174"/>
            <a:ext cx="319542" cy="31954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70" name="Oval 100"/>
          <p:cNvSpPr>
            <a:spLocks noChangeArrowheads="1"/>
          </p:cNvSpPr>
          <p:nvPr/>
        </p:nvSpPr>
        <p:spPr bwMode="invGray">
          <a:xfrm>
            <a:off x="7202482" y="2352144"/>
            <a:ext cx="225286" cy="225286"/>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xxxxxxxxxxxxxxx</a:t>
            </a:r>
            <a:r>
              <a:rPr lang="en-US" dirty="0"/>
              <a:t> xxx x</a:t>
            </a:r>
          </a:p>
        </p:txBody>
      </p:sp>
      <p:cxnSp>
        <p:nvCxnSpPr>
          <p:cNvPr id="27" name="Straight Connector 26"/>
          <p:cNvCxnSpPr/>
          <p:nvPr/>
        </p:nvCxnSpPr>
        <p:spPr>
          <a:xfrm flipV="1">
            <a:off x="5026679"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26679"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6747850"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747850"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5560736" y="1441244"/>
            <a:ext cx="1070527" cy="1070527"/>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560736" y="4747425"/>
            <a:ext cx="1070527" cy="1070527"/>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4045185" y="2209506"/>
            <a:ext cx="1070527" cy="1070527"/>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7076288" y="3979164"/>
            <a:ext cx="1070527" cy="1070527"/>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045185" y="3979164"/>
            <a:ext cx="1070527" cy="1070527"/>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7076288" y="2209506"/>
            <a:ext cx="1070527" cy="1070527"/>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25" name="Oval 24"/>
          <p:cNvSpPr/>
          <p:nvPr/>
        </p:nvSpPr>
        <p:spPr>
          <a:xfrm>
            <a:off x="5309630" y="2845087"/>
            <a:ext cx="1572740" cy="156902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tx1"/>
                </a:solidFill>
              </a:rPr>
              <a:t>XXXX</a:t>
            </a:r>
          </a:p>
          <a:p>
            <a:pPr algn="ctr">
              <a:lnSpc>
                <a:spcPct val="89000"/>
              </a:lnSpc>
            </a:pPr>
            <a:r>
              <a:rPr lang="en-US" sz="1800" dirty="0">
                <a:solidFill>
                  <a:schemeClr val="tx1"/>
                </a:solidFill>
              </a:rPr>
              <a:t>XXX</a:t>
            </a:r>
          </a:p>
        </p:txBody>
      </p:sp>
      <p:cxnSp>
        <p:nvCxnSpPr>
          <p:cNvPr id="42" name="Straight Connector 41"/>
          <p:cNvCxnSpPr>
            <a:stCxn id="11" idx="0"/>
            <a:endCxn id="25" idx="4"/>
          </p:cNvCxnSpPr>
          <p:nvPr/>
        </p:nvCxnSpPr>
        <p:spPr>
          <a:xfrm flipV="1">
            <a:off x="6096000" y="4414109"/>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6096000" y="2511771"/>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6824102" y="1412776"/>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49" name="Rectangle 48"/>
          <p:cNvSpPr/>
          <p:nvPr/>
        </p:nvSpPr>
        <p:spPr>
          <a:xfrm>
            <a:off x="2446408" y="5385055"/>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0" name="Rectangle 49"/>
          <p:cNvSpPr/>
          <p:nvPr/>
        </p:nvSpPr>
        <p:spPr>
          <a:xfrm>
            <a:off x="951991" y="4272878"/>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1" name="Rectangle 50"/>
          <p:cNvSpPr/>
          <p:nvPr/>
        </p:nvSpPr>
        <p:spPr>
          <a:xfrm>
            <a:off x="951991" y="2553921"/>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2" name="Rectangle 51"/>
          <p:cNvSpPr/>
          <p:nvPr/>
        </p:nvSpPr>
        <p:spPr>
          <a:xfrm>
            <a:off x="8301476" y="4272878"/>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3" name="Rectangle 52"/>
          <p:cNvSpPr/>
          <p:nvPr/>
        </p:nvSpPr>
        <p:spPr>
          <a:xfrm>
            <a:off x="8301476" y="2553921"/>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2351584" y="2109230"/>
            <a:ext cx="3070240" cy="105303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45532" y="3138760"/>
            <a:ext cx="2364098" cy="23477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597632" y="3664458"/>
            <a:ext cx="3750228" cy="71316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3886704" y="3874322"/>
            <a:ext cx="1567036" cy="80434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838485" y="2313100"/>
            <a:ext cx="689817" cy="58141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5259105" y="4095744"/>
            <a:ext cx="445749" cy="83344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91332" y="4084096"/>
            <a:ext cx="443527" cy="62322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6722169" y="2444010"/>
            <a:ext cx="689693" cy="53140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6825633" y="2140801"/>
            <a:ext cx="4113161" cy="103204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6882370" y="3413501"/>
            <a:ext cx="2184883" cy="1245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25633" y="3758922"/>
            <a:ext cx="2798759" cy="110397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7253846" y="1497163"/>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6" name="Oval 5"/>
          <p:cNvSpPr/>
          <p:nvPr/>
        </p:nvSpPr>
        <p:spPr>
          <a:xfrm>
            <a:off x="4068382" y="1556465"/>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7" name="Oval 6"/>
          <p:cNvSpPr/>
          <p:nvPr/>
        </p:nvSpPr>
        <p:spPr>
          <a:xfrm>
            <a:off x="1513852" y="1448780"/>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8" name="Oval 7"/>
          <p:cNvSpPr/>
          <p:nvPr/>
        </p:nvSpPr>
        <p:spPr>
          <a:xfrm>
            <a:off x="1901416" y="258902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9" name="Oval 8"/>
          <p:cNvSpPr/>
          <p:nvPr/>
        </p:nvSpPr>
        <p:spPr>
          <a:xfrm>
            <a:off x="695400" y="4017442"/>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0" name="Oval 9"/>
          <p:cNvSpPr/>
          <p:nvPr/>
        </p:nvSpPr>
        <p:spPr>
          <a:xfrm>
            <a:off x="4595304" y="48870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1" name="Oval 10"/>
          <p:cNvSpPr/>
          <p:nvPr/>
        </p:nvSpPr>
        <p:spPr>
          <a:xfrm>
            <a:off x="2849112" y="443837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2" name="Oval 11"/>
          <p:cNvSpPr/>
          <p:nvPr/>
        </p:nvSpPr>
        <p:spPr>
          <a:xfrm>
            <a:off x="9552384" y="446749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6" name="Oval 15"/>
          <p:cNvSpPr/>
          <p:nvPr/>
        </p:nvSpPr>
        <p:spPr>
          <a:xfrm>
            <a:off x="10938794" y="15331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7" name="Oval 16"/>
          <p:cNvSpPr/>
          <p:nvPr/>
        </p:nvSpPr>
        <p:spPr>
          <a:xfrm>
            <a:off x="9050865" y="290378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8" name="Oval 17"/>
          <p:cNvSpPr/>
          <p:nvPr/>
        </p:nvSpPr>
        <p:spPr>
          <a:xfrm>
            <a:off x="6671933" y="466128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p:nvSpPr>
          <p:cNvPr id="4" name="Oval 3"/>
          <p:cNvSpPr/>
          <p:nvPr/>
        </p:nvSpPr>
        <p:spPr>
          <a:xfrm>
            <a:off x="5309630" y="2641441"/>
            <a:ext cx="1572740" cy="1569023"/>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bg1"/>
                </a:solidFill>
              </a:rPr>
              <a:t>XXXX</a:t>
            </a:r>
          </a:p>
          <a:p>
            <a:pPr algn="ctr">
              <a:lnSpc>
                <a:spcPct val="89000"/>
              </a:lnSpc>
            </a:pPr>
            <a:r>
              <a:rPr lang="en-US" sz="180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Xxxxxxxxxxxxxxxxxxx</a:t>
            </a:r>
            <a:r>
              <a:rPr lang="en-US" dirty="0"/>
              <a:t> </a:t>
            </a:r>
            <a:r>
              <a:rPr lang="en-US" dirty="0" err="1"/>
              <a:t>xxxxxxx</a:t>
            </a:r>
            <a:r>
              <a:rPr lang="en-US" dirty="0"/>
              <a:t> 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xx </a:t>
            </a:r>
            <a:r>
              <a:rPr lang="en-US" dirty="0" err="1"/>
              <a:t>xxxxxxxxxxxxxxxx</a:t>
            </a:r>
            <a:r>
              <a:rPr lang="en-US" dirty="0"/>
              <a:t> xx </a:t>
            </a:r>
            <a:r>
              <a:rPr lang="en-US" dirty="0" err="1"/>
              <a:t>xxxxxxxx</a:t>
            </a:r>
            <a:r>
              <a:rPr lang="en-US" dirty="0"/>
              <a:t> xx xxx </a:t>
            </a:r>
            <a:r>
              <a:rPr lang="en-US" dirty="0" err="1"/>
              <a:t>xxxxxxx</a:t>
            </a:r>
            <a:r>
              <a:rPr lang="en-US" dirty="0"/>
              <a:t> x xx</a:t>
            </a:r>
          </a:p>
        </p:txBody>
      </p:sp>
      <p:cxnSp>
        <p:nvCxnSpPr>
          <p:cNvPr id="74" name="Straight Connector 73"/>
          <p:cNvCxnSpPr/>
          <p:nvPr/>
        </p:nvCxnSpPr>
        <p:spPr>
          <a:xfrm flipH="1" flipV="1">
            <a:off x="1835174" y="1971056"/>
            <a:ext cx="4571387" cy="137085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4988261" y="2141407"/>
            <a:ext cx="1418300" cy="114919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840276" y="3210479"/>
            <a:ext cx="3689643" cy="1418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843039" y="3387347"/>
            <a:ext cx="4686881" cy="112040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5101596" y="3280373"/>
            <a:ext cx="1366069" cy="1348695"/>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6417571" y="2191645"/>
            <a:ext cx="2022577" cy="107532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470976" y="3065215"/>
            <a:ext cx="3297432" cy="20175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6470978" y="3310884"/>
            <a:ext cx="3297430" cy="11072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6378521" y="3310883"/>
            <a:ext cx="756253" cy="1221877"/>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5788809" y="2649217"/>
            <a:ext cx="1235504" cy="1235504"/>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7" name="Group 66"/>
          <p:cNvGrpSpPr/>
          <p:nvPr/>
        </p:nvGrpSpPr>
        <p:grpSpPr>
          <a:xfrm>
            <a:off x="1390108" y="3999654"/>
            <a:ext cx="943434" cy="943434"/>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9" name="Group 68"/>
          <p:cNvGrpSpPr/>
          <p:nvPr/>
        </p:nvGrpSpPr>
        <p:grpSpPr>
          <a:xfrm>
            <a:off x="4605460" y="1750341"/>
            <a:ext cx="730386" cy="730386"/>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1448347" y="1592796"/>
            <a:ext cx="730386" cy="730386"/>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1" name="Group 70"/>
          <p:cNvGrpSpPr/>
          <p:nvPr/>
        </p:nvGrpSpPr>
        <p:grpSpPr>
          <a:xfrm>
            <a:off x="6692182" y="4190772"/>
            <a:ext cx="730386" cy="730386"/>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2" name="Group 71"/>
          <p:cNvGrpSpPr/>
          <p:nvPr/>
        </p:nvGrpSpPr>
        <p:grpSpPr>
          <a:xfrm>
            <a:off x="9217013" y="3898146"/>
            <a:ext cx="1018418" cy="1018418"/>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useBgFill="1">
        <p:nvSpPr>
          <p:cNvPr id="63" name="Oval 62"/>
          <p:cNvSpPr/>
          <p:nvPr/>
        </p:nvSpPr>
        <p:spPr>
          <a:xfrm>
            <a:off x="2245102" y="2637758"/>
            <a:ext cx="1091514" cy="1088935"/>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800" dirty="0">
                <a:solidFill>
                  <a:schemeClr val="tx1"/>
                </a:solidFill>
              </a:rPr>
              <a:t>50x</a:t>
            </a:r>
          </a:p>
          <a:p>
            <a:pPr algn="ctr">
              <a:lnSpc>
                <a:spcPct val="79000"/>
              </a:lnSpc>
            </a:pPr>
            <a:r>
              <a:rPr lang="en-US" sz="1000" dirty="0" err="1">
                <a:solidFill>
                  <a:schemeClr val="tx1"/>
                </a:solidFill>
              </a:rPr>
              <a:t>Xxxxx</a:t>
            </a:r>
            <a:r>
              <a:rPr lang="en-US" sz="1000" dirty="0">
                <a:solidFill>
                  <a:schemeClr val="tx1"/>
                </a:solidFill>
              </a:rPr>
              <a:t> </a:t>
            </a:r>
            <a:r>
              <a:rPr lang="en-US" sz="1000" dirty="0" err="1">
                <a:solidFill>
                  <a:schemeClr val="tx1"/>
                </a:solidFill>
              </a:rPr>
              <a:t>xxxxx</a:t>
            </a:r>
            <a:endParaRPr lang="en-US" sz="1000" dirty="0">
              <a:solidFill>
                <a:schemeClr val="tx1"/>
              </a:solidFill>
            </a:endParaRPr>
          </a:p>
        </p:txBody>
      </p:sp>
      <p:sp useBgFill="1">
        <p:nvSpPr>
          <p:cNvPr id="64" name="Oval 63"/>
          <p:cNvSpPr/>
          <p:nvPr/>
        </p:nvSpPr>
        <p:spPr>
          <a:xfrm>
            <a:off x="7975954" y="1663095"/>
            <a:ext cx="928388" cy="926196"/>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28x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useBgFill="1">
        <p:nvSpPr>
          <p:cNvPr id="65" name="Oval 64"/>
          <p:cNvSpPr/>
          <p:nvPr/>
        </p:nvSpPr>
        <p:spPr>
          <a:xfrm>
            <a:off x="9723674" y="2180732"/>
            <a:ext cx="1553926" cy="1550258"/>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3600" dirty="0">
                <a:solidFill>
                  <a:schemeClr val="tx1"/>
                </a:solidFill>
              </a:rPr>
              <a:t>44x</a:t>
            </a:r>
          </a:p>
          <a:p>
            <a:pPr algn="ctr">
              <a:lnSpc>
                <a:spcPct val="7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endParaRPr lang="en-US" sz="1100" dirty="0">
              <a:solidFill>
                <a:schemeClr val="tx1"/>
              </a:solidFill>
            </a:endParaRPr>
          </a:p>
        </p:txBody>
      </p:sp>
      <p:sp useBgFill="1">
        <p:nvSpPr>
          <p:cNvPr id="66" name="Oval 65"/>
          <p:cNvSpPr/>
          <p:nvPr/>
        </p:nvSpPr>
        <p:spPr>
          <a:xfrm>
            <a:off x="4699560" y="4113076"/>
            <a:ext cx="928388" cy="926196"/>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22x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p:nvSpPr>
          <p:cNvPr id="73" name="Rectangle 72"/>
          <p:cNvSpPr/>
          <p:nvPr/>
        </p:nvSpPr>
        <p:spPr>
          <a:xfrm>
            <a:off x="1258229"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0" name="Rectangle 79"/>
          <p:cNvSpPr/>
          <p:nvPr/>
        </p:nvSpPr>
        <p:spPr>
          <a:xfrm>
            <a:off x="4706381"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2" name="Rectangle 81"/>
          <p:cNvSpPr/>
          <p:nvPr/>
        </p:nvSpPr>
        <p:spPr>
          <a:xfrm>
            <a:off x="8154534"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5547360" y="4671980"/>
            <a:ext cx="1097280" cy="109728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7007687" y="3208156"/>
            <a:ext cx="1097280" cy="109728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4087033" y="3208156"/>
            <a:ext cx="1097280" cy="109728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5547360" y="1744331"/>
            <a:ext cx="1097280" cy="109728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9" name="Oval 18"/>
          <p:cNvSpPr/>
          <p:nvPr/>
        </p:nvSpPr>
        <p:spPr>
          <a:xfrm>
            <a:off x="5922984" y="3583779"/>
            <a:ext cx="346033" cy="34603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Connector 20"/>
          <p:cNvCxnSpPr>
            <a:stCxn id="19" idx="6"/>
            <a:endCxn id="5" idx="2"/>
          </p:cNvCxnSpPr>
          <p:nvPr/>
        </p:nvCxnSpPr>
        <p:spPr>
          <a:xfrm>
            <a:off x="6269017" y="3756796"/>
            <a:ext cx="738670"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6096001" y="3929812"/>
            <a:ext cx="0" cy="755291"/>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5184313" y="3756796"/>
            <a:ext cx="73867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6096000" y="2841611"/>
            <a:ext cx="1" cy="7421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a:t>
            </a:r>
            <a:r>
              <a:rPr lang="en-US" dirty="0"/>
              <a:t> </a:t>
            </a:r>
            <a:r>
              <a:rPr lang="en-US" dirty="0" err="1"/>
              <a:t>xxxx</a:t>
            </a:r>
            <a:r>
              <a:rPr lang="en-US" dirty="0"/>
              <a:t> </a:t>
            </a:r>
            <a:r>
              <a:rPr lang="en-US" dirty="0" err="1"/>
              <a:t>xxxxx</a:t>
            </a:r>
            <a:r>
              <a:rPr lang="en-US" dirty="0"/>
              <a:t> </a:t>
            </a:r>
            <a:r>
              <a:rPr lang="en-US" dirty="0" err="1"/>
              <a:t>xxxxx</a:t>
            </a:r>
            <a:r>
              <a:rPr lang="en-US" dirty="0"/>
              <a:t> </a:t>
            </a:r>
            <a:r>
              <a:rPr lang="en-US" dirty="0" err="1"/>
              <a:t>xxxxxx</a:t>
            </a:r>
            <a:r>
              <a:rPr lang="en-US" dirty="0"/>
              <a:t> </a:t>
            </a:r>
          </a:p>
        </p:txBody>
      </p:sp>
      <p:sp>
        <p:nvSpPr>
          <p:cNvPr id="34" name="TextBox 33"/>
          <p:cNvSpPr txBox="1"/>
          <p:nvPr/>
        </p:nvSpPr>
        <p:spPr>
          <a:xfrm>
            <a:off x="1055440" y="3208156"/>
            <a:ext cx="2884635" cy="1000274"/>
          </a:xfrm>
          <a:prstGeom prst="rect">
            <a:avLst/>
          </a:prstGeom>
          <a:noFill/>
        </p:spPr>
        <p:txBody>
          <a:bodyPr wrap="square" rtlCol="0">
            <a:spAutoFit/>
          </a:bodyPr>
          <a:lstStyle/>
          <a:p>
            <a:pPr algn="r">
              <a:spcAft>
                <a:spcPts val="600"/>
              </a:spcAft>
            </a:pPr>
            <a:r>
              <a:rPr lang="en-US" sz="1800" dirty="0" err="1"/>
              <a:t>Xxxxxxx</a:t>
            </a:r>
            <a:r>
              <a:rPr lang="en-US" sz="1800" dirty="0"/>
              <a:t> xxx</a:t>
            </a:r>
          </a:p>
          <a:p>
            <a:pPr algn="r">
              <a:spcAft>
                <a:spcPts val="600"/>
              </a:spcAft>
            </a:pPr>
            <a:r>
              <a:rPr lang="en-US" sz="1200" dirty="0" err="1"/>
              <a:t>Xxxxx</a:t>
            </a:r>
            <a:r>
              <a:rPr lang="en-US" sz="1200" dirty="0"/>
              <a:t> </a:t>
            </a:r>
            <a:r>
              <a:rPr lang="en-US" sz="1200" dirty="0" err="1"/>
              <a:t>xxxxx</a:t>
            </a:r>
            <a:r>
              <a:rPr lang="en-US" sz="1200" dirty="0"/>
              <a:t> </a:t>
            </a:r>
            <a:r>
              <a:rPr lang="en-US" sz="1200" dirty="0" err="1"/>
              <a:t>xxxxxx</a:t>
            </a:r>
            <a:r>
              <a:rPr lang="en-US" sz="1200" dirty="0"/>
              <a:t> xxx xx x xxx </a:t>
            </a:r>
            <a:r>
              <a:rPr lang="en-US" sz="1200" dirty="0" err="1"/>
              <a:t>xxxxxxx</a:t>
            </a:r>
            <a:r>
              <a:rPr lang="en-US" sz="1200" dirty="0"/>
              <a:t> </a:t>
            </a:r>
            <a:r>
              <a:rPr lang="en-US" sz="1200" dirty="0" err="1"/>
              <a:t>xxxxxx</a:t>
            </a:r>
            <a:r>
              <a:rPr lang="en-US" sz="1200" dirty="0"/>
              <a:t> x xx </a:t>
            </a:r>
            <a:r>
              <a:rPr lang="en-US" sz="1200" dirty="0" err="1"/>
              <a:t>Xxxx</a:t>
            </a:r>
            <a:r>
              <a:rPr lang="en-US" sz="1200" dirty="0"/>
              <a:t> </a:t>
            </a:r>
            <a:r>
              <a:rPr lang="en-US" sz="1200" dirty="0" err="1"/>
              <a:t>xxxx</a:t>
            </a:r>
            <a:r>
              <a:rPr lang="en-US" sz="1200" dirty="0"/>
              <a:t> </a:t>
            </a:r>
            <a:r>
              <a:rPr lang="en-US" sz="1200" dirty="0" err="1"/>
              <a:t>xxxxxx</a:t>
            </a:r>
            <a:r>
              <a:rPr lang="en-US" sz="1200" dirty="0"/>
              <a:t> x </a:t>
            </a:r>
            <a:r>
              <a:rPr lang="en-US" sz="1200" dirty="0" err="1"/>
              <a:t>xxxxxxxx</a:t>
            </a:r>
            <a:r>
              <a:rPr lang="en-US" sz="1200" dirty="0"/>
              <a:t> x xx </a:t>
            </a:r>
            <a:r>
              <a:rPr lang="en-US" sz="1200" dirty="0" err="1"/>
              <a:t>Xxxxxx</a:t>
            </a:r>
            <a:r>
              <a:rPr lang="en-US" sz="1200" dirty="0"/>
              <a:t> xx</a:t>
            </a:r>
          </a:p>
        </p:txBody>
      </p:sp>
      <p:sp>
        <p:nvSpPr>
          <p:cNvPr id="35" name="TextBox 34"/>
          <p:cNvSpPr txBox="1"/>
          <p:nvPr/>
        </p:nvSpPr>
        <p:spPr>
          <a:xfrm>
            <a:off x="6869195" y="1792027"/>
            <a:ext cx="2827206" cy="815608"/>
          </a:xfrm>
          <a:prstGeom prst="rect">
            <a:avLst/>
          </a:prstGeom>
          <a:noFill/>
        </p:spPr>
        <p:txBody>
          <a:bodyPr wrap="square" rtlCol="0">
            <a:spAutoFit/>
          </a:bodyPr>
          <a:lstStyle/>
          <a:p>
            <a:pPr>
              <a:spcAft>
                <a:spcPts val="600"/>
              </a:spcAft>
            </a:pPr>
            <a:r>
              <a:rPr lang="en-US" sz="1800" dirty="0" err="1"/>
              <a:t>Xxxxxxx</a:t>
            </a:r>
            <a:r>
              <a:rPr lang="en-US" sz="1800" dirty="0"/>
              <a:t> x xx</a:t>
            </a:r>
          </a:p>
          <a:p>
            <a:pPr>
              <a:spcAft>
                <a:spcPts val="600"/>
              </a:spcAft>
            </a:pPr>
            <a:r>
              <a:rPr lang="en-US" sz="1200" dirty="0" err="1"/>
              <a:t>Xxxxxxxx</a:t>
            </a:r>
            <a:r>
              <a:rPr lang="en-US" sz="1200" dirty="0"/>
              <a:t> </a:t>
            </a:r>
            <a:r>
              <a:rPr lang="en-US" sz="1200" dirty="0" err="1"/>
              <a:t>xxxxxx</a:t>
            </a:r>
            <a:r>
              <a:rPr lang="en-US" sz="1200" dirty="0"/>
              <a:t> xxx xx </a:t>
            </a:r>
            <a:r>
              <a:rPr lang="en-US" sz="1200" dirty="0" err="1"/>
              <a:t>xxxxxxxxxxxxx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a:t>
            </a:r>
            <a:r>
              <a:rPr lang="en-US" sz="1200" dirty="0" err="1"/>
              <a:t>xxxx</a:t>
            </a:r>
            <a:r>
              <a:rPr lang="en-US" sz="1200" dirty="0"/>
              <a:t> xx </a:t>
            </a:r>
          </a:p>
        </p:txBody>
      </p:sp>
      <p:sp>
        <p:nvSpPr>
          <p:cNvPr id="36" name="TextBox 35"/>
          <p:cNvSpPr txBox="1"/>
          <p:nvPr/>
        </p:nvSpPr>
        <p:spPr>
          <a:xfrm>
            <a:off x="6831843" y="4671980"/>
            <a:ext cx="2576525" cy="1000274"/>
          </a:xfrm>
          <a:prstGeom prst="rect">
            <a:avLst/>
          </a:prstGeom>
          <a:noFill/>
        </p:spPr>
        <p:txBody>
          <a:bodyPr wrap="square" rtlCol="0">
            <a:spAutoFit/>
          </a:bodyPr>
          <a:lstStyle/>
          <a:p>
            <a:pPr>
              <a:spcAft>
                <a:spcPts val="600"/>
              </a:spcAft>
            </a:pPr>
            <a:r>
              <a:rPr lang="en-US" sz="1800" dirty="0"/>
              <a:t>Xx </a:t>
            </a:r>
            <a:r>
              <a:rPr lang="en-US" sz="1800" dirty="0" err="1"/>
              <a:t>xxxxxxxx</a:t>
            </a:r>
            <a:endParaRPr lang="en-US" sz="1800" dirty="0"/>
          </a:p>
          <a:p>
            <a:pPr>
              <a:spcAft>
                <a:spcPts val="600"/>
              </a:spcAft>
            </a:pP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a:t>
            </a:r>
            <a:r>
              <a:rPr lang="en-US" sz="1200" dirty="0"/>
              <a:t> Xx x xxx </a:t>
            </a:r>
            <a:r>
              <a:rPr lang="en-US" sz="1200" dirty="0" err="1"/>
              <a:t>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xxx </a:t>
            </a:r>
            <a:r>
              <a:rPr lang="en-US" sz="1200" dirty="0" err="1"/>
              <a:t>xxx</a:t>
            </a:r>
            <a:r>
              <a:rPr lang="en-US" sz="1200" dirty="0"/>
              <a:t> </a:t>
            </a:r>
          </a:p>
        </p:txBody>
      </p:sp>
      <p:sp>
        <p:nvSpPr>
          <p:cNvPr id="37" name="TextBox 36"/>
          <p:cNvSpPr txBox="1"/>
          <p:nvPr/>
        </p:nvSpPr>
        <p:spPr>
          <a:xfrm>
            <a:off x="8398883" y="3175183"/>
            <a:ext cx="2773682" cy="815608"/>
          </a:xfrm>
          <a:prstGeom prst="rect">
            <a:avLst/>
          </a:prstGeom>
          <a:noFill/>
        </p:spPr>
        <p:txBody>
          <a:bodyPr wrap="square" rtlCol="0">
            <a:spAutoFit/>
          </a:bodyPr>
          <a:lstStyle/>
          <a:p>
            <a:pPr>
              <a:spcAft>
                <a:spcPts val="600"/>
              </a:spcAft>
            </a:pPr>
            <a:r>
              <a:rPr lang="en-US" sz="1800" dirty="0" err="1"/>
              <a:t>Xxxxx</a:t>
            </a:r>
            <a:r>
              <a:rPr lang="en-US" sz="1800" dirty="0"/>
              <a:t> </a:t>
            </a:r>
            <a:r>
              <a:rPr lang="en-US" sz="1800" dirty="0" err="1"/>
              <a:t>xxxx</a:t>
            </a:r>
            <a:endParaRPr lang="en-US" sz="1800" dirty="0"/>
          </a:p>
          <a:p>
            <a:pPr>
              <a:spcAft>
                <a:spcPts val="600"/>
              </a:spcAft>
            </a:pPr>
            <a:r>
              <a:rPr lang="en-US" sz="1200" dirty="0"/>
              <a:t> x </a:t>
            </a:r>
            <a:r>
              <a:rPr lang="en-US" sz="1200" dirty="0" err="1"/>
              <a:t>xxxxxxxxxxxxxxxxxxx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a:t>
            </a:r>
            <a:r>
              <a:rPr lang="en-US" sz="1200" dirty="0" err="1"/>
              <a:t>xxxxxxx</a:t>
            </a:r>
            <a:r>
              <a:rPr lang="en-US" sz="1200" dirty="0"/>
              <a:t> x xxx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619127" y="3198222"/>
            <a:ext cx="2963333" cy="2963333"/>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Arc 33"/>
          <p:cNvSpPr/>
          <p:nvPr/>
        </p:nvSpPr>
        <p:spPr>
          <a:xfrm>
            <a:off x="4362708" y="2942528"/>
            <a:ext cx="3476171" cy="347472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1" name="Arc 40"/>
          <p:cNvSpPr/>
          <p:nvPr/>
        </p:nvSpPr>
        <p:spPr>
          <a:xfrm rot="2700000">
            <a:off x="4362708" y="2942528"/>
            <a:ext cx="3476171" cy="347472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2" name="Arc 41"/>
          <p:cNvSpPr/>
          <p:nvPr/>
        </p:nvSpPr>
        <p:spPr>
          <a:xfrm rot="5400000">
            <a:off x="4362708" y="2942528"/>
            <a:ext cx="3476171" cy="347472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3" name="Arc 42"/>
          <p:cNvSpPr/>
          <p:nvPr/>
        </p:nvSpPr>
        <p:spPr>
          <a:xfrm rot="8100000">
            <a:off x="4362708" y="2942528"/>
            <a:ext cx="3476171" cy="347472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4" name="Oval 43"/>
          <p:cNvSpPr>
            <a:spLocks noChangeAspect="1"/>
          </p:cNvSpPr>
          <p:nvPr/>
        </p:nvSpPr>
        <p:spPr>
          <a:xfrm>
            <a:off x="4286871" y="4603688"/>
            <a:ext cx="152400" cy="1524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Oval 44"/>
          <p:cNvSpPr>
            <a:spLocks noChangeAspect="1"/>
          </p:cNvSpPr>
          <p:nvPr/>
        </p:nvSpPr>
        <p:spPr>
          <a:xfrm>
            <a:off x="4801189" y="3375225"/>
            <a:ext cx="152400" cy="1524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a:spLocks noChangeAspect="1"/>
          </p:cNvSpPr>
          <p:nvPr/>
        </p:nvSpPr>
        <p:spPr>
          <a:xfrm>
            <a:off x="6022217" y="286596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Oval 46"/>
          <p:cNvSpPr>
            <a:spLocks noChangeAspect="1"/>
          </p:cNvSpPr>
          <p:nvPr/>
        </p:nvSpPr>
        <p:spPr>
          <a:xfrm>
            <a:off x="7251545" y="337522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Oval 47"/>
          <p:cNvSpPr>
            <a:spLocks noChangeAspect="1"/>
          </p:cNvSpPr>
          <p:nvPr/>
        </p:nvSpPr>
        <p:spPr>
          <a:xfrm>
            <a:off x="7759577" y="4603688"/>
            <a:ext cx="152400" cy="1524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35361" y="4456758"/>
            <a:ext cx="2658536"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grpSp>
        <p:nvGrpSpPr>
          <p:cNvPr id="51" name="Group 50"/>
          <p:cNvGrpSpPr/>
          <p:nvPr/>
        </p:nvGrpSpPr>
        <p:grpSpPr>
          <a:xfrm>
            <a:off x="8148272" y="4173479"/>
            <a:ext cx="969171" cy="968376"/>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8" name="Group 57"/>
          <p:cNvGrpSpPr/>
          <p:nvPr/>
        </p:nvGrpSpPr>
        <p:grpSpPr>
          <a:xfrm>
            <a:off x="7484787" y="2492247"/>
            <a:ext cx="969171" cy="971549"/>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6" name="Group 65"/>
          <p:cNvGrpSpPr/>
          <p:nvPr/>
        </p:nvGrpSpPr>
        <p:grpSpPr>
          <a:xfrm>
            <a:off x="5617397" y="1672071"/>
            <a:ext cx="966792" cy="971549"/>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rot="21540000">
            <a:off x="3748651" y="2493833"/>
            <a:ext cx="966789" cy="968376"/>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2" name="Rectangle 81"/>
          <p:cNvSpPr/>
          <p:nvPr/>
        </p:nvSpPr>
        <p:spPr>
          <a:xfrm>
            <a:off x="1103447" y="2777113"/>
            <a:ext cx="2489067"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83" name="Rectangle 82"/>
          <p:cNvSpPr/>
          <p:nvPr/>
        </p:nvSpPr>
        <p:spPr>
          <a:xfrm>
            <a:off x="4679133" y="1099624"/>
            <a:ext cx="2838568" cy="401905"/>
          </a:xfrm>
          <a:prstGeom prst="rect">
            <a:avLst/>
          </a:prstGeom>
        </p:spPr>
        <p:txBody>
          <a:bodyPr wrap="square" lIns="0" tIns="0" rIns="0" bIns="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grpSp>
        <p:nvGrpSpPr>
          <p:cNvPr id="86" name="Group 34"/>
          <p:cNvGrpSpPr>
            <a:grpSpLocks noChangeAspect="1"/>
          </p:cNvGrpSpPr>
          <p:nvPr/>
        </p:nvGrpSpPr>
        <p:grpSpPr bwMode="auto">
          <a:xfrm>
            <a:off x="3149601" y="4206818"/>
            <a:ext cx="901700" cy="901700"/>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6" name="Rectangle 155"/>
          <p:cNvSpPr/>
          <p:nvPr/>
        </p:nvSpPr>
        <p:spPr>
          <a:xfrm>
            <a:off x="9212725" y="4456758"/>
            <a:ext cx="259591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157" name="Rectangle 156"/>
          <p:cNvSpPr/>
          <p:nvPr/>
        </p:nvSpPr>
        <p:spPr>
          <a:xfrm>
            <a:off x="8654053" y="2777113"/>
            <a:ext cx="2914555"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endParaRPr lang="en-US" sz="1467" dirty="0"/>
          </a:p>
        </p:txBody>
      </p:sp>
      <p:sp>
        <p:nvSpPr>
          <p:cNvPr id="6" name="Title 5"/>
          <p:cNvSpPr>
            <a:spLocks noGrp="1"/>
          </p:cNvSpPr>
          <p:nvPr>
            <p:ph type="title"/>
          </p:nvPr>
        </p:nvSpPr>
        <p:spPr/>
        <p:txBody>
          <a:bodyPr/>
          <a:lstStyle/>
          <a:p>
            <a:r>
              <a:rPr lang="en-US" dirty="0" err="1"/>
              <a:t>Xxxxxx</a:t>
            </a:r>
            <a:r>
              <a:rPr lang="en-US" dirty="0"/>
              <a:t> xx xxx x </a:t>
            </a:r>
            <a:r>
              <a:rPr lang="en-US" dirty="0" err="1"/>
              <a:t>x</a:t>
            </a:r>
            <a:r>
              <a:rPr lang="en-US" dirty="0"/>
              <a:t>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23625619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2" name="Diagram 41"/>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3" name="Freeform 42"/>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4" name="Freeform 43"/>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5" name="Freeform 44"/>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6" name="Freeform 45"/>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7" name="Rectangle 46"/>
          <p:cNvSpPr/>
          <p:nvPr/>
        </p:nvSpPr>
        <p:spPr>
          <a:xfrm>
            <a:off x="7102213" y="1648655"/>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Rectangle 47"/>
          <p:cNvSpPr/>
          <p:nvPr/>
        </p:nvSpPr>
        <p:spPr>
          <a:xfrm>
            <a:off x="6344510" y="1652895"/>
            <a:ext cx="1004954" cy="545983"/>
          </a:xfrm>
          <a:prstGeom prst="rect">
            <a:avLst/>
          </a:prstGeom>
        </p:spPr>
        <p:txBody>
          <a:bodyPr wrap="none" lIns="121920" rIns="121920" bIns="60960">
            <a:spAutoFit/>
          </a:bodyPr>
          <a:lstStyle/>
          <a:p>
            <a:pPr algn="r">
              <a:lnSpc>
                <a:spcPct val="89000"/>
              </a:lnSpc>
            </a:pPr>
            <a:r>
              <a:rPr lang="en-US" sz="3200" spc="-107" dirty="0"/>
              <a:t>10%</a:t>
            </a:r>
          </a:p>
        </p:txBody>
      </p:sp>
      <p:sp>
        <p:nvSpPr>
          <p:cNvPr id="49" name="Rectangle 48"/>
          <p:cNvSpPr/>
          <p:nvPr/>
        </p:nvSpPr>
        <p:spPr>
          <a:xfrm>
            <a:off x="6344510" y="2831455"/>
            <a:ext cx="1004954" cy="545983"/>
          </a:xfrm>
          <a:prstGeom prst="rect">
            <a:avLst/>
          </a:prstGeom>
        </p:spPr>
        <p:txBody>
          <a:bodyPr wrap="none" lIns="121920" rIns="121920" bIns="60960">
            <a:spAutoFit/>
          </a:bodyPr>
          <a:lstStyle/>
          <a:p>
            <a:pPr algn="r">
              <a:lnSpc>
                <a:spcPct val="89000"/>
              </a:lnSpc>
            </a:pPr>
            <a:r>
              <a:rPr lang="en-US" sz="3200" spc="-107" dirty="0"/>
              <a:t>20%</a:t>
            </a:r>
          </a:p>
        </p:txBody>
      </p:sp>
      <p:sp>
        <p:nvSpPr>
          <p:cNvPr id="50" name="Rectangle 49"/>
          <p:cNvSpPr/>
          <p:nvPr/>
        </p:nvSpPr>
        <p:spPr>
          <a:xfrm>
            <a:off x="7102213" y="28136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1" name="Rectangle 50"/>
          <p:cNvSpPr/>
          <p:nvPr/>
        </p:nvSpPr>
        <p:spPr>
          <a:xfrm>
            <a:off x="7102213" y="40328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2" name="Rectangle 51"/>
          <p:cNvSpPr/>
          <p:nvPr/>
        </p:nvSpPr>
        <p:spPr>
          <a:xfrm>
            <a:off x="7102213" y="521142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53" name="Rectangle 52"/>
          <p:cNvSpPr/>
          <p:nvPr/>
        </p:nvSpPr>
        <p:spPr>
          <a:xfrm>
            <a:off x="6344510" y="4050655"/>
            <a:ext cx="1004954" cy="545983"/>
          </a:xfrm>
          <a:prstGeom prst="rect">
            <a:avLst/>
          </a:prstGeom>
        </p:spPr>
        <p:txBody>
          <a:bodyPr wrap="none" lIns="121920" rIns="121920" bIns="60960">
            <a:spAutoFit/>
          </a:bodyPr>
          <a:lstStyle/>
          <a:p>
            <a:pPr algn="r">
              <a:lnSpc>
                <a:spcPct val="89000"/>
              </a:lnSpc>
            </a:pPr>
            <a:r>
              <a:rPr lang="en-US" sz="3200" spc="-107" dirty="0"/>
              <a:t>30%</a:t>
            </a:r>
          </a:p>
        </p:txBody>
      </p:sp>
      <p:sp>
        <p:nvSpPr>
          <p:cNvPr id="54" name="Rectangle 53"/>
          <p:cNvSpPr/>
          <p:nvPr/>
        </p:nvSpPr>
        <p:spPr>
          <a:xfrm>
            <a:off x="6344510" y="5242761"/>
            <a:ext cx="1004954" cy="545983"/>
          </a:xfrm>
          <a:prstGeom prst="rect">
            <a:avLst/>
          </a:prstGeom>
        </p:spPr>
        <p:txBody>
          <a:bodyPr wrap="none" lIns="121920" rIns="121920" bIns="60960">
            <a:spAutoFit/>
          </a:bodyPr>
          <a:lstStyle/>
          <a:p>
            <a:pPr algn="r">
              <a:lnSpc>
                <a:spcPct val="89000"/>
              </a:lnSpc>
            </a:pPr>
            <a:r>
              <a:rPr lang="en-US" sz="3200" spc="-107" dirty="0"/>
              <a:t>40%</a:t>
            </a:r>
          </a:p>
        </p:txBody>
      </p:sp>
      <p:sp>
        <p:nvSpPr>
          <p:cNvPr id="55" name="Rectangle 54"/>
          <p:cNvSpPr/>
          <p:nvPr/>
        </p:nvSpPr>
        <p:spPr>
          <a:xfrm>
            <a:off x="411116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01</a:t>
            </a:r>
          </a:p>
        </p:txBody>
      </p:sp>
      <p:sp>
        <p:nvSpPr>
          <p:cNvPr id="56" name="Rectangle 55"/>
          <p:cNvSpPr/>
          <p:nvPr/>
        </p:nvSpPr>
        <p:spPr>
          <a:xfrm>
            <a:off x="292244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02</a:t>
            </a:r>
          </a:p>
        </p:txBody>
      </p:sp>
      <p:sp>
        <p:nvSpPr>
          <p:cNvPr id="57" name="Rectangle 56"/>
          <p:cNvSpPr/>
          <p:nvPr/>
        </p:nvSpPr>
        <p:spPr>
          <a:xfrm>
            <a:off x="214012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03</a:t>
            </a:r>
          </a:p>
        </p:txBody>
      </p:sp>
      <p:sp>
        <p:nvSpPr>
          <p:cNvPr id="58" name="Rectangle 57"/>
          <p:cNvSpPr/>
          <p:nvPr/>
        </p:nvSpPr>
        <p:spPr>
          <a:xfrm>
            <a:off x="1404368"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04</a:t>
            </a:r>
          </a:p>
        </p:txBody>
      </p:sp>
      <p:sp>
        <p:nvSpPr>
          <p:cNvPr id="59"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1"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2"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63" name="Picture 6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762273" y="5584536"/>
            <a:ext cx="610147" cy="352371"/>
          </a:xfrm>
          <a:prstGeom prst="rect">
            <a:avLst/>
          </a:prstGeom>
        </p:spPr>
      </p:pic>
      <p:pic>
        <p:nvPicPr>
          <p:cNvPr id="64" name="Picture 63"/>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877079" y="3095271"/>
            <a:ext cx="362029" cy="541640"/>
          </a:xfrm>
          <a:prstGeom prst="rect">
            <a:avLst/>
          </a:prstGeom>
        </p:spPr>
      </p:pic>
      <p:pic>
        <p:nvPicPr>
          <p:cNvPr id="65" name="Picture 64"/>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61863" y="4449811"/>
            <a:ext cx="607773" cy="327264"/>
          </a:xfrm>
          <a:prstGeom prst="rect">
            <a:avLst/>
          </a:prstGeom>
        </p:spPr>
      </p:pic>
      <p:pic>
        <p:nvPicPr>
          <p:cNvPr id="66" name="Picture 65"/>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817721" y="1900905"/>
            <a:ext cx="488336" cy="467795"/>
          </a:xfrm>
          <a:prstGeom prst="rect">
            <a:avLst/>
          </a:prstGeom>
        </p:spPr>
      </p:pic>
    </p:spTree>
    <p:extLst>
      <p:ext uri="{BB962C8B-B14F-4D97-AF65-F5344CB8AC3E}">
        <p14:creationId xmlns:p14="http://schemas.microsoft.com/office/powerpoint/2010/main" val="3153832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graphicEl>
                                              <a:dgm id="{80C83430-0DBD-4F49-9E64-0C82594BD9F0}"/>
                                            </p:graphicEl>
                                          </p:spTgt>
                                        </p:tgtEl>
                                        <p:attrNameLst>
                                          <p:attrName>style.visibility</p:attrName>
                                        </p:attrNameLst>
                                      </p:cBhvr>
                                      <p:to>
                                        <p:strVal val="visible"/>
                                      </p:to>
                                    </p:set>
                                    <p:animEffect transition="in" filter="fade">
                                      <p:cBhvr>
                                        <p:cTn id="7" dur="300"/>
                                        <p:tgtEl>
                                          <p:spTgt spid="42">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300"/>
                                        <p:tgtEl>
                                          <p:spTgt spid="55"/>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300"/>
                                        <p:tgtEl>
                                          <p:spTgt spid="46"/>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300"/>
                                        <p:tgtEl>
                                          <p:spTgt spid="62"/>
                                        </p:tgtEl>
                                      </p:cBhvr>
                                    </p:animEffect>
                                  </p:childTnLst>
                                </p:cTn>
                              </p:par>
                              <p:par>
                                <p:cTn id="23" presetID="10" presetClass="entr" presetSubtype="0" fill="hold" nodeType="withEffect">
                                  <p:stCondLst>
                                    <p:cond delay="60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300"/>
                                        <p:tgtEl>
                                          <p:spTgt spid="66"/>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2">
                                            <p:graphicEl>
                                              <a:dgm id="{87FD9542-8FD3-C842-BF99-47B1884B62F8}"/>
                                            </p:graphicEl>
                                          </p:spTgt>
                                        </p:tgtEl>
                                        <p:attrNameLst>
                                          <p:attrName>style.visibility</p:attrName>
                                        </p:attrNameLst>
                                      </p:cBhvr>
                                      <p:to>
                                        <p:strVal val="visible"/>
                                      </p:to>
                                    </p:set>
                                    <p:animEffect transition="in" filter="fade">
                                      <p:cBhvr>
                                        <p:cTn id="28" dur="300"/>
                                        <p:tgtEl>
                                          <p:spTgt spid="42">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300"/>
                                        <p:tgtEl>
                                          <p:spTgt spid="56"/>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45"/>
                                        </p:tgtEl>
                                        <p:attrNameLst>
                                          <p:attrName>style.visibility</p:attrName>
                                        </p:attrNameLst>
                                      </p:cBhvr>
                                      <p:to>
                                        <p:strVal val="visible"/>
                                      </p:to>
                                    </p:set>
                                    <p:animEffect transition="in" filter="wipe(left)">
                                      <p:cBhvr>
                                        <p:cTn id="34" dur="300"/>
                                        <p:tgtEl>
                                          <p:spTgt spid="45"/>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500"/>
                                        <p:tgtEl>
                                          <p:spTgt spid="50"/>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300"/>
                                        <p:tgtEl>
                                          <p:spTgt spid="59"/>
                                        </p:tgtEl>
                                      </p:cBhvr>
                                    </p:animEffect>
                                  </p:childTnLst>
                                </p:cTn>
                              </p:par>
                              <p:par>
                                <p:cTn id="44" presetID="10" presetClass="entr" presetSubtype="0" fill="hold" nodeType="withEffect">
                                  <p:stCondLst>
                                    <p:cond delay="9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300"/>
                                        <p:tgtEl>
                                          <p:spTgt spid="6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2">
                                            <p:graphicEl>
                                              <a:dgm id="{19D3CC6C-315D-6D46-A1D0-2DDEC1C7A2BA}"/>
                                            </p:graphicEl>
                                          </p:spTgt>
                                        </p:tgtEl>
                                        <p:attrNameLst>
                                          <p:attrName>style.visibility</p:attrName>
                                        </p:attrNameLst>
                                      </p:cBhvr>
                                      <p:to>
                                        <p:strVal val="visible"/>
                                      </p:to>
                                    </p:set>
                                    <p:animEffect transition="in" filter="fade">
                                      <p:cBhvr>
                                        <p:cTn id="49" dur="300"/>
                                        <p:tgtEl>
                                          <p:spTgt spid="42">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300"/>
                                        <p:tgtEl>
                                          <p:spTgt spid="57"/>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500"/>
                                        <p:tgtEl>
                                          <p:spTgt spid="53"/>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60"/>
                                        </p:tgtEl>
                                        <p:attrNameLst>
                                          <p:attrName>style.visibility</p:attrName>
                                        </p:attrNameLst>
                                      </p:cBhvr>
                                      <p:to>
                                        <p:strVal val="visible"/>
                                      </p:to>
                                    </p:set>
                                    <p:animEffect transition="in" filter="fade">
                                      <p:cBhvr>
                                        <p:cTn id="64" dur="300"/>
                                        <p:tgtEl>
                                          <p:spTgt spid="60"/>
                                        </p:tgtEl>
                                      </p:cBhvr>
                                    </p:animEffect>
                                  </p:childTnLst>
                                </p:cTn>
                              </p:par>
                              <p:par>
                                <p:cTn id="65" presetID="10" presetClass="entr" presetSubtype="0" fill="hold" nodeType="withEffect">
                                  <p:stCondLst>
                                    <p:cond delay="120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300"/>
                                        <p:tgtEl>
                                          <p:spTgt spid="65"/>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2">
                                            <p:graphicEl>
                                              <a:dgm id="{CBDC1C1A-EBA1-C041-91B6-DB84A72A1EA4}"/>
                                            </p:graphicEl>
                                          </p:spTgt>
                                        </p:tgtEl>
                                        <p:attrNameLst>
                                          <p:attrName>style.visibility</p:attrName>
                                        </p:attrNameLst>
                                      </p:cBhvr>
                                      <p:to>
                                        <p:strVal val="visible"/>
                                      </p:to>
                                    </p:set>
                                    <p:animEffect transition="in" filter="fade">
                                      <p:cBhvr>
                                        <p:cTn id="70" dur="300"/>
                                        <p:tgtEl>
                                          <p:spTgt spid="42">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300"/>
                                        <p:tgtEl>
                                          <p:spTgt spid="58"/>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44"/>
                                        </p:tgtEl>
                                        <p:attrNameLst>
                                          <p:attrName>style.visibility</p:attrName>
                                        </p:attrNameLst>
                                      </p:cBhvr>
                                      <p:to>
                                        <p:strVal val="visible"/>
                                      </p:to>
                                    </p:set>
                                    <p:animEffect transition="in" filter="wipe(left)">
                                      <p:cBhvr>
                                        <p:cTn id="76" dur="300"/>
                                        <p:tgtEl>
                                          <p:spTgt spid="44"/>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300"/>
                                        <p:tgtEl>
                                          <p:spTgt spid="61"/>
                                        </p:tgtEl>
                                      </p:cBhvr>
                                    </p:animEffect>
                                  </p:childTnLst>
                                </p:cTn>
                              </p:par>
                              <p:par>
                                <p:cTn id="86" presetID="10" presetClass="entr" presetSubtype="0" fill="hold" nodeType="withEffect">
                                  <p:stCondLst>
                                    <p:cond delay="150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3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2" grpId="0">
        <p:bldSub>
          <a:bldDgm bld="one" rev="1"/>
        </p:bldSub>
      </p:bldGraphic>
      <p:bldP spid="43" grpId="0" animBg="1"/>
      <p:bldP spid="44" grpId="0" animBg="1"/>
      <p:bldP spid="45" grpId="0" animBg="1"/>
      <p:bldP spid="46" grpId="0" animBg="1"/>
      <p:bldP spid="47" grpId="0"/>
      <p:bldP spid="48" grpId="0"/>
      <p:bldP spid="49" grpId="0"/>
      <p:bldP spid="50" grpId="0"/>
      <p:bldP spid="51" grpId="0"/>
      <p:bldP spid="52" grpId="0"/>
      <p:bldP spid="53" grpId="0"/>
      <p:bldP spid="54" grpId="0"/>
      <p:bldP spid="55" grpId="0"/>
      <p:bldP spid="56" grpId="0"/>
      <p:bldP spid="57" grpId="0"/>
      <p:bldP spid="58" grpId="0"/>
      <p:bldP spid="59" grpId="0" animBg="1"/>
      <p:bldP spid="60" grpId="0" animBg="1"/>
      <p:bldP spid="61" grpId="0" animBg="1"/>
      <p:bldP spid="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p:cNvSpPr/>
          <p:nvPr/>
        </p:nvSpPr>
        <p:spPr>
          <a:xfrm>
            <a:off x="4504111" y="2154175"/>
            <a:ext cx="3077675" cy="3077675"/>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725509" tIns="337516" rIns="1725509" bIns="3693399" numCol="1" spcCol="1270" anchor="ctr" anchorCtr="0">
            <a:noAutofit/>
          </a:bodyPr>
          <a:lstStyle/>
          <a:p>
            <a:pPr algn="ctr" defTabSz="711182">
              <a:lnSpc>
                <a:spcPct val="90000"/>
              </a:lnSpc>
              <a:spcBef>
                <a:spcPct val="0"/>
              </a:spcBef>
              <a:spcAft>
                <a:spcPct val="35000"/>
              </a:spcAft>
            </a:pPr>
            <a:r>
              <a:rPr lang="en-US" sz="1600" dirty="0"/>
              <a:t> </a:t>
            </a:r>
          </a:p>
        </p:txBody>
      </p:sp>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3" name="Rectangle 22"/>
          <p:cNvSpPr/>
          <p:nvPr/>
        </p:nvSpPr>
        <p:spPr>
          <a:xfrm>
            <a:off x="967157" y="1849003"/>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8" name="Rectangle 27"/>
          <p:cNvSpPr/>
          <p:nvPr/>
        </p:nvSpPr>
        <p:spPr>
          <a:xfrm>
            <a:off x="967157" y="4613331"/>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8618176" y="1849003"/>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8618176" y="4613331"/>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cxnSp>
        <p:nvCxnSpPr>
          <p:cNvPr id="49" name="Straight Connector 48"/>
          <p:cNvCxnSpPr/>
          <p:nvPr/>
        </p:nvCxnSpPr>
        <p:spPr>
          <a:xfrm flipH="1" flipV="1">
            <a:off x="7148049" y="4510854"/>
            <a:ext cx="345115" cy="24604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5" name="Freeform 24"/>
          <p:cNvSpPr/>
          <p:nvPr/>
        </p:nvSpPr>
        <p:spPr>
          <a:xfrm>
            <a:off x="4811879" y="2461941"/>
            <a:ext cx="2462140" cy="2462139"/>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78059" tIns="328568" rIns="1278059" bIns="2834293" numCol="1" spcCol="1270" anchor="ctr" anchorCtr="0">
            <a:noAutofit/>
          </a:bodyPr>
          <a:lstStyle/>
          <a:p>
            <a:pPr algn="ctr" defTabSz="711182">
              <a:lnSpc>
                <a:spcPct val="90000"/>
              </a:lnSpc>
              <a:spcBef>
                <a:spcPct val="0"/>
              </a:spcBef>
              <a:spcAft>
                <a:spcPct val="35000"/>
              </a:spcAft>
            </a:pPr>
            <a:r>
              <a:rPr lang="en-US" sz="1600" dirty="0"/>
              <a:t> </a:t>
            </a:r>
          </a:p>
        </p:txBody>
      </p:sp>
      <p:sp>
        <p:nvSpPr>
          <p:cNvPr id="17" name="Oval 12"/>
          <p:cNvSpPr>
            <a:spLocks noChangeArrowheads="1"/>
          </p:cNvSpPr>
          <p:nvPr/>
        </p:nvSpPr>
        <p:spPr bwMode="auto">
          <a:xfrm>
            <a:off x="7401923" y="4467979"/>
            <a:ext cx="1232496" cy="1232499"/>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p:nvPr/>
        </p:nvCxnSpPr>
        <p:spPr>
          <a:xfrm flipH="1">
            <a:off x="6930652" y="2653715"/>
            <a:ext cx="568461" cy="42033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6" name="Freeform 25"/>
          <p:cNvSpPr/>
          <p:nvPr/>
        </p:nvSpPr>
        <p:spPr>
          <a:xfrm>
            <a:off x="5119646" y="2769710"/>
            <a:ext cx="1846604" cy="1846604"/>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830608" tIns="315144" rIns="830608" bIns="1993087"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5" name="Straight Connector 44"/>
          <p:cNvCxnSpPr/>
          <p:nvPr/>
        </p:nvCxnSpPr>
        <p:spPr>
          <a:xfrm flipV="1">
            <a:off x="4680223" y="4184173"/>
            <a:ext cx="774272" cy="54428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 name="Oval 12"/>
          <p:cNvSpPr>
            <a:spLocks noChangeArrowheads="1"/>
          </p:cNvSpPr>
          <p:nvPr/>
        </p:nvSpPr>
        <p:spPr bwMode="auto">
          <a:xfrm>
            <a:off x="3557582" y="4467979"/>
            <a:ext cx="1232497" cy="1232499"/>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p:nvPr/>
        </p:nvSpPr>
        <p:spPr>
          <a:xfrm>
            <a:off x="5427414" y="3077478"/>
            <a:ext cx="1231069" cy="1231069"/>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75903" tIns="561243" rIns="375903" bIns="561243"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2" name="Straight Connector 41"/>
          <p:cNvCxnSpPr/>
          <p:nvPr/>
        </p:nvCxnSpPr>
        <p:spPr>
          <a:xfrm>
            <a:off x="4663862" y="2697813"/>
            <a:ext cx="1371348" cy="99039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9" name="Oval 12"/>
          <p:cNvSpPr>
            <a:spLocks noChangeArrowheads="1"/>
          </p:cNvSpPr>
          <p:nvPr/>
        </p:nvSpPr>
        <p:spPr bwMode="auto">
          <a:xfrm>
            <a:off x="3557582" y="1703651"/>
            <a:ext cx="1232497" cy="1232499"/>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7401923" y="1703651"/>
            <a:ext cx="1232496" cy="1232499"/>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31" name="Picture 3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52679" y="4845829"/>
            <a:ext cx="821317" cy="474327"/>
          </a:xfrm>
          <a:prstGeom prst="rect">
            <a:avLst/>
          </a:prstGeom>
        </p:spPr>
      </p:pic>
      <p:pic>
        <p:nvPicPr>
          <p:cNvPr id="32" name="Picture 3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774509" y="1912151"/>
            <a:ext cx="487325" cy="729099"/>
          </a:xfrm>
          <a:prstGeom prst="rect">
            <a:avLst/>
          </a:prstGeom>
        </p:spPr>
      </p:pic>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600420" y="4878386"/>
            <a:ext cx="818121" cy="440529"/>
          </a:xfrm>
          <a:prstGeom prst="rect">
            <a:avLst/>
          </a:prstGeom>
        </p:spPr>
      </p:pic>
      <p:pic>
        <p:nvPicPr>
          <p:cNvPr id="35" name="Picture 3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8133" y="1995172"/>
            <a:ext cx="657345" cy="629696"/>
          </a:xfrm>
          <a:prstGeom prst="rect">
            <a:avLst/>
          </a:prstGeom>
        </p:spPr>
      </p:pic>
    </p:spTree>
    <p:extLst>
      <p:ext uri="{BB962C8B-B14F-4D97-AF65-F5344CB8AC3E}">
        <p14:creationId xmlns:p14="http://schemas.microsoft.com/office/powerpoint/2010/main" val="163909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300"/>
                                        <p:tgtEl>
                                          <p:spTgt spid="34"/>
                                        </p:tgtEl>
                                      </p:cBhvr>
                                    </p:animEffect>
                                  </p:childTnLst>
                                </p:cTn>
                              </p:par>
                              <p:par>
                                <p:cTn id="8" presetID="22" presetClass="entr" presetSubtype="2" fill="hold" nodeType="withEffect">
                                  <p:stCondLst>
                                    <p:cond delay="200"/>
                                  </p:stCondLst>
                                  <p:childTnLst>
                                    <p:set>
                                      <p:cBhvr>
                                        <p:cTn id="9" dur="1" fill="hold">
                                          <p:stCondLst>
                                            <p:cond delay="0"/>
                                          </p:stCondLst>
                                        </p:cTn>
                                        <p:tgtEl>
                                          <p:spTgt spid="42"/>
                                        </p:tgtEl>
                                        <p:attrNameLst>
                                          <p:attrName>style.visibility</p:attrName>
                                        </p:attrNameLst>
                                      </p:cBhvr>
                                      <p:to>
                                        <p:strVal val="visible"/>
                                      </p:to>
                                    </p:set>
                                    <p:animEffect transition="in" filter="wipe(right)">
                                      <p:cBhvr>
                                        <p:cTn id="10" dur="300"/>
                                        <p:tgtEl>
                                          <p:spTgt spid="4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3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300"/>
                                        <p:tgtEl>
                                          <p:spTgt spid="9"/>
                                        </p:tgtEl>
                                      </p:cBhvr>
                                    </p:animEffect>
                                  </p:childTnLst>
                                </p:cTn>
                              </p:par>
                              <p:par>
                                <p:cTn id="17" presetID="10" presetClass="entr" presetSubtype="0" fill="hold" nodeType="withEffect">
                                  <p:stCondLst>
                                    <p:cond delay="50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300"/>
                                        <p:tgtEl>
                                          <p:spTgt spid="3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22" presetClass="entr" presetSubtype="2" fill="hold" nodeType="withEffect">
                                  <p:stCondLst>
                                    <p:cond delay="700"/>
                                  </p:stCondLst>
                                  <p:childTnLst>
                                    <p:set>
                                      <p:cBhvr>
                                        <p:cTn id="24" dur="1" fill="hold">
                                          <p:stCondLst>
                                            <p:cond delay="0"/>
                                          </p:stCondLst>
                                        </p:cTn>
                                        <p:tgtEl>
                                          <p:spTgt spid="45"/>
                                        </p:tgtEl>
                                        <p:attrNameLst>
                                          <p:attrName>style.visibility</p:attrName>
                                        </p:attrNameLst>
                                      </p:cBhvr>
                                      <p:to>
                                        <p:strVal val="visible"/>
                                      </p:to>
                                    </p:set>
                                    <p:animEffect transition="in" filter="wipe(right)">
                                      <p:cBhvr>
                                        <p:cTn id="25" dur="300"/>
                                        <p:tgtEl>
                                          <p:spTgt spid="4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300"/>
                                        <p:tgtEl>
                                          <p:spTgt spid="2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300"/>
                                        <p:tgtEl>
                                          <p:spTgt spid="7"/>
                                        </p:tgtEl>
                                      </p:cBhvr>
                                    </p:animEffect>
                                  </p:childTnLst>
                                </p:cTn>
                              </p:par>
                              <p:par>
                                <p:cTn id="32" presetID="10" presetClass="entr" presetSubtype="0" fill="hold" nodeType="withEffect">
                                  <p:stCondLst>
                                    <p:cond delay="9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300"/>
                                        <p:tgtEl>
                                          <p:spTgt spid="31"/>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300"/>
                                        <p:tgtEl>
                                          <p:spTgt spid="25"/>
                                        </p:tgtEl>
                                      </p:cBhvr>
                                    </p:animEffect>
                                  </p:childTnLst>
                                </p:cTn>
                              </p:par>
                              <p:par>
                                <p:cTn id="38" presetID="22" presetClass="entr" presetSubtype="8" fill="hold" nodeType="withEffect">
                                  <p:stCondLst>
                                    <p:cond delay="120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300"/>
                                        <p:tgtEl>
                                          <p:spTgt spid="50"/>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3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300"/>
                                        <p:tgtEl>
                                          <p:spTgt spid="10"/>
                                        </p:tgtEl>
                                      </p:cBhvr>
                                    </p:animEffect>
                                  </p:childTnLst>
                                </p:cTn>
                              </p:par>
                              <p:par>
                                <p:cTn id="47" presetID="10" presetClass="entr" presetSubtype="0" fill="hold" nodeType="withEffect">
                                  <p:stCondLst>
                                    <p:cond delay="140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300"/>
                                        <p:tgtEl>
                                          <p:spTgt spid="32"/>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22" presetClass="entr" presetSubtype="8" fill="hold" nodeType="withEffect">
                                  <p:stCondLst>
                                    <p:cond delay="170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300"/>
                                        <p:tgtEl>
                                          <p:spTgt spid="49"/>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300"/>
                                        <p:tgtEl>
                                          <p:spTgt spid="30"/>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300"/>
                                        <p:tgtEl>
                                          <p:spTgt spid="17"/>
                                        </p:tgtEl>
                                      </p:cBhvr>
                                    </p:animEffect>
                                  </p:childTnLst>
                                </p:cTn>
                              </p:par>
                              <p:par>
                                <p:cTn id="62" presetID="10" presetClass="entr" presetSubtype="0" fill="hold" nodeType="withEffect">
                                  <p:stCondLst>
                                    <p:cond delay="190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3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3" grpId="0"/>
      <p:bldP spid="28" grpId="0"/>
      <p:bldP spid="29" grpId="0"/>
      <p:bldP spid="30" grpId="0"/>
      <p:bldP spid="25" grpId="0" animBg="1"/>
      <p:bldP spid="17" grpId="0" animBg="1"/>
      <p:bldP spid="26" grpId="0" animBg="1"/>
      <p:bldP spid="7" grpId="0" animBg="1"/>
      <p:bldP spid="34" grpId="0" animBg="1"/>
      <p:bldP spid="9"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a:t>
            </a:r>
            <a:r>
              <a:rPr lang="en-US" dirty="0"/>
              <a:t> xx xxx xx xxx </a:t>
            </a:r>
            <a:r>
              <a:rPr lang="en-US" dirty="0" err="1"/>
              <a:t>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 </a:t>
            </a:r>
            <a:r>
              <a:rPr lang="en-US" dirty="0" err="1"/>
              <a:t>x</a:t>
            </a:r>
            <a:r>
              <a:rPr lang="en-US" dirty="0"/>
              <a:t> xxx </a:t>
            </a:r>
            <a:r>
              <a:rPr lang="en-US" dirty="0" err="1"/>
              <a:t>xxxxx</a:t>
            </a:r>
            <a:r>
              <a:rPr lang="en-US" dirty="0"/>
              <a:t> xx </a:t>
            </a:r>
            <a:r>
              <a:rPr lang="en-US" dirty="0" err="1"/>
              <a:t>xxxxx</a:t>
            </a:r>
            <a:r>
              <a:rPr lang="en-US" dirty="0"/>
              <a:t> </a:t>
            </a:r>
            <a:r>
              <a:rPr lang="en-US" dirty="0" err="1"/>
              <a:t>xx’x</a:t>
            </a:r>
            <a:r>
              <a:rPr lang="en-US" dirty="0"/>
              <a:t> x</a:t>
            </a:r>
          </a:p>
        </p:txBody>
      </p:sp>
      <p:graphicFrame>
        <p:nvGraphicFramePr>
          <p:cNvPr id="57" name="Diagram 56"/>
          <p:cNvGraphicFramePr/>
          <p:nvPr>
            <p:extLst/>
          </p:nvPr>
        </p:nvGraphicFramePr>
        <p:xfrm>
          <a:off x="1086814" y="1498600"/>
          <a:ext cx="5184679" cy="4474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8" name="Rectangle 57"/>
          <p:cNvSpPr/>
          <p:nvPr/>
        </p:nvSpPr>
        <p:spPr>
          <a:xfrm>
            <a:off x="7266968" y="4846184"/>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59" name="Rectangle 58"/>
          <p:cNvSpPr/>
          <p:nvPr/>
        </p:nvSpPr>
        <p:spPr>
          <a:xfrm>
            <a:off x="7266968" y="3811710"/>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60" name="Rectangle 59"/>
          <p:cNvSpPr/>
          <p:nvPr/>
        </p:nvSpPr>
        <p:spPr>
          <a:xfrm>
            <a:off x="7266968" y="2777237"/>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sp>
        <p:nvSpPr>
          <p:cNvPr id="61" name="Rectangle 60"/>
          <p:cNvSpPr/>
          <p:nvPr/>
        </p:nvSpPr>
        <p:spPr>
          <a:xfrm>
            <a:off x="7266968" y="1742764"/>
            <a:ext cx="4064000" cy="610295"/>
          </a:xfrm>
          <a:prstGeom prst="rect">
            <a:avLst/>
          </a:prstGeom>
        </p:spPr>
        <p:txBody>
          <a:bodyPr wrap="square" lIns="243840" rIns="243840" bIns="97536">
            <a:spAutoFit/>
          </a:bodyPr>
          <a:lstStyle/>
          <a:p>
            <a:pPr>
              <a:lnSpc>
                <a:spcPct val="89000"/>
              </a:lnSpc>
            </a:pPr>
            <a:r>
              <a:rPr lang="en-US" sz="2000" dirty="0"/>
              <a:t>Xxx xx </a:t>
            </a:r>
            <a:r>
              <a:rPr lang="en-US" sz="2000" dirty="0" err="1"/>
              <a:t>xx</a:t>
            </a:r>
            <a:r>
              <a:rPr lang="en-US" sz="2000" dirty="0"/>
              <a:t> </a:t>
            </a:r>
            <a:r>
              <a:rPr lang="en-US" sz="2000" dirty="0" err="1"/>
              <a:t>xx</a:t>
            </a:r>
            <a:r>
              <a:rPr lang="en-US" sz="2000" dirty="0"/>
              <a:t> </a:t>
            </a:r>
            <a:r>
              <a:rPr lang="en-US" sz="2000" dirty="0" err="1"/>
              <a:t>xxxx</a:t>
            </a:r>
            <a:r>
              <a:rPr lang="en-US" sz="2000" dirty="0"/>
              <a:t>:</a:t>
            </a:r>
          </a:p>
          <a:p>
            <a:pPr>
              <a:lnSpc>
                <a:spcPct val="89000"/>
              </a:lnSpc>
            </a:pPr>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endParaRPr lang="en-US" sz="1400" dirty="0"/>
          </a:p>
        </p:txBody>
      </p:sp>
      <p:cxnSp>
        <p:nvCxnSpPr>
          <p:cNvPr id="62" name="Straight Connector 61"/>
          <p:cNvCxnSpPr/>
          <p:nvPr/>
        </p:nvCxnSpPr>
        <p:spPr>
          <a:xfrm>
            <a:off x="5095547" y="2005147"/>
            <a:ext cx="1468426"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flipV="1">
            <a:off x="5062554" y="3044067"/>
            <a:ext cx="1513734"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4915080" y="4082987"/>
            <a:ext cx="165299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flipV="1">
            <a:off x="4485793" y="5121907"/>
            <a:ext cx="2086391"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66" name="Oval 12"/>
          <p:cNvSpPr>
            <a:spLocks noChangeArrowheads="1"/>
          </p:cNvSpPr>
          <p:nvPr/>
        </p:nvSpPr>
        <p:spPr bwMode="auto">
          <a:xfrm>
            <a:off x="6568079" y="3743295"/>
            <a:ext cx="679387" cy="679384"/>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7" name="Oval 12"/>
          <p:cNvSpPr>
            <a:spLocks noChangeArrowheads="1"/>
          </p:cNvSpPr>
          <p:nvPr/>
        </p:nvSpPr>
        <p:spPr bwMode="auto">
          <a:xfrm>
            <a:off x="6572184" y="4782215"/>
            <a:ext cx="679387" cy="67938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8" name="Oval 12"/>
          <p:cNvSpPr>
            <a:spLocks noChangeArrowheads="1"/>
          </p:cNvSpPr>
          <p:nvPr/>
        </p:nvSpPr>
        <p:spPr bwMode="auto">
          <a:xfrm>
            <a:off x="6576288" y="2704375"/>
            <a:ext cx="679387" cy="67938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9" name="Oval 12"/>
          <p:cNvSpPr>
            <a:spLocks noChangeArrowheads="1"/>
          </p:cNvSpPr>
          <p:nvPr/>
        </p:nvSpPr>
        <p:spPr bwMode="auto">
          <a:xfrm>
            <a:off x="6563973" y="1665455"/>
            <a:ext cx="679387" cy="67938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70" name="Picture 69"/>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636683" y="4962976"/>
            <a:ext cx="550391" cy="317861"/>
          </a:xfrm>
          <a:prstGeom prst="rect">
            <a:avLst/>
          </a:prstGeom>
        </p:spPr>
      </p:pic>
      <p:pic>
        <p:nvPicPr>
          <p:cNvPr id="71" name="Picture 7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752697" y="2799771"/>
            <a:ext cx="326572" cy="488592"/>
          </a:xfrm>
          <a:prstGeom prst="rect">
            <a:avLst/>
          </a:prstGeom>
        </p:spPr>
      </p:pic>
      <p:pic>
        <p:nvPicPr>
          <p:cNvPr id="72" name="Picture 71"/>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633649" y="3935380"/>
            <a:ext cx="548249" cy="295213"/>
          </a:xfrm>
          <a:prstGeom prst="rect">
            <a:avLst/>
          </a:prstGeom>
        </p:spPr>
      </p:pic>
      <p:grpSp>
        <p:nvGrpSpPr>
          <p:cNvPr id="73" name="Group 72"/>
          <p:cNvGrpSpPr>
            <a:grpSpLocks noChangeAspect="1"/>
          </p:cNvGrpSpPr>
          <p:nvPr/>
        </p:nvGrpSpPr>
        <p:grpSpPr bwMode="auto">
          <a:xfrm>
            <a:off x="6680200" y="1780117"/>
            <a:ext cx="440267" cy="421216"/>
            <a:chOff x="3156" y="841"/>
            <a:chExt cx="208" cy="199"/>
          </a:xfrm>
          <a:solidFill>
            <a:srgbClr val="FFFFFF"/>
          </a:solidFill>
        </p:grpSpPr>
        <p:sp>
          <p:nvSpPr>
            <p:cNvPr id="7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881574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graphicEl>
                                              <a:dgm id="{80C83430-0DBD-4F49-9E64-0C82594BD9F0}"/>
                                            </p:graphicEl>
                                          </p:spTgt>
                                        </p:tgtEl>
                                        <p:attrNameLst>
                                          <p:attrName>style.visibility</p:attrName>
                                        </p:attrNameLst>
                                      </p:cBhvr>
                                      <p:to>
                                        <p:strVal val="visible"/>
                                      </p:to>
                                    </p:set>
                                    <p:animEffect transition="in" filter="fade">
                                      <p:cBhvr>
                                        <p:cTn id="7" dur="200"/>
                                        <p:tgtEl>
                                          <p:spTgt spid="57">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65"/>
                                        </p:tgtEl>
                                        <p:attrNameLst>
                                          <p:attrName>style.visibility</p:attrName>
                                        </p:attrNameLst>
                                      </p:cBhvr>
                                      <p:to>
                                        <p:strVal val="visible"/>
                                      </p:to>
                                    </p:set>
                                    <p:animEffect transition="in" filter="wipe(left)">
                                      <p:cBhvr>
                                        <p:cTn id="10" dur="200"/>
                                        <p:tgtEl>
                                          <p:spTgt spid="65"/>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200"/>
                                        <p:tgtEl>
                                          <p:spTgt spid="67"/>
                                        </p:tgtEl>
                                      </p:cBhvr>
                                    </p:animEffect>
                                  </p:childTnLst>
                                </p:cTn>
                              </p:par>
                              <p:par>
                                <p:cTn id="14" presetID="10" presetClass="entr" presetSubtype="0" fill="hold" nodeType="withEffect">
                                  <p:stCondLst>
                                    <p:cond delay="400"/>
                                  </p:stCondLst>
                                  <p:childTnLst>
                                    <p:set>
                                      <p:cBhvr>
                                        <p:cTn id="15" dur="1" fill="hold">
                                          <p:stCondLst>
                                            <p:cond delay="0"/>
                                          </p:stCondLst>
                                        </p:cTn>
                                        <p:tgtEl>
                                          <p:spTgt spid="70"/>
                                        </p:tgtEl>
                                        <p:attrNameLst>
                                          <p:attrName>style.visibility</p:attrName>
                                        </p:attrNameLst>
                                      </p:cBhvr>
                                      <p:to>
                                        <p:strVal val="visible"/>
                                      </p:to>
                                    </p:set>
                                    <p:animEffect transition="in" filter="fade">
                                      <p:cBhvr>
                                        <p:cTn id="16" dur="200"/>
                                        <p:tgtEl>
                                          <p:spTgt spid="70"/>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2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57">
                                            <p:graphicEl>
                                              <a:dgm id="{87FD9542-8FD3-C842-BF99-47B1884B62F8}"/>
                                            </p:graphicEl>
                                          </p:spTgt>
                                        </p:tgtEl>
                                        <p:attrNameLst>
                                          <p:attrName>style.visibility</p:attrName>
                                        </p:attrNameLst>
                                      </p:cBhvr>
                                      <p:to>
                                        <p:strVal val="visible"/>
                                      </p:to>
                                    </p:set>
                                    <p:animEffect transition="in" filter="fade">
                                      <p:cBhvr>
                                        <p:cTn id="24" dur="200"/>
                                        <p:tgtEl>
                                          <p:spTgt spid="57">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200"/>
                                        <p:tgtEl>
                                          <p:spTgt spid="64"/>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200"/>
                                        <p:tgtEl>
                                          <p:spTgt spid="59"/>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200"/>
                                        <p:tgtEl>
                                          <p:spTgt spid="66"/>
                                        </p:tgtEl>
                                      </p:cBhvr>
                                    </p:animEffect>
                                  </p:childTnLst>
                                </p:cTn>
                              </p:par>
                              <p:par>
                                <p:cTn id="34" presetID="10" presetClass="entr" presetSubtype="0" fill="hold" nodeType="withEffect">
                                  <p:stCondLst>
                                    <p:cond delay="70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200"/>
                                        <p:tgtEl>
                                          <p:spTgt spid="7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57">
                                            <p:graphicEl>
                                              <a:dgm id="{19D3CC6C-315D-6D46-A1D0-2DDEC1C7A2BA}"/>
                                            </p:graphicEl>
                                          </p:spTgt>
                                        </p:tgtEl>
                                        <p:attrNameLst>
                                          <p:attrName>style.visibility</p:attrName>
                                        </p:attrNameLst>
                                      </p:cBhvr>
                                      <p:to>
                                        <p:strVal val="visible"/>
                                      </p:to>
                                    </p:set>
                                    <p:animEffect transition="in" filter="fade">
                                      <p:cBhvr>
                                        <p:cTn id="41" dur="200"/>
                                        <p:tgtEl>
                                          <p:spTgt spid="57">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200"/>
                                        <p:tgtEl>
                                          <p:spTgt spid="63"/>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00"/>
                                        <p:tgtEl>
                                          <p:spTgt spid="60"/>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200"/>
                                        <p:tgtEl>
                                          <p:spTgt spid="68"/>
                                        </p:tgtEl>
                                      </p:cBhvr>
                                    </p:animEffect>
                                  </p:childTnLst>
                                </p:cTn>
                              </p:par>
                              <p:par>
                                <p:cTn id="51" presetID="10" presetClass="entr" presetSubtype="0" fill="hold" nodeType="withEffect">
                                  <p:stCondLst>
                                    <p:cond delay="100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2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57">
                                            <p:graphicEl>
                                              <a:dgm id="{CBDC1C1A-EBA1-C041-91B6-DB84A72A1EA4}"/>
                                            </p:graphicEl>
                                          </p:spTgt>
                                        </p:tgtEl>
                                        <p:attrNameLst>
                                          <p:attrName>style.visibility</p:attrName>
                                        </p:attrNameLst>
                                      </p:cBhvr>
                                      <p:to>
                                        <p:strVal val="visible"/>
                                      </p:to>
                                    </p:set>
                                    <p:animEffect transition="in" filter="fade">
                                      <p:cBhvr>
                                        <p:cTn id="58" dur="200"/>
                                        <p:tgtEl>
                                          <p:spTgt spid="57">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62"/>
                                        </p:tgtEl>
                                        <p:attrNameLst>
                                          <p:attrName>style.visibility</p:attrName>
                                        </p:attrNameLst>
                                      </p:cBhvr>
                                      <p:to>
                                        <p:strVal val="visible"/>
                                      </p:to>
                                    </p:set>
                                    <p:animEffect transition="in" filter="wipe(left)">
                                      <p:cBhvr>
                                        <p:cTn id="61" dur="200"/>
                                        <p:tgtEl>
                                          <p:spTgt spid="62"/>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200"/>
                                        <p:tgtEl>
                                          <p:spTgt spid="61"/>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200"/>
                                        <p:tgtEl>
                                          <p:spTgt spid="69"/>
                                        </p:tgtEl>
                                      </p:cBhvr>
                                    </p:animEffect>
                                  </p:childTnLst>
                                </p:cTn>
                              </p:par>
                              <p:par>
                                <p:cTn id="68" presetID="10" presetClass="entr" presetSubtype="0" fill="hold" nodeType="withEffect">
                                  <p:stCondLst>
                                    <p:cond delay="130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2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Sub>
          <a:bldDgm bld="one" rev="1"/>
        </p:bldSub>
      </p:bldGraphic>
      <p:bldP spid="58" grpId="0"/>
      <p:bldP spid="59" grpId="0"/>
      <p:bldP spid="60" grpId="0"/>
      <p:bldP spid="61" grpId="0"/>
      <p:bldP spid="66" grpId="0" animBg="1"/>
      <p:bldP spid="67" grpId="0" animBg="1"/>
      <p:bldP spid="68" grpId="0" animBg="1"/>
      <p:bldP spid="6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7728181" y="1020207"/>
            <a:ext cx="743712" cy="743712"/>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 name="Title 1"/>
          <p:cNvSpPr>
            <a:spLocks noGrp="1"/>
          </p:cNvSpPr>
          <p:nvPr>
            <p:ph type="title"/>
          </p:nvPr>
        </p:nvSpPr>
        <p:spPr/>
        <p:txBody>
          <a:bodyPr/>
          <a:lstStyle/>
          <a:p>
            <a:r>
              <a:rPr lang="en-US" dirty="0" err="1"/>
              <a:t>Xxxxxxx</a:t>
            </a:r>
            <a:r>
              <a:rPr lang="en-US" dirty="0"/>
              <a:t> x xx x</a:t>
            </a:r>
          </a:p>
        </p:txBody>
      </p:sp>
      <p:cxnSp>
        <p:nvCxnSpPr>
          <p:cNvPr id="19" name="Straight Connector 18"/>
          <p:cNvCxnSpPr/>
          <p:nvPr/>
        </p:nvCxnSpPr>
        <p:spPr>
          <a:xfrm flipV="1">
            <a:off x="7772343" y="1429902"/>
            <a:ext cx="316021" cy="1173261"/>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7784016" y="1076043"/>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25" name="Rectangle 24"/>
          <p:cNvSpPr/>
          <p:nvPr/>
        </p:nvSpPr>
        <p:spPr>
          <a:xfrm>
            <a:off x="8493887" y="1052853"/>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6" name="Rectangle 25"/>
          <p:cNvSpPr/>
          <p:nvPr/>
        </p:nvSpPr>
        <p:spPr>
          <a:xfrm>
            <a:off x="9381875" y="1851846"/>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7" name="Rectangle 26"/>
          <p:cNvSpPr/>
          <p:nvPr/>
        </p:nvSpPr>
        <p:spPr>
          <a:xfrm>
            <a:off x="9381875" y="2882141"/>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8" name="Rectangle 27"/>
          <p:cNvSpPr/>
          <p:nvPr/>
        </p:nvSpPr>
        <p:spPr>
          <a:xfrm>
            <a:off x="9381875" y="3851298"/>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9381875" y="4930667"/>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8493887" y="5613359"/>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36" name="Straight Connector 35"/>
          <p:cNvCxnSpPr/>
          <p:nvPr/>
        </p:nvCxnSpPr>
        <p:spPr>
          <a:xfrm flipH="1" flipV="1">
            <a:off x="7872198" y="4470133"/>
            <a:ext cx="216167" cy="125580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7801514" y="2168515"/>
            <a:ext cx="1131433" cy="41432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772343" y="2613587"/>
            <a:ext cx="1153093" cy="5784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872197" y="4470133"/>
            <a:ext cx="1049043" cy="67841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7896271" y="4142643"/>
            <a:ext cx="1034245" cy="35648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8585405" y="2786257"/>
            <a:ext cx="743712" cy="743712"/>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Pie 22"/>
          <p:cNvSpPr/>
          <p:nvPr/>
        </p:nvSpPr>
        <p:spPr>
          <a:xfrm rot="16200000">
            <a:off x="8585405" y="1755961"/>
            <a:ext cx="743712" cy="743712"/>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12" name="Oval 11"/>
          <p:cNvSpPr>
            <a:spLocks noChangeArrowheads="1"/>
          </p:cNvSpPr>
          <p:nvPr/>
        </p:nvSpPr>
        <p:spPr bwMode="auto">
          <a:xfrm>
            <a:off x="8641240" y="2842092"/>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14" name="Oval 13"/>
          <p:cNvSpPr>
            <a:spLocks noChangeArrowheads="1"/>
          </p:cNvSpPr>
          <p:nvPr/>
        </p:nvSpPr>
        <p:spPr bwMode="auto">
          <a:xfrm>
            <a:off x="8641240" y="1811797"/>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32" name="Pie 31"/>
          <p:cNvSpPr/>
          <p:nvPr/>
        </p:nvSpPr>
        <p:spPr>
          <a:xfrm rot="16200000">
            <a:off x="8585405" y="4774920"/>
            <a:ext cx="743712" cy="743712"/>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3" name="Pie 32"/>
          <p:cNvSpPr/>
          <p:nvPr/>
        </p:nvSpPr>
        <p:spPr>
          <a:xfrm rot="16200000">
            <a:off x="8585405" y="3755415"/>
            <a:ext cx="743712" cy="743712"/>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5" name="Oval 34"/>
          <p:cNvSpPr>
            <a:spLocks noChangeArrowheads="1"/>
          </p:cNvSpPr>
          <p:nvPr/>
        </p:nvSpPr>
        <p:spPr bwMode="auto">
          <a:xfrm>
            <a:off x="8641240" y="4830756"/>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37" name="Oval 36"/>
          <p:cNvSpPr>
            <a:spLocks noChangeArrowheads="1"/>
          </p:cNvSpPr>
          <p:nvPr/>
        </p:nvSpPr>
        <p:spPr bwMode="auto">
          <a:xfrm>
            <a:off x="8641240" y="3811251"/>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31" name="Pie 30"/>
          <p:cNvSpPr/>
          <p:nvPr/>
        </p:nvSpPr>
        <p:spPr>
          <a:xfrm rot="16200000">
            <a:off x="7728181" y="5354077"/>
            <a:ext cx="743712" cy="743712"/>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4" name="Oval 33"/>
          <p:cNvSpPr>
            <a:spLocks noChangeArrowheads="1"/>
          </p:cNvSpPr>
          <p:nvPr/>
        </p:nvSpPr>
        <p:spPr bwMode="auto">
          <a:xfrm>
            <a:off x="7784016" y="5409912"/>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cxnSp>
        <p:nvCxnSpPr>
          <p:cNvPr id="49" name="Straight Connector 48"/>
          <p:cNvCxnSpPr>
            <a:stCxn id="3" idx="6"/>
            <a:endCxn id="8" idx="3"/>
          </p:cNvCxnSpPr>
          <p:nvPr/>
        </p:nvCxnSpPr>
        <p:spPr>
          <a:xfrm flipV="1">
            <a:off x="6993359" y="3027525"/>
            <a:ext cx="358172" cy="5575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6993359" y="3585075"/>
            <a:ext cx="358172" cy="46069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4749699" y="3027525"/>
            <a:ext cx="443964" cy="55755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4749699" y="3585075"/>
            <a:ext cx="443964" cy="4606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7175755" y="2003025"/>
            <a:ext cx="1200276" cy="1200275"/>
          </a:xfrm>
          <a:prstGeom prst="ellipse">
            <a:avLst/>
          </a:prstGeom>
          <a:solidFill>
            <a:schemeClr val="accent1"/>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9" name="Oval 8"/>
          <p:cNvSpPr>
            <a:spLocks noChangeArrowheads="1"/>
          </p:cNvSpPr>
          <p:nvPr/>
        </p:nvSpPr>
        <p:spPr bwMode="auto">
          <a:xfrm>
            <a:off x="7175755" y="3869995"/>
            <a:ext cx="1200276" cy="1200275"/>
          </a:xfrm>
          <a:prstGeom prst="ellipse">
            <a:avLst/>
          </a:prstGeom>
          <a:solidFill>
            <a:schemeClr val="accent3"/>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52" name="Pie 51"/>
          <p:cNvSpPr/>
          <p:nvPr/>
        </p:nvSpPr>
        <p:spPr>
          <a:xfrm rot="16200000">
            <a:off x="3629336" y="1020207"/>
            <a:ext cx="743712" cy="743712"/>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cxnSp>
        <p:nvCxnSpPr>
          <p:cNvPr id="55" name="Straight Connector 54"/>
          <p:cNvCxnSpPr/>
          <p:nvPr/>
        </p:nvCxnSpPr>
        <p:spPr>
          <a:xfrm flipH="1" flipV="1">
            <a:off x="4012866" y="1429902"/>
            <a:ext cx="316021" cy="117326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3685171" y="1076043"/>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cxnSp>
        <p:nvCxnSpPr>
          <p:cNvPr id="57" name="Straight Connector 56"/>
          <p:cNvCxnSpPr/>
          <p:nvPr/>
        </p:nvCxnSpPr>
        <p:spPr>
          <a:xfrm flipV="1">
            <a:off x="4012866" y="4470133"/>
            <a:ext cx="216167" cy="125580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3168284" y="2168515"/>
            <a:ext cx="1131433" cy="41432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3175794" y="2613587"/>
            <a:ext cx="1153093" cy="57840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3179989" y="4470133"/>
            <a:ext cx="1049043" cy="678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170714" y="4142643"/>
            <a:ext cx="1034245" cy="35648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772112" y="2786257"/>
            <a:ext cx="743712" cy="743712"/>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3" name="Pie 62"/>
          <p:cNvSpPr/>
          <p:nvPr/>
        </p:nvSpPr>
        <p:spPr>
          <a:xfrm rot="16200000">
            <a:off x="2772112" y="1755961"/>
            <a:ext cx="743712" cy="743712"/>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4" name="Oval 63"/>
          <p:cNvSpPr>
            <a:spLocks noChangeArrowheads="1"/>
          </p:cNvSpPr>
          <p:nvPr/>
        </p:nvSpPr>
        <p:spPr bwMode="auto">
          <a:xfrm flipH="1">
            <a:off x="2827947" y="2842092"/>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65" name="Oval 64"/>
          <p:cNvSpPr>
            <a:spLocks noChangeArrowheads="1"/>
          </p:cNvSpPr>
          <p:nvPr/>
        </p:nvSpPr>
        <p:spPr bwMode="auto">
          <a:xfrm flipH="1">
            <a:off x="2827947" y="1811797"/>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66" name="Pie 65"/>
          <p:cNvSpPr/>
          <p:nvPr/>
        </p:nvSpPr>
        <p:spPr>
          <a:xfrm rot="16200000">
            <a:off x="2772112" y="4774920"/>
            <a:ext cx="743712" cy="743712"/>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7" name="Pie 66"/>
          <p:cNvSpPr/>
          <p:nvPr/>
        </p:nvSpPr>
        <p:spPr>
          <a:xfrm rot="16200000">
            <a:off x="2772112" y="3755415"/>
            <a:ext cx="743712" cy="743712"/>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8" name="Oval 67"/>
          <p:cNvSpPr>
            <a:spLocks noChangeArrowheads="1"/>
          </p:cNvSpPr>
          <p:nvPr/>
        </p:nvSpPr>
        <p:spPr bwMode="auto">
          <a:xfrm flipH="1">
            <a:off x="2827947" y="4830756"/>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69" name="Oval 68"/>
          <p:cNvSpPr>
            <a:spLocks noChangeArrowheads="1"/>
          </p:cNvSpPr>
          <p:nvPr/>
        </p:nvSpPr>
        <p:spPr bwMode="auto">
          <a:xfrm flipH="1">
            <a:off x="2827947" y="3811251"/>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70" name="Pie 69"/>
          <p:cNvSpPr/>
          <p:nvPr/>
        </p:nvSpPr>
        <p:spPr>
          <a:xfrm rot="16200000">
            <a:off x="3629336" y="5354077"/>
            <a:ext cx="743712" cy="743712"/>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71" name="Oval 70"/>
          <p:cNvSpPr>
            <a:spLocks noChangeArrowheads="1"/>
          </p:cNvSpPr>
          <p:nvPr/>
        </p:nvSpPr>
        <p:spPr bwMode="auto">
          <a:xfrm flipH="1">
            <a:off x="3685171" y="5409912"/>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p:nvSpPr>
          <p:cNvPr id="53" name="Oval 52"/>
          <p:cNvSpPr>
            <a:spLocks noChangeArrowheads="1"/>
          </p:cNvSpPr>
          <p:nvPr/>
        </p:nvSpPr>
        <p:spPr bwMode="auto">
          <a:xfrm flipH="1">
            <a:off x="3725199" y="2003025"/>
            <a:ext cx="1200276" cy="1200275"/>
          </a:xfrm>
          <a:prstGeom prst="ellipse">
            <a:avLst/>
          </a:prstGeom>
          <a:solidFill>
            <a:schemeClr val="tx2"/>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54" name="Oval 53"/>
          <p:cNvSpPr>
            <a:spLocks noChangeArrowheads="1"/>
          </p:cNvSpPr>
          <p:nvPr/>
        </p:nvSpPr>
        <p:spPr bwMode="auto">
          <a:xfrm flipH="1">
            <a:off x="3725199" y="3869995"/>
            <a:ext cx="1200276" cy="1200275"/>
          </a:xfrm>
          <a:prstGeom prst="ellipse">
            <a:avLst/>
          </a:prstGeom>
          <a:solidFill>
            <a:schemeClr val="accent5"/>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rgbClr val="FFFFFF"/>
                </a:solidFill>
              </a:rPr>
              <a:t>Xxxxx</a:t>
            </a:r>
            <a:r>
              <a:rPr lang="en-US" sz="1467" dirty="0">
                <a:solidFill>
                  <a:srgbClr val="FFFFFF"/>
                </a:solidFill>
              </a:rPr>
              <a:t> X</a:t>
            </a:r>
          </a:p>
        </p:txBody>
      </p:sp>
      <p:sp>
        <p:nvSpPr>
          <p:cNvPr id="3" name="Oval 2"/>
          <p:cNvSpPr>
            <a:spLocks noChangeArrowheads="1"/>
          </p:cNvSpPr>
          <p:nvPr/>
        </p:nvSpPr>
        <p:spPr bwMode="auto">
          <a:xfrm>
            <a:off x="5193663" y="2685228"/>
            <a:ext cx="1799696" cy="1799693"/>
          </a:xfrm>
          <a:prstGeom prst="ellipse">
            <a:avLst/>
          </a:prstGeom>
          <a:solidFill>
            <a:schemeClr val="bg1">
              <a:lumMod val="50000"/>
              <a:lumOff val="50000"/>
              <a:alpha val="30000"/>
            </a:schemeClr>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783615" y="2970032"/>
            <a:ext cx="619791" cy="1235509"/>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6" name="Rectangle 85"/>
          <p:cNvSpPr/>
          <p:nvPr/>
        </p:nvSpPr>
        <p:spPr>
          <a:xfrm>
            <a:off x="1645835" y="1052853"/>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7" name="Rectangle 86"/>
          <p:cNvSpPr/>
          <p:nvPr/>
        </p:nvSpPr>
        <p:spPr>
          <a:xfrm>
            <a:off x="696838" y="1851846"/>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8" name="Rectangle 87"/>
          <p:cNvSpPr/>
          <p:nvPr/>
        </p:nvSpPr>
        <p:spPr>
          <a:xfrm>
            <a:off x="696838" y="2882141"/>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89" name="Rectangle 88"/>
          <p:cNvSpPr/>
          <p:nvPr/>
        </p:nvSpPr>
        <p:spPr>
          <a:xfrm>
            <a:off x="696838" y="3851298"/>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90" name="Rectangle 89"/>
          <p:cNvSpPr/>
          <p:nvPr/>
        </p:nvSpPr>
        <p:spPr>
          <a:xfrm>
            <a:off x="696838" y="4930667"/>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91" name="Rectangle 90"/>
          <p:cNvSpPr/>
          <p:nvPr/>
        </p:nvSpPr>
        <p:spPr>
          <a:xfrm>
            <a:off x="1645835" y="5613359"/>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Tree>
    <p:extLst>
      <p:ext uri="{BB962C8B-B14F-4D97-AF65-F5344CB8AC3E}">
        <p14:creationId xmlns:p14="http://schemas.microsoft.com/office/powerpoint/2010/main" val="27273916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5556">
                                          <p:cBhvr additive="base">
                                            <p:cTn id="7" dur="900" fill="hold"/>
                                            <p:tgtEl>
                                              <p:spTgt spid="3"/>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5556">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14:bounceEnd="55556">
                                          <p:cBhvr additive="base">
                                            <p:cTn id="11" dur="900" fill="hold"/>
                                            <p:tgtEl>
                                              <p:spTgt spid="79"/>
                                            </p:tgtEl>
                                            <p:attrNameLst>
                                              <p:attrName>ppt_x</p:attrName>
                                            </p:attrNameLst>
                                          </p:cBhvr>
                                          <p:tavLst>
                                            <p:tav tm="0">
                                              <p:val>
                                                <p:strVal val="#ppt_x"/>
                                              </p:val>
                                            </p:tav>
                                            <p:tav tm="100000">
                                              <p:val>
                                                <p:strVal val="#ppt_x"/>
                                              </p:val>
                                            </p:tav>
                                          </p:tavLst>
                                        </p:anim>
                                        <p:anim calcmode="lin" valueType="num" p14:bounceEnd="55556">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ppt_x"/>
                                              </p:val>
                                            </p:tav>
                                            <p:tav tm="100000">
                                              <p:val>
                                                <p:strVal val="#ppt_x"/>
                                              </p:val>
                                            </p:tav>
                                          </p:tavLst>
                                        </p:anim>
                                        <p:anim calcmode="lin" valueType="num">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900" fill="hold"/>
                                            <p:tgtEl>
                                              <p:spTgt spid="79"/>
                                            </p:tgtEl>
                                            <p:attrNameLst>
                                              <p:attrName>ppt_x</p:attrName>
                                            </p:attrNameLst>
                                          </p:cBhvr>
                                          <p:tavLst>
                                            <p:tav tm="0">
                                              <p:val>
                                                <p:strVal val="#ppt_x"/>
                                              </p:val>
                                            </p:tav>
                                            <p:tav tm="100000">
                                              <p:val>
                                                <p:strVal val="#ppt_x"/>
                                              </p:val>
                                            </p:tav>
                                          </p:tavLst>
                                        </p:anim>
                                        <p:anim calcmode="lin" valueType="num">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 </a:t>
            </a:r>
            <a:r>
              <a:rPr lang="en-US" dirty="0" err="1"/>
              <a:t>xx</a:t>
            </a:r>
            <a:r>
              <a:rPr lang="en-US" dirty="0"/>
              <a:t> </a:t>
            </a:r>
            <a:r>
              <a:rPr lang="en-US" dirty="0" err="1"/>
              <a:t>xx</a:t>
            </a:r>
            <a:r>
              <a:rPr lang="en-US" dirty="0"/>
              <a:t> </a:t>
            </a:r>
            <a:r>
              <a:rPr lang="en-US" dirty="0" err="1"/>
              <a:t>xxxxxxx</a:t>
            </a:r>
            <a:r>
              <a:rPr lang="en-US" dirty="0"/>
              <a:t> xxx</a:t>
            </a:r>
          </a:p>
        </p:txBody>
      </p:sp>
      <p:sp>
        <p:nvSpPr>
          <p:cNvPr id="117" name="Oval 116"/>
          <p:cNvSpPr/>
          <p:nvPr/>
        </p:nvSpPr>
        <p:spPr>
          <a:xfrm>
            <a:off x="4377000" y="1818620"/>
            <a:ext cx="3408379" cy="3408379"/>
          </a:xfrm>
          <a:prstGeom prst="ellipse">
            <a:avLst/>
          </a:prstGeom>
          <a:solidFill>
            <a:schemeClr val="bg1">
              <a:lumMod val="25000"/>
              <a:lumOff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Pie 117"/>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9" name="Pie 118"/>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0" name="Pie 119"/>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1" name="Pie 120"/>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2" name="Pie 121"/>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3" name="Pie 12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24" name="Group 123"/>
          <p:cNvGrpSpPr/>
          <p:nvPr/>
        </p:nvGrpSpPr>
        <p:grpSpPr>
          <a:xfrm>
            <a:off x="4083683" y="1525303"/>
            <a:ext cx="3995013" cy="3995013"/>
            <a:chOff x="3185119" y="1363965"/>
            <a:chExt cx="2556284" cy="2556284"/>
          </a:xfrm>
        </p:grpSpPr>
        <p:grpSp>
          <p:nvGrpSpPr>
            <p:cNvPr id="125" name="Group 124"/>
            <p:cNvGrpSpPr/>
            <p:nvPr/>
          </p:nvGrpSpPr>
          <p:grpSpPr>
            <a:xfrm>
              <a:off x="3378898" y="1551650"/>
              <a:ext cx="2180915" cy="2180915"/>
              <a:chOff x="3378898" y="1551650"/>
              <a:chExt cx="2180915" cy="2180915"/>
            </a:xfrm>
          </p:grpSpPr>
          <p:cxnSp>
            <p:nvCxnSpPr>
              <p:cNvPr id="132" name="Straight Connector 131"/>
              <p:cNvCxnSpPr>
                <a:stCxn id="117" idx="0"/>
                <a:endCxn id="117" idx="4"/>
              </p:cNvCxnSpPr>
              <p:nvPr/>
            </p:nvCxnSpPr>
            <p:spPr>
              <a:xfrm>
                <a:off x="4469356" y="1551650"/>
                <a:ext cx="0" cy="2180915"/>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stCxn id="117" idx="6"/>
                <a:endCxn id="117" idx="2"/>
              </p:cNvCxnSpPr>
              <p:nvPr/>
            </p:nvCxnSpPr>
            <p:spPr>
              <a:xfrm flipH="1">
                <a:off x="3378898" y="2642107"/>
                <a:ext cx="2180915"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rot="1800000">
              <a:off x="3185119" y="1363965"/>
              <a:ext cx="2556284" cy="2556284"/>
              <a:chOff x="3302242" y="1480164"/>
              <a:chExt cx="2556284" cy="2556284"/>
            </a:xfrm>
          </p:grpSpPr>
          <p:cxnSp>
            <p:nvCxnSpPr>
              <p:cNvPr id="130" name="Straight Connector 129"/>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3600000">
              <a:off x="3185119" y="1363965"/>
              <a:ext cx="2556284" cy="2556284"/>
              <a:chOff x="3302242" y="1480164"/>
              <a:chExt cx="2556284" cy="2556284"/>
            </a:xfrm>
          </p:grpSpPr>
          <p:cxnSp>
            <p:nvCxnSpPr>
              <p:cNvPr id="128" name="Straight Connector 127"/>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134" name="Oval 133"/>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5" name="Rectangle 134"/>
          <p:cNvSpPr/>
          <p:nvPr/>
        </p:nvSpPr>
        <p:spPr>
          <a:xfrm>
            <a:off x="8338410" y="1525303"/>
            <a:ext cx="2174157" cy="694036"/>
          </a:xfrm>
          <a:prstGeom prst="rect">
            <a:avLst/>
          </a:prstGeom>
        </p:spPr>
        <p:txBody>
          <a:bodyPr wrap="square" lIns="0" tIns="0" rIns="0" bIns="0">
            <a:spAutoFit/>
          </a:bodyPr>
          <a:lstStyle/>
          <a:p>
            <a:pPr>
              <a:lnSpc>
                <a:spcPct val="89000"/>
              </a:lnSpc>
            </a:pPr>
            <a:r>
              <a:rPr lang="fr-FR" sz="2133" dirty="0"/>
              <a:t>04:00 / 06:50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36" name="Group 135"/>
          <p:cNvGrpSpPr>
            <a:grpSpLocks noChangeAspect="1"/>
          </p:cNvGrpSpPr>
          <p:nvPr/>
        </p:nvGrpSpPr>
        <p:grpSpPr>
          <a:xfrm>
            <a:off x="7363228" y="2105011"/>
            <a:ext cx="351112" cy="699920"/>
            <a:chOff x="4542701" y="-2257066"/>
            <a:chExt cx="725488" cy="1446213"/>
          </a:xfrm>
        </p:grpSpPr>
        <p:sp>
          <p:nvSpPr>
            <p:cNvPr id="137" name="Freeform 1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39" name="Freeform 138"/>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40" name="Rectangle 139"/>
          <p:cNvSpPr/>
          <p:nvPr/>
        </p:nvSpPr>
        <p:spPr>
          <a:xfrm>
            <a:off x="8352327" y="5125483"/>
            <a:ext cx="2174157" cy="694036"/>
          </a:xfrm>
          <a:prstGeom prst="rect">
            <a:avLst/>
          </a:prstGeom>
        </p:spPr>
        <p:txBody>
          <a:bodyPr wrap="square" lIns="0" tIns="0" rIns="0" bIns="0">
            <a:spAutoFit/>
          </a:bodyPr>
          <a:lstStyle/>
          <a:p>
            <a:pPr>
              <a:lnSpc>
                <a:spcPct val="89000"/>
              </a:lnSpc>
            </a:pPr>
            <a:r>
              <a:rPr lang="fr-FR" sz="2133" dirty="0"/>
              <a:t>07:00 / 11:50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41" name="Rectangle 140"/>
          <p:cNvSpPr/>
          <p:nvPr/>
        </p:nvSpPr>
        <p:spPr>
          <a:xfrm>
            <a:off x="8903732" y="3272393"/>
            <a:ext cx="2174157" cy="694036"/>
          </a:xfrm>
          <a:prstGeom prst="rect">
            <a:avLst/>
          </a:prstGeom>
        </p:spPr>
        <p:txBody>
          <a:bodyPr wrap="square" lIns="0" tIns="0" rIns="0" bIns="0">
            <a:spAutoFit/>
          </a:bodyPr>
          <a:lstStyle/>
          <a:p>
            <a:pPr>
              <a:lnSpc>
                <a:spcPct val="89000"/>
              </a:lnSpc>
            </a:pPr>
            <a:r>
              <a:rPr lang="fr-FR" sz="2133" dirty="0"/>
              <a:t>05:15 / 07:50</a:t>
            </a:r>
          </a:p>
          <a:p>
            <a:pP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42" name="Group 141"/>
          <p:cNvGrpSpPr>
            <a:grpSpLocks noChangeAspect="1"/>
          </p:cNvGrpSpPr>
          <p:nvPr/>
        </p:nvGrpSpPr>
        <p:grpSpPr>
          <a:xfrm>
            <a:off x="7890516" y="3364265"/>
            <a:ext cx="351883" cy="699920"/>
            <a:chOff x="2096364" y="-2257065"/>
            <a:chExt cx="727075" cy="1446212"/>
          </a:xfrm>
        </p:grpSpPr>
        <p:sp>
          <p:nvSpPr>
            <p:cNvPr id="143" name="Freeform 142"/>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143"/>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5" name="Group 144"/>
          <p:cNvGrpSpPr>
            <a:grpSpLocks noChangeAspect="1"/>
          </p:cNvGrpSpPr>
          <p:nvPr/>
        </p:nvGrpSpPr>
        <p:grpSpPr>
          <a:xfrm>
            <a:off x="6850244" y="4313256"/>
            <a:ext cx="351112" cy="699920"/>
            <a:chOff x="4542701" y="-2257065"/>
            <a:chExt cx="725488" cy="1446212"/>
          </a:xfrm>
        </p:grpSpPr>
        <p:sp>
          <p:nvSpPr>
            <p:cNvPr id="146" name="Freeform 145"/>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146"/>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8" name="Freeform 147"/>
          <p:cNvSpPr/>
          <p:nvPr/>
        </p:nvSpPr>
        <p:spPr>
          <a:xfrm flipV="1">
            <a:off x="7306044" y="5062938"/>
            <a:ext cx="973297" cy="335133"/>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49" name="Straight Connector 148"/>
          <p:cNvCxnSpPr/>
          <p:nvPr/>
        </p:nvCxnSpPr>
        <p:spPr>
          <a:xfrm>
            <a:off x="8582419" y="3522216"/>
            <a:ext cx="240996"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
        <p:nvSpPr>
          <p:cNvPr id="150" name="Rectangle 149"/>
          <p:cNvSpPr/>
          <p:nvPr/>
        </p:nvSpPr>
        <p:spPr>
          <a:xfrm>
            <a:off x="1652893" y="5125483"/>
            <a:ext cx="2174157" cy="694036"/>
          </a:xfrm>
          <a:prstGeom prst="rect">
            <a:avLst/>
          </a:prstGeom>
        </p:spPr>
        <p:txBody>
          <a:bodyPr wrap="square" lIns="0" tIns="0" rIns="0" bIns="0">
            <a:spAutoFit/>
          </a:bodyPr>
          <a:lstStyle/>
          <a:p>
            <a:pPr algn="r">
              <a:lnSpc>
                <a:spcPct val="89000"/>
              </a:lnSpc>
            </a:pPr>
            <a:r>
              <a:rPr lang="fr-FR" sz="2133" dirty="0"/>
              <a:t>14:00 / 15:50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51" name="Rectangle 150"/>
          <p:cNvSpPr/>
          <p:nvPr/>
        </p:nvSpPr>
        <p:spPr>
          <a:xfrm>
            <a:off x="931671" y="3272393"/>
            <a:ext cx="2174157" cy="694036"/>
          </a:xfrm>
          <a:prstGeom prst="rect">
            <a:avLst/>
          </a:prstGeom>
        </p:spPr>
        <p:txBody>
          <a:bodyPr wrap="square" lIns="0" tIns="0" rIns="0" bIns="0">
            <a:spAutoFit/>
          </a:bodyPr>
          <a:lstStyle/>
          <a:p>
            <a:pPr algn="r">
              <a:lnSpc>
                <a:spcPct val="89000"/>
              </a:lnSpc>
            </a:pPr>
            <a:r>
              <a:rPr lang="fr-FR" sz="2133" dirty="0"/>
              <a:t>14:75 / 17:50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sp>
        <p:nvSpPr>
          <p:cNvPr id="152" name="Rectangle 151"/>
          <p:cNvSpPr/>
          <p:nvPr/>
        </p:nvSpPr>
        <p:spPr>
          <a:xfrm>
            <a:off x="1652893" y="1525303"/>
            <a:ext cx="2174157" cy="694036"/>
          </a:xfrm>
          <a:prstGeom prst="rect">
            <a:avLst/>
          </a:prstGeom>
        </p:spPr>
        <p:txBody>
          <a:bodyPr wrap="square" lIns="0" tIns="0" rIns="0" bIns="0">
            <a:spAutoFit/>
          </a:bodyPr>
          <a:lstStyle/>
          <a:p>
            <a:pPr algn="r">
              <a:lnSpc>
                <a:spcPct val="89000"/>
              </a:lnSpc>
            </a:pPr>
            <a:r>
              <a:rPr lang="fr-FR" sz="2133" dirty="0"/>
              <a:t>18:00 / 19:50</a:t>
            </a:r>
          </a:p>
          <a:p>
            <a:pPr algn="r">
              <a:lnSpc>
                <a:spcPct val="89000"/>
              </a:lnSpc>
            </a:pPr>
            <a:r>
              <a:rPr lang="fr-FR" sz="1467" dirty="0"/>
              <a:t>Xx </a:t>
            </a:r>
            <a:r>
              <a:rPr lang="fr-FR" sz="1467" dirty="0" err="1"/>
              <a:t>xxxx</a:t>
            </a:r>
            <a:r>
              <a:rPr lang="fr-FR" sz="1467" dirty="0"/>
              <a:t> xxx </a:t>
            </a:r>
            <a:r>
              <a:rPr lang="fr-FR" sz="1467" dirty="0" err="1"/>
              <a:t>xxxxxx</a:t>
            </a:r>
            <a:r>
              <a:rPr lang="fr-FR" sz="1467" dirty="0"/>
              <a:t>, </a:t>
            </a:r>
            <a:r>
              <a:rPr lang="fr-FR" sz="1467" dirty="0" err="1"/>
              <a:t>xxxxxx</a:t>
            </a:r>
            <a:r>
              <a:rPr lang="fr-FR" sz="1467" dirty="0"/>
              <a:t> xxx xx</a:t>
            </a:r>
            <a:endParaRPr lang="en-US" sz="1467" dirty="0"/>
          </a:p>
        </p:txBody>
      </p:sp>
      <p:grpSp>
        <p:nvGrpSpPr>
          <p:cNvPr id="153" name="Group 152"/>
          <p:cNvGrpSpPr>
            <a:grpSpLocks noChangeAspect="1"/>
          </p:cNvGrpSpPr>
          <p:nvPr/>
        </p:nvGrpSpPr>
        <p:grpSpPr>
          <a:xfrm>
            <a:off x="4674930" y="4276367"/>
            <a:ext cx="351112" cy="699920"/>
            <a:chOff x="4542701" y="-2257066"/>
            <a:chExt cx="725488" cy="1446213"/>
          </a:xfrm>
        </p:grpSpPr>
        <p:sp>
          <p:nvSpPr>
            <p:cNvPr id="154" name="Freeform 153"/>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Freeform 154"/>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6" name="Group 155"/>
          <p:cNvGrpSpPr>
            <a:grpSpLocks noChangeAspect="1"/>
          </p:cNvGrpSpPr>
          <p:nvPr/>
        </p:nvGrpSpPr>
        <p:grpSpPr>
          <a:xfrm>
            <a:off x="4641999" y="1944265"/>
            <a:ext cx="351883" cy="699920"/>
            <a:chOff x="2096364" y="-2257066"/>
            <a:chExt cx="727075" cy="1446213"/>
          </a:xfrm>
        </p:grpSpPr>
        <p:sp>
          <p:nvSpPr>
            <p:cNvPr id="157" name="Freeform 156"/>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Freeform 157"/>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9" name="Group 158"/>
          <p:cNvGrpSpPr>
            <a:grpSpLocks noChangeAspect="1"/>
          </p:cNvGrpSpPr>
          <p:nvPr/>
        </p:nvGrpSpPr>
        <p:grpSpPr>
          <a:xfrm>
            <a:off x="3633887" y="3268255"/>
            <a:ext cx="351883" cy="699920"/>
            <a:chOff x="2096364" y="-2257066"/>
            <a:chExt cx="727075" cy="1446213"/>
          </a:xfrm>
        </p:grpSpPr>
        <p:sp>
          <p:nvSpPr>
            <p:cNvPr id="160" name="Freeform 159"/>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60"/>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62" name="Freeform 161"/>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Freeform 162"/>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64" name="Straight Connector 163"/>
          <p:cNvCxnSpPr/>
          <p:nvPr/>
        </p:nvCxnSpPr>
        <p:spPr>
          <a:xfrm>
            <a:off x="3189394" y="3522216"/>
            <a:ext cx="240996"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171792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 calcmode="lin" valueType="num">
                                      <p:cBhvr>
                                        <p:cTn id="7" dur="300" fill="hold"/>
                                        <p:tgtEl>
                                          <p:spTgt spid="121"/>
                                        </p:tgtEl>
                                        <p:attrNameLst>
                                          <p:attrName>ppt_w</p:attrName>
                                        </p:attrNameLst>
                                      </p:cBhvr>
                                      <p:tavLst>
                                        <p:tav tm="0">
                                          <p:val>
                                            <p:fltVal val="0"/>
                                          </p:val>
                                        </p:tav>
                                        <p:tav tm="100000">
                                          <p:val>
                                            <p:strVal val="#ppt_w"/>
                                          </p:val>
                                        </p:tav>
                                      </p:tavLst>
                                    </p:anim>
                                    <p:anim calcmode="lin" valueType="num">
                                      <p:cBhvr>
                                        <p:cTn id="8" dur="300" fill="hold"/>
                                        <p:tgtEl>
                                          <p:spTgt spid="121"/>
                                        </p:tgtEl>
                                        <p:attrNameLst>
                                          <p:attrName>ppt_h</p:attrName>
                                        </p:attrNameLst>
                                      </p:cBhvr>
                                      <p:tavLst>
                                        <p:tav tm="0">
                                          <p:val>
                                            <p:fltVal val="0"/>
                                          </p:val>
                                        </p:tav>
                                        <p:tav tm="100000">
                                          <p:val>
                                            <p:strVal val="#ppt_h"/>
                                          </p:val>
                                        </p:tav>
                                      </p:tavLst>
                                    </p:anim>
                                    <p:animEffect transition="in" filter="fade">
                                      <p:cBhvr>
                                        <p:cTn id="9" dur="300"/>
                                        <p:tgtEl>
                                          <p:spTgt spid="121"/>
                                        </p:tgtEl>
                                      </p:cBhvr>
                                    </p:animEffect>
                                    <p:anim calcmode="lin" valueType="num">
                                      <p:cBhvr>
                                        <p:cTn id="10" dur="300" fill="hold"/>
                                        <p:tgtEl>
                                          <p:spTgt spid="121"/>
                                        </p:tgtEl>
                                        <p:attrNameLst>
                                          <p:attrName>ppt_x</p:attrName>
                                        </p:attrNameLst>
                                      </p:cBhvr>
                                      <p:tavLst>
                                        <p:tav tm="0">
                                          <p:val>
                                            <p:fltVal val="0.5"/>
                                          </p:val>
                                        </p:tav>
                                        <p:tav tm="100000">
                                          <p:val>
                                            <p:strVal val="#ppt_x"/>
                                          </p:val>
                                        </p:tav>
                                      </p:tavLst>
                                    </p:anim>
                                    <p:anim calcmode="lin" valueType="num">
                                      <p:cBhvr>
                                        <p:cTn id="11" dur="300" fill="hold"/>
                                        <p:tgtEl>
                                          <p:spTgt spid="121"/>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300"/>
                                        <p:tgtEl>
                                          <p:spTgt spid="135"/>
                                        </p:tgtEl>
                                      </p:cBhvr>
                                    </p:animEffect>
                                  </p:childTnLst>
                                </p:cTn>
                              </p:par>
                              <p:par>
                                <p:cTn id="15" presetID="10" presetClass="entr" presetSubtype="0" fill="hold" nodeType="withEffect">
                                  <p:stCondLst>
                                    <p:cond delay="200"/>
                                  </p:stCondLst>
                                  <p:childTnLst>
                                    <p:set>
                                      <p:cBhvr>
                                        <p:cTn id="16" dur="1" fill="hold">
                                          <p:stCondLst>
                                            <p:cond delay="0"/>
                                          </p:stCondLst>
                                        </p:cTn>
                                        <p:tgtEl>
                                          <p:spTgt spid="136"/>
                                        </p:tgtEl>
                                        <p:attrNameLst>
                                          <p:attrName>style.visibility</p:attrName>
                                        </p:attrNameLst>
                                      </p:cBhvr>
                                      <p:to>
                                        <p:strVal val="visible"/>
                                      </p:to>
                                    </p:set>
                                    <p:animEffect transition="in" filter="fade">
                                      <p:cBhvr>
                                        <p:cTn id="17" dur="300"/>
                                        <p:tgtEl>
                                          <p:spTgt spid="1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300"/>
                                        <p:tgtEl>
                                          <p:spTgt spid="139"/>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20"/>
                                        </p:tgtEl>
                                        <p:attrNameLst>
                                          <p:attrName>style.visibility</p:attrName>
                                        </p:attrNameLst>
                                      </p:cBhvr>
                                      <p:to>
                                        <p:strVal val="visible"/>
                                      </p:to>
                                    </p:set>
                                    <p:anim calcmode="lin" valueType="num">
                                      <p:cBhvr>
                                        <p:cTn id="23" dur="300" fill="hold"/>
                                        <p:tgtEl>
                                          <p:spTgt spid="120"/>
                                        </p:tgtEl>
                                        <p:attrNameLst>
                                          <p:attrName>ppt_w</p:attrName>
                                        </p:attrNameLst>
                                      </p:cBhvr>
                                      <p:tavLst>
                                        <p:tav tm="0">
                                          <p:val>
                                            <p:fltVal val="0"/>
                                          </p:val>
                                        </p:tav>
                                        <p:tav tm="100000">
                                          <p:val>
                                            <p:strVal val="#ppt_w"/>
                                          </p:val>
                                        </p:tav>
                                      </p:tavLst>
                                    </p:anim>
                                    <p:anim calcmode="lin" valueType="num">
                                      <p:cBhvr>
                                        <p:cTn id="24" dur="300" fill="hold"/>
                                        <p:tgtEl>
                                          <p:spTgt spid="120"/>
                                        </p:tgtEl>
                                        <p:attrNameLst>
                                          <p:attrName>ppt_h</p:attrName>
                                        </p:attrNameLst>
                                      </p:cBhvr>
                                      <p:tavLst>
                                        <p:tav tm="0">
                                          <p:val>
                                            <p:fltVal val="0"/>
                                          </p:val>
                                        </p:tav>
                                        <p:tav tm="100000">
                                          <p:val>
                                            <p:strVal val="#ppt_h"/>
                                          </p:val>
                                        </p:tav>
                                      </p:tavLst>
                                    </p:anim>
                                    <p:animEffect transition="in" filter="fade">
                                      <p:cBhvr>
                                        <p:cTn id="25" dur="300"/>
                                        <p:tgtEl>
                                          <p:spTgt spid="120"/>
                                        </p:tgtEl>
                                      </p:cBhvr>
                                    </p:animEffect>
                                    <p:anim calcmode="lin" valueType="num">
                                      <p:cBhvr>
                                        <p:cTn id="26" dur="300" fill="hold"/>
                                        <p:tgtEl>
                                          <p:spTgt spid="120"/>
                                        </p:tgtEl>
                                        <p:attrNameLst>
                                          <p:attrName>ppt_x</p:attrName>
                                        </p:attrNameLst>
                                      </p:cBhvr>
                                      <p:tavLst>
                                        <p:tav tm="0">
                                          <p:val>
                                            <p:fltVal val="0.5"/>
                                          </p:val>
                                        </p:tav>
                                        <p:tav tm="100000">
                                          <p:val>
                                            <p:strVal val="#ppt_x"/>
                                          </p:val>
                                        </p:tav>
                                      </p:tavLst>
                                    </p:anim>
                                    <p:anim calcmode="lin" valueType="num">
                                      <p:cBhvr>
                                        <p:cTn id="27" dur="300" fill="hold"/>
                                        <p:tgtEl>
                                          <p:spTgt spid="120"/>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141"/>
                                        </p:tgtEl>
                                        <p:attrNameLst>
                                          <p:attrName>style.visibility</p:attrName>
                                        </p:attrNameLst>
                                      </p:cBhvr>
                                      <p:to>
                                        <p:strVal val="visible"/>
                                      </p:to>
                                    </p:set>
                                    <p:animEffect transition="in" filter="fade">
                                      <p:cBhvr>
                                        <p:cTn id="30" dur="300"/>
                                        <p:tgtEl>
                                          <p:spTgt spid="141"/>
                                        </p:tgtEl>
                                      </p:cBhvr>
                                    </p:animEffect>
                                  </p:childTnLst>
                                </p:cTn>
                              </p:par>
                              <p:par>
                                <p:cTn id="31" presetID="10" presetClass="entr" presetSubtype="0" fill="hold" nodeType="withEffect">
                                  <p:stCondLst>
                                    <p:cond delay="600"/>
                                  </p:stCondLst>
                                  <p:childTnLst>
                                    <p:set>
                                      <p:cBhvr>
                                        <p:cTn id="32" dur="1" fill="hold">
                                          <p:stCondLst>
                                            <p:cond delay="0"/>
                                          </p:stCondLst>
                                        </p:cTn>
                                        <p:tgtEl>
                                          <p:spTgt spid="142"/>
                                        </p:tgtEl>
                                        <p:attrNameLst>
                                          <p:attrName>style.visibility</p:attrName>
                                        </p:attrNameLst>
                                      </p:cBhvr>
                                      <p:to>
                                        <p:strVal val="visible"/>
                                      </p:to>
                                    </p:set>
                                    <p:animEffect transition="in" filter="fade">
                                      <p:cBhvr>
                                        <p:cTn id="33" dur="300"/>
                                        <p:tgtEl>
                                          <p:spTgt spid="142"/>
                                        </p:tgtEl>
                                      </p:cBhvr>
                                    </p:animEffect>
                                  </p:childTnLst>
                                </p:cTn>
                              </p:par>
                              <p:par>
                                <p:cTn id="34" presetID="10" presetClass="entr" presetSubtype="0" fill="hold" nodeType="withEffect">
                                  <p:stCondLst>
                                    <p:cond delay="600"/>
                                  </p:stCondLst>
                                  <p:childTnLst>
                                    <p:set>
                                      <p:cBhvr>
                                        <p:cTn id="35" dur="1" fill="hold">
                                          <p:stCondLst>
                                            <p:cond delay="0"/>
                                          </p:stCondLst>
                                        </p:cTn>
                                        <p:tgtEl>
                                          <p:spTgt spid="149"/>
                                        </p:tgtEl>
                                        <p:attrNameLst>
                                          <p:attrName>style.visibility</p:attrName>
                                        </p:attrNameLst>
                                      </p:cBhvr>
                                      <p:to>
                                        <p:strVal val="visible"/>
                                      </p:to>
                                    </p:set>
                                    <p:animEffect transition="in" filter="fade">
                                      <p:cBhvr>
                                        <p:cTn id="36" dur="300"/>
                                        <p:tgtEl>
                                          <p:spTgt spid="149"/>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300" fill="hold"/>
                                        <p:tgtEl>
                                          <p:spTgt spid="123"/>
                                        </p:tgtEl>
                                        <p:attrNameLst>
                                          <p:attrName>ppt_w</p:attrName>
                                        </p:attrNameLst>
                                      </p:cBhvr>
                                      <p:tavLst>
                                        <p:tav tm="0">
                                          <p:val>
                                            <p:fltVal val="0"/>
                                          </p:val>
                                        </p:tav>
                                        <p:tav tm="100000">
                                          <p:val>
                                            <p:strVal val="#ppt_w"/>
                                          </p:val>
                                        </p:tav>
                                      </p:tavLst>
                                    </p:anim>
                                    <p:anim calcmode="lin" valueType="num">
                                      <p:cBhvr>
                                        <p:cTn id="40" dur="300" fill="hold"/>
                                        <p:tgtEl>
                                          <p:spTgt spid="123"/>
                                        </p:tgtEl>
                                        <p:attrNameLst>
                                          <p:attrName>ppt_h</p:attrName>
                                        </p:attrNameLst>
                                      </p:cBhvr>
                                      <p:tavLst>
                                        <p:tav tm="0">
                                          <p:val>
                                            <p:fltVal val="0"/>
                                          </p:val>
                                        </p:tav>
                                        <p:tav tm="100000">
                                          <p:val>
                                            <p:strVal val="#ppt_h"/>
                                          </p:val>
                                        </p:tav>
                                      </p:tavLst>
                                    </p:anim>
                                    <p:animEffect transition="in" filter="fade">
                                      <p:cBhvr>
                                        <p:cTn id="41" dur="300"/>
                                        <p:tgtEl>
                                          <p:spTgt spid="123"/>
                                        </p:tgtEl>
                                      </p:cBhvr>
                                    </p:animEffect>
                                    <p:anim calcmode="lin" valueType="num">
                                      <p:cBhvr>
                                        <p:cTn id="42" dur="300" fill="hold"/>
                                        <p:tgtEl>
                                          <p:spTgt spid="123"/>
                                        </p:tgtEl>
                                        <p:attrNameLst>
                                          <p:attrName>ppt_x</p:attrName>
                                        </p:attrNameLst>
                                      </p:cBhvr>
                                      <p:tavLst>
                                        <p:tav tm="0">
                                          <p:val>
                                            <p:fltVal val="0.5"/>
                                          </p:val>
                                        </p:tav>
                                        <p:tav tm="100000">
                                          <p:val>
                                            <p:strVal val="#ppt_x"/>
                                          </p:val>
                                        </p:tav>
                                      </p:tavLst>
                                    </p:anim>
                                    <p:anim calcmode="lin" valueType="num">
                                      <p:cBhvr>
                                        <p:cTn id="43" dur="300" fill="hold"/>
                                        <p:tgtEl>
                                          <p:spTgt spid="12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300"/>
                                        <p:tgtEl>
                                          <p:spTgt spid="140"/>
                                        </p:tgtEl>
                                      </p:cBhvr>
                                    </p:animEffect>
                                  </p:childTnLst>
                                </p:cTn>
                              </p:par>
                              <p:par>
                                <p:cTn id="47" presetID="10" presetClass="entr" presetSubtype="0" fill="hold" nodeType="withEffect">
                                  <p:stCondLst>
                                    <p:cond delay="900"/>
                                  </p:stCondLst>
                                  <p:childTnLst>
                                    <p:set>
                                      <p:cBhvr>
                                        <p:cTn id="48" dur="1" fill="hold">
                                          <p:stCondLst>
                                            <p:cond delay="0"/>
                                          </p:stCondLst>
                                        </p:cTn>
                                        <p:tgtEl>
                                          <p:spTgt spid="145"/>
                                        </p:tgtEl>
                                        <p:attrNameLst>
                                          <p:attrName>style.visibility</p:attrName>
                                        </p:attrNameLst>
                                      </p:cBhvr>
                                      <p:to>
                                        <p:strVal val="visible"/>
                                      </p:to>
                                    </p:set>
                                    <p:animEffect transition="in" filter="fade">
                                      <p:cBhvr>
                                        <p:cTn id="49" dur="300"/>
                                        <p:tgtEl>
                                          <p:spTgt spid="14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148"/>
                                        </p:tgtEl>
                                        <p:attrNameLst>
                                          <p:attrName>style.visibility</p:attrName>
                                        </p:attrNameLst>
                                      </p:cBhvr>
                                      <p:to>
                                        <p:strVal val="visible"/>
                                      </p:to>
                                    </p:set>
                                    <p:animEffect transition="in" filter="fade">
                                      <p:cBhvr>
                                        <p:cTn id="52" dur="300"/>
                                        <p:tgtEl>
                                          <p:spTgt spid="148"/>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19"/>
                                        </p:tgtEl>
                                        <p:attrNameLst>
                                          <p:attrName>style.visibility</p:attrName>
                                        </p:attrNameLst>
                                      </p:cBhvr>
                                      <p:to>
                                        <p:strVal val="visible"/>
                                      </p:to>
                                    </p:set>
                                    <p:anim calcmode="lin" valueType="num">
                                      <p:cBhvr>
                                        <p:cTn id="55" dur="300" fill="hold"/>
                                        <p:tgtEl>
                                          <p:spTgt spid="119"/>
                                        </p:tgtEl>
                                        <p:attrNameLst>
                                          <p:attrName>ppt_w</p:attrName>
                                        </p:attrNameLst>
                                      </p:cBhvr>
                                      <p:tavLst>
                                        <p:tav tm="0">
                                          <p:val>
                                            <p:fltVal val="0"/>
                                          </p:val>
                                        </p:tav>
                                        <p:tav tm="100000">
                                          <p:val>
                                            <p:strVal val="#ppt_w"/>
                                          </p:val>
                                        </p:tav>
                                      </p:tavLst>
                                    </p:anim>
                                    <p:anim calcmode="lin" valueType="num">
                                      <p:cBhvr>
                                        <p:cTn id="56" dur="300" fill="hold"/>
                                        <p:tgtEl>
                                          <p:spTgt spid="119"/>
                                        </p:tgtEl>
                                        <p:attrNameLst>
                                          <p:attrName>ppt_h</p:attrName>
                                        </p:attrNameLst>
                                      </p:cBhvr>
                                      <p:tavLst>
                                        <p:tav tm="0">
                                          <p:val>
                                            <p:fltVal val="0"/>
                                          </p:val>
                                        </p:tav>
                                        <p:tav tm="100000">
                                          <p:val>
                                            <p:strVal val="#ppt_h"/>
                                          </p:val>
                                        </p:tav>
                                      </p:tavLst>
                                    </p:anim>
                                    <p:animEffect transition="in" filter="fade">
                                      <p:cBhvr>
                                        <p:cTn id="57" dur="300"/>
                                        <p:tgtEl>
                                          <p:spTgt spid="119"/>
                                        </p:tgtEl>
                                      </p:cBhvr>
                                    </p:animEffect>
                                    <p:anim calcmode="lin" valueType="num">
                                      <p:cBhvr>
                                        <p:cTn id="58" dur="300" fill="hold"/>
                                        <p:tgtEl>
                                          <p:spTgt spid="119"/>
                                        </p:tgtEl>
                                        <p:attrNameLst>
                                          <p:attrName>ppt_x</p:attrName>
                                        </p:attrNameLst>
                                      </p:cBhvr>
                                      <p:tavLst>
                                        <p:tav tm="0">
                                          <p:val>
                                            <p:fltVal val="0.5"/>
                                          </p:val>
                                        </p:tav>
                                        <p:tav tm="100000">
                                          <p:val>
                                            <p:strVal val="#ppt_x"/>
                                          </p:val>
                                        </p:tav>
                                      </p:tavLst>
                                    </p:anim>
                                    <p:anim calcmode="lin" valueType="num">
                                      <p:cBhvr>
                                        <p:cTn id="59" dur="300" fill="hold"/>
                                        <p:tgtEl>
                                          <p:spTgt spid="119"/>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150"/>
                                        </p:tgtEl>
                                        <p:attrNameLst>
                                          <p:attrName>style.visibility</p:attrName>
                                        </p:attrNameLst>
                                      </p:cBhvr>
                                      <p:to>
                                        <p:strVal val="visible"/>
                                      </p:to>
                                    </p:set>
                                    <p:animEffect transition="in" filter="fade">
                                      <p:cBhvr>
                                        <p:cTn id="62" dur="300"/>
                                        <p:tgtEl>
                                          <p:spTgt spid="150"/>
                                        </p:tgtEl>
                                      </p:cBhvr>
                                    </p:animEffect>
                                  </p:childTnLst>
                                </p:cTn>
                              </p:par>
                              <p:par>
                                <p:cTn id="63" presetID="10" presetClass="entr" presetSubtype="0" fill="hold" nodeType="withEffect">
                                  <p:stCondLst>
                                    <p:cond delay="1200"/>
                                  </p:stCondLst>
                                  <p:childTnLst>
                                    <p:set>
                                      <p:cBhvr>
                                        <p:cTn id="64" dur="1" fill="hold">
                                          <p:stCondLst>
                                            <p:cond delay="0"/>
                                          </p:stCondLst>
                                        </p:cTn>
                                        <p:tgtEl>
                                          <p:spTgt spid="153"/>
                                        </p:tgtEl>
                                        <p:attrNameLst>
                                          <p:attrName>style.visibility</p:attrName>
                                        </p:attrNameLst>
                                      </p:cBhvr>
                                      <p:to>
                                        <p:strVal val="visible"/>
                                      </p:to>
                                    </p:set>
                                    <p:animEffect transition="in" filter="fade">
                                      <p:cBhvr>
                                        <p:cTn id="65" dur="300"/>
                                        <p:tgtEl>
                                          <p:spTgt spid="153"/>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163"/>
                                        </p:tgtEl>
                                        <p:attrNameLst>
                                          <p:attrName>style.visibility</p:attrName>
                                        </p:attrNameLst>
                                      </p:cBhvr>
                                      <p:to>
                                        <p:strVal val="visible"/>
                                      </p:to>
                                    </p:set>
                                    <p:animEffect transition="in" filter="fade">
                                      <p:cBhvr>
                                        <p:cTn id="68" dur="300"/>
                                        <p:tgtEl>
                                          <p:spTgt spid="163"/>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122"/>
                                        </p:tgtEl>
                                        <p:attrNameLst>
                                          <p:attrName>style.visibility</p:attrName>
                                        </p:attrNameLst>
                                      </p:cBhvr>
                                      <p:to>
                                        <p:strVal val="visible"/>
                                      </p:to>
                                    </p:set>
                                    <p:anim calcmode="lin" valueType="num">
                                      <p:cBhvr>
                                        <p:cTn id="71" dur="300" fill="hold"/>
                                        <p:tgtEl>
                                          <p:spTgt spid="122"/>
                                        </p:tgtEl>
                                        <p:attrNameLst>
                                          <p:attrName>ppt_w</p:attrName>
                                        </p:attrNameLst>
                                      </p:cBhvr>
                                      <p:tavLst>
                                        <p:tav tm="0">
                                          <p:val>
                                            <p:fltVal val="0"/>
                                          </p:val>
                                        </p:tav>
                                        <p:tav tm="100000">
                                          <p:val>
                                            <p:strVal val="#ppt_w"/>
                                          </p:val>
                                        </p:tav>
                                      </p:tavLst>
                                    </p:anim>
                                    <p:anim calcmode="lin" valueType="num">
                                      <p:cBhvr>
                                        <p:cTn id="72" dur="300" fill="hold"/>
                                        <p:tgtEl>
                                          <p:spTgt spid="122"/>
                                        </p:tgtEl>
                                        <p:attrNameLst>
                                          <p:attrName>ppt_h</p:attrName>
                                        </p:attrNameLst>
                                      </p:cBhvr>
                                      <p:tavLst>
                                        <p:tav tm="0">
                                          <p:val>
                                            <p:fltVal val="0"/>
                                          </p:val>
                                        </p:tav>
                                        <p:tav tm="100000">
                                          <p:val>
                                            <p:strVal val="#ppt_h"/>
                                          </p:val>
                                        </p:tav>
                                      </p:tavLst>
                                    </p:anim>
                                    <p:animEffect transition="in" filter="fade">
                                      <p:cBhvr>
                                        <p:cTn id="73" dur="300"/>
                                        <p:tgtEl>
                                          <p:spTgt spid="122"/>
                                        </p:tgtEl>
                                      </p:cBhvr>
                                    </p:animEffect>
                                    <p:anim calcmode="lin" valueType="num">
                                      <p:cBhvr>
                                        <p:cTn id="74" dur="300" fill="hold"/>
                                        <p:tgtEl>
                                          <p:spTgt spid="122"/>
                                        </p:tgtEl>
                                        <p:attrNameLst>
                                          <p:attrName>ppt_x</p:attrName>
                                        </p:attrNameLst>
                                      </p:cBhvr>
                                      <p:tavLst>
                                        <p:tav tm="0">
                                          <p:val>
                                            <p:fltVal val="0.5"/>
                                          </p:val>
                                        </p:tav>
                                        <p:tav tm="100000">
                                          <p:val>
                                            <p:strVal val="#ppt_x"/>
                                          </p:val>
                                        </p:tav>
                                      </p:tavLst>
                                    </p:anim>
                                    <p:anim calcmode="lin" valueType="num">
                                      <p:cBhvr>
                                        <p:cTn id="75" dur="300" fill="hold"/>
                                        <p:tgtEl>
                                          <p:spTgt spid="122"/>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151"/>
                                        </p:tgtEl>
                                        <p:attrNameLst>
                                          <p:attrName>style.visibility</p:attrName>
                                        </p:attrNameLst>
                                      </p:cBhvr>
                                      <p:to>
                                        <p:strVal val="visible"/>
                                      </p:to>
                                    </p:set>
                                    <p:animEffect transition="in" filter="fade">
                                      <p:cBhvr>
                                        <p:cTn id="78" dur="300"/>
                                        <p:tgtEl>
                                          <p:spTgt spid="151"/>
                                        </p:tgtEl>
                                      </p:cBhvr>
                                    </p:animEffect>
                                  </p:childTnLst>
                                </p:cTn>
                              </p:par>
                              <p:par>
                                <p:cTn id="79" presetID="10" presetClass="entr" presetSubtype="0" fill="hold" nodeType="withEffect">
                                  <p:stCondLst>
                                    <p:cond delay="1500"/>
                                  </p:stCondLst>
                                  <p:childTnLst>
                                    <p:set>
                                      <p:cBhvr>
                                        <p:cTn id="80" dur="1" fill="hold">
                                          <p:stCondLst>
                                            <p:cond delay="0"/>
                                          </p:stCondLst>
                                        </p:cTn>
                                        <p:tgtEl>
                                          <p:spTgt spid="159"/>
                                        </p:tgtEl>
                                        <p:attrNameLst>
                                          <p:attrName>style.visibility</p:attrName>
                                        </p:attrNameLst>
                                      </p:cBhvr>
                                      <p:to>
                                        <p:strVal val="visible"/>
                                      </p:to>
                                    </p:set>
                                    <p:animEffect transition="in" filter="fade">
                                      <p:cBhvr>
                                        <p:cTn id="81" dur="300"/>
                                        <p:tgtEl>
                                          <p:spTgt spid="159"/>
                                        </p:tgtEl>
                                      </p:cBhvr>
                                    </p:animEffect>
                                  </p:childTnLst>
                                </p:cTn>
                              </p:par>
                              <p:par>
                                <p:cTn id="82" presetID="10" presetClass="entr" presetSubtype="0" fill="hold" nodeType="withEffect">
                                  <p:stCondLst>
                                    <p:cond delay="1500"/>
                                  </p:stCondLst>
                                  <p:childTnLst>
                                    <p:set>
                                      <p:cBhvr>
                                        <p:cTn id="83" dur="1" fill="hold">
                                          <p:stCondLst>
                                            <p:cond delay="0"/>
                                          </p:stCondLst>
                                        </p:cTn>
                                        <p:tgtEl>
                                          <p:spTgt spid="164"/>
                                        </p:tgtEl>
                                        <p:attrNameLst>
                                          <p:attrName>style.visibility</p:attrName>
                                        </p:attrNameLst>
                                      </p:cBhvr>
                                      <p:to>
                                        <p:strVal val="visible"/>
                                      </p:to>
                                    </p:set>
                                    <p:animEffect transition="in" filter="fade">
                                      <p:cBhvr>
                                        <p:cTn id="84" dur="300"/>
                                        <p:tgtEl>
                                          <p:spTgt spid="164"/>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118"/>
                                        </p:tgtEl>
                                        <p:attrNameLst>
                                          <p:attrName>style.visibility</p:attrName>
                                        </p:attrNameLst>
                                      </p:cBhvr>
                                      <p:to>
                                        <p:strVal val="visible"/>
                                      </p:to>
                                    </p:set>
                                    <p:anim calcmode="lin" valueType="num">
                                      <p:cBhvr>
                                        <p:cTn id="87" dur="300" fill="hold"/>
                                        <p:tgtEl>
                                          <p:spTgt spid="118"/>
                                        </p:tgtEl>
                                        <p:attrNameLst>
                                          <p:attrName>ppt_w</p:attrName>
                                        </p:attrNameLst>
                                      </p:cBhvr>
                                      <p:tavLst>
                                        <p:tav tm="0">
                                          <p:val>
                                            <p:fltVal val="0"/>
                                          </p:val>
                                        </p:tav>
                                        <p:tav tm="100000">
                                          <p:val>
                                            <p:strVal val="#ppt_w"/>
                                          </p:val>
                                        </p:tav>
                                      </p:tavLst>
                                    </p:anim>
                                    <p:anim calcmode="lin" valueType="num">
                                      <p:cBhvr>
                                        <p:cTn id="88" dur="300" fill="hold"/>
                                        <p:tgtEl>
                                          <p:spTgt spid="118"/>
                                        </p:tgtEl>
                                        <p:attrNameLst>
                                          <p:attrName>ppt_h</p:attrName>
                                        </p:attrNameLst>
                                      </p:cBhvr>
                                      <p:tavLst>
                                        <p:tav tm="0">
                                          <p:val>
                                            <p:fltVal val="0"/>
                                          </p:val>
                                        </p:tav>
                                        <p:tav tm="100000">
                                          <p:val>
                                            <p:strVal val="#ppt_h"/>
                                          </p:val>
                                        </p:tav>
                                      </p:tavLst>
                                    </p:anim>
                                    <p:animEffect transition="in" filter="fade">
                                      <p:cBhvr>
                                        <p:cTn id="89" dur="300"/>
                                        <p:tgtEl>
                                          <p:spTgt spid="118"/>
                                        </p:tgtEl>
                                      </p:cBhvr>
                                    </p:animEffect>
                                    <p:anim calcmode="lin" valueType="num">
                                      <p:cBhvr>
                                        <p:cTn id="90" dur="300" fill="hold"/>
                                        <p:tgtEl>
                                          <p:spTgt spid="118"/>
                                        </p:tgtEl>
                                        <p:attrNameLst>
                                          <p:attrName>ppt_x</p:attrName>
                                        </p:attrNameLst>
                                      </p:cBhvr>
                                      <p:tavLst>
                                        <p:tav tm="0">
                                          <p:val>
                                            <p:fltVal val="0.5"/>
                                          </p:val>
                                        </p:tav>
                                        <p:tav tm="100000">
                                          <p:val>
                                            <p:strVal val="#ppt_x"/>
                                          </p:val>
                                        </p:tav>
                                      </p:tavLst>
                                    </p:anim>
                                    <p:anim calcmode="lin" valueType="num">
                                      <p:cBhvr>
                                        <p:cTn id="91" dur="300" fill="hold"/>
                                        <p:tgtEl>
                                          <p:spTgt spid="118"/>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152"/>
                                        </p:tgtEl>
                                        <p:attrNameLst>
                                          <p:attrName>style.visibility</p:attrName>
                                        </p:attrNameLst>
                                      </p:cBhvr>
                                      <p:to>
                                        <p:strVal val="visible"/>
                                      </p:to>
                                    </p:set>
                                    <p:animEffect transition="in" filter="fade">
                                      <p:cBhvr>
                                        <p:cTn id="94" dur="300"/>
                                        <p:tgtEl>
                                          <p:spTgt spid="152"/>
                                        </p:tgtEl>
                                      </p:cBhvr>
                                    </p:animEffect>
                                  </p:childTnLst>
                                </p:cTn>
                              </p:par>
                              <p:par>
                                <p:cTn id="95" presetID="10" presetClass="entr" presetSubtype="0" fill="hold" nodeType="withEffect">
                                  <p:stCondLst>
                                    <p:cond delay="1800"/>
                                  </p:stCondLst>
                                  <p:childTnLst>
                                    <p:set>
                                      <p:cBhvr>
                                        <p:cTn id="96" dur="1" fill="hold">
                                          <p:stCondLst>
                                            <p:cond delay="0"/>
                                          </p:stCondLst>
                                        </p:cTn>
                                        <p:tgtEl>
                                          <p:spTgt spid="156"/>
                                        </p:tgtEl>
                                        <p:attrNameLst>
                                          <p:attrName>style.visibility</p:attrName>
                                        </p:attrNameLst>
                                      </p:cBhvr>
                                      <p:to>
                                        <p:strVal val="visible"/>
                                      </p:to>
                                    </p:set>
                                    <p:animEffect transition="in" filter="fade">
                                      <p:cBhvr>
                                        <p:cTn id="97" dur="300"/>
                                        <p:tgtEl>
                                          <p:spTgt spid="156"/>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162"/>
                                        </p:tgtEl>
                                        <p:attrNameLst>
                                          <p:attrName>style.visibility</p:attrName>
                                        </p:attrNameLst>
                                      </p:cBhvr>
                                      <p:to>
                                        <p:strVal val="visible"/>
                                      </p:to>
                                    </p:set>
                                    <p:animEffect transition="in" filter="fade">
                                      <p:cBhvr>
                                        <p:cTn id="100" dur="3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3" grpId="0" animBg="1"/>
      <p:bldP spid="135" grpId="0"/>
      <p:bldP spid="139" grpId="0" animBg="1"/>
      <p:bldP spid="140" grpId="0"/>
      <p:bldP spid="141" grpId="0"/>
      <p:bldP spid="148" grpId="0" animBg="1"/>
      <p:bldP spid="150" grpId="0"/>
      <p:bldP spid="151" grpId="0"/>
      <p:bldP spid="152" grpId="0"/>
      <p:bldP spid="162" grpId="0" animBg="1"/>
      <p:bldP spid="16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2" name="Straight Connector 171"/>
          <p:cNvCxnSpPr/>
          <p:nvPr/>
        </p:nvCxnSpPr>
        <p:spPr>
          <a:xfrm>
            <a:off x="6123624" y="2067611"/>
            <a:ext cx="4368485"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173" name="Arc 172"/>
          <p:cNvSpPr/>
          <p:nvPr/>
        </p:nvSpPr>
        <p:spPr>
          <a:xfrm>
            <a:off x="1897808" y="2519606"/>
            <a:ext cx="8655445" cy="4088565"/>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4" name="Arc 173"/>
          <p:cNvSpPr/>
          <p:nvPr/>
        </p:nvSpPr>
        <p:spPr>
          <a:xfrm>
            <a:off x="3543128" y="2980344"/>
            <a:ext cx="5364805" cy="2999701"/>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5" name="Arc 174"/>
          <p:cNvSpPr/>
          <p:nvPr/>
        </p:nvSpPr>
        <p:spPr>
          <a:xfrm>
            <a:off x="5234179" y="3310875"/>
            <a:ext cx="1982704" cy="1949091"/>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cxnSp>
        <p:nvCxnSpPr>
          <p:cNvPr id="176" name="Straight Connector 175"/>
          <p:cNvCxnSpPr/>
          <p:nvPr/>
        </p:nvCxnSpPr>
        <p:spPr>
          <a:xfrm flipH="1">
            <a:off x="1801798" y="2067611"/>
            <a:ext cx="4368485"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77" name="Arc 176"/>
          <p:cNvSpPr/>
          <p:nvPr/>
        </p:nvSpPr>
        <p:spPr>
          <a:xfrm flipH="1">
            <a:off x="1740654" y="2519606"/>
            <a:ext cx="8655445" cy="4088565"/>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8" name="Arc 177"/>
          <p:cNvSpPr/>
          <p:nvPr/>
        </p:nvSpPr>
        <p:spPr>
          <a:xfrm flipH="1">
            <a:off x="3385974" y="2980344"/>
            <a:ext cx="5364805" cy="2999701"/>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79" name="Arc 178"/>
          <p:cNvSpPr/>
          <p:nvPr/>
        </p:nvSpPr>
        <p:spPr>
          <a:xfrm flipH="1">
            <a:off x="5077024" y="3310875"/>
            <a:ext cx="1982704" cy="1949091"/>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useBgFill="1">
        <p:nvSpPr>
          <p:cNvPr id="180" name="Oval 179"/>
          <p:cNvSpPr/>
          <p:nvPr/>
        </p:nvSpPr>
        <p:spPr>
          <a:xfrm>
            <a:off x="4922144" y="1268280"/>
            <a:ext cx="2606773" cy="2606773"/>
          </a:xfrm>
          <a:prstGeom prst="ellipse">
            <a:avLst/>
          </a:prstGeom>
          <a:ln>
            <a:solidFill>
              <a:schemeClr val="bg1">
                <a:lumMod val="10000"/>
                <a:lumOff val="9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TextBox 180"/>
          <p:cNvSpPr txBox="1"/>
          <p:nvPr/>
        </p:nvSpPr>
        <p:spPr>
          <a:xfrm>
            <a:off x="815413"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2" name="TextBox 181"/>
          <p:cNvSpPr txBox="1"/>
          <p:nvPr/>
        </p:nvSpPr>
        <p:spPr>
          <a:xfrm>
            <a:off x="2477277"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3" name="TextBox 182"/>
          <p:cNvSpPr txBox="1"/>
          <p:nvPr/>
        </p:nvSpPr>
        <p:spPr>
          <a:xfrm>
            <a:off x="433458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4" name="TextBox 183"/>
          <p:cNvSpPr txBox="1"/>
          <p:nvPr/>
        </p:nvSpPr>
        <p:spPr>
          <a:xfrm>
            <a:off x="656190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5" name="TextBox 184"/>
          <p:cNvSpPr txBox="1"/>
          <p:nvPr/>
        </p:nvSpPr>
        <p:spPr>
          <a:xfrm>
            <a:off x="8137196"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6" name="TextBox 185"/>
          <p:cNvSpPr txBox="1"/>
          <p:nvPr/>
        </p:nvSpPr>
        <p:spPr>
          <a:xfrm>
            <a:off x="9836459"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7" name="TextBox 186"/>
          <p:cNvSpPr txBox="1"/>
          <p:nvPr/>
        </p:nvSpPr>
        <p:spPr>
          <a:xfrm>
            <a:off x="719403" y="891887"/>
            <a:ext cx="2020181" cy="70769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8" name="TextBox 187"/>
          <p:cNvSpPr txBox="1"/>
          <p:nvPr/>
        </p:nvSpPr>
        <p:spPr>
          <a:xfrm>
            <a:off x="9548427" y="891887"/>
            <a:ext cx="2020181" cy="70769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xx </a:t>
            </a:r>
            <a:r>
              <a:rPr lang="en-US" sz="1333" dirty="0" err="1"/>
              <a:t>xxxxxxxx</a:t>
            </a:r>
            <a:r>
              <a:rPr lang="en-US" sz="1333" dirty="0"/>
              <a:t> </a:t>
            </a:r>
            <a:r>
              <a:rPr lang="en-US" sz="1333" dirty="0" err="1"/>
              <a:t>xxxxxx</a:t>
            </a:r>
            <a:r>
              <a:rPr lang="en-US" sz="1333" dirty="0"/>
              <a:t> x </a:t>
            </a:r>
            <a:r>
              <a:rPr lang="en-US" sz="1333" dirty="0" err="1"/>
              <a:t>xxxx</a:t>
            </a:r>
            <a:r>
              <a:rPr lang="en-US" sz="1333" dirty="0"/>
              <a:t>.</a:t>
            </a:r>
          </a:p>
        </p:txBody>
      </p:sp>
      <p:sp>
        <p:nvSpPr>
          <p:cNvPr id="189" name="TextBox 188"/>
          <p:cNvSpPr txBox="1"/>
          <p:nvPr/>
        </p:nvSpPr>
        <p:spPr>
          <a:xfrm>
            <a:off x="5435892" y="1851211"/>
            <a:ext cx="1579279" cy="461665"/>
          </a:xfrm>
          <a:prstGeom prst="rect">
            <a:avLst/>
          </a:prstGeom>
          <a:noFill/>
        </p:spPr>
        <p:txBody>
          <a:bodyPr wrap="none" rtlCol="0">
            <a:spAutoFit/>
          </a:bodyPr>
          <a:lstStyle/>
          <a:p>
            <a:pPr algn="ctr"/>
            <a:r>
              <a:rPr lang="en-US" dirty="0" err="1"/>
              <a:t>Xxxxx</a:t>
            </a:r>
            <a:r>
              <a:rPr lang="en-US" dirty="0"/>
              <a:t> </a:t>
            </a:r>
            <a:r>
              <a:rPr lang="en-US" dirty="0" err="1"/>
              <a:t>xxxx</a:t>
            </a:r>
            <a:endParaRPr lang="en-US" dirty="0"/>
          </a:p>
        </p:txBody>
      </p:sp>
      <p:sp>
        <p:nvSpPr>
          <p:cNvPr id="190" name="TextBox 189"/>
          <p:cNvSpPr txBox="1"/>
          <p:nvPr/>
        </p:nvSpPr>
        <p:spPr>
          <a:xfrm>
            <a:off x="5058919" y="2235901"/>
            <a:ext cx="2333227" cy="912814"/>
          </a:xfrm>
          <a:prstGeom prst="rect">
            <a:avLst/>
          </a:prstGeom>
          <a:noFill/>
        </p:spPr>
        <p:txBody>
          <a:bodyPr wrap="square" rtlCol="0">
            <a:spAutoFit/>
          </a:bodyPr>
          <a:lstStyle/>
          <a:p>
            <a:pPr algn="ctr"/>
            <a:r>
              <a:rPr lang="en-US" sz="1333" dirty="0"/>
              <a:t>X xxx x </a:t>
            </a:r>
            <a:r>
              <a:rPr lang="en-US" sz="1333" dirty="0" err="1"/>
              <a:t>xxxxxxx</a:t>
            </a:r>
            <a:r>
              <a:rPr lang="en-US" sz="1333" dirty="0"/>
              <a:t> </a:t>
            </a:r>
            <a:r>
              <a:rPr lang="en-US" sz="1333" dirty="0" err="1"/>
              <a:t>xxxxx</a:t>
            </a:r>
            <a:r>
              <a:rPr lang="en-US" sz="1333" dirty="0"/>
              <a:t> </a:t>
            </a:r>
            <a:r>
              <a:rPr lang="en-US" sz="1333" dirty="0" err="1"/>
              <a:t>xxxx</a:t>
            </a:r>
            <a:r>
              <a:rPr lang="en-US" sz="1333" dirty="0"/>
              <a:t> </a:t>
            </a:r>
            <a:r>
              <a:rPr lang="en-US" sz="1333" dirty="0" err="1"/>
              <a:t>xxxx</a:t>
            </a:r>
            <a:r>
              <a:rPr lang="en-US" sz="1333" dirty="0"/>
              <a:t> x </a:t>
            </a:r>
            <a:r>
              <a:rPr lang="en-US" sz="1333" dirty="0" err="1"/>
              <a:t>xxxx</a:t>
            </a:r>
            <a:r>
              <a:rPr lang="en-US" sz="1333" dirty="0"/>
              <a:t> x </a:t>
            </a:r>
            <a:r>
              <a:rPr lang="en-US" sz="1333" dirty="0" err="1"/>
              <a:t>xxxx</a:t>
            </a:r>
            <a:r>
              <a:rPr lang="en-US" sz="1333" dirty="0"/>
              <a:t>. Xxx </a:t>
            </a:r>
            <a:r>
              <a:rPr lang="en-US" sz="1333" dirty="0" err="1"/>
              <a:t>xxxxx</a:t>
            </a:r>
            <a:r>
              <a:rPr lang="en-US" sz="1333" dirty="0"/>
              <a:t> x xx </a:t>
            </a:r>
            <a:r>
              <a:rPr lang="en-US" sz="1333" dirty="0" err="1"/>
              <a:t>xxxxxxxx</a:t>
            </a:r>
            <a:r>
              <a:rPr lang="en-US" sz="1333" dirty="0"/>
              <a:t>, x </a:t>
            </a:r>
            <a:r>
              <a:rPr lang="en-US" sz="1333" dirty="0" err="1"/>
              <a:t>xxxxx</a:t>
            </a:r>
            <a:r>
              <a:rPr lang="en-US" sz="1333" dirty="0"/>
              <a:t> </a:t>
            </a:r>
            <a:r>
              <a:rPr lang="en-US" sz="1333" dirty="0" err="1"/>
              <a:t>xxxxxx</a:t>
            </a:r>
            <a:r>
              <a:rPr lang="en-US" sz="1333" dirty="0"/>
              <a:t> x, </a:t>
            </a:r>
            <a:r>
              <a:rPr lang="en-US" sz="1333" dirty="0" err="1"/>
              <a:t>xxxxxxx</a:t>
            </a:r>
            <a:r>
              <a:rPr lang="en-US" sz="1333" dirty="0"/>
              <a:t> </a:t>
            </a:r>
            <a:r>
              <a:rPr lang="en-US" sz="1333" dirty="0" err="1"/>
              <a:t>xxxxx</a:t>
            </a:r>
            <a:r>
              <a:rPr lang="en-US" sz="1333" dirty="0"/>
              <a:t>.</a:t>
            </a:r>
          </a:p>
        </p:txBody>
      </p:sp>
      <p:grpSp>
        <p:nvGrpSpPr>
          <p:cNvPr id="191" name="Group 190"/>
          <p:cNvGrpSpPr/>
          <p:nvPr/>
        </p:nvGrpSpPr>
        <p:grpSpPr>
          <a:xfrm>
            <a:off x="1439483" y="1755576"/>
            <a:ext cx="624069" cy="624069"/>
            <a:chOff x="1439483" y="1755576"/>
            <a:chExt cx="624069" cy="624069"/>
          </a:xfrm>
        </p:grpSpPr>
        <p:sp>
          <p:nvSpPr>
            <p:cNvPr id="192" name="Oval 191"/>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3"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4" name="Group 193"/>
          <p:cNvGrpSpPr/>
          <p:nvPr/>
        </p:nvGrpSpPr>
        <p:grpSpPr>
          <a:xfrm>
            <a:off x="3102236" y="4002895"/>
            <a:ext cx="624069" cy="624069"/>
            <a:chOff x="3102236" y="4002895"/>
            <a:chExt cx="624069" cy="624069"/>
          </a:xfrm>
        </p:grpSpPr>
        <p:sp>
          <p:nvSpPr>
            <p:cNvPr id="195" name="Oval 194"/>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96" name="Group 195"/>
            <p:cNvGrpSpPr/>
            <p:nvPr/>
          </p:nvGrpSpPr>
          <p:grpSpPr>
            <a:xfrm>
              <a:off x="3245789" y="4154180"/>
              <a:ext cx="336967" cy="321499"/>
              <a:chOff x="2118665" y="1750614"/>
              <a:chExt cx="499807" cy="476865"/>
            </a:xfrm>
          </p:grpSpPr>
          <p:sp>
            <p:nvSpPr>
              <p:cNvPr id="19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99" name="Group 198"/>
          <p:cNvGrpSpPr/>
          <p:nvPr/>
        </p:nvGrpSpPr>
        <p:grpSpPr>
          <a:xfrm>
            <a:off x="10230355" y="4002895"/>
            <a:ext cx="624069" cy="624069"/>
            <a:chOff x="10230355" y="4002895"/>
            <a:chExt cx="624069" cy="624069"/>
          </a:xfrm>
        </p:grpSpPr>
        <p:sp>
          <p:nvSpPr>
            <p:cNvPr id="200" name="Oval 199"/>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01" name="Group 200"/>
            <p:cNvGrpSpPr/>
            <p:nvPr/>
          </p:nvGrpSpPr>
          <p:grpSpPr>
            <a:xfrm>
              <a:off x="10333141" y="4182425"/>
              <a:ext cx="418496" cy="265008"/>
              <a:chOff x="8047383" y="1827632"/>
              <a:chExt cx="571910" cy="362155"/>
            </a:xfrm>
          </p:grpSpPr>
          <p:sp>
            <p:nvSpPr>
              <p:cNvPr id="20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20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20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grpSp>
        <p:nvGrpSpPr>
          <p:cNvPr id="205" name="Group 204"/>
          <p:cNvGrpSpPr/>
          <p:nvPr/>
        </p:nvGrpSpPr>
        <p:grpSpPr>
          <a:xfrm>
            <a:off x="8567602" y="4002895"/>
            <a:ext cx="624069" cy="624069"/>
            <a:chOff x="8567602" y="4002895"/>
            <a:chExt cx="624069" cy="624069"/>
          </a:xfrm>
        </p:grpSpPr>
        <p:sp>
          <p:nvSpPr>
            <p:cNvPr id="206" name="Oval 205"/>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7"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nvGrpSpPr>
          <p:cNvPr id="208" name="Group 207"/>
          <p:cNvGrpSpPr/>
          <p:nvPr/>
        </p:nvGrpSpPr>
        <p:grpSpPr>
          <a:xfrm>
            <a:off x="10230355" y="1755576"/>
            <a:ext cx="624069" cy="624069"/>
            <a:chOff x="10230355" y="1755576"/>
            <a:chExt cx="624069" cy="624069"/>
          </a:xfrm>
        </p:grpSpPr>
        <p:sp>
          <p:nvSpPr>
            <p:cNvPr id="209" name="Oval 208"/>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0"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1" name="Group 210"/>
          <p:cNvGrpSpPr/>
          <p:nvPr/>
        </p:nvGrpSpPr>
        <p:grpSpPr>
          <a:xfrm>
            <a:off x="4764990" y="4002895"/>
            <a:ext cx="624069" cy="624069"/>
            <a:chOff x="4764990" y="4002895"/>
            <a:chExt cx="624069" cy="624069"/>
          </a:xfrm>
        </p:grpSpPr>
        <p:sp>
          <p:nvSpPr>
            <p:cNvPr id="212" name="Oval 211"/>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13" name="Group 212"/>
            <p:cNvGrpSpPr/>
            <p:nvPr/>
          </p:nvGrpSpPr>
          <p:grpSpPr>
            <a:xfrm>
              <a:off x="4914356" y="4119841"/>
              <a:ext cx="325336" cy="390180"/>
              <a:chOff x="8071963" y="3061130"/>
              <a:chExt cx="476865" cy="571910"/>
            </a:xfrm>
          </p:grpSpPr>
          <p:sp>
            <p:nvSpPr>
              <p:cNvPr id="214" name="Freeform 213"/>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Freeform 214"/>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Freeform 215"/>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Freeform 216"/>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Freeform 217"/>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Freeform 218"/>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0" name="Group 219"/>
          <p:cNvGrpSpPr/>
          <p:nvPr/>
        </p:nvGrpSpPr>
        <p:grpSpPr>
          <a:xfrm>
            <a:off x="6904848" y="4002895"/>
            <a:ext cx="624069" cy="624069"/>
            <a:chOff x="6904848" y="4002895"/>
            <a:chExt cx="624069" cy="624069"/>
          </a:xfrm>
        </p:grpSpPr>
        <p:sp>
          <p:nvSpPr>
            <p:cNvPr id="221" name="Oval 22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2"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3" name="Group 222"/>
          <p:cNvGrpSpPr/>
          <p:nvPr/>
        </p:nvGrpSpPr>
        <p:grpSpPr>
          <a:xfrm>
            <a:off x="1439483" y="4002895"/>
            <a:ext cx="624069" cy="624069"/>
            <a:chOff x="1439483" y="4002895"/>
            <a:chExt cx="624069" cy="624069"/>
          </a:xfrm>
        </p:grpSpPr>
        <p:sp>
          <p:nvSpPr>
            <p:cNvPr id="224" name="Oval 223"/>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25" name="Group 224"/>
            <p:cNvGrpSpPr/>
            <p:nvPr/>
          </p:nvGrpSpPr>
          <p:grpSpPr>
            <a:xfrm>
              <a:off x="1532760" y="4121329"/>
              <a:ext cx="437515" cy="387200"/>
              <a:chOff x="3537345" y="3113568"/>
              <a:chExt cx="655484" cy="580103"/>
            </a:xfrm>
          </p:grpSpPr>
          <p:sp>
            <p:nvSpPr>
              <p:cNvPr id="22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21574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5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500"/>
                                        <p:tgtEl>
                                          <p:spTgt spid="1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500"/>
                                        <p:tgtEl>
                                          <p:spTgt spid="190"/>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72"/>
                                        </p:tgtEl>
                                        <p:attrNameLst>
                                          <p:attrName>style.visibility</p:attrName>
                                        </p:attrNameLst>
                                      </p:cBhvr>
                                      <p:to>
                                        <p:strVal val="visible"/>
                                      </p:to>
                                    </p:set>
                                    <p:animEffect transition="in" filter="wipe(left)">
                                      <p:cBhvr>
                                        <p:cTn id="17" dur="400"/>
                                        <p:tgtEl>
                                          <p:spTgt spid="172"/>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
                                        <p:tgtEl>
                                          <p:spTgt spid="188"/>
                                        </p:tgtEl>
                                      </p:cBhvr>
                                    </p:animEffect>
                                  </p:childTnLst>
                                </p:cTn>
                              </p:par>
                              <p:par>
                                <p:cTn id="21" presetID="10" presetClass="entr" presetSubtype="0" fill="hold" nodeType="withEffect">
                                  <p:stCondLst>
                                    <p:cond delay="30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100"/>
                                        <p:tgtEl>
                                          <p:spTgt spid="208"/>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wipe(left)">
                                      <p:cBhvr>
                                        <p:cTn id="26" dur="400"/>
                                        <p:tgtEl>
                                          <p:spTgt spid="17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86"/>
                                        </p:tgtEl>
                                        <p:attrNameLst>
                                          <p:attrName>style.visibility</p:attrName>
                                        </p:attrNameLst>
                                      </p:cBhvr>
                                      <p:to>
                                        <p:strVal val="visible"/>
                                      </p:to>
                                    </p:set>
                                    <p:animEffect transition="in" filter="fade">
                                      <p:cBhvr>
                                        <p:cTn id="29" dur="100"/>
                                        <p:tgtEl>
                                          <p:spTgt spid="186"/>
                                        </p:tgtEl>
                                      </p:cBhvr>
                                    </p:animEffect>
                                  </p:childTnLst>
                                </p:cTn>
                              </p:par>
                              <p:par>
                                <p:cTn id="30" presetID="10" presetClass="entr" presetSubtype="0" fill="hold" nodeType="withEffect">
                                  <p:stCondLst>
                                    <p:cond delay="500"/>
                                  </p:stCondLst>
                                  <p:childTnLst>
                                    <p:set>
                                      <p:cBhvr>
                                        <p:cTn id="31" dur="1" fill="hold">
                                          <p:stCondLst>
                                            <p:cond delay="0"/>
                                          </p:stCondLst>
                                        </p:cTn>
                                        <p:tgtEl>
                                          <p:spTgt spid="199"/>
                                        </p:tgtEl>
                                        <p:attrNameLst>
                                          <p:attrName>style.visibility</p:attrName>
                                        </p:attrNameLst>
                                      </p:cBhvr>
                                      <p:to>
                                        <p:strVal val="visible"/>
                                      </p:to>
                                    </p:set>
                                    <p:animEffect transition="in" filter="fade">
                                      <p:cBhvr>
                                        <p:cTn id="32" dur="100"/>
                                        <p:tgtEl>
                                          <p:spTgt spid="199"/>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174"/>
                                        </p:tgtEl>
                                        <p:attrNameLst>
                                          <p:attrName>style.visibility</p:attrName>
                                        </p:attrNameLst>
                                      </p:cBhvr>
                                      <p:to>
                                        <p:strVal val="visible"/>
                                      </p:to>
                                    </p:set>
                                    <p:animEffect transition="in" filter="wipe(left)">
                                      <p:cBhvr>
                                        <p:cTn id="35" dur="400"/>
                                        <p:tgtEl>
                                          <p:spTgt spid="174"/>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185"/>
                                        </p:tgtEl>
                                        <p:attrNameLst>
                                          <p:attrName>style.visibility</p:attrName>
                                        </p:attrNameLst>
                                      </p:cBhvr>
                                      <p:to>
                                        <p:strVal val="visible"/>
                                      </p:to>
                                    </p:set>
                                    <p:animEffect transition="in" filter="fade">
                                      <p:cBhvr>
                                        <p:cTn id="38" dur="100"/>
                                        <p:tgtEl>
                                          <p:spTgt spid="185"/>
                                        </p:tgtEl>
                                      </p:cBhvr>
                                    </p:animEffect>
                                  </p:childTnLst>
                                </p:cTn>
                              </p:par>
                              <p:par>
                                <p:cTn id="39" presetID="10" presetClass="entr" presetSubtype="0" fill="hold" nodeType="withEffect">
                                  <p:stCondLst>
                                    <p:cond delay="700"/>
                                  </p:stCondLst>
                                  <p:childTnLst>
                                    <p:set>
                                      <p:cBhvr>
                                        <p:cTn id="40" dur="1" fill="hold">
                                          <p:stCondLst>
                                            <p:cond delay="0"/>
                                          </p:stCondLst>
                                        </p:cTn>
                                        <p:tgtEl>
                                          <p:spTgt spid="205"/>
                                        </p:tgtEl>
                                        <p:attrNameLst>
                                          <p:attrName>style.visibility</p:attrName>
                                        </p:attrNameLst>
                                      </p:cBhvr>
                                      <p:to>
                                        <p:strVal val="visible"/>
                                      </p:to>
                                    </p:set>
                                    <p:animEffect transition="in" filter="fade">
                                      <p:cBhvr>
                                        <p:cTn id="41" dur="100"/>
                                        <p:tgtEl>
                                          <p:spTgt spid="205"/>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175"/>
                                        </p:tgtEl>
                                        <p:attrNameLst>
                                          <p:attrName>style.visibility</p:attrName>
                                        </p:attrNameLst>
                                      </p:cBhvr>
                                      <p:to>
                                        <p:strVal val="visible"/>
                                      </p:to>
                                    </p:set>
                                    <p:animEffect transition="in" filter="wipe(up)">
                                      <p:cBhvr>
                                        <p:cTn id="44" dur="200"/>
                                        <p:tgtEl>
                                          <p:spTgt spid="175"/>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184"/>
                                        </p:tgtEl>
                                        <p:attrNameLst>
                                          <p:attrName>style.visibility</p:attrName>
                                        </p:attrNameLst>
                                      </p:cBhvr>
                                      <p:to>
                                        <p:strVal val="visible"/>
                                      </p:to>
                                    </p:set>
                                    <p:animEffect transition="in" filter="fade">
                                      <p:cBhvr>
                                        <p:cTn id="47" dur="100"/>
                                        <p:tgtEl>
                                          <p:spTgt spid="184"/>
                                        </p:tgtEl>
                                      </p:cBhvr>
                                    </p:animEffect>
                                  </p:childTnLst>
                                </p:cTn>
                              </p:par>
                              <p:par>
                                <p:cTn id="48" presetID="10" presetClass="entr" presetSubtype="0" fill="hold" nodeType="withEffect">
                                  <p:stCondLst>
                                    <p:cond delay="700"/>
                                  </p:stCondLst>
                                  <p:childTnLst>
                                    <p:set>
                                      <p:cBhvr>
                                        <p:cTn id="49" dur="1" fill="hold">
                                          <p:stCondLst>
                                            <p:cond delay="0"/>
                                          </p:stCondLst>
                                        </p:cTn>
                                        <p:tgtEl>
                                          <p:spTgt spid="220"/>
                                        </p:tgtEl>
                                        <p:attrNameLst>
                                          <p:attrName>style.visibility</p:attrName>
                                        </p:attrNameLst>
                                      </p:cBhvr>
                                      <p:to>
                                        <p:strVal val="visible"/>
                                      </p:to>
                                    </p:set>
                                    <p:animEffect transition="in" filter="fade">
                                      <p:cBhvr>
                                        <p:cTn id="50" dur="100"/>
                                        <p:tgtEl>
                                          <p:spTgt spid="220"/>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179"/>
                                        </p:tgtEl>
                                        <p:attrNameLst>
                                          <p:attrName>style.visibility</p:attrName>
                                        </p:attrNameLst>
                                      </p:cBhvr>
                                      <p:to>
                                        <p:strVal val="visible"/>
                                      </p:to>
                                    </p:set>
                                    <p:animEffect transition="in" filter="wipe(up)">
                                      <p:cBhvr>
                                        <p:cTn id="53" dur="200"/>
                                        <p:tgtEl>
                                          <p:spTgt spid="179"/>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183"/>
                                        </p:tgtEl>
                                        <p:attrNameLst>
                                          <p:attrName>style.visibility</p:attrName>
                                        </p:attrNameLst>
                                      </p:cBhvr>
                                      <p:to>
                                        <p:strVal val="visible"/>
                                      </p:to>
                                    </p:set>
                                    <p:animEffect transition="in" filter="fade">
                                      <p:cBhvr>
                                        <p:cTn id="56" dur="100"/>
                                        <p:tgtEl>
                                          <p:spTgt spid="183"/>
                                        </p:tgtEl>
                                      </p:cBhvr>
                                    </p:animEffect>
                                  </p:childTnLst>
                                </p:cTn>
                              </p:par>
                              <p:par>
                                <p:cTn id="57" presetID="10" presetClass="entr" presetSubtype="0" fill="hold" nodeType="withEffect">
                                  <p:stCondLst>
                                    <p:cond delay="1100"/>
                                  </p:stCondLst>
                                  <p:childTnLst>
                                    <p:set>
                                      <p:cBhvr>
                                        <p:cTn id="58" dur="1" fill="hold">
                                          <p:stCondLst>
                                            <p:cond delay="0"/>
                                          </p:stCondLst>
                                        </p:cTn>
                                        <p:tgtEl>
                                          <p:spTgt spid="211"/>
                                        </p:tgtEl>
                                        <p:attrNameLst>
                                          <p:attrName>style.visibility</p:attrName>
                                        </p:attrNameLst>
                                      </p:cBhvr>
                                      <p:to>
                                        <p:strVal val="visible"/>
                                      </p:to>
                                    </p:set>
                                    <p:animEffect transition="in" filter="fade">
                                      <p:cBhvr>
                                        <p:cTn id="59" dur="100"/>
                                        <p:tgtEl>
                                          <p:spTgt spid="211"/>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178"/>
                                        </p:tgtEl>
                                        <p:attrNameLst>
                                          <p:attrName>style.visibility</p:attrName>
                                        </p:attrNameLst>
                                      </p:cBhvr>
                                      <p:to>
                                        <p:strVal val="visible"/>
                                      </p:to>
                                    </p:set>
                                    <p:animEffect transition="in" filter="wipe(right)">
                                      <p:cBhvr>
                                        <p:cTn id="62" dur="400"/>
                                        <p:tgtEl>
                                          <p:spTgt spid="178"/>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182"/>
                                        </p:tgtEl>
                                        <p:attrNameLst>
                                          <p:attrName>style.visibility</p:attrName>
                                        </p:attrNameLst>
                                      </p:cBhvr>
                                      <p:to>
                                        <p:strVal val="visible"/>
                                      </p:to>
                                    </p:set>
                                    <p:animEffect transition="in" filter="fade">
                                      <p:cBhvr>
                                        <p:cTn id="65" dur="100"/>
                                        <p:tgtEl>
                                          <p:spTgt spid="18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94"/>
                                        </p:tgtEl>
                                        <p:attrNameLst>
                                          <p:attrName>style.visibility</p:attrName>
                                        </p:attrNameLst>
                                      </p:cBhvr>
                                      <p:to>
                                        <p:strVal val="visible"/>
                                      </p:to>
                                    </p:set>
                                    <p:animEffect transition="in" filter="fade">
                                      <p:cBhvr>
                                        <p:cTn id="68" dur="100"/>
                                        <p:tgtEl>
                                          <p:spTgt spid="194"/>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177"/>
                                        </p:tgtEl>
                                        <p:attrNameLst>
                                          <p:attrName>style.visibility</p:attrName>
                                        </p:attrNameLst>
                                      </p:cBhvr>
                                      <p:to>
                                        <p:strVal val="visible"/>
                                      </p:to>
                                    </p:set>
                                    <p:animEffect transition="in" filter="wipe(right)">
                                      <p:cBhvr>
                                        <p:cTn id="71" dur="400"/>
                                        <p:tgtEl>
                                          <p:spTgt spid="177"/>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181"/>
                                        </p:tgtEl>
                                        <p:attrNameLst>
                                          <p:attrName>style.visibility</p:attrName>
                                        </p:attrNameLst>
                                      </p:cBhvr>
                                      <p:to>
                                        <p:strVal val="visible"/>
                                      </p:to>
                                    </p:set>
                                    <p:animEffect transition="in" filter="fade">
                                      <p:cBhvr>
                                        <p:cTn id="74" dur="100"/>
                                        <p:tgtEl>
                                          <p:spTgt spid="181"/>
                                        </p:tgtEl>
                                      </p:cBhvr>
                                    </p:animEffect>
                                  </p:childTnLst>
                                </p:cTn>
                              </p:par>
                              <p:par>
                                <p:cTn id="75" presetID="10" presetClass="entr" presetSubtype="0" fill="hold" nodeType="withEffect">
                                  <p:stCondLst>
                                    <p:cond delay="1500"/>
                                  </p:stCondLst>
                                  <p:childTnLst>
                                    <p:set>
                                      <p:cBhvr>
                                        <p:cTn id="76" dur="1" fill="hold">
                                          <p:stCondLst>
                                            <p:cond delay="0"/>
                                          </p:stCondLst>
                                        </p:cTn>
                                        <p:tgtEl>
                                          <p:spTgt spid="223"/>
                                        </p:tgtEl>
                                        <p:attrNameLst>
                                          <p:attrName>style.visibility</p:attrName>
                                        </p:attrNameLst>
                                      </p:cBhvr>
                                      <p:to>
                                        <p:strVal val="visible"/>
                                      </p:to>
                                    </p:set>
                                    <p:animEffect transition="in" filter="fade">
                                      <p:cBhvr>
                                        <p:cTn id="77" dur="100"/>
                                        <p:tgtEl>
                                          <p:spTgt spid="223"/>
                                        </p:tgtEl>
                                      </p:cBhvr>
                                    </p:animEffect>
                                  </p:childTnLst>
                                </p:cTn>
                              </p:par>
                              <p:par>
                                <p:cTn id="78" presetID="22" presetClass="entr" presetSubtype="2" fill="hold" nodeType="withEffect">
                                  <p:stCondLst>
                                    <p:cond delay="1400"/>
                                  </p:stCondLst>
                                  <p:childTnLst>
                                    <p:set>
                                      <p:cBhvr>
                                        <p:cTn id="79" dur="1" fill="hold">
                                          <p:stCondLst>
                                            <p:cond delay="0"/>
                                          </p:stCondLst>
                                        </p:cTn>
                                        <p:tgtEl>
                                          <p:spTgt spid="176"/>
                                        </p:tgtEl>
                                        <p:attrNameLst>
                                          <p:attrName>style.visibility</p:attrName>
                                        </p:attrNameLst>
                                      </p:cBhvr>
                                      <p:to>
                                        <p:strVal val="visible"/>
                                      </p:to>
                                    </p:set>
                                    <p:animEffect transition="in" filter="wipe(right)">
                                      <p:cBhvr>
                                        <p:cTn id="80" dur="400"/>
                                        <p:tgtEl>
                                          <p:spTgt spid="176"/>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187"/>
                                        </p:tgtEl>
                                        <p:attrNameLst>
                                          <p:attrName>style.visibility</p:attrName>
                                        </p:attrNameLst>
                                      </p:cBhvr>
                                      <p:to>
                                        <p:strVal val="visible"/>
                                      </p:to>
                                    </p:set>
                                    <p:animEffect transition="in" filter="fade">
                                      <p:cBhvr>
                                        <p:cTn id="83" dur="100"/>
                                        <p:tgtEl>
                                          <p:spTgt spid="187"/>
                                        </p:tgtEl>
                                      </p:cBhvr>
                                    </p:animEffect>
                                  </p:childTnLst>
                                </p:cTn>
                              </p:par>
                              <p:par>
                                <p:cTn id="84" presetID="10" presetClass="entr" presetSubtype="0" fill="hold" nodeType="withEffect">
                                  <p:stCondLst>
                                    <p:cond delay="1700"/>
                                  </p:stCondLst>
                                  <p:childTnLst>
                                    <p:set>
                                      <p:cBhvr>
                                        <p:cTn id="85" dur="1" fill="hold">
                                          <p:stCondLst>
                                            <p:cond delay="0"/>
                                          </p:stCondLst>
                                        </p:cTn>
                                        <p:tgtEl>
                                          <p:spTgt spid="191"/>
                                        </p:tgtEl>
                                        <p:attrNameLst>
                                          <p:attrName>style.visibility</p:attrName>
                                        </p:attrNameLst>
                                      </p:cBhvr>
                                      <p:to>
                                        <p:strVal val="visible"/>
                                      </p:to>
                                    </p:set>
                                    <p:animEffect transition="in" filter="fade">
                                      <p:cBhvr>
                                        <p:cTn id="86" dur="1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animBg="1"/>
      <p:bldP spid="175" grpId="0" animBg="1"/>
      <p:bldP spid="177" grpId="0" animBg="1"/>
      <p:bldP spid="178" grpId="0" animBg="1"/>
      <p:bldP spid="179" grpId="0" animBg="1"/>
      <p:bldP spid="180" grpId="0" animBg="1"/>
      <p:bldP spid="181" grpId="0"/>
      <p:bldP spid="182" grpId="0"/>
      <p:bldP spid="183" grpId="0"/>
      <p:bldP spid="184" grpId="0"/>
      <p:bldP spid="185" grpId="0"/>
      <p:bldP spid="186" grpId="0"/>
      <p:bldP spid="187" grpId="0"/>
      <p:bldP spid="188" grpId="0"/>
      <p:bldP spid="189" grpId="0"/>
      <p:bldP spid="1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3" name="Freeform 52"/>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54" name="Straight Connector 53"/>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55" name="Freeform 54"/>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6" name="Freeform 55"/>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7" name="Freeform 56"/>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58" name="Rectangle 57"/>
          <p:cNvSpPr/>
          <p:nvPr/>
        </p:nvSpPr>
        <p:spPr>
          <a:xfrm>
            <a:off x="613062" y="65266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59" name="Rectangle 58"/>
          <p:cNvSpPr/>
          <p:nvPr/>
        </p:nvSpPr>
        <p:spPr>
          <a:xfrm>
            <a:off x="3693658" y="1000031"/>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0" name="Rectangle 59"/>
          <p:cNvSpPr/>
          <p:nvPr/>
        </p:nvSpPr>
        <p:spPr>
          <a:xfrm>
            <a:off x="6606464" y="1426998"/>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1" name="Rectangle 60"/>
          <p:cNvSpPr/>
          <p:nvPr/>
        </p:nvSpPr>
        <p:spPr>
          <a:xfrm>
            <a:off x="2477982" y="570770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2" name="Rectangle 61"/>
          <p:cNvSpPr/>
          <p:nvPr/>
        </p:nvSpPr>
        <p:spPr>
          <a:xfrm>
            <a:off x="5277432" y="5230492"/>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a:t>
            </a:r>
            <a:r>
              <a:rPr lang="en-US" sz="1467" dirty="0" err="1"/>
              <a:t>xxxx</a:t>
            </a:r>
            <a:endParaRPr lang="en-US" sz="1467" dirty="0"/>
          </a:p>
        </p:txBody>
      </p:sp>
      <p:sp>
        <p:nvSpPr>
          <p:cNvPr id="63" name="Rectangle 62"/>
          <p:cNvSpPr/>
          <p:nvPr/>
        </p:nvSpPr>
        <p:spPr>
          <a:xfrm>
            <a:off x="9590427" y="4220699"/>
            <a:ext cx="1985813" cy="1097865"/>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xxx xx xx </a:t>
            </a:r>
            <a:r>
              <a:rPr lang="en-US" sz="1467" dirty="0" err="1"/>
              <a:t>xx</a:t>
            </a:r>
            <a:r>
              <a:rPr lang="en-US" sz="1467" dirty="0"/>
              <a:t> </a:t>
            </a:r>
            <a:r>
              <a:rPr lang="en-US" sz="1467" dirty="0" err="1"/>
              <a:t>xxxxxx</a:t>
            </a:r>
            <a:endParaRPr lang="en-US" sz="1467" dirty="0"/>
          </a:p>
        </p:txBody>
      </p:sp>
      <p:sp>
        <p:nvSpPr>
          <p:cNvPr id="64" name="Rectangle 63"/>
          <p:cNvSpPr/>
          <p:nvPr/>
        </p:nvSpPr>
        <p:spPr>
          <a:xfrm>
            <a:off x="557227" y="3084174"/>
            <a:ext cx="3454399" cy="1101776"/>
          </a:xfrm>
          <a:prstGeom prst="rect">
            <a:avLst/>
          </a:prstGeom>
        </p:spPr>
        <p:txBody>
          <a:bodyPr wrap="square">
            <a:spAutoFit/>
          </a:bodyPr>
          <a:lstStyle/>
          <a:p>
            <a:pPr algn="ctr">
              <a:lnSpc>
                <a:spcPct val="60000"/>
              </a:lnSpc>
            </a:pPr>
            <a:r>
              <a:rPr lang="en-US" sz="8800" dirty="0">
                <a:solidFill>
                  <a:srgbClr val="FFFFFF"/>
                </a:solidFill>
              </a:rPr>
              <a:t>250%</a:t>
            </a:r>
          </a:p>
          <a:p>
            <a:pPr algn="ctr">
              <a:lnSpc>
                <a:spcPct val="60000"/>
              </a:lnSpc>
            </a:pPr>
            <a:r>
              <a:rPr lang="en-US" sz="2133" dirty="0">
                <a:solidFill>
                  <a:srgbClr val="FFFFFF"/>
                </a:solidFill>
              </a:rPr>
              <a:t>Xx x </a:t>
            </a:r>
            <a:r>
              <a:rPr lang="en-US" sz="2133" dirty="0" err="1">
                <a:solidFill>
                  <a:srgbClr val="FFFFFF"/>
                </a:solidFill>
              </a:rPr>
              <a:t>xxxx</a:t>
            </a:r>
            <a:r>
              <a:rPr lang="en-US" sz="2133" dirty="0">
                <a:solidFill>
                  <a:srgbClr val="FFFFFF"/>
                </a:solidFill>
              </a:rPr>
              <a:t> xx x </a:t>
            </a:r>
            <a:r>
              <a:rPr lang="en-US" sz="2133" dirty="0" err="1">
                <a:solidFill>
                  <a:srgbClr val="FFFFFF"/>
                </a:solidFill>
              </a:rPr>
              <a:t>xxxxxx</a:t>
            </a:r>
            <a:endParaRPr lang="en-US" sz="2133" dirty="0">
              <a:solidFill>
                <a:srgbClr val="FFFFFF"/>
              </a:solidFill>
            </a:endParaRPr>
          </a:p>
        </p:txBody>
      </p:sp>
      <p:sp>
        <p:nvSpPr>
          <p:cNvPr id="65" name="Oval 64"/>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6" name="Freeform 11"/>
          <p:cNvSpPr>
            <a:spLocks noEditPoints="1"/>
          </p:cNvSpPr>
          <p:nvPr/>
        </p:nvSpPr>
        <p:spPr bwMode="auto">
          <a:xfrm>
            <a:off x="8881869" y="1541593"/>
            <a:ext cx="484379" cy="529184"/>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Oval 66"/>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8" name="Freeform 12"/>
          <p:cNvSpPr>
            <a:spLocks noEditPoints="1"/>
          </p:cNvSpPr>
          <p:nvPr/>
        </p:nvSpPr>
        <p:spPr bwMode="auto">
          <a:xfrm>
            <a:off x="4734574" y="5743049"/>
            <a:ext cx="500725" cy="407483"/>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68"/>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70" name="Group 69"/>
          <p:cNvGrpSpPr/>
          <p:nvPr/>
        </p:nvGrpSpPr>
        <p:grpSpPr>
          <a:xfrm>
            <a:off x="5929965" y="1160767"/>
            <a:ext cx="526761" cy="435336"/>
            <a:chOff x="9566275" y="1127125"/>
            <a:chExt cx="1381125" cy="1141413"/>
          </a:xfrm>
        </p:grpSpPr>
        <p:sp>
          <p:nvSpPr>
            <p:cNvPr id="71"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Oval 75"/>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7" name="Freeform 18"/>
          <p:cNvSpPr>
            <a:spLocks noEditPoints="1"/>
          </p:cNvSpPr>
          <p:nvPr/>
        </p:nvSpPr>
        <p:spPr bwMode="auto">
          <a:xfrm>
            <a:off x="2811709" y="822466"/>
            <a:ext cx="441996" cy="494065"/>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Oval 77"/>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9" name="Freeform 19"/>
          <p:cNvSpPr>
            <a:spLocks noEditPoints="1"/>
          </p:cNvSpPr>
          <p:nvPr/>
        </p:nvSpPr>
        <p:spPr bwMode="auto">
          <a:xfrm>
            <a:off x="7622901" y="5215787"/>
            <a:ext cx="365100" cy="51768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Oval 79"/>
          <p:cNvSpPr/>
          <p:nvPr/>
        </p:nvSpPr>
        <p:spPr>
          <a:xfrm>
            <a:off x="10119575" y="3252213"/>
            <a:ext cx="933016" cy="93301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81" name="Group 80"/>
          <p:cNvGrpSpPr/>
          <p:nvPr/>
        </p:nvGrpSpPr>
        <p:grpSpPr>
          <a:xfrm>
            <a:off x="10383553" y="3516191"/>
            <a:ext cx="405063" cy="405063"/>
            <a:chOff x="12284075" y="-1800225"/>
            <a:chExt cx="1062037" cy="1062038"/>
          </a:xfrm>
        </p:grpSpPr>
        <p:sp>
          <p:nvSpPr>
            <p:cNvPr id="82"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939422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500"/>
                                        <p:tgtEl>
                                          <p:spTgt spid="76"/>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nodeType="withEffect">
                                  <p:stCondLst>
                                    <p:cond delay="50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53"/>
                                        </p:tgtEl>
                                        <p:attrNameLst>
                                          <p:attrName>style.visibility</p:attrName>
                                        </p:attrNameLst>
                                      </p:cBhvr>
                                      <p:to>
                                        <p:strVal val="visible"/>
                                      </p:to>
                                    </p:set>
                                    <p:animEffect transition="in" filter="wipe(left)">
                                      <p:cBhvr>
                                        <p:cTn id="31" dur="500"/>
                                        <p:tgtEl>
                                          <p:spTgt spid="53"/>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22" presetClass="entr" presetSubtype="8" fill="hold" nodeType="withEffect">
                                  <p:stCondLst>
                                    <p:cond delay="900"/>
                                  </p:stCondLst>
                                  <p:childTnLst>
                                    <p:set>
                                      <p:cBhvr>
                                        <p:cTn id="42" dur="1" fill="hold">
                                          <p:stCondLst>
                                            <p:cond delay="0"/>
                                          </p:stCondLst>
                                        </p:cTn>
                                        <p:tgtEl>
                                          <p:spTgt spid="54"/>
                                        </p:tgtEl>
                                        <p:attrNameLst>
                                          <p:attrName>style.visibility</p:attrName>
                                        </p:attrNameLst>
                                      </p:cBhvr>
                                      <p:to>
                                        <p:strVal val="visible"/>
                                      </p:to>
                                    </p:set>
                                    <p:animEffect transition="in" filter="wipe(left)">
                                      <p:cBhvr>
                                        <p:cTn id="43" dur="500"/>
                                        <p:tgtEl>
                                          <p:spTgt spid="54"/>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par>
                                <p:cTn id="47" presetID="10" presetClass="entr" presetSubtype="0" fill="hold" nodeType="withEffect">
                                  <p:stCondLst>
                                    <p:cond delay="110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500"/>
                                        <p:tgtEl>
                                          <p:spTgt spid="81"/>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56"/>
                                        </p:tgtEl>
                                        <p:attrNameLst>
                                          <p:attrName>style.visibility</p:attrName>
                                        </p:attrNameLst>
                                      </p:cBhvr>
                                      <p:to>
                                        <p:strVal val="visible"/>
                                      </p:to>
                                    </p:set>
                                    <p:animEffect transition="in" filter="wipe(left)">
                                      <p:cBhvr>
                                        <p:cTn id="55" dur="500"/>
                                        <p:tgtEl>
                                          <p:spTgt spid="56"/>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78"/>
                                        </p:tgtEl>
                                        <p:attrNameLst>
                                          <p:attrName>style.visibility</p:attrName>
                                        </p:attrNameLst>
                                      </p:cBhvr>
                                      <p:to>
                                        <p:strVal val="visible"/>
                                      </p:to>
                                    </p:set>
                                    <p:animEffect transition="in" filter="fade">
                                      <p:cBhvr>
                                        <p:cTn id="58" dur="500"/>
                                        <p:tgtEl>
                                          <p:spTgt spid="78"/>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55"/>
                                        </p:tgtEl>
                                        <p:attrNameLst>
                                          <p:attrName>style.visibility</p:attrName>
                                        </p:attrNameLst>
                                      </p:cBhvr>
                                      <p:to>
                                        <p:strVal val="visible"/>
                                      </p:to>
                                    </p:set>
                                    <p:animEffect transition="in" filter="wipe(left)">
                                      <p:cBhvr>
                                        <p:cTn id="67" dur="500"/>
                                        <p:tgtEl>
                                          <p:spTgt spid="55"/>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500"/>
                                        <p:tgtEl>
                                          <p:spTgt spid="67"/>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1200" fill="hold"/>
                                        <p:tgtEl>
                                          <p:spTgt spid="64"/>
                                        </p:tgtEl>
                                        <p:attrNameLst>
                                          <p:attrName>ppt_x</p:attrName>
                                        </p:attrNameLst>
                                      </p:cBhvr>
                                      <p:tavLst>
                                        <p:tav tm="0">
                                          <p:val>
                                            <p:strVal val="0-#ppt_w/2"/>
                                          </p:val>
                                        </p:tav>
                                        <p:tav tm="100000">
                                          <p:val>
                                            <p:strVal val="#ppt_x"/>
                                          </p:val>
                                        </p:tav>
                                      </p:tavLst>
                                    </p:anim>
                                    <p:anim calcmode="lin" valueType="num">
                                      <p:cBhvr additive="base">
                                        <p:cTn id="80" dur="12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5" grpId="0" animBg="1"/>
      <p:bldP spid="56" grpId="0" animBg="1"/>
      <p:bldP spid="57" grpId="0" animBg="1"/>
      <p:bldP spid="58" grpId="0"/>
      <p:bldP spid="59" grpId="0"/>
      <p:bldP spid="60" grpId="0"/>
      <p:bldP spid="61" grpId="0"/>
      <p:bldP spid="62" grpId="0"/>
      <p:bldP spid="63" grpId="0"/>
      <p:bldP spid="64" grpId="0"/>
      <p:bldP spid="65" grpId="0" animBg="1"/>
      <p:bldP spid="66" grpId="0" animBg="1"/>
      <p:bldP spid="67" grpId="0" animBg="1"/>
      <p:bldP spid="68" grpId="0" animBg="1"/>
      <p:bldP spid="69" grpId="0" animBg="1"/>
      <p:bldP spid="76" grpId="0" animBg="1"/>
      <p:bldP spid="77" grpId="0" animBg="1"/>
      <p:bldP spid="78" grpId="0" animBg="1"/>
      <p:bldP spid="79" grpId="0" animBg="1"/>
      <p:bldP spid="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9264771" y="1631867"/>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a:t>
            </a:r>
            <a:r>
              <a:rPr lang="en-US" sz="1467" dirty="0"/>
              <a:t> </a:t>
            </a:r>
            <a:r>
              <a:rPr lang="en-US" sz="1467" dirty="0" err="1"/>
              <a:t>xxxx</a:t>
            </a:r>
            <a:r>
              <a:rPr lang="en-US" sz="1467" dirty="0"/>
              <a:t> xxx</a:t>
            </a:r>
          </a:p>
        </p:txBody>
      </p:sp>
      <p:sp>
        <p:nvSpPr>
          <p:cNvPr id="11" name="Rectangle 10"/>
          <p:cNvSpPr/>
          <p:nvPr/>
        </p:nvSpPr>
        <p:spPr bwMode="black">
          <a:xfrm>
            <a:off x="9498935" y="3371780"/>
            <a:ext cx="1625766"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a:t>Xx </a:t>
            </a:r>
            <a:r>
              <a:rPr lang="en-US" sz="1467" dirty="0" err="1"/>
              <a:t>xxxxxxxx</a:t>
            </a:r>
            <a:r>
              <a:rPr lang="en-US" sz="1467" dirty="0"/>
              <a:t> x xxx </a:t>
            </a:r>
          </a:p>
        </p:txBody>
      </p:sp>
      <p:sp>
        <p:nvSpPr>
          <p:cNvPr id="12" name="Rectangle 11"/>
          <p:cNvSpPr/>
          <p:nvPr/>
        </p:nvSpPr>
        <p:spPr bwMode="black">
          <a:xfrm>
            <a:off x="9232248" y="5020295"/>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Xxxxxx</a:t>
            </a:r>
            <a:r>
              <a:rPr lang="en-US" sz="1467" dirty="0"/>
              <a:t> </a:t>
            </a:r>
            <a:r>
              <a:rPr lang="en-US" sz="1467" dirty="0" err="1"/>
              <a:t>xxxxx</a:t>
            </a:r>
            <a:r>
              <a:rPr lang="en-US" sz="1467" dirty="0"/>
              <a:t> </a:t>
            </a:r>
          </a:p>
        </p:txBody>
      </p:sp>
      <p:sp>
        <p:nvSpPr>
          <p:cNvPr id="13" name="Freeform 12"/>
          <p:cNvSpPr/>
          <p:nvPr/>
        </p:nvSpPr>
        <p:spPr bwMode="black">
          <a:xfrm flipH="1">
            <a:off x="7414749"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14" name="Freeform 13"/>
          <p:cNvSpPr/>
          <p:nvPr/>
        </p:nvSpPr>
        <p:spPr bwMode="black">
          <a:xfrm flipH="1" flipV="1">
            <a:off x="7414749"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15" name="Straight Connector 14"/>
          <p:cNvCxnSpPr>
            <a:stCxn id="23" idx="2"/>
          </p:cNvCxnSpPr>
          <p:nvPr/>
        </p:nvCxnSpPr>
        <p:spPr bwMode="black">
          <a:xfrm flipH="1">
            <a:off x="7939931" y="3639544"/>
            <a:ext cx="727144"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1235914" y="1631867"/>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a:t>
            </a:r>
            <a:r>
              <a:rPr lang="en-US" sz="1467" dirty="0"/>
              <a:t> x xx </a:t>
            </a:r>
            <a:r>
              <a:rPr lang="en-US" sz="1467" dirty="0" err="1"/>
              <a:t>xxxxx</a:t>
            </a:r>
            <a:endParaRPr lang="en-US" sz="1467" dirty="0"/>
          </a:p>
        </p:txBody>
      </p:sp>
      <p:sp>
        <p:nvSpPr>
          <p:cNvPr id="18" name="Rectangle 17"/>
          <p:cNvSpPr/>
          <p:nvPr/>
        </p:nvSpPr>
        <p:spPr bwMode="black">
          <a:xfrm>
            <a:off x="921659" y="3371780"/>
            <a:ext cx="1625765"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Xxxxxx</a:t>
            </a:r>
            <a:r>
              <a:rPr lang="en-US" sz="1467" dirty="0"/>
              <a:t> </a:t>
            </a:r>
            <a:r>
              <a:rPr lang="en-US" sz="1467" dirty="0" err="1"/>
              <a:t>xxxx</a:t>
            </a:r>
            <a:r>
              <a:rPr lang="en-US" sz="1467" dirty="0"/>
              <a:t> xxx x</a:t>
            </a:r>
          </a:p>
        </p:txBody>
      </p:sp>
      <p:sp>
        <p:nvSpPr>
          <p:cNvPr id="19" name="Rectangle 18"/>
          <p:cNvSpPr/>
          <p:nvPr/>
        </p:nvSpPr>
        <p:spPr bwMode="black">
          <a:xfrm>
            <a:off x="1224336" y="5020295"/>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Xxx x </a:t>
            </a:r>
            <a:r>
              <a:rPr lang="en-US" sz="1467" dirty="0" err="1"/>
              <a:t>xxxxx</a:t>
            </a:r>
            <a:r>
              <a:rPr lang="en-US" sz="1467" dirty="0"/>
              <a:t> xx x</a:t>
            </a:r>
          </a:p>
        </p:txBody>
      </p:sp>
      <p:sp>
        <p:nvSpPr>
          <p:cNvPr id="20" name="Freeform 19"/>
          <p:cNvSpPr/>
          <p:nvPr/>
        </p:nvSpPr>
        <p:spPr bwMode="black">
          <a:xfrm>
            <a:off x="3703227"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21" name="Freeform 20"/>
          <p:cNvSpPr/>
          <p:nvPr/>
        </p:nvSpPr>
        <p:spPr bwMode="black">
          <a:xfrm flipV="1">
            <a:off x="3703227"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22" name="Straight Connector 21"/>
          <p:cNvCxnSpPr>
            <a:stCxn id="26" idx="6"/>
          </p:cNvCxnSpPr>
          <p:nvPr/>
        </p:nvCxnSpPr>
        <p:spPr bwMode="black">
          <a:xfrm>
            <a:off x="3542290" y="3639544"/>
            <a:ext cx="67870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8432911"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866707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8421335"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Oval 24"/>
          <p:cNvSpPr/>
          <p:nvPr/>
        </p:nvSpPr>
        <p:spPr>
          <a:xfrm>
            <a:off x="2849513"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Oval 25"/>
          <p:cNvSpPr/>
          <p:nvPr/>
        </p:nvSpPr>
        <p:spPr>
          <a:xfrm>
            <a:off x="265189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Oval 26"/>
          <p:cNvSpPr/>
          <p:nvPr/>
        </p:nvSpPr>
        <p:spPr>
          <a:xfrm>
            <a:off x="2837937"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8"/>
          <p:cNvSpPr>
            <a:spLocks noEditPoints="1"/>
          </p:cNvSpPr>
          <p:nvPr/>
        </p:nvSpPr>
        <p:spPr bwMode="auto">
          <a:xfrm>
            <a:off x="3036209" y="1600812"/>
            <a:ext cx="517003" cy="59764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9"/>
          <p:cNvSpPr>
            <a:spLocks noEditPoints="1"/>
          </p:cNvSpPr>
          <p:nvPr/>
        </p:nvSpPr>
        <p:spPr bwMode="auto">
          <a:xfrm>
            <a:off x="2923713" y="3343410"/>
            <a:ext cx="346761" cy="592271"/>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0"/>
          <p:cNvSpPr>
            <a:spLocks noEditPoints="1"/>
          </p:cNvSpPr>
          <p:nvPr/>
        </p:nvSpPr>
        <p:spPr bwMode="auto">
          <a:xfrm>
            <a:off x="8870349" y="3402549"/>
            <a:ext cx="483849" cy="473993"/>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
          <p:cNvSpPr>
            <a:spLocks noEditPoints="1"/>
          </p:cNvSpPr>
          <p:nvPr/>
        </p:nvSpPr>
        <p:spPr bwMode="auto">
          <a:xfrm>
            <a:off x="3071229" y="5081081"/>
            <a:ext cx="423815" cy="41395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4"/>
          <p:cNvSpPr>
            <a:spLocks noEditPoints="1"/>
          </p:cNvSpPr>
          <p:nvPr/>
        </p:nvSpPr>
        <p:spPr bwMode="auto">
          <a:xfrm>
            <a:off x="8625953" y="5047480"/>
            <a:ext cx="481161" cy="48116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5"/>
          <p:cNvSpPr>
            <a:spLocks noEditPoints="1"/>
          </p:cNvSpPr>
          <p:nvPr/>
        </p:nvSpPr>
        <p:spPr bwMode="auto">
          <a:xfrm>
            <a:off x="4210751" y="1745363"/>
            <a:ext cx="3727619" cy="3733952"/>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lumOff val="50000"/>
              <a:alpha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Freeform 17"/>
          <p:cNvSpPr>
            <a:spLocks noEditPoints="1"/>
          </p:cNvSpPr>
          <p:nvPr/>
        </p:nvSpPr>
        <p:spPr bwMode="auto">
          <a:xfrm>
            <a:off x="8677402" y="1634859"/>
            <a:ext cx="401415" cy="529544"/>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xxx xx </a:t>
            </a:r>
            <a:r>
              <a:rPr lang="en-US" dirty="0" err="1"/>
              <a:t>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861402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3968231" y="17956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Parallelogram 4"/>
          <p:cNvSpPr/>
          <p:nvPr/>
        </p:nvSpPr>
        <p:spPr>
          <a:xfrm flipH="1" flipV="1">
            <a:off x="3968231" y="35958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 name="Straight Connector 11"/>
          <p:cNvCxnSpPr/>
          <p:nvPr/>
        </p:nvCxnSpPr>
        <p:spPr>
          <a:xfrm flipH="1" flipV="1">
            <a:off x="3968231" y="3559824"/>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6180239" y="17792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arallelogram 4"/>
          <p:cNvSpPr/>
          <p:nvPr/>
        </p:nvSpPr>
        <p:spPr>
          <a:xfrm flipV="1">
            <a:off x="6180239" y="35794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 name="Straight Connector 8"/>
          <p:cNvCxnSpPr/>
          <p:nvPr/>
        </p:nvCxnSpPr>
        <p:spPr>
          <a:xfrm flipV="1">
            <a:off x="7091760" y="3543428"/>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4980687" y="2487893"/>
            <a:ext cx="2111073" cy="2111073"/>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91440" tIns="45720" rIns="91440" bIns="45720" numCol="1" anchor="t" anchorCtr="0" compatLnSpc="1">
              <a:prstTxWarp prst="textNoShape">
                <a:avLst/>
              </a:prstTxWarp>
            </a:bodyPr>
            <a:lstStyle/>
            <a:p>
              <a:endParaRPr lang="en-US"/>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1507070" y="1550575"/>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7" name="Rectangle 16"/>
          <p:cNvSpPr/>
          <p:nvPr/>
        </p:nvSpPr>
        <p:spPr>
          <a:xfrm>
            <a:off x="1507070" y="3242762"/>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8" name="Rectangle 17"/>
          <p:cNvSpPr/>
          <p:nvPr/>
        </p:nvSpPr>
        <p:spPr>
          <a:xfrm>
            <a:off x="1507070" y="4862943"/>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19" name="Rectangle 18"/>
          <p:cNvSpPr/>
          <p:nvPr/>
        </p:nvSpPr>
        <p:spPr>
          <a:xfrm>
            <a:off x="8396814" y="1550575"/>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20" name="Rectangle 19"/>
          <p:cNvSpPr/>
          <p:nvPr/>
        </p:nvSpPr>
        <p:spPr>
          <a:xfrm>
            <a:off x="8396814" y="3242762"/>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21" name="Rectangle 20"/>
          <p:cNvSpPr/>
          <p:nvPr/>
        </p:nvSpPr>
        <p:spPr>
          <a:xfrm>
            <a:off x="8396814" y="4862943"/>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a:t>
            </a:r>
          </a:p>
        </p:txBody>
      </p:sp>
      <p:sp>
        <p:nvSpPr>
          <p:cNvPr id="6" name="Title 5"/>
          <p:cNvSpPr>
            <a:spLocks noGrp="1"/>
          </p:cNvSpPr>
          <p:nvPr>
            <p:ph type="title"/>
          </p:nvPr>
        </p:nvSpPr>
        <p:spPr/>
        <p:txBody>
          <a:bodyPr/>
          <a:lstStyle/>
          <a:p>
            <a:r>
              <a:rPr lang="en-US" dirty="0"/>
              <a:t>Xx x xx </a:t>
            </a:r>
            <a:r>
              <a:rPr lang="en-US" dirty="0" err="1"/>
              <a:t>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 </a:t>
            </a:r>
            <a:r>
              <a:rPr lang="en-US" dirty="0" err="1"/>
              <a:t>xxxx</a:t>
            </a:r>
            <a:r>
              <a:rPr lang="en-US" dirty="0"/>
              <a:t> xx </a:t>
            </a:r>
            <a:r>
              <a:rPr lang="en-US" dirty="0" err="1"/>
              <a:t>xx</a:t>
            </a:r>
            <a:r>
              <a:rPr lang="en-US" dirty="0"/>
              <a:t> </a:t>
            </a:r>
            <a:r>
              <a:rPr lang="en-US" dirty="0" err="1"/>
              <a:t>xx</a:t>
            </a:r>
            <a:r>
              <a:rPr lang="en-US" dirty="0"/>
              <a:t> xxx x</a:t>
            </a:r>
          </a:p>
        </p:txBody>
      </p:sp>
    </p:spTree>
    <p:extLst>
      <p:ext uri="{BB962C8B-B14F-4D97-AF65-F5344CB8AC3E}">
        <p14:creationId xmlns:p14="http://schemas.microsoft.com/office/powerpoint/2010/main" val="2287408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367808" y="-24099"/>
            <a:ext cx="3474386" cy="3756137"/>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4" name="Group 13"/>
          <p:cNvGrpSpPr/>
          <p:nvPr/>
        </p:nvGrpSpPr>
        <p:grpSpPr>
          <a:xfrm>
            <a:off x="4367808" y="-24099"/>
            <a:ext cx="3474386" cy="3756137"/>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2" name="Group 11"/>
          <p:cNvGrpSpPr/>
          <p:nvPr/>
        </p:nvGrpSpPr>
        <p:grpSpPr>
          <a:xfrm>
            <a:off x="4367808" y="-24099"/>
            <a:ext cx="3474386" cy="3756137"/>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20" name="Group 19"/>
          <p:cNvGrpSpPr/>
          <p:nvPr/>
        </p:nvGrpSpPr>
        <p:grpSpPr>
          <a:xfrm>
            <a:off x="4367808" y="-24099"/>
            <a:ext cx="3474386" cy="3756137"/>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XXXX</a:t>
              </a:r>
              <a:br>
                <a:rPr lang="en-US" dirty="0">
                  <a:solidFill>
                    <a:srgbClr val="FFFFFF"/>
                  </a:solidFill>
                </a:rPr>
              </a:br>
              <a:r>
                <a:rPr lang="en-US"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sp>
        <p:nvSpPr>
          <p:cNvPr id="33" name="Title 32"/>
          <p:cNvSpPr>
            <a:spLocks noGrp="1"/>
          </p:cNvSpPr>
          <p:nvPr>
            <p:ph type="title"/>
          </p:nvPr>
        </p:nvSpPr>
        <p:spPr/>
        <p:txBody>
          <a:bodyPr/>
          <a:lstStyle/>
          <a:p>
            <a:r>
              <a:rPr lang="en-US" dirty="0" err="1"/>
              <a:t>Xxxx</a:t>
            </a:r>
            <a:r>
              <a:rPr lang="en-US" dirty="0"/>
              <a:t> x </a:t>
            </a:r>
            <a:r>
              <a:rPr lang="en-US" dirty="0" err="1"/>
              <a:t>x</a:t>
            </a:r>
            <a:r>
              <a:rPr lang="en-US" dirty="0"/>
              <a:t> 3 x </a:t>
            </a:r>
            <a:r>
              <a:rPr lang="en-US" dirty="0" err="1"/>
              <a:t>x</a:t>
            </a:r>
            <a:r>
              <a:rPr lang="en-US" dirty="0"/>
              <a:t> </a:t>
            </a:r>
            <a:r>
              <a:rPr lang="en-US" dirty="0" err="1"/>
              <a:t>x</a:t>
            </a:r>
            <a:r>
              <a:rPr lang="en-US" dirty="0"/>
              <a:t> xxx xx</a:t>
            </a:r>
          </a:p>
        </p:txBody>
      </p:sp>
      <p:sp>
        <p:nvSpPr>
          <p:cNvPr id="34" name="Rectangle 33"/>
          <p:cNvSpPr/>
          <p:nvPr/>
        </p:nvSpPr>
        <p:spPr>
          <a:xfrm>
            <a:off x="9372364" y="3039540"/>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435292" y="3528187"/>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9372364" y="4339844"/>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0" name="Oval 12"/>
          <p:cNvSpPr>
            <a:spLocks noChangeArrowheads="1"/>
          </p:cNvSpPr>
          <p:nvPr/>
        </p:nvSpPr>
        <p:spPr bwMode="auto">
          <a:xfrm>
            <a:off x="8508268" y="4181692"/>
            <a:ext cx="795485" cy="795480"/>
          </a:xfrm>
          <a:prstGeom prst="ellipse">
            <a:avLst/>
          </a:prstGeom>
          <a:solidFill>
            <a:schemeClr val="accent4"/>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1" name="Oval 12"/>
          <p:cNvSpPr>
            <a:spLocks noChangeArrowheads="1"/>
          </p:cNvSpPr>
          <p:nvPr/>
        </p:nvSpPr>
        <p:spPr bwMode="auto">
          <a:xfrm>
            <a:off x="3032263" y="3386212"/>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2" name="Oval 12"/>
          <p:cNvSpPr>
            <a:spLocks noChangeArrowheads="1"/>
          </p:cNvSpPr>
          <p:nvPr/>
        </p:nvSpPr>
        <p:spPr bwMode="auto">
          <a:xfrm>
            <a:off x="8508268" y="2929851"/>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24996" y="4308612"/>
            <a:ext cx="362029" cy="54164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33775" y="3660890"/>
            <a:ext cx="607773" cy="327264"/>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661842" y="3055641"/>
            <a:ext cx="488336" cy="467795"/>
          </a:xfrm>
          <a:prstGeom prst="rect">
            <a:avLst/>
          </a:prstGeom>
        </p:spPr>
      </p:pic>
      <p:sp>
        <p:nvSpPr>
          <p:cNvPr id="46" name="Rectangle 45"/>
          <p:cNvSpPr/>
          <p:nvPr/>
        </p:nvSpPr>
        <p:spPr>
          <a:xfrm>
            <a:off x="471341" y="1879951"/>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Oval 12"/>
          <p:cNvSpPr>
            <a:spLocks noChangeArrowheads="1"/>
          </p:cNvSpPr>
          <p:nvPr/>
        </p:nvSpPr>
        <p:spPr bwMode="auto">
          <a:xfrm>
            <a:off x="3029479" y="1787822"/>
            <a:ext cx="795485" cy="795480"/>
          </a:xfrm>
          <a:prstGeom prst="ellipse">
            <a:avLst/>
          </a:prstGeom>
          <a:solidFill>
            <a:srgbClr val="808080"/>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31401" y="2017535"/>
            <a:ext cx="610147" cy="352371"/>
          </a:xfrm>
          <a:prstGeom prst="rect">
            <a:avLst/>
          </a:prstGeom>
        </p:spPr>
      </p:pic>
      <p:cxnSp>
        <p:nvCxnSpPr>
          <p:cNvPr id="51" name="Straight Arrow Connector 50"/>
          <p:cNvCxnSpPr>
            <a:stCxn id="40" idx="2"/>
          </p:cNvCxnSpPr>
          <p:nvPr/>
        </p:nvCxnSpPr>
        <p:spPr>
          <a:xfrm flipH="1">
            <a:off x="5951984" y="4579432"/>
            <a:ext cx="2556284"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7482155" y="3326349"/>
            <a:ext cx="1026113" cy="124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3827748" y="3783952"/>
            <a:ext cx="864096"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3824964" y="2181313"/>
            <a:ext cx="1478948" cy="4249"/>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1865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80194" y="2995229"/>
            <a:ext cx="2350008" cy="2334491"/>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02</a:t>
            </a:r>
          </a:p>
        </p:txBody>
      </p:sp>
      <p:sp>
        <p:nvSpPr>
          <p:cNvPr id="3" name="Rectangle 2"/>
          <p:cNvSpPr/>
          <p:nvPr/>
        </p:nvSpPr>
        <p:spPr>
          <a:xfrm>
            <a:off x="5665211" y="3001579"/>
            <a:ext cx="2350008" cy="2334491"/>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01</a:t>
            </a:r>
          </a:p>
        </p:txBody>
      </p:sp>
      <p:sp>
        <p:nvSpPr>
          <p:cNvPr id="5" name="Rectangle 4"/>
          <p:cNvSpPr/>
          <p:nvPr/>
        </p:nvSpPr>
        <p:spPr>
          <a:xfrm>
            <a:off x="4943872" y="1649856"/>
            <a:ext cx="2212848" cy="2212848"/>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03</a:t>
            </a:r>
          </a:p>
        </p:txBody>
      </p:sp>
      <p:sp>
        <p:nvSpPr>
          <p:cNvPr id="11" name="Rectangle 10"/>
          <p:cNvSpPr/>
          <p:nvPr/>
        </p:nvSpPr>
        <p:spPr>
          <a:xfrm>
            <a:off x="8695637" y="3755963"/>
            <a:ext cx="2759968" cy="1174232"/>
          </a:xfrm>
          <a:prstGeom prst="rect">
            <a:avLst/>
          </a:prstGeom>
        </p:spPr>
        <p:txBody>
          <a:bodyPr wrap="square">
            <a:spAutoFit/>
          </a:bodyPr>
          <a:lstStyle/>
          <a:p>
            <a:pPr>
              <a:lnSpc>
                <a:spcPts val="1700"/>
              </a:lnSpc>
            </a:pPr>
            <a:r>
              <a:rPr lang="en-US" sz="4000" dirty="0"/>
              <a:t>01</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2" name="Rectangle 11"/>
          <p:cNvSpPr/>
          <p:nvPr/>
        </p:nvSpPr>
        <p:spPr>
          <a:xfrm>
            <a:off x="630740" y="3767393"/>
            <a:ext cx="2759968" cy="1174232"/>
          </a:xfrm>
          <a:prstGeom prst="rect">
            <a:avLst/>
          </a:prstGeom>
        </p:spPr>
        <p:txBody>
          <a:bodyPr wrap="square">
            <a:spAutoFit/>
          </a:bodyPr>
          <a:lstStyle/>
          <a:p>
            <a:pPr algn="r">
              <a:lnSpc>
                <a:spcPts val="1700"/>
              </a:lnSpc>
            </a:pPr>
            <a:r>
              <a:rPr lang="en-US" sz="4000" dirty="0"/>
              <a:t>02</a:t>
            </a:r>
          </a:p>
          <a:p>
            <a:pPr algn="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3" name="Rectangle 12"/>
          <p:cNvSpPr/>
          <p:nvPr/>
        </p:nvSpPr>
        <p:spPr>
          <a:xfrm>
            <a:off x="8257599" y="1695393"/>
            <a:ext cx="2759968" cy="1174232"/>
          </a:xfrm>
          <a:prstGeom prst="rect">
            <a:avLst/>
          </a:prstGeom>
        </p:spPr>
        <p:txBody>
          <a:bodyPr wrap="square">
            <a:spAutoFit/>
          </a:bodyPr>
          <a:lstStyle/>
          <a:p>
            <a:pPr>
              <a:lnSpc>
                <a:spcPts val="1700"/>
              </a:lnSpc>
            </a:pPr>
            <a:r>
              <a:rPr lang="en-US" sz="4000" dirty="0"/>
              <a:t>03</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grpSp>
        <p:nvGrpSpPr>
          <p:cNvPr id="54" name="Group 53"/>
          <p:cNvGrpSpPr/>
          <p:nvPr/>
        </p:nvGrpSpPr>
        <p:grpSpPr>
          <a:xfrm>
            <a:off x="7400430" y="1358562"/>
            <a:ext cx="747973" cy="747973"/>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7830323" y="3429091"/>
            <a:ext cx="747973" cy="747973"/>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91440" tIns="45720" rIns="91440" bIns="45720" numCol="1" anchor="t" anchorCtr="0" compatLnSpc="1">
              <a:prstTxWarp prst="textNoShape">
                <a:avLst/>
              </a:prstTxWarp>
            </a:bodyPr>
            <a:lstStyle/>
            <a:p>
              <a:endParaRPr lang="en-US"/>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3514585" y="3440521"/>
            <a:ext cx="747973" cy="747973"/>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6716353" y="1739739"/>
            <a:ext cx="676441" cy="814192"/>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Connector 56"/>
          <p:cNvCxnSpPr/>
          <p:nvPr/>
        </p:nvCxnSpPr>
        <p:spPr>
          <a:xfrm>
            <a:off x="7574100" y="3818306"/>
            <a:ext cx="24236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279512" y="3818306"/>
            <a:ext cx="242369"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560677" y="1977765"/>
            <a:ext cx="4762779" cy="3502428"/>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4927889" y="3181019"/>
            <a:ext cx="592169" cy="592169"/>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4" name="Group 33"/>
          <p:cNvGrpSpPr/>
          <p:nvPr/>
        </p:nvGrpSpPr>
        <p:grpSpPr>
          <a:xfrm>
            <a:off x="4018804" y="2067860"/>
            <a:ext cx="592169" cy="592169"/>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7" name="Group 36"/>
          <p:cNvGrpSpPr/>
          <p:nvPr/>
        </p:nvGrpSpPr>
        <p:grpSpPr>
          <a:xfrm>
            <a:off x="2444018" y="4405992"/>
            <a:ext cx="592169" cy="592169"/>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5" name="TextBox 4"/>
          <p:cNvSpPr txBox="1"/>
          <p:nvPr/>
        </p:nvSpPr>
        <p:spPr>
          <a:xfrm rot="16200000">
            <a:off x="876294" y="4726605"/>
            <a:ext cx="812723" cy="420564"/>
          </a:xfrm>
          <a:prstGeom prst="rect">
            <a:avLst/>
          </a:prstGeom>
          <a:noFill/>
        </p:spPr>
        <p:txBody>
          <a:bodyPr wrap="none" lIns="0" rIns="0" rtlCol="0">
            <a:spAutoFit/>
          </a:bodyPr>
          <a:lstStyle/>
          <a:p>
            <a:r>
              <a:rPr lang="en-US" sz="2133" dirty="0"/>
              <a:t>Xx xxx </a:t>
            </a:r>
          </a:p>
        </p:txBody>
      </p:sp>
      <p:sp>
        <p:nvSpPr>
          <p:cNvPr id="6" name="TextBox 5"/>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21" name="TextBox 20"/>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22" name="TextBox 21"/>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23" name="TextBox 22"/>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24" name="TextBox 23"/>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30"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0"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0" name="TextBox 49"/>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61" name="TextBox 60"/>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pic>
        <p:nvPicPr>
          <p:cNvPr id="48" name="Picture 47">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x </a:t>
            </a:r>
            <a:r>
              <a:rPr lang="en-US" dirty="0" err="1"/>
              <a:t>xxxx</a:t>
            </a:r>
            <a:r>
              <a:rPr lang="en-US" dirty="0"/>
              <a:t> </a:t>
            </a:r>
            <a:r>
              <a:rPr lang="en-US" dirty="0" err="1"/>
              <a:t>xxxx</a:t>
            </a:r>
            <a:r>
              <a:rPr lang="en-US" dirty="0"/>
              <a:t> xx x </a:t>
            </a:r>
            <a:r>
              <a:rPr lang="en-US" dirty="0" err="1"/>
              <a:t>xxxx</a:t>
            </a:r>
            <a:r>
              <a:rPr lang="en-US" dirty="0"/>
              <a:t> x xx xxx</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96308" y="505171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grpSp>
        <p:nvGrpSpPr>
          <p:cNvPr id="62" name="Group 61"/>
          <p:cNvGrpSpPr/>
          <p:nvPr/>
        </p:nvGrpSpPr>
        <p:grpSpPr>
          <a:xfrm>
            <a:off x="5876667" y="1469380"/>
            <a:ext cx="890585" cy="890585"/>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5876667" y="2633718"/>
            <a:ext cx="890585" cy="890585"/>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5876667" y="3798056"/>
            <a:ext cx="890585" cy="890585"/>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5876667" y="4962393"/>
            <a:ext cx="890585" cy="890585"/>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96308" y="389779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
        <p:nvSpPr>
          <p:cNvPr id="91" name="TextBox 90"/>
          <p:cNvSpPr txBox="1"/>
          <p:nvPr/>
        </p:nvSpPr>
        <p:spPr>
          <a:xfrm>
            <a:off x="6996308" y="266701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
        <p:nvSpPr>
          <p:cNvPr id="92" name="TextBox 91"/>
          <p:cNvSpPr txBox="1"/>
          <p:nvPr/>
        </p:nvSpPr>
        <p:spPr>
          <a:xfrm>
            <a:off x="6996308" y="151309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a:t>
            </a:r>
            <a:r>
              <a:rPr lang="en-US" sz="1400" dirty="0"/>
              <a:t> xxx </a:t>
            </a:r>
            <a:r>
              <a:rPr lang="en-US" sz="1400" dirty="0" err="1"/>
              <a:t>xxx</a:t>
            </a:r>
            <a:r>
              <a:rPr lang="en-US" sz="1400" dirty="0"/>
              <a:t>, xx </a:t>
            </a:r>
            <a:r>
              <a:rPr lang="en-US" sz="1400" dirty="0" err="1"/>
              <a:t>xxxxxxxx</a:t>
            </a:r>
            <a:r>
              <a:rPr lang="en-US" sz="1400" dirty="0"/>
              <a:t> </a:t>
            </a:r>
            <a:r>
              <a:rPr lang="en-US" sz="1400" dirty="0" err="1"/>
              <a:t>xxxxxx</a:t>
            </a:r>
            <a:r>
              <a:rPr lang="en-US" sz="1400" dirty="0"/>
              <a:t> x </a:t>
            </a:r>
            <a:r>
              <a:rPr lang="en-US" sz="1400" dirty="0" err="1"/>
              <a:t>xxxx</a:t>
            </a:r>
            <a:r>
              <a:rPr lang="en-US" sz="1400" dirty="0"/>
              <a:t> xx </a:t>
            </a:r>
            <a:r>
              <a:rPr lang="en-US" sz="1400" dirty="0" err="1"/>
              <a:t>xx</a:t>
            </a:r>
            <a:r>
              <a:rPr lang="en-US" sz="1400" dirty="0"/>
              <a:t> xxx xx xxx xx xx </a:t>
            </a:r>
            <a:r>
              <a:rPr lang="en-US" sz="1400" dirty="0" err="1"/>
              <a:t>xx</a:t>
            </a:r>
            <a:r>
              <a:rPr lang="en-US" sz="1400" dirty="0"/>
              <a:t> </a:t>
            </a:r>
            <a:r>
              <a:rPr lang="en-US" sz="1400" dirty="0" err="1"/>
              <a:t>xxxxxx</a:t>
            </a:r>
            <a:r>
              <a:rPr lang="en-US" sz="1400" dirty="0"/>
              <a:t> x </a:t>
            </a:r>
            <a:r>
              <a:rPr lang="en-US" sz="1400" dirty="0" err="1"/>
              <a:t>xxxxxx</a:t>
            </a:r>
            <a:endParaRPr lang="en-US" sz="1400" dirty="0"/>
          </a:p>
        </p:txBody>
      </p:sp>
    </p:spTree>
    <p:extLst>
      <p:ext uri="{BB962C8B-B14F-4D97-AF65-F5344CB8AC3E}">
        <p14:creationId xmlns:p14="http://schemas.microsoft.com/office/powerpoint/2010/main" val="323110486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a:t>
            </a:r>
            <a:r>
              <a:rPr lang="en-US" dirty="0"/>
              <a:t> 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x xx xxx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xxx xx </a:t>
            </a:r>
            <a:r>
              <a:rPr lang="en-US" dirty="0" err="1"/>
              <a:t>xx</a:t>
            </a:r>
            <a:r>
              <a:rPr lang="en-US" dirty="0"/>
              <a:t> x </a:t>
            </a:r>
            <a:r>
              <a:rPr lang="en-US" dirty="0" err="1"/>
              <a:t>x</a:t>
            </a:r>
            <a:r>
              <a:rPr lang="en-US" dirty="0"/>
              <a:t> xxx </a:t>
            </a:r>
            <a:r>
              <a:rPr lang="en-US" dirty="0" err="1"/>
              <a:t>xxxxxx</a:t>
            </a:r>
            <a:r>
              <a:rPr lang="en-US" dirty="0"/>
              <a:t> xx</a:t>
            </a:r>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913070"/>
          </a:xfrm>
          <a:prstGeom prst="rect">
            <a:avLst/>
          </a:prstGeom>
        </p:spPr>
        <p:txBody>
          <a:bodyPr wrap="square">
            <a:spAutoFit/>
          </a:bodyPr>
          <a:lstStyle/>
          <a:p>
            <a:pPr algn="r">
              <a:lnSpc>
                <a:spcPts val="1600"/>
              </a:lnSpc>
            </a:pPr>
            <a:r>
              <a:rPr lang="en-US" sz="3600" spc="-50" dirty="0"/>
              <a:t>26</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84" name="Rectangle 83"/>
          <p:cNvSpPr/>
          <p:nvPr/>
        </p:nvSpPr>
        <p:spPr>
          <a:xfrm>
            <a:off x="4770718"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15" name="Pie 14"/>
          <p:cNvSpPr/>
          <p:nvPr/>
        </p:nvSpPr>
        <p:spPr>
          <a:xfrm flipH="1">
            <a:off x="1345375" y="2279786"/>
            <a:ext cx="2362836" cy="2364332"/>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913070"/>
          </a:xfrm>
          <a:prstGeom prst="rect">
            <a:avLst/>
          </a:prstGeom>
        </p:spPr>
        <p:txBody>
          <a:bodyPr wrap="square">
            <a:spAutoFit/>
          </a:bodyPr>
          <a:lstStyle/>
          <a:p>
            <a:pPr algn="r">
              <a:lnSpc>
                <a:spcPts val="1600"/>
              </a:lnSpc>
            </a:pPr>
            <a:r>
              <a:rPr lang="en-US" sz="3600" spc="-50" dirty="0"/>
              <a:t>38</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83" name="Rectangle 82"/>
          <p:cNvSpPr/>
          <p:nvPr/>
        </p:nvSpPr>
        <p:spPr>
          <a:xfrm>
            <a:off x="1201511"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91" name="Pie 90"/>
          <p:cNvSpPr/>
          <p:nvPr/>
        </p:nvSpPr>
        <p:spPr>
          <a:xfrm flipH="1">
            <a:off x="8483790" y="2279786"/>
            <a:ext cx="2362836" cy="2364332"/>
          </a:xfrm>
          <a:prstGeom prst="pie">
            <a:avLst>
              <a:gd name="adj1" fmla="val 4998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72448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3070"/>
          </a:xfrm>
          <a:prstGeom prst="rect">
            <a:avLst/>
          </a:prstGeom>
        </p:spPr>
        <p:txBody>
          <a:bodyPr wrap="square">
            <a:spAutoFit/>
          </a:bodyPr>
          <a:lstStyle/>
          <a:p>
            <a:pPr algn="r">
              <a:lnSpc>
                <a:spcPts val="1600"/>
              </a:lnSpc>
            </a:pPr>
            <a:r>
              <a:rPr lang="en-US" sz="3600" spc="-50" dirty="0"/>
              <a:t>45</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xxxxx</a:t>
            </a:r>
            <a:r>
              <a:rPr lang="en-US" sz="1400" dirty="0"/>
              <a:t> </a:t>
            </a:r>
            <a:r>
              <a:rPr lang="en-US" sz="1400" dirty="0" err="1"/>
              <a:t>xxxxx</a:t>
            </a:r>
            <a:r>
              <a:rPr lang="en-US" sz="1400" dirty="0"/>
              <a:t> </a:t>
            </a:r>
            <a:r>
              <a:rPr lang="en-US" sz="1400" dirty="0" err="1"/>
              <a:t>xxxx</a:t>
            </a:r>
            <a:endParaRPr lang="en-US" sz="1400" dirty="0"/>
          </a:p>
        </p:txBody>
      </p:sp>
      <p:sp>
        <p:nvSpPr>
          <p:cNvPr id="95" name="Rectangle 94"/>
          <p:cNvSpPr/>
          <p:nvPr/>
        </p:nvSpPr>
        <p:spPr>
          <a:xfrm>
            <a:off x="8339926" y="5142856"/>
            <a:ext cx="2650564" cy="480131"/>
          </a:xfrm>
          <a:prstGeom prst="rect">
            <a:avLst/>
          </a:prstGeom>
        </p:spPr>
        <p:txBody>
          <a:bodyPr wrap="square">
            <a:spAutoFit/>
          </a:bodyPr>
          <a:lstStyle/>
          <a:p>
            <a:pPr algn="ct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Tree>
    <p:extLst>
      <p:ext uri="{BB962C8B-B14F-4D97-AF65-F5344CB8AC3E}">
        <p14:creationId xmlns:p14="http://schemas.microsoft.com/office/powerpoint/2010/main" val="18424826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3676169" y="439755"/>
            <a:ext cx="816089" cy="6063139"/>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7" name="Group 96"/>
          <p:cNvGrpSpPr/>
          <p:nvPr/>
        </p:nvGrpSpPr>
        <p:grpSpPr>
          <a:xfrm>
            <a:off x="1967540" y="3063279"/>
            <a:ext cx="8596925" cy="816092"/>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15" name="Rectangle 14"/>
          <p:cNvSpPr>
            <a:spLocks noChangeArrowheads="1"/>
          </p:cNvSpPr>
          <p:nvPr/>
        </p:nvSpPr>
        <p:spPr bwMode="auto">
          <a:xfrm rot="5400000">
            <a:off x="4837748" y="-33066"/>
            <a:ext cx="398680" cy="7008779"/>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rot="5400000">
            <a:off x="2436770" y="2015192"/>
            <a:ext cx="208705" cy="230488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p:cNvSpPr>
          <p:nvPr/>
        </p:nvSpPr>
        <p:spPr bwMode="auto">
          <a:xfrm rot="5400000">
            <a:off x="3402620" y="1704732"/>
            <a:ext cx="208705" cy="4140568"/>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3" name="Group 72"/>
          <p:cNvGrpSpPr/>
          <p:nvPr/>
        </p:nvGrpSpPr>
        <p:grpSpPr>
          <a:xfrm>
            <a:off x="5284968" y="4847468"/>
            <a:ext cx="573757" cy="573757"/>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rot="21540000">
            <a:off x="8250095" y="4155710"/>
            <a:ext cx="573757" cy="573757"/>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6" name="Group 34"/>
          <p:cNvGrpSpPr>
            <a:grpSpLocks noChangeAspect="1"/>
          </p:cNvGrpSpPr>
          <p:nvPr/>
        </p:nvGrpSpPr>
        <p:grpSpPr bwMode="auto">
          <a:xfrm>
            <a:off x="3406684" y="2247201"/>
            <a:ext cx="573757" cy="573755"/>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91" name="Straight Connector 90"/>
          <p:cNvCxnSpPr/>
          <p:nvPr/>
        </p:nvCxnSpPr>
        <p:spPr>
          <a:xfrm flipH="1" flipV="1">
            <a:off x="3693518" y="2818388"/>
            <a:ext cx="45" cy="45359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8531967" y="3271953"/>
            <a:ext cx="4012" cy="8838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101839" y="2855879"/>
            <a:ext cx="2240260" cy="1366011"/>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Freeform 93"/>
          <p:cNvSpPr>
            <a:spLocks/>
          </p:cNvSpPr>
          <p:nvPr/>
        </p:nvSpPr>
        <p:spPr bwMode="auto">
          <a:xfrm rot="5400000">
            <a:off x="1367039" y="3110102"/>
            <a:ext cx="816088" cy="72243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94"/>
          <p:cNvSpPr>
            <a:spLocks/>
          </p:cNvSpPr>
          <p:nvPr/>
        </p:nvSpPr>
        <p:spPr bwMode="auto">
          <a:xfrm rot="5400000">
            <a:off x="1071374" y="3290718"/>
            <a:ext cx="323761" cy="361220"/>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121920" tIns="60960" rIns="121920" bIns="60960" numCol="1" anchor="t" anchorCtr="0" compatLnSpc="1">
            <a:prstTxWarp prst="textNoShape">
              <a:avLst/>
            </a:prstTxWarp>
          </a:bodyPr>
          <a:lstStyle/>
          <a:p>
            <a:endParaRPr lang="en-US" sz="3200"/>
          </a:p>
        </p:txBody>
      </p:sp>
      <p:cxnSp>
        <p:nvCxnSpPr>
          <p:cNvPr id="98" name="Straight Connector 97"/>
          <p:cNvCxnSpPr/>
          <p:nvPr/>
        </p:nvCxnSpPr>
        <p:spPr>
          <a:xfrm flipV="1">
            <a:off x="5571848" y="3670658"/>
            <a:ext cx="5409" cy="1176812"/>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23764" y="1775734"/>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1" name="Rectangle 100"/>
          <p:cNvSpPr/>
          <p:nvPr/>
        </p:nvSpPr>
        <p:spPr>
          <a:xfrm>
            <a:off x="3439141" y="1678409"/>
            <a:ext cx="1067600" cy="584391"/>
          </a:xfrm>
          <a:prstGeom prst="rect">
            <a:avLst/>
          </a:prstGeom>
        </p:spPr>
        <p:txBody>
          <a:bodyPr wrap="none" lIns="0" tIns="0" rIns="0" bIns="0">
            <a:spAutoFit/>
          </a:bodyPr>
          <a:lstStyle/>
          <a:p>
            <a:pPr>
              <a:lnSpc>
                <a:spcPct val="89000"/>
              </a:lnSpc>
            </a:pPr>
            <a:r>
              <a:rPr lang="en-US" sz="4267" dirty="0"/>
              <a:t>25%</a:t>
            </a:r>
          </a:p>
        </p:txBody>
      </p:sp>
      <p:sp>
        <p:nvSpPr>
          <p:cNvPr id="103" name="Rectangle 102"/>
          <p:cNvSpPr/>
          <p:nvPr/>
        </p:nvSpPr>
        <p:spPr>
          <a:xfrm>
            <a:off x="6377172" y="5582270"/>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5192549" y="5484945"/>
            <a:ext cx="1067600" cy="584391"/>
          </a:xfrm>
          <a:prstGeom prst="rect">
            <a:avLst/>
          </a:prstGeom>
        </p:spPr>
        <p:txBody>
          <a:bodyPr wrap="none" lIns="0" tIns="0" rIns="0" bIns="0">
            <a:spAutoFit/>
          </a:bodyPr>
          <a:lstStyle/>
          <a:p>
            <a:pPr>
              <a:lnSpc>
                <a:spcPct val="89000"/>
              </a:lnSpc>
            </a:pPr>
            <a:r>
              <a:rPr lang="en-US" sz="4267" dirty="0"/>
              <a:t>50%</a:t>
            </a:r>
          </a:p>
        </p:txBody>
      </p:sp>
      <p:sp>
        <p:nvSpPr>
          <p:cNvPr id="105" name="Rectangle 104"/>
          <p:cNvSpPr/>
          <p:nvPr/>
        </p:nvSpPr>
        <p:spPr>
          <a:xfrm>
            <a:off x="9374134" y="493532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6" name="Rectangle 105"/>
          <p:cNvSpPr/>
          <p:nvPr/>
        </p:nvSpPr>
        <p:spPr>
          <a:xfrm>
            <a:off x="8189511" y="4838001"/>
            <a:ext cx="1067600" cy="584391"/>
          </a:xfrm>
          <a:prstGeom prst="rect">
            <a:avLst/>
          </a:prstGeom>
        </p:spPr>
        <p:txBody>
          <a:bodyPr wrap="none" lIns="0" tIns="0" rIns="0" bIns="0">
            <a:spAutoFit/>
          </a:bodyPr>
          <a:lstStyle/>
          <a:p>
            <a:pPr>
              <a:lnSpc>
                <a:spcPct val="89000"/>
              </a:lnSpc>
            </a:pPr>
            <a:r>
              <a:rPr lang="en-US" sz="4267" dirty="0"/>
              <a:t>88%</a:t>
            </a:r>
          </a:p>
        </p:txBody>
      </p:sp>
      <p:sp>
        <p:nvSpPr>
          <p:cNvPr id="541" name="Title 540"/>
          <p:cNvSpPr>
            <a:spLocks noGrp="1"/>
          </p:cNvSpPr>
          <p:nvPr>
            <p:ph type="title"/>
          </p:nvPr>
        </p:nvSpPr>
        <p:spPr/>
        <p:txBody>
          <a:bodyPr/>
          <a:lstStyle/>
          <a:p>
            <a:r>
              <a:rPr lang="en-US" dirty="0" err="1"/>
              <a:t>Xxxxxxxxxxx</a:t>
            </a:r>
            <a:r>
              <a:rPr lang="en-US" dirty="0"/>
              <a:t> </a:t>
            </a:r>
            <a:r>
              <a:rPr lang="en-US" dirty="0" err="1"/>
              <a:t>xxxxxxxx</a:t>
            </a:r>
            <a:r>
              <a:rPr lang="en-US" dirty="0"/>
              <a:t> </a:t>
            </a:r>
          </a:p>
        </p:txBody>
      </p:sp>
      <p:sp>
        <p:nvSpPr>
          <p:cNvPr id="542" name="Text Placeholder 541"/>
          <p:cNvSpPr>
            <a:spLocks noGrp="1"/>
          </p:cNvSpPr>
          <p:nvPr>
            <p:ph type="body" sz="quarter" idx="10"/>
          </p:nvPr>
        </p:nvSpPr>
        <p:spPr/>
        <p:txBody>
          <a:bodyPr/>
          <a:lstStyle/>
          <a:p>
            <a:r>
              <a:rPr lang="en-US" dirty="0"/>
              <a:t>X xx x </a:t>
            </a:r>
            <a:r>
              <a:rPr lang="en-US" dirty="0" err="1"/>
              <a:t>xxxxxxxxx</a:t>
            </a:r>
            <a:r>
              <a:rPr lang="en-US" dirty="0"/>
              <a:t> xx xxx </a:t>
            </a:r>
            <a:r>
              <a:rPr lang="en-US" dirty="0" err="1"/>
              <a:t>xxxx</a:t>
            </a:r>
            <a:r>
              <a:rPr lang="en-US" dirty="0"/>
              <a:t> x ’</a:t>
            </a:r>
            <a:r>
              <a:rPr lang="en-US" dirty="0" err="1"/>
              <a:t>xxxxxx</a:t>
            </a:r>
            <a:r>
              <a:rPr lang="en-US" dirty="0"/>
              <a:t>!</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1506709"/>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111" name="Group 110"/>
          <p:cNvGrpSpPr/>
          <p:nvPr/>
        </p:nvGrpSpPr>
        <p:grpSpPr>
          <a:xfrm>
            <a:off x="5691875" y="1432057"/>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19" name="Freeform 18"/>
          <p:cNvSpPr>
            <a:spLocks/>
          </p:cNvSpPr>
          <p:nvPr/>
        </p:nvSpPr>
        <p:spPr bwMode="auto">
          <a:xfrm rot="1988943">
            <a:off x="7151458" y="1025380"/>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a:spLocks noChangeArrowheads="1"/>
          </p:cNvSpPr>
          <p:nvPr/>
        </p:nvSpPr>
        <p:spPr bwMode="auto">
          <a:xfrm rot="1988943">
            <a:off x="6880039" y="1442015"/>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7" name="Group 106"/>
          <p:cNvGrpSpPr/>
          <p:nvPr/>
        </p:nvGrpSpPr>
        <p:grpSpPr>
          <a:xfrm>
            <a:off x="4872389" y="4157361"/>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0" name="Group 109"/>
          <p:cNvGrpSpPr/>
          <p:nvPr/>
        </p:nvGrpSpPr>
        <p:grpSpPr>
          <a:xfrm>
            <a:off x="6512472" y="1684280"/>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8" name="Group 107"/>
          <p:cNvGrpSpPr/>
          <p:nvPr/>
        </p:nvGrpSpPr>
        <p:grpSpPr>
          <a:xfrm>
            <a:off x="5435482" y="3334352"/>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9" name="Group 108"/>
          <p:cNvGrpSpPr/>
          <p:nvPr/>
        </p:nvGrpSpPr>
        <p:grpSpPr>
          <a:xfrm>
            <a:off x="5973689" y="2516639"/>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32"/>
          <p:cNvSpPr>
            <a:spLocks/>
          </p:cNvSpPr>
          <p:nvPr/>
        </p:nvSpPr>
        <p:spPr bwMode="auto">
          <a:xfrm rot="1988943">
            <a:off x="4434383" y="5148533"/>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p:cNvSpPr>
          <p:nvPr/>
        </p:nvSpPr>
        <p:spPr bwMode="auto">
          <a:xfrm rot="1988943">
            <a:off x="4411668" y="5650275"/>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7365623" y="2078242"/>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648995" y="1963832"/>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585254" y="3604088"/>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282586" y="3724060"/>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4614180" y="363301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a:spLocks noChangeAspect="1"/>
          </p:cNvSpPr>
          <p:nvPr/>
        </p:nvSpPr>
        <p:spPr>
          <a:xfrm>
            <a:off x="6311512" y="3752987"/>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7394549" y="210716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5677921" y="199275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Rectangle 65"/>
          <p:cNvSpPr/>
          <p:nvPr/>
        </p:nvSpPr>
        <p:spPr>
          <a:xfrm>
            <a:off x="7776187" y="3830892"/>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67" name="Group 66"/>
          <p:cNvGrpSpPr>
            <a:grpSpLocks noChangeAspect="1"/>
          </p:cNvGrpSpPr>
          <p:nvPr/>
        </p:nvGrpSpPr>
        <p:grpSpPr>
          <a:xfrm>
            <a:off x="7506200" y="2211732"/>
            <a:ext cx="323624" cy="327539"/>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8" name="Group 77"/>
          <p:cNvGrpSpPr>
            <a:grpSpLocks noChangeAspect="1"/>
          </p:cNvGrpSpPr>
          <p:nvPr/>
        </p:nvGrpSpPr>
        <p:grpSpPr>
          <a:xfrm>
            <a:off x="6468947" y="3855432"/>
            <a:ext cx="221579" cy="331557"/>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4" name="Group 83"/>
          <p:cNvGrpSpPr>
            <a:grpSpLocks noChangeAspect="1"/>
          </p:cNvGrpSpPr>
          <p:nvPr/>
        </p:nvGrpSpPr>
        <p:grpSpPr>
          <a:xfrm>
            <a:off x="4743498" y="3757899"/>
            <a:ext cx="277813" cy="28668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a:grpSpLocks noChangeAspect="1"/>
          </p:cNvGrpSpPr>
          <p:nvPr/>
        </p:nvGrpSpPr>
        <p:grpSpPr>
          <a:xfrm>
            <a:off x="5755464" y="2081387"/>
            <a:ext cx="381363" cy="359192"/>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8" name="Rectangle 97"/>
          <p:cNvSpPr/>
          <p:nvPr/>
        </p:nvSpPr>
        <p:spPr>
          <a:xfrm>
            <a:off x="6981876" y="3752766"/>
            <a:ext cx="625171" cy="584391"/>
          </a:xfrm>
          <a:prstGeom prst="rect">
            <a:avLst/>
          </a:prstGeom>
        </p:spPr>
        <p:txBody>
          <a:bodyPr wrap="none" lIns="0" tIns="0" rIns="0" bIns="0">
            <a:spAutoFit/>
          </a:bodyPr>
          <a:lstStyle/>
          <a:p>
            <a:pPr>
              <a:lnSpc>
                <a:spcPct val="89000"/>
              </a:lnSpc>
            </a:pPr>
            <a:r>
              <a:rPr lang="en-US" sz="4267" dirty="0"/>
              <a:t>02</a:t>
            </a:r>
          </a:p>
        </p:txBody>
      </p:sp>
      <p:sp>
        <p:nvSpPr>
          <p:cNvPr id="99" name="Rectangle 98"/>
          <p:cNvSpPr/>
          <p:nvPr/>
        </p:nvSpPr>
        <p:spPr>
          <a:xfrm>
            <a:off x="8836659" y="220389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0" name="Rectangle 99"/>
          <p:cNvSpPr/>
          <p:nvPr/>
        </p:nvSpPr>
        <p:spPr>
          <a:xfrm>
            <a:off x="8042348" y="2125770"/>
            <a:ext cx="625171" cy="584391"/>
          </a:xfrm>
          <a:prstGeom prst="rect">
            <a:avLst/>
          </a:prstGeom>
        </p:spPr>
        <p:txBody>
          <a:bodyPr wrap="none" lIns="0" tIns="0" rIns="0" bIns="0">
            <a:spAutoFit/>
          </a:bodyPr>
          <a:lstStyle/>
          <a:p>
            <a:pPr>
              <a:lnSpc>
                <a:spcPct val="89000"/>
              </a:lnSpc>
            </a:pPr>
            <a:r>
              <a:rPr lang="en-US" sz="4267" dirty="0"/>
              <a:t>04</a:t>
            </a:r>
          </a:p>
        </p:txBody>
      </p:sp>
      <p:sp>
        <p:nvSpPr>
          <p:cNvPr id="101" name="Rectangle 100"/>
          <p:cNvSpPr/>
          <p:nvPr/>
        </p:nvSpPr>
        <p:spPr>
          <a:xfrm>
            <a:off x="1312935" y="3677452"/>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2" name="Rectangle 101"/>
          <p:cNvSpPr/>
          <p:nvPr/>
        </p:nvSpPr>
        <p:spPr>
          <a:xfrm>
            <a:off x="3840190" y="3614041"/>
            <a:ext cx="625171" cy="584391"/>
          </a:xfrm>
          <a:prstGeom prst="rect">
            <a:avLst/>
          </a:prstGeom>
        </p:spPr>
        <p:txBody>
          <a:bodyPr wrap="none" lIns="0" tIns="0" rIns="0" bIns="0">
            <a:spAutoFit/>
          </a:bodyPr>
          <a:lstStyle/>
          <a:p>
            <a:pPr algn="r">
              <a:lnSpc>
                <a:spcPct val="89000"/>
              </a:lnSpc>
            </a:pPr>
            <a:r>
              <a:rPr lang="en-US" sz="4267" dirty="0"/>
              <a:t>01</a:t>
            </a:r>
          </a:p>
        </p:txBody>
      </p:sp>
      <p:sp>
        <p:nvSpPr>
          <p:cNvPr id="103" name="Rectangle 102"/>
          <p:cNvSpPr/>
          <p:nvPr/>
        </p:nvSpPr>
        <p:spPr>
          <a:xfrm>
            <a:off x="2426472" y="2036846"/>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4953727" y="1973435"/>
            <a:ext cx="625171" cy="584391"/>
          </a:xfrm>
          <a:prstGeom prst="rect">
            <a:avLst/>
          </a:prstGeom>
        </p:spPr>
        <p:txBody>
          <a:bodyPr wrap="none" lIns="0" tIns="0" rIns="0" bIns="0">
            <a:spAutoFit/>
          </a:bodyPr>
          <a:lstStyle/>
          <a:p>
            <a:pPr algn="r">
              <a:lnSpc>
                <a:spcPct val="89000"/>
              </a:lnSpc>
            </a:pPr>
            <a:r>
              <a:rPr lang="en-US" sz="4267"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7561763" y="4131734"/>
            <a:ext cx="1990548" cy="1990548"/>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19"/>
          <p:cNvSpPr/>
          <p:nvPr/>
        </p:nvSpPr>
        <p:spPr>
          <a:xfrm>
            <a:off x="8219009" y="5389761"/>
            <a:ext cx="682747" cy="150049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a:t>
            </a:r>
            <a:r>
              <a:rPr lang="en-US" dirty="0"/>
              <a:t>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xxx </a:t>
            </a:r>
            <a:r>
              <a:rPr lang="en-US" dirty="0" err="1"/>
              <a:t>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Oval 11"/>
          <p:cNvSpPr/>
          <p:nvPr/>
        </p:nvSpPr>
        <p:spPr>
          <a:xfrm>
            <a:off x="4300124" y="4763910"/>
            <a:ext cx="1534369" cy="1534369"/>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Freeform 12"/>
          <p:cNvSpPr/>
          <p:nvPr/>
        </p:nvSpPr>
        <p:spPr>
          <a:xfrm>
            <a:off x="4806747" y="5733633"/>
            <a:ext cx="526280" cy="1156620"/>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491874" y="4002357"/>
            <a:ext cx="2083905" cy="2083907"/>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Freeform 9"/>
          <p:cNvSpPr/>
          <p:nvPr/>
        </p:nvSpPr>
        <p:spPr>
          <a:xfrm>
            <a:off x="1179946" y="5319388"/>
            <a:ext cx="714767" cy="15708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Oval 4"/>
          <p:cNvSpPr/>
          <p:nvPr/>
        </p:nvSpPr>
        <p:spPr>
          <a:xfrm>
            <a:off x="1924534" y="2613463"/>
            <a:ext cx="3086133" cy="3086135"/>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Freeform 5"/>
          <p:cNvSpPr/>
          <p:nvPr/>
        </p:nvSpPr>
        <p:spPr>
          <a:xfrm>
            <a:off x="2943526" y="4563901"/>
            <a:ext cx="1058525" cy="2326352"/>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5283201" y="2911608"/>
            <a:ext cx="2870993" cy="2870993"/>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a:off x="6231156" y="4726077"/>
            <a:ext cx="984733" cy="216417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8534401" y="1852810"/>
            <a:ext cx="3635023" cy="3635023"/>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9734627" y="4150146"/>
            <a:ext cx="1246791" cy="274010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2235200" y="3595800"/>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 </a:t>
            </a:r>
            <a:r>
              <a:rPr lang="en-US" sz="3200" dirty="0" err="1">
                <a:solidFill>
                  <a:schemeClr val="bg1"/>
                </a:solidFill>
              </a:rPr>
              <a:t>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5" name="Rectangle 24"/>
          <p:cNvSpPr/>
          <p:nvPr/>
        </p:nvSpPr>
        <p:spPr>
          <a:xfrm>
            <a:off x="5499496" y="3778951"/>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Xxx</a:t>
            </a: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6" name="Rectangle 25"/>
          <p:cNvSpPr/>
          <p:nvPr/>
        </p:nvSpPr>
        <p:spPr>
          <a:xfrm>
            <a:off x="9132711" y="3020068"/>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a:t>
            </a:r>
            <a:r>
              <a:rPr lang="en-US" sz="3200" dirty="0" err="1">
                <a:solidFill>
                  <a:schemeClr val="bg1"/>
                </a:solidFill>
              </a:rPr>
              <a:t>Xxxxx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7" name="Rectangle 26"/>
          <p:cNvSpPr/>
          <p:nvPr/>
        </p:nvSpPr>
        <p:spPr>
          <a:xfrm>
            <a:off x="564449" y="1566337"/>
            <a:ext cx="4064000" cy="637739"/>
          </a:xfrm>
          <a:prstGeom prst="rect">
            <a:avLst/>
          </a:prstGeom>
        </p:spPr>
        <p:txBody>
          <a:bodyPr wrap="square" lIns="243840" rIns="243840" bIns="97536">
            <a:spAutoFit/>
          </a:bodyPr>
          <a:lstStyle/>
          <a:p>
            <a:pPr>
              <a:lnSpc>
                <a:spcPct val="89000"/>
              </a:lnSpc>
            </a:pPr>
            <a:r>
              <a:rPr lang="en-US" sz="2133" dirty="0" err="1"/>
              <a:t>Xxxxxxxxxxxxx</a:t>
            </a:r>
            <a:r>
              <a:rPr lang="en-US" sz="2133" dirty="0"/>
              <a:t>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97202" y="2960797"/>
            <a:ext cx="931333" cy="540927"/>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02797" y="3119767"/>
            <a:ext cx="431801" cy="616859"/>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097911" y="2225719"/>
            <a:ext cx="508000" cy="573924"/>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5349459" y="2024212"/>
            <a:ext cx="2314658"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15 xx </a:t>
            </a:r>
          </a:p>
        </p:txBody>
      </p:sp>
      <p:sp>
        <p:nvSpPr>
          <p:cNvPr id="58" name="Rounded Rectangle 57"/>
          <p:cNvSpPr/>
          <p:nvPr/>
        </p:nvSpPr>
        <p:spPr>
          <a:xfrm>
            <a:off x="5349459" y="2409532"/>
            <a:ext cx="3493752"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25 xx </a:t>
            </a:r>
          </a:p>
        </p:txBody>
      </p:sp>
      <p:sp>
        <p:nvSpPr>
          <p:cNvPr id="59" name="Rounded Rectangle 58"/>
          <p:cNvSpPr/>
          <p:nvPr/>
        </p:nvSpPr>
        <p:spPr>
          <a:xfrm>
            <a:off x="5349459" y="2794852"/>
            <a:ext cx="5793686"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45 xx </a:t>
            </a:r>
          </a:p>
        </p:txBody>
      </p:sp>
      <p:sp>
        <p:nvSpPr>
          <p:cNvPr id="40" name="Rounded Rectangle 39"/>
          <p:cNvSpPr/>
          <p:nvPr/>
        </p:nvSpPr>
        <p:spPr>
          <a:xfrm>
            <a:off x="5349459" y="4656398"/>
            <a:ext cx="3073279"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22 xx </a:t>
            </a:r>
          </a:p>
        </p:txBody>
      </p:sp>
      <p:sp>
        <p:nvSpPr>
          <p:cNvPr id="41" name="Rounded Rectangle 40"/>
          <p:cNvSpPr/>
          <p:nvPr/>
        </p:nvSpPr>
        <p:spPr>
          <a:xfrm>
            <a:off x="5349459" y="5041718"/>
            <a:ext cx="5196220"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36 xx </a:t>
            </a:r>
          </a:p>
        </p:txBody>
      </p:sp>
      <p:sp>
        <p:nvSpPr>
          <p:cNvPr id="42" name="Rounded Rectangle 41"/>
          <p:cNvSpPr/>
          <p:nvPr/>
        </p:nvSpPr>
        <p:spPr>
          <a:xfrm>
            <a:off x="5349459" y="5427038"/>
            <a:ext cx="3872745"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31 xx </a:t>
            </a:r>
          </a:p>
        </p:txBody>
      </p:sp>
      <p:sp useBgFill="1">
        <p:nvSpPr>
          <p:cNvPr id="61" name="Rectangle 60"/>
          <p:cNvSpPr/>
          <p:nvPr/>
        </p:nvSpPr>
        <p:spPr bwMode="hidden">
          <a:xfrm>
            <a:off x="-150395" y="1631940"/>
            <a:ext cx="5739063" cy="451018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4493373" y="1186108"/>
            <a:ext cx="2188824" cy="2455170"/>
            <a:chOff x="812424" y="1494618"/>
            <a:chExt cx="3873875" cy="4163359"/>
          </a:xfrm>
        </p:grpSpPr>
        <p:sp>
          <p:nvSpPr>
            <p:cNvPr id="3" name="Oval 2"/>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 name="Rectangle 27"/>
          <p:cNvSpPr/>
          <p:nvPr/>
        </p:nvSpPr>
        <p:spPr>
          <a:xfrm>
            <a:off x="1457455" y="3348405"/>
            <a:ext cx="2624399" cy="674031"/>
          </a:xfrm>
          <a:prstGeom prst="rect">
            <a:avLst/>
          </a:prstGeom>
        </p:spPr>
        <p:txBody>
          <a:bodyPr wrap="square">
            <a:spAutoFit/>
          </a:bodyPr>
          <a:lstStyle/>
          <a:p>
            <a:pPr>
              <a:lnSpc>
                <a:spcPct val="90000"/>
              </a:lnSpc>
            </a:pPr>
            <a:r>
              <a:rPr lang="en-US" sz="1800" dirty="0"/>
              <a:t>Xx x </a:t>
            </a:r>
            <a:r>
              <a:rPr lang="en-US" sz="1800" dirty="0" err="1"/>
              <a:t>x</a:t>
            </a:r>
            <a:r>
              <a:rPr lang="en-US" sz="1800" dirty="0"/>
              <a:t> </a:t>
            </a:r>
            <a:r>
              <a:rPr lang="en-US" sz="1800" dirty="0" err="1"/>
              <a:t>xxxxxx</a:t>
            </a:r>
            <a:endParaRPr lang="en-US" sz="1800" dirty="0"/>
          </a:p>
          <a:p>
            <a:pPr>
              <a:lnSpc>
                <a:spcPct val="90000"/>
              </a:lnSpc>
            </a:pPr>
            <a:r>
              <a:rPr lang="en-US" sz="1200" dirty="0"/>
              <a:t>X </a:t>
            </a:r>
            <a:r>
              <a:rPr lang="en-US" sz="1200" dirty="0" err="1"/>
              <a:t>x</a:t>
            </a:r>
            <a:r>
              <a:rPr lang="en-US" sz="1200" dirty="0"/>
              <a:t> </a:t>
            </a:r>
            <a:r>
              <a:rPr lang="en-US" sz="1200" dirty="0" err="1"/>
              <a:t>x</a:t>
            </a:r>
            <a:r>
              <a:rPr lang="en-US" sz="1200" dirty="0"/>
              <a:t> </a:t>
            </a:r>
            <a:r>
              <a:rPr lang="en-US" sz="1200" dirty="0" err="1"/>
              <a:t>xxxx</a:t>
            </a:r>
            <a:r>
              <a:rPr lang="en-US" sz="1200" dirty="0"/>
              <a:t> </a:t>
            </a:r>
            <a:r>
              <a:rPr lang="en-US" sz="1200" dirty="0" err="1"/>
              <a:t>xxxxxx</a:t>
            </a:r>
            <a:r>
              <a:rPr lang="en-US" sz="1200" dirty="0"/>
              <a:t> xx x xxx </a:t>
            </a:r>
            <a:r>
              <a:rPr lang="en-US" sz="1200" dirty="0" err="1"/>
              <a:t>xxxxx</a:t>
            </a:r>
            <a:r>
              <a:rPr lang="en-US" sz="1200" dirty="0"/>
              <a:t> xx x xxx </a:t>
            </a:r>
            <a:r>
              <a:rPr lang="en-US" sz="1200" dirty="0" err="1"/>
              <a:t>xxxx</a:t>
            </a:r>
            <a:r>
              <a:rPr lang="en-US" sz="1200" dirty="0"/>
              <a:t> x </a:t>
            </a:r>
            <a:r>
              <a:rPr lang="en-US" sz="1200" dirty="0" err="1"/>
              <a:t>x</a:t>
            </a:r>
            <a:endParaRPr lang="en-US" sz="1200" dirty="0"/>
          </a:p>
        </p:txBody>
      </p:sp>
      <p:sp>
        <p:nvSpPr>
          <p:cNvPr id="29" name="Rectangle 28"/>
          <p:cNvSpPr/>
          <p:nvPr/>
        </p:nvSpPr>
        <p:spPr>
          <a:xfrm>
            <a:off x="8586658" y="4119367"/>
            <a:ext cx="2650564" cy="480131"/>
          </a:xfrm>
          <a:prstGeom prst="rect">
            <a:avLst/>
          </a:prstGeom>
        </p:spPr>
        <p:txBody>
          <a:bodyPr wrap="square">
            <a:spAutoFit/>
          </a:bodyPr>
          <a:lstStyle/>
          <a:p>
            <a:pPr algn="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
        <p:nvSpPr>
          <p:cNvPr id="30" name="Rectangle 29"/>
          <p:cNvSpPr/>
          <p:nvPr/>
        </p:nvSpPr>
        <p:spPr>
          <a:xfrm>
            <a:off x="1457455" y="4330684"/>
            <a:ext cx="2624399" cy="674031"/>
          </a:xfrm>
          <a:prstGeom prst="rect">
            <a:avLst/>
          </a:prstGeom>
        </p:spPr>
        <p:txBody>
          <a:bodyPr wrap="square">
            <a:spAutoFit/>
          </a:bodyPr>
          <a:lstStyle/>
          <a:p>
            <a:pPr>
              <a:lnSpc>
                <a:spcPct val="90000"/>
              </a:lnSpc>
            </a:pPr>
            <a:r>
              <a:rPr lang="en-US" sz="1800" dirty="0"/>
              <a:t>Xx </a:t>
            </a:r>
            <a:r>
              <a:rPr lang="en-US" sz="1800" dirty="0" err="1"/>
              <a:t>xxxxx</a:t>
            </a:r>
            <a:r>
              <a:rPr lang="en-US" sz="1800" dirty="0"/>
              <a:t> x </a:t>
            </a:r>
            <a:r>
              <a:rPr lang="en-US" sz="1800" dirty="0" err="1"/>
              <a:t>xxxxxx</a:t>
            </a:r>
            <a:endParaRPr lang="en-US" sz="18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endParaRPr lang="en-US" sz="1200" dirty="0"/>
          </a:p>
        </p:txBody>
      </p:sp>
      <p:sp>
        <p:nvSpPr>
          <p:cNvPr id="31" name="Rectangle 30"/>
          <p:cNvSpPr/>
          <p:nvPr/>
        </p:nvSpPr>
        <p:spPr>
          <a:xfrm>
            <a:off x="1457455" y="5270158"/>
            <a:ext cx="2624399" cy="674031"/>
          </a:xfrm>
          <a:prstGeom prst="rect">
            <a:avLst/>
          </a:prstGeom>
        </p:spPr>
        <p:txBody>
          <a:bodyPr wrap="square">
            <a:spAutoFit/>
          </a:bodyPr>
          <a:lstStyle/>
          <a:p>
            <a:pPr>
              <a:lnSpc>
                <a:spcPct val="90000"/>
              </a:lnSpc>
            </a:pPr>
            <a:r>
              <a:rPr lang="en-US" sz="1800" dirty="0"/>
              <a:t>Xx </a:t>
            </a:r>
            <a:r>
              <a:rPr lang="en-US" sz="1800" dirty="0" err="1"/>
              <a:t>xxxx</a:t>
            </a:r>
            <a:r>
              <a:rPr lang="en-US" sz="1800" dirty="0"/>
              <a:t> x xx </a:t>
            </a:r>
            <a:r>
              <a:rPr lang="en-US" sz="1800" dirty="0" err="1"/>
              <a:t>xxxxx</a:t>
            </a:r>
            <a:r>
              <a:rPr lang="en-US" sz="1800" dirty="0"/>
              <a:t> x</a:t>
            </a:r>
          </a:p>
          <a:p>
            <a:pPr>
              <a:lnSpc>
                <a:spcPct val="90000"/>
              </a:lnSpc>
            </a:pPr>
            <a:r>
              <a:rPr lang="en-US" sz="1200" dirty="0"/>
              <a:t>Xx x </a:t>
            </a:r>
            <a:r>
              <a:rPr lang="en-US" sz="1200" dirty="0" err="1"/>
              <a:t>x</a:t>
            </a:r>
            <a:r>
              <a:rPr lang="en-US" sz="1200" dirty="0"/>
              <a:t> </a:t>
            </a:r>
            <a:r>
              <a:rPr lang="en-US" sz="1200" dirty="0" err="1"/>
              <a:t>x</a:t>
            </a:r>
            <a:r>
              <a:rPr lang="en-US" sz="1200" dirty="0"/>
              <a:t> xx x xxx </a:t>
            </a:r>
            <a:r>
              <a:rPr lang="en-US" sz="1200" dirty="0" err="1"/>
              <a:t>xxxxxxxxx</a:t>
            </a:r>
            <a:r>
              <a:rPr lang="en-US" sz="1200" dirty="0"/>
              <a:t> x </a:t>
            </a:r>
            <a:r>
              <a:rPr lang="en-US" sz="1200" dirty="0" err="1"/>
              <a:t>xxxxxx</a:t>
            </a:r>
            <a:r>
              <a:rPr lang="en-US" sz="1200" dirty="0"/>
              <a:t> </a:t>
            </a:r>
            <a:r>
              <a:rPr lang="en-US" sz="1200" dirty="0" err="1"/>
              <a:t>xxxxxxx</a:t>
            </a:r>
            <a:r>
              <a:rPr lang="en-US" sz="1200" dirty="0"/>
              <a:t> xx x </a:t>
            </a:r>
            <a:r>
              <a:rPr lang="en-US" sz="1200" dirty="0" err="1"/>
              <a:t>x</a:t>
            </a:r>
            <a:endParaRPr lang="en-US" sz="1200" dirty="0"/>
          </a:p>
        </p:txBody>
      </p:sp>
      <p:sp>
        <p:nvSpPr>
          <p:cNvPr id="32" name="Rectangle 31"/>
          <p:cNvSpPr/>
          <p:nvPr/>
        </p:nvSpPr>
        <p:spPr>
          <a:xfrm>
            <a:off x="1457455" y="2471580"/>
            <a:ext cx="2624399" cy="674031"/>
          </a:xfrm>
          <a:prstGeom prst="rect">
            <a:avLst/>
          </a:prstGeom>
        </p:spPr>
        <p:txBody>
          <a:bodyPr wrap="square">
            <a:spAutoFit/>
          </a:bodyPr>
          <a:lstStyle/>
          <a:p>
            <a:pPr>
              <a:lnSpc>
                <a:spcPct val="90000"/>
              </a:lnSpc>
            </a:pPr>
            <a:r>
              <a:rPr lang="en-US" sz="1800" dirty="0" err="1"/>
              <a:t>Xxxx</a:t>
            </a:r>
            <a:r>
              <a:rPr lang="en-US" sz="1800" dirty="0"/>
              <a:t> x xx </a:t>
            </a:r>
            <a:r>
              <a:rPr lang="en-US" sz="1800" dirty="0" err="1"/>
              <a:t>xx</a:t>
            </a:r>
            <a:endParaRPr lang="en-US" sz="1800" dirty="0"/>
          </a:p>
          <a:p>
            <a:pPr>
              <a:lnSpc>
                <a:spcPct val="90000"/>
              </a:lnSpc>
            </a:pPr>
            <a:r>
              <a:rPr lang="en-US" sz="1200" dirty="0"/>
              <a:t>Xx x </a:t>
            </a:r>
            <a:r>
              <a:rPr lang="en-US" sz="1200" dirty="0" err="1"/>
              <a:t>xxxxx</a:t>
            </a:r>
            <a:r>
              <a:rPr lang="en-US" sz="1200" dirty="0"/>
              <a:t> xxx xx xxx </a:t>
            </a:r>
            <a:r>
              <a:rPr lang="en-US" sz="1200" dirty="0" err="1"/>
              <a:t>xxx</a:t>
            </a:r>
            <a:r>
              <a:rPr lang="en-US" sz="1200" dirty="0"/>
              <a:t> </a:t>
            </a:r>
            <a:r>
              <a:rPr lang="en-US" sz="1200" dirty="0" err="1"/>
              <a:t>xxx</a:t>
            </a:r>
            <a:r>
              <a:rPr lang="en-US" sz="1200" dirty="0"/>
              <a:t>, xx x xxx </a:t>
            </a:r>
            <a:r>
              <a:rPr lang="en-US" sz="1200" dirty="0" err="1"/>
              <a:t>xxxx</a:t>
            </a:r>
            <a:r>
              <a:rPr lang="en-US" sz="1200" dirty="0"/>
              <a:t> xxx x </a:t>
            </a:r>
            <a:r>
              <a:rPr lang="en-US" sz="1200" dirty="0" err="1"/>
              <a:t>xxxxxx</a:t>
            </a:r>
            <a:endParaRPr lang="en-US" sz="1200" dirty="0"/>
          </a:p>
        </p:txBody>
      </p:sp>
      <p:sp>
        <p:nvSpPr>
          <p:cNvPr id="33" name="Rectangle 32"/>
          <p:cNvSpPr/>
          <p:nvPr/>
        </p:nvSpPr>
        <p:spPr>
          <a:xfrm>
            <a:off x="1457455" y="1585531"/>
            <a:ext cx="2624399" cy="674031"/>
          </a:xfrm>
          <a:prstGeom prst="rect">
            <a:avLst/>
          </a:prstGeom>
        </p:spPr>
        <p:txBody>
          <a:bodyPr wrap="square">
            <a:spAutoFit/>
          </a:bodyPr>
          <a:lstStyle/>
          <a:p>
            <a:pPr>
              <a:lnSpc>
                <a:spcPct val="90000"/>
              </a:lnSpc>
            </a:pPr>
            <a:r>
              <a:rPr lang="en-US" sz="1800" dirty="0"/>
              <a:t>Xx </a:t>
            </a:r>
            <a:r>
              <a:rPr lang="en-US" sz="1800" dirty="0" err="1"/>
              <a:t>xx</a:t>
            </a:r>
            <a:r>
              <a:rPr lang="en-US" sz="1800" dirty="0"/>
              <a:t> x </a:t>
            </a:r>
            <a:r>
              <a:rPr lang="en-US" sz="1800" dirty="0" err="1"/>
              <a:t>xxxx</a:t>
            </a:r>
            <a:r>
              <a:rPr lang="en-US" sz="1800" dirty="0"/>
              <a:t> xxx</a:t>
            </a:r>
          </a:p>
          <a:p>
            <a:pP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Xx x </a:t>
            </a:r>
            <a:r>
              <a:rPr lang="en-US" sz="1200" dirty="0" err="1"/>
              <a:t>xxxxxx</a:t>
            </a:r>
            <a:r>
              <a:rPr lang="en-US" sz="1200" dirty="0"/>
              <a:t> </a:t>
            </a:r>
            <a:r>
              <a:rPr lang="en-US" sz="1200" dirty="0" err="1"/>
              <a:t>xxxx</a:t>
            </a:r>
            <a:r>
              <a:rPr lang="en-US" sz="1200" dirty="0"/>
              <a:t> </a:t>
            </a:r>
            <a:r>
              <a:rPr lang="en-US" sz="1200" dirty="0" err="1"/>
              <a:t>xxxxxxx</a:t>
            </a:r>
            <a:r>
              <a:rPr lang="en-US" sz="1200" dirty="0"/>
              <a:t>. Xx x </a:t>
            </a:r>
            <a:r>
              <a:rPr lang="en-US" sz="1200" dirty="0" err="1"/>
              <a:t>xxxxx</a:t>
            </a:r>
            <a:r>
              <a:rPr lang="en-US" sz="1200" dirty="0"/>
              <a:t> xx </a:t>
            </a:r>
            <a:r>
              <a:rPr lang="en-US" sz="1200" dirty="0" err="1"/>
              <a:t>xxxx</a:t>
            </a:r>
            <a:endParaRPr lang="en-US" sz="1200" dirty="0"/>
          </a:p>
        </p:txBody>
      </p:sp>
      <p:grpSp>
        <p:nvGrpSpPr>
          <p:cNvPr id="16" name="Group 15"/>
          <p:cNvGrpSpPr/>
          <p:nvPr/>
        </p:nvGrpSpPr>
        <p:grpSpPr>
          <a:xfrm>
            <a:off x="718408" y="3373895"/>
            <a:ext cx="623050" cy="623050"/>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718408" y="1611021"/>
            <a:ext cx="623050" cy="623050"/>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718408" y="2497070"/>
            <a:ext cx="623050" cy="623050"/>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718408" y="4356174"/>
            <a:ext cx="623050" cy="623050"/>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718408" y="5295648"/>
            <a:ext cx="623050" cy="623050"/>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4493373" y="3839113"/>
            <a:ext cx="2188824" cy="2455170"/>
            <a:chOff x="812424" y="1494618"/>
            <a:chExt cx="3873875" cy="4163359"/>
          </a:xfrm>
        </p:grpSpPr>
        <p:sp>
          <p:nvSpPr>
            <p:cNvPr id="44" name="Oval 43"/>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 name="Rectangle 55"/>
          <p:cNvSpPr/>
          <p:nvPr/>
        </p:nvSpPr>
        <p:spPr>
          <a:xfrm>
            <a:off x="8586658" y="1199798"/>
            <a:ext cx="2650564" cy="480131"/>
          </a:xfrm>
          <a:prstGeom prst="rect">
            <a:avLst/>
          </a:prstGeom>
        </p:spPr>
        <p:txBody>
          <a:bodyPr wrap="square">
            <a:spAutoFit/>
          </a:bodyPr>
          <a:lstStyle/>
          <a:p>
            <a:pPr algn="r">
              <a:lnSpc>
                <a:spcPct val="90000"/>
              </a:lnSpc>
            </a:pPr>
            <a:r>
              <a:rPr lang="en-US" sz="1400" dirty="0"/>
              <a:t>x xx xxx xx xxx xx xx </a:t>
            </a:r>
            <a:r>
              <a:rPr lang="en-US" sz="1400" dirty="0" err="1"/>
              <a:t>xx</a:t>
            </a:r>
            <a:r>
              <a:rPr lang="en-US" sz="1400" dirty="0"/>
              <a:t> </a:t>
            </a:r>
            <a:r>
              <a:rPr lang="en-US" sz="1400" dirty="0" err="1"/>
              <a:t>xxxxxx</a:t>
            </a:r>
            <a:r>
              <a:rPr lang="en-US" sz="1400" dirty="0"/>
              <a:t> x </a:t>
            </a:r>
            <a:r>
              <a:rPr lang="en-US" sz="1400" dirty="0" err="1"/>
              <a:t>xxxxxx</a:t>
            </a:r>
            <a:r>
              <a:rPr lang="en-US" sz="1400" dirty="0"/>
              <a:t> </a:t>
            </a:r>
            <a:r>
              <a:rPr lang="en-US" sz="1400" dirty="0" err="1"/>
              <a:t>xxxxxx</a:t>
            </a:r>
            <a:r>
              <a:rPr lang="en-US" sz="1400" dirty="0"/>
              <a:t> </a:t>
            </a:r>
            <a:r>
              <a:rPr lang="en-US" sz="1400" dirty="0" err="1"/>
              <a:t>xxxxx</a:t>
            </a:r>
            <a:r>
              <a:rPr lang="en-US" sz="1400" dirty="0"/>
              <a:t> x </a:t>
            </a:r>
            <a:r>
              <a:rPr lang="en-US" sz="1400" dirty="0" err="1"/>
              <a:t>xxxxxx</a:t>
            </a:r>
            <a:r>
              <a:rPr lang="en-US" sz="1400" dirty="0"/>
              <a:t> x</a:t>
            </a:r>
          </a:p>
        </p:txBody>
      </p:sp>
    </p:spTree>
    <p:extLst>
      <p:ext uri="{BB962C8B-B14F-4D97-AF65-F5344CB8AC3E}">
        <p14:creationId xmlns:p14="http://schemas.microsoft.com/office/powerpoint/2010/main" val="13030731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700785" y="4429474"/>
            <a:ext cx="497417" cy="876300"/>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Freeform 6"/>
          <p:cNvSpPr>
            <a:spLocks noEditPoints="1"/>
          </p:cNvSpPr>
          <p:nvPr/>
        </p:nvSpPr>
        <p:spPr bwMode="auto">
          <a:xfrm>
            <a:off x="6192011" y="-1419539"/>
            <a:ext cx="6320672" cy="6725312"/>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7"/>
          <p:cNvSpPr>
            <a:spLocks noEditPoints="1"/>
          </p:cNvSpPr>
          <p:nvPr/>
        </p:nvSpPr>
        <p:spPr bwMode="auto">
          <a:xfrm>
            <a:off x="3733659" y="2425453"/>
            <a:ext cx="2484208" cy="288032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19" name="Straight Connector 18"/>
          <p:cNvCxnSpPr/>
          <p:nvPr/>
        </p:nvCxnSpPr>
        <p:spPr>
          <a:xfrm flipV="1">
            <a:off x="0" y="5305773"/>
            <a:ext cx="12192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767408" y="793272"/>
            <a:ext cx="3984443" cy="954300"/>
          </a:xfrm>
          <a:prstGeom prst="rect">
            <a:avLst/>
          </a:prstGeom>
          <a:noFill/>
        </p:spPr>
        <p:txBody>
          <a:bodyPr wrap="square" rtlCol="0">
            <a:spAutoFit/>
          </a:bodyPr>
          <a:lstStyle/>
          <a:p>
            <a:r>
              <a:rPr lang="en-US" sz="2667" spc="-53" dirty="0"/>
              <a:t>Xxx </a:t>
            </a:r>
            <a:r>
              <a:rPr lang="en-US" sz="2667" spc="-53" dirty="0" err="1"/>
              <a:t>Xxx</a:t>
            </a:r>
            <a:r>
              <a:rPr lang="en-US" sz="2667" spc="-53" dirty="0"/>
              <a:t> x</a:t>
            </a:r>
          </a:p>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a:t>
            </a:r>
          </a:p>
        </p:txBody>
      </p:sp>
      <p:sp>
        <p:nvSpPr>
          <p:cNvPr id="21" name="TextBox 20"/>
          <p:cNvSpPr txBox="1"/>
          <p:nvPr/>
        </p:nvSpPr>
        <p:spPr>
          <a:xfrm>
            <a:off x="6624059" y="875345"/>
            <a:ext cx="5360821" cy="1138773"/>
          </a:xfrm>
          <a:prstGeom prst="rect">
            <a:avLst/>
          </a:prstGeom>
          <a:noFill/>
        </p:spPr>
        <p:txBody>
          <a:bodyPr wrap="square" rtlCol="0">
            <a:spAutoFit/>
          </a:bodyPr>
          <a:lstStyle/>
          <a:p>
            <a:pPr algn="ctr"/>
            <a:r>
              <a:rPr lang="en-US" sz="5333" spc="-200" dirty="0">
                <a:solidFill>
                  <a:schemeClr val="bg1"/>
                </a:solidFill>
              </a:rPr>
              <a:t>+4000% </a:t>
            </a:r>
            <a:r>
              <a:rPr lang="en-US" sz="5333" spc="-200" dirty="0" err="1">
                <a:solidFill>
                  <a:schemeClr val="bg1"/>
                </a:solidFill>
              </a:rPr>
              <a:t>Xxxxxx</a:t>
            </a:r>
            <a:endParaRPr lang="en-US" sz="5333" spc="-200"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r>
              <a:rPr lang="en-US" sz="1467" dirty="0">
                <a:solidFill>
                  <a:schemeClr val="bg1"/>
                </a:solidFill>
              </a:rPr>
              <a:t> </a:t>
            </a:r>
            <a:r>
              <a:rPr lang="en-US" sz="1467" dirty="0" err="1">
                <a:solidFill>
                  <a:schemeClr val="bg1"/>
                </a:solidFill>
              </a:rPr>
              <a:t>xxxxxx</a:t>
            </a:r>
            <a:r>
              <a:rPr lang="en-US" sz="1467" dirty="0">
                <a:solidFill>
                  <a:schemeClr val="bg1"/>
                </a:solidFill>
              </a:rPr>
              <a:t> x xx </a:t>
            </a:r>
          </a:p>
        </p:txBody>
      </p:sp>
      <p:sp>
        <p:nvSpPr>
          <p:cNvPr id="22" name="TextBox 21"/>
          <p:cNvSpPr txBox="1"/>
          <p:nvPr/>
        </p:nvSpPr>
        <p:spPr>
          <a:xfrm>
            <a:off x="3407701" y="3097529"/>
            <a:ext cx="3264363" cy="646331"/>
          </a:xfrm>
          <a:prstGeom prst="rect">
            <a:avLst/>
          </a:prstGeom>
          <a:noFill/>
        </p:spPr>
        <p:txBody>
          <a:bodyPr wrap="square" rtlCol="0">
            <a:spAutoFit/>
          </a:bodyPr>
          <a:lstStyle/>
          <a:p>
            <a:pPr algn="ctr"/>
            <a:r>
              <a:rPr lang="en-US" sz="2133" spc="-53" dirty="0">
                <a:solidFill>
                  <a:schemeClr val="bg1"/>
                </a:solidFill>
              </a:rPr>
              <a:t>300% </a:t>
            </a:r>
            <a:r>
              <a:rPr lang="en-US" sz="2133" spc="-53" dirty="0" err="1">
                <a:solidFill>
                  <a:schemeClr val="bg1"/>
                </a:solidFill>
              </a:rPr>
              <a:t>Xxxxxx</a:t>
            </a:r>
            <a:endParaRPr lang="en-US" sz="2133" spc="-53"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endParaRPr lang="en-US" sz="1467" dirty="0">
              <a:solidFill>
                <a:schemeClr val="bg1"/>
              </a:solidFill>
            </a:endParaRPr>
          </a:p>
        </p:txBody>
      </p:sp>
      <p:sp>
        <p:nvSpPr>
          <p:cNvPr id="26" name="TextBox 25"/>
          <p:cNvSpPr txBox="1"/>
          <p:nvPr/>
        </p:nvSpPr>
        <p:spPr>
          <a:xfrm>
            <a:off x="-576742" y="4464131"/>
            <a:ext cx="3264363" cy="666786"/>
          </a:xfrm>
          <a:prstGeom prst="rect">
            <a:avLst/>
          </a:prstGeom>
          <a:noFill/>
        </p:spPr>
        <p:txBody>
          <a:bodyPr wrap="square" rtlCol="0">
            <a:spAutoFit/>
          </a:bodyPr>
          <a:lstStyle/>
          <a:p>
            <a:pPr algn="r"/>
            <a:r>
              <a:rPr lang="en-US" sz="2133" spc="-53" dirty="0"/>
              <a:t>60% </a:t>
            </a:r>
            <a:r>
              <a:rPr lang="en-US" sz="2133" spc="-53" dirty="0" err="1"/>
              <a:t>Xxxxxx</a:t>
            </a:r>
            <a:endParaRPr lang="en-US" sz="2133" spc="-53" dirty="0"/>
          </a:p>
          <a:p>
            <a:pPr algn="r"/>
            <a:r>
              <a:rPr lang="en-US" sz="1600" dirty="0" err="1"/>
              <a:t>Xxxxx</a:t>
            </a:r>
            <a:r>
              <a:rPr lang="en-US" sz="1600" dirty="0"/>
              <a:t> </a:t>
            </a:r>
            <a:r>
              <a:rPr lang="en-US" sz="1600" dirty="0" err="1"/>
              <a:t>xxxxx</a:t>
            </a:r>
            <a:r>
              <a:rPr lang="en-US" sz="1600" dirty="0"/>
              <a:t> </a:t>
            </a:r>
            <a:r>
              <a:rPr lang="en-US" sz="1600" dirty="0" err="1"/>
              <a:t>xxxxxx</a:t>
            </a:r>
            <a:endParaRPr lang="en-US" sz="1600" dirty="0"/>
          </a:p>
        </p:txBody>
      </p:sp>
      <p:sp>
        <p:nvSpPr>
          <p:cNvPr id="27" name="TextBox 26"/>
          <p:cNvSpPr txBox="1"/>
          <p:nvPr/>
        </p:nvSpPr>
        <p:spPr>
          <a:xfrm>
            <a:off x="1902058" y="5397219"/>
            <a:ext cx="2064229" cy="584775"/>
          </a:xfrm>
          <a:prstGeom prst="rect">
            <a:avLst/>
          </a:prstGeom>
          <a:noFill/>
        </p:spPr>
        <p:txBody>
          <a:bodyPr wrap="square" rtlCol="0">
            <a:spAutoFit/>
          </a:bodyPr>
          <a:lstStyle/>
          <a:p>
            <a:pPr algn="ctr"/>
            <a:r>
              <a:rPr lang="en-US" sz="1600" dirty="0" err="1"/>
              <a:t>Xxxxxx</a:t>
            </a:r>
            <a:r>
              <a:rPr lang="en-US" sz="1600" dirty="0"/>
              <a:t> x xx </a:t>
            </a:r>
            <a:r>
              <a:rPr lang="en-US" sz="1600" dirty="0" err="1"/>
              <a:t>xxxxx</a:t>
            </a:r>
            <a:r>
              <a:rPr lang="en-US" sz="1600" dirty="0"/>
              <a:t> </a:t>
            </a:r>
            <a:r>
              <a:rPr lang="en-US" sz="1600" dirty="0" err="1"/>
              <a:t>xxxx</a:t>
            </a:r>
            <a:endParaRPr lang="en-US" sz="1600" dirty="0"/>
          </a:p>
        </p:txBody>
      </p:sp>
      <p:sp>
        <p:nvSpPr>
          <p:cNvPr id="28" name="TextBox 27"/>
          <p:cNvSpPr txBox="1"/>
          <p:nvPr/>
        </p:nvSpPr>
        <p:spPr>
          <a:xfrm>
            <a:off x="3954047" y="5397219"/>
            <a:ext cx="2064229" cy="584775"/>
          </a:xfrm>
          <a:prstGeom prst="rect">
            <a:avLst/>
          </a:prstGeom>
          <a:noFill/>
        </p:spPr>
        <p:txBody>
          <a:bodyPr wrap="square" rtlCol="0">
            <a:spAutoFit/>
          </a:bodyPr>
          <a:lstStyle/>
          <a:p>
            <a:pPr algn="ctr"/>
            <a:r>
              <a:rPr lang="pt-BR" sz="1600" dirty="0"/>
              <a:t>Xxx xx xxxx xxxxx x xxx x xxxxx </a:t>
            </a:r>
            <a:endParaRPr lang="en-US" sz="1600" dirty="0"/>
          </a:p>
        </p:txBody>
      </p:sp>
      <p:sp>
        <p:nvSpPr>
          <p:cNvPr id="29" name="TextBox 28"/>
          <p:cNvSpPr txBox="1"/>
          <p:nvPr/>
        </p:nvSpPr>
        <p:spPr>
          <a:xfrm>
            <a:off x="7430808" y="5397219"/>
            <a:ext cx="4089795" cy="584775"/>
          </a:xfrm>
          <a:prstGeom prst="rect">
            <a:avLst/>
          </a:prstGeom>
          <a:noFill/>
        </p:spPr>
        <p:txBody>
          <a:bodyPr wrap="square" rtlCol="0">
            <a:spAutoFit/>
          </a:bodyPr>
          <a:lstStyle/>
          <a:p>
            <a:pPr algn="ctr"/>
            <a:r>
              <a:rPr lang="en-US" sz="1600" dirty="0"/>
              <a:t>Xx xxx x </a:t>
            </a:r>
            <a:r>
              <a:rPr lang="en-US" sz="1600" dirty="0" err="1"/>
              <a:t>xxxxxx</a:t>
            </a:r>
            <a:r>
              <a:rPr lang="en-US" sz="1600" dirty="0"/>
              <a:t> x </a:t>
            </a:r>
            <a:r>
              <a:rPr lang="en-US" sz="1600" dirty="0" err="1"/>
              <a:t>xxxxx</a:t>
            </a:r>
            <a:r>
              <a:rPr lang="en-US" sz="1600" dirty="0"/>
              <a:t> x xx </a:t>
            </a:r>
            <a:r>
              <a:rPr lang="en-US" sz="1600" dirty="0" err="1"/>
              <a:t>xxxxxxx</a:t>
            </a:r>
            <a:r>
              <a:rPr lang="en-US" sz="1600" dirty="0"/>
              <a:t> </a:t>
            </a:r>
            <a:r>
              <a:rPr lang="en-US" sz="1600" dirty="0" err="1"/>
              <a:t>xxxxxxxxxx</a:t>
            </a:r>
            <a:r>
              <a:rPr lang="en-US" sz="1600" dirty="0"/>
              <a:t>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98578" y="564605"/>
            <a:ext cx="2089563" cy="11381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a:ln>
            <a:noFill/>
          </a:ln>
        </p:spPr>
        <p:txBody>
          <a:bodyPr/>
          <a:lstStyle/>
          <a:p>
            <a:pPr algn="r"/>
            <a:r>
              <a:rPr lang="en-US" dirty="0" err="1"/>
              <a:t>Xxxxxxxxx</a:t>
            </a:r>
            <a:endParaRPr lang="en-US" dirty="0"/>
          </a:p>
        </p:txBody>
      </p:sp>
      <p:sp>
        <p:nvSpPr>
          <p:cNvPr id="11" name="Text Placeholder 10"/>
          <p:cNvSpPr>
            <a:spLocks noGrp="1"/>
          </p:cNvSpPr>
          <p:nvPr>
            <p:ph type="body" sz="quarter" idx="10"/>
          </p:nvPr>
        </p:nvSpPr>
        <p:spPr/>
        <p:txBody>
          <a:bodyPr/>
          <a:lstStyle/>
          <a:p>
            <a:pPr algn="r"/>
            <a:r>
              <a:rPr lang="en-US" dirty="0" err="1"/>
              <a:t>Xxxxx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703811" y="3114845"/>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r>
              <a:rPr lang="en-US" sz="3200" dirty="0"/>
              <a:t>X</a:t>
            </a:r>
          </a:p>
        </p:txBody>
      </p:sp>
      <p:grpSp>
        <p:nvGrpSpPr>
          <p:cNvPr id="17" name="Group 16"/>
          <p:cNvGrpSpPr/>
          <p:nvPr/>
        </p:nvGrpSpPr>
        <p:grpSpPr>
          <a:xfrm>
            <a:off x="140647" y="1158113"/>
            <a:ext cx="5699972" cy="3633955"/>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6" name="Oval 50"/>
          <p:cNvSpPr>
            <a:spLocks noChangeArrowheads="1"/>
          </p:cNvSpPr>
          <p:nvPr/>
        </p:nvSpPr>
        <p:spPr bwMode="auto">
          <a:xfrm>
            <a:off x="342710" y="2042157"/>
            <a:ext cx="1788317" cy="200123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Oval 51"/>
          <p:cNvSpPr>
            <a:spLocks noChangeArrowheads="1"/>
          </p:cNvSpPr>
          <p:nvPr/>
        </p:nvSpPr>
        <p:spPr bwMode="auto">
          <a:xfrm>
            <a:off x="1772484" y="692697"/>
            <a:ext cx="1746736" cy="1883507"/>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Oval 52"/>
          <p:cNvSpPr>
            <a:spLocks noChangeArrowheads="1"/>
          </p:cNvSpPr>
          <p:nvPr/>
        </p:nvSpPr>
        <p:spPr bwMode="auto">
          <a:xfrm>
            <a:off x="4486732" y="3684086"/>
            <a:ext cx="1123224" cy="114051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Oval 53"/>
          <p:cNvSpPr>
            <a:spLocks noChangeArrowheads="1"/>
          </p:cNvSpPr>
          <p:nvPr/>
        </p:nvSpPr>
        <p:spPr bwMode="auto">
          <a:xfrm>
            <a:off x="1707826" y="1915962"/>
            <a:ext cx="1554340" cy="149306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Oval 54"/>
          <p:cNvSpPr>
            <a:spLocks noChangeArrowheads="1"/>
          </p:cNvSpPr>
          <p:nvPr/>
        </p:nvSpPr>
        <p:spPr bwMode="auto">
          <a:xfrm>
            <a:off x="245074" y="3441425"/>
            <a:ext cx="1164966" cy="1122265"/>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Oval 51"/>
          <p:cNvSpPr>
            <a:spLocks noChangeArrowheads="1"/>
          </p:cNvSpPr>
          <p:nvPr/>
        </p:nvSpPr>
        <p:spPr bwMode="auto">
          <a:xfrm>
            <a:off x="3002218" y="922826"/>
            <a:ext cx="2071893" cy="21852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Oval 50"/>
          <p:cNvSpPr>
            <a:spLocks noChangeArrowheads="1"/>
          </p:cNvSpPr>
          <p:nvPr/>
        </p:nvSpPr>
        <p:spPr bwMode="auto">
          <a:xfrm>
            <a:off x="4561367" y="2690517"/>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Oval 51"/>
          <p:cNvSpPr>
            <a:spLocks noChangeArrowheads="1"/>
          </p:cNvSpPr>
          <p:nvPr/>
        </p:nvSpPr>
        <p:spPr bwMode="auto">
          <a:xfrm>
            <a:off x="2880164" y="2874669"/>
            <a:ext cx="1970415" cy="194992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algn="just"/>
            <a:endParaRPr lang="en-US" sz="3200" dirty="0"/>
          </a:p>
        </p:txBody>
      </p:sp>
      <p:sp>
        <p:nvSpPr>
          <p:cNvPr id="12" name="Freeform 56"/>
          <p:cNvSpPr>
            <a:spLocks/>
          </p:cNvSpPr>
          <p:nvPr/>
        </p:nvSpPr>
        <p:spPr bwMode="auto">
          <a:xfrm>
            <a:off x="1277853" y="2397571"/>
            <a:ext cx="2911805" cy="4466250"/>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ChangeAspect="1"/>
          </p:cNvSpPr>
          <p:nvPr/>
        </p:nvSpPr>
        <p:spPr>
          <a:xfrm>
            <a:off x="5840618" y="1051192"/>
            <a:ext cx="2009588" cy="109456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Freeform 42"/>
          <p:cNvSpPr>
            <a:spLocks noChangeAspect="1"/>
          </p:cNvSpPr>
          <p:nvPr/>
        </p:nvSpPr>
        <p:spPr>
          <a:xfrm>
            <a:off x="5004226" y="344049"/>
            <a:ext cx="1672785" cy="911113"/>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6549575"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39" name="Rectangle 38"/>
          <p:cNvSpPr/>
          <p:nvPr/>
        </p:nvSpPr>
        <p:spPr>
          <a:xfrm>
            <a:off x="9007392"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0" name="Rectangle 39"/>
          <p:cNvSpPr/>
          <p:nvPr/>
        </p:nvSpPr>
        <p:spPr>
          <a:xfrm>
            <a:off x="6549575" y="1861140"/>
            <a:ext cx="2256251" cy="103412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01</a:t>
            </a:r>
          </a:p>
        </p:txBody>
      </p:sp>
      <p:sp>
        <p:nvSpPr>
          <p:cNvPr id="41" name="Rectangle 40"/>
          <p:cNvSpPr/>
          <p:nvPr/>
        </p:nvSpPr>
        <p:spPr>
          <a:xfrm>
            <a:off x="9007392" y="1861140"/>
            <a:ext cx="2256251" cy="1034129"/>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02</a:t>
            </a:r>
          </a:p>
        </p:txBody>
      </p:sp>
      <p:grpSp>
        <p:nvGrpSpPr>
          <p:cNvPr id="47" name="Group 46"/>
          <p:cNvGrpSpPr/>
          <p:nvPr/>
        </p:nvGrpSpPr>
        <p:grpSpPr>
          <a:xfrm>
            <a:off x="10739816" y="2435822"/>
            <a:ext cx="340272" cy="340269"/>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6" name="Group 55"/>
          <p:cNvGrpSpPr/>
          <p:nvPr/>
        </p:nvGrpSpPr>
        <p:grpSpPr>
          <a:xfrm>
            <a:off x="8281999" y="2435822"/>
            <a:ext cx="340272" cy="340269"/>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Rectangle 60">
            <a:hlinkClick r:id="" action="ppaction://noaction"/>
          </p:cNvPr>
          <p:cNvSpPr/>
          <p:nvPr/>
        </p:nvSpPr>
        <p:spPr>
          <a:xfrm>
            <a:off x="6549575"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2" name="Rectangle 61"/>
          <p:cNvSpPr/>
          <p:nvPr/>
        </p:nvSpPr>
        <p:spPr>
          <a:xfrm>
            <a:off x="9007392"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3" name="Freeform 17"/>
          <p:cNvSpPr>
            <a:spLocks/>
          </p:cNvSpPr>
          <p:nvPr/>
        </p:nvSpPr>
        <p:spPr bwMode="auto">
          <a:xfrm>
            <a:off x="9135132"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4" name="Freeform 17"/>
          <p:cNvSpPr>
            <a:spLocks/>
          </p:cNvSpPr>
          <p:nvPr/>
        </p:nvSpPr>
        <p:spPr bwMode="auto">
          <a:xfrm>
            <a:off x="6677011"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10893956" y="2778528"/>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4970653" y="4346892"/>
            <a:ext cx="968160" cy="9681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a:off x="5543339" y="3346918"/>
            <a:ext cx="1046623" cy="1046623"/>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a:off x="4882967" y="2901611"/>
            <a:ext cx="612471" cy="61247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p:nvPr/>
        </p:nvSpPr>
        <p:spPr>
          <a:xfrm>
            <a:off x="4696548" y="1989755"/>
            <a:ext cx="725128" cy="72512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5483991" y="1971952"/>
            <a:ext cx="1261093" cy="126109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1245312" y="1756756"/>
            <a:ext cx="1261093" cy="126109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117705" y="664579"/>
            <a:ext cx="1163172" cy="116317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3976124" y="641810"/>
            <a:ext cx="1261093" cy="126109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3649823" y="2275916"/>
            <a:ext cx="717069" cy="717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1228978" y="4025581"/>
            <a:ext cx="1163172" cy="1163172"/>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1219200" y="3109240"/>
            <a:ext cx="846336" cy="84633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2563015" y="4621591"/>
            <a:ext cx="845675" cy="8456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Oval 19"/>
          <p:cNvSpPr/>
          <p:nvPr/>
        </p:nvSpPr>
        <p:spPr>
          <a:xfrm>
            <a:off x="2431099" y="3836380"/>
            <a:ext cx="554880" cy="55488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5339657" y="1412581"/>
            <a:ext cx="554880" cy="5548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3061640" y="327677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3384459" y="733919"/>
            <a:ext cx="554880" cy="5548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4369129" y="338189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82"/>
          <p:cNvSpPr>
            <a:spLocks/>
          </p:cNvSpPr>
          <p:nvPr/>
        </p:nvSpPr>
        <p:spPr bwMode="invGray">
          <a:xfrm>
            <a:off x="4462296" y="963568"/>
            <a:ext cx="288752" cy="61757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 name="Group 27"/>
          <p:cNvGrpSpPr/>
          <p:nvPr/>
        </p:nvGrpSpPr>
        <p:grpSpPr>
          <a:xfrm>
            <a:off x="1433066" y="3309307"/>
            <a:ext cx="454969" cy="434085"/>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2748137" y="4893896"/>
            <a:ext cx="475431" cy="301061"/>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5" name="Freeform 8"/>
          <p:cNvSpPr>
            <a:spLocks/>
          </p:cNvSpPr>
          <p:nvPr/>
        </p:nvSpPr>
        <p:spPr bwMode="auto">
          <a:xfrm>
            <a:off x="5239402" y="4543836"/>
            <a:ext cx="470509" cy="594195"/>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0"/>
          <p:cNvSpPr>
            <a:spLocks/>
          </p:cNvSpPr>
          <p:nvPr/>
        </p:nvSpPr>
        <p:spPr bwMode="invGray">
          <a:xfrm>
            <a:off x="2489973" y="966576"/>
            <a:ext cx="418639" cy="559181"/>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5824065" y="2206219"/>
            <a:ext cx="635888" cy="762631"/>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Freeform 115"/>
          <p:cNvSpPr>
            <a:spLocks noEditPoints="1"/>
          </p:cNvSpPr>
          <p:nvPr/>
        </p:nvSpPr>
        <p:spPr bwMode="invGray">
          <a:xfrm>
            <a:off x="1619285" y="2126534"/>
            <a:ext cx="513147" cy="521540"/>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00"/>
          <p:cNvSpPr>
            <a:spLocks/>
          </p:cNvSpPr>
          <p:nvPr/>
        </p:nvSpPr>
        <p:spPr bwMode="auto">
          <a:xfrm>
            <a:off x="5808894" y="3665557"/>
            <a:ext cx="515513" cy="447284"/>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3216007" y="1412394"/>
            <a:ext cx="876253" cy="876253"/>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153"/>
          <p:cNvSpPr>
            <a:spLocks/>
          </p:cNvSpPr>
          <p:nvPr/>
        </p:nvSpPr>
        <p:spPr bwMode="auto">
          <a:xfrm>
            <a:off x="3876387" y="2382800"/>
            <a:ext cx="263940" cy="503301"/>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70"/>
          <p:cNvSpPr>
            <a:spLocks/>
          </p:cNvSpPr>
          <p:nvPr/>
        </p:nvSpPr>
        <p:spPr bwMode="auto">
          <a:xfrm>
            <a:off x="3562667" y="851484"/>
            <a:ext cx="198464" cy="319747"/>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68"/>
          <p:cNvSpPr>
            <a:spLocks/>
          </p:cNvSpPr>
          <p:nvPr/>
        </p:nvSpPr>
        <p:spPr bwMode="invGray">
          <a:xfrm>
            <a:off x="3191174" y="3442428"/>
            <a:ext cx="295813" cy="223568"/>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Oval 15"/>
          <p:cNvSpPr/>
          <p:nvPr/>
        </p:nvSpPr>
        <p:spPr>
          <a:xfrm>
            <a:off x="2223441" y="2722857"/>
            <a:ext cx="908567" cy="9085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128"/>
          <p:cNvSpPr>
            <a:spLocks noEditPoints="1"/>
          </p:cNvSpPr>
          <p:nvPr/>
        </p:nvSpPr>
        <p:spPr bwMode="invGray">
          <a:xfrm>
            <a:off x="2381563" y="2904815"/>
            <a:ext cx="562963" cy="547579"/>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40"/>
          <p:cNvSpPr>
            <a:spLocks noEditPoints="1"/>
          </p:cNvSpPr>
          <p:nvPr/>
        </p:nvSpPr>
        <p:spPr bwMode="invGray">
          <a:xfrm>
            <a:off x="2602843" y="3948668"/>
            <a:ext cx="211392" cy="330301"/>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2"/>
          <p:cNvSpPr>
            <a:spLocks noEditPoints="1"/>
          </p:cNvSpPr>
          <p:nvPr/>
        </p:nvSpPr>
        <p:spPr bwMode="invGray">
          <a:xfrm>
            <a:off x="4880290" y="2136171"/>
            <a:ext cx="357647" cy="432295"/>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93"/>
          <p:cNvSpPr>
            <a:spLocks noEditPoints="1"/>
          </p:cNvSpPr>
          <p:nvPr/>
        </p:nvSpPr>
        <p:spPr bwMode="invGray">
          <a:xfrm>
            <a:off x="5062580" y="2986491"/>
            <a:ext cx="303064" cy="402215"/>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5" name="Group 54"/>
          <p:cNvGrpSpPr/>
          <p:nvPr/>
        </p:nvGrpSpPr>
        <p:grpSpPr>
          <a:xfrm>
            <a:off x="1486622" y="4299025"/>
            <a:ext cx="696365" cy="616283"/>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8" name="Freeform 124"/>
          <p:cNvSpPr>
            <a:spLocks/>
          </p:cNvSpPr>
          <p:nvPr/>
        </p:nvSpPr>
        <p:spPr bwMode="invGray">
          <a:xfrm>
            <a:off x="5464085" y="1537335"/>
            <a:ext cx="306028" cy="305373"/>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91"/>
          <p:cNvSpPr>
            <a:spLocks/>
          </p:cNvSpPr>
          <p:nvPr/>
        </p:nvSpPr>
        <p:spPr bwMode="auto">
          <a:xfrm>
            <a:off x="4492507" y="3530600"/>
            <a:ext cx="256731" cy="257467"/>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r>
              <a:rPr lang="en-US" sz="3200" dirty="0"/>
              <a:t> </a:t>
            </a:r>
          </a:p>
        </p:txBody>
      </p:sp>
      <p:sp>
        <p:nvSpPr>
          <p:cNvPr id="60" name="Rectangle 59"/>
          <p:cNvSpPr/>
          <p:nvPr/>
        </p:nvSpPr>
        <p:spPr>
          <a:xfrm>
            <a:off x="7676347" y="1788777"/>
            <a:ext cx="2627587" cy="954300"/>
          </a:xfrm>
          <a:prstGeom prst="rect">
            <a:avLst/>
          </a:prstGeom>
        </p:spPr>
        <p:txBody>
          <a:bodyPr wrap="square">
            <a:spAutoFit/>
          </a:bodyPr>
          <a:lstStyle/>
          <a:p>
            <a:pPr algn="r"/>
            <a:r>
              <a:rPr lang="en-US" sz="2667" dirty="0"/>
              <a:t>100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61" name="Rectangle 60"/>
          <p:cNvSpPr/>
          <p:nvPr/>
        </p:nvSpPr>
        <p:spPr>
          <a:xfrm>
            <a:off x="7462901" y="3252741"/>
            <a:ext cx="2841033" cy="954300"/>
          </a:xfrm>
          <a:prstGeom prst="rect">
            <a:avLst/>
          </a:prstGeom>
        </p:spPr>
        <p:txBody>
          <a:bodyPr wrap="square">
            <a:spAutoFit/>
          </a:bodyPr>
          <a:lstStyle/>
          <a:p>
            <a:pPr algn="r"/>
            <a:r>
              <a:rPr lang="en-US" sz="2667" dirty="0"/>
              <a:t>45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85" name="Group 84"/>
          <p:cNvGrpSpPr/>
          <p:nvPr/>
        </p:nvGrpSpPr>
        <p:grpSpPr>
          <a:xfrm>
            <a:off x="10408022" y="3270622"/>
            <a:ext cx="971869" cy="971869"/>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9" name="Freeform 82"/>
          <p:cNvSpPr>
            <a:spLocks/>
          </p:cNvSpPr>
          <p:nvPr/>
        </p:nvSpPr>
        <p:spPr bwMode="invGray">
          <a:xfrm>
            <a:off x="10795694" y="3546392"/>
            <a:ext cx="196527" cy="420328"/>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10408022" y="1806658"/>
            <a:ext cx="971869" cy="971869"/>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70" name="Freeform 80"/>
          <p:cNvSpPr>
            <a:spLocks/>
          </p:cNvSpPr>
          <p:nvPr/>
        </p:nvSpPr>
        <p:spPr bwMode="invGray">
          <a:xfrm>
            <a:off x="10739499" y="2086280"/>
            <a:ext cx="308916" cy="41262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10408022" y="4734584"/>
            <a:ext cx="971869" cy="971869"/>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71" name="Group 70"/>
          <p:cNvGrpSpPr/>
          <p:nvPr/>
        </p:nvGrpSpPr>
        <p:grpSpPr>
          <a:xfrm>
            <a:off x="10677560" y="4960992"/>
            <a:ext cx="432792" cy="519053"/>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1" name="Rectangle 80"/>
          <p:cNvSpPr/>
          <p:nvPr/>
        </p:nvSpPr>
        <p:spPr>
          <a:xfrm>
            <a:off x="7462901" y="4716703"/>
            <a:ext cx="2841033" cy="954300"/>
          </a:xfrm>
          <a:prstGeom prst="rect">
            <a:avLst/>
          </a:prstGeom>
        </p:spPr>
        <p:txBody>
          <a:bodyPr wrap="square">
            <a:spAutoFit/>
          </a:bodyPr>
          <a:lstStyle/>
          <a:p>
            <a:pPr algn="r"/>
            <a:r>
              <a:rPr lang="en-US" sz="2667" dirty="0"/>
              <a:t>70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Title 86"/>
          <p:cNvSpPr>
            <a:spLocks noGrp="1"/>
          </p:cNvSpPr>
          <p:nvPr>
            <p:ph type="title"/>
          </p:nvPr>
        </p:nvSpPr>
        <p:spPr/>
        <p:txBody>
          <a:bodyPr/>
          <a:lstStyle/>
          <a:p>
            <a:pPr algn="r"/>
            <a:r>
              <a:rPr lang="en-US" dirty="0" err="1"/>
              <a:t>Xxxx</a:t>
            </a:r>
            <a:r>
              <a:rPr lang="en-US" dirty="0"/>
              <a:t> </a:t>
            </a:r>
            <a:r>
              <a:rPr lang="en-US" dirty="0" err="1"/>
              <a:t>xxxx</a:t>
            </a:r>
            <a:r>
              <a:rPr lang="en-US" dirty="0"/>
              <a:t> </a:t>
            </a:r>
            <a:r>
              <a:rPr lang="en-US" dirty="0" err="1"/>
              <a:t>xxxxxxxxxx</a:t>
            </a:r>
            <a:r>
              <a:rPr lang="en-US" dirty="0"/>
              <a:t> x xxx </a:t>
            </a:r>
          </a:p>
        </p:txBody>
      </p:sp>
      <p:sp>
        <p:nvSpPr>
          <p:cNvPr id="11" name="Freeform 5"/>
          <p:cNvSpPr>
            <a:spLocks/>
          </p:cNvSpPr>
          <p:nvPr/>
        </p:nvSpPr>
        <p:spPr bwMode="auto">
          <a:xfrm>
            <a:off x="4072467" y="1966385"/>
            <a:ext cx="656167" cy="4965700"/>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p:cNvSpPr>
          <p:nvPr/>
        </p:nvSpPr>
        <p:spPr bwMode="auto">
          <a:xfrm>
            <a:off x="2832101" y="4406901"/>
            <a:ext cx="884767" cy="556684"/>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p:cNvSpPr>
          <p:nvPr/>
        </p:nvSpPr>
        <p:spPr bwMode="auto">
          <a:xfrm>
            <a:off x="4629150" y="4174067"/>
            <a:ext cx="946149" cy="546100"/>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8"/>
          <p:cNvSpPr>
            <a:spLocks/>
          </p:cNvSpPr>
          <p:nvPr/>
        </p:nvSpPr>
        <p:spPr bwMode="auto">
          <a:xfrm>
            <a:off x="4337050" y="2859618"/>
            <a:ext cx="753533" cy="742951"/>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9"/>
          <p:cNvSpPr>
            <a:spLocks/>
          </p:cNvSpPr>
          <p:nvPr/>
        </p:nvSpPr>
        <p:spPr bwMode="auto">
          <a:xfrm>
            <a:off x="2694518" y="2495552"/>
            <a:ext cx="603249" cy="359833"/>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10"/>
          <p:cNvSpPr>
            <a:spLocks/>
          </p:cNvSpPr>
          <p:nvPr/>
        </p:nvSpPr>
        <p:spPr bwMode="auto">
          <a:xfrm>
            <a:off x="3907367" y="3041651"/>
            <a:ext cx="315383" cy="781051"/>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11"/>
          <p:cNvSpPr>
            <a:spLocks/>
          </p:cNvSpPr>
          <p:nvPr/>
        </p:nvSpPr>
        <p:spPr bwMode="auto">
          <a:xfrm>
            <a:off x="4328583" y="3321051"/>
            <a:ext cx="1515533" cy="3608917"/>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2"/>
          <p:cNvSpPr>
            <a:spLocks/>
          </p:cNvSpPr>
          <p:nvPr/>
        </p:nvSpPr>
        <p:spPr bwMode="auto">
          <a:xfrm>
            <a:off x="2535767" y="1862667"/>
            <a:ext cx="1701800" cy="5067300"/>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13"/>
          <p:cNvSpPr>
            <a:spLocks/>
          </p:cNvSpPr>
          <p:nvPr/>
        </p:nvSpPr>
        <p:spPr bwMode="auto">
          <a:xfrm>
            <a:off x="2139951" y="3632201"/>
            <a:ext cx="2087032" cy="3299884"/>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688828" y="3166129"/>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rot="21236989">
            <a:off x="425264" y="2940503"/>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rot="21427214">
            <a:off x="1148813" y="1416568"/>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rot="229172">
            <a:off x="2838768" y="752860"/>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1" name="Freeform 9"/>
          <p:cNvSpPr>
            <a:spLocks/>
          </p:cNvSpPr>
          <p:nvPr/>
        </p:nvSpPr>
        <p:spPr bwMode="auto">
          <a:xfrm rot="774088">
            <a:off x="5620724" y="2512377"/>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rot="373509">
            <a:off x="4614254" y="1173875"/>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TextBox 13"/>
          <p:cNvSpPr txBox="1"/>
          <p:nvPr/>
        </p:nvSpPr>
        <p:spPr>
          <a:xfrm>
            <a:off x="1585399" y="1807688"/>
            <a:ext cx="809837" cy="748988"/>
          </a:xfrm>
          <a:prstGeom prst="rect">
            <a:avLst/>
          </a:prstGeom>
          <a:noFill/>
        </p:spPr>
        <p:txBody>
          <a:bodyPr wrap="none" rtlCol="0">
            <a:spAutoFit/>
          </a:bodyPr>
          <a:lstStyle/>
          <a:p>
            <a:pPr algn="ctr"/>
            <a:r>
              <a:rPr lang="en-US" sz="4267" dirty="0">
                <a:solidFill>
                  <a:schemeClr val="bg1"/>
                </a:solidFill>
              </a:rPr>
              <a:t>02</a:t>
            </a:r>
          </a:p>
        </p:txBody>
      </p:sp>
      <p:sp>
        <p:nvSpPr>
          <p:cNvPr id="15" name="TextBox 14"/>
          <p:cNvSpPr txBox="1"/>
          <p:nvPr/>
        </p:nvSpPr>
        <p:spPr>
          <a:xfrm>
            <a:off x="1569138" y="158914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6" name="TextBox 15"/>
          <p:cNvSpPr txBox="1"/>
          <p:nvPr/>
        </p:nvSpPr>
        <p:spPr>
          <a:xfrm>
            <a:off x="1654821" y="241434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17" name="TextBox 16"/>
          <p:cNvSpPr txBox="1"/>
          <p:nvPr/>
        </p:nvSpPr>
        <p:spPr>
          <a:xfrm>
            <a:off x="920115" y="3399649"/>
            <a:ext cx="809837" cy="748988"/>
          </a:xfrm>
          <a:prstGeom prst="rect">
            <a:avLst/>
          </a:prstGeom>
          <a:noFill/>
        </p:spPr>
        <p:txBody>
          <a:bodyPr wrap="none" rtlCol="0">
            <a:spAutoFit/>
          </a:bodyPr>
          <a:lstStyle/>
          <a:p>
            <a:pPr algn="ctr"/>
            <a:r>
              <a:rPr lang="en-US" sz="4267" dirty="0">
                <a:solidFill>
                  <a:schemeClr val="bg1"/>
                </a:solidFill>
              </a:rPr>
              <a:t>01</a:t>
            </a:r>
          </a:p>
        </p:txBody>
      </p:sp>
      <p:sp>
        <p:nvSpPr>
          <p:cNvPr id="18" name="TextBox 17"/>
          <p:cNvSpPr txBox="1"/>
          <p:nvPr/>
        </p:nvSpPr>
        <p:spPr>
          <a:xfrm>
            <a:off x="931791" y="3213111"/>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9" name="TextBox 18"/>
          <p:cNvSpPr txBox="1"/>
          <p:nvPr/>
        </p:nvSpPr>
        <p:spPr>
          <a:xfrm>
            <a:off x="989537" y="4006305"/>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0" name="TextBox 19"/>
          <p:cNvSpPr txBox="1"/>
          <p:nvPr/>
        </p:nvSpPr>
        <p:spPr>
          <a:xfrm>
            <a:off x="3140659" y="1251768"/>
            <a:ext cx="809837" cy="748988"/>
          </a:xfrm>
          <a:prstGeom prst="rect">
            <a:avLst/>
          </a:prstGeom>
          <a:noFill/>
        </p:spPr>
        <p:txBody>
          <a:bodyPr wrap="none" rtlCol="0">
            <a:spAutoFit/>
          </a:bodyPr>
          <a:lstStyle/>
          <a:p>
            <a:pPr algn="ctr"/>
            <a:r>
              <a:rPr lang="en-US" sz="4267" dirty="0">
                <a:solidFill>
                  <a:schemeClr val="bg1"/>
                </a:solidFill>
              </a:rPr>
              <a:t>03</a:t>
            </a:r>
          </a:p>
        </p:txBody>
      </p:sp>
      <p:sp>
        <p:nvSpPr>
          <p:cNvPr id="21" name="TextBox 20"/>
          <p:cNvSpPr txBox="1"/>
          <p:nvPr/>
        </p:nvSpPr>
        <p:spPr>
          <a:xfrm>
            <a:off x="3124398" y="103322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2" name="TextBox 21"/>
          <p:cNvSpPr txBox="1"/>
          <p:nvPr/>
        </p:nvSpPr>
        <p:spPr>
          <a:xfrm>
            <a:off x="3210081" y="185842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3" name="TextBox 22"/>
          <p:cNvSpPr txBox="1"/>
          <p:nvPr/>
        </p:nvSpPr>
        <p:spPr>
          <a:xfrm>
            <a:off x="5065179" y="1551879"/>
            <a:ext cx="809837" cy="748988"/>
          </a:xfrm>
          <a:prstGeom prst="rect">
            <a:avLst/>
          </a:prstGeom>
          <a:noFill/>
        </p:spPr>
        <p:txBody>
          <a:bodyPr wrap="none" rtlCol="0">
            <a:spAutoFit/>
          </a:bodyPr>
          <a:lstStyle/>
          <a:p>
            <a:pPr algn="ctr"/>
            <a:r>
              <a:rPr lang="en-US" sz="4267" dirty="0">
                <a:solidFill>
                  <a:schemeClr val="bg1"/>
                </a:solidFill>
              </a:rPr>
              <a:t>04</a:t>
            </a:r>
          </a:p>
        </p:txBody>
      </p:sp>
      <p:sp>
        <p:nvSpPr>
          <p:cNvPr id="24" name="TextBox 23"/>
          <p:cNvSpPr txBox="1"/>
          <p:nvPr/>
        </p:nvSpPr>
        <p:spPr>
          <a:xfrm>
            <a:off x="5048918" y="1333336"/>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5" name="TextBox 24"/>
          <p:cNvSpPr txBox="1"/>
          <p:nvPr/>
        </p:nvSpPr>
        <p:spPr>
          <a:xfrm>
            <a:off x="5134601" y="215853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6" name="TextBox 25"/>
          <p:cNvSpPr txBox="1"/>
          <p:nvPr/>
        </p:nvSpPr>
        <p:spPr>
          <a:xfrm>
            <a:off x="6123934" y="2930040"/>
            <a:ext cx="809837" cy="748988"/>
          </a:xfrm>
          <a:prstGeom prst="rect">
            <a:avLst/>
          </a:prstGeom>
          <a:noFill/>
        </p:spPr>
        <p:txBody>
          <a:bodyPr wrap="none" rtlCol="0">
            <a:spAutoFit/>
          </a:bodyPr>
          <a:lstStyle/>
          <a:p>
            <a:pPr algn="ctr"/>
            <a:r>
              <a:rPr lang="en-US" sz="4267" dirty="0">
                <a:solidFill>
                  <a:schemeClr val="bg1"/>
                </a:solidFill>
              </a:rPr>
              <a:t>05</a:t>
            </a:r>
          </a:p>
        </p:txBody>
      </p:sp>
      <p:sp>
        <p:nvSpPr>
          <p:cNvPr id="27" name="TextBox 26"/>
          <p:cNvSpPr txBox="1"/>
          <p:nvPr/>
        </p:nvSpPr>
        <p:spPr>
          <a:xfrm>
            <a:off x="6107673" y="2717473"/>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8" name="TextBox 27"/>
          <p:cNvSpPr txBox="1"/>
          <p:nvPr/>
        </p:nvSpPr>
        <p:spPr>
          <a:xfrm>
            <a:off x="6193355" y="3536696"/>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9" name="TextBox 28"/>
          <p:cNvSpPr txBox="1"/>
          <p:nvPr/>
        </p:nvSpPr>
        <p:spPr>
          <a:xfrm>
            <a:off x="6327548" y="4816063"/>
            <a:ext cx="5347616" cy="1097865"/>
          </a:xfrm>
          <a:prstGeom prst="rect">
            <a:avLst/>
          </a:prstGeom>
          <a:noFill/>
        </p:spPr>
        <p:txBody>
          <a:bodyPr wrap="square" rtlCol="0">
            <a:spAutoFit/>
          </a:bodyPr>
          <a:lstStyle/>
          <a:p>
            <a:r>
              <a:rPr lang="en-US" sz="2133" dirty="0" err="1"/>
              <a:t>Xxxxx</a:t>
            </a:r>
            <a:r>
              <a:rPr lang="en-US" sz="2133" dirty="0"/>
              <a:t> </a:t>
            </a:r>
            <a:r>
              <a:rPr lang="en-US" sz="2133" dirty="0" err="1"/>
              <a:t>xxxxx</a:t>
            </a:r>
            <a:r>
              <a:rPr lang="en-US" sz="2133" dirty="0"/>
              <a:t> </a:t>
            </a:r>
            <a:br>
              <a:rPr lang="en-US" sz="2133" dirty="0"/>
            </a:b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Xxxxxxxxxxxxxxx</a:t>
            </a:r>
            <a:r>
              <a:rPr lang="en-US" sz="1467" dirty="0"/>
              <a:t> </a:t>
            </a:r>
            <a:r>
              <a:rPr lang="en-US" sz="1467" dirty="0" err="1"/>
              <a:t>xxxxxx</a:t>
            </a:r>
            <a:r>
              <a:rPr lang="en-US" sz="1467" dirty="0"/>
              <a:t> xx </a:t>
            </a:r>
            <a:r>
              <a:rPr lang="en-US" sz="1467" dirty="0" err="1"/>
              <a:t>xxxxx</a:t>
            </a:r>
            <a:r>
              <a:rPr lang="en-US" sz="1467" dirty="0"/>
              <a:t> xxx x xx </a:t>
            </a:r>
            <a:r>
              <a:rPr lang="en-US" sz="1467" dirty="0" err="1"/>
              <a:t>Xx</a:t>
            </a:r>
            <a:r>
              <a:rPr lang="en-US" sz="1467" dirty="0"/>
              <a:t> </a:t>
            </a:r>
            <a:r>
              <a:rPr lang="en-US" sz="1467" dirty="0" err="1"/>
              <a:t>xxxxxxxxx</a:t>
            </a:r>
            <a:r>
              <a:rPr lang="en-US" sz="1467" dirty="0"/>
              <a:t> </a:t>
            </a:r>
            <a:r>
              <a:rPr lang="en-US" sz="1467" dirty="0" err="1"/>
              <a:t>xxxxx</a:t>
            </a:r>
            <a:r>
              <a:rPr lang="en-US" sz="1467" dirty="0"/>
              <a:t> x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xxxxxx</a:t>
            </a:r>
            <a:r>
              <a:rPr lang="en-US" sz="1467" dirty="0"/>
              <a:t> x </a:t>
            </a:r>
            <a:r>
              <a:rPr lang="en-US" sz="1467" dirty="0" err="1"/>
              <a:t>xxxxx</a:t>
            </a:r>
            <a:r>
              <a:rPr lang="en-US" sz="1467" dirty="0"/>
              <a:t> </a:t>
            </a:r>
            <a:r>
              <a:rPr lang="en-US" sz="1467" dirty="0" err="1"/>
              <a:t>xxxx</a:t>
            </a:r>
            <a:endParaRPr lang="en-US" sz="1467" dirty="0"/>
          </a:p>
        </p:txBody>
      </p:sp>
      <p:grpSp>
        <p:nvGrpSpPr>
          <p:cNvPr id="44" name="Group 43"/>
          <p:cNvGrpSpPr/>
          <p:nvPr/>
        </p:nvGrpSpPr>
        <p:grpSpPr>
          <a:xfrm>
            <a:off x="8036375" y="1764600"/>
            <a:ext cx="759335" cy="760192"/>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3" name="Group 42"/>
          <p:cNvGrpSpPr/>
          <p:nvPr/>
        </p:nvGrpSpPr>
        <p:grpSpPr>
          <a:xfrm>
            <a:off x="8043697" y="2680792"/>
            <a:ext cx="759335" cy="760192"/>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1"/>
          <p:cNvGrpSpPr/>
          <p:nvPr/>
        </p:nvGrpSpPr>
        <p:grpSpPr>
          <a:xfrm>
            <a:off x="8016214" y="3628915"/>
            <a:ext cx="759335" cy="760192"/>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TextBox 44"/>
          <p:cNvSpPr txBox="1"/>
          <p:nvPr/>
        </p:nvSpPr>
        <p:spPr>
          <a:xfrm>
            <a:off x="8916552" y="1861168"/>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6" name="TextBox 45"/>
          <p:cNvSpPr txBox="1"/>
          <p:nvPr/>
        </p:nvSpPr>
        <p:spPr>
          <a:xfrm>
            <a:off x="8916552" y="2812784"/>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7" name="TextBox 46"/>
          <p:cNvSpPr txBox="1"/>
          <p:nvPr/>
        </p:nvSpPr>
        <p:spPr>
          <a:xfrm>
            <a:off x="8916552" y="3787091"/>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7" name="Picture 46">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471856" y="2450444"/>
            <a:ext cx="4076853" cy="3344683"/>
          </a:xfrm>
          <a:prstGeom prst="rect">
            <a:avLst/>
          </a:pr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nvGrpSpPr>
          <p:cNvPr id="6" name="Group 5"/>
          <p:cNvGrpSpPr/>
          <p:nvPr/>
        </p:nvGrpSpPr>
        <p:grpSpPr>
          <a:xfrm>
            <a:off x="584973" y="1014074"/>
            <a:ext cx="5554135" cy="7611973"/>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sp>
        <p:nvSpPr>
          <p:cNvPr id="9" name="Freeform 36"/>
          <p:cNvSpPr>
            <a:spLocks noEditPoints="1"/>
          </p:cNvSpPr>
          <p:nvPr/>
        </p:nvSpPr>
        <p:spPr bwMode="auto">
          <a:xfrm>
            <a:off x="1171290" y="78124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1592842" y="5261158"/>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cxnSp>
        <p:nvCxnSpPr>
          <p:cNvPr id="11" name="Straight Connector 10"/>
          <p:cNvCxnSpPr/>
          <p:nvPr/>
        </p:nvCxnSpPr>
        <p:spPr>
          <a:xfrm>
            <a:off x="5520268" y="2450444"/>
            <a:ext cx="588221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5962652" y="595843"/>
            <a:ext cx="4525433" cy="23596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12800" spc="-667" dirty="0">
                <a:cs typeface="Gotham Medium"/>
              </a:rPr>
              <a:t>50%</a:t>
            </a:r>
          </a:p>
        </p:txBody>
      </p:sp>
      <p:sp>
        <p:nvSpPr>
          <p:cNvPr id="13" name="Rectangle 12"/>
          <p:cNvSpPr>
            <a:spLocks noChangeArrowheads="1"/>
          </p:cNvSpPr>
          <p:nvPr/>
        </p:nvSpPr>
        <p:spPr bwMode="auto">
          <a:xfrm>
            <a:off x="6123518" y="396127"/>
            <a:ext cx="1824567" cy="5744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3733" dirty="0" err="1">
                <a:cs typeface="Gotham Light"/>
              </a:rPr>
              <a:t>Xxxxxx</a:t>
            </a:r>
            <a:endParaRPr lang="en-US" sz="3200" dirty="0">
              <a:cs typeface="Gotham Light"/>
            </a:endParaRPr>
          </a:p>
        </p:txBody>
      </p:sp>
      <p:sp>
        <p:nvSpPr>
          <p:cNvPr id="14" name="Rectangle 13"/>
          <p:cNvSpPr>
            <a:spLocks noChangeArrowheads="1"/>
          </p:cNvSpPr>
          <p:nvPr/>
        </p:nvSpPr>
        <p:spPr bwMode="auto">
          <a:xfrm>
            <a:off x="6064249" y="2595300"/>
            <a:ext cx="5278968" cy="7305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667" dirty="0">
                <a:cs typeface="Gotham Light"/>
              </a:rPr>
              <a:t>xx </a:t>
            </a:r>
            <a:r>
              <a:rPr lang="en-US" sz="2667" dirty="0" err="1">
                <a:cs typeface="Gotham Light"/>
              </a:rPr>
              <a:t>xxxx</a:t>
            </a:r>
            <a:r>
              <a:rPr lang="en-US" sz="2667" dirty="0">
                <a:cs typeface="Gotham Light"/>
              </a:rPr>
              <a:t> xx x xx </a:t>
            </a:r>
            <a:r>
              <a:rPr lang="en-US" sz="2667" dirty="0" err="1">
                <a:cs typeface="Gotham Light"/>
              </a:rPr>
              <a:t>xxxxx</a:t>
            </a:r>
            <a:r>
              <a:rPr lang="en-US" sz="2667" dirty="0">
                <a:cs typeface="Gotham Light"/>
              </a:rPr>
              <a:t> </a:t>
            </a:r>
            <a:r>
              <a:rPr lang="en-US" sz="2667" dirty="0" err="1">
                <a:cs typeface="Gotham Light"/>
              </a:rPr>
              <a:t>xxxxx</a:t>
            </a:r>
            <a:r>
              <a:rPr lang="en-US" sz="2667" dirty="0">
                <a:cs typeface="Gotham Light"/>
              </a:rPr>
              <a:t> </a:t>
            </a:r>
            <a:r>
              <a:rPr lang="en-US" sz="2667" dirty="0" err="1">
                <a:cs typeface="Gotham Light"/>
              </a:rPr>
              <a:t>xxxx</a:t>
            </a:r>
            <a:r>
              <a:rPr lang="en-US" sz="2667" dirty="0">
                <a:cs typeface="Gotham Light"/>
              </a:rPr>
              <a:t> xxx </a:t>
            </a:r>
            <a:r>
              <a:rPr lang="en-US" sz="2667" dirty="0" err="1">
                <a:cs typeface="Gotham Light"/>
              </a:rPr>
              <a:t>xxx</a:t>
            </a:r>
            <a:r>
              <a:rPr lang="en-US" sz="2667" dirty="0">
                <a:cs typeface="Gotham Light"/>
              </a:rPr>
              <a:t>, </a:t>
            </a:r>
            <a:r>
              <a:rPr lang="en-US" sz="2667" dirty="0" err="1">
                <a:cs typeface="Gotham Light"/>
              </a:rPr>
              <a:t>xxxx</a:t>
            </a:r>
            <a:r>
              <a:rPr lang="en-US" sz="2667" dirty="0">
                <a:cs typeface="Gotham Light"/>
              </a:rPr>
              <a:t> xx </a:t>
            </a:r>
            <a:r>
              <a:rPr lang="en-US" sz="2667" dirty="0" err="1">
                <a:cs typeface="Gotham Light"/>
              </a:rPr>
              <a:t>xxxxxxxx</a:t>
            </a:r>
            <a:endParaRPr lang="en-US" sz="2667" dirty="0">
              <a:cs typeface="Gotham Light"/>
            </a:endParaRPr>
          </a:p>
        </p:txBody>
      </p:sp>
    </p:spTree>
    <p:extLst>
      <p:ext uri="{BB962C8B-B14F-4D97-AF65-F5344CB8AC3E}">
        <p14:creationId xmlns:p14="http://schemas.microsoft.com/office/powerpoint/2010/main" val="1262084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nvPr>
        </p:nvGraphicFramePr>
        <p:xfrm>
          <a:off x="2868357" y="584200"/>
          <a:ext cx="6437611" cy="4291741"/>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24" name="Freeform 34"/>
          <p:cNvSpPr>
            <a:spLocks/>
          </p:cNvSpPr>
          <p:nvPr/>
        </p:nvSpPr>
        <p:spPr bwMode="white">
          <a:xfrm>
            <a:off x="5582194" y="704260"/>
            <a:ext cx="2606577" cy="492785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3593287" y="653045"/>
            <a:ext cx="2871224" cy="536841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p:nvSpPr>
          <p:cNvPr id="9" name="Freeform 36"/>
          <p:cNvSpPr>
            <a:spLocks noEditPoints="1"/>
          </p:cNvSpPr>
          <p:nvPr/>
        </p:nvSpPr>
        <p:spPr bwMode="auto">
          <a:xfrm>
            <a:off x="3702453" y="100363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4124005" y="5483549"/>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8" name="Rectangle 17"/>
          <p:cNvSpPr/>
          <p:nvPr/>
        </p:nvSpPr>
        <p:spPr>
          <a:xfrm>
            <a:off x="9130453" y="848360"/>
            <a:ext cx="2743200" cy="788486"/>
          </a:xfrm>
          <a:prstGeom prst="rect">
            <a:avLst/>
          </a:prstGeom>
        </p:spPr>
        <p:txBody>
          <a:bodyPr wrap="square">
            <a:spAutoFit/>
          </a:bodyPr>
          <a:lstStyle/>
          <a:p>
            <a:pPr>
              <a:lnSpc>
                <a:spcPct val="87000"/>
              </a:lnSpc>
            </a:pPr>
            <a:r>
              <a:rPr lang="en-US" sz="3733" dirty="0"/>
              <a:t>64%</a:t>
            </a:r>
          </a:p>
          <a:p>
            <a:pPr>
              <a:lnSpc>
                <a:spcPct val="87000"/>
              </a:lnSpc>
            </a:pPr>
            <a:r>
              <a:rPr lang="en-US" sz="1467" dirty="0" err="1"/>
              <a:t>Xxxxx</a:t>
            </a:r>
            <a:r>
              <a:rPr lang="en-US" sz="1467" dirty="0"/>
              <a:t> </a:t>
            </a:r>
            <a:r>
              <a:rPr lang="en-US" sz="1467" dirty="0" err="1"/>
              <a:t>xxxxx</a:t>
            </a:r>
            <a:endParaRPr lang="en-US" sz="1467" dirty="0"/>
          </a:p>
        </p:txBody>
      </p:sp>
      <p:sp>
        <p:nvSpPr>
          <p:cNvPr id="19" name="Rectangle 18"/>
          <p:cNvSpPr/>
          <p:nvPr/>
        </p:nvSpPr>
        <p:spPr>
          <a:xfrm>
            <a:off x="578971" y="288903"/>
            <a:ext cx="2743200" cy="788486"/>
          </a:xfrm>
          <a:prstGeom prst="rect">
            <a:avLst/>
          </a:prstGeom>
        </p:spPr>
        <p:txBody>
          <a:bodyPr wrap="square">
            <a:spAutoFit/>
          </a:bodyPr>
          <a:lstStyle/>
          <a:p>
            <a:pPr algn="r">
              <a:lnSpc>
                <a:spcPct val="87000"/>
              </a:lnSpc>
            </a:pPr>
            <a:r>
              <a:rPr lang="en-US" sz="3733" dirty="0"/>
              <a:t>11%</a:t>
            </a:r>
          </a:p>
          <a:p>
            <a:pPr algn="r">
              <a:lnSpc>
                <a:spcPct val="87000"/>
              </a:lnSpc>
            </a:pPr>
            <a:r>
              <a:rPr lang="en-US" sz="1467" dirty="0" err="1"/>
              <a:t>Xxxxx</a:t>
            </a:r>
            <a:r>
              <a:rPr lang="en-US" sz="1467" dirty="0"/>
              <a:t> </a:t>
            </a:r>
            <a:r>
              <a:rPr lang="en-US" sz="1467" dirty="0" err="1"/>
              <a:t>xxxxx</a:t>
            </a:r>
            <a:endParaRPr lang="en-US" sz="1467" dirty="0"/>
          </a:p>
        </p:txBody>
      </p:sp>
      <p:sp>
        <p:nvSpPr>
          <p:cNvPr id="20" name="Rectangle 19"/>
          <p:cNvSpPr/>
          <p:nvPr/>
        </p:nvSpPr>
        <p:spPr>
          <a:xfrm>
            <a:off x="-230293" y="2369989"/>
            <a:ext cx="2743200" cy="788486"/>
          </a:xfrm>
          <a:prstGeom prst="rect">
            <a:avLst/>
          </a:prstGeom>
        </p:spPr>
        <p:txBody>
          <a:bodyPr wrap="square">
            <a:spAutoFit/>
          </a:bodyPr>
          <a:lstStyle/>
          <a:p>
            <a:pPr algn="r">
              <a:lnSpc>
                <a:spcPct val="87000"/>
              </a:lnSpc>
            </a:pPr>
            <a:r>
              <a:rPr lang="en-US" sz="3733" dirty="0"/>
              <a:t>25%</a:t>
            </a:r>
          </a:p>
          <a:p>
            <a:pPr algn="r">
              <a:lnSpc>
                <a:spcPct val="87000"/>
              </a:lnSpc>
            </a:pPr>
            <a:r>
              <a:rPr lang="en-US" sz="1467" dirty="0" err="1"/>
              <a:t>Xxxxx</a:t>
            </a:r>
            <a:r>
              <a:rPr lang="en-US" sz="1467" dirty="0"/>
              <a:t> </a:t>
            </a:r>
            <a:r>
              <a:rPr lang="en-US" sz="1467" dirty="0" err="1"/>
              <a:t>xxxxx</a:t>
            </a:r>
            <a:endParaRPr lang="en-US" sz="1467" dirty="0"/>
          </a:p>
        </p:txBody>
      </p:sp>
      <p:sp>
        <p:nvSpPr>
          <p:cNvPr id="21" name="Freeform 20"/>
          <p:cNvSpPr/>
          <p:nvPr/>
        </p:nvSpPr>
        <p:spPr>
          <a:xfrm>
            <a:off x="4086041" y="718563"/>
            <a:ext cx="1649203" cy="1024835"/>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21"/>
          <p:cNvSpPr/>
          <p:nvPr/>
        </p:nvSpPr>
        <p:spPr>
          <a:xfrm>
            <a:off x="6979477" y="1270280"/>
            <a:ext cx="1350915" cy="897187"/>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3280868" y="2467850"/>
            <a:ext cx="1813856" cy="33572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8347102" y="891784"/>
            <a:ext cx="753095" cy="753088"/>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8" name="Group 37"/>
          <p:cNvGrpSpPr/>
          <p:nvPr/>
        </p:nvGrpSpPr>
        <p:grpSpPr>
          <a:xfrm>
            <a:off x="3316238" y="347715"/>
            <a:ext cx="753095" cy="753087"/>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121920" tIns="60960" rIns="121920" bIns="60960" numCol="1" anchor="t" anchorCtr="0" compatLnSpc="1">
              <a:prstTxWarp prst="textNoShape">
                <a:avLst/>
              </a:prstTxWarp>
            </a:bodyPr>
            <a:lstStyle/>
            <a:p>
              <a:endParaRPr lang="en-US" sz="3200"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38"/>
          <p:cNvGrpSpPr/>
          <p:nvPr/>
        </p:nvGrpSpPr>
        <p:grpSpPr>
          <a:xfrm>
            <a:off x="2513567" y="2427027"/>
            <a:ext cx="753095" cy="753088"/>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33976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xx </a:t>
            </a:r>
            <a:r>
              <a:rPr lang="en-US" dirty="0" err="1"/>
              <a:t>xxxx</a:t>
            </a:r>
            <a:r>
              <a:rPr lang="en-US" dirty="0"/>
              <a:t> </a:t>
            </a:r>
            <a:r>
              <a:rPr lang="en-US" dirty="0" err="1"/>
              <a:t>xxxx</a:t>
            </a:r>
            <a:endParaRPr lang="en-US" dirty="0"/>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33848" y="3462518"/>
            <a:ext cx="931333" cy="540927"/>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83616" y="2448831"/>
            <a:ext cx="431801" cy="616859"/>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5515" y="4424183"/>
            <a:ext cx="508000" cy="573924"/>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14409" y="1587664"/>
            <a:ext cx="770211" cy="492491"/>
          </a:xfrm>
          <a:prstGeom prst="rect">
            <a:avLst/>
          </a:prstGeom>
        </p:spPr>
      </p:pic>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1" name="Rectangle 50"/>
          <p:cNvSpPr/>
          <p:nvPr/>
        </p:nvSpPr>
        <p:spPr>
          <a:xfrm>
            <a:off x="9024326" y="1349574"/>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2" name="Rectangle 51"/>
          <p:cNvSpPr/>
          <p:nvPr/>
        </p:nvSpPr>
        <p:spPr>
          <a:xfrm>
            <a:off x="9024326" y="4287947"/>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3" name="Rectangle 52"/>
          <p:cNvSpPr/>
          <p:nvPr/>
        </p:nvSpPr>
        <p:spPr>
          <a:xfrm>
            <a:off x="914400" y="1349574"/>
            <a:ext cx="3197656" cy="2846485"/>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a:t>
            </a:r>
            <a:r>
              <a:rPr lang="en-US" sz="1467" dirty="0"/>
              <a:t> x xxx x </a:t>
            </a:r>
            <a:r>
              <a:rPr lang="en-US" sz="1467" dirty="0" err="1"/>
              <a:t>xxxxxxxxxxxxx</a:t>
            </a:r>
            <a:r>
              <a:rPr lang="en-US" sz="1467" dirty="0"/>
              <a:t> </a:t>
            </a:r>
            <a:r>
              <a:rPr lang="en-US" sz="1467" dirty="0" err="1"/>
              <a:t>xxxxxxxxxx</a:t>
            </a:r>
            <a:r>
              <a:rPr lang="en-US" sz="1467" dirty="0"/>
              <a:t> xx x xx x </a:t>
            </a:r>
            <a:r>
              <a:rPr lang="en-US" sz="1467" dirty="0" err="1"/>
              <a:t>xxxxxxxx</a:t>
            </a:r>
            <a:r>
              <a:rPr lang="en-US" sz="1467" dirty="0"/>
              <a:t> </a:t>
            </a:r>
            <a:r>
              <a:rPr lang="en-US" sz="1467" dirty="0" err="1"/>
              <a:t>xxxxxx</a:t>
            </a:r>
            <a:r>
              <a:rPr lang="en-US" sz="1467" dirty="0"/>
              <a:t> xxx </a:t>
            </a:r>
            <a:r>
              <a:rPr lang="en-US" sz="1467" dirty="0" err="1"/>
              <a:t>xxxxxx</a:t>
            </a:r>
            <a:r>
              <a:rPr lang="en-US" sz="1467" dirty="0"/>
              <a:t> x </a:t>
            </a:r>
            <a:r>
              <a:rPr lang="en-US" sz="1467" dirty="0" err="1"/>
              <a:t>xxxxxxxxxx</a:t>
            </a:r>
            <a:r>
              <a:rPr lang="en-US" sz="1467" dirty="0"/>
              <a:t> xx x </a:t>
            </a:r>
            <a:r>
              <a:rPr lang="en-US" sz="1467" dirty="0" err="1"/>
              <a:t>xxxxxx</a:t>
            </a:r>
            <a:r>
              <a:rPr lang="en-US" sz="1467" dirty="0"/>
              <a:t> </a:t>
            </a:r>
            <a:r>
              <a:rPr lang="en-US" sz="1467" dirty="0" err="1"/>
              <a:t>xxxxx</a:t>
            </a:r>
            <a:r>
              <a:rPr lang="en-US" sz="1467" dirty="0"/>
              <a:t> </a:t>
            </a:r>
            <a:r>
              <a:rPr lang="en-US" sz="1467" dirty="0" err="1"/>
              <a:t>xxxxxxx</a:t>
            </a:r>
            <a:r>
              <a:rPr lang="en-US" sz="1467" dirty="0"/>
              <a:t> x </a:t>
            </a:r>
            <a:r>
              <a:rPr lang="en-US" sz="1467" dirty="0" err="1"/>
              <a:t>Xxxxxx</a:t>
            </a:r>
            <a:r>
              <a:rPr lang="en-US" sz="1467" dirty="0"/>
              <a:t> xx </a:t>
            </a:r>
            <a:r>
              <a:rPr lang="en-US" sz="1467" dirty="0" err="1"/>
              <a:t>xx</a:t>
            </a:r>
            <a:r>
              <a:rPr lang="en-US" sz="1467" dirty="0"/>
              <a:t> </a:t>
            </a:r>
            <a:r>
              <a:rPr lang="en-US" sz="1467" dirty="0" err="1"/>
              <a:t>xxxxxxxxxxxx</a:t>
            </a:r>
            <a:r>
              <a:rPr lang="en-US" sz="1467" dirty="0"/>
              <a:t> x xx </a:t>
            </a:r>
            <a:r>
              <a:rPr lang="en-US" sz="1467" dirty="0" err="1"/>
              <a:t>xxxxx</a:t>
            </a:r>
            <a:r>
              <a:rPr lang="en-US" sz="1467" dirty="0"/>
              <a:t> x </a:t>
            </a:r>
            <a:r>
              <a:rPr lang="en-US" sz="1467" dirty="0" err="1"/>
              <a:t>Xxxx</a:t>
            </a:r>
            <a:r>
              <a:rPr lang="en-US" sz="1467" dirty="0"/>
              <a:t> x </a:t>
            </a:r>
            <a:r>
              <a:rPr lang="en-US" sz="1467" dirty="0" err="1"/>
              <a:t>xxxxx</a:t>
            </a:r>
            <a:r>
              <a:rPr lang="en-US" sz="1467" dirty="0"/>
              <a:t> </a:t>
            </a:r>
            <a:r>
              <a:rPr lang="en-US" sz="1467" dirty="0" err="1"/>
              <a:t>xxxxxxx</a:t>
            </a:r>
            <a:r>
              <a:rPr lang="en-US" sz="1467" dirty="0"/>
              <a:t> </a:t>
            </a:r>
            <a:r>
              <a:rPr lang="en-US" sz="1467" dirty="0" err="1"/>
              <a:t>xxxxxxxxxxx</a:t>
            </a:r>
            <a:r>
              <a:rPr lang="en-US" sz="1467" dirty="0"/>
              <a:t> </a:t>
            </a:r>
            <a:r>
              <a:rPr lang="en-US" sz="1467" dirty="0" err="1"/>
              <a:t>xxxx</a:t>
            </a:r>
            <a:r>
              <a:rPr lang="en-US" sz="1467" dirty="0"/>
              <a:t> xxx </a:t>
            </a:r>
            <a:r>
              <a:rPr lang="en-US" sz="1467" dirty="0" err="1"/>
              <a:t>xxxx</a:t>
            </a:r>
            <a:r>
              <a:rPr lang="en-US" sz="1467" dirty="0"/>
              <a:t> xx </a:t>
            </a:r>
            <a:r>
              <a:rPr lang="en-US" sz="1467" dirty="0" err="1"/>
              <a:t>xxxxxxx</a:t>
            </a:r>
            <a:r>
              <a:rPr lang="en-US" sz="1467" dirty="0"/>
              <a:t> xxx </a:t>
            </a:r>
            <a:r>
              <a:rPr lang="en-US" sz="1467" dirty="0" err="1"/>
              <a:t>xxx</a:t>
            </a:r>
            <a:r>
              <a:rPr lang="en-US" sz="1467" dirty="0"/>
              <a:t> Xx x </a:t>
            </a:r>
            <a:r>
              <a:rPr lang="en-US" sz="1467" dirty="0" err="1"/>
              <a:t>xxxxxx</a:t>
            </a:r>
            <a:r>
              <a:rPr lang="en-US" sz="1467" dirty="0"/>
              <a:t> xxx x </a:t>
            </a:r>
            <a:r>
              <a:rPr lang="en-US" sz="1467" dirty="0" err="1"/>
              <a:t>xxxxxx</a:t>
            </a:r>
            <a:r>
              <a:rPr lang="en-US" sz="1467" dirty="0"/>
              <a:t> x xxx </a:t>
            </a:r>
            <a:r>
              <a:rPr lang="en-US" sz="1467" dirty="0" err="1"/>
              <a:t>xxx</a:t>
            </a:r>
            <a:r>
              <a:rPr lang="en-US" sz="1467" dirty="0"/>
              <a:t> Xx </a:t>
            </a:r>
            <a:r>
              <a:rPr lang="en-US" sz="1467" dirty="0" err="1"/>
              <a:t>xxxxxx</a:t>
            </a:r>
            <a:r>
              <a:rPr lang="en-US" sz="1467" dirty="0"/>
              <a:t> x </a:t>
            </a:r>
            <a:r>
              <a:rPr lang="en-US" sz="1467" dirty="0" err="1"/>
              <a:t>xxxxxx</a:t>
            </a:r>
            <a:r>
              <a:rPr lang="en-US" sz="1467" dirty="0"/>
              <a:t> x xxx </a:t>
            </a:r>
            <a:r>
              <a:rPr lang="en-US" sz="1467" dirty="0" err="1"/>
              <a:t>xxxxx</a:t>
            </a:r>
            <a:r>
              <a:rPr lang="en-US" sz="1467" dirty="0"/>
              <a:t> x xxx xx </a:t>
            </a:r>
            <a:r>
              <a:rPr lang="en-US" sz="1467" dirty="0" err="1"/>
              <a:t>xx</a:t>
            </a:r>
            <a:r>
              <a:rPr lang="en-US" sz="1467" dirty="0"/>
              <a:t> </a:t>
            </a:r>
            <a:r>
              <a:rPr lang="en-US" sz="1467" dirty="0" err="1"/>
              <a:t>xxxx</a:t>
            </a:r>
            <a:r>
              <a:rPr lang="en-US" sz="1467" dirty="0"/>
              <a:t> x xx X </a:t>
            </a:r>
            <a:r>
              <a:rPr lang="en-US" sz="1467" dirty="0" err="1"/>
              <a:t>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117601" y="1803401"/>
            <a:ext cx="4583289" cy="4433711"/>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1" name="Freeform 35"/>
          <p:cNvSpPr>
            <a:spLocks/>
          </p:cNvSpPr>
          <p:nvPr/>
        </p:nvSpPr>
        <p:spPr bwMode="auto">
          <a:xfrm flipH="1">
            <a:off x="426720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useBgFill="1">
        <p:nvSpPr>
          <p:cNvPr id="8" name="Freeform 35"/>
          <p:cNvSpPr>
            <a:spLocks/>
          </p:cNvSpPr>
          <p:nvPr/>
        </p:nvSpPr>
        <p:spPr bwMode="auto">
          <a:xfrm>
            <a:off x="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a:t>
            </a:r>
            <a:r>
              <a:rPr lang="en-US" dirty="0"/>
              <a:t> xx </a:t>
            </a:r>
            <a:r>
              <a:rPr lang="en-US" dirty="0" err="1"/>
              <a:t>xx</a:t>
            </a:r>
            <a:r>
              <a:rPr lang="en-US" dirty="0"/>
              <a:t> </a:t>
            </a:r>
            <a:r>
              <a:rPr lang="en-US" dirty="0" err="1"/>
              <a:t>xx</a:t>
            </a:r>
            <a:r>
              <a:rPr lang="en-US" dirty="0"/>
              <a:t> </a:t>
            </a:r>
            <a:r>
              <a:rPr lang="en-US" dirty="0" err="1"/>
              <a:t>xx</a:t>
            </a:r>
            <a:r>
              <a:rPr lang="en-US" dirty="0"/>
              <a:t> </a:t>
            </a:r>
            <a:r>
              <a:rPr lang="en-US" dirty="0" err="1"/>
              <a:t>xxxx</a:t>
            </a:r>
            <a:r>
              <a:rPr lang="en-US" dirty="0"/>
              <a:t>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2" name="Oval 1"/>
          <p:cNvSpPr/>
          <p:nvPr/>
        </p:nvSpPr>
        <p:spPr>
          <a:xfrm>
            <a:off x="6502400" y="1600200"/>
            <a:ext cx="993421" cy="99342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7721600" y="1702677"/>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99818" y="1918987"/>
            <a:ext cx="798588" cy="355848"/>
          </a:xfrm>
          <a:prstGeom prst="rect">
            <a:avLst/>
          </a:prstGeom>
          <a:ln>
            <a:noFill/>
          </a:ln>
        </p:spPr>
      </p:pic>
      <p:cxnSp>
        <p:nvCxnSpPr>
          <p:cNvPr id="4" name="Straight Connector 3"/>
          <p:cNvCxnSpPr/>
          <p:nvPr/>
        </p:nvCxnSpPr>
        <p:spPr>
          <a:xfrm flipH="1">
            <a:off x="5384800" y="2114651"/>
            <a:ext cx="1196624"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6502400" y="2717800"/>
            <a:ext cx="993421" cy="99342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7721600" y="2878981"/>
            <a:ext cx="3454400" cy="563231"/>
          </a:xfrm>
          <a:prstGeom prst="rect">
            <a:avLst/>
          </a:prstGeom>
        </p:spPr>
        <p:txBody>
          <a:bodyPr wrap="square" lIns="0" rIns="0">
            <a:spAutoFit/>
          </a:bodyPr>
          <a:lstStyle/>
          <a:p>
            <a:pPr>
              <a:lnSpc>
                <a:spcPct val="85000"/>
              </a:lnSpc>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749452" y="2897638"/>
            <a:ext cx="499317" cy="633748"/>
          </a:xfrm>
          <a:prstGeom prst="rect">
            <a:avLst/>
          </a:prstGeom>
          <a:ln>
            <a:noFill/>
          </a:ln>
        </p:spPr>
      </p:pic>
      <p:cxnSp>
        <p:nvCxnSpPr>
          <p:cNvPr id="86" name="Straight Connector 85"/>
          <p:cNvCxnSpPr/>
          <p:nvPr/>
        </p:nvCxnSpPr>
        <p:spPr>
          <a:xfrm flipH="1">
            <a:off x="5725080" y="3223291"/>
            <a:ext cx="856344"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6502400" y="3835400"/>
            <a:ext cx="993421" cy="99342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7721600" y="4041173"/>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x</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78157" y="4088424"/>
            <a:ext cx="641907" cy="487373"/>
          </a:xfrm>
          <a:prstGeom prst="rect">
            <a:avLst/>
          </a:prstGeom>
          <a:ln>
            <a:noFill/>
          </a:ln>
        </p:spPr>
      </p:pic>
      <p:cxnSp>
        <p:nvCxnSpPr>
          <p:cNvPr id="87" name="Straight Connector 86"/>
          <p:cNvCxnSpPr/>
          <p:nvPr/>
        </p:nvCxnSpPr>
        <p:spPr>
          <a:xfrm flipH="1">
            <a:off x="5181600" y="4315804"/>
            <a:ext cx="1399824"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6502400" y="4953000"/>
            <a:ext cx="993421" cy="993421"/>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7721600" y="5232462"/>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a:t>
            </a:r>
            <a:r>
              <a:rPr lang="en-US" sz="2133" dirty="0" err="1">
                <a:solidFill>
                  <a:srgbClr val="FFFFFF"/>
                </a:solidFill>
              </a:rPr>
              <a:t>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r>
              <a:rPr lang="en-US" sz="1467" dirty="0" err="1">
                <a:solidFill>
                  <a:srgbClr val="FFFFFF"/>
                </a:solidFill>
              </a:rPr>
              <a:t>xxx</a:t>
            </a:r>
            <a:endParaRPr lang="en-US" sz="1467" dirty="0">
              <a:solidFill>
                <a:srgbClr val="FFFFFF"/>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84000" y="5227280"/>
            <a:ext cx="630225" cy="444865"/>
          </a:xfrm>
          <a:prstGeom prst="rect">
            <a:avLst/>
          </a:prstGeom>
          <a:ln>
            <a:noFill/>
          </a:ln>
        </p:spPr>
      </p:pic>
      <p:cxnSp>
        <p:nvCxnSpPr>
          <p:cNvPr id="88" name="Straight Connector 87"/>
          <p:cNvCxnSpPr/>
          <p:nvPr/>
        </p:nvCxnSpPr>
        <p:spPr>
          <a:xfrm flipH="1">
            <a:off x="4673600" y="5456697"/>
            <a:ext cx="1907824"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grpSp>
        <p:nvGrpSpPr>
          <p:cNvPr id="65" name="Group 64"/>
          <p:cNvGrpSpPr/>
          <p:nvPr/>
        </p:nvGrpSpPr>
        <p:grpSpPr>
          <a:xfrm>
            <a:off x="3186752" y="2278079"/>
            <a:ext cx="801989" cy="1323021"/>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Tree>
    <p:extLst>
      <p:ext uri="{BB962C8B-B14F-4D97-AF65-F5344CB8AC3E}">
        <p14:creationId xmlns:p14="http://schemas.microsoft.com/office/powerpoint/2010/main" val="34497254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nvPr>
        </p:nvGraphicFramePr>
        <p:xfrm>
          <a:off x="-1346200" y="-838200"/>
          <a:ext cx="10998200" cy="7332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9080500" y="1188179"/>
            <a:ext cx="2032000" cy="666786"/>
          </a:xfrm>
          <a:prstGeom prst="rect">
            <a:avLst/>
          </a:prstGeom>
          <a:noFill/>
        </p:spPr>
        <p:txBody>
          <a:bodyPr wrap="square" rtlCol="0">
            <a:spAutoFit/>
          </a:bodyPr>
          <a:lstStyle/>
          <a:p>
            <a:r>
              <a:rPr lang="en-US" sz="2133" b="1" dirty="0">
                <a:solidFill>
                  <a:schemeClr val="tx1">
                    <a:lumMod val="60000"/>
                    <a:lumOff val="40000"/>
                  </a:schemeClr>
                </a:solidFill>
              </a:rPr>
              <a:t>Xx x </a:t>
            </a:r>
          </a:p>
          <a:p>
            <a:r>
              <a:rPr lang="en-US" sz="1600" dirty="0">
                <a:solidFill>
                  <a:schemeClr val="tx1">
                    <a:lumMod val="60000"/>
                    <a:lumOff val="40000"/>
                  </a:schemeClr>
                </a:solidFill>
              </a:rPr>
              <a:t>Xx xxx xx xxx xx</a:t>
            </a:r>
          </a:p>
        </p:txBody>
      </p:sp>
      <p:sp>
        <p:nvSpPr>
          <p:cNvPr id="13" name="Freeform 17"/>
          <p:cNvSpPr>
            <a:spLocks noEditPoints="1"/>
          </p:cNvSpPr>
          <p:nvPr/>
        </p:nvSpPr>
        <p:spPr bwMode="auto">
          <a:xfrm>
            <a:off x="8229600" y="1252132"/>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Freeform 135"/>
          <p:cNvSpPr>
            <a:spLocks noEditPoints="1"/>
          </p:cNvSpPr>
          <p:nvPr/>
        </p:nvSpPr>
        <p:spPr bwMode="auto">
          <a:xfrm>
            <a:off x="8229600" y="2235703"/>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43"/>
          <p:cNvSpPr>
            <a:spLocks noEditPoints="1"/>
          </p:cNvSpPr>
          <p:nvPr/>
        </p:nvSpPr>
        <p:spPr bwMode="auto">
          <a:xfrm>
            <a:off x="8229601" y="45677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1"/>
          <p:cNvSpPr>
            <a:spLocks noEditPoints="1"/>
          </p:cNvSpPr>
          <p:nvPr/>
        </p:nvSpPr>
        <p:spPr bwMode="auto">
          <a:xfrm>
            <a:off x="8229600" y="3434326"/>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TextBox 19"/>
          <p:cNvSpPr txBox="1"/>
          <p:nvPr/>
        </p:nvSpPr>
        <p:spPr>
          <a:xfrm>
            <a:off x="9080500" y="2226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a:t>
            </a:r>
            <a:r>
              <a:rPr lang="en-US" sz="2133" b="1" dirty="0" err="1">
                <a:solidFill>
                  <a:schemeClr val="tx1">
                    <a:lumMod val="60000"/>
                    <a:lumOff val="40000"/>
                  </a:schemeClr>
                </a:solidFill>
              </a:rPr>
              <a:t>xxxxxx</a:t>
            </a:r>
            <a:endParaRPr lang="en-US" sz="2133" b="1" dirty="0">
              <a:solidFill>
                <a:schemeClr val="tx1">
                  <a:lumMod val="60000"/>
                  <a:lumOff val="40000"/>
                </a:schemeClr>
              </a:solidFill>
            </a:endParaRPr>
          </a:p>
          <a:p>
            <a:r>
              <a:rPr lang="en-US" sz="1600" dirty="0">
                <a:solidFill>
                  <a:schemeClr val="tx1">
                    <a:lumMod val="60000"/>
                    <a:lumOff val="40000"/>
                  </a:schemeClr>
                </a:solidFill>
              </a:rPr>
              <a:t>Xx xxx xx xxx xx</a:t>
            </a:r>
          </a:p>
        </p:txBody>
      </p:sp>
      <p:sp>
        <p:nvSpPr>
          <p:cNvPr id="21" name="TextBox 20"/>
          <p:cNvSpPr txBox="1"/>
          <p:nvPr/>
        </p:nvSpPr>
        <p:spPr>
          <a:xfrm>
            <a:off x="9080500" y="3369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xxx </a:t>
            </a:r>
          </a:p>
          <a:p>
            <a:r>
              <a:rPr lang="en-US" sz="1600" dirty="0">
                <a:solidFill>
                  <a:schemeClr val="tx1">
                    <a:lumMod val="60000"/>
                    <a:lumOff val="40000"/>
                  </a:schemeClr>
                </a:solidFill>
              </a:rPr>
              <a:t>Xx xxx xx xxx xx</a:t>
            </a:r>
          </a:p>
        </p:txBody>
      </p:sp>
      <p:sp>
        <p:nvSpPr>
          <p:cNvPr id="22" name="TextBox 21"/>
          <p:cNvSpPr txBox="1"/>
          <p:nvPr/>
        </p:nvSpPr>
        <p:spPr>
          <a:xfrm>
            <a:off x="9080500" y="4487362"/>
            <a:ext cx="2032000" cy="666786"/>
          </a:xfrm>
          <a:prstGeom prst="rect">
            <a:avLst/>
          </a:prstGeom>
          <a:noFill/>
        </p:spPr>
        <p:txBody>
          <a:bodyPr wrap="square" rtlCol="0">
            <a:spAutoFit/>
          </a:bodyPr>
          <a:lstStyle/>
          <a:p>
            <a:r>
              <a:rPr lang="en-US" sz="2133" b="1" dirty="0" err="1">
                <a:solidFill>
                  <a:schemeClr val="tx1">
                    <a:lumMod val="60000"/>
                    <a:lumOff val="40000"/>
                  </a:schemeClr>
                </a:solidFill>
              </a:rPr>
              <a:t>Xxxx</a:t>
            </a:r>
            <a:r>
              <a:rPr lang="en-US" sz="2133" b="1" dirty="0">
                <a:solidFill>
                  <a:schemeClr val="tx1">
                    <a:lumMod val="60000"/>
                    <a:lumOff val="40000"/>
                  </a:schemeClr>
                </a:solidFill>
              </a:rPr>
              <a:t> x</a:t>
            </a:r>
          </a:p>
          <a:p>
            <a:r>
              <a:rPr lang="en-US" sz="1600" dirty="0">
                <a:solidFill>
                  <a:schemeClr val="tx1">
                    <a:lumMod val="60000"/>
                    <a:lumOff val="40000"/>
                  </a:schemeClr>
                </a:solidFill>
              </a:rPr>
              <a:t>Xx xxx xx xxx xx</a:t>
            </a:r>
          </a:p>
        </p:txBody>
      </p:sp>
    </p:spTree>
    <p:extLst>
      <p:ext uri="{BB962C8B-B14F-4D97-AF65-F5344CB8AC3E}">
        <p14:creationId xmlns:p14="http://schemas.microsoft.com/office/powerpoint/2010/main" val="397732327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
        <p:nvSpPr>
          <p:cNvPr id="9" name="Freeform 5"/>
          <p:cNvSpPr>
            <a:spLocks/>
          </p:cNvSpPr>
          <p:nvPr/>
        </p:nvSpPr>
        <p:spPr bwMode="auto">
          <a:xfrm>
            <a:off x="5825068" y="3632533"/>
            <a:ext cx="541867" cy="2169584"/>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6"/>
          <p:cNvSpPr>
            <a:spLocks/>
          </p:cNvSpPr>
          <p:nvPr/>
        </p:nvSpPr>
        <p:spPr bwMode="auto">
          <a:xfrm>
            <a:off x="5598585" y="3632533"/>
            <a:ext cx="226484" cy="2169584"/>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p:cNvSpPr>
          <p:nvPr/>
        </p:nvSpPr>
        <p:spPr bwMode="auto">
          <a:xfrm>
            <a:off x="6366935" y="3632533"/>
            <a:ext cx="226484" cy="2169584"/>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Rectangle 8"/>
          <p:cNvSpPr>
            <a:spLocks noChangeArrowheads="1"/>
          </p:cNvSpPr>
          <p:nvPr/>
        </p:nvSpPr>
        <p:spPr bwMode="auto">
          <a:xfrm>
            <a:off x="5825068" y="1460782"/>
            <a:ext cx="541867" cy="2442733"/>
          </a:xfrm>
          <a:prstGeom prst="rect">
            <a:avLst/>
          </a:pr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5598585" y="5732267"/>
            <a:ext cx="994833" cy="755651"/>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5973235" y="6322817"/>
            <a:ext cx="226484" cy="165100"/>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9"/>
          <p:cNvSpPr>
            <a:spLocks/>
          </p:cNvSpPr>
          <p:nvPr/>
        </p:nvSpPr>
        <p:spPr bwMode="auto">
          <a:xfrm>
            <a:off x="1391478" y="2276873"/>
            <a:ext cx="4433591" cy="1766612"/>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0"/>
          <p:cNvSpPr>
            <a:spLocks/>
          </p:cNvSpPr>
          <p:nvPr/>
        </p:nvSpPr>
        <p:spPr bwMode="auto">
          <a:xfrm>
            <a:off x="6366935" y="3041694"/>
            <a:ext cx="4437888" cy="1622021"/>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0"/>
          <p:cNvSpPr>
            <a:spLocks/>
          </p:cNvSpPr>
          <p:nvPr/>
        </p:nvSpPr>
        <p:spPr bwMode="auto">
          <a:xfrm>
            <a:off x="5825069" y="1460781"/>
            <a:ext cx="4399391" cy="158417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p:nvPr/>
        </p:nvSpPr>
        <p:spPr>
          <a:xfrm>
            <a:off x="7094501" y="164933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1" name="Rectangle 20"/>
          <p:cNvSpPr/>
          <p:nvPr/>
        </p:nvSpPr>
        <p:spPr>
          <a:xfrm>
            <a:off x="6037325" y="1556792"/>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02</a:t>
            </a:r>
          </a:p>
        </p:txBody>
      </p:sp>
      <p:sp>
        <p:nvSpPr>
          <p:cNvPr id="22" name="Rectangle 21"/>
          <p:cNvSpPr/>
          <p:nvPr/>
        </p:nvSpPr>
        <p:spPr>
          <a:xfrm>
            <a:off x="3877085" y="2370239"/>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7200" dirty="0"/>
              <a:t>01</a:t>
            </a:r>
          </a:p>
        </p:txBody>
      </p:sp>
      <p:sp>
        <p:nvSpPr>
          <p:cNvPr id="23" name="Rectangle 22"/>
          <p:cNvSpPr/>
          <p:nvPr/>
        </p:nvSpPr>
        <p:spPr>
          <a:xfrm>
            <a:off x="6584353" y="3181128"/>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03</a:t>
            </a:r>
          </a:p>
        </p:txBody>
      </p:sp>
      <p:sp>
        <p:nvSpPr>
          <p:cNvPr id="24" name="Rectangle 23"/>
          <p:cNvSpPr/>
          <p:nvPr/>
        </p:nvSpPr>
        <p:spPr>
          <a:xfrm>
            <a:off x="7614761" y="3267263"/>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5" name="Rectangle 24"/>
          <p:cNvSpPr/>
          <p:nvPr/>
        </p:nvSpPr>
        <p:spPr>
          <a:xfrm>
            <a:off x="2159563" y="243615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2133" dirty="0"/>
              <a:t>Xx x </a:t>
            </a:r>
            <a:r>
              <a:rPr lang="en-US" sz="2133" dirty="0" err="1"/>
              <a:t>xxxx</a:t>
            </a:r>
            <a:endParaRPr lang="en-US" sz="2133" dirty="0"/>
          </a:p>
          <a:p>
            <a:pPr algn="r"/>
            <a:r>
              <a:rPr lang="da-DK" sz="1467" dirty="0"/>
              <a:t>Xxxxx xxxxx xxxxxx xxxxxxxxxxxxx</a:t>
            </a:r>
            <a:endParaRPr lang="en-US" sz="2133" dirty="0"/>
          </a:p>
        </p:txBody>
      </p:sp>
      <p:sp>
        <p:nvSpPr>
          <p:cNvPr id="26" name="Freeform 147"/>
          <p:cNvSpPr>
            <a:spLocks noEditPoints="1"/>
          </p:cNvSpPr>
          <p:nvPr/>
        </p:nvSpPr>
        <p:spPr bwMode="auto">
          <a:xfrm>
            <a:off x="9446861" y="2178336"/>
            <a:ext cx="517039" cy="653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Freeform 41"/>
          <p:cNvSpPr>
            <a:spLocks noEditPoints="1"/>
          </p:cNvSpPr>
          <p:nvPr/>
        </p:nvSpPr>
        <p:spPr bwMode="auto">
          <a:xfrm>
            <a:off x="10056183" y="3765038"/>
            <a:ext cx="552319" cy="66930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noEditPoints="1"/>
          </p:cNvSpPr>
          <p:nvPr/>
        </p:nvSpPr>
        <p:spPr bwMode="auto">
          <a:xfrm>
            <a:off x="1611228" y="3175569"/>
            <a:ext cx="707464" cy="69272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3899756" y="1124744"/>
            <a:ext cx="4392488" cy="4392486"/>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564052"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01</a:t>
              </a:r>
            </a:p>
          </p:txBody>
        </p:sp>
        <p:sp>
          <p:nvSpPr>
            <p:cNvPr id="14" name="TextBox 13"/>
            <p:cNvSpPr txBox="1"/>
            <p:nvPr/>
          </p:nvSpPr>
          <p:spPr>
            <a:xfrm>
              <a:off x="4331804"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04</a:t>
              </a:r>
            </a:p>
          </p:txBody>
        </p:sp>
        <p:sp>
          <p:nvSpPr>
            <p:cNvPr id="15" name="TextBox 14"/>
            <p:cNvSpPr txBox="1"/>
            <p:nvPr/>
          </p:nvSpPr>
          <p:spPr>
            <a:xfrm>
              <a:off x="6564052"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02</a:t>
              </a:r>
            </a:p>
          </p:txBody>
        </p:sp>
        <p:sp>
          <p:nvSpPr>
            <p:cNvPr id="16" name="TextBox 15"/>
            <p:cNvSpPr txBox="1"/>
            <p:nvPr/>
          </p:nvSpPr>
          <p:spPr>
            <a:xfrm>
              <a:off x="4331804"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03</a:t>
              </a:r>
            </a:p>
          </p:txBody>
        </p:sp>
      </p:grpSp>
      <p:sp>
        <p:nvSpPr>
          <p:cNvPr id="18" name="Rectangle 17"/>
          <p:cNvSpPr/>
          <p:nvPr/>
        </p:nvSpPr>
        <p:spPr>
          <a:xfrm>
            <a:off x="9049615"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sp>
        <p:nvSpPr>
          <p:cNvPr id="19" name="Rectangle 18"/>
          <p:cNvSpPr/>
          <p:nvPr/>
        </p:nvSpPr>
        <p:spPr>
          <a:xfrm>
            <a:off x="678889"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sp>
        <p:nvSpPr>
          <p:cNvPr id="20" name="Rectangle 19"/>
          <p:cNvSpPr/>
          <p:nvPr/>
        </p:nvSpPr>
        <p:spPr>
          <a:xfrm>
            <a:off x="678889"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grpSp>
        <p:nvGrpSpPr>
          <p:cNvPr id="22" name="Group 21"/>
          <p:cNvGrpSpPr/>
          <p:nvPr/>
        </p:nvGrpSpPr>
        <p:grpSpPr>
          <a:xfrm>
            <a:off x="3275061" y="1496783"/>
            <a:ext cx="788196" cy="788196"/>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8225415" y="4808027"/>
            <a:ext cx="788196" cy="788196"/>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3275061" y="4808027"/>
            <a:ext cx="788196" cy="788196"/>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7386110" y="1887793"/>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9072475"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grpSp>
        <p:nvGrpSpPr>
          <p:cNvPr id="25" name="Group 24"/>
          <p:cNvGrpSpPr/>
          <p:nvPr/>
        </p:nvGrpSpPr>
        <p:grpSpPr>
          <a:xfrm>
            <a:off x="8248275" y="1496783"/>
            <a:ext cx="788196" cy="788196"/>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7314741" y="494182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6" name="Freeform 35"/>
          <p:cNvSpPr/>
          <p:nvPr/>
        </p:nvSpPr>
        <p:spPr>
          <a:xfrm flipH="1">
            <a:off x="4063266" y="188779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flipH="1" flipV="1">
            <a:off x="4063265" y="4941826"/>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
        <p:nvSpPr>
          <p:cNvPr id="17" name="Freeform 19"/>
          <p:cNvSpPr>
            <a:spLocks/>
          </p:cNvSpPr>
          <p:nvPr/>
        </p:nvSpPr>
        <p:spPr bwMode="auto">
          <a:xfrm>
            <a:off x="3809460" y="5016754"/>
            <a:ext cx="666360" cy="57912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7"/>
          <p:cNvSpPr>
            <a:spLocks/>
          </p:cNvSpPr>
          <p:nvPr/>
        </p:nvSpPr>
        <p:spPr bwMode="auto">
          <a:xfrm>
            <a:off x="7776646" y="1422233"/>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9" name="Group 18"/>
          <p:cNvGrpSpPr/>
          <p:nvPr/>
        </p:nvGrpSpPr>
        <p:grpSpPr>
          <a:xfrm>
            <a:off x="9372097" y="2992795"/>
            <a:ext cx="576503" cy="691406"/>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6" name="Freeform 21"/>
          <p:cNvSpPr>
            <a:spLocks/>
          </p:cNvSpPr>
          <p:nvPr/>
        </p:nvSpPr>
        <p:spPr bwMode="auto">
          <a:xfrm>
            <a:off x="3079236" y="2512967"/>
            <a:ext cx="342973" cy="734869"/>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Rectangle 26"/>
          <p:cNvSpPr/>
          <p:nvPr/>
        </p:nvSpPr>
        <p:spPr>
          <a:xfrm>
            <a:off x="8510705" y="1422233"/>
            <a:ext cx="2625855"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grpSp>
        <p:nvGrpSpPr>
          <p:cNvPr id="38" name="Group 37"/>
          <p:cNvGrpSpPr/>
          <p:nvPr/>
        </p:nvGrpSpPr>
        <p:grpSpPr>
          <a:xfrm>
            <a:off x="3507675" y="1088740"/>
            <a:ext cx="5167376" cy="4580936"/>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28" name="Rectangle 27"/>
            <p:cNvSpPr/>
            <p:nvPr/>
          </p:nvSpPr>
          <p:spPr>
            <a:xfrm>
              <a:off x="4784106" y="1771374"/>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 </a:t>
              </a:r>
            </a:p>
          </p:txBody>
        </p:sp>
        <p:sp>
          <p:nvSpPr>
            <p:cNvPr id="31" name="Rectangle 30"/>
            <p:cNvSpPr/>
            <p:nvPr/>
          </p:nvSpPr>
          <p:spPr>
            <a:xfrm>
              <a:off x="4784106" y="4898817"/>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XXXXX</a:t>
              </a:r>
            </a:p>
          </p:txBody>
        </p:sp>
        <p:sp>
          <p:nvSpPr>
            <p:cNvPr id="32" name="Rectangle 31"/>
            <p:cNvSpPr/>
            <p:nvPr/>
          </p:nvSpPr>
          <p:spPr>
            <a:xfrm>
              <a:off x="6096000" y="3412525"/>
              <a:ext cx="2579051"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a:t>
              </a:r>
            </a:p>
          </p:txBody>
        </p:sp>
        <p:sp>
          <p:nvSpPr>
            <p:cNvPr id="37" name="Rectangle 36"/>
            <p:cNvSpPr/>
            <p:nvPr/>
          </p:nvSpPr>
          <p:spPr>
            <a:xfrm>
              <a:off x="3507675" y="3412525"/>
              <a:ext cx="2535640"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a:t>
              </a:r>
            </a:p>
          </p:txBody>
        </p:sp>
      </p:grpSp>
      <p:cxnSp>
        <p:nvCxnSpPr>
          <p:cNvPr id="40" name="Straight Connector 39"/>
          <p:cNvCxnSpPr/>
          <p:nvPr/>
        </p:nvCxnSpPr>
        <p:spPr>
          <a:xfrm flipH="1">
            <a:off x="6712992" y="1784815"/>
            <a:ext cx="75608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8400256" y="3381964"/>
            <a:ext cx="7560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311867" y="3889798"/>
            <a:ext cx="2112726"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cxnSp>
        <p:nvCxnSpPr>
          <p:cNvPr id="44" name="Straight Connector 43"/>
          <p:cNvCxnSpPr/>
          <p:nvPr/>
        </p:nvCxnSpPr>
        <p:spPr>
          <a:xfrm flipH="1">
            <a:off x="3551711" y="2903298"/>
            <a:ext cx="7560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661035" y="5247163"/>
            <a:ext cx="75608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380573" y="2490706"/>
            <a:ext cx="2625855"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
        <p:nvSpPr>
          <p:cNvPr id="47" name="Rectangle 46"/>
          <p:cNvSpPr/>
          <p:nvPr/>
        </p:nvSpPr>
        <p:spPr>
          <a:xfrm>
            <a:off x="931156" y="4986629"/>
            <a:ext cx="2727892"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343472" y="849991"/>
            <a:ext cx="6768752" cy="4534332"/>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127448"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3" name="Rectangle 12"/>
            <p:cNvSpPr/>
            <p:nvPr/>
          </p:nvSpPr>
          <p:spPr>
            <a:xfrm>
              <a:off x="3689616"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4" name="Rectangle 13"/>
            <p:cNvSpPr/>
            <p:nvPr/>
          </p:nvSpPr>
          <p:spPr>
            <a:xfrm>
              <a:off x="6303020"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5" name="Rectangle 14"/>
            <p:cNvSpPr/>
            <p:nvPr/>
          </p:nvSpPr>
          <p:spPr>
            <a:xfrm>
              <a:off x="1127448"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6" name="Rectangle 15"/>
            <p:cNvSpPr/>
            <p:nvPr/>
          </p:nvSpPr>
          <p:spPr>
            <a:xfrm>
              <a:off x="3821408" y="4490663"/>
              <a:ext cx="1826940"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7" name="Rectangle 16"/>
            <p:cNvSpPr/>
            <p:nvPr/>
          </p:nvSpPr>
          <p:spPr>
            <a:xfrm>
              <a:off x="6303020"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121920" tIns="60960" rIns="121920" bIns="60960" numCol="1" anchor="t" anchorCtr="0" compatLnSpc="1">
              <a:prstTxWarp prst="textNoShape">
                <a:avLst/>
              </a:prstTxWarp>
            </a:bodyPr>
            <a:lstStyle/>
            <a:p>
              <a:endParaRPr lang="en-US" sz="3200"/>
            </a:p>
          </p:txBody>
        </p:sp>
      </p:grpSp>
      <p:sp>
        <p:nvSpPr>
          <p:cNvPr id="36" name="Rectangle 35"/>
          <p:cNvSpPr/>
          <p:nvPr/>
        </p:nvSpPr>
        <p:spPr>
          <a:xfrm>
            <a:off x="9160653" y="1268760"/>
            <a:ext cx="2659983" cy="2928494"/>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Xxxxx</a:t>
            </a:r>
            <a:r>
              <a:rPr lang="en-US" sz="1400" dirty="0"/>
              <a:t> </a:t>
            </a:r>
            <a:r>
              <a:rPr lang="en-US" sz="1400" dirty="0" err="1"/>
              <a:t>xxxx</a:t>
            </a:r>
            <a:r>
              <a:rPr lang="en-US" sz="1400" dirty="0"/>
              <a:t> x xxx x </a:t>
            </a:r>
            <a:r>
              <a:rPr lang="en-US" sz="1400" dirty="0" err="1"/>
              <a:t>xxxxxxxxxxxxx</a:t>
            </a:r>
            <a:r>
              <a:rPr lang="en-US" sz="1400" dirty="0"/>
              <a:t> </a:t>
            </a:r>
            <a:r>
              <a:rPr lang="en-US" sz="1400" dirty="0" err="1"/>
              <a:t>xxxxxxxxxx</a:t>
            </a:r>
            <a:r>
              <a:rPr lang="en-US" sz="1400" dirty="0"/>
              <a:t> xx x xx x </a:t>
            </a:r>
            <a:r>
              <a:rPr lang="en-US" sz="1400" dirty="0" err="1"/>
              <a:t>xxxxxxxx</a:t>
            </a:r>
            <a:r>
              <a:rPr lang="en-US" sz="1400" dirty="0"/>
              <a:t> </a:t>
            </a:r>
            <a:r>
              <a:rPr lang="en-US" sz="1400" dirty="0" err="1"/>
              <a:t>xxxxxx</a:t>
            </a:r>
            <a:r>
              <a:rPr lang="en-US" sz="1400" dirty="0"/>
              <a:t> xxx </a:t>
            </a:r>
            <a:r>
              <a:rPr lang="en-US" sz="1400" dirty="0" err="1"/>
              <a:t>xxxxxx</a:t>
            </a:r>
            <a:r>
              <a:rPr lang="en-US" sz="1400" dirty="0"/>
              <a:t> x </a:t>
            </a:r>
            <a:r>
              <a:rPr lang="en-US" sz="1400" dirty="0" err="1"/>
              <a:t>xxxxxxxxxx</a:t>
            </a:r>
            <a:r>
              <a:rPr lang="en-US" sz="1400" dirty="0"/>
              <a:t> xx x </a:t>
            </a:r>
            <a:r>
              <a:rPr lang="en-US" sz="1400" dirty="0" err="1"/>
              <a:t>xxxxxx</a:t>
            </a:r>
            <a:r>
              <a:rPr lang="en-US" sz="1400" dirty="0"/>
              <a:t> </a:t>
            </a:r>
            <a:r>
              <a:rPr lang="en-US" sz="1400" dirty="0" err="1"/>
              <a:t>xxxxx</a:t>
            </a:r>
            <a:r>
              <a:rPr lang="en-US" sz="1400" dirty="0"/>
              <a:t> </a:t>
            </a:r>
            <a:r>
              <a:rPr lang="en-US" sz="1400" dirty="0" err="1"/>
              <a:t>xxxxxxx</a:t>
            </a:r>
            <a:r>
              <a:rPr lang="en-US" sz="1400" dirty="0"/>
              <a:t> x </a:t>
            </a:r>
            <a:r>
              <a:rPr lang="en-US" sz="1400" dirty="0" err="1"/>
              <a:t>Xxxxxx</a:t>
            </a:r>
            <a:r>
              <a:rPr lang="en-US" sz="1400" dirty="0"/>
              <a:t> xx </a:t>
            </a:r>
            <a:r>
              <a:rPr lang="en-US" sz="1400" dirty="0" err="1"/>
              <a:t>xx</a:t>
            </a:r>
            <a:r>
              <a:rPr lang="en-US" sz="1400" dirty="0"/>
              <a:t> </a:t>
            </a:r>
            <a:r>
              <a:rPr lang="en-US" sz="1400" dirty="0" err="1"/>
              <a:t>xxxxxxxxxxxx</a:t>
            </a:r>
            <a:r>
              <a:rPr lang="en-US" sz="1400" dirty="0"/>
              <a:t> x xx </a:t>
            </a:r>
            <a:r>
              <a:rPr lang="en-US" sz="1400" dirty="0" err="1"/>
              <a:t>xxxxx</a:t>
            </a:r>
            <a:r>
              <a:rPr lang="en-US" sz="1400" dirty="0"/>
              <a:t> x </a:t>
            </a:r>
            <a:r>
              <a:rPr lang="en-US" sz="1400" dirty="0" err="1"/>
              <a:t>Xxxx</a:t>
            </a:r>
            <a:r>
              <a:rPr lang="en-US" sz="1400" dirty="0"/>
              <a:t> x </a:t>
            </a:r>
            <a:r>
              <a:rPr lang="en-US" sz="1400" dirty="0" err="1"/>
              <a:t>xxxxx</a:t>
            </a:r>
            <a:r>
              <a:rPr lang="en-US" sz="1400" dirty="0"/>
              <a:t> </a:t>
            </a:r>
            <a:r>
              <a:rPr lang="en-US" sz="1400" dirty="0" err="1"/>
              <a:t>xxxxxxx</a:t>
            </a:r>
            <a:r>
              <a:rPr lang="en-US" sz="1400" dirty="0"/>
              <a:t> </a:t>
            </a:r>
            <a:r>
              <a:rPr lang="en-US" sz="1400" dirty="0" err="1"/>
              <a:t>xxxxxxxxxxx</a:t>
            </a:r>
            <a:r>
              <a:rPr lang="en-US" sz="1400" dirty="0"/>
              <a:t> </a:t>
            </a:r>
            <a:r>
              <a:rPr lang="en-US" sz="1400" dirty="0" err="1"/>
              <a:t>xxxx</a:t>
            </a:r>
            <a:r>
              <a:rPr lang="en-US" sz="1400" dirty="0"/>
              <a:t> xxx </a:t>
            </a:r>
            <a:r>
              <a:rPr lang="en-US" sz="1400" dirty="0" err="1"/>
              <a:t>xxxx</a:t>
            </a:r>
            <a:r>
              <a:rPr lang="en-US" sz="1400" dirty="0"/>
              <a:t> xx </a:t>
            </a:r>
            <a:r>
              <a:rPr lang="en-US" sz="1400" dirty="0" err="1"/>
              <a:t>xxxxxxx</a:t>
            </a:r>
            <a:r>
              <a:rPr lang="en-US" sz="1400" dirty="0"/>
              <a:t> xxx </a:t>
            </a:r>
            <a:r>
              <a:rPr lang="en-US" sz="1400" dirty="0" err="1"/>
              <a:t>xxx</a:t>
            </a:r>
            <a:r>
              <a:rPr lang="en-US" sz="1400" dirty="0"/>
              <a:t> Xx x </a:t>
            </a:r>
            <a:r>
              <a:rPr lang="en-US" sz="1400" dirty="0" err="1"/>
              <a:t>xxxxxx</a:t>
            </a:r>
            <a:r>
              <a:rPr lang="en-US" sz="1400" dirty="0"/>
              <a:t> xxx x </a:t>
            </a:r>
            <a:r>
              <a:rPr lang="en-US" sz="1400" dirty="0" err="1"/>
              <a:t>xxxxxx</a:t>
            </a:r>
            <a:r>
              <a:rPr lang="en-US" sz="1400" dirty="0"/>
              <a:t> x xxx </a:t>
            </a:r>
            <a:r>
              <a:rPr lang="en-US" sz="1400" dirty="0" err="1"/>
              <a:t>xxx</a:t>
            </a:r>
            <a:r>
              <a:rPr lang="en-US" sz="1400" dirty="0"/>
              <a:t> Xx </a:t>
            </a:r>
            <a:r>
              <a:rPr lang="en-US" sz="1400" dirty="0" err="1"/>
              <a:t>xxxxxx</a:t>
            </a:r>
            <a:r>
              <a:rPr lang="en-US" sz="1400" dirty="0"/>
              <a:t> x </a:t>
            </a:r>
            <a:r>
              <a:rPr lang="en-US" sz="1400" dirty="0" err="1"/>
              <a:t>xxxxxx</a:t>
            </a:r>
            <a:r>
              <a:rPr lang="en-US" sz="1400" dirty="0"/>
              <a:t> x xxx </a:t>
            </a:r>
            <a:r>
              <a:rPr lang="en-US" sz="1400" dirty="0" err="1"/>
              <a:t>xxxxx</a:t>
            </a:r>
            <a:r>
              <a:rPr lang="en-US" sz="1400" dirty="0"/>
              <a:t> x xxx xx </a:t>
            </a:r>
            <a:r>
              <a:rPr lang="en-US" sz="1400" dirty="0" err="1"/>
              <a:t>xx</a:t>
            </a:r>
            <a:r>
              <a:rPr lang="en-US" sz="1400" dirty="0"/>
              <a:t> </a:t>
            </a:r>
            <a:r>
              <a:rPr lang="en-US" sz="1400" dirty="0" err="1"/>
              <a:t>xxxx</a:t>
            </a:r>
            <a:r>
              <a:rPr lang="en-US" sz="1400" dirty="0"/>
              <a:t> x xx X </a:t>
            </a:r>
            <a:r>
              <a:rPr lang="en-US" sz="1400" dirty="0" err="1"/>
              <a:t>x</a:t>
            </a:r>
            <a:r>
              <a:rPr lang="en-US" sz="1400" dirty="0"/>
              <a:t> </a:t>
            </a:r>
            <a:r>
              <a:rPr lang="en-US" sz="1400" dirty="0" err="1"/>
              <a:t>xxxxx</a:t>
            </a:r>
            <a:r>
              <a:rPr lang="en-US" sz="140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914400"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26" name="Rectangle 25"/>
          <p:cNvSpPr/>
          <p:nvPr/>
        </p:nvSpPr>
        <p:spPr>
          <a:xfrm>
            <a:off x="914400" y="4643935"/>
            <a:ext cx="1250103" cy="230732"/>
          </a:xfrm>
          <a:prstGeom prst="rect">
            <a:avLst/>
          </a:prstGeom>
        </p:spPr>
        <p:txBody>
          <a:bodyPr wrap="none">
            <a:noAutofit/>
          </a:bodyPr>
          <a:lstStyle/>
          <a:p>
            <a:pPr>
              <a:lnSpc>
                <a:spcPct val="95000"/>
              </a:lnSpc>
            </a:pPr>
            <a:r>
              <a:rPr lang="en-US" sz="1200" dirty="0"/>
              <a:t>XXX</a:t>
            </a:r>
          </a:p>
        </p:txBody>
      </p:sp>
      <p:sp>
        <p:nvSpPr>
          <p:cNvPr id="27" name="Rectangle 26"/>
          <p:cNvSpPr/>
          <p:nvPr/>
        </p:nvSpPr>
        <p:spPr>
          <a:xfrm>
            <a:off x="914400" y="4090375"/>
            <a:ext cx="1250103" cy="230732"/>
          </a:xfrm>
          <a:prstGeom prst="rect">
            <a:avLst/>
          </a:prstGeom>
        </p:spPr>
        <p:txBody>
          <a:bodyPr wrap="none">
            <a:noAutofit/>
          </a:bodyPr>
          <a:lstStyle/>
          <a:p>
            <a:pPr>
              <a:lnSpc>
                <a:spcPct val="95000"/>
              </a:lnSpc>
            </a:pPr>
            <a:r>
              <a:rPr lang="en-US" sz="1200" dirty="0"/>
              <a:t>XXXX5</a:t>
            </a:r>
          </a:p>
        </p:txBody>
      </p:sp>
      <p:sp>
        <p:nvSpPr>
          <p:cNvPr id="28" name="Rounded Rectangle 27"/>
          <p:cNvSpPr/>
          <p:nvPr/>
        </p:nvSpPr>
        <p:spPr>
          <a:xfrm rot="5400000">
            <a:off x="2470796"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9" name="Rounded Rectangle 28"/>
          <p:cNvSpPr/>
          <p:nvPr/>
        </p:nvSpPr>
        <p:spPr>
          <a:xfrm>
            <a:off x="923807" y="4338387"/>
            <a:ext cx="2768078"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30" name="Rounded Rectangle 29"/>
          <p:cNvSpPr/>
          <p:nvPr/>
        </p:nvSpPr>
        <p:spPr>
          <a:xfrm rot="5400000">
            <a:off x="2470796"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1" name="Rounded Rectangle 30"/>
          <p:cNvSpPr/>
          <p:nvPr/>
        </p:nvSpPr>
        <p:spPr>
          <a:xfrm>
            <a:off x="923805" y="4891947"/>
            <a:ext cx="1801001"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32" name="Rounded Rectangle 31"/>
          <p:cNvSpPr/>
          <p:nvPr/>
        </p:nvSpPr>
        <p:spPr>
          <a:xfrm rot="5400000">
            <a:off x="2470796"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3" name="Rounded Rectangle 32"/>
          <p:cNvSpPr/>
          <p:nvPr/>
        </p:nvSpPr>
        <p:spPr>
          <a:xfrm>
            <a:off x="923805" y="5445507"/>
            <a:ext cx="2541377"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37" name="Rectangle 36"/>
          <p:cNvSpPr/>
          <p:nvPr/>
        </p:nvSpPr>
        <p:spPr>
          <a:xfrm>
            <a:off x="4431792"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38" name="Rectangle 37"/>
          <p:cNvSpPr/>
          <p:nvPr/>
        </p:nvSpPr>
        <p:spPr>
          <a:xfrm>
            <a:off x="4431792" y="4643935"/>
            <a:ext cx="1250103" cy="230732"/>
          </a:xfrm>
          <a:prstGeom prst="rect">
            <a:avLst/>
          </a:prstGeom>
        </p:spPr>
        <p:txBody>
          <a:bodyPr wrap="none">
            <a:noAutofit/>
          </a:bodyPr>
          <a:lstStyle/>
          <a:p>
            <a:pPr>
              <a:lnSpc>
                <a:spcPct val="95000"/>
              </a:lnSpc>
            </a:pPr>
            <a:r>
              <a:rPr lang="en-US" sz="1200" dirty="0"/>
              <a:t>XXX</a:t>
            </a:r>
          </a:p>
        </p:txBody>
      </p:sp>
      <p:sp>
        <p:nvSpPr>
          <p:cNvPr id="39" name="Rectangle 38"/>
          <p:cNvSpPr/>
          <p:nvPr/>
        </p:nvSpPr>
        <p:spPr>
          <a:xfrm>
            <a:off x="4431792" y="4090375"/>
            <a:ext cx="1250103" cy="230732"/>
          </a:xfrm>
          <a:prstGeom prst="rect">
            <a:avLst/>
          </a:prstGeom>
        </p:spPr>
        <p:txBody>
          <a:bodyPr wrap="none">
            <a:noAutofit/>
          </a:bodyPr>
          <a:lstStyle/>
          <a:p>
            <a:pPr>
              <a:lnSpc>
                <a:spcPct val="95000"/>
              </a:lnSpc>
            </a:pPr>
            <a:r>
              <a:rPr lang="en-US" sz="1200" dirty="0"/>
              <a:t>XXXX5</a:t>
            </a:r>
          </a:p>
        </p:txBody>
      </p:sp>
      <p:sp>
        <p:nvSpPr>
          <p:cNvPr id="40" name="Rounded Rectangle 39"/>
          <p:cNvSpPr/>
          <p:nvPr/>
        </p:nvSpPr>
        <p:spPr>
          <a:xfrm rot="5400000">
            <a:off x="5988188"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1" name="Rounded Rectangle 40"/>
          <p:cNvSpPr/>
          <p:nvPr/>
        </p:nvSpPr>
        <p:spPr>
          <a:xfrm>
            <a:off x="4441199" y="4338387"/>
            <a:ext cx="2768078"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2" name="Rounded Rectangle 41"/>
          <p:cNvSpPr/>
          <p:nvPr/>
        </p:nvSpPr>
        <p:spPr>
          <a:xfrm rot="5400000">
            <a:off x="5988188"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3" name="Rounded Rectangle 42"/>
          <p:cNvSpPr/>
          <p:nvPr/>
        </p:nvSpPr>
        <p:spPr>
          <a:xfrm>
            <a:off x="4441197" y="4891947"/>
            <a:ext cx="1801001"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44" name="Rounded Rectangle 43"/>
          <p:cNvSpPr/>
          <p:nvPr/>
        </p:nvSpPr>
        <p:spPr>
          <a:xfrm rot="5400000">
            <a:off x="5988188"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4441197" y="5445507"/>
            <a:ext cx="2541377"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46" name="Rectangle 45"/>
          <p:cNvSpPr/>
          <p:nvPr/>
        </p:nvSpPr>
        <p:spPr>
          <a:xfrm>
            <a:off x="7927311"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47" name="Rectangle 46"/>
          <p:cNvSpPr/>
          <p:nvPr/>
        </p:nvSpPr>
        <p:spPr>
          <a:xfrm>
            <a:off x="7927311" y="4643935"/>
            <a:ext cx="1250103" cy="230732"/>
          </a:xfrm>
          <a:prstGeom prst="rect">
            <a:avLst/>
          </a:prstGeom>
        </p:spPr>
        <p:txBody>
          <a:bodyPr wrap="none">
            <a:noAutofit/>
          </a:bodyPr>
          <a:lstStyle/>
          <a:p>
            <a:pPr>
              <a:lnSpc>
                <a:spcPct val="95000"/>
              </a:lnSpc>
            </a:pPr>
            <a:r>
              <a:rPr lang="en-US" sz="1200" dirty="0"/>
              <a:t>XXX</a:t>
            </a:r>
          </a:p>
        </p:txBody>
      </p:sp>
      <p:sp>
        <p:nvSpPr>
          <p:cNvPr id="48" name="Rectangle 47"/>
          <p:cNvSpPr/>
          <p:nvPr/>
        </p:nvSpPr>
        <p:spPr>
          <a:xfrm>
            <a:off x="7927311" y="4090375"/>
            <a:ext cx="1250103" cy="230732"/>
          </a:xfrm>
          <a:prstGeom prst="rect">
            <a:avLst/>
          </a:prstGeom>
        </p:spPr>
        <p:txBody>
          <a:bodyPr wrap="none">
            <a:noAutofit/>
          </a:bodyPr>
          <a:lstStyle/>
          <a:p>
            <a:pPr>
              <a:lnSpc>
                <a:spcPct val="95000"/>
              </a:lnSpc>
            </a:pPr>
            <a:r>
              <a:rPr lang="en-US" sz="1200" dirty="0"/>
              <a:t>XXXX5</a:t>
            </a:r>
          </a:p>
        </p:txBody>
      </p:sp>
      <p:sp>
        <p:nvSpPr>
          <p:cNvPr id="49" name="Rounded Rectangle 48"/>
          <p:cNvSpPr/>
          <p:nvPr/>
        </p:nvSpPr>
        <p:spPr>
          <a:xfrm rot="5400000">
            <a:off x="9483707"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0" name="Rounded Rectangle 49"/>
          <p:cNvSpPr/>
          <p:nvPr/>
        </p:nvSpPr>
        <p:spPr>
          <a:xfrm>
            <a:off x="7936718" y="4338387"/>
            <a:ext cx="2768078"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1" name="Rounded Rectangle 50"/>
          <p:cNvSpPr/>
          <p:nvPr/>
        </p:nvSpPr>
        <p:spPr>
          <a:xfrm rot="5400000">
            <a:off x="9483707"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2" name="Rounded Rectangle 51"/>
          <p:cNvSpPr/>
          <p:nvPr/>
        </p:nvSpPr>
        <p:spPr>
          <a:xfrm>
            <a:off x="7936716" y="4891947"/>
            <a:ext cx="1801001"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53" name="Rounded Rectangle 52"/>
          <p:cNvSpPr/>
          <p:nvPr/>
        </p:nvSpPr>
        <p:spPr>
          <a:xfrm rot="5400000">
            <a:off x="9483707"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4" name="Rounded Rectangle 53"/>
          <p:cNvSpPr/>
          <p:nvPr/>
        </p:nvSpPr>
        <p:spPr>
          <a:xfrm>
            <a:off x="7936716" y="5445507"/>
            <a:ext cx="2541377"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Carbon - 16x9">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151486</TotalTime>
  <Words>9196</Words>
  <Application>Microsoft Office PowerPoint</Application>
  <PresentationFormat>Widescreen</PresentationFormat>
  <Paragraphs>1762</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Carbon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xxxx xxxxxxxxxxxxxxx x xxx xxxxx</vt:lpstr>
      <vt:lpstr>Xxxx xxxxxxxxxxxxxxxxx</vt:lpstr>
      <vt:lpstr>Xxx xx xx xxxxx x x</vt:lpstr>
      <vt:lpstr>Xxxxxx xxxx xxxxxxxx x</vt:lpstr>
      <vt:lpstr>Xxxxxxx Xxxxxxxxx</vt:lpstr>
      <vt:lpstr>Xxxxxxx xxxxxxxx x</vt:lpstr>
      <vt:lpstr>Xxxxxxx xxxxxxxx x</vt:lpstr>
      <vt:lpstr>Xxxxx-x xx xxx xx xx xx</vt:lpstr>
      <vt:lpstr>Xxxx-x xx xxx xx </vt:lpstr>
      <vt:lpstr>Xxxxxxxxxxxxx xxx </vt:lpstr>
      <vt:lpstr>X xx xxx xxxxxxxxxx xxxx</vt:lpstr>
      <vt:lpstr>3 x xx Xx xx xxxxxxx xxxxxxxxx </vt:lpstr>
      <vt:lpstr>2 x xx Xx xx xxxxx xxxx xxxxxxxxx </vt:lpstr>
      <vt:lpstr>PowerPoint Presentation</vt:lpstr>
      <vt:lpstr>Xx xxx x </vt:lpstr>
      <vt:lpstr> xxxxx xxxx xxx xxx xxxxxx xxxxx</vt:lpstr>
      <vt:lpstr>Xxxxxxx x xxxxxxx x xxx xxxxxxx xxxxxx xx</vt:lpstr>
      <vt:lpstr>Xx xx xxxxxxxxx xxxxx</vt:lpstr>
      <vt:lpstr>Xx x xxxx xxxx xx </vt:lpstr>
      <vt:lpstr>Xxx x xxxx xxxx</vt:lpstr>
      <vt:lpstr> Xxxx x xxxx xxxxxx x xxx</vt:lpstr>
      <vt:lpstr>Xxxxxxx xxxx xxx x</vt:lpstr>
      <vt:lpstr>X xxxx xx xxx xx x xxxx x xxx xx xxx x xx xx xx</vt:lpstr>
      <vt:lpstr>PowerPoint Presentation</vt:lpstr>
      <vt:lpstr>Xxxxxxx xxxxx xxxx xxx x</vt:lpstr>
      <vt:lpstr>Xxx xxx xxx xxxxxx x</vt:lpstr>
      <vt:lpstr>Xxxxx Xxxx Xxxxxxxx x xxxx</vt:lpstr>
      <vt:lpstr>Xxxxxxxxxxxx xxxxx xxxxxxxxxxxxxxx xxx x</vt:lpstr>
      <vt:lpstr>Xxxxxxxxxxxx xxxxx xxxx xxxxxxxxxxx x</vt:lpstr>
      <vt:lpstr>Xxxxxxxxxxxxxxxxxxx xxxxxxx x xxxxxxx</vt:lpstr>
      <vt:lpstr>Xxx Xxxx Xxxxx</vt:lpstr>
      <vt:lpstr>Xxxxxx xx xxx x x xxx xxxx xxxxx</vt:lpstr>
      <vt:lpstr>Xx x x xxx x x xxxx xxxxxxx  xx xx</vt:lpstr>
      <vt:lpstr>Xx x x xxx x x xxxx xxxxxxx  xx xx</vt:lpstr>
      <vt:lpstr>X xxx xxxxxx xx xxx xx xxx xxx xxxx</vt:lpstr>
      <vt:lpstr>Xxxxxxx x xx x</vt:lpstr>
      <vt:lpstr>Xxxxx xx xx xx xxxxxxx xxx</vt:lpstr>
      <vt:lpstr>PowerPoint Presentation</vt:lpstr>
      <vt:lpstr>PowerPoint Presentation</vt:lpstr>
      <vt:lpstr>Xxxx x xxxx xxx xx xx xxxx x </vt:lpstr>
      <vt:lpstr>Xx x xx xxxxxx x xxxxx</vt:lpstr>
      <vt:lpstr>Xxxx x x 3 x x x xxx xx</vt:lpstr>
      <vt:lpstr>X xx xx xxxx x xxxxxx xxxx xxxx</vt:lpstr>
      <vt:lpstr>Xxxxx-xxxxxx x xxxx xxxx xx x xxxx x xx xxx</vt:lpstr>
      <vt:lpstr>X xxxx x xxx x xxxx xxxxx x x xx xxxx xxxxx x xxx xxx x</vt:lpstr>
      <vt:lpstr>Xxxxxxxxxxx xxxxxxxx </vt:lpstr>
      <vt:lpstr>PowerPoint Presentation</vt:lpstr>
      <vt:lpstr>Xxxx xxx xxxxx xxx xxxxxx</vt:lpstr>
      <vt:lpstr>X xx- xxx x xxxxx xxx x xxxx xxxx</vt:lpstr>
      <vt:lpstr>PowerPoint Presentation</vt:lpstr>
      <vt:lpstr>Xxxxxxxxx</vt:lpstr>
      <vt:lpstr>Xxxx xxxx xxxxxxxxxx x xxx </vt:lpstr>
      <vt:lpstr>Xxxxx xxxx xxxx</vt:lpstr>
      <vt:lpstr>PowerPoint Presentation</vt:lpstr>
      <vt:lpstr>PowerPoint Presentation</vt:lpstr>
      <vt:lpstr> x xx xxxx xxxx</vt:lpstr>
      <vt:lpstr>Xxxxxx x xxxx xxxx xxxx xx xx xx xx xxxx </vt:lpstr>
      <vt:lpstr>PowerPoint Presentation</vt:lpstr>
      <vt:lpstr>Xxxxxxxx xxxx</vt:lpstr>
      <vt:lpstr>Xxxx xxxxxxx x xxxx xxxx x x</vt:lpstr>
      <vt:lpstr>3 xxxx x xxxxxx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 xxx x xxxx xxx xx xxx x xxxxxxx xxxx x</vt:lpstr>
      <vt:lpstr> xx xxx x xxxx xxx xx xxx x xxxxxxx xxxx x</vt:lpstr>
      <vt:lpstr> xx xxx x xxxx xxx xx xxx x xxxxxxx xxxx x</vt:lpstr>
      <vt:lpstr> xx xxx x xxxx xxx xx xxx x xxxxxxx xxxx x</vt:lpstr>
      <vt:lpstr> xx xxx x xxxx xxx xx xxx x xxxxxxx xxxx 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Xxxxxxxx xxxx xxxx xxxx</vt:lpstr>
      <vt:lpstr>Xx xxx xxxxxxxx xxx xxxx xxxxx xxxxxxxxx xxxxx</vt:lpstr>
      <vt:lpstr>Xxxxxxxxxx x xxxxxxxx xxxxx xxx xxx</vt:lpstr>
      <vt:lpstr>PowerPoint Presentation</vt:lpstr>
      <vt:lpstr>Xxx xxxx xxxxxxx x xxxxxxx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1480</cp:revision>
  <dcterms:created xsi:type="dcterms:W3CDTF">2014-10-08T23:03:32Z</dcterms:created>
  <dcterms:modified xsi:type="dcterms:W3CDTF">2017-03-13T21:14:20Z</dcterms:modified>
</cp:coreProperties>
</file>