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98" r:id="rId1"/>
    <p:sldMasterId id="2147483968" r:id="rId2"/>
  </p:sldMasterIdLst>
  <p:notesMasterIdLst>
    <p:notesMasterId r:id="rId85"/>
  </p:notesMasterIdLst>
  <p:sldIdLst>
    <p:sldId id="1369" r:id="rId3"/>
    <p:sldId id="1396" r:id="rId4"/>
    <p:sldId id="1359" r:id="rId5"/>
    <p:sldId id="1367" r:id="rId6"/>
    <p:sldId id="1360" r:id="rId7"/>
    <p:sldId id="1361" r:id="rId8"/>
    <p:sldId id="1362" r:id="rId9"/>
    <p:sldId id="1363" r:id="rId10"/>
    <p:sldId id="1364" r:id="rId11"/>
    <p:sldId id="1365" r:id="rId12"/>
    <p:sldId id="1373" r:id="rId13"/>
    <p:sldId id="1371" r:id="rId14"/>
    <p:sldId id="1374" r:id="rId15"/>
    <p:sldId id="1375" r:id="rId16"/>
    <p:sldId id="1376" r:id="rId17"/>
    <p:sldId id="1377" r:id="rId18"/>
    <p:sldId id="1378" r:id="rId19"/>
    <p:sldId id="1379" r:id="rId20"/>
    <p:sldId id="1380" r:id="rId21"/>
    <p:sldId id="1381" r:id="rId22"/>
    <p:sldId id="1382" r:id="rId23"/>
    <p:sldId id="1383" r:id="rId24"/>
    <p:sldId id="1384" r:id="rId25"/>
    <p:sldId id="1385" r:id="rId26"/>
    <p:sldId id="1386" r:id="rId27"/>
    <p:sldId id="1387" r:id="rId28"/>
    <p:sldId id="1388" r:id="rId29"/>
    <p:sldId id="1389" r:id="rId30"/>
    <p:sldId id="1390" r:id="rId31"/>
    <p:sldId id="1391" r:id="rId32"/>
    <p:sldId id="1392" r:id="rId33"/>
    <p:sldId id="1393" r:id="rId34"/>
    <p:sldId id="1394" r:id="rId35"/>
    <p:sldId id="1395" r:id="rId36"/>
    <p:sldId id="1366" r:id="rId37"/>
    <p:sldId id="1368" r:id="rId38"/>
    <p:sldId id="1055" r:id="rId39"/>
    <p:sldId id="621" r:id="rId40"/>
    <p:sldId id="645" r:id="rId41"/>
    <p:sldId id="641" r:id="rId42"/>
    <p:sldId id="1264" r:id="rId43"/>
    <p:sldId id="1330" r:id="rId44"/>
    <p:sldId id="1325" r:id="rId45"/>
    <p:sldId id="1176" r:id="rId46"/>
    <p:sldId id="1078" r:id="rId47"/>
    <p:sldId id="1080" r:id="rId48"/>
    <p:sldId id="1177" r:id="rId49"/>
    <p:sldId id="637" r:id="rId50"/>
    <p:sldId id="635" r:id="rId51"/>
    <p:sldId id="1181" r:id="rId52"/>
    <p:sldId id="1082" r:id="rId53"/>
    <p:sldId id="1178" r:id="rId54"/>
    <p:sldId id="647" r:id="rId55"/>
    <p:sldId id="665" r:id="rId56"/>
    <p:sldId id="668" r:id="rId57"/>
    <p:sldId id="669" r:id="rId58"/>
    <p:sldId id="671" r:id="rId59"/>
    <p:sldId id="1285" r:id="rId60"/>
    <p:sldId id="1286" r:id="rId61"/>
    <p:sldId id="673" r:id="rId62"/>
    <p:sldId id="675" r:id="rId63"/>
    <p:sldId id="696" r:id="rId64"/>
    <p:sldId id="679" r:id="rId65"/>
    <p:sldId id="680" r:id="rId66"/>
    <p:sldId id="681" r:id="rId67"/>
    <p:sldId id="685" r:id="rId68"/>
    <p:sldId id="1052" r:id="rId69"/>
    <p:sldId id="1053" r:id="rId70"/>
    <p:sldId id="1054" r:id="rId71"/>
    <p:sldId id="698" r:id="rId72"/>
    <p:sldId id="700" r:id="rId73"/>
    <p:sldId id="1085" r:id="rId74"/>
    <p:sldId id="1087" r:id="rId75"/>
    <p:sldId id="1249" r:id="rId76"/>
    <p:sldId id="706" r:id="rId77"/>
    <p:sldId id="1142" r:id="rId78"/>
    <p:sldId id="1143" r:id="rId79"/>
    <p:sldId id="712" r:id="rId80"/>
    <p:sldId id="713" r:id="rId81"/>
    <p:sldId id="714" r:id="rId82"/>
    <p:sldId id="715" r:id="rId83"/>
    <p:sldId id="716" r:id="rId84"/>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3984" userDrawn="1">
          <p15:clr>
            <a:srgbClr val="A4A3A4"/>
          </p15:clr>
        </p15:guide>
        <p15:guide id="3" orient="horz" pos="1094" userDrawn="1">
          <p15:clr>
            <a:srgbClr val="A4A3A4"/>
          </p15:clr>
        </p15:guide>
        <p15:guide id="4" pos="332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AC5"/>
    <a:srgbClr val="DDDDDD"/>
    <a:srgbClr val="B2B2B2"/>
    <a:srgbClr val="FFFFFF"/>
    <a:srgbClr val="808080"/>
    <a:srgbClr val="5F5F5F"/>
    <a:srgbClr val="000000"/>
    <a:srgbClr val="C0C0C0"/>
    <a:srgbClr val="7F7F7F"/>
    <a:srgbClr val="32868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948" autoAdjust="0"/>
    <p:restoredTop sz="95491" autoAdjust="0"/>
  </p:normalViewPr>
  <p:slideViewPr>
    <p:cSldViewPr snapToObjects="1">
      <p:cViewPr varScale="1">
        <p:scale>
          <a:sx n="62" d="100"/>
          <a:sy n="62" d="100"/>
        </p:scale>
        <p:origin x="66" y="618"/>
      </p:cViewPr>
      <p:guideLst>
        <p:guide orient="horz" pos="1570"/>
        <p:guide pos="3984"/>
        <p:guide orient="horz" pos="1094"/>
        <p:guide pos="3320"/>
      </p:guideLst>
    </p:cSldViewPr>
  </p:slideViewPr>
  <p:notesTextViewPr>
    <p:cViewPr>
      <p:scale>
        <a:sx n="1" d="1"/>
        <a:sy n="1" d="1"/>
      </p:scale>
      <p:origin x="0" y="0"/>
    </p:cViewPr>
  </p:notesTextViewPr>
  <p:sorterViewPr>
    <p:cViewPr varScale="1">
      <p:scale>
        <a:sx n="1" d="1"/>
        <a:sy n="1" d="1"/>
      </p:scale>
      <p:origin x="0" y="-200862"/>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slide" Target="slides/slide82.xml"/><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2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1888185304"/>
        <c:axId val="1888189032"/>
      </c:barChart>
      <c:catAx>
        <c:axId val="188818530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88189032"/>
        <c:crosses val="autoZero"/>
        <c:auto val="1"/>
        <c:lblAlgn val="ctr"/>
        <c:lblOffset val="100"/>
        <c:noMultiLvlLbl val="0"/>
      </c:catAx>
      <c:valAx>
        <c:axId val="1888189032"/>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188818530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1">
                  <a:lumMod val="85000"/>
                </a:schemeClr>
              </a:solidFill>
              <a:effectLst/>
            </c:spPr>
            <c:extLst>
              <c:ext xmlns:c16="http://schemas.microsoft.com/office/drawing/2014/chart" uri="{C3380CC4-5D6E-409C-BE32-E72D297353CC}">
                <c16:uniqueId val="{00000001-3DEF-4BA6-A271-E32FD0929DD3}"/>
              </c:ext>
            </c:extLst>
          </c:dPt>
          <c:dPt>
            <c:idx val="1"/>
            <c:bubble3D val="0"/>
            <c:spPr>
              <a:solidFill>
                <a:schemeClr val="tx2"/>
              </a:solidFill>
              <a:effectLst/>
            </c:spPr>
            <c:extLst>
              <c:ext xmlns:c16="http://schemas.microsoft.com/office/drawing/2014/chart" uri="{C3380CC4-5D6E-409C-BE32-E72D297353CC}">
                <c16:uniqueId val="{00000003-3DEF-4BA6-A271-E32FD0929DD3}"/>
              </c:ext>
            </c:extLst>
          </c:dPt>
          <c:cat>
            <c:strRef>
              <c:f>Sheet1!$A$2:$A$3</c:f>
              <c:strCache>
                <c:ptCount val="2"/>
                <c:pt idx="0">
                  <c:v>Untapped Market</c:v>
                </c:pt>
                <c:pt idx="1">
                  <c:v>Addressed Market</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3DEF-4BA6-A271-E32FD0929DD3}"/>
            </c:ext>
          </c:extLst>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792511" y="0"/>
          <a:ext cx="1887585" cy="1359556"/>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792511" y="0"/>
        <a:ext cx="1887585" cy="1359556"/>
      </dsp:txXfrm>
    </dsp:sp>
    <dsp:sp modelId="{3B4D60DC-3880-4788-95C0-C5331C7B8E49}">
      <dsp:nvSpPr>
        <dsp:cNvPr id="0" name=""/>
        <dsp:cNvSpPr/>
      </dsp:nvSpPr>
      <dsp:spPr>
        <a:xfrm>
          <a:off x="1195007" y="1359556"/>
          <a:ext cx="3082593" cy="86071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734461" y="1359556"/>
        <a:ext cx="2003685" cy="860718"/>
      </dsp:txXfrm>
    </dsp:sp>
    <dsp:sp modelId="{58F179C7-16A8-432B-BA8B-1B820D98D9A2}">
      <dsp:nvSpPr>
        <dsp:cNvPr id="0" name=""/>
        <dsp:cNvSpPr/>
      </dsp:nvSpPr>
      <dsp:spPr>
        <a:xfrm>
          <a:off x="597503" y="2220275"/>
          <a:ext cx="4277600" cy="86071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346083" y="2220275"/>
        <a:ext cx="2780440" cy="860718"/>
      </dsp:txXfrm>
    </dsp:sp>
    <dsp:sp modelId="{4C93577F-86B3-4437-AC53-27DFCA2D946A}">
      <dsp:nvSpPr>
        <dsp:cNvPr id="0" name=""/>
        <dsp:cNvSpPr/>
      </dsp:nvSpPr>
      <dsp:spPr>
        <a:xfrm>
          <a:off x="0" y="3080993"/>
          <a:ext cx="5472608" cy="86071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957706" y="3080993"/>
        <a:ext cx="3557195" cy="8607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35392593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78</a:t>
            </a:fld>
            <a:endParaRPr lang="en-US"/>
          </a:p>
        </p:txBody>
      </p:sp>
    </p:spTree>
    <p:extLst>
      <p:ext uri="{BB962C8B-B14F-4D97-AF65-F5344CB8AC3E}">
        <p14:creationId xmlns:p14="http://schemas.microsoft.com/office/powerpoint/2010/main" val="4097814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78902190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13410906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8179608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40350756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605847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52730841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7201202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09662949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6060579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4679347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22348662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131618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82868484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1113093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0750908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8188420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074935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11238167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7359304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472769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9538413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74060839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631013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6685038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67089707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75506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23898546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9591555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74759480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8431798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7516217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5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8329742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1979803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014425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974767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3984982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769469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08476019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2672394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3088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13839205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9526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9495616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46782"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84420"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22058"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7238679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5210019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91263668"/>
      </p:ext>
    </p:extLst>
  </p:cSld>
  <p:clrMapOvr>
    <a:masterClrMapping/>
  </p:clrMapOvr>
  <p:extLst>
    <p:ext uri="{DCECCB84-F9BA-43D5-87BE-67443E8EF086}">
      <p15:sldGuideLst xmlns:p15="http://schemas.microsoft.com/office/powerpoint/2012/main">
        <p15:guide id="3" orient="horz" pos="2160" userDrawn="1">
          <p15:clr>
            <a:srgbClr val="FBAE40"/>
          </p15:clr>
        </p15:guide>
        <p15:guide id="4" pos="3840"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836723554"/>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9996517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0583416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760576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1195928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15180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51111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03669359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6462003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40200949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6368185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492515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1825784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95354121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423365464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4472656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3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88948584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32901449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5925"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3536" y="1397000"/>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Content Placeholder 13"/>
          <p:cNvSpPr>
            <a:spLocks noGrp="1"/>
          </p:cNvSpPr>
          <p:nvPr>
            <p:ph sz="quarter" idx="18"/>
          </p:nvPr>
        </p:nvSpPr>
        <p:spPr>
          <a:xfrm>
            <a:off x="914400"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4704405"/>
            <a:ext cx="5084064" cy="1339207"/>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915925"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6193536" y="3060985"/>
            <a:ext cx="5085589" cy="1472184"/>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36843965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28259922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2438400"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6999"/>
            <a:ext cx="2438400"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4604358"/>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4604358"/>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4604358"/>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4604358"/>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9120043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1670761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4266109"/>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6999"/>
            <a:ext cx="3328416"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4604358"/>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4604358"/>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4604358"/>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4798303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86820548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6999"/>
            <a:ext cx="5085589" cy="4266109"/>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4912134"/>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4912134"/>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88013155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8704574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60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76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9200" y="1397000"/>
            <a:ext cx="2438400"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914400" y="2982317"/>
            <a:ext cx="2441448"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3554984" y="2982317"/>
            <a:ext cx="2441448" cy="1058751"/>
          </a:xfrm>
          <a:solidFill>
            <a:schemeClr val="accent3">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6195568" y="2982317"/>
            <a:ext cx="2441448" cy="1058751"/>
          </a:xfrm>
          <a:solidFill>
            <a:schemeClr val="accent5">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8836152" y="2982317"/>
            <a:ext cx="2441448"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914400" y="4212305"/>
            <a:ext cx="2441448" cy="1713558"/>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3554984"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6195568"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8836152" y="4212305"/>
            <a:ext cx="2441448" cy="1713558"/>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880620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4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78560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0458976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2644068"/>
          </a:xfrm>
          <a:solidFill>
            <a:schemeClr val="bg1">
              <a:lumMod val="90000"/>
              <a:lumOff val="10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4431792"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914400" y="2982317"/>
            <a:ext cx="3328416" cy="1058751"/>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4431792" y="2982317"/>
            <a:ext cx="3328416" cy="1058751"/>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7949184" y="2982317"/>
            <a:ext cx="3328416" cy="1058751"/>
          </a:xfrm>
          <a:solidFill>
            <a:schemeClr val="bg2">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914400"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4431792"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7949184" y="4212305"/>
            <a:ext cx="3328416" cy="175069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00612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8412728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6192011" y="1397000"/>
            <a:ext cx="5085589" cy="2644068"/>
          </a:xfrm>
          <a:solidFill>
            <a:schemeClr val="bg1">
              <a:lumMod val="90000"/>
              <a:lumOff val="10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914400" y="3290093"/>
            <a:ext cx="5084064" cy="750975"/>
          </a:xfrm>
          <a:solidFill>
            <a:schemeClr val="accent1">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6193536" y="3290093"/>
            <a:ext cx="5084064" cy="750975"/>
          </a:xfrm>
          <a:solidFill>
            <a:schemeClr val="accent4">
              <a:alpha val="80000"/>
            </a:schemeClr>
          </a:solidFill>
        </p:spPr>
        <p:txBody>
          <a:bodyPr lIns="182880" tIns="91440" rIns="182880" bIns="91440" anchor="b" anchorCtr="0">
            <a:spAutoFit/>
          </a:bodyPr>
          <a:lstStyle>
            <a:lvl1pPr marL="0" indent="0">
              <a:buNone/>
              <a:defRPr sz="2000">
                <a:solidFill>
                  <a:srgbClr val="FFFFFF"/>
                </a:solidFill>
              </a:defRPr>
            </a:lvl1pPr>
            <a:lvl2pPr marL="0" indent="0">
              <a:buFont typeface="Arial" panose="020B0604020202020204" pitchFamily="34" charset="0"/>
              <a:buNone/>
              <a:defRPr sz="1400">
                <a:solidFill>
                  <a:srgbClr val="FFFFFF"/>
                </a:solidFill>
              </a:defRPr>
            </a:lvl2pPr>
            <a:lvl3pPr marL="342900" indent="-171450">
              <a:defRPr sz="1400">
                <a:solidFill>
                  <a:srgbClr val="FFFFFF"/>
                </a:solidFill>
              </a:defRPr>
            </a:lvl3pPr>
            <a:lvl4pPr marL="514350" indent="-171450">
              <a:defRPr sz="1400">
                <a:solidFill>
                  <a:srgbClr val="FFFFFF"/>
                </a:solidFill>
              </a:defRPr>
            </a:lvl4pPr>
            <a:lvl5pPr marL="742950" indent="-228600">
              <a:defRPr sz="140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914400"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6193536" y="4212305"/>
            <a:ext cx="5084064" cy="1703066"/>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895979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26394945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483710"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546239"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392033"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7454562"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9300356"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2" name="Content Placeholder 13"/>
          <p:cNvSpPr>
            <a:spLocks noGrp="1"/>
          </p:cNvSpPr>
          <p:nvPr>
            <p:ph sz="quarter" idx="24" hasCustomPrompt="1"/>
          </p:nvPr>
        </p:nvSpPr>
        <p:spPr>
          <a:xfrm>
            <a:off x="10362885" y="1639789"/>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483710"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4546239"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392033"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7454562"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9300356"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0" name="Content Placeholder 13"/>
          <p:cNvSpPr>
            <a:spLocks noGrp="1"/>
          </p:cNvSpPr>
          <p:nvPr>
            <p:ph sz="quarter" idx="32" hasCustomPrompt="1"/>
          </p:nvPr>
        </p:nvSpPr>
        <p:spPr>
          <a:xfrm>
            <a:off x="10362885" y="3153547"/>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483710"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4546239"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392033"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7454562"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9300356"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8" name="Content Placeholder 13"/>
          <p:cNvSpPr>
            <a:spLocks noGrp="1"/>
          </p:cNvSpPr>
          <p:nvPr>
            <p:ph sz="quarter" idx="40" hasCustomPrompt="1"/>
          </p:nvPr>
        </p:nvSpPr>
        <p:spPr>
          <a:xfrm>
            <a:off x="10362885" y="4667304"/>
            <a:ext cx="137922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56532634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283766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9"/>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153548"/>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15354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153547"/>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575387"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2" name="Content Placeholder 13"/>
          <p:cNvSpPr>
            <a:spLocks noGrp="1"/>
          </p:cNvSpPr>
          <p:nvPr>
            <p:ph sz="quarter" idx="34" hasCustomPrompt="1"/>
          </p:nvPr>
        </p:nvSpPr>
        <p:spPr>
          <a:xfrm>
            <a:off x="1637916"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4360325" y="4667305"/>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4" name="Content Placeholder 13"/>
          <p:cNvSpPr>
            <a:spLocks noGrp="1"/>
          </p:cNvSpPr>
          <p:nvPr>
            <p:ph sz="quarter" idx="36" hasCustomPrompt="1"/>
          </p:nvPr>
        </p:nvSpPr>
        <p:spPr>
          <a:xfrm>
            <a:off x="5426633"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8145262" y="4667304"/>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46" name="Content Placeholder 13"/>
          <p:cNvSpPr>
            <a:spLocks noGrp="1"/>
          </p:cNvSpPr>
          <p:nvPr>
            <p:ph sz="quarter" idx="38" hasCustomPrompt="1"/>
          </p:nvPr>
        </p:nvSpPr>
        <p:spPr>
          <a:xfrm>
            <a:off x="9215349" y="4667304"/>
            <a:ext cx="2314408" cy="978408"/>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37943585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4427812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1637916"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360325" y="1639790"/>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5426633"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8145262" y="1639789"/>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9215349" y="1639788"/>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1637916"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360325" y="3886577"/>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5426633"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8145262" y="3886576"/>
            <a:ext cx="914400" cy="9144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8" name="Content Placeholder 13"/>
          <p:cNvSpPr>
            <a:spLocks noGrp="1"/>
          </p:cNvSpPr>
          <p:nvPr>
            <p:ph sz="quarter" idx="30" hasCustomPrompt="1"/>
          </p:nvPr>
        </p:nvSpPr>
        <p:spPr>
          <a:xfrm>
            <a:off x="9215349" y="3886575"/>
            <a:ext cx="231440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6290016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18759313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288102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575387"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2295374"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6279803" y="1639790"/>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8003569" y="1639788"/>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575387"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4" name="Content Placeholder 13"/>
          <p:cNvSpPr>
            <a:spLocks noGrp="1"/>
          </p:cNvSpPr>
          <p:nvPr>
            <p:ph sz="quarter" idx="26" hasCustomPrompt="1"/>
          </p:nvPr>
        </p:nvSpPr>
        <p:spPr>
          <a:xfrm>
            <a:off x="2295374"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6279803" y="3886577"/>
            <a:ext cx="1534154" cy="153415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6" name="Content Placeholder 13"/>
          <p:cNvSpPr>
            <a:spLocks noGrp="1"/>
          </p:cNvSpPr>
          <p:nvPr>
            <p:ph sz="quarter" idx="28" hasCustomPrompt="1"/>
          </p:nvPr>
        </p:nvSpPr>
        <p:spPr>
          <a:xfrm>
            <a:off x="8003569" y="3886575"/>
            <a:ext cx="3558678" cy="1942241"/>
          </a:xfrm>
        </p:spPr>
        <p:txBody>
          <a:bodyPr/>
          <a:lstStyle>
            <a:lvl1pPr marL="0" indent="0">
              <a:lnSpc>
                <a:spcPct val="80000"/>
              </a:lnSpc>
              <a:buNone/>
              <a:defRPr sz="140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800"/>
              </a:spcAft>
              <a:buFont typeface="Arial" panose="020B0604020202020204" pitchFamily="34" charset="0"/>
              <a:buNone/>
              <a:defRPr sz="1200" i="1"/>
            </a:lvl2pPr>
            <a:lvl3pPr marL="0" indent="0">
              <a:buNone/>
              <a:defRPr sz="12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1745962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34895989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564225"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575387"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5349163"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4360325"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9134100"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8145262" y="3256992"/>
            <a:ext cx="3376937"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1174947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93091678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1221602"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4" name="Content Placeholder 13"/>
          <p:cNvSpPr>
            <a:spLocks noGrp="1"/>
          </p:cNvSpPr>
          <p:nvPr>
            <p:ph sz="quarter" idx="18" hasCustomPrompt="1"/>
          </p:nvPr>
        </p:nvSpPr>
        <p:spPr>
          <a:xfrm>
            <a:off x="719254"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025464"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28" name="Content Placeholder 13"/>
          <p:cNvSpPr>
            <a:spLocks noGrp="1"/>
          </p:cNvSpPr>
          <p:nvPr>
            <p:ph sz="quarter" idx="20" hasCustomPrompt="1"/>
          </p:nvPr>
        </p:nvSpPr>
        <p:spPr>
          <a:xfrm>
            <a:off x="3523116"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829326" y="1639790"/>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30" name="Content Placeholder 13"/>
          <p:cNvSpPr>
            <a:spLocks noGrp="1"/>
          </p:cNvSpPr>
          <p:nvPr>
            <p:ph sz="quarter" idx="22" hasCustomPrompt="1"/>
          </p:nvPr>
        </p:nvSpPr>
        <p:spPr>
          <a:xfrm>
            <a:off x="6326978"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9633189" y="1639789"/>
            <a:ext cx="1399260" cy="1399260"/>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1050"/>
            </a:lvl1pPr>
          </a:lstStyle>
          <a:p>
            <a:r>
              <a:rPr lang="en-US"/>
              <a:t>Click icon to add picture</a:t>
            </a:r>
            <a:endParaRPr lang="en-US" dirty="0"/>
          </a:p>
        </p:txBody>
      </p:sp>
      <p:sp>
        <p:nvSpPr>
          <p:cNvPr id="11" name="Content Placeholder 13"/>
          <p:cNvSpPr>
            <a:spLocks noGrp="1"/>
          </p:cNvSpPr>
          <p:nvPr>
            <p:ph sz="quarter" idx="43" hasCustomPrompt="1"/>
          </p:nvPr>
        </p:nvSpPr>
        <p:spPr>
          <a:xfrm>
            <a:off x="9130841" y="3256992"/>
            <a:ext cx="2403956" cy="2403219"/>
          </a:xfrm>
        </p:spPr>
        <p:txBody>
          <a:bodyPr>
            <a:normAutofit/>
          </a:bodyPr>
          <a:lstStyle>
            <a:lvl1pPr marL="0" indent="0" algn="ctr">
              <a:lnSpc>
                <a:spcPct val="80000"/>
              </a:lnSpc>
              <a:buNone/>
              <a:defRPr sz="20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800"/>
              </a:spcAft>
              <a:buFont typeface="Arial" panose="020B0604020202020204" pitchFamily="34" charset="0"/>
              <a:buNone/>
              <a:defRPr sz="1400" i="1"/>
            </a:lvl2pPr>
            <a:lvl3pPr marL="0" indent="0" algn="ctr">
              <a:buNone/>
              <a:defRPr sz="1400"/>
            </a:lvl3pPr>
            <a:lvl4pPr marL="514350" indent="-171450">
              <a:defRPr sz="1200"/>
            </a:lvl4pPr>
            <a:lvl5pPr>
              <a:defRPr sz="12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4096593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5" name="Picture Placeholder 3"/>
          <p:cNvSpPr>
            <a:spLocks noGrp="1"/>
          </p:cNvSpPr>
          <p:nvPr>
            <p:ph type="pic" sz="quarter" idx="11"/>
          </p:nvPr>
        </p:nvSpPr>
        <p:spPr>
          <a:xfrm>
            <a:off x="6257971" y="1268759"/>
            <a:ext cx="2352260" cy="3535680"/>
          </a:xfrm>
          <a:solidFill>
            <a:schemeClr val="bg1">
              <a:lumMod val="90000"/>
              <a:lumOff val="10000"/>
            </a:schemeClr>
          </a:solidFill>
        </p:spPr>
        <p:txBody>
          <a:bodyPr anchor="ctr">
            <a:normAutofit/>
          </a:bodyPr>
          <a:lstStyle>
            <a:lvl1pPr marL="0" indent="0" algn="ctr">
              <a:buNone/>
              <a:defRPr sz="1400"/>
            </a:lvl1pPr>
          </a:lstStyle>
          <a:p>
            <a:r>
              <a:rPr lang="en-US"/>
              <a:t>Click icon to add picture</a:t>
            </a:r>
          </a:p>
        </p:txBody>
      </p:sp>
      <p:sp>
        <p:nvSpPr>
          <p:cNvPr id="8" name="Text Placeholder 9"/>
          <p:cNvSpPr>
            <a:spLocks noGrp="1"/>
          </p:cNvSpPr>
          <p:nvPr>
            <p:ph type="body" sz="quarter" idx="14"/>
          </p:nvPr>
        </p:nvSpPr>
        <p:spPr>
          <a:xfrm>
            <a:off x="3467708"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8797789" y="1268759"/>
            <a:ext cx="2479811" cy="3535680"/>
          </a:xfrm>
        </p:spPr>
        <p:txBody>
          <a:bodyPr>
            <a:noAutofit/>
          </a:bodyPr>
          <a:lstStyle>
            <a:lvl1pPr marL="0" indent="0">
              <a:buNone/>
              <a:defRPr sz="140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400"/>
            </a:lvl2pPr>
            <a:lvl3pPr marL="150813" indent="-150813">
              <a:defRPr sz="1400"/>
            </a:lvl3pPr>
            <a:lvl4pPr marL="401638" indent="-207963">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914400" y="4980565"/>
            <a:ext cx="503311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6257971" y="4980565"/>
            <a:ext cx="501962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9865244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89525972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26813118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408714171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6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80632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18205155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5442743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a:lstStyle>
            <a:lvl1pPr>
              <a:spcBef>
                <a:spcPts val="1200"/>
              </a:spcBef>
              <a:defRPr/>
            </a:lvl1pPr>
            <a:lvl2pPr>
              <a:spcBef>
                <a:spcPts val="1200"/>
              </a:spcBef>
              <a:defRPr/>
            </a:lvl2pPr>
            <a:lvl3pPr>
              <a:spcBef>
                <a:spcPts val="1200"/>
              </a:spcBef>
              <a:defRPr/>
            </a:lvl3pPr>
            <a:lvl4pPr>
              <a:spcBef>
                <a:spcPts val="1200"/>
              </a:spcBef>
              <a:defRPr/>
            </a:lvl4pPr>
            <a:lvl5pPr>
              <a:spcBef>
                <a:spcPts val="12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63224063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76239" indent="-24764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6426007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4400" y="1452420"/>
            <a:ext cx="10363200" cy="4627563"/>
          </a:xfrm>
        </p:spPr>
        <p:txBody>
          <a:bodyPr numCol="2" spcCol="274320">
            <a:normAutofit/>
          </a:bodyPr>
          <a:lstStyle>
            <a:lvl1pPr marL="0" indent="0">
              <a:spcBef>
                <a:spcPts val="1200"/>
              </a:spcBef>
              <a:buNone/>
              <a:defRPr sz="1600"/>
            </a:lvl1pPr>
            <a:lvl2pPr marL="228594" indent="-228594">
              <a:spcBef>
                <a:spcPts val="1200"/>
              </a:spcBef>
              <a:buFont typeface="Arial" panose="020B0604020202020204" pitchFamily="34" charset="0"/>
              <a:buChar char="•"/>
              <a:defRPr sz="1600"/>
            </a:lvl2pPr>
            <a:lvl3pPr marL="457189" indent="-228594">
              <a:spcBef>
                <a:spcPts val="1200"/>
              </a:spcBef>
              <a:buFont typeface="Open Sans Light" panose="020B0306030504020204" pitchFamily="34" charset="0"/>
              <a:buChar char="–"/>
              <a:defRPr sz="1600"/>
            </a:lvl3pPr>
            <a:lvl4pPr marL="685783" indent="-228594">
              <a:spcBef>
                <a:spcPts val="1200"/>
              </a:spcBef>
              <a:buFont typeface="Arial" panose="020B0604020202020204" pitchFamily="34" charset="0"/>
              <a:buChar char="•"/>
              <a:defRPr sz="1600"/>
            </a:lvl4pPr>
            <a:lvl5pPr marL="914377" indent="-228594">
              <a:spcBef>
                <a:spcPts val="1200"/>
              </a:spcBef>
              <a:buFont typeface="Open Sans Light" panose="020B0306030504020204" pitchFamily="34" charset="0"/>
              <a:buChar cha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88660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45242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08304190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19200"/>
            <a:ext cx="5080000" cy="4525963"/>
          </a:xfrm>
        </p:spPr>
        <p:txBody>
          <a:bodyPr>
            <a:normAutofit/>
          </a:bodyPr>
          <a:lstStyle>
            <a:lvl1pPr>
              <a:defRPr sz="2000"/>
            </a:lvl1pPr>
            <a:lvl2pPr>
              <a:defRPr sz="1600"/>
            </a:lvl2pPr>
            <a:lvl3pPr>
              <a:defRPr sz="1600"/>
            </a:lvl3pPr>
            <a:lvl4pPr>
              <a:defRPr sz="1600"/>
            </a:lvl4pPr>
            <a:lvl5pPr>
              <a:defRPr sz="1600"/>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06399151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219200"/>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560285"/>
            <a:ext cx="5082117"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219200"/>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560285"/>
            <a:ext cx="5084232" cy="4565877"/>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1197142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914400" y="1462284"/>
            <a:ext cx="5082117"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4" name="Content Placeholder 3"/>
          <p:cNvSpPr>
            <a:spLocks noGrp="1"/>
          </p:cNvSpPr>
          <p:nvPr>
            <p:ph sz="half" idx="2"/>
          </p:nvPr>
        </p:nvSpPr>
        <p:spPr>
          <a:xfrm>
            <a:off x="914400" y="1803370"/>
            <a:ext cx="5082117"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3369" y="1462284"/>
            <a:ext cx="5084232" cy="307776"/>
          </a:xfrm>
        </p:spPr>
        <p:txBody>
          <a:bodyPr wrap="square" anchor="b">
            <a:spAutoFit/>
          </a:bodyPr>
          <a:lstStyle>
            <a:lvl1pPr marL="0" indent="0">
              <a:spcBef>
                <a:spcPts val="0"/>
              </a:spcBef>
              <a:buNone/>
              <a:defRPr sz="20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Edit Master text styles</a:t>
            </a:r>
          </a:p>
        </p:txBody>
      </p:sp>
      <p:sp>
        <p:nvSpPr>
          <p:cNvPr id="6" name="Content Placeholder 5"/>
          <p:cNvSpPr>
            <a:spLocks noGrp="1"/>
          </p:cNvSpPr>
          <p:nvPr>
            <p:ph sz="quarter" idx="4"/>
          </p:nvPr>
        </p:nvSpPr>
        <p:spPr>
          <a:xfrm>
            <a:off x="6193369" y="1803370"/>
            <a:ext cx="5084232" cy="4368831"/>
          </a:xfrm>
        </p:spPr>
        <p:txBody>
          <a:bodyPr>
            <a:normAutofit/>
          </a:bodyPr>
          <a:lstStyle>
            <a:lvl1pPr>
              <a:defRPr sz="2000"/>
            </a:lvl1pPr>
            <a:lvl2pPr>
              <a:defRPr sz="1600"/>
            </a:lvl2pPr>
            <a:lvl3pPr>
              <a:defRPr sz="1600"/>
            </a:lvl3pPr>
            <a:lvl4pPr>
              <a:defRPr sz="1600"/>
            </a:lvl4pPr>
            <a:lvl5pPr>
              <a:defRPr sz="1600"/>
            </a:lvl5pPr>
            <a:lvl6pPr>
              <a:defRPr sz="2133"/>
            </a:lvl6pPr>
            <a:lvl7pPr>
              <a:defRPr sz="2133"/>
            </a:lvl7pPr>
            <a:lvl8pPr>
              <a:defRPr sz="2133"/>
            </a:lvl8pPr>
            <a:lvl9pPr>
              <a:defRPr sz="2133"/>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62692710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313526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7685062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20566136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4304076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306324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3049016" y="0"/>
            <a:ext cx="306324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6098032" y="0"/>
            <a:ext cx="306324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9147048" y="0"/>
            <a:ext cx="306324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306324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3049016" y="3419856"/>
            <a:ext cx="306324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6098032" y="3419856"/>
            <a:ext cx="306324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9147048" y="3419856"/>
            <a:ext cx="306324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28521444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2437638" y="0"/>
            <a:ext cx="2441448"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875276" y="0"/>
            <a:ext cx="2441448"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7312914" y="0"/>
            <a:ext cx="2441448"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9750552" y="0"/>
            <a:ext cx="2441448"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2441448"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2437638" y="2281428"/>
            <a:ext cx="2441448"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875276" y="2281428"/>
            <a:ext cx="2441448"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7312914" y="2281428"/>
            <a:ext cx="2441448"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9750552" y="2281428"/>
            <a:ext cx="2441448"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2441448"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2437638" y="4562856"/>
            <a:ext cx="2441448"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4875276" y="4562856"/>
            <a:ext cx="2441448"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7312914" y="4562856"/>
            <a:ext cx="2441448"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9750552" y="4562856"/>
            <a:ext cx="2441448"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07071982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048256"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028749" y="0"/>
            <a:ext cx="2048256"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057498" y="0"/>
            <a:ext cx="2048256"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086247" y="0"/>
            <a:ext cx="2048256"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10143744" y="0"/>
            <a:ext cx="2048256"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8114996" y="0"/>
            <a:ext cx="2048256"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2048256"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2028749" y="1709928"/>
            <a:ext cx="2048256"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4057498" y="1709928"/>
            <a:ext cx="2048256"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6086247" y="1709928"/>
            <a:ext cx="2048256"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10143744" y="1709928"/>
            <a:ext cx="2048256"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8114996" y="1709928"/>
            <a:ext cx="2048256"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2048256"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2028749" y="3419856"/>
            <a:ext cx="2048256"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4057498" y="3419856"/>
            <a:ext cx="2048256"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6086247" y="3419856"/>
            <a:ext cx="2048256"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10143744" y="3419856"/>
            <a:ext cx="2048256"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8114996" y="3419856"/>
            <a:ext cx="2048256"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2048256"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2028749" y="5129784"/>
            <a:ext cx="2048256"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4057498" y="5129784"/>
            <a:ext cx="2048256"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6086247" y="5129784"/>
            <a:ext cx="2048256"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10143744" y="5129784"/>
            <a:ext cx="2048256"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8114996" y="5129784"/>
            <a:ext cx="2048256"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191648988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561209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35560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61976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Picture Placeholder 3"/>
          <p:cNvSpPr>
            <a:spLocks noGrp="1"/>
          </p:cNvSpPr>
          <p:nvPr>
            <p:ph type="pic" sz="quarter" idx="13"/>
          </p:nvPr>
        </p:nvSpPr>
        <p:spPr>
          <a:xfrm>
            <a:off x="8839200" y="1397000"/>
            <a:ext cx="24384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0" name="Text Placeholder 9"/>
          <p:cNvSpPr>
            <a:spLocks noGrp="1"/>
          </p:cNvSpPr>
          <p:nvPr>
            <p:ph type="body" sz="quarter" idx="14"/>
          </p:nvPr>
        </p:nvSpPr>
        <p:spPr>
          <a:xfrm>
            <a:off x="9144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35560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61976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8839200" y="4980565"/>
            <a:ext cx="2438400"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5992058"/>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8060874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6999"/>
            <a:ext cx="3328416"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431792"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7949184" y="4980565"/>
            <a:ext cx="3328416"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368627105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320682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8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3220055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6999"/>
            <a:ext cx="5085589"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8" name="Text Placeholder 9"/>
          <p:cNvSpPr>
            <a:spLocks noGrp="1"/>
          </p:cNvSpPr>
          <p:nvPr>
            <p:ph type="body" sz="quarter" idx="14"/>
          </p:nvPr>
        </p:nvSpPr>
        <p:spPr>
          <a:xfrm>
            <a:off x="914400"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6192011" y="4980565"/>
            <a:ext cx="5085589" cy="958851"/>
          </a:xfrm>
        </p:spPr>
        <p:txBody>
          <a:bodyPr>
            <a:noAutofit/>
          </a:bodyPr>
          <a:lstStyle>
            <a:lvl1pPr marL="0" indent="0">
              <a:buNone/>
              <a:defRPr sz="1400"/>
            </a:lvl1pPr>
            <a:lvl2pPr marL="152396" indent="-152396">
              <a:buFont typeface="Arial" panose="020B0604020202020204" pitchFamily="34" charset="0"/>
              <a:buChar char="•"/>
              <a:defRPr sz="1400"/>
            </a:lvl2pPr>
            <a:lvl3pPr marL="304792" indent="-152396">
              <a:defRPr sz="1400"/>
            </a:lvl3pPr>
            <a:lvl4pPr marL="533387" indent="-228594">
              <a:defRPr sz="1400"/>
            </a:lvl4pPr>
            <a:lvl5pPr marL="761981" indent="-228594">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429401943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7321931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400"/>
            </a:lvl1pPr>
          </a:lstStyle>
          <a:p>
            <a:r>
              <a:rPr lang="en-US"/>
              <a:t>Click icon to add picture</a:t>
            </a:r>
            <a:endParaRPr lang="en-US" dirty="0"/>
          </a:p>
        </p:txBody>
      </p:sp>
      <p:sp>
        <p:nvSpPr>
          <p:cNvPr id="5" name="Picture Placeholder 3"/>
          <p:cNvSpPr>
            <a:spLocks noGrp="1"/>
          </p:cNvSpPr>
          <p:nvPr>
            <p:ph type="pic" sz="quarter" idx="11"/>
          </p:nvPr>
        </p:nvSpPr>
        <p:spPr>
          <a:xfrm>
            <a:off x="35560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400"/>
            </a:lvl1pPr>
          </a:lstStyle>
          <a:p>
            <a:r>
              <a:rPr lang="en-US"/>
              <a:t>Click icon to add picture</a:t>
            </a:r>
          </a:p>
        </p:txBody>
      </p:sp>
      <p:sp>
        <p:nvSpPr>
          <p:cNvPr id="6" name="Picture Placeholder 3"/>
          <p:cNvSpPr>
            <a:spLocks noGrp="1"/>
          </p:cNvSpPr>
          <p:nvPr>
            <p:ph type="pic" sz="quarter" idx="12"/>
          </p:nvPr>
        </p:nvSpPr>
        <p:spPr>
          <a:xfrm>
            <a:off x="61976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accent5"/>
            </a:outerShdw>
          </a:effectLst>
        </p:spPr>
        <p:txBody>
          <a:bodyPr anchor="ctr">
            <a:normAutofit/>
          </a:bodyPr>
          <a:lstStyle>
            <a:lvl1pPr marL="0" indent="0" algn="ctr">
              <a:buNone/>
              <a:defRPr sz="1400"/>
            </a:lvl1pPr>
          </a:lstStyle>
          <a:p>
            <a:r>
              <a:rPr lang="en-US"/>
              <a:t>Click icon to add picture</a:t>
            </a:r>
          </a:p>
        </p:txBody>
      </p:sp>
      <p:sp>
        <p:nvSpPr>
          <p:cNvPr id="7" name="Picture Placeholder 3"/>
          <p:cNvSpPr>
            <a:spLocks noGrp="1"/>
          </p:cNvSpPr>
          <p:nvPr>
            <p:ph type="pic" sz="quarter" idx="13"/>
          </p:nvPr>
        </p:nvSpPr>
        <p:spPr>
          <a:xfrm>
            <a:off x="8839200" y="1397000"/>
            <a:ext cx="24384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400"/>
            </a:lvl1pPr>
          </a:lstStyle>
          <a:p>
            <a:r>
              <a:rPr lang="en-US"/>
              <a:t>Click icon to add picture</a:t>
            </a:r>
          </a:p>
        </p:txBody>
      </p:sp>
      <p:sp>
        <p:nvSpPr>
          <p:cNvPr id="14" name="Content Placeholder 13"/>
          <p:cNvSpPr>
            <a:spLocks noGrp="1"/>
          </p:cNvSpPr>
          <p:nvPr>
            <p:ph sz="quarter" idx="18"/>
          </p:nvPr>
        </p:nvSpPr>
        <p:spPr>
          <a:xfrm>
            <a:off x="914400"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4984"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5568"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6152" y="3055281"/>
            <a:ext cx="2441448"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70123696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1788914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11" name="Content Placeholder 13"/>
          <p:cNvSpPr>
            <a:spLocks noGrp="1"/>
          </p:cNvSpPr>
          <p:nvPr>
            <p:ph sz="quarter" idx="18"/>
          </p:nvPr>
        </p:nvSpPr>
        <p:spPr>
          <a:xfrm>
            <a:off x="914400"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3055281"/>
            <a:ext cx="3328416"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28669223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0379426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5" name="Picture Placeholder 3"/>
          <p:cNvSpPr>
            <a:spLocks noGrp="1"/>
          </p:cNvSpPr>
          <p:nvPr>
            <p:ph type="pic" sz="quarter" idx="11"/>
          </p:nvPr>
        </p:nvSpPr>
        <p:spPr>
          <a:xfrm>
            <a:off x="6192011" y="1397000"/>
            <a:ext cx="5085589"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400"/>
            </a:lvl1pPr>
          </a:lstStyle>
          <a:p>
            <a:pPr lvl="0"/>
            <a:r>
              <a:rPr lang="en-US"/>
              <a:t>Click icon to add picture</a:t>
            </a:r>
          </a:p>
        </p:txBody>
      </p:sp>
      <p:sp>
        <p:nvSpPr>
          <p:cNvPr id="7" name="Content Placeholder 13"/>
          <p:cNvSpPr>
            <a:spLocks noGrp="1"/>
          </p:cNvSpPr>
          <p:nvPr>
            <p:ph sz="quarter" idx="18"/>
          </p:nvPr>
        </p:nvSpPr>
        <p:spPr>
          <a:xfrm>
            <a:off x="914400"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6193536" y="3055281"/>
            <a:ext cx="5084064" cy="2988332"/>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96324388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139815958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3384" y="1397000"/>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5549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61965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8838184" y="1397000"/>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4" name="Content Placeholder 13"/>
          <p:cNvSpPr>
            <a:spLocks noGrp="1"/>
          </p:cNvSpPr>
          <p:nvPr>
            <p:ph sz="quarter" idx="18"/>
          </p:nvPr>
        </p:nvSpPr>
        <p:spPr>
          <a:xfrm>
            <a:off x="913384" y="4717007"/>
            <a:ext cx="2441448" cy="1326605"/>
          </a:xfrm>
        </p:spPr>
        <p:txBody>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553968"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6194552"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8835136" y="4717007"/>
            <a:ext cx="2441448" cy="1326605"/>
          </a:xfrm>
        </p:spPr>
        <p:txBody>
          <a:bodyPr>
            <a:normAutofit/>
          </a:bodyPr>
          <a:lstStyle>
            <a:lvl1pPr marL="0" indent="0">
              <a:buNone/>
              <a:defRPr sz="14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913384" y="3057004"/>
            <a:ext cx="2438400" cy="1476165"/>
          </a:xfrm>
          <a:solidFill>
            <a:schemeClr val="bg1">
              <a:lumMod val="95000"/>
            </a:schemeClr>
          </a:solidFill>
        </p:spPr>
        <p:txBody>
          <a:bodyPr vert="horz" lIns="0" tIns="0" rIns="0" bIns="0" rtlCol="0" anchor="ctr">
            <a:normAutofit/>
          </a:bodyPr>
          <a:lstStyle>
            <a:lvl1pPr>
              <a:defRPr lang="en-US" sz="140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35549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61965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8838184" y="3057004"/>
            <a:ext cx="2438400" cy="1476165"/>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914400" y="933450"/>
            <a:ext cx="10363200" cy="406400"/>
          </a:xfrm>
        </p:spPr>
        <p:txBody>
          <a:bodyPr>
            <a:normAutofit/>
          </a:bodyPr>
          <a:lstStyle>
            <a:lvl1pPr marL="0" indent="0" algn="ctr">
              <a:lnSpc>
                <a:spcPct val="86000"/>
              </a:lnSpc>
              <a:spcBef>
                <a:spcPts val="0"/>
              </a:spcBef>
              <a:buNone/>
              <a:defRPr sz="1800" baseline="0"/>
            </a:lvl1pPr>
          </a:lstStyle>
          <a:p>
            <a:pPr lvl="0"/>
            <a:r>
              <a:rPr lang="en-US" dirty="0"/>
              <a:t>Click here to edit subtitle</a:t>
            </a:r>
          </a:p>
        </p:txBody>
      </p:sp>
    </p:spTree>
    <p:extLst>
      <p:ext uri="{BB962C8B-B14F-4D97-AF65-F5344CB8AC3E}">
        <p14:creationId xmlns:p14="http://schemas.microsoft.com/office/powerpoint/2010/main" val="12081891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914400" y="279961"/>
            <a:ext cx="10363200" cy="817561"/>
          </a:xfrm>
        </p:spPr>
        <p:txBody>
          <a:bodyPr/>
          <a:lstStyle/>
          <a:p>
            <a:r>
              <a:rPr lang="en-US"/>
              <a:t>Click to edit Master title style</a:t>
            </a:r>
          </a:p>
        </p:txBody>
      </p:sp>
      <p:sp>
        <p:nvSpPr>
          <p:cNvPr id="4" name="Picture Placeholder 3"/>
          <p:cNvSpPr>
            <a:spLocks noGrp="1"/>
          </p:cNvSpPr>
          <p:nvPr>
            <p:ph type="pic" sz="quarter" idx="10"/>
          </p:nvPr>
        </p:nvSpPr>
        <p:spPr>
          <a:xfrm>
            <a:off x="914400"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431792"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7949184" y="1397000"/>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1" name="Content Placeholder 13"/>
          <p:cNvSpPr>
            <a:spLocks noGrp="1"/>
          </p:cNvSpPr>
          <p:nvPr>
            <p:ph sz="quarter" idx="18"/>
          </p:nvPr>
        </p:nvSpPr>
        <p:spPr>
          <a:xfrm>
            <a:off x="914400"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431792"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7949184" y="4720990"/>
            <a:ext cx="3328416" cy="1370248"/>
          </a:xfrm>
        </p:spPr>
        <p:txBody>
          <a:bodyPr/>
          <a:lstStyle>
            <a:lvl1pPr marL="0" indent="0">
              <a:buNone/>
              <a:defRPr sz="2100"/>
            </a:lvl1pPr>
            <a:lvl2pPr marL="171450" indent="-171450">
              <a:buFont typeface="Arial" panose="020B0604020202020204" pitchFamily="34" charset="0"/>
              <a:buChar char="•"/>
              <a:defRPr sz="1400"/>
            </a:lvl2pPr>
            <a:lvl3pPr marL="342900" indent="-171450">
              <a:defRPr sz="1400"/>
            </a:lvl3pPr>
            <a:lvl4pPr marL="514350" indent="-171450">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914400"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4431792"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7949184" y="3060985"/>
            <a:ext cx="3328416" cy="1472184"/>
          </a:xfrm>
          <a:solidFill>
            <a:schemeClr val="bg1">
              <a:lumMod val="95000"/>
            </a:schemeClr>
          </a:solidFill>
        </p:spPr>
        <p:txBody>
          <a:bodyPr vert="horz" lIns="0" tIns="0" rIns="0" bIns="0" rtlCol="0" anchor="ctr">
            <a:normAutofit/>
          </a:bodyPr>
          <a:lstStyle>
            <a:lvl1pPr>
              <a:defRPr lang="en-US" sz="1400"/>
            </a:lvl1pPr>
          </a:lstStyle>
          <a:p>
            <a:pPr marL="0" lvl="0" indent="0" algn="ctr">
              <a:buNone/>
            </a:pPr>
            <a:r>
              <a:rPr lang="en-US"/>
              <a:t>Click icon to add picture</a:t>
            </a:r>
          </a:p>
        </p:txBody>
      </p:sp>
    </p:spTree>
    <p:extLst>
      <p:ext uri="{BB962C8B-B14F-4D97-AF65-F5344CB8AC3E}">
        <p14:creationId xmlns:p14="http://schemas.microsoft.com/office/powerpoint/2010/main" val="91824508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82.xml"/><Relationship Id="rId18" Type="http://schemas.openxmlformats.org/officeDocument/2006/relationships/slideLayout" Target="../slideLayouts/slideLayout87.xml"/><Relationship Id="rId26" Type="http://schemas.openxmlformats.org/officeDocument/2006/relationships/slideLayout" Target="../slideLayouts/slideLayout95.xml"/><Relationship Id="rId39" Type="http://schemas.openxmlformats.org/officeDocument/2006/relationships/slideLayout" Target="../slideLayouts/slideLayout108.xml"/><Relationship Id="rId21" Type="http://schemas.openxmlformats.org/officeDocument/2006/relationships/slideLayout" Target="../slideLayouts/slideLayout90.xml"/><Relationship Id="rId34" Type="http://schemas.openxmlformats.org/officeDocument/2006/relationships/slideLayout" Target="../slideLayouts/slideLayout103.xml"/><Relationship Id="rId42" Type="http://schemas.openxmlformats.org/officeDocument/2006/relationships/slideLayout" Target="../slideLayouts/slideLayout111.xml"/><Relationship Id="rId47" Type="http://schemas.openxmlformats.org/officeDocument/2006/relationships/slideLayout" Target="../slideLayouts/slideLayout116.xml"/><Relationship Id="rId50" Type="http://schemas.openxmlformats.org/officeDocument/2006/relationships/slideLayout" Target="../slideLayouts/slideLayout119.xml"/><Relationship Id="rId55" Type="http://schemas.openxmlformats.org/officeDocument/2006/relationships/slideLayout" Target="../slideLayouts/slideLayout124.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5" Type="http://schemas.openxmlformats.org/officeDocument/2006/relationships/slideLayout" Target="../slideLayouts/slideLayout94.xml"/><Relationship Id="rId33" Type="http://schemas.openxmlformats.org/officeDocument/2006/relationships/slideLayout" Target="../slideLayouts/slideLayout102.xml"/><Relationship Id="rId38" Type="http://schemas.openxmlformats.org/officeDocument/2006/relationships/slideLayout" Target="../slideLayouts/slideLayout107.xml"/><Relationship Id="rId46" Type="http://schemas.openxmlformats.org/officeDocument/2006/relationships/slideLayout" Target="../slideLayouts/slideLayout115.xml"/><Relationship Id="rId59" Type="http://schemas.openxmlformats.org/officeDocument/2006/relationships/slideLayout" Target="../slideLayouts/slideLayout128.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29" Type="http://schemas.openxmlformats.org/officeDocument/2006/relationships/slideLayout" Target="../slideLayouts/slideLayout98.xml"/><Relationship Id="rId41" Type="http://schemas.openxmlformats.org/officeDocument/2006/relationships/slideLayout" Target="../slideLayouts/slideLayout110.xml"/><Relationship Id="rId54" Type="http://schemas.openxmlformats.org/officeDocument/2006/relationships/slideLayout" Target="../slideLayouts/slideLayout123.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24" Type="http://schemas.openxmlformats.org/officeDocument/2006/relationships/slideLayout" Target="../slideLayouts/slideLayout93.xml"/><Relationship Id="rId32" Type="http://schemas.openxmlformats.org/officeDocument/2006/relationships/slideLayout" Target="../slideLayouts/slideLayout101.xml"/><Relationship Id="rId37" Type="http://schemas.openxmlformats.org/officeDocument/2006/relationships/slideLayout" Target="../slideLayouts/slideLayout106.xml"/><Relationship Id="rId40" Type="http://schemas.openxmlformats.org/officeDocument/2006/relationships/slideLayout" Target="../slideLayouts/slideLayout109.xml"/><Relationship Id="rId45" Type="http://schemas.openxmlformats.org/officeDocument/2006/relationships/slideLayout" Target="../slideLayouts/slideLayout114.xml"/><Relationship Id="rId53" Type="http://schemas.openxmlformats.org/officeDocument/2006/relationships/slideLayout" Target="../slideLayouts/slideLayout122.xml"/><Relationship Id="rId58" Type="http://schemas.openxmlformats.org/officeDocument/2006/relationships/slideLayout" Target="../slideLayouts/slideLayout127.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slideLayout" Target="../slideLayouts/slideLayout92.xml"/><Relationship Id="rId28" Type="http://schemas.openxmlformats.org/officeDocument/2006/relationships/slideLayout" Target="../slideLayouts/slideLayout97.xml"/><Relationship Id="rId36" Type="http://schemas.openxmlformats.org/officeDocument/2006/relationships/slideLayout" Target="../slideLayouts/slideLayout105.xml"/><Relationship Id="rId49" Type="http://schemas.openxmlformats.org/officeDocument/2006/relationships/slideLayout" Target="../slideLayouts/slideLayout118.xml"/><Relationship Id="rId57" Type="http://schemas.openxmlformats.org/officeDocument/2006/relationships/slideLayout" Target="../slideLayouts/slideLayout126.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31" Type="http://schemas.openxmlformats.org/officeDocument/2006/relationships/slideLayout" Target="../slideLayouts/slideLayout100.xml"/><Relationship Id="rId44" Type="http://schemas.openxmlformats.org/officeDocument/2006/relationships/slideLayout" Target="../slideLayouts/slideLayout113.xml"/><Relationship Id="rId52" Type="http://schemas.openxmlformats.org/officeDocument/2006/relationships/slideLayout" Target="../slideLayouts/slideLayout121.xml"/><Relationship Id="rId60" Type="http://schemas.openxmlformats.org/officeDocument/2006/relationships/theme" Target="../theme/theme2.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 Id="rId27" Type="http://schemas.openxmlformats.org/officeDocument/2006/relationships/slideLayout" Target="../slideLayouts/slideLayout96.xml"/><Relationship Id="rId30" Type="http://schemas.openxmlformats.org/officeDocument/2006/relationships/slideLayout" Target="../slideLayouts/slideLayout99.xml"/><Relationship Id="rId35" Type="http://schemas.openxmlformats.org/officeDocument/2006/relationships/slideLayout" Target="../slideLayouts/slideLayout104.xml"/><Relationship Id="rId43" Type="http://schemas.openxmlformats.org/officeDocument/2006/relationships/slideLayout" Target="../slideLayouts/slideLayout112.xml"/><Relationship Id="rId48" Type="http://schemas.openxmlformats.org/officeDocument/2006/relationships/slideLayout" Target="../slideLayouts/slideLayout117.xml"/><Relationship Id="rId56" Type="http://schemas.openxmlformats.org/officeDocument/2006/relationships/slideLayout" Target="../slideLayouts/slideLayout125.xml"/><Relationship Id="rId8" Type="http://schemas.openxmlformats.org/officeDocument/2006/relationships/slideLayout" Target="../slideLayouts/slideLayout77.xml"/><Relationship Id="rId51" Type="http://schemas.openxmlformats.org/officeDocument/2006/relationships/slideLayout" Target="../slideLayouts/slideLayout120.xml"/><Relationship Id="rId3" Type="http://schemas.openxmlformats.org/officeDocument/2006/relationships/slideLayout" Target="../slideLayouts/slideLayout7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99022746"/>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 id="2147483912" r:id="rId14"/>
    <p:sldLayoutId id="2147483913" r:id="rId15"/>
    <p:sldLayoutId id="2147483914" r:id="rId16"/>
    <p:sldLayoutId id="2147483915" r:id="rId17"/>
    <p:sldLayoutId id="2147483916" r:id="rId18"/>
    <p:sldLayoutId id="2147483917" r:id="rId19"/>
    <p:sldLayoutId id="2147483918" r:id="rId20"/>
    <p:sldLayoutId id="2147483919" r:id="rId21"/>
    <p:sldLayoutId id="2147483920" r:id="rId22"/>
    <p:sldLayoutId id="2147483921" r:id="rId23"/>
    <p:sldLayoutId id="2147483922" r:id="rId24"/>
    <p:sldLayoutId id="2147483923" r:id="rId25"/>
    <p:sldLayoutId id="2147483924" r:id="rId26"/>
    <p:sldLayoutId id="2147483925" r:id="rId27"/>
    <p:sldLayoutId id="2147483926" r:id="rId28"/>
    <p:sldLayoutId id="2147483927" r:id="rId29"/>
    <p:sldLayoutId id="2147483928" r:id="rId30"/>
    <p:sldLayoutId id="2147483929" r:id="rId31"/>
    <p:sldLayoutId id="2147483930" r:id="rId32"/>
    <p:sldLayoutId id="2147483931" r:id="rId33"/>
    <p:sldLayoutId id="2147483932" r:id="rId34"/>
    <p:sldLayoutId id="2147483933" r:id="rId35"/>
    <p:sldLayoutId id="2147483934" r:id="rId36"/>
    <p:sldLayoutId id="2147483935" r:id="rId37"/>
    <p:sldLayoutId id="2147483936" r:id="rId38"/>
    <p:sldLayoutId id="2147483937" r:id="rId39"/>
    <p:sldLayoutId id="2147483938" r:id="rId40"/>
    <p:sldLayoutId id="2147483939" r:id="rId41"/>
    <p:sldLayoutId id="2147483940" r:id="rId42"/>
    <p:sldLayoutId id="2147483941" r:id="rId43"/>
    <p:sldLayoutId id="2147483942" r:id="rId44"/>
    <p:sldLayoutId id="2147483943" r:id="rId45"/>
    <p:sldLayoutId id="2147483944" r:id="rId46"/>
    <p:sldLayoutId id="2147483945" r:id="rId47"/>
    <p:sldLayoutId id="2147483946" r:id="rId48"/>
    <p:sldLayoutId id="2147483947" r:id="rId49"/>
    <p:sldLayoutId id="2147483948" r:id="rId50"/>
    <p:sldLayoutId id="2147483949" r:id="rId51"/>
    <p:sldLayoutId id="2147483950" r:id="rId52"/>
    <p:sldLayoutId id="2147483951" r:id="rId53"/>
    <p:sldLayoutId id="2147483952" r:id="rId54"/>
    <p:sldLayoutId id="2147483953" r:id="rId55"/>
    <p:sldLayoutId id="2147483954" r:id="rId56"/>
    <p:sldLayoutId id="2147483955" r:id="rId57"/>
    <p:sldLayoutId id="2147483956" r:id="rId58"/>
    <p:sldLayoutId id="2147483957" r:id="rId59"/>
    <p:sldLayoutId id="2147483958" r:id="rId60"/>
    <p:sldLayoutId id="2147483959" r:id="rId61"/>
    <p:sldLayoutId id="2147483960" r:id="rId62"/>
    <p:sldLayoutId id="2147483961" r:id="rId63"/>
    <p:sldLayoutId id="2147483962" r:id="rId64"/>
    <p:sldLayoutId id="2147483963" r:id="rId65"/>
    <p:sldLayoutId id="2147483964" r:id="rId66"/>
    <p:sldLayoutId id="2147483965" r:id="rId67"/>
    <p:sldLayoutId id="2147483966" r:id="rId68"/>
    <p:sldLayoutId id="2147483967" r:id="rId69"/>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0" y="279961"/>
            <a:ext cx="103632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4400" y="1219200"/>
            <a:ext cx="103632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44585912"/>
      </p:ext>
    </p:extLst>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 id="2147483980" r:id="rId12"/>
    <p:sldLayoutId id="2147483981" r:id="rId13"/>
    <p:sldLayoutId id="2147483982" r:id="rId14"/>
    <p:sldLayoutId id="2147483983" r:id="rId15"/>
    <p:sldLayoutId id="2147483984" r:id="rId16"/>
    <p:sldLayoutId id="2147483985" r:id="rId17"/>
    <p:sldLayoutId id="2147483986" r:id="rId18"/>
    <p:sldLayoutId id="2147483987" r:id="rId19"/>
    <p:sldLayoutId id="2147483988" r:id="rId20"/>
    <p:sldLayoutId id="2147483989" r:id="rId21"/>
    <p:sldLayoutId id="2147483990" r:id="rId22"/>
    <p:sldLayoutId id="2147483991" r:id="rId23"/>
    <p:sldLayoutId id="2147483992" r:id="rId24"/>
    <p:sldLayoutId id="2147483993" r:id="rId25"/>
    <p:sldLayoutId id="2147483994" r:id="rId26"/>
    <p:sldLayoutId id="2147483995" r:id="rId27"/>
    <p:sldLayoutId id="2147483996" r:id="rId28"/>
    <p:sldLayoutId id="2147483997" r:id="rId29"/>
    <p:sldLayoutId id="2147483998" r:id="rId30"/>
    <p:sldLayoutId id="2147483999" r:id="rId31"/>
    <p:sldLayoutId id="2147484000" r:id="rId32"/>
    <p:sldLayoutId id="2147484001" r:id="rId33"/>
    <p:sldLayoutId id="2147484002" r:id="rId34"/>
    <p:sldLayoutId id="2147484003" r:id="rId35"/>
    <p:sldLayoutId id="2147484004" r:id="rId36"/>
    <p:sldLayoutId id="2147484005" r:id="rId37"/>
    <p:sldLayoutId id="2147484006" r:id="rId38"/>
    <p:sldLayoutId id="2147484007" r:id="rId39"/>
    <p:sldLayoutId id="2147484008" r:id="rId40"/>
    <p:sldLayoutId id="2147484009" r:id="rId41"/>
    <p:sldLayoutId id="2147484010" r:id="rId42"/>
    <p:sldLayoutId id="2147484011" r:id="rId43"/>
    <p:sldLayoutId id="2147484012" r:id="rId44"/>
    <p:sldLayoutId id="2147484013" r:id="rId45"/>
    <p:sldLayoutId id="2147484014" r:id="rId46"/>
    <p:sldLayoutId id="2147484015" r:id="rId47"/>
    <p:sldLayoutId id="2147484016" r:id="rId48"/>
    <p:sldLayoutId id="2147484017" r:id="rId49"/>
    <p:sldLayoutId id="2147484018" r:id="rId50"/>
    <p:sldLayoutId id="2147484019" r:id="rId51"/>
    <p:sldLayoutId id="2147484020" r:id="rId52"/>
    <p:sldLayoutId id="2147484021" r:id="rId53"/>
    <p:sldLayoutId id="2147484022" r:id="rId54"/>
    <p:sldLayoutId id="2147484023" r:id="rId55"/>
    <p:sldLayoutId id="2147484024" r:id="rId56"/>
    <p:sldLayoutId id="2147484025" r:id="rId57"/>
    <p:sldLayoutId id="2147484026" r:id="rId58"/>
    <p:sldLayoutId id="2147484027" r:id="rId59"/>
  </p:sldLayoutIdLst>
  <p:txStyles>
    <p:title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p:titleStyle>
    <p:bodyStyle>
      <a:lvl1pPr marL="228594" indent="-228594" algn="l" defTabSz="1219170" rtl="0" eaLnBrk="1" latinLnBrk="0" hangingPunct="1">
        <a:spcBef>
          <a:spcPct val="20000"/>
        </a:spcBef>
        <a:buClr>
          <a:schemeClr val="accent1"/>
        </a:buClr>
        <a:buFont typeface="Arial" panose="020B0604020202020204" pitchFamily="34" charset="0"/>
        <a:buChar char="•"/>
        <a:defRPr sz="2000" kern="800" spc="-13">
          <a:solidFill>
            <a:schemeClr val="tx1"/>
          </a:solidFill>
          <a:latin typeface="+mn-lt"/>
          <a:ea typeface="+mn-ea"/>
          <a:cs typeface="+mn-cs"/>
        </a:defRPr>
      </a:lvl1pPr>
      <a:lvl2pPr marL="459306" indent="-230712"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2pPr>
      <a:lvl3pPr marL="687900"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3pPr>
      <a:lvl4pPr marL="916494"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4pPr>
      <a:lvl5pPr marL="1145089" indent="-228594" algn="l" defTabSz="1219170" rtl="0" eaLnBrk="1" latinLnBrk="0" hangingPunct="1">
        <a:spcBef>
          <a:spcPct val="20000"/>
        </a:spcBef>
        <a:buClr>
          <a:schemeClr val="accent1"/>
        </a:buClr>
        <a:buFont typeface="Arial" panose="020B0604020202020204" pitchFamily="34" charset="0"/>
        <a:buChar char="»"/>
        <a:defRPr sz="1600" kern="8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72.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9.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81.xml"/><Relationship Id="rId5" Type="http://schemas.openxmlformats.org/officeDocument/2006/relationships/image" Target="../media/image4.png"/><Relationship Id="rId4" Type="http://schemas.openxmlformats.org/officeDocument/2006/relationships/hyperlink" Target="http://www.youexec.com/plus"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8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75.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8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28.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3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79.xml"/><Relationship Id="rId5" Type="http://schemas.openxmlformats.org/officeDocument/2006/relationships/image" Target="../media/image17.emf"/><Relationship Id="rId4" Type="http://schemas.openxmlformats.org/officeDocument/2006/relationships/image" Target="../media/image16.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80.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79.xml"/><Relationship Id="rId5" Type="http://schemas.openxmlformats.org/officeDocument/2006/relationships/image" Target="../media/image17.emf"/><Relationship Id="rId4" Type="http://schemas.openxmlformats.org/officeDocument/2006/relationships/image" Target="../media/image16.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79.xml"/><Relationship Id="rId5" Type="http://schemas.openxmlformats.org/officeDocument/2006/relationships/image" Target="../media/image21.emf"/><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5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0.xml"/><Relationship Id="rId5" Type="http://schemas.openxmlformats.org/officeDocument/2006/relationships/image" Target="../media/image17.emf"/><Relationship Id="rId4" Type="http://schemas.openxmlformats.org/officeDocument/2006/relationships/image" Target="../media/image16.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80.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0.xml"/><Relationship Id="rId5" Type="http://schemas.openxmlformats.org/officeDocument/2006/relationships/image" Target="../media/image17.emf"/><Relationship Id="rId4" Type="http://schemas.openxmlformats.org/officeDocument/2006/relationships/image" Target="../media/image16.emf"/></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80.xml"/><Relationship Id="rId6" Type="http://schemas.openxmlformats.org/officeDocument/2006/relationships/image" Target="../media/image25.emf"/><Relationship Id="rId5" Type="http://schemas.openxmlformats.org/officeDocument/2006/relationships/image" Target="../media/image24.emf"/><Relationship Id="rId4" Type="http://schemas.openxmlformats.org/officeDocument/2006/relationships/image" Target="../media/image10.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6.emf"/><Relationship Id="rId1" Type="http://schemas.openxmlformats.org/officeDocument/2006/relationships/slideLayout" Target="../slideLayouts/slideLayout80.xml"/><Relationship Id="rId5" Type="http://schemas.openxmlformats.org/officeDocument/2006/relationships/image" Target="../media/image25.emf"/><Relationship Id="rId4" Type="http://schemas.openxmlformats.org/officeDocument/2006/relationships/image" Target="../media/image22.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6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81.xml"/></Relationships>
</file>

<file path=ppt/slides/_rels/slide6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81.xml"/><Relationship Id="rId4" Type="http://schemas.openxmlformats.org/officeDocument/2006/relationships/image" Target="../media/image29.emf"/></Relationships>
</file>

<file path=ppt/slides/_rels/slide6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79.xml"/><Relationship Id="rId5" Type="http://schemas.openxmlformats.org/officeDocument/2006/relationships/image" Target="../media/image33.emf"/><Relationship Id="rId4" Type="http://schemas.openxmlformats.org/officeDocument/2006/relationships/image" Target="../media/image32.emf"/></Relationships>
</file>

<file path=ppt/slides/_rels/slide67.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79.xml"/><Relationship Id="rId5" Type="http://schemas.openxmlformats.org/officeDocument/2006/relationships/image" Target="../media/image33.emf"/><Relationship Id="rId4" Type="http://schemas.openxmlformats.org/officeDocument/2006/relationships/image" Target="../media/image32.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79.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7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77.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21.emf"/><Relationship Id="rId1" Type="http://schemas.openxmlformats.org/officeDocument/2006/relationships/slideLayout" Target="../slideLayouts/slideLayout80.xml"/><Relationship Id="rId5" Type="http://schemas.openxmlformats.org/officeDocument/2006/relationships/image" Target="../media/image36.emf"/><Relationship Id="rId4" Type="http://schemas.openxmlformats.org/officeDocument/2006/relationships/image" Target="../media/image35.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9.xml"/></Relationships>
</file>

<file path=ppt/slides/_rels/slide7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5.emf"/><Relationship Id="rId1" Type="http://schemas.openxmlformats.org/officeDocument/2006/relationships/slideLayout" Target="../slideLayouts/slideLayout81.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hyperlink" Target="http://www.youexec.com/" TargetMode="External"/><Relationship Id="rId1" Type="http://schemas.openxmlformats.org/officeDocument/2006/relationships/slideLayout" Target="../slideLayouts/slideLayout80.xml"/><Relationship Id="rId6" Type="http://schemas.openxmlformats.org/officeDocument/2006/relationships/image" Target="../media/image7.png"/><Relationship Id="rId5" Type="http://schemas.microsoft.com/office/2007/relationships/hdphoto" Target="../media/hdphoto1.wdp"/><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681914" y="5481228"/>
            <a:ext cx="828172" cy="724423"/>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093401" y="728700"/>
            <a:ext cx="6029581" cy="1733940"/>
          </a:xfrm>
          <a:prstGeom prst="rect">
            <a:avLst/>
          </a:prstGeom>
        </p:spPr>
      </p:pic>
      <p:sp>
        <p:nvSpPr>
          <p:cNvPr id="9" name="Title 2"/>
          <p:cNvSpPr txBox="1">
            <a:spLocks/>
          </p:cNvSpPr>
          <p:nvPr/>
        </p:nvSpPr>
        <p:spPr>
          <a:xfrm>
            <a:off x="928012" y="2539431"/>
            <a:ext cx="10363200" cy="81756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459839434"/>
              </p:ext>
            </p:extLst>
          </p:nvPr>
        </p:nvGraphicFramePr>
        <p:xfrm>
          <a:off x="914400" y="1452034"/>
          <a:ext cx="10363200" cy="4627033"/>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1122130" y="1546891"/>
            <a:ext cx="293350" cy="246221"/>
          </a:xfrm>
          <a:prstGeom prst="rect">
            <a:avLst/>
          </a:prstGeom>
          <a:ln>
            <a:noFill/>
          </a:ln>
        </p:spPr>
        <p:txBody>
          <a:bodyPr wrap="none" lIns="0" tIns="0" rIns="0" bIns="0">
            <a:spAutoFit/>
          </a:bodyPr>
          <a:lstStyle/>
          <a:p>
            <a:r>
              <a:rPr lang="en-US" sz="1600" dirty="0">
                <a:ea typeface="Open Sans Semibold" pitchFamily="34" charset="0"/>
                <a:cs typeface="Open Sans Semibold" pitchFamily="34" charset="0"/>
              </a:rPr>
              <a:t>(%)</a:t>
            </a:r>
          </a:p>
        </p:txBody>
      </p:sp>
      <p:pic>
        <p:nvPicPr>
          <p:cNvPr id="7" name="Picture 6">
            <a:hlinkClick r:id="rId3"/>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495303" y="692696"/>
            <a:ext cx="10955867" cy="4855632"/>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75000"/>
                  </a:schemeClr>
                </a:solidFill>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75000"/>
                  </a:schemeClr>
                </a:solid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75000"/>
                  </a:schemeClr>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sp>
        <p:nvSpPr>
          <p:cNvPr id="548" name="Oval 547"/>
          <p:cNvSpPr/>
          <p:nvPr/>
        </p:nvSpPr>
        <p:spPr>
          <a:xfrm>
            <a:off x="2689509" y="3542740"/>
            <a:ext cx="1284661" cy="1284661"/>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800" dirty="0">
                <a:solidFill>
                  <a:srgbClr val="FFFFFF"/>
                </a:solidFill>
              </a:rPr>
              <a:t>13%</a:t>
            </a:r>
            <a:r>
              <a:rPr lang="en-US" sz="3200" dirty="0">
                <a:solidFill>
                  <a:srgbClr val="FFFFFF"/>
                </a:solidFill>
              </a:rPr>
              <a:t> </a:t>
            </a:r>
          </a:p>
          <a:p>
            <a:pPr algn="ctr"/>
            <a:r>
              <a:rPr lang="en-US" sz="1400" dirty="0">
                <a:solidFill>
                  <a:srgbClr val="FFFFFF"/>
                </a:solidFill>
              </a:rPr>
              <a:t>X,XXX</a:t>
            </a:r>
          </a:p>
        </p:txBody>
      </p:sp>
      <p:sp>
        <p:nvSpPr>
          <p:cNvPr id="550" name="Oval 549"/>
          <p:cNvSpPr/>
          <p:nvPr/>
        </p:nvSpPr>
        <p:spPr>
          <a:xfrm>
            <a:off x="8019926" y="2660739"/>
            <a:ext cx="1021397" cy="1021397"/>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rgbClr val="FFFFFF"/>
                </a:solidFill>
              </a:rPr>
              <a:t>5%</a:t>
            </a:r>
            <a:r>
              <a:rPr lang="en-US" sz="2933" dirty="0">
                <a:solidFill>
                  <a:srgbClr val="FFFFFF"/>
                </a:solidFill>
              </a:rPr>
              <a:t> </a:t>
            </a:r>
          </a:p>
          <a:p>
            <a:pPr algn="ctr"/>
            <a:r>
              <a:rPr lang="en-US" sz="1200" dirty="0">
                <a:solidFill>
                  <a:srgbClr val="FFFFFF"/>
                </a:solidFill>
              </a:rPr>
              <a:t>XXX</a:t>
            </a:r>
          </a:p>
        </p:txBody>
      </p:sp>
      <p:sp>
        <p:nvSpPr>
          <p:cNvPr id="552" name="Oval 551"/>
          <p:cNvSpPr/>
          <p:nvPr/>
        </p:nvSpPr>
        <p:spPr>
          <a:xfrm>
            <a:off x="-56627" y="-347363"/>
            <a:ext cx="3020280" cy="302028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rPr>
              <a:t>43% </a:t>
            </a:r>
          </a:p>
          <a:p>
            <a:pPr algn="ctr"/>
            <a:r>
              <a:rPr lang="en-US" sz="1600" dirty="0">
                <a:solidFill>
                  <a:srgbClr val="FFFFFF"/>
                </a:solidFill>
              </a:rPr>
              <a:t>XX,XXX</a:t>
            </a:r>
          </a:p>
        </p:txBody>
      </p:sp>
      <p:sp>
        <p:nvSpPr>
          <p:cNvPr id="554" name="Oval 553"/>
          <p:cNvSpPr/>
          <p:nvPr/>
        </p:nvSpPr>
        <p:spPr>
          <a:xfrm>
            <a:off x="5819297" y="857514"/>
            <a:ext cx="1777806" cy="1777806"/>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000" dirty="0">
                <a:solidFill>
                  <a:srgbClr val="FFFFFF"/>
                </a:solidFill>
              </a:rPr>
              <a:t>26% </a:t>
            </a:r>
          </a:p>
          <a:p>
            <a:pPr algn="ctr"/>
            <a:r>
              <a:rPr lang="en-US" sz="1600" dirty="0">
                <a:solidFill>
                  <a:srgbClr val="FFFFFF"/>
                </a:solidFill>
              </a:rPr>
              <a:t>X,XXX</a:t>
            </a:r>
          </a:p>
        </p:txBody>
      </p:sp>
      <p:sp>
        <p:nvSpPr>
          <p:cNvPr id="556" name="Rectangle 555"/>
          <p:cNvSpPr/>
          <p:nvPr/>
        </p:nvSpPr>
        <p:spPr>
          <a:xfrm>
            <a:off x="6531034" y="5644588"/>
            <a:ext cx="2087968" cy="318100"/>
          </a:xfrm>
          <a:prstGeom prst="rect">
            <a:avLst/>
          </a:prstGeom>
        </p:spPr>
        <p:txBody>
          <a:bodyPr wrap="square">
            <a:spAutoFit/>
          </a:bodyPr>
          <a:lstStyle/>
          <a:p>
            <a:pPr algn="ctr"/>
            <a:r>
              <a:rPr lang="en-US" sz="1467" dirty="0"/>
              <a:t>Xxx </a:t>
            </a:r>
            <a:r>
              <a:rPr lang="en-US" sz="1467" dirty="0" err="1"/>
              <a:t>xxxxx</a:t>
            </a:r>
            <a:r>
              <a:rPr lang="en-US" sz="1467" dirty="0"/>
              <a:t> xx </a:t>
            </a:r>
            <a:r>
              <a:rPr lang="en-US" sz="1467" dirty="0" err="1"/>
              <a:t>xxxx</a:t>
            </a:r>
            <a:endParaRPr lang="en-US" sz="1467" dirty="0"/>
          </a:p>
        </p:txBody>
      </p:sp>
      <p:sp useBgFill="1">
        <p:nvSpPr>
          <p:cNvPr id="560" name="Oval 559"/>
          <p:cNvSpPr/>
          <p:nvPr/>
        </p:nvSpPr>
        <p:spPr>
          <a:xfrm>
            <a:off x="3826728" y="3935336"/>
            <a:ext cx="314824" cy="314824"/>
          </a:xfrm>
          <a:prstGeom prst="ellipse">
            <a:avLst/>
          </a:prstGeom>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1" name="Oval 560"/>
          <p:cNvSpPr/>
          <p:nvPr/>
        </p:nvSpPr>
        <p:spPr>
          <a:xfrm>
            <a:off x="8033627" y="2672356"/>
            <a:ext cx="314824" cy="314824"/>
          </a:xfrm>
          <a:prstGeom prst="ellipse">
            <a:avLst/>
          </a:prstGeom>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3" name="Oval 562"/>
          <p:cNvSpPr/>
          <p:nvPr/>
        </p:nvSpPr>
        <p:spPr>
          <a:xfrm>
            <a:off x="2504812" y="1962048"/>
            <a:ext cx="314824" cy="314824"/>
          </a:xfrm>
          <a:prstGeom prst="ellipse">
            <a:avLst/>
          </a:prstGeom>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565" name="Oval 564"/>
          <p:cNvSpPr/>
          <p:nvPr/>
        </p:nvSpPr>
        <p:spPr>
          <a:xfrm>
            <a:off x="5627948" y="1638012"/>
            <a:ext cx="314824" cy="314824"/>
          </a:xfrm>
          <a:prstGeom prst="ellipse">
            <a:avLst/>
          </a:prstGeom>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549" name="Picture 548">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pic>
        <p:nvPicPr>
          <p:cNvPr id="5" name="Picture 4">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540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445536"/>
          </a:xfrm>
          <a:prstGeom prst="rect">
            <a:avLst/>
          </a:prstGeom>
        </p:spPr>
        <p:txBody>
          <a:bodyPr wrap="square" lIns="243840" rIns="243840" bIns="97536">
            <a:spAutoFit/>
          </a:bodyPr>
          <a:lstStyle/>
          <a:p>
            <a:pPr algn="r">
              <a:lnSpc>
                <a:spcPct val="89000"/>
              </a:lnSpc>
            </a:pPr>
            <a:r>
              <a:rPr lang="en-US" sz="2133" dirty="0"/>
              <a:t>INTERVIEWS</a:t>
            </a:r>
          </a:p>
          <a:p>
            <a:pPr algn="r">
              <a:lnSpc>
                <a:spcPct val="89000"/>
              </a:lnSpc>
            </a:pPr>
            <a:r>
              <a:rPr lang="en-US" sz="1467" dirty="0"/>
              <a:t>Fortune 100 executives have much to share, we will interview them an compile best-practices</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445536"/>
          </a:xfrm>
          <a:prstGeom prst="rect">
            <a:avLst/>
          </a:prstGeom>
        </p:spPr>
        <p:txBody>
          <a:bodyPr wrap="square" lIns="243840" rIns="243840" bIns="97536">
            <a:spAutoFit/>
          </a:bodyPr>
          <a:lstStyle/>
          <a:p>
            <a:pPr>
              <a:lnSpc>
                <a:spcPct val="89000"/>
              </a:lnSpc>
            </a:pPr>
            <a:r>
              <a:rPr lang="en-US" sz="2133" dirty="0"/>
              <a:t>RESOURCES</a:t>
            </a:r>
          </a:p>
          <a:p>
            <a:pPr>
              <a:lnSpc>
                <a:spcPct val="89000"/>
              </a:lnSpc>
            </a:pPr>
            <a:r>
              <a:rPr lang="en-US" sz="1467" dirty="0"/>
              <a:t>Finding and distributing the best corporate resources is a daunting task. We will master it.</a:t>
            </a:r>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244615"/>
          </a:xfrm>
          <a:prstGeom prst="rect">
            <a:avLst/>
          </a:prstGeom>
        </p:spPr>
        <p:txBody>
          <a:bodyPr wrap="square" lIns="243840" rIns="243840" bIns="97536">
            <a:spAutoFit/>
          </a:bodyPr>
          <a:lstStyle/>
          <a:p>
            <a:pPr>
              <a:lnSpc>
                <a:spcPct val="89000"/>
              </a:lnSpc>
            </a:pPr>
            <a:r>
              <a:rPr lang="en-US" sz="2133" dirty="0"/>
              <a:t>INSIGHTS</a:t>
            </a:r>
          </a:p>
          <a:p>
            <a:pPr>
              <a:lnSpc>
                <a:spcPct val="89000"/>
              </a:lnSpc>
            </a:pPr>
            <a:r>
              <a:rPr lang="en-US" sz="1467" dirty="0"/>
              <a:t>We will email our members weekly insights to help them develop their career.</a:t>
            </a:r>
          </a:p>
        </p:txBody>
      </p:sp>
      <p:sp>
        <p:nvSpPr>
          <p:cNvPr id="23" name="Freeform 93"/>
          <p:cNvSpPr>
            <a:spLocks noEditPoints="1"/>
          </p:cNvSpPr>
          <p:nvPr/>
        </p:nvSpPr>
        <p:spPr bwMode="auto">
          <a:xfrm>
            <a:off x="8359741" y="2132856"/>
            <a:ext cx="400555" cy="51988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noEditPoints="1"/>
          </p:cNvSpPr>
          <p:nvPr/>
        </p:nvSpPr>
        <p:spPr bwMode="auto">
          <a:xfrm>
            <a:off x="8359741" y="4401108"/>
            <a:ext cx="371699" cy="576448"/>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4"/>
          <p:cNvSpPr>
            <a:spLocks noEditPoints="1"/>
          </p:cNvSpPr>
          <p:nvPr/>
        </p:nvSpPr>
        <p:spPr bwMode="auto">
          <a:xfrm>
            <a:off x="3290152" y="3548253"/>
            <a:ext cx="405298" cy="600827"/>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26" name="Picture 25"/>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R</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A</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I</a:t>
            </a:r>
          </a:p>
        </p:txBody>
      </p:sp>
      <p:sp>
        <p:nvSpPr>
          <p:cNvPr id="33" name="Rectangle 32"/>
          <p:cNvSpPr/>
          <p:nvPr/>
        </p:nvSpPr>
        <p:spPr>
          <a:xfrm>
            <a:off x="8432800" y="1612366"/>
            <a:ext cx="3454400" cy="568875"/>
          </a:xfrm>
          <a:prstGeom prst="rect">
            <a:avLst/>
          </a:prstGeom>
        </p:spPr>
        <p:txBody>
          <a:bodyPr wrap="square" lIns="0" rIns="0">
            <a:spAutoFit/>
          </a:bodyPr>
          <a:lstStyle/>
          <a:p>
            <a:pPr>
              <a:lnSpc>
                <a:spcPct val="85000"/>
              </a:lnSpc>
            </a:pPr>
            <a:r>
              <a:rPr lang="en-US" sz="2133" dirty="0">
                <a:solidFill>
                  <a:srgbClr val="FFFFFF"/>
                </a:solidFill>
              </a:rPr>
              <a:t>RESOURCES</a:t>
            </a:r>
          </a:p>
          <a:p>
            <a:pPr>
              <a:lnSpc>
                <a:spcPct val="85000"/>
              </a:lnSpc>
            </a:pPr>
            <a:r>
              <a:rPr lang="en-US" sz="1467" dirty="0">
                <a:solidFill>
                  <a:srgbClr val="FFFFFF"/>
                </a:solidFill>
              </a:rPr>
              <a:t>Share best-in-class resources</a:t>
            </a:r>
          </a:p>
        </p:txBody>
      </p:sp>
      <p:sp>
        <p:nvSpPr>
          <p:cNvPr id="34" name="Rectangle 33"/>
          <p:cNvSpPr/>
          <p:nvPr/>
        </p:nvSpPr>
        <p:spPr>
          <a:xfrm>
            <a:off x="8432800" y="2937934"/>
            <a:ext cx="3454400" cy="568875"/>
          </a:xfrm>
          <a:prstGeom prst="rect">
            <a:avLst/>
          </a:prstGeom>
        </p:spPr>
        <p:txBody>
          <a:bodyPr wrap="square" lIns="0" rIns="0">
            <a:spAutoFit/>
          </a:bodyPr>
          <a:lstStyle/>
          <a:p>
            <a:pPr>
              <a:lnSpc>
                <a:spcPct val="85000"/>
              </a:lnSpc>
            </a:pPr>
            <a:r>
              <a:rPr lang="en-US" sz="2133" dirty="0">
                <a:solidFill>
                  <a:srgbClr val="FFFFFF"/>
                </a:solidFill>
              </a:rPr>
              <a:t>INTERVIEWS</a:t>
            </a:r>
          </a:p>
          <a:p>
            <a:pPr>
              <a:lnSpc>
                <a:spcPct val="85000"/>
              </a:lnSpc>
            </a:pPr>
            <a:r>
              <a:rPr lang="en-US" sz="1467" dirty="0">
                <a:solidFill>
                  <a:srgbClr val="FFFFFF"/>
                </a:solidFill>
              </a:rPr>
              <a:t>Learn from the best</a:t>
            </a:r>
          </a:p>
        </p:txBody>
      </p:sp>
      <p:sp>
        <p:nvSpPr>
          <p:cNvPr id="39" name="Rectangle 38"/>
          <p:cNvSpPr/>
          <p:nvPr/>
        </p:nvSpPr>
        <p:spPr>
          <a:xfrm>
            <a:off x="8432800" y="4249390"/>
            <a:ext cx="3454400" cy="568875"/>
          </a:xfrm>
          <a:prstGeom prst="rect">
            <a:avLst/>
          </a:prstGeom>
        </p:spPr>
        <p:txBody>
          <a:bodyPr wrap="square" lIns="0" rIns="0">
            <a:spAutoFit/>
          </a:bodyPr>
          <a:lstStyle/>
          <a:p>
            <a:pPr>
              <a:lnSpc>
                <a:spcPct val="85000"/>
              </a:lnSpc>
            </a:pPr>
            <a:r>
              <a:rPr lang="en-US" sz="2133" dirty="0">
                <a:solidFill>
                  <a:srgbClr val="FFFFFF"/>
                </a:solidFill>
              </a:rPr>
              <a:t>ARTICLES</a:t>
            </a:r>
          </a:p>
          <a:p>
            <a:pPr>
              <a:lnSpc>
                <a:spcPct val="85000"/>
              </a:lnSpc>
            </a:pPr>
            <a:r>
              <a:rPr lang="en-US" sz="1467" dirty="0">
                <a:solidFill>
                  <a:srgbClr val="FFFFFF"/>
                </a:solidFill>
              </a:rPr>
              <a:t>To identify best practices</a:t>
            </a:r>
          </a:p>
        </p:txBody>
      </p:sp>
      <p:sp>
        <p:nvSpPr>
          <p:cNvPr id="42" name="Rectangle 41"/>
          <p:cNvSpPr/>
          <p:nvPr/>
        </p:nvSpPr>
        <p:spPr>
          <a:xfrm>
            <a:off x="8432800" y="5589945"/>
            <a:ext cx="3454400" cy="568875"/>
          </a:xfrm>
          <a:prstGeom prst="rect">
            <a:avLst/>
          </a:prstGeom>
        </p:spPr>
        <p:txBody>
          <a:bodyPr wrap="square" lIns="0" rIns="0">
            <a:spAutoFit/>
          </a:bodyPr>
          <a:lstStyle/>
          <a:p>
            <a:pPr>
              <a:lnSpc>
                <a:spcPct val="85000"/>
              </a:lnSpc>
            </a:pPr>
            <a:r>
              <a:rPr lang="en-US" sz="2133" dirty="0">
                <a:solidFill>
                  <a:srgbClr val="FFFFFF"/>
                </a:solidFill>
              </a:rPr>
              <a:t>INSIGHTS</a:t>
            </a:r>
          </a:p>
          <a:p>
            <a:pPr>
              <a:lnSpc>
                <a:spcPct val="85000"/>
              </a:lnSpc>
            </a:pPr>
            <a:r>
              <a:rPr lang="en-US" sz="1467" dirty="0">
                <a:solidFill>
                  <a:srgbClr val="FFFFFF"/>
                </a:solidFill>
              </a:rPr>
              <a:t>To build on knowledge</a:t>
            </a:r>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819636" y="1880828"/>
            <a:ext cx="1570569" cy="1656184"/>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4337111" y="3032956"/>
            <a:ext cx="3528392" cy="3528392"/>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Donut 29"/>
          <p:cNvSpPr/>
          <p:nvPr/>
        </p:nvSpPr>
        <p:spPr>
          <a:xfrm>
            <a:off x="4337111" y="2444890"/>
            <a:ext cx="3528392" cy="3528392"/>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Donut 28"/>
          <p:cNvSpPr/>
          <p:nvPr/>
        </p:nvSpPr>
        <p:spPr>
          <a:xfrm>
            <a:off x="4337111" y="1856825"/>
            <a:ext cx="3528392" cy="3528392"/>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8" name="Donut 27"/>
          <p:cNvSpPr/>
          <p:nvPr/>
        </p:nvSpPr>
        <p:spPr>
          <a:xfrm>
            <a:off x="4326498" y="1268760"/>
            <a:ext cx="3528392" cy="3528392"/>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Oval 32"/>
          <p:cNvSpPr/>
          <p:nvPr/>
        </p:nvSpPr>
        <p:spPr>
          <a:xfrm>
            <a:off x="2963867" y="2541576"/>
            <a:ext cx="982760" cy="9827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Oval 33"/>
          <p:cNvSpPr/>
          <p:nvPr/>
        </p:nvSpPr>
        <p:spPr>
          <a:xfrm>
            <a:off x="8542133" y="3129641"/>
            <a:ext cx="982760" cy="9827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Oval 34"/>
          <p:cNvSpPr/>
          <p:nvPr/>
        </p:nvSpPr>
        <p:spPr>
          <a:xfrm>
            <a:off x="2963867" y="3717706"/>
            <a:ext cx="982760" cy="9827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Oval 35"/>
          <p:cNvSpPr/>
          <p:nvPr/>
        </p:nvSpPr>
        <p:spPr>
          <a:xfrm>
            <a:off x="8542133" y="4305772"/>
            <a:ext cx="982760" cy="98276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TextBox 38"/>
          <p:cNvSpPr txBox="1"/>
          <p:nvPr/>
        </p:nvSpPr>
        <p:spPr>
          <a:xfrm>
            <a:off x="767408" y="2617458"/>
            <a:ext cx="2055217" cy="615553"/>
          </a:xfrm>
          <a:prstGeom prst="rect">
            <a:avLst/>
          </a:prstGeom>
          <a:noFill/>
        </p:spPr>
        <p:txBody>
          <a:bodyPr wrap="square" rtlCol="0">
            <a:spAutoFit/>
          </a:bodyPr>
          <a:lstStyle/>
          <a:p>
            <a:pPr algn="r"/>
            <a:r>
              <a:rPr lang="en-US" sz="2000" dirty="0"/>
              <a:t>RESOURCES</a:t>
            </a:r>
          </a:p>
          <a:p>
            <a:pPr lvl="0" algn="r"/>
            <a:r>
              <a:rPr lang="en-US" sz="1400" dirty="0"/>
              <a:t>Crowd-find materials</a:t>
            </a:r>
          </a:p>
        </p:txBody>
      </p:sp>
      <p:sp>
        <p:nvSpPr>
          <p:cNvPr id="40" name="TextBox 39"/>
          <p:cNvSpPr txBox="1"/>
          <p:nvPr/>
        </p:nvSpPr>
        <p:spPr>
          <a:xfrm>
            <a:off x="9710384" y="3205523"/>
            <a:ext cx="1858224" cy="1046440"/>
          </a:xfrm>
          <a:prstGeom prst="rect">
            <a:avLst/>
          </a:prstGeom>
          <a:noFill/>
        </p:spPr>
        <p:txBody>
          <a:bodyPr wrap="square" rtlCol="0">
            <a:spAutoFit/>
          </a:bodyPr>
          <a:lstStyle/>
          <a:p>
            <a:r>
              <a:rPr lang="en-US" sz="2000" dirty="0"/>
              <a:t>INTERVIEWS</a:t>
            </a:r>
          </a:p>
          <a:p>
            <a:pPr lvl="0"/>
            <a:r>
              <a:rPr lang="en-US" sz="1400" dirty="0"/>
              <a:t>Connect a new generation with past executives</a:t>
            </a:r>
          </a:p>
        </p:txBody>
      </p:sp>
      <p:sp>
        <p:nvSpPr>
          <p:cNvPr id="41" name="TextBox 40"/>
          <p:cNvSpPr txBox="1"/>
          <p:nvPr/>
        </p:nvSpPr>
        <p:spPr>
          <a:xfrm>
            <a:off x="767408" y="3793588"/>
            <a:ext cx="2055217" cy="830997"/>
          </a:xfrm>
          <a:prstGeom prst="rect">
            <a:avLst/>
          </a:prstGeom>
          <a:noFill/>
        </p:spPr>
        <p:txBody>
          <a:bodyPr wrap="square" rtlCol="0">
            <a:spAutoFit/>
          </a:bodyPr>
          <a:lstStyle/>
          <a:p>
            <a:pPr algn="r"/>
            <a:r>
              <a:rPr lang="en-US" sz="2000" dirty="0"/>
              <a:t>ARTICLES</a:t>
            </a:r>
          </a:p>
          <a:p>
            <a:pPr lvl="0" algn="r"/>
            <a:r>
              <a:rPr lang="en-US" sz="1400" dirty="0"/>
              <a:t>Allow others to become their own HBR</a:t>
            </a:r>
          </a:p>
        </p:txBody>
      </p:sp>
      <p:sp>
        <p:nvSpPr>
          <p:cNvPr id="42" name="TextBox 41"/>
          <p:cNvSpPr txBox="1"/>
          <p:nvPr/>
        </p:nvSpPr>
        <p:spPr>
          <a:xfrm>
            <a:off x="9710384" y="4381654"/>
            <a:ext cx="2074248" cy="830997"/>
          </a:xfrm>
          <a:prstGeom prst="rect">
            <a:avLst/>
          </a:prstGeom>
          <a:noFill/>
        </p:spPr>
        <p:txBody>
          <a:bodyPr wrap="square" rtlCol="0">
            <a:spAutoFit/>
          </a:bodyPr>
          <a:lstStyle/>
          <a:p>
            <a:r>
              <a:rPr lang="en-US" sz="2000" dirty="0"/>
              <a:t>INSIGHTS</a:t>
            </a:r>
          </a:p>
          <a:p>
            <a:pPr lvl="0"/>
            <a:r>
              <a:rPr lang="en-US" sz="1400" dirty="0"/>
              <a:t>Share knowledge across companies</a:t>
            </a:r>
          </a:p>
        </p:txBody>
      </p:sp>
      <p:sp>
        <p:nvSpPr>
          <p:cNvPr id="43" name="Freeform 26"/>
          <p:cNvSpPr>
            <a:spLocks noEditPoints="1"/>
          </p:cNvSpPr>
          <p:nvPr/>
        </p:nvSpPr>
        <p:spPr bwMode="auto">
          <a:xfrm>
            <a:off x="3188863" y="3962492"/>
            <a:ext cx="503767" cy="493187"/>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0" name="Straight Connector 49"/>
          <p:cNvCxnSpPr>
            <a:stCxn id="33" idx="6"/>
            <a:endCxn id="28" idx="2"/>
          </p:cNvCxnSpPr>
          <p:nvPr/>
        </p:nvCxnSpPr>
        <p:spPr>
          <a:xfrm>
            <a:off x="3946627" y="3032956"/>
            <a:ext cx="379871"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7865503" y="3621021"/>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7865503" y="4797152"/>
            <a:ext cx="67663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3946627" y="4209086"/>
            <a:ext cx="390484"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8292244" y="1160748"/>
            <a:ext cx="3209044" cy="686906"/>
          </a:xfrm>
          <a:prstGeom prst="rect">
            <a:avLst/>
          </a:prstGeom>
        </p:spPr>
        <p:txBody>
          <a:bodyPr wrap="square" lIns="121920" rIns="121920" bIns="60960">
            <a:spAutoFit/>
          </a:bodyPr>
          <a:lstStyle/>
          <a:p>
            <a:pPr algn="r">
              <a:lnSpc>
                <a:spcPct val="89000"/>
              </a:lnSpc>
            </a:pPr>
            <a:r>
              <a:rPr lang="en-US" sz="140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3224867" y="2713124"/>
            <a:ext cx="458865" cy="595569"/>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4"/>
          <p:cNvSpPr>
            <a:spLocks noEditPoints="1"/>
          </p:cNvSpPr>
          <p:nvPr/>
        </p:nvSpPr>
        <p:spPr bwMode="auto">
          <a:xfrm>
            <a:off x="8796300" y="3176972"/>
            <a:ext cx="468052" cy="693856"/>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noEditPoints="1"/>
          </p:cNvSpPr>
          <p:nvPr/>
        </p:nvSpPr>
        <p:spPr bwMode="auto">
          <a:xfrm>
            <a:off x="8855291" y="4486798"/>
            <a:ext cx="409061" cy="634390"/>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1606" y="1098"/>
            <a:ext cx="10363200" cy="817561"/>
          </a:xfrm>
        </p:spPr>
        <p:txBody>
          <a:bodyPr/>
          <a:lstStyle/>
          <a:p>
            <a:r>
              <a:rPr lang="en-US" dirty="0"/>
              <a:t>POSSIBLE SALES TEAM</a:t>
            </a:r>
          </a:p>
        </p:txBody>
      </p:sp>
      <p:sp>
        <p:nvSpPr>
          <p:cNvPr id="10" name="Rectangle 9"/>
          <p:cNvSpPr/>
          <p:nvPr/>
        </p:nvSpPr>
        <p:spPr>
          <a:xfrm>
            <a:off x="4907907" y="1321338"/>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CEO</a:t>
            </a:r>
          </a:p>
        </p:txBody>
      </p:sp>
      <p:sp>
        <p:nvSpPr>
          <p:cNvPr id="11" name="Rectangle 10"/>
          <p:cNvSpPr/>
          <p:nvPr/>
        </p:nvSpPr>
        <p:spPr>
          <a:xfrm>
            <a:off x="496701" y="4973427"/>
            <a:ext cx="155323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2" name="Rectangle 11"/>
          <p:cNvSpPr/>
          <p:nvPr/>
        </p:nvSpPr>
        <p:spPr>
          <a:xfrm>
            <a:off x="2833499" y="4973427"/>
            <a:ext cx="1553232"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14" name="Rectangle 13"/>
          <p:cNvSpPr/>
          <p:nvPr/>
        </p:nvSpPr>
        <p:spPr>
          <a:xfrm>
            <a:off x="1271511" y="3093253"/>
            <a:ext cx="2323624" cy="579809"/>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sp>
        <p:nvSpPr>
          <p:cNvPr id="15" name="Rectangle 14"/>
          <p:cNvSpPr/>
          <p:nvPr/>
        </p:nvSpPr>
        <p:spPr>
          <a:xfrm>
            <a:off x="4907907" y="3093253"/>
            <a:ext cx="2323624"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Directors</a:t>
            </a:r>
          </a:p>
        </p:txBody>
      </p:sp>
      <p:sp>
        <p:nvSpPr>
          <p:cNvPr id="16" name="Rectangle 15"/>
          <p:cNvSpPr/>
          <p:nvPr/>
        </p:nvSpPr>
        <p:spPr>
          <a:xfrm>
            <a:off x="8544303" y="3093253"/>
            <a:ext cx="2323624"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National Director</a:t>
            </a:r>
          </a:p>
        </p:txBody>
      </p:sp>
      <p:cxnSp>
        <p:nvCxnSpPr>
          <p:cNvPr id="20" name="Elbow Connector 19"/>
          <p:cNvCxnSpPr/>
          <p:nvPr/>
        </p:nvCxnSpPr>
        <p:spPr>
          <a:xfrm rot="16200000" flipH="1">
            <a:off x="7703891" y="325964"/>
            <a:ext cx="368053" cy="3636397"/>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4012096" y="322376"/>
            <a:ext cx="478853" cy="36363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6069719" y="1901147"/>
            <a:ext cx="1" cy="5085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512014" y="2380000"/>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US</a:t>
            </a:r>
          </a:p>
        </p:txBody>
      </p:sp>
      <p:sp>
        <p:nvSpPr>
          <p:cNvPr id="41" name="Rectangle 40"/>
          <p:cNvSpPr/>
          <p:nvPr/>
        </p:nvSpPr>
        <p:spPr>
          <a:xfrm>
            <a:off x="5148410" y="2409702"/>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EU &amp; Middle East</a:t>
            </a:r>
          </a:p>
        </p:txBody>
      </p:sp>
      <p:sp>
        <p:nvSpPr>
          <p:cNvPr id="42" name="Rectangle 41"/>
          <p:cNvSpPr/>
          <p:nvPr/>
        </p:nvSpPr>
        <p:spPr>
          <a:xfrm>
            <a:off x="8784806" y="2269200"/>
            <a:ext cx="1842619" cy="5704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South America &amp; Africa</a:t>
            </a:r>
          </a:p>
        </p:txBody>
      </p:sp>
      <p:cxnSp>
        <p:nvCxnSpPr>
          <p:cNvPr id="52" name="Straight Arrow Connector 51"/>
          <p:cNvCxnSpPr>
            <a:stCxn id="41" idx="2"/>
            <a:endCxn id="15" idx="0"/>
          </p:cNvCxnSpPr>
          <p:nvPr/>
        </p:nvCxnSpPr>
        <p:spPr>
          <a:xfrm flipH="1">
            <a:off x="6069719" y="2758515"/>
            <a:ext cx="1" cy="334738"/>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9706115" y="2839613"/>
            <a:ext cx="1" cy="25364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2433323" y="2728813"/>
            <a:ext cx="1" cy="36444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614400" y="3327891"/>
            <a:ext cx="473752" cy="1164094"/>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347919"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65" name="Straight Arrow Connector 64"/>
          <p:cNvCxnSpPr>
            <a:stCxn id="64" idx="2"/>
            <a:endCxn id="11" idx="0"/>
          </p:cNvCxnSpPr>
          <p:nvPr/>
        </p:nvCxnSpPr>
        <p:spPr>
          <a:xfrm>
            <a:off x="1269229" y="4495627"/>
            <a:ext cx="4088"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68880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72" name="Elbow Connector 71"/>
          <p:cNvCxnSpPr>
            <a:stCxn id="14" idx="2"/>
            <a:endCxn id="71" idx="0"/>
          </p:cNvCxnSpPr>
          <p:nvPr/>
        </p:nvCxnSpPr>
        <p:spPr>
          <a:xfrm rot="16200000" flipH="1">
            <a:off x="2784843" y="3321541"/>
            <a:ext cx="473752" cy="1176793"/>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3610115" y="4495627"/>
            <a:ext cx="1"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7749907" y="4973427"/>
            <a:ext cx="1553232" cy="57980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sp>
        <p:nvSpPr>
          <p:cNvPr id="90" name="Rectangle 89"/>
          <p:cNvSpPr/>
          <p:nvPr/>
        </p:nvSpPr>
        <p:spPr>
          <a:xfrm>
            <a:off x="10086706" y="4973427"/>
            <a:ext cx="1553232" cy="579809"/>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rPr>
              <a:t>Reps.</a:t>
            </a:r>
          </a:p>
        </p:txBody>
      </p:sp>
      <p:cxnSp>
        <p:nvCxnSpPr>
          <p:cNvPr id="91" name="Elbow Connector 90"/>
          <p:cNvCxnSpPr>
            <a:stCxn id="16" idx="2"/>
            <a:endCxn id="92" idx="0"/>
          </p:cNvCxnSpPr>
          <p:nvPr/>
        </p:nvCxnSpPr>
        <p:spPr>
          <a:xfrm rot="5400000">
            <a:off x="8877400" y="3318099"/>
            <a:ext cx="473752" cy="118367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7601126"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1</a:t>
            </a:r>
          </a:p>
        </p:txBody>
      </p:sp>
      <p:cxnSp>
        <p:nvCxnSpPr>
          <p:cNvPr id="93" name="Straight Arrow Connector 92"/>
          <p:cNvCxnSpPr>
            <a:stCxn id="92" idx="2"/>
            <a:endCxn id="89" idx="0"/>
          </p:cNvCxnSpPr>
          <p:nvPr/>
        </p:nvCxnSpPr>
        <p:spPr>
          <a:xfrm>
            <a:off x="8522436" y="4495627"/>
            <a:ext cx="4087"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9942013" y="4146814"/>
            <a:ext cx="1842619" cy="348813"/>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rPr>
              <a:t>Manager 2</a:t>
            </a:r>
          </a:p>
        </p:txBody>
      </p:sp>
      <p:cxnSp>
        <p:nvCxnSpPr>
          <p:cNvPr id="95" name="Elbow Connector 94"/>
          <p:cNvCxnSpPr>
            <a:stCxn id="16" idx="2"/>
            <a:endCxn id="94" idx="0"/>
          </p:cNvCxnSpPr>
          <p:nvPr/>
        </p:nvCxnSpPr>
        <p:spPr>
          <a:xfrm rot="16200000" flipH="1">
            <a:off x="10047843" y="3331334"/>
            <a:ext cx="473752" cy="1157208"/>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10863322" y="4495627"/>
            <a:ext cx="1" cy="47780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1119116" y="3116127"/>
            <a:ext cx="1594587" cy="158644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76553" tIns="275211" rIns="276553" bIns="275211" numCol="1" spcCol="1270" anchor="ctr" anchorCtr="0">
            <a:noAutofit/>
          </a:bodyPr>
          <a:lstStyle/>
          <a:p>
            <a:pPr algn="ctr" defTabSz="948243">
              <a:lnSpc>
                <a:spcPct val="90000"/>
              </a:lnSpc>
              <a:spcBef>
                <a:spcPct val="0"/>
              </a:spcBef>
              <a:spcAft>
                <a:spcPct val="35000"/>
              </a:spcAft>
            </a:pPr>
            <a:r>
              <a:rPr lang="en-US" sz="1867" dirty="0">
                <a:solidFill>
                  <a:srgbClr val="FFFFFF"/>
                </a:solidFill>
              </a:rPr>
              <a:t>You Exec</a:t>
            </a:r>
          </a:p>
        </p:txBody>
      </p:sp>
      <p:sp>
        <p:nvSpPr>
          <p:cNvPr id="24" name="Rounded Rectangle 23"/>
          <p:cNvSpPr/>
          <p:nvPr/>
        </p:nvSpPr>
        <p:spPr>
          <a:xfrm>
            <a:off x="3352801" y="2076655"/>
            <a:ext cx="2055316" cy="515784"/>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Insights</a:t>
            </a:r>
          </a:p>
        </p:txBody>
      </p:sp>
      <p:sp>
        <p:nvSpPr>
          <p:cNvPr id="25" name="Rounded Rectangle 24"/>
          <p:cNvSpPr/>
          <p:nvPr/>
        </p:nvSpPr>
        <p:spPr>
          <a:xfrm>
            <a:off x="3355250" y="3126521"/>
            <a:ext cx="2055316" cy="515784"/>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Interviews</a:t>
            </a:r>
          </a:p>
        </p:txBody>
      </p:sp>
      <p:sp>
        <p:nvSpPr>
          <p:cNvPr id="26" name="Rounded Rectangle 25"/>
          <p:cNvSpPr/>
          <p:nvPr/>
        </p:nvSpPr>
        <p:spPr>
          <a:xfrm>
            <a:off x="3355250" y="4176388"/>
            <a:ext cx="2055316" cy="515784"/>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Articles</a:t>
            </a:r>
          </a:p>
        </p:txBody>
      </p:sp>
      <p:sp>
        <p:nvSpPr>
          <p:cNvPr id="27" name="Rounded Rectangle 26"/>
          <p:cNvSpPr/>
          <p:nvPr/>
        </p:nvSpPr>
        <p:spPr>
          <a:xfrm>
            <a:off x="3352801" y="5226255"/>
            <a:ext cx="2055316" cy="515784"/>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48201" tIns="48201" rIns="48201" bIns="48201" numCol="1" spcCol="1270" anchor="ctr" anchorCtr="0">
            <a:noAutofit/>
          </a:bodyPr>
          <a:lstStyle/>
          <a:p>
            <a:pPr algn="ctr" defTabSz="948243">
              <a:lnSpc>
                <a:spcPct val="90000"/>
              </a:lnSpc>
              <a:spcBef>
                <a:spcPct val="0"/>
              </a:spcBef>
              <a:spcAft>
                <a:spcPct val="35000"/>
              </a:spcAft>
            </a:pPr>
            <a:r>
              <a:rPr lang="en-US" sz="1867" dirty="0">
                <a:solidFill>
                  <a:srgbClr val="FFFFFF"/>
                </a:solidFill>
              </a:rPr>
              <a:t>Resources</a:t>
            </a:r>
          </a:p>
        </p:txBody>
      </p:sp>
      <p:sp>
        <p:nvSpPr>
          <p:cNvPr id="9" name="Rectangle 8"/>
          <p:cNvSpPr/>
          <p:nvPr/>
        </p:nvSpPr>
        <p:spPr>
          <a:xfrm>
            <a:off x="6426567" y="1327242"/>
            <a:ext cx="5286059" cy="349715"/>
          </a:xfrm>
          <a:prstGeom prst="rect">
            <a:avLst/>
          </a:prstGeom>
        </p:spPr>
        <p:txBody>
          <a:bodyPr wrap="square" lIns="243840" rIns="243840" bIns="97536">
            <a:spAutoFit/>
          </a:bodyPr>
          <a:lstStyle/>
          <a:p>
            <a:pPr>
              <a:lnSpc>
                <a:spcPct val="89000"/>
              </a:lnSpc>
            </a:pPr>
            <a:r>
              <a:rPr lang="en-US" sz="1467" dirty="0"/>
              <a:t>Concepts from “How to Win Friend and Influence People”</a:t>
            </a:r>
          </a:p>
        </p:txBody>
      </p:sp>
      <p:cxnSp>
        <p:nvCxnSpPr>
          <p:cNvPr id="12" name="Elbow Connector 11"/>
          <p:cNvCxnSpPr>
            <a:stCxn id="24" idx="3"/>
          </p:cNvCxnSpPr>
          <p:nvPr/>
        </p:nvCxnSpPr>
        <p:spPr>
          <a:xfrm flipV="1">
            <a:off x="5408116" y="1486471"/>
            <a:ext cx="612051" cy="848076"/>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5408116" y="2079776"/>
            <a:ext cx="612051" cy="254771"/>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426565" y="2763188"/>
            <a:ext cx="5286059" cy="349715"/>
          </a:xfrm>
          <a:prstGeom prst="rect">
            <a:avLst/>
          </a:prstGeom>
        </p:spPr>
        <p:txBody>
          <a:bodyPr wrap="square" lIns="243840" rIns="243840" bIns="97536">
            <a:spAutoFit/>
          </a:bodyPr>
          <a:lstStyle/>
          <a:p>
            <a:pPr>
              <a:lnSpc>
                <a:spcPct val="89000"/>
              </a:lnSpc>
            </a:pPr>
            <a:r>
              <a:rPr lang="en-US" sz="1467" dirty="0"/>
              <a:t>Podcast-like audio interviews</a:t>
            </a:r>
          </a:p>
        </p:txBody>
      </p:sp>
      <p:sp>
        <p:nvSpPr>
          <p:cNvPr id="34" name="Rectangle 33"/>
          <p:cNvSpPr/>
          <p:nvPr/>
        </p:nvSpPr>
        <p:spPr>
          <a:xfrm>
            <a:off x="6426567" y="3359242"/>
            <a:ext cx="5286059" cy="349715"/>
          </a:xfrm>
          <a:prstGeom prst="rect">
            <a:avLst/>
          </a:prstGeom>
        </p:spPr>
        <p:txBody>
          <a:bodyPr wrap="square" lIns="243840" rIns="243840" bIns="97536">
            <a:spAutoFit/>
          </a:bodyPr>
          <a:lstStyle/>
          <a:p>
            <a:pPr>
              <a:lnSpc>
                <a:spcPct val="89000"/>
              </a:lnSpc>
            </a:pPr>
            <a:r>
              <a:rPr lang="en-US" sz="1467" dirty="0"/>
              <a:t>“</a:t>
            </a:r>
            <a:r>
              <a:rPr lang="en-US" sz="1467" dirty="0" err="1"/>
              <a:t>Mixergy</a:t>
            </a:r>
            <a:r>
              <a:rPr lang="en-US" sz="1467" dirty="0"/>
              <a:t>” for corporate enthusiasts</a:t>
            </a:r>
          </a:p>
        </p:txBody>
      </p:sp>
      <p:cxnSp>
        <p:nvCxnSpPr>
          <p:cNvPr id="35" name="Elbow Connector 34"/>
          <p:cNvCxnSpPr>
            <a:stCxn id="25" idx="3"/>
          </p:cNvCxnSpPr>
          <p:nvPr/>
        </p:nvCxnSpPr>
        <p:spPr>
          <a:xfrm flipV="1">
            <a:off x="5410566" y="2935965"/>
            <a:ext cx="609601" cy="448449"/>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5410566" y="3384413"/>
            <a:ext cx="609601" cy="144856"/>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6426567" y="4077215"/>
            <a:ext cx="5286059" cy="349715"/>
          </a:xfrm>
          <a:prstGeom prst="rect">
            <a:avLst/>
          </a:prstGeom>
        </p:spPr>
        <p:txBody>
          <a:bodyPr wrap="square" lIns="243840" rIns="243840" bIns="97536">
            <a:spAutoFit/>
          </a:bodyPr>
          <a:lstStyle/>
          <a:p>
            <a:pPr>
              <a:lnSpc>
                <a:spcPct val="89000"/>
              </a:lnSpc>
            </a:pPr>
            <a:r>
              <a:rPr lang="en-US" sz="1467" dirty="0"/>
              <a:t>Summaries from the best business editorials</a:t>
            </a:r>
          </a:p>
        </p:txBody>
      </p:sp>
      <p:sp>
        <p:nvSpPr>
          <p:cNvPr id="38" name="Rectangle 37"/>
          <p:cNvSpPr/>
          <p:nvPr/>
        </p:nvSpPr>
        <p:spPr>
          <a:xfrm>
            <a:off x="6426567" y="4686815"/>
            <a:ext cx="5286059" cy="349715"/>
          </a:xfrm>
          <a:prstGeom prst="rect">
            <a:avLst/>
          </a:prstGeom>
        </p:spPr>
        <p:txBody>
          <a:bodyPr wrap="square" lIns="243840" rIns="243840" bIns="97536">
            <a:spAutoFit/>
          </a:bodyPr>
          <a:lstStyle/>
          <a:p>
            <a:pPr>
              <a:lnSpc>
                <a:spcPct val="89000"/>
              </a:lnSpc>
            </a:pPr>
            <a:r>
              <a:rPr lang="en-US" sz="1467" dirty="0"/>
              <a:t>Find material to share from different MBA programs</a:t>
            </a:r>
          </a:p>
        </p:txBody>
      </p:sp>
      <p:cxnSp>
        <p:nvCxnSpPr>
          <p:cNvPr id="39" name="Elbow Connector 38"/>
          <p:cNvCxnSpPr>
            <a:stCxn id="26" idx="3"/>
          </p:cNvCxnSpPr>
          <p:nvPr/>
        </p:nvCxnSpPr>
        <p:spPr>
          <a:xfrm flipV="1">
            <a:off x="5410566" y="4249992"/>
            <a:ext cx="609601" cy="184289"/>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5410566" y="4434280"/>
            <a:ext cx="609601" cy="409016"/>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426567" y="5404788"/>
            <a:ext cx="5286059" cy="349715"/>
          </a:xfrm>
          <a:prstGeom prst="rect">
            <a:avLst/>
          </a:prstGeom>
        </p:spPr>
        <p:txBody>
          <a:bodyPr wrap="square" lIns="243840" rIns="243840" bIns="97536">
            <a:spAutoFit/>
          </a:bodyPr>
          <a:lstStyle/>
          <a:p>
            <a:pPr>
              <a:lnSpc>
                <a:spcPct val="89000"/>
              </a:lnSpc>
            </a:pPr>
            <a:r>
              <a:rPr lang="en-US" sz="1467" dirty="0"/>
              <a:t>Books, email templates, thank you notes</a:t>
            </a:r>
            <a:r>
              <a:rPr lang="mr-IN" sz="1467" dirty="0"/>
              <a:t>…</a:t>
            </a:r>
            <a:r>
              <a:rPr lang="en-US" sz="1467" dirty="0"/>
              <a:t>.</a:t>
            </a:r>
          </a:p>
        </p:txBody>
      </p:sp>
      <p:sp>
        <p:nvSpPr>
          <p:cNvPr id="42" name="Rectangle 41"/>
          <p:cNvSpPr/>
          <p:nvPr/>
        </p:nvSpPr>
        <p:spPr>
          <a:xfrm>
            <a:off x="6426567" y="5976134"/>
            <a:ext cx="5286059" cy="349715"/>
          </a:xfrm>
          <a:prstGeom prst="rect">
            <a:avLst/>
          </a:prstGeom>
        </p:spPr>
        <p:txBody>
          <a:bodyPr wrap="square" lIns="243840" rIns="243840" bIns="97536">
            <a:spAutoFit/>
          </a:bodyPr>
          <a:lstStyle/>
          <a:p>
            <a:pPr>
              <a:lnSpc>
                <a:spcPct val="89000"/>
              </a:lnSpc>
            </a:pPr>
            <a:r>
              <a:rPr lang="en-US" sz="1467" dirty="0"/>
              <a:t>Anything that will help recruiting world-class talent</a:t>
            </a:r>
          </a:p>
        </p:txBody>
      </p:sp>
      <p:cxnSp>
        <p:nvCxnSpPr>
          <p:cNvPr id="43" name="Elbow Connector 42"/>
          <p:cNvCxnSpPr>
            <a:stCxn id="27" idx="3"/>
          </p:cNvCxnSpPr>
          <p:nvPr/>
        </p:nvCxnSpPr>
        <p:spPr>
          <a:xfrm>
            <a:off x="5408116" y="5484147"/>
            <a:ext cx="612051" cy="79871"/>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5408116" y="5484147"/>
            <a:ext cx="612051" cy="673176"/>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713704" y="2334547"/>
            <a:ext cx="639096" cy="15748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713705" y="3384414"/>
            <a:ext cx="641545" cy="524933"/>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713705" y="3909347"/>
            <a:ext cx="641545" cy="524933"/>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713704" y="3909347"/>
            <a:ext cx="639096" cy="15748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6020167" y="126839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6" name="Freeform 45"/>
          <p:cNvSpPr/>
          <p:nvPr/>
        </p:nvSpPr>
        <p:spPr>
          <a:xfrm rot="10800000" flipV="1">
            <a:off x="6020167" y="186170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7" name="Freeform 46"/>
          <p:cNvSpPr/>
          <p:nvPr/>
        </p:nvSpPr>
        <p:spPr>
          <a:xfrm rot="10800000" flipV="1">
            <a:off x="6020167" y="2717888"/>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8" name="Freeform 47"/>
          <p:cNvSpPr/>
          <p:nvPr/>
        </p:nvSpPr>
        <p:spPr>
          <a:xfrm rot="10800000" flipV="1">
            <a:off x="6020167" y="3311193"/>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49" name="Freeform 48"/>
          <p:cNvSpPr/>
          <p:nvPr/>
        </p:nvSpPr>
        <p:spPr>
          <a:xfrm rot="10800000" flipV="1">
            <a:off x="6020167" y="4031915"/>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0" name="Freeform 49"/>
          <p:cNvSpPr/>
          <p:nvPr/>
        </p:nvSpPr>
        <p:spPr>
          <a:xfrm rot="10800000" flipV="1">
            <a:off x="6020167" y="4625220"/>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2" name="Freeform 51"/>
          <p:cNvSpPr/>
          <p:nvPr/>
        </p:nvSpPr>
        <p:spPr>
          <a:xfrm rot="10800000" flipV="1">
            <a:off x="6020167" y="5345941"/>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3" name="Freeform 52"/>
          <p:cNvSpPr/>
          <p:nvPr/>
        </p:nvSpPr>
        <p:spPr>
          <a:xfrm rot="10800000" flipV="1">
            <a:off x="6020167" y="5939247"/>
            <a:ext cx="438395" cy="436152"/>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76553" tIns="275211" rIns="276553" bIns="275211" numCol="1" spcCol="1270" anchor="ctr" anchorCtr="0">
            <a:noAutofit/>
          </a:bodyPr>
          <a:lstStyle/>
          <a:p>
            <a:pPr algn="ctr" defTabSz="948243">
              <a:lnSpc>
                <a:spcPct val="90000"/>
              </a:lnSpc>
              <a:spcBef>
                <a:spcPct val="0"/>
              </a:spcBef>
              <a:spcAft>
                <a:spcPct val="35000"/>
              </a:spcAft>
            </a:pPr>
            <a:r>
              <a:rPr lang="en-US" sz="1467" dirty="0">
                <a:solidFill>
                  <a:srgbClr val="FFFFFF"/>
                </a:solidFill>
              </a:rPr>
              <a:t>X</a:t>
            </a:r>
          </a:p>
        </p:txBody>
      </p:sp>
      <p:sp>
        <p:nvSpPr>
          <p:cNvPr id="54" name="Rectangle 53"/>
          <p:cNvSpPr/>
          <p:nvPr/>
        </p:nvSpPr>
        <p:spPr>
          <a:xfrm>
            <a:off x="6420036" y="1952836"/>
            <a:ext cx="5286059" cy="349715"/>
          </a:xfrm>
          <a:prstGeom prst="rect">
            <a:avLst/>
          </a:prstGeom>
        </p:spPr>
        <p:txBody>
          <a:bodyPr wrap="square" lIns="243840" rIns="243840" bIns="97536">
            <a:spAutoFit/>
          </a:bodyPr>
          <a:lstStyle/>
          <a:p>
            <a:pPr>
              <a:lnSpc>
                <a:spcPct val="89000"/>
              </a:lnSpc>
            </a:pPr>
            <a:r>
              <a:rPr lang="en-US" sz="1467"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2514519"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rot="585448">
            <a:off x="4796266"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7" name="Freeform 8"/>
          <p:cNvSpPr>
            <a:spLocks/>
          </p:cNvSpPr>
          <p:nvPr/>
        </p:nvSpPr>
        <p:spPr bwMode="auto">
          <a:xfrm rot="21064990" flipH="1">
            <a:off x="7232413"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12" name="TextBox 11"/>
          <p:cNvSpPr txBox="1"/>
          <p:nvPr/>
        </p:nvSpPr>
        <p:spPr>
          <a:xfrm>
            <a:off x="5178632" y="1844824"/>
            <a:ext cx="2149051" cy="1898366"/>
          </a:xfrm>
          <a:prstGeom prst="rect">
            <a:avLst/>
          </a:prstGeom>
          <a:noFill/>
        </p:spPr>
        <p:txBody>
          <a:bodyPr wrap="square" rtlCol="0">
            <a:spAutoFit/>
          </a:bodyPr>
          <a:lstStyle/>
          <a:p>
            <a:r>
              <a:rPr lang="en-US" sz="1467" dirty="0">
                <a:solidFill>
                  <a:srgbClr val="FFFFFF"/>
                </a:solidFill>
              </a:rPr>
              <a:t>“As a software developer it was hard for me to practice public speaking and connect. This service has helped me find</a:t>
            </a:r>
          </a:p>
          <a:p>
            <a:r>
              <a:rPr lang="en-US" sz="1467" dirty="0">
                <a:solidFill>
                  <a:srgbClr val="FFFFFF"/>
                </a:solidFill>
              </a:rPr>
              <a:t>      mentors</a:t>
            </a:r>
            <a:r>
              <a:rPr lang="mr-IN" sz="1467" dirty="0">
                <a:solidFill>
                  <a:srgbClr val="FFFFFF"/>
                </a:solidFill>
              </a:rPr>
              <a:t>…</a:t>
            </a:r>
            <a:r>
              <a:rPr lang="en-US" sz="1467" dirty="0">
                <a:solidFill>
                  <a:srgbClr val="FFFFFF"/>
                </a:solidFill>
              </a:rPr>
              <a:t>”</a:t>
            </a:r>
          </a:p>
          <a:p>
            <a:endParaRPr lang="en-US" sz="1467" dirty="0">
              <a:solidFill>
                <a:srgbClr val="FFFFFF"/>
              </a:solidFill>
            </a:endParaRPr>
          </a:p>
        </p:txBody>
      </p:sp>
      <p:sp>
        <p:nvSpPr>
          <p:cNvPr id="15" name="TextBox 14"/>
          <p:cNvSpPr txBox="1"/>
          <p:nvPr/>
        </p:nvSpPr>
        <p:spPr>
          <a:xfrm>
            <a:off x="2798387" y="2051305"/>
            <a:ext cx="2172176" cy="1221103"/>
          </a:xfrm>
          <a:prstGeom prst="rect">
            <a:avLst/>
          </a:prstGeom>
          <a:noFill/>
        </p:spPr>
        <p:txBody>
          <a:bodyPr wrap="square" rtlCol="0">
            <a:spAutoFit/>
          </a:bodyPr>
          <a:lstStyle/>
          <a:p>
            <a:r>
              <a:rPr lang="en-US" sz="1467" dirty="0">
                <a:solidFill>
                  <a:srgbClr val="FFFFFF"/>
                </a:solidFill>
              </a:rPr>
              <a:t>“Tremendous value for the time I spend reading my weekly report. In less than six months my </a:t>
            </a:r>
            <a:r>
              <a:rPr lang="mr-IN" sz="1467" dirty="0">
                <a:solidFill>
                  <a:srgbClr val="FFFFFF"/>
                </a:solidFill>
              </a:rPr>
              <a:t>…</a:t>
            </a:r>
            <a:r>
              <a:rPr lang="en-US" sz="1467" dirty="0">
                <a:solidFill>
                  <a:srgbClr val="FFFFFF"/>
                </a:solidFill>
              </a:rPr>
              <a:t>”</a:t>
            </a:r>
          </a:p>
        </p:txBody>
      </p:sp>
      <p:sp>
        <p:nvSpPr>
          <p:cNvPr id="18" name="TextBox 17"/>
          <p:cNvSpPr txBox="1"/>
          <p:nvPr/>
        </p:nvSpPr>
        <p:spPr>
          <a:xfrm>
            <a:off x="7417760" y="1916832"/>
            <a:ext cx="2112611" cy="1569660"/>
          </a:xfrm>
          <a:prstGeom prst="rect">
            <a:avLst/>
          </a:prstGeom>
          <a:noFill/>
        </p:spPr>
        <p:txBody>
          <a:bodyPr wrap="square" rtlCol="0">
            <a:spAutoFit/>
          </a:bodyPr>
          <a:lstStyle/>
          <a:p>
            <a:pPr algn="ctr"/>
            <a:r>
              <a:rPr lang="en-US" i="1" dirty="0">
                <a:solidFill>
                  <a:srgbClr val="FFFFFF"/>
                </a:solidFill>
              </a:rPr>
              <a:t>“Its like my personal professional advisor</a:t>
            </a:r>
            <a:r>
              <a:rPr lang="en-US" dirty="0">
                <a:solidFill>
                  <a:srgbClr val="FFFFFF"/>
                </a:solidFill>
              </a:rPr>
              <a:t>!!”</a:t>
            </a:r>
          </a:p>
        </p:txBody>
      </p:sp>
      <p:grpSp>
        <p:nvGrpSpPr>
          <p:cNvPr id="26" name="Group 4"/>
          <p:cNvGrpSpPr>
            <a:grpSpLocks noChangeAspect="1"/>
          </p:cNvGrpSpPr>
          <p:nvPr/>
        </p:nvGrpSpPr>
        <p:grpSpPr bwMode="auto">
          <a:xfrm>
            <a:off x="4595058" y="4343401"/>
            <a:ext cx="885021" cy="1756833"/>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4"/>
          <p:cNvGrpSpPr>
            <a:grpSpLocks noChangeAspect="1"/>
          </p:cNvGrpSpPr>
          <p:nvPr/>
        </p:nvGrpSpPr>
        <p:grpSpPr bwMode="auto">
          <a:xfrm>
            <a:off x="6797746" y="4343401"/>
            <a:ext cx="885021" cy="1756833"/>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4"/>
          <p:cNvGrpSpPr>
            <a:grpSpLocks noChangeAspect="1"/>
          </p:cNvGrpSpPr>
          <p:nvPr/>
        </p:nvGrpSpPr>
        <p:grpSpPr bwMode="auto">
          <a:xfrm>
            <a:off x="7899090" y="4343401"/>
            <a:ext cx="885021" cy="1756833"/>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 name="Group 4"/>
          <p:cNvGrpSpPr>
            <a:grpSpLocks noChangeAspect="1"/>
          </p:cNvGrpSpPr>
          <p:nvPr/>
        </p:nvGrpSpPr>
        <p:grpSpPr bwMode="auto">
          <a:xfrm>
            <a:off x="5696402" y="4343401"/>
            <a:ext cx="885021" cy="1756833"/>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3810000" y="1633583"/>
          <a:ext cx="4572000" cy="46397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8229601" y="2466055"/>
            <a:ext cx="1826417"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8229600" y="2786399"/>
            <a:ext cx="2743200" cy="830997"/>
          </a:xfrm>
          <a:prstGeom prst="rect">
            <a:avLst/>
          </a:prstGeom>
          <a:noFill/>
        </p:spPr>
        <p:txBody>
          <a:bodyPr wrap="square" rtlCol="0">
            <a:spAutoFit/>
          </a:bodyPr>
          <a:lstStyle/>
          <a:p>
            <a:r>
              <a:rPr lang="en-US" sz="1600" dirty="0">
                <a:solidFill>
                  <a:schemeClr val="tx1">
                    <a:lumMod val="60000"/>
                    <a:lumOff val="40000"/>
                  </a:schemeClr>
                </a:solidFill>
              </a:rPr>
              <a:t>Suggestions and case-studies focused on industry people dynamics</a:t>
            </a:r>
          </a:p>
        </p:txBody>
      </p:sp>
      <p:sp>
        <p:nvSpPr>
          <p:cNvPr id="21" name="TextBox 20"/>
          <p:cNvSpPr txBox="1"/>
          <p:nvPr/>
        </p:nvSpPr>
        <p:spPr>
          <a:xfrm>
            <a:off x="8229600" y="4678822"/>
            <a:ext cx="1455246" cy="420576"/>
          </a:xfrm>
          <a:prstGeom prst="rect">
            <a:avLst/>
          </a:prstGeom>
          <a:noFill/>
        </p:spPr>
        <p:txBody>
          <a:bodyPr wrap="none" rtlCol="0">
            <a:spAutoFit/>
          </a:bodyPr>
          <a:lstStyle/>
          <a:p>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8229600" y="4997736"/>
            <a:ext cx="2844800" cy="584776"/>
          </a:xfrm>
          <a:prstGeom prst="rect">
            <a:avLst/>
          </a:prstGeom>
          <a:noFill/>
        </p:spPr>
        <p:txBody>
          <a:bodyPr wrap="square" rtlCol="0">
            <a:spAutoFit/>
          </a:bodyPr>
          <a:lstStyle/>
          <a:p>
            <a:r>
              <a:rPr lang="en-US" sz="1600" dirty="0">
                <a:solidFill>
                  <a:schemeClr val="tx1">
                    <a:lumMod val="60000"/>
                    <a:lumOff val="40000"/>
                  </a:schemeClr>
                </a:solidFill>
              </a:rPr>
              <a:t>Actionable insights to develop one’s career</a:t>
            </a:r>
          </a:p>
        </p:txBody>
      </p:sp>
      <p:sp>
        <p:nvSpPr>
          <p:cNvPr id="23" name="TextBox 22"/>
          <p:cNvSpPr txBox="1"/>
          <p:nvPr/>
        </p:nvSpPr>
        <p:spPr>
          <a:xfrm>
            <a:off x="2108511" y="2466055"/>
            <a:ext cx="175229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1117600" y="2786399"/>
            <a:ext cx="2743200" cy="830997"/>
          </a:xfrm>
          <a:prstGeom prst="rect">
            <a:avLst/>
          </a:prstGeom>
          <a:noFill/>
        </p:spPr>
        <p:txBody>
          <a:bodyPr wrap="square" rtlCol="0">
            <a:spAutoFit/>
          </a:bodyPr>
          <a:lstStyle/>
          <a:p>
            <a:pPr algn="r"/>
            <a:r>
              <a:rPr lang="en-US" sz="1600" dirty="0">
                <a:solidFill>
                  <a:schemeClr val="tx1">
                    <a:lumMod val="60000"/>
                    <a:lumOff val="40000"/>
                  </a:schemeClr>
                </a:solidFill>
              </a:rPr>
              <a:t>Abstract materials that anyone can use for most occasions</a:t>
            </a:r>
          </a:p>
        </p:txBody>
      </p:sp>
      <p:sp>
        <p:nvSpPr>
          <p:cNvPr id="25" name="TextBox 24"/>
          <p:cNvSpPr txBox="1"/>
          <p:nvPr/>
        </p:nvSpPr>
        <p:spPr>
          <a:xfrm>
            <a:off x="2419380" y="4678822"/>
            <a:ext cx="1441420" cy="420576"/>
          </a:xfrm>
          <a:prstGeom prst="rect">
            <a:avLst/>
          </a:prstGeom>
          <a:noFill/>
        </p:spPr>
        <p:txBody>
          <a:bodyPr wrap="none" rtlCol="0">
            <a:spAutoFit/>
          </a:bodyPr>
          <a:lstStyle/>
          <a:p>
            <a:pPr algn="r"/>
            <a:r>
              <a:rPr lang="en-US" sz="2133"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1016000" y="4997736"/>
            <a:ext cx="2844800" cy="338554"/>
          </a:xfrm>
          <a:prstGeom prst="rect">
            <a:avLst/>
          </a:prstGeom>
          <a:noFill/>
        </p:spPr>
        <p:txBody>
          <a:bodyPr wrap="square" rtlCol="0">
            <a:spAutoFit/>
          </a:bodyPr>
          <a:lstStyle/>
          <a:p>
            <a:pPr algn="r"/>
            <a:r>
              <a:rPr lang="en-US" sz="1600" dirty="0">
                <a:solidFill>
                  <a:schemeClr val="tx1">
                    <a:lumMod val="60000"/>
                    <a:lumOff val="40000"/>
                  </a:schemeClr>
                </a:solidFill>
              </a:rPr>
              <a:t>High level</a:t>
            </a:r>
          </a:p>
        </p:txBody>
      </p:sp>
      <p:sp>
        <p:nvSpPr>
          <p:cNvPr id="16" name="TextBox 15"/>
          <p:cNvSpPr txBox="1"/>
          <p:nvPr/>
        </p:nvSpPr>
        <p:spPr>
          <a:xfrm>
            <a:off x="4684948" y="1254242"/>
            <a:ext cx="2743200" cy="338554"/>
          </a:xfrm>
          <a:prstGeom prst="rect">
            <a:avLst/>
          </a:prstGeom>
          <a:noFill/>
        </p:spPr>
        <p:txBody>
          <a:bodyPr wrap="square" rtlCol="0">
            <a:spAutoFit/>
          </a:bodyPr>
          <a:lstStyle/>
          <a:p>
            <a:pPr algn="ctr"/>
            <a:r>
              <a:rPr lang="en-US" sz="1600" dirty="0">
                <a:solidFill>
                  <a:schemeClr val="tx1">
                    <a:lumMod val="60000"/>
                    <a:lumOff val="40000"/>
                  </a:schemeClr>
                </a:solidFill>
              </a:rPr>
              <a:t>Hardness to acquire</a:t>
            </a:r>
          </a:p>
        </p:txBody>
      </p:sp>
      <p:sp>
        <p:nvSpPr>
          <p:cNvPr id="17" name="TextBox 16"/>
          <p:cNvSpPr txBox="1"/>
          <p:nvPr/>
        </p:nvSpPr>
        <p:spPr>
          <a:xfrm>
            <a:off x="8525593" y="3789040"/>
            <a:ext cx="2743200" cy="338554"/>
          </a:xfrm>
          <a:prstGeom prst="rect">
            <a:avLst/>
          </a:prstGeom>
          <a:noFill/>
        </p:spPr>
        <p:txBody>
          <a:bodyPr wrap="square" rtlCol="0">
            <a:spAutoFit/>
          </a:bodyPr>
          <a:lstStyle/>
          <a:p>
            <a:r>
              <a:rPr lang="en-US" sz="1600" dirty="0">
                <a:solidFill>
                  <a:schemeClr val="tx1">
                    <a:lumMod val="60000"/>
                    <a:lumOff val="40000"/>
                  </a:schemeClr>
                </a:solidFill>
              </a:rPr>
              <a:t>Actionable</a:t>
            </a:r>
          </a:p>
        </p:txBody>
      </p:sp>
      <p:sp>
        <p:nvSpPr>
          <p:cNvPr id="31" name="Freeform 112"/>
          <p:cNvSpPr>
            <a:spLocks noEditPoints="1"/>
          </p:cNvSpPr>
          <p:nvPr/>
        </p:nvSpPr>
        <p:spPr bwMode="auto">
          <a:xfrm>
            <a:off x="4727848" y="2381320"/>
            <a:ext cx="602813" cy="615632"/>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noEditPoints="1"/>
          </p:cNvSpPr>
          <p:nvPr/>
        </p:nvSpPr>
        <p:spPr bwMode="auto">
          <a:xfrm>
            <a:off x="6816080" y="2371382"/>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noEditPoints="1"/>
          </p:cNvSpPr>
          <p:nvPr/>
        </p:nvSpPr>
        <p:spPr bwMode="auto">
          <a:xfrm>
            <a:off x="6744072" y="4501074"/>
            <a:ext cx="807363" cy="589009"/>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96"/>
          <p:cNvSpPr>
            <a:spLocks noEditPoints="1"/>
          </p:cNvSpPr>
          <p:nvPr/>
        </p:nvSpPr>
        <p:spPr bwMode="auto">
          <a:xfrm>
            <a:off x="4691844" y="4437111"/>
            <a:ext cx="683867" cy="731191"/>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65" y="1334965"/>
            <a:ext cx="6349206" cy="4203174"/>
          </a:xfrm>
          <a:prstGeom prst="rect">
            <a:avLst/>
          </a:prstGeom>
        </p:spPr>
      </p:pic>
      <p:grpSp>
        <p:nvGrpSpPr>
          <p:cNvPr id="2" name="Group 1"/>
          <p:cNvGrpSpPr/>
          <p:nvPr/>
        </p:nvGrpSpPr>
        <p:grpSpPr>
          <a:xfrm>
            <a:off x="6966808" y="764704"/>
            <a:ext cx="3759200" cy="5343696"/>
            <a:chOff x="6966808" y="188640"/>
            <a:chExt cx="3759200" cy="5343696"/>
          </a:xfrm>
        </p:grpSpPr>
        <p:sp>
          <p:nvSpPr>
            <p:cNvPr id="7" name="Rectangle 6"/>
            <p:cNvSpPr/>
            <p:nvPr/>
          </p:nvSpPr>
          <p:spPr>
            <a:xfrm>
              <a:off x="6966808" y="1592796"/>
              <a:ext cx="3759200" cy="3939540"/>
            </a:xfrm>
            <a:prstGeom prst="rect">
              <a:avLst/>
            </a:prstGeom>
          </p:spPr>
          <p:txBody>
            <a:bodyPr wrap="square">
              <a:spAutoFit/>
            </a:bodyPr>
            <a:lstStyle/>
            <a:p>
              <a:pPr>
                <a:lnSpc>
                  <a:spcPct val="150000"/>
                </a:lnSpc>
                <a:spcBef>
                  <a:spcPts val="1200"/>
                </a:spcBef>
              </a:pPr>
              <a:r>
                <a:rPr lang="en-US" sz="1600" dirty="0">
                  <a:hlinkClick r:id="rId2"/>
                </a:rPr>
                <a:t>You Exec</a:t>
              </a:r>
              <a:r>
                <a:rPr lang="en-US" sz="16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1200"/>
                </a:spcBef>
              </a:pPr>
              <a:r>
                <a:rPr lang="en-US" sz="1600" dirty="0"/>
                <a:t>When you join our </a:t>
              </a:r>
              <a:r>
                <a:rPr lang="en-US" sz="1600" dirty="0">
                  <a:hlinkClick r:id="rId4"/>
                </a:rPr>
                <a:t>Plus</a:t>
              </a:r>
              <a:r>
                <a:rPr lang="en-US" sz="1600" dirty="0"/>
                <a:t> subscription you will receive exclusive resources and insights to propel your career even further.</a:t>
              </a:r>
            </a:p>
          </p:txBody>
        </p:sp>
        <p:pic>
          <p:nvPicPr>
            <p:cNvPr id="8" name="Picture 7">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129085" y="188640"/>
              <a:ext cx="3434647" cy="987709"/>
            </a:xfrm>
            <a:prstGeom prst="rect">
              <a:avLst/>
            </a:prstGeom>
          </p:spPr>
        </p:pic>
      </p:grpSp>
    </p:spTree>
    <p:extLst>
      <p:ext uri="{BB962C8B-B14F-4D97-AF65-F5344CB8AC3E}">
        <p14:creationId xmlns:p14="http://schemas.microsoft.com/office/powerpoint/2010/main" val="7310325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2070869" y="856078"/>
            <a:ext cx="2208208" cy="2208208"/>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4" name="Oval 13"/>
          <p:cNvSpPr/>
          <p:nvPr/>
        </p:nvSpPr>
        <p:spPr>
          <a:xfrm>
            <a:off x="1540233" y="325441"/>
            <a:ext cx="3269481" cy="326948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0" name="Freeform 13"/>
          <p:cNvSpPr>
            <a:spLocks noEditPoints="1"/>
          </p:cNvSpPr>
          <p:nvPr/>
        </p:nvSpPr>
        <p:spPr bwMode="auto">
          <a:xfrm>
            <a:off x="2661178" y="1204083"/>
            <a:ext cx="1027591" cy="891608"/>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 name="Oval 4"/>
          <p:cNvSpPr/>
          <p:nvPr/>
        </p:nvSpPr>
        <p:spPr>
          <a:xfrm>
            <a:off x="4321773" y="2695663"/>
            <a:ext cx="3236801" cy="3236803"/>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8" name="Oval 7"/>
          <p:cNvSpPr/>
          <p:nvPr/>
        </p:nvSpPr>
        <p:spPr>
          <a:xfrm>
            <a:off x="1493972" y="4210988"/>
            <a:ext cx="2192201" cy="219220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0" name="Oval 9"/>
          <p:cNvSpPr/>
          <p:nvPr/>
        </p:nvSpPr>
        <p:spPr>
          <a:xfrm>
            <a:off x="8185546" y="4294415"/>
            <a:ext cx="2635305" cy="2635307"/>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sp>
        <p:nvSpPr>
          <p:cNvPr id="11" name="Oval 10"/>
          <p:cNvSpPr/>
          <p:nvPr/>
        </p:nvSpPr>
        <p:spPr>
          <a:xfrm>
            <a:off x="3949679" y="2282198"/>
            <a:ext cx="4069445" cy="40694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2" name="Oval 11"/>
          <p:cNvSpPr/>
          <p:nvPr/>
        </p:nvSpPr>
        <p:spPr>
          <a:xfrm>
            <a:off x="7797836" y="3906705"/>
            <a:ext cx="3410725" cy="341072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3200" dirty="0"/>
              <a:t> </a:t>
            </a:r>
          </a:p>
        </p:txBody>
      </p:sp>
      <p:grpSp>
        <p:nvGrpSpPr>
          <p:cNvPr id="44" name="Group 43"/>
          <p:cNvGrpSpPr/>
          <p:nvPr/>
        </p:nvGrpSpPr>
        <p:grpSpPr>
          <a:xfrm>
            <a:off x="7008503" y="375370"/>
            <a:ext cx="2937655" cy="2937656"/>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15" name="Oval 14"/>
          <p:cNvSpPr/>
          <p:nvPr/>
        </p:nvSpPr>
        <p:spPr>
          <a:xfrm>
            <a:off x="1106694" y="3823710"/>
            <a:ext cx="2966756" cy="296675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19" name="Group 18"/>
          <p:cNvGrpSpPr/>
          <p:nvPr/>
        </p:nvGrpSpPr>
        <p:grpSpPr>
          <a:xfrm>
            <a:off x="-101599" y="1230869"/>
            <a:ext cx="1614116" cy="1614117"/>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3" name="Freeform 33"/>
          <p:cNvSpPr>
            <a:spLocks noEditPoints="1"/>
          </p:cNvSpPr>
          <p:nvPr/>
        </p:nvSpPr>
        <p:spPr bwMode="auto">
          <a:xfrm>
            <a:off x="2224982" y="4450063"/>
            <a:ext cx="698929" cy="732905"/>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4" name="Oval 23"/>
          <p:cNvSpPr/>
          <p:nvPr/>
        </p:nvSpPr>
        <p:spPr>
          <a:xfrm>
            <a:off x="1326369" y="1975240"/>
            <a:ext cx="333744" cy="33374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nvGrpSpPr>
          <p:cNvPr id="28" name="Group 27"/>
          <p:cNvGrpSpPr/>
          <p:nvPr/>
        </p:nvGrpSpPr>
        <p:grpSpPr>
          <a:xfrm>
            <a:off x="4130626" y="2741968"/>
            <a:ext cx="573324" cy="573324"/>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29" name="Group 28"/>
          <p:cNvGrpSpPr/>
          <p:nvPr/>
        </p:nvGrpSpPr>
        <p:grpSpPr>
          <a:xfrm>
            <a:off x="3703502" y="4596074"/>
            <a:ext cx="573324" cy="573324"/>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2" name="Group 31"/>
          <p:cNvGrpSpPr/>
          <p:nvPr/>
        </p:nvGrpSpPr>
        <p:grpSpPr>
          <a:xfrm>
            <a:off x="7137634" y="2597322"/>
            <a:ext cx="573324" cy="573324"/>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5" name="Group 34"/>
          <p:cNvGrpSpPr/>
          <p:nvPr/>
        </p:nvGrpSpPr>
        <p:grpSpPr>
          <a:xfrm>
            <a:off x="7615569" y="4702856"/>
            <a:ext cx="573324" cy="573324"/>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grpSp>
        <p:nvGrpSpPr>
          <p:cNvPr id="39" name="Group 38"/>
          <p:cNvGrpSpPr/>
          <p:nvPr/>
        </p:nvGrpSpPr>
        <p:grpSpPr>
          <a:xfrm>
            <a:off x="10571683" y="3137042"/>
            <a:ext cx="1614116" cy="1614117"/>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grpSp>
      <p:sp>
        <p:nvSpPr>
          <p:cNvPr id="21" name="Freeform 37"/>
          <p:cNvSpPr>
            <a:spLocks noEditPoints="1"/>
          </p:cNvSpPr>
          <p:nvPr/>
        </p:nvSpPr>
        <p:spPr bwMode="auto">
          <a:xfrm>
            <a:off x="9148412" y="4547291"/>
            <a:ext cx="709240" cy="780659"/>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Freeform 29"/>
          <p:cNvSpPr>
            <a:spLocks noEditPoints="1"/>
          </p:cNvSpPr>
          <p:nvPr/>
        </p:nvSpPr>
        <p:spPr bwMode="auto">
          <a:xfrm>
            <a:off x="8097676" y="1034763"/>
            <a:ext cx="756685" cy="756685"/>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Oval 37"/>
          <p:cNvSpPr/>
          <p:nvPr/>
        </p:nvSpPr>
        <p:spPr>
          <a:xfrm>
            <a:off x="10587672" y="4276767"/>
            <a:ext cx="333744" cy="33374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42" name="Freeform 25"/>
          <p:cNvSpPr>
            <a:spLocks noEditPoints="1"/>
          </p:cNvSpPr>
          <p:nvPr/>
        </p:nvSpPr>
        <p:spPr bwMode="auto">
          <a:xfrm>
            <a:off x="5613955" y="2990474"/>
            <a:ext cx="700408" cy="1106544"/>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6" name="TextBox 45"/>
          <p:cNvSpPr txBox="1"/>
          <p:nvPr/>
        </p:nvSpPr>
        <p:spPr>
          <a:xfrm>
            <a:off x="4598463" y="4097018"/>
            <a:ext cx="275125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our members with strategic decisions</a:t>
            </a:r>
            <a:endParaRPr lang="en-US" sz="1600" dirty="0">
              <a:solidFill>
                <a:schemeClr val="tx1">
                  <a:lumMod val="75000"/>
                </a:schemeClr>
              </a:solidFill>
            </a:endParaRPr>
          </a:p>
        </p:txBody>
      </p:sp>
      <p:sp>
        <p:nvSpPr>
          <p:cNvPr id="47" name="TextBox 46"/>
          <p:cNvSpPr txBox="1"/>
          <p:nvPr/>
        </p:nvSpPr>
        <p:spPr>
          <a:xfrm>
            <a:off x="8400256" y="5438049"/>
            <a:ext cx="2171428"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Help enterprises recruit best in class talent</a:t>
            </a:r>
            <a:endParaRPr lang="en-US" sz="1600" dirty="0">
              <a:solidFill>
                <a:schemeClr val="tx1">
                  <a:lumMod val="75000"/>
                </a:schemeClr>
              </a:solidFill>
            </a:endParaRPr>
          </a:p>
        </p:txBody>
      </p:sp>
      <p:sp>
        <p:nvSpPr>
          <p:cNvPr id="48" name="TextBox 47"/>
          <p:cNvSpPr txBox="1"/>
          <p:nvPr/>
        </p:nvSpPr>
        <p:spPr>
          <a:xfrm>
            <a:off x="1457191" y="5156389"/>
            <a:ext cx="2255911" cy="707886"/>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Based on data analytics</a:t>
            </a:r>
            <a:endParaRPr lang="en-US" sz="1600" dirty="0">
              <a:solidFill>
                <a:schemeClr val="tx1">
                  <a:lumMod val="75000"/>
                </a:schemeClr>
              </a:solidFill>
            </a:endParaRPr>
          </a:p>
        </p:txBody>
      </p:sp>
      <p:sp>
        <p:nvSpPr>
          <p:cNvPr id="49" name="TextBox 48"/>
          <p:cNvSpPr txBox="1"/>
          <p:nvPr/>
        </p:nvSpPr>
        <p:spPr>
          <a:xfrm>
            <a:off x="7434312" y="1726351"/>
            <a:ext cx="2128310" cy="1015663"/>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Care &amp; consultation services</a:t>
            </a:r>
            <a:endParaRPr lang="en-US" sz="1600" dirty="0">
              <a:solidFill>
                <a:schemeClr val="tx1">
                  <a:lumMod val="75000"/>
                </a:schemeClr>
              </a:solidFill>
            </a:endParaRPr>
          </a:p>
        </p:txBody>
      </p:sp>
      <p:sp>
        <p:nvSpPr>
          <p:cNvPr id="51" name="TextBox 50"/>
          <p:cNvSpPr txBox="1"/>
          <p:nvPr/>
        </p:nvSpPr>
        <p:spPr>
          <a:xfrm>
            <a:off x="2224982" y="2161227"/>
            <a:ext cx="1848468" cy="400110"/>
          </a:xfrm>
          <a:prstGeom prst="rect">
            <a:avLst/>
          </a:prstGeom>
          <a:noFill/>
        </p:spPr>
        <p:txBody>
          <a:bodyPr wrap="square" lIns="0" rIns="0" rtlCol="0">
            <a:spAutoFit/>
          </a:bodyPr>
          <a:lstStyle/>
          <a:p>
            <a:pPr algn="ctr">
              <a:spcAft>
                <a:spcPts val="267"/>
              </a:spcAft>
            </a:pPr>
            <a:r>
              <a:rPr lang="en-US" sz="2000" dirty="0">
                <a:solidFill>
                  <a:schemeClr val="tx1">
                    <a:lumMod val="75000"/>
                  </a:schemeClr>
                </a:solidFill>
              </a:rPr>
              <a:t>Great support</a:t>
            </a:r>
          </a:p>
        </p:txBody>
      </p:sp>
      <p:sp>
        <p:nvSpPr>
          <p:cNvPr id="45" name="Oval 44"/>
          <p:cNvSpPr/>
          <p:nvPr/>
        </p:nvSpPr>
        <p:spPr>
          <a:xfrm>
            <a:off x="9562621" y="3852850"/>
            <a:ext cx="114779" cy="114779"/>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3" name="Oval 52"/>
          <p:cNvSpPr/>
          <p:nvPr/>
        </p:nvSpPr>
        <p:spPr>
          <a:xfrm>
            <a:off x="6603744" y="6170043"/>
            <a:ext cx="114779" cy="114779"/>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4" name="Oval 53"/>
          <p:cNvSpPr/>
          <p:nvPr/>
        </p:nvSpPr>
        <p:spPr>
          <a:xfrm>
            <a:off x="1666341" y="4031096"/>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5" name="Oval 54"/>
          <p:cNvSpPr/>
          <p:nvPr/>
        </p:nvSpPr>
        <p:spPr>
          <a:xfrm>
            <a:off x="7797989" y="3478535"/>
            <a:ext cx="114779" cy="114779"/>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7" name="Freeform 91"/>
          <p:cNvSpPr>
            <a:spLocks noEditPoints="1"/>
          </p:cNvSpPr>
          <p:nvPr/>
        </p:nvSpPr>
        <p:spPr bwMode="auto">
          <a:xfrm>
            <a:off x="11094690" y="3719003"/>
            <a:ext cx="568101" cy="450195"/>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8" name="Freeform 41"/>
          <p:cNvSpPr>
            <a:spLocks noEditPoints="1"/>
          </p:cNvSpPr>
          <p:nvPr/>
        </p:nvSpPr>
        <p:spPr bwMode="auto">
          <a:xfrm>
            <a:off x="449806" y="1717179"/>
            <a:ext cx="522789" cy="591771"/>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9" name="Oval 58"/>
          <p:cNvSpPr/>
          <p:nvPr/>
        </p:nvSpPr>
        <p:spPr>
          <a:xfrm>
            <a:off x="4492603" y="1013042"/>
            <a:ext cx="114779" cy="114779"/>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60" name="Oval 59"/>
          <p:cNvSpPr/>
          <p:nvPr/>
        </p:nvSpPr>
        <p:spPr>
          <a:xfrm>
            <a:off x="767269" y="2787655"/>
            <a:ext cx="114779" cy="114779"/>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52"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268760"/>
            <a:ext cx="2405160" cy="830997"/>
          </a:xfrm>
          <a:prstGeom prst="rect">
            <a:avLst/>
          </a:prstGeom>
        </p:spPr>
        <p:txBody>
          <a:bodyPr wrap="square" lIns="0" tIns="0" rIns="0" bIns="0">
            <a:spAutoFit/>
          </a:bodyPr>
          <a:lstStyle/>
          <a:p>
            <a:pPr algn="r">
              <a:lnSpc>
                <a:spcPct val="130000"/>
              </a:lnSpc>
            </a:pPr>
            <a:r>
              <a:rPr lang="en-US" sz="1800" dirty="0"/>
              <a:t>Website</a:t>
            </a:r>
          </a:p>
          <a:p>
            <a:pPr algn="r">
              <a:lnSpc>
                <a:spcPct val="130000"/>
              </a:lnSpc>
            </a:pPr>
            <a:r>
              <a:rPr lang="en-US" sz="1200" dirty="0"/>
              <a:t>Member comes to website and shares a resource or article</a:t>
            </a:r>
          </a:p>
        </p:txBody>
      </p:sp>
      <p:sp>
        <p:nvSpPr>
          <p:cNvPr id="43" name="Rectangle 42"/>
          <p:cNvSpPr/>
          <p:nvPr/>
        </p:nvSpPr>
        <p:spPr>
          <a:xfrm>
            <a:off x="7569507" y="1268760"/>
            <a:ext cx="2524893" cy="830997"/>
          </a:xfrm>
          <a:prstGeom prst="rect">
            <a:avLst/>
          </a:prstGeom>
        </p:spPr>
        <p:txBody>
          <a:bodyPr wrap="square" lIns="0" tIns="0" rIns="0" bIns="0">
            <a:spAutoFit/>
          </a:bodyPr>
          <a:lstStyle/>
          <a:p>
            <a:pPr>
              <a:lnSpc>
                <a:spcPct val="130000"/>
              </a:lnSpc>
            </a:pPr>
            <a:r>
              <a:rPr lang="en-US" sz="1800" dirty="0"/>
              <a:t>Time</a:t>
            </a:r>
          </a:p>
          <a:p>
            <a:pPr>
              <a:lnSpc>
                <a:spcPct val="130000"/>
              </a:lnSpc>
            </a:pPr>
            <a:r>
              <a:rPr lang="en-US" sz="1200" dirty="0"/>
              <a:t>Once article, insight, or resource is finalized it can be shared with others</a:t>
            </a:r>
          </a:p>
        </p:txBody>
      </p:sp>
      <p:sp>
        <p:nvSpPr>
          <p:cNvPr id="44" name="Rectangle 43"/>
          <p:cNvSpPr/>
          <p:nvPr/>
        </p:nvSpPr>
        <p:spPr>
          <a:xfrm>
            <a:off x="2116800" y="5261433"/>
            <a:ext cx="2405160" cy="830997"/>
          </a:xfrm>
          <a:prstGeom prst="rect">
            <a:avLst/>
          </a:prstGeom>
        </p:spPr>
        <p:txBody>
          <a:bodyPr wrap="square" lIns="0" tIns="0" rIns="0" bIns="0">
            <a:spAutoFit/>
          </a:bodyPr>
          <a:lstStyle/>
          <a:p>
            <a:pPr algn="r">
              <a:lnSpc>
                <a:spcPct val="130000"/>
              </a:lnSpc>
            </a:pPr>
            <a:r>
              <a:rPr lang="en-US" sz="1800" dirty="0"/>
              <a:t>Plus Service</a:t>
            </a:r>
          </a:p>
          <a:p>
            <a:pPr algn="r">
              <a:lnSpc>
                <a:spcPct val="130000"/>
              </a:lnSpc>
            </a:pPr>
            <a:r>
              <a:rPr lang="en-US" sz="1200" dirty="0"/>
              <a:t>Members who are truly interested can further join the Plus offering</a:t>
            </a:r>
          </a:p>
        </p:txBody>
      </p:sp>
      <p:sp>
        <p:nvSpPr>
          <p:cNvPr id="45" name="Rectangle 44"/>
          <p:cNvSpPr/>
          <p:nvPr/>
        </p:nvSpPr>
        <p:spPr>
          <a:xfrm>
            <a:off x="7756707" y="5261433"/>
            <a:ext cx="2524893" cy="830997"/>
          </a:xfrm>
          <a:prstGeom prst="rect">
            <a:avLst/>
          </a:prstGeom>
        </p:spPr>
        <p:txBody>
          <a:bodyPr wrap="square" lIns="0" tIns="0" rIns="0" bIns="0">
            <a:spAutoFit/>
          </a:bodyPr>
          <a:lstStyle/>
          <a:p>
            <a:pPr>
              <a:lnSpc>
                <a:spcPct val="130000"/>
              </a:lnSpc>
            </a:pPr>
            <a:r>
              <a:rPr lang="en-US" sz="1800" dirty="0"/>
              <a:t>Shared Feed</a:t>
            </a:r>
          </a:p>
          <a:p>
            <a:pPr>
              <a:lnSpc>
                <a:spcPct val="130000"/>
              </a:lnSpc>
            </a:pPr>
            <a:r>
              <a:rPr lang="en-US" sz="1200" dirty="0"/>
              <a:t>Content appears on news feed of new potential members</a:t>
            </a:r>
          </a:p>
        </p:txBody>
      </p:sp>
      <p:sp>
        <p:nvSpPr>
          <p:cNvPr id="48" name="Rectangle 47"/>
          <p:cNvSpPr/>
          <p:nvPr/>
        </p:nvSpPr>
        <p:spPr>
          <a:xfrm>
            <a:off x="9777787" y="3176972"/>
            <a:ext cx="2223714" cy="830997"/>
          </a:xfrm>
          <a:prstGeom prst="rect">
            <a:avLst/>
          </a:prstGeom>
        </p:spPr>
        <p:txBody>
          <a:bodyPr wrap="square" lIns="0" tIns="0" rIns="0" bIns="0">
            <a:spAutoFit/>
          </a:bodyPr>
          <a:lstStyle/>
          <a:p>
            <a:pPr>
              <a:lnSpc>
                <a:spcPct val="130000"/>
              </a:lnSpc>
            </a:pPr>
            <a:r>
              <a:rPr lang="en-US" sz="1800" dirty="0"/>
              <a:t>New members</a:t>
            </a:r>
          </a:p>
          <a:p>
            <a:pPr>
              <a:lnSpc>
                <a:spcPct val="130000"/>
              </a:lnSpc>
            </a:pPr>
            <a:r>
              <a:rPr lang="en-US" sz="1200" dirty="0"/>
              <a:t>Want to the article, insight, resource that is shared</a:t>
            </a:r>
          </a:p>
        </p:txBody>
      </p:sp>
      <p:sp>
        <p:nvSpPr>
          <p:cNvPr id="49" name="Rectangle 48"/>
          <p:cNvSpPr/>
          <p:nvPr/>
        </p:nvSpPr>
        <p:spPr>
          <a:xfrm>
            <a:off x="238124" y="3282621"/>
            <a:ext cx="2191886" cy="1071062"/>
          </a:xfrm>
          <a:prstGeom prst="rect">
            <a:avLst/>
          </a:prstGeom>
        </p:spPr>
        <p:txBody>
          <a:bodyPr wrap="square" lIns="0" tIns="0" rIns="0" bIns="0">
            <a:spAutoFit/>
          </a:bodyPr>
          <a:lstStyle/>
          <a:p>
            <a:pPr algn="r">
              <a:lnSpc>
                <a:spcPct val="130000"/>
              </a:lnSpc>
            </a:pPr>
            <a:r>
              <a:rPr lang="en-US" sz="1800" dirty="0"/>
              <a:t>Monthly</a:t>
            </a:r>
          </a:p>
          <a:p>
            <a:pPr algn="r">
              <a:lnSpc>
                <a:spcPct val="130000"/>
              </a:lnSpc>
            </a:pPr>
            <a:r>
              <a:rPr lang="en-US" sz="12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4036001" y="2420888"/>
            <a:ext cx="511827" cy="468052"/>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45"/>
          <p:cNvSpPr>
            <a:spLocks noEditPoints="1"/>
          </p:cNvSpPr>
          <p:nvPr/>
        </p:nvSpPr>
        <p:spPr bwMode="auto">
          <a:xfrm>
            <a:off x="7788188" y="4428178"/>
            <a:ext cx="532909" cy="584998"/>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noEditPoints="1"/>
          </p:cNvSpPr>
          <p:nvPr/>
        </p:nvSpPr>
        <p:spPr bwMode="auto">
          <a:xfrm>
            <a:off x="8894853" y="3320988"/>
            <a:ext cx="513515" cy="521792"/>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8"/>
          <p:cNvSpPr>
            <a:spLocks noEditPoints="1"/>
          </p:cNvSpPr>
          <p:nvPr/>
        </p:nvSpPr>
        <p:spPr bwMode="auto">
          <a:xfrm>
            <a:off x="7608168" y="2420888"/>
            <a:ext cx="559574" cy="560449"/>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138"/>
          <p:cNvSpPr>
            <a:spLocks noEditPoints="1"/>
          </p:cNvSpPr>
          <p:nvPr/>
        </p:nvSpPr>
        <p:spPr bwMode="auto">
          <a:xfrm>
            <a:off x="3844074" y="442817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116"/>
          <p:cNvSpPr>
            <a:spLocks noEditPoints="1"/>
          </p:cNvSpPr>
          <p:nvPr/>
        </p:nvSpPr>
        <p:spPr bwMode="auto">
          <a:xfrm>
            <a:off x="2783632" y="3320988"/>
            <a:ext cx="468052" cy="525088"/>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a:xfrm>
            <a:off x="914400" y="933450"/>
            <a:ext cx="10363200" cy="406400"/>
          </a:xfrm>
        </p:spPr>
        <p:txBody>
          <a:bodyPr/>
          <a:lstStyle/>
          <a:p>
            <a:r>
              <a:rPr lang="en-US" dirty="0"/>
              <a:t>Audience breakdown after some interviews</a:t>
            </a:r>
          </a:p>
        </p:txBody>
      </p:sp>
      <p:graphicFrame>
        <p:nvGraphicFramePr>
          <p:cNvPr id="4" name="Diagram 3"/>
          <p:cNvGraphicFramePr/>
          <p:nvPr>
            <p:extLst/>
          </p:nvPr>
        </p:nvGraphicFramePr>
        <p:xfrm>
          <a:off x="1307548" y="1756833"/>
          <a:ext cx="4743211" cy="40935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5384800" y="4287349"/>
            <a:ext cx="4275551" cy="2914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Freeform 21"/>
          <p:cNvSpPr/>
          <p:nvPr/>
        </p:nvSpPr>
        <p:spPr>
          <a:xfrm flipV="1">
            <a:off x="5085080" y="5088641"/>
            <a:ext cx="4575271" cy="67208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0" name="Freeform 19"/>
          <p:cNvSpPr/>
          <p:nvPr/>
        </p:nvSpPr>
        <p:spPr>
          <a:xfrm>
            <a:off x="5342906" y="3373119"/>
            <a:ext cx="4317445" cy="178324"/>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5085081" y="2189481"/>
            <a:ext cx="4582862" cy="1102975"/>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3" name="Rectangle 22"/>
          <p:cNvSpPr/>
          <p:nvPr/>
        </p:nvSpPr>
        <p:spPr>
          <a:xfrm>
            <a:off x="7102213" y="1736812"/>
            <a:ext cx="2594187" cy="361003"/>
          </a:xfrm>
          <a:prstGeom prst="rect">
            <a:avLst/>
          </a:prstGeom>
        </p:spPr>
        <p:txBody>
          <a:bodyPr wrap="square" lIns="243840" rIns="243840" bIns="97536">
            <a:spAutoFit/>
          </a:bodyPr>
          <a:lstStyle/>
          <a:p>
            <a:pPr>
              <a:lnSpc>
                <a:spcPct val="95000"/>
              </a:lnSpc>
            </a:pPr>
            <a:r>
              <a:rPr lang="en-US" sz="1467" dirty="0"/>
              <a:t>Executives</a:t>
            </a:r>
          </a:p>
        </p:txBody>
      </p:sp>
      <p:sp>
        <p:nvSpPr>
          <p:cNvPr id="6" name="Rectangle 5"/>
          <p:cNvSpPr/>
          <p:nvPr/>
        </p:nvSpPr>
        <p:spPr>
          <a:xfrm>
            <a:off x="6344709" y="1652895"/>
            <a:ext cx="1004755" cy="555024"/>
          </a:xfrm>
          <a:prstGeom prst="rect">
            <a:avLst/>
          </a:prstGeom>
        </p:spPr>
        <p:txBody>
          <a:bodyPr wrap="none" lIns="121920" rIns="121920" bIns="60960">
            <a:spAutoFit/>
          </a:bodyPr>
          <a:lstStyle/>
          <a:p>
            <a:pPr algn="r">
              <a:lnSpc>
                <a:spcPct val="89000"/>
              </a:lnSpc>
            </a:pPr>
            <a:r>
              <a:rPr lang="en-US" sz="3200" spc="-107" dirty="0"/>
              <a:t>12%</a:t>
            </a:r>
          </a:p>
        </p:txBody>
      </p:sp>
      <p:sp>
        <p:nvSpPr>
          <p:cNvPr id="27" name="Rectangle 26"/>
          <p:cNvSpPr/>
          <p:nvPr/>
        </p:nvSpPr>
        <p:spPr>
          <a:xfrm>
            <a:off x="6344709" y="2831455"/>
            <a:ext cx="1004755" cy="555024"/>
          </a:xfrm>
          <a:prstGeom prst="rect">
            <a:avLst/>
          </a:prstGeom>
        </p:spPr>
        <p:txBody>
          <a:bodyPr wrap="none" lIns="121920" rIns="121920" bIns="60960">
            <a:spAutoFit/>
          </a:bodyPr>
          <a:lstStyle/>
          <a:p>
            <a:pPr algn="r">
              <a:lnSpc>
                <a:spcPct val="89000"/>
              </a:lnSpc>
            </a:pPr>
            <a:r>
              <a:rPr lang="en-US" sz="3200" spc="-107" dirty="0"/>
              <a:t>25%</a:t>
            </a:r>
          </a:p>
        </p:txBody>
      </p:sp>
      <p:sp>
        <p:nvSpPr>
          <p:cNvPr id="28" name="Rectangle 27"/>
          <p:cNvSpPr/>
          <p:nvPr/>
        </p:nvSpPr>
        <p:spPr>
          <a:xfrm>
            <a:off x="7102213" y="2923981"/>
            <a:ext cx="2594187" cy="361003"/>
          </a:xfrm>
          <a:prstGeom prst="rect">
            <a:avLst/>
          </a:prstGeom>
        </p:spPr>
        <p:txBody>
          <a:bodyPr wrap="square" lIns="243840" rIns="243840" bIns="97536">
            <a:spAutoFit/>
          </a:bodyPr>
          <a:lstStyle/>
          <a:p>
            <a:pPr>
              <a:lnSpc>
                <a:spcPct val="95000"/>
              </a:lnSpc>
            </a:pPr>
            <a:r>
              <a:rPr lang="en-US" sz="1467" dirty="0"/>
              <a:t>Recruiting firms</a:t>
            </a:r>
          </a:p>
        </p:txBody>
      </p:sp>
      <p:sp>
        <p:nvSpPr>
          <p:cNvPr id="29" name="Rectangle 28"/>
          <p:cNvSpPr/>
          <p:nvPr/>
        </p:nvSpPr>
        <p:spPr>
          <a:xfrm>
            <a:off x="7102213" y="4032868"/>
            <a:ext cx="2594187" cy="575469"/>
          </a:xfrm>
          <a:prstGeom prst="rect">
            <a:avLst/>
          </a:prstGeom>
        </p:spPr>
        <p:txBody>
          <a:bodyPr wrap="square" lIns="243840" rIns="243840" bIns="97536">
            <a:spAutoFit/>
          </a:bodyPr>
          <a:lstStyle/>
          <a:p>
            <a:pPr>
              <a:lnSpc>
                <a:spcPct val="95000"/>
              </a:lnSpc>
            </a:pPr>
            <a:r>
              <a:rPr lang="en-US" sz="1467" dirty="0"/>
              <a:t>Managers &amp; Directors in a corporate employees</a:t>
            </a:r>
          </a:p>
        </p:txBody>
      </p:sp>
      <p:sp>
        <p:nvSpPr>
          <p:cNvPr id="30" name="Rectangle 29"/>
          <p:cNvSpPr/>
          <p:nvPr/>
        </p:nvSpPr>
        <p:spPr>
          <a:xfrm>
            <a:off x="7102213" y="5211428"/>
            <a:ext cx="2594187" cy="575469"/>
          </a:xfrm>
          <a:prstGeom prst="rect">
            <a:avLst/>
          </a:prstGeom>
        </p:spPr>
        <p:txBody>
          <a:bodyPr wrap="square" lIns="243840" rIns="243840" bIns="97536">
            <a:spAutoFit/>
          </a:bodyPr>
          <a:lstStyle/>
          <a:p>
            <a:pPr>
              <a:lnSpc>
                <a:spcPct val="95000"/>
              </a:lnSpc>
            </a:pPr>
            <a:r>
              <a:rPr lang="en-US" sz="1467" dirty="0"/>
              <a:t>New hires and recent grads</a:t>
            </a:r>
          </a:p>
        </p:txBody>
      </p:sp>
      <p:sp>
        <p:nvSpPr>
          <p:cNvPr id="31" name="Rectangle 30"/>
          <p:cNvSpPr/>
          <p:nvPr/>
        </p:nvSpPr>
        <p:spPr>
          <a:xfrm>
            <a:off x="6344709" y="4050655"/>
            <a:ext cx="1004755" cy="555024"/>
          </a:xfrm>
          <a:prstGeom prst="rect">
            <a:avLst/>
          </a:prstGeom>
        </p:spPr>
        <p:txBody>
          <a:bodyPr wrap="none" lIns="121920" rIns="121920" bIns="60960">
            <a:spAutoFit/>
          </a:bodyPr>
          <a:lstStyle/>
          <a:p>
            <a:pPr algn="r">
              <a:lnSpc>
                <a:spcPct val="89000"/>
              </a:lnSpc>
            </a:pPr>
            <a:r>
              <a:rPr lang="en-US" sz="3200" spc="-107" dirty="0"/>
              <a:t>48%</a:t>
            </a:r>
          </a:p>
        </p:txBody>
      </p:sp>
      <p:sp>
        <p:nvSpPr>
          <p:cNvPr id="32" name="Rectangle 31"/>
          <p:cNvSpPr/>
          <p:nvPr/>
        </p:nvSpPr>
        <p:spPr>
          <a:xfrm>
            <a:off x="6344709" y="5242761"/>
            <a:ext cx="1004755" cy="555024"/>
          </a:xfrm>
          <a:prstGeom prst="rect">
            <a:avLst/>
          </a:prstGeom>
        </p:spPr>
        <p:txBody>
          <a:bodyPr wrap="none" lIns="121920" rIns="121920" bIns="60960">
            <a:spAutoFit/>
          </a:bodyPr>
          <a:lstStyle/>
          <a:p>
            <a:pPr algn="r">
              <a:lnSpc>
                <a:spcPct val="89000"/>
              </a:lnSpc>
            </a:pPr>
            <a:r>
              <a:rPr lang="en-US" sz="3200" spc="-107" dirty="0"/>
              <a:t>68%</a:t>
            </a:r>
          </a:p>
        </p:txBody>
      </p:sp>
      <p:sp>
        <p:nvSpPr>
          <p:cNvPr id="33" name="Rectangle 32"/>
          <p:cNvSpPr/>
          <p:nvPr/>
        </p:nvSpPr>
        <p:spPr>
          <a:xfrm>
            <a:off x="3987730" y="3538221"/>
            <a:ext cx="1079783" cy="527067"/>
          </a:xfrm>
          <a:prstGeom prst="rect">
            <a:avLst/>
          </a:prstGeom>
        </p:spPr>
        <p:txBody>
          <a:bodyPr wrap="none" lIns="121920" rIns="121920" bIns="60960">
            <a:spAutoFit/>
          </a:bodyPr>
          <a:lstStyle/>
          <a:p>
            <a:pPr algn="ctr">
              <a:lnSpc>
                <a:spcPct val="89000"/>
              </a:lnSpc>
            </a:pPr>
            <a:r>
              <a:rPr lang="en-US" sz="3000" dirty="0">
                <a:solidFill>
                  <a:srgbClr val="FFFFFF"/>
                </a:solidFill>
              </a:rPr>
              <a:t>Early</a:t>
            </a:r>
          </a:p>
        </p:txBody>
      </p:sp>
      <p:sp>
        <p:nvSpPr>
          <p:cNvPr id="35" name="Rectangle 34"/>
          <p:cNvSpPr/>
          <p:nvPr/>
        </p:nvSpPr>
        <p:spPr>
          <a:xfrm>
            <a:off x="3054989" y="3538221"/>
            <a:ext cx="567824" cy="666849"/>
          </a:xfrm>
          <a:prstGeom prst="rect">
            <a:avLst/>
          </a:prstGeom>
        </p:spPr>
        <p:txBody>
          <a:bodyPr wrap="none" lIns="121920" rIns="121920" bIns="60960">
            <a:spAutoFit/>
          </a:bodyPr>
          <a:lstStyle/>
          <a:p>
            <a:pPr algn="ctr">
              <a:lnSpc>
                <a:spcPct val="89000"/>
              </a:lnSpc>
            </a:pPr>
            <a:r>
              <a:rPr lang="en-US" sz="4000" dirty="0">
                <a:solidFill>
                  <a:srgbClr val="FFFFFF"/>
                </a:solidFill>
              </a:rPr>
              <a:t>B</a:t>
            </a:r>
          </a:p>
        </p:txBody>
      </p:sp>
      <p:sp>
        <p:nvSpPr>
          <p:cNvPr id="36" name="Rectangle 35"/>
          <p:cNvSpPr/>
          <p:nvPr/>
        </p:nvSpPr>
        <p:spPr>
          <a:xfrm>
            <a:off x="2274172" y="3538221"/>
            <a:ext cx="564818" cy="666849"/>
          </a:xfrm>
          <a:prstGeom prst="rect">
            <a:avLst/>
          </a:prstGeom>
        </p:spPr>
        <p:txBody>
          <a:bodyPr wrap="none" lIns="121920" rIns="121920" bIns="60960">
            <a:spAutoFit/>
          </a:bodyPr>
          <a:lstStyle/>
          <a:p>
            <a:pPr algn="ctr">
              <a:lnSpc>
                <a:spcPct val="89000"/>
              </a:lnSpc>
            </a:pPr>
            <a:r>
              <a:rPr lang="en-US" sz="4000" dirty="0">
                <a:solidFill>
                  <a:srgbClr val="FFFFFF"/>
                </a:solidFill>
              </a:rPr>
              <a:t>C</a:t>
            </a:r>
          </a:p>
        </p:txBody>
      </p:sp>
      <p:sp>
        <p:nvSpPr>
          <p:cNvPr id="37" name="Rectangle 36"/>
          <p:cNvSpPr/>
          <p:nvPr/>
        </p:nvSpPr>
        <p:spPr>
          <a:xfrm>
            <a:off x="1516628" y="3538221"/>
            <a:ext cx="608400" cy="666849"/>
          </a:xfrm>
          <a:prstGeom prst="rect">
            <a:avLst/>
          </a:prstGeom>
        </p:spPr>
        <p:txBody>
          <a:bodyPr wrap="none" lIns="121920" rIns="121920" bIns="60960">
            <a:spAutoFit/>
          </a:bodyPr>
          <a:lstStyle/>
          <a:p>
            <a:pPr algn="ctr">
              <a:lnSpc>
                <a:spcPct val="89000"/>
              </a:lnSpc>
            </a:pPr>
            <a:r>
              <a:rPr lang="en-US" sz="4000" dirty="0">
                <a:solidFill>
                  <a:srgbClr val="FFFFFF"/>
                </a:solidFill>
              </a:rPr>
              <a:t>D</a:t>
            </a:r>
          </a:p>
        </p:txBody>
      </p:sp>
      <p:sp>
        <p:nvSpPr>
          <p:cNvPr id="7" name="Oval 12"/>
          <p:cNvSpPr>
            <a:spLocks noChangeArrowheads="1"/>
          </p:cNvSpPr>
          <p:nvPr/>
        </p:nvSpPr>
        <p:spPr bwMode="auto">
          <a:xfrm>
            <a:off x="9660351" y="2968351"/>
            <a:ext cx="795485" cy="795480"/>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0" name="Oval 12"/>
          <p:cNvSpPr>
            <a:spLocks noChangeArrowheads="1"/>
          </p:cNvSpPr>
          <p:nvPr/>
        </p:nvSpPr>
        <p:spPr bwMode="auto">
          <a:xfrm>
            <a:off x="9660351" y="4175133"/>
            <a:ext cx="795485" cy="795480"/>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17" name="Oval 12"/>
          <p:cNvSpPr>
            <a:spLocks noChangeArrowheads="1"/>
          </p:cNvSpPr>
          <p:nvPr/>
        </p:nvSpPr>
        <p:spPr bwMode="auto">
          <a:xfrm>
            <a:off x="9660351" y="5354823"/>
            <a:ext cx="795485" cy="795480"/>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9" name="Oval 12"/>
          <p:cNvSpPr>
            <a:spLocks noChangeArrowheads="1"/>
          </p:cNvSpPr>
          <p:nvPr/>
        </p:nvSpPr>
        <p:spPr bwMode="auto">
          <a:xfrm>
            <a:off x="9660351" y="1775115"/>
            <a:ext cx="795485" cy="795480"/>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82"/>
          <p:cNvSpPr>
            <a:spLocks noEditPoints="1"/>
          </p:cNvSpPr>
          <p:nvPr/>
        </p:nvSpPr>
        <p:spPr bwMode="auto">
          <a:xfrm>
            <a:off x="9768408" y="1916832"/>
            <a:ext cx="540060" cy="456695"/>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99"/>
          <p:cNvSpPr>
            <a:spLocks noEditPoints="1"/>
          </p:cNvSpPr>
          <p:nvPr/>
        </p:nvSpPr>
        <p:spPr bwMode="auto">
          <a:xfrm>
            <a:off x="9732404" y="3157003"/>
            <a:ext cx="611551" cy="421108"/>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42"/>
          <p:cNvSpPr>
            <a:spLocks noEditPoints="1"/>
          </p:cNvSpPr>
          <p:nvPr/>
        </p:nvSpPr>
        <p:spPr bwMode="auto">
          <a:xfrm>
            <a:off x="9812465" y="5472914"/>
            <a:ext cx="491256" cy="575613"/>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noEditPoints="1"/>
          </p:cNvSpPr>
          <p:nvPr/>
        </p:nvSpPr>
        <p:spPr bwMode="auto">
          <a:xfrm>
            <a:off x="9696400" y="4387895"/>
            <a:ext cx="687428" cy="329461"/>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5" dur="300"/>
                                        <p:tgtEl>
                                          <p:spTgt spid="4">
                                            <p:graphicEl>
                                              <a:dgm id="{87FD9542-8FD3-C842-BF99-47B1884B62F8}"/>
                                            </p:graphicEl>
                                          </p:spTgt>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300"/>
                                        <p:tgtEl>
                                          <p:spTgt spid="35"/>
                                        </p:tgtEl>
                                      </p:cBhvr>
                                    </p:animEffect>
                                  </p:childTnLst>
                                </p:cTn>
                              </p:par>
                              <p:par>
                                <p:cTn id="29" presetID="22" presetClass="entr" presetSubtype="8" fill="hold" grpId="0" nodeType="withEffect">
                                  <p:stCondLst>
                                    <p:cond delay="50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3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300"/>
                                        <p:tgtEl>
                                          <p:spTgt spid="7"/>
                                        </p:tgtEl>
                                      </p:cBhvr>
                                    </p:animEffect>
                                  </p:childTnLst>
                                </p:cTn>
                              </p:par>
                              <p:par>
                                <p:cTn id="41" presetID="10" presetClass="entr" presetSubtype="0" fill="hold" grpId="0" nodeType="withEffect">
                                  <p:stCondLst>
                                    <p:cond delay="600"/>
                                  </p:stCondLst>
                                  <p:childTnLst>
                                    <p:set>
                                      <p:cBhvr>
                                        <p:cTn id="42"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3" dur="300"/>
                                        <p:tgtEl>
                                          <p:spTgt spid="4">
                                            <p:graphicEl>
                                              <a:dgm id="{19D3CC6C-315D-6D46-A1D0-2DDEC1C7A2BA}"/>
                                            </p:graphicEl>
                                          </p:spTgt>
                                        </p:tgtEl>
                                      </p:cBhvr>
                                    </p:animEffect>
                                  </p:childTnLst>
                                </p:cTn>
                              </p:par>
                              <p:par>
                                <p:cTn id="44" presetID="10" presetClass="entr" presetSubtype="0" fill="hold" grpId="0" nodeType="withEffect">
                                  <p:stCondLst>
                                    <p:cond delay="70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300"/>
                                        <p:tgtEl>
                                          <p:spTgt spid="36"/>
                                        </p:tgtEl>
                                      </p:cBhvr>
                                    </p:animEffect>
                                  </p:childTnLst>
                                </p:cTn>
                              </p:par>
                              <p:par>
                                <p:cTn id="47" presetID="22" presetClass="entr" presetSubtype="8" fill="hold" grpId="0" nodeType="withEffect">
                                  <p:stCondLst>
                                    <p:cond delay="800"/>
                                  </p:stCondLst>
                                  <p:childTnLst>
                                    <p:set>
                                      <p:cBhvr>
                                        <p:cTn id="48" dur="1" fill="hold">
                                          <p:stCondLst>
                                            <p:cond delay="0"/>
                                          </p:stCondLst>
                                        </p:cTn>
                                        <p:tgtEl>
                                          <p:spTgt spid="21"/>
                                        </p:tgtEl>
                                        <p:attrNameLst>
                                          <p:attrName>style.visibility</p:attrName>
                                        </p:attrNameLst>
                                      </p:cBhvr>
                                      <p:to>
                                        <p:strVal val="visible"/>
                                      </p:to>
                                    </p:set>
                                    <p:animEffect transition="in" filter="wipe(left)">
                                      <p:cBhvr>
                                        <p:cTn id="49" dur="300"/>
                                        <p:tgtEl>
                                          <p:spTgt spid="21"/>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par>
                                <p:cTn id="56" presetID="10" presetClass="entr" presetSubtype="0" fill="hold" grpId="0" nodeType="withEffect">
                                  <p:stCondLst>
                                    <p:cond delay="120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300"/>
                                        <p:tgtEl>
                                          <p:spTgt spid="10"/>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61" dur="300"/>
                                        <p:tgtEl>
                                          <p:spTgt spid="4">
                                            <p:graphicEl>
                                              <a:dgm id="{CBDC1C1A-EBA1-C041-91B6-DB84A72A1EA4}"/>
                                            </p:graphicEl>
                                          </p:spTgt>
                                        </p:tgtEl>
                                      </p:cBhvr>
                                    </p:animEffect>
                                  </p:childTnLst>
                                </p:cTn>
                              </p:par>
                              <p:par>
                                <p:cTn id="62" presetID="10" presetClass="entr" presetSubtype="0" fill="hold" grpId="0" nodeType="withEffect">
                                  <p:stCondLst>
                                    <p:cond delay="100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300"/>
                                        <p:tgtEl>
                                          <p:spTgt spid="37"/>
                                        </p:tgtEl>
                                      </p:cBhvr>
                                    </p:animEffect>
                                  </p:childTnLst>
                                </p:cTn>
                              </p:par>
                              <p:par>
                                <p:cTn id="65" presetID="22" presetClass="entr" presetSubtype="8"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Effect transition="in" filter="wipe(left)">
                                      <p:cBhvr>
                                        <p:cTn id="67" dur="300"/>
                                        <p:tgtEl>
                                          <p:spTgt spid="22"/>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377000" y="1818620"/>
            <a:ext cx="3408379" cy="3408379"/>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3848942" y="1290561"/>
            <a:ext cx="4464496" cy="4464496"/>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0" name="Pie 9"/>
          <p:cNvSpPr/>
          <p:nvPr/>
        </p:nvSpPr>
        <p:spPr>
          <a:xfrm>
            <a:off x="3848942" y="1290561"/>
            <a:ext cx="4464496" cy="4464496"/>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1" name="Pie 10"/>
          <p:cNvSpPr/>
          <p:nvPr/>
        </p:nvSpPr>
        <p:spPr>
          <a:xfrm>
            <a:off x="3511507" y="978527"/>
            <a:ext cx="5088565" cy="5088565"/>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Pie 11"/>
          <p:cNvSpPr/>
          <p:nvPr/>
        </p:nvSpPr>
        <p:spPr>
          <a:xfrm>
            <a:off x="3848942" y="1290561"/>
            <a:ext cx="4464496" cy="4464496"/>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9" name="Pie 38"/>
          <p:cNvSpPr/>
          <p:nvPr/>
        </p:nvSpPr>
        <p:spPr>
          <a:xfrm>
            <a:off x="3415496" y="882516"/>
            <a:ext cx="5280587" cy="5280587"/>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Pie 42"/>
          <p:cNvSpPr/>
          <p:nvPr/>
        </p:nvSpPr>
        <p:spPr>
          <a:xfrm>
            <a:off x="4114960" y="1556580"/>
            <a:ext cx="3932459" cy="3932459"/>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nvGrpSpPr>
          <p:cNvPr id="67" name="Group 66"/>
          <p:cNvGrpSpPr/>
          <p:nvPr/>
        </p:nvGrpSpPr>
        <p:grpSpPr>
          <a:xfrm>
            <a:off x="4083683" y="1525303"/>
            <a:ext cx="3995013" cy="3995013"/>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5171552" y="2613172"/>
            <a:ext cx="1819275" cy="1819275"/>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8338410" y="1525303"/>
            <a:ext cx="2174157" cy="497197"/>
          </a:xfrm>
          <a:prstGeom prst="rect">
            <a:avLst/>
          </a:prstGeom>
        </p:spPr>
        <p:txBody>
          <a:bodyPr wrap="square" lIns="0" tIns="0" rIns="0" bIns="0">
            <a:spAutoFit/>
          </a:bodyPr>
          <a:lstStyle/>
          <a:p>
            <a:pPr>
              <a:lnSpc>
                <a:spcPct val="89000"/>
              </a:lnSpc>
            </a:pPr>
            <a:r>
              <a:rPr lang="fr-FR" sz="2133" dirty="0"/>
              <a:t>$210K</a:t>
            </a:r>
          </a:p>
          <a:p>
            <a:pPr>
              <a:lnSpc>
                <a:spcPct val="89000"/>
              </a:lnSpc>
            </a:pPr>
            <a:r>
              <a:rPr lang="fr-FR" sz="1467" dirty="0"/>
              <a:t>Xx </a:t>
            </a:r>
            <a:r>
              <a:rPr lang="fr-FR" sz="1467" dirty="0" err="1"/>
              <a:t>xxxx</a:t>
            </a:r>
            <a:r>
              <a:rPr lang="fr-FR" sz="1467" dirty="0"/>
              <a:t> x</a:t>
            </a:r>
            <a:endParaRPr lang="en-US" sz="1467" dirty="0"/>
          </a:p>
        </p:txBody>
      </p:sp>
      <p:sp>
        <p:nvSpPr>
          <p:cNvPr id="74" name="Freeform 73"/>
          <p:cNvSpPr/>
          <p:nvPr/>
        </p:nvSpPr>
        <p:spPr>
          <a:xfrm>
            <a:off x="7712075"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6" name="Rectangle 45"/>
          <p:cNvSpPr/>
          <p:nvPr/>
        </p:nvSpPr>
        <p:spPr>
          <a:xfrm>
            <a:off x="8352327" y="5125483"/>
            <a:ext cx="2174157" cy="205060"/>
          </a:xfrm>
          <a:prstGeom prst="rect">
            <a:avLst/>
          </a:prstGeom>
        </p:spPr>
        <p:txBody>
          <a:bodyPr wrap="square" lIns="0" tIns="0" rIns="0" bIns="0">
            <a:spAutoFit/>
          </a:bodyPr>
          <a:lstStyle/>
          <a:p>
            <a:pPr>
              <a:lnSpc>
                <a:spcPct val="89000"/>
              </a:lnSpc>
            </a:pPr>
            <a:r>
              <a:rPr lang="fr-FR" sz="1467" dirty="0"/>
              <a:t>Xx </a:t>
            </a:r>
            <a:r>
              <a:rPr lang="fr-FR" sz="1467" dirty="0" err="1"/>
              <a:t>xxxxx</a:t>
            </a:r>
            <a:r>
              <a:rPr lang="fr-FR" sz="1467" dirty="0"/>
              <a:t> xxx xx</a:t>
            </a:r>
            <a:endParaRPr lang="en-US" sz="1467" dirty="0"/>
          </a:p>
        </p:txBody>
      </p:sp>
      <p:sp>
        <p:nvSpPr>
          <p:cNvPr id="47" name="Rectangle 46"/>
          <p:cNvSpPr/>
          <p:nvPr/>
        </p:nvSpPr>
        <p:spPr>
          <a:xfrm>
            <a:off x="8903732" y="3272393"/>
            <a:ext cx="2174157" cy="205060"/>
          </a:xfrm>
          <a:prstGeom prst="rect">
            <a:avLst/>
          </a:prstGeom>
        </p:spPr>
        <p:txBody>
          <a:bodyPr wrap="square" lIns="0" tIns="0" rIns="0" bIns="0">
            <a:spAutoFit/>
          </a:bodyPr>
          <a:lstStyle/>
          <a:p>
            <a:pPr>
              <a:lnSpc>
                <a:spcPct val="89000"/>
              </a:lnSpc>
            </a:pPr>
            <a:r>
              <a:rPr lang="fr-FR" sz="1467" dirty="0"/>
              <a:t>Xx xx xx </a:t>
            </a:r>
            <a:r>
              <a:rPr lang="fr-FR" sz="1467" dirty="0" err="1"/>
              <a:t>xxxxx</a:t>
            </a:r>
            <a:r>
              <a:rPr lang="fr-FR" sz="1467" dirty="0"/>
              <a:t> xxx xx</a:t>
            </a:r>
            <a:endParaRPr lang="en-US" sz="1467" dirty="0"/>
          </a:p>
        </p:txBody>
      </p:sp>
      <p:sp>
        <p:nvSpPr>
          <p:cNvPr id="75" name="Freeform 74"/>
          <p:cNvSpPr/>
          <p:nvPr/>
        </p:nvSpPr>
        <p:spPr>
          <a:xfrm flipV="1">
            <a:off x="7306044" y="5051717"/>
            <a:ext cx="973297" cy="346354"/>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1" name="Straight Connector 80"/>
          <p:cNvCxnSpPr/>
          <p:nvPr/>
        </p:nvCxnSpPr>
        <p:spPr>
          <a:xfrm>
            <a:off x="8582419"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652893" y="512548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44" name="Rectangle 43"/>
          <p:cNvSpPr/>
          <p:nvPr/>
        </p:nvSpPr>
        <p:spPr>
          <a:xfrm>
            <a:off x="931671" y="3272393"/>
            <a:ext cx="2174157" cy="497197"/>
          </a:xfrm>
          <a:prstGeom prst="rect">
            <a:avLst/>
          </a:prstGeom>
        </p:spPr>
        <p:txBody>
          <a:bodyPr wrap="square" lIns="0" tIns="0" rIns="0" bIns="0">
            <a:spAutoFit/>
          </a:bodyPr>
          <a:lstStyle/>
          <a:p>
            <a:pPr algn="r">
              <a:lnSpc>
                <a:spcPct val="89000"/>
              </a:lnSpc>
            </a:pPr>
            <a:r>
              <a:rPr lang="fr-FR" sz="2133" dirty="0"/>
              <a:t>$150K</a:t>
            </a:r>
          </a:p>
          <a:p>
            <a:pPr algn="r">
              <a:lnSpc>
                <a:spcPct val="89000"/>
              </a:lnSpc>
            </a:pPr>
            <a:r>
              <a:rPr lang="fr-FR" sz="1467" dirty="0" err="1"/>
              <a:t>xxxxx</a:t>
            </a:r>
            <a:r>
              <a:rPr lang="fr-FR" sz="1467" dirty="0"/>
              <a:t> xxx xx</a:t>
            </a:r>
            <a:endParaRPr lang="en-US" sz="1467" dirty="0"/>
          </a:p>
        </p:txBody>
      </p:sp>
      <p:sp>
        <p:nvSpPr>
          <p:cNvPr id="45" name="Rectangle 44"/>
          <p:cNvSpPr/>
          <p:nvPr/>
        </p:nvSpPr>
        <p:spPr>
          <a:xfrm>
            <a:off x="1652893" y="1525303"/>
            <a:ext cx="2174157" cy="497197"/>
          </a:xfrm>
          <a:prstGeom prst="rect">
            <a:avLst/>
          </a:prstGeom>
        </p:spPr>
        <p:txBody>
          <a:bodyPr wrap="square" lIns="0" tIns="0" rIns="0" bIns="0">
            <a:spAutoFit/>
          </a:bodyPr>
          <a:lstStyle/>
          <a:p>
            <a:pPr algn="r">
              <a:lnSpc>
                <a:spcPct val="89000"/>
              </a:lnSpc>
            </a:pPr>
            <a:r>
              <a:rPr lang="fr-FR" sz="2133" dirty="0"/>
              <a:t>$300K</a:t>
            </a:r>
          </a:p>
          <a:p>
            <a:pPr algn="r">
              <a:lnSpc>
                <a:spcPct val="89000"/>
              </a:lnSpc>
            </a:pPr>
            <a:r>
              <a:rPr lang="fr-FR" sz="1467" dirty="0" err="1"/>
              <a:t>xxxxxx</a:t>
            </a:r>
            <a:r>
              <a:rPr lang="fr-FR" sz="1467" dirty="0"/>
              <a:t> </a:t>
            </a:r>
            <a:r>
              <a:rPr lang="fr-FR" sz="1467" dirty="0" err="1"/>
              <a:t>xxxxx</a:t>
            </a:r>
            <a:r>
              <a:rPr lang="fr-FR" sz="1467" dirty="0"/>
              <a:t> xxx xx</a:t>
            </a:r>
            <a:endParaRPr lang="en-US" sz="1467" dirty="0"/>
          </a:p>
        </p:txBody>
      </p:sp>
      <p:sp>
        <p:nvSpPr>
          <p:cNvPr id="76" name="Freeform 75"/>
          <p:cNvSpPr/>
          <p:nvPr/>
        </p:nvSpPr>
        <p:spPr>
          <a:xfrm flipH="1">
            <a:off x="3890847" y="1803401"/>
            <a:ext cx="567267" cy="190500"/>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7" name="Freeform 76"/>
          <p:cNvSpPr/>
          <p:nvPr/>
        </p:nvSpPr>
        <p:spPr>
          <a:xfrm flipH="1" flipV="1">
            <a:off x="3891082" y="5033789"/>
            <a:ext cx="558896" cy="364283"/>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82" name="Straight Connector 81"/>
          <p:cNvCxnSpPr/>
          <p:nvPr/>
        </p:nvCxnSpPr>
        <p:spPr>
          <a:xfrm>
            <a:off x="3189394" y="3522216"/>
            <a:ext cx="240996"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810548" y="183279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 name="Freeform 7"/>
          <p:cNvSpPr/>
          <p:nvPr/>
        </p:nvSpPr>
        <p:spPr>
          <a:xfrm>
            <a:off x="-693645" y="2262281"/>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cxnSp>
        <p:nvCxnSpPr>
          <p:cNvPr id="11" name="Straight Connector 10"/>
          <p:cNvCxnSpPr/>
          <p:nvPr/>
        </p:nvCxnSpPr>
        <p:spPr>
          <a:xfrm>
            <a:off x="-2031999" y="3719061"/>
            <a:ext cx="12133169"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946400" y="4546317"/>
            <a:ext cx="7545576" cy="1064220"/>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Freeform 13"/>
          <p:cNvSpPr/>
          <p:nvPr/>
        </p:nvSpPr>
        <p:spPr>
          <a:xfrm flipV="1">
            <a:off x="-1954242" y="4134356"/>
            <a:ext cx="9344097" cy="1046697"/>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9" name="Freeform 18"/>
          <p:cNvSpPr/>
          <p:nvPr/>
        </p:nvSpPr>
        <p:spPr>
          <a:xfrm>
            <a:off x="-4673600" y="1455104"/>
            <a:ext cx="7335624" cy="1034608"/>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22" name="Rectangle 21"/>
          <p:cNvSpPr/>
          <p:nvPr/>
        </p:nvSpPr>
        <p:spPr>
          <a:xfrm>
            <a:off x="613062" y="620688"/>
            <a:ext cx="1985813" cy="646331"/>
          </a:xfrm>
          <a:prstGeom prst="rect">
            <a:avLst/>
          </a:prstGeom>
        </p:spPr>
        <p:txBody>
          <a:bodyPr wrap="square">
            <a:spAutoFit/>
          </a:bodyPr>
          <a:lstStyle/>
          <a:p>
            <a:pPr algn="r"/>
            <a:r>
              <a:rPr lang="en-US" sz="1200" dirty="0"/>
              <a:t>Drops off after downloading 1-5 resources</a:t>
            </a:r>
          </a:p>
        </p:txBody>
      </p:sp>
      <p:sp>
        <p:nvSpPr>
          <p:cNvPr id="24" name="Rectangle 23"/>
          <p:cNvSpPr/>
          <p:nvPr/>
        </p:nvSpPr>
        <p:spPr>
          <a:xfrm>
            <a:off x="4016431" y="914926"/>
            <a:ext cx="1629193" cy="646331"/>
          </a:xfrm>
          <a:prstGeom prst="rect">
            <a:avLst/>
          </a:prstGeom>
        </p:spPr>
        <p:txBody>
          <a:bodyPr wrap="square">
            <a:spAutoFit/>
          </a:bodyPr>
          <a:lstStyle/>
          <a:p>
            <a:pPr algn="r"/>
            <a:r>
              <a:rPr lang="en-US" sz="1200" dirty="0"/>
              <a:t>Drops off due to lack of insights for specific industries</a:t>
            </a:r>
          </a:p>
        </p:txBody>
      </p:sp>
      <p:sp>
        <p:nvSpPr>
          <p:cNvPr id="26" name="Rectangle 25"/>
          <p:cNvSpPr/>
          <p:nvPr/>
        </p:nvSpPr>
        <p:spPr>
          <a:xfrm>
            <a:off x="6996100" y="1536467"/>
            <a:ext cx="1593702" cy="461665"/>
          </a:xfrm>
          <a:prstGeom prst="rect">
            <a:avLst/>
          </a:prstGeom>
        </p:spPr>
        <p:txBody>
          <a:bodyPr wrap="square">
            <a:spAutoFit/>
          </a:bodyPr>
          <a:lstStyle/>
          <a:p>
            <a:pPr algn="r"/>
            <a:r>
              <a:rPr lang="en-US" sz="1200" dirty="0"/>
              <a:t>Clicks out due to unknown reasons</a:t>
            </a:r>
          </a:p>
        </p:txBody>
      </p:sp>
      <p:sp>
        <p:nvSpPr>
          <p:cNvPr id="31" name="Rectangle 30"/>
          <p:cNvSpPr/>
          <p:nvPr/>
        </p:nvSpPr>
        <p:spPr>
          <a:xfrm>
            <a:off x="3179676" y="5707704"/>
            <a:ext cx="1284119" cy="830997"/>
          </a:xfrm>
          <a:prstGeom prst="rect">
            <a:avLst/>
          </a:prstGeom>
        </p:spPr>
        <p:txBody>
          <a:bodyPr wrap="square">
            <a:spAutoFit/>
          </a:bodyPr>
          <a:lstStyle/>
          <a:p>
            <a:pPr algn="r"/>
            <a:r>
              <a:rPr lang="en-US" sz="1200" dirty="0"/>
              <a:t>Visitors from advertising campaigns that are likely bots</a:t>
            </a:r>
          </a:p>
        </p:txBody>
      </p:sp>
      <p:sp>
        <p:nvSpPr>
          <p:cNvPr id="32" name="Rectangle 31"/>
          <p:cNvSpPr/>
          <p:nvPr/>
        </p:nvSpPr>
        <p:spPr>
          <a:xfrm>
            <a:off x="5807968" y="5473602"/>
            <a:ext cx="1455277" cy="738664"/>
          </a:xfrm>
          <a:prstGeom prst="rect">
            <a:avLst/>
          </a:prstGeom>
        </p:spPr>
        <p:txBody>
          <a:bodyPr wrap="square">
            <a:spAutoFit/>
          </a:bodyPr>
          <a:lstStyle/>
          <a:p>
            <a:pPr algn="r"/>
            <a:r>
              <a:rPr lang="en-US" sz="1400" dirty="0"/>
              <a:t>Drives to cart page but does not convert</a:t>
            </a:r>
          </a:p>
        </p:txBody>
      </p:sp>
      <p:sp>
        <p:nvSpPr>
          <p:cNvPr id="33" name="Rectangle 32"/>
          <p:cNvSpPr/>
          <p:nvPr/>
        </p:nvSpPr>
        <p:spPr>
          <a:xfrm>
            <a:off x="10020436" y="3319226"/>
            <a:ext cx="1985813" cy="748820"/>
          </a:xfrm>
          <a:prstGeom prst="rect">
            <a:avLst/>
          </a:prstGeom>
        </p:spPr>
        <p:txBody>
          <a:bodyPr wrap="square">
            <a:spAutoFit/>
          </a:bodyPr>
          <a:lstStyle/>
          <a:p>
            <a:pPr algn="ctr"/>
            <a:r>
              <a:rPr lang="en-US" sz="2133" dirty="0"/>
              <a:t>5% Customer Conversion</a:t>
            </a:r>
            <a:endParaRPr lang="en-US" sz="1467" dirty="0"/>
          </a:p>
        </p:txBody>
      </p:sp>
      <p:sp>
        <p:nvSpPr>
          <p:cNvPr id="27" name="Oval 26"/>
          <p:cNvSpPr/>
          <p:nvPr/>
        </p:nvSpPr>
        <p:spPr>
          <a:xfrm>
            <a:off x="8657549" y="1355347"/>
            <a:ext cx="933016" cy="93301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30" name="Oval 29"/>
          <p:cNvSpPr/>
          <p:nvPr/>
        </p:nvSpPr>
        <p:spPr>
          <a:xfrm>
            <a:off x="4518428" y="5480283"/>
            <a:ext cx="933016" cy="933016"/>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5" name="Oval 24"/>
          <p:cNvSpPr/>
          <p:nvPr/>
        </p:nvSpPr>
        <p:spPr>
          <a:xfrm>
            <a:off x="5734672" y="935432"/>
            <a:ext cx="933016" cy="93301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3" name="Oval 22"/>
          <p:cNvSpPr/>
          <p:nvPr/>
        </p:nvSpPr>
        <p:spPr>
          <a:xfrm>
            <a:off x="2629449" y="586751"/>
            <a:ext cx="933016" cy="93301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9" name="Oval 28"/>
          <p:cNvSpPr/>
          <p:nvPr/>
        </p:nvSpPr>
        <p:spPr>
          <a:xfrm>
            <a:off x="7338943" y="5008117"/>
            <a:ext cx="933016" cy="93301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1" name="Title 1"/>
          <p:cNvSpPr txBox="1">
            <a:spLocks/>
          </p:cNvSpPr>
          <p:nvPr/>
        </p:nvSpPr>
        <p:spPr>
          <a:xfrm>
            <a:off x="914400" y="279961"/>
            <a:ext cx="10363200" cy="81756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dirty="0"/>
              <a:t>DROPOFFS</a:t>
            </a:r>
          </a:p>
        </p:txBody>
      </p:sp>
      <p:sp>
        <p:nvSpPr>
          <p:cNvPr id="20" name="Freeform 139"/>
          <p:cNvSpPr>
            <a:spLocks noEditPoints="1"/>
          </p:cNvSpPr>
          <p:nvPr/>
        </p:nvSpPr>
        <p:spPr bwMode="auto">
          <a:xfrm>
            <a:off x="2783632" y="728700"/>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9"/>
          <p:cNvSpPr>
            <a:spLocks noEditPoints="1"/>
          </p:cNvSpPr>
          <p:nvPr/>
        </p:nvSpPr>
        <p:spPr bwMode="auto">
          <a:xfrm>
            <a:off x="5871422" y="1068016"/>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9"/>
          <p:cNvSpPr>
            <a:spLocks noEditPoints="1"/>
          </p:cNvSpPr>
          <p:nvPr/>
        </p:nvSpPr>
        <p:spPr bwMode="auto">
          <a:xfrm>
            <a:off x="8808819" y="148370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9"/>
          <p:cNvSpPr>
            <a:spLocks noEditPoints="1"/>
          </p:cNvSpPr>
          <p:nvPr/>
        </p:nvSpPr>
        <p:spPr bwMode="auto">
          <a:xfrm>
            <a:off x="4669698" y="5625564"/>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9"/>
          <p:cNvSpPr>
            <a:spLocks noEditPoints="1"/>
          </p:cNvSpPr>
          <p:nvPr/>
        </p:nvSpPr>
        <p:spPr bwMode="auto">
          <a:xfrm>
            <a:off x="7500156" y="515719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8"/>
          <p:cNvSpPr>
            <a:spLocks noEditPoints="1"/>
          </p:cNvSpPr>
          <p:nvPr/>
        </p:nvSpPr>
        <p:spPr bwMode="auto">
          <a:xfrm>
            <a:off x="9345069" y="3459988"/>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5479905" y="5300362"/>
            <a:ext cx="1283355" cy="1051815"/>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 name="Freeform 7"/>
          <p:cNvSpPr>
            <a:spLocks/>
          </p:cNvSpPr>
          <p:nvPr/>
        </p:nvSpPr>
        <p:spPr bwMode="auto">
          <a:xfrm>
            <a:off x="4646405" y="1270364"/>
            <a:ext cx="2906220" cy="952329"/>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7" name="Freeform 10"/>
          <p:cNvSpPr>
            <a:spLocks/>
          </p:cNvSpPr>
          <p:nvPr/>
        </p:nvSpPr>
        <p:spPr bwMode="auto">
          <a:xfrm>
            <a:off x="4559829" y="2293988"/>
            <a:ext cx="3079371" cy="91668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8" name="Freeform 12"/>
          <p:cNvSpPr>
            <a:spLocks/>
          </p:cNvSpPr>
          <p:nvPr/>
        </p:nvSpPr>
        <p:spPr bwMode="auto">
          <a:xfrm>
            <a:off x="5145487" y="4271644"/>
            <a:ext cx="1906359" cy="952329"/>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 name="Freeform 14"/>
          <p:cNvSpPr>
            <a:spLocks/>
          </p:cNvSpPr>
          <p:nvPr/>
        </p:nvSpPr>
        <p:spPr bwMode="auto">
          <a:xfrm>
            <a:off x="4643010" y="3283664"/>
            <a:ext cx="2913009" cy="91668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cxnSp>
        <p:nvCxnSpPr>
          <p:cNvPr id="32" name="Straight Connector 31"/>
          <p:cNvCxnSpPr/>
          <p:nvPr/>
        </p:nvCxnSpPr>
        <p:spPr>
          <a:xfrm>
            <a:off x="6854649" y="1753259"/>
            <a:ext cx="122894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8083577" y="1359611"/>
            <a:ext cx="787296" cy="787296"/>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D</a:t>
            </a:r>
          </a:p>
        </p:txBody>
      </p:sp>
      <p:cxnSp>
        <p:nvCxnSpPr>
          <p:cNvPr id="37" name="Straight Connector 36"/>
          <p:cNvCxnSpPr/>
          <p:nvPr/>
        </p:nvCxnSpPr>
        <p:spPr>
          <a:xfrm flipV="1">
            <a:off x="7238694" y="2752328"/>
            <a:ext cx="84488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8083577" y="2358680"/>
            <a:ext cx="787296" cy="787296"/>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C</a:t>
            </a:r>
          </a:p>
        </p:txBody>
      </p:sp>
      <p:cxnSp>
        <p:nvCxnSpPr>
          <p:cNvPr id="39" name="Straight Connector 38"/>
          <p:cNvCxnSpPr/>
          <p:nvPr/>
        </p:nvCxnSpPr>
        <p:spPr>
          <a:xfrm>
            <a:off x="6854649" y="3739731"/>
            <a:ext cx="122894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8083577" y="3346083"/>
            <a:ext cx="787296" cy="787296"/>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B</a:t>
            </a:r>
          </a:p>
        </p:txBody>
      </p:sp>
      <p:cxnSp>
        <p:nvCxnSpPr>
          <p:cNvPr id="41" name="Straight Connector 40"/>
          <p:cNvCxnSpPr/>
          <p:nvPr/>
        </p:nvCxnSpPr>
        <p:spPr>
          <a:xfrm>
            <a:off x="6559631" y="4727199"/>
            <a:ext cx="15239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8083577" y="4354159"/>
            <a:ext cx="787296" cy="787296"/>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A</a:t>
            </a:r>
          </a:p>
        </p:txBody>
      </p:sp>
      <p:sp>
        <p:nvSpPr>
          <p:cNvPr id="49" name="Rectangle 48"/>
          <p:cNvSpPr/>
          <p:nvPr/>
        </p:nvSpPr>
        <p:spPr>
          <a:xfrm>
            <a:off x="9024326" y="3427803"/>
            <a:ext cx="2625855" cy="794128"/>
          </a:xfrm>
          <a:prstGeom prst="rect">
            <a:avLst/>
          </a:prstGeom>
        </p:spPr>
        <p:txBody>
          <a:bodyPr wrap="square">
            <a:spAutoFit/>
          </a:bodyPr>
          <a:lstStyle/>
          <a:p>
            <a:pPr>
              <a:lnSpc>
                <a:spcPct val="90000"/>
              </a:lnSpc>
            </a:pPr>
            <a:r>
              <a:rPr lang="en-US" sz="2133" dirty="0"/>
              <a:t>ARTICLES</a:t>
            </a:r>
          </a:p>
          <a:p>
            <a:pPr>
              <a:lnSpc>
                <a:spcPct val="9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50" name="Rectangle 49"/>
          <p:cNvSpPr/>
          <p:nvPr/>
        </p:nvSpPr>
        <p:spPr>
          <a:xfrm>
            <a:off x="9024326" y="2388688"/>
            <a:ext cx="2625855" cy="594693"/>
          </a:xfrm>
          <a:prstGeom prst="rect">
            <a:avLst/>
          </a:prstGeom>
        </p:spPr>
        <p:txBody>
          <a:bodyPr wrap="square">
            <a:spAutoFit/>
          </a:bodyPr>
          <a:lstStyle/>
          <a:p>
            <a:pPr>
              <a:lnSpc>
                <a:spcPct val="90000"/>
              </a:lnSpc>
            </a:pPr>
            <a:r>
              <a:rPr lang="en-US" sz="2133" dirty="0"/>
              <a:t>INTERVIEWS</a:t>
            </a:r>
          </a:p>
          <a:p>
            <a:pPr>
              <a:lnSpc>
                <a:spcPct val="90000"/>
              </a:lnSpc>
            </a:pPr>
            <a:r>
              <a:rPr lang="en-US" sz="1467" dirty="0"/>
              <a:t>To pass knowledge down</a:t>
            </a:r>
          </a:p>
        </p:txBody>
      </p:sp>
      <p:sp>
        <p:nvSpPr>
          <p:cNvPr id="51" name="Rectangle 50"/>
          <p:cNvSpPr/>
          <p:nvPr/>
        </p:nvSpPr>
        <p:spPr>
          <a:xfrm>
            <a:off x="9024326" y="1349574"/>
            <a:ext cx="2625855" cy="797872"/>
          </a:xfrm>
          <a:prstGeom prst="rect">
            <a:avLst/>
          </a:prstGeom>
        </p:spPr>
        <p:txBody>
          <a:bodyPr wrap="square">
            <a:spAutoFit/>
          </a:bodyPr>
          <a:lstStyle/>
          <a:p>
            <a:pPr>
              <a:lnSpc>
                <a:spcPct val="90000"/>
              </a:lnSpc>
            </a:pPr>
            <a:r>
              <a:rPr lang="en-US" sz="2133" dirty="0"/>
              <a:t>RESOURCES</a:t>
            </a:r>
          </a:p>
          <a:p>
            <a:pPr>
              <a:lnSpc>
                <a:spcPct val="90000"/>
              </a:lnSpc>
            </a:pPr>
            <a:r>
              <a:rPr lang="en-US" sz="1467" dirty="0"/>
              <a:t>To help our members look more professional</a:t>
            </a:r>
          </a:p>
        </p:txBody>
      </p:sp>
      <p:sp>
        <p:nvSpPr>
          <p:cNvPr id="52" name="Rectangle 51"/>
          <p:cNvSpPr/>
          <p:nvPr/>
        </p:nvSpPr>
        <p:spPr>
          <a:xfrm>
            <a:off x="9024326" y="4287947"/>
            <a:ext cx="2832314" cy="594693"/>
          </a:xfrm>
          <a:prstGeom prst="rect">
            <a:avLst/>
          </a:prstGeom>
        </p:spPr>
        <p:txBody>
          <a:bodyPr wrap="square">
            <a:spAutoFit/>
          </a:bodyPr>
          <a:lstStyle/>
          <a:p>
            <a:pPr>
              <a:lnSpc>
                <a:spcPct val="90000"/>
              </a:lnSpc>
            </a:pPr>
            <a:r>
              <a:rPr lang="en-US" sz="2133" dirty="0"/>
              <a:t>INSIGHTS</a:t>
            </a:r>
          </a:p>
          <a:p>
            <a:pPr>
              <a:lnSpc>
                <a:spcPct val="90000"/>
              </a:lnSpc>
            </a:pPr>
            <a:r>
              <a:rPr lang="en-US" sz="1467" dirty="0"/>
              <a:t>Actionable insights each week</a:t>
            </a:r>
          </a:p>
        </p:txBody>
      </p:sp>
      <p:sp>
        <p:nvSpPr>
          <p:cNvPr id="53" name="Rectangle 52"/>
          <p:cNvSpPr/>
          <p:nvPr/>
        </p:nvSpPr>
        <p:spPr>
          <a:xfrm>
            <a:off x="767408" y="1174540"/>
            <a:ext cx="3197656" cy="4343085"/>
          </a:xfrm>
          <a:prstGeom prst="rect">
            <a:avLst/>
          </a:prstGeom>
        </p:spPr>
        <p:txBody>
          <a:bodyPr wrap="square">
            <a:spAutoFit/>
          </a:bodyPr>
          <a:lstStyle/>
          <a:p>
            <a:pPr>
              <a:lnSpc>
                <a:spcPct val="130000"/>
              </a:lnSpc>
            </a:pPr>
            <a:r>
              <a:rPr lang="en-US" sz="2133" dirty="0"/>
              <a:t>We interview Fortune 100 executives &amp; read 100s of editorials ― and only email you the insights and resources that will help you develop your career. All, in a brief report so you can stay ahead of the curve.</a:t>
            </a:r>
            <a:endParaRPr lang="en-US" sz="1467"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1240065" y="1560090"/>
            <a:ext cx="4311058" cy="4317182"/>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cxnSp>
        <p:nvCxnSpPr>
          <p:cNvPr id="54" name="Straight Arrow Connector 53"/>
          <p:cNvCxnSpPr/>
          <p:nvPr/>
        </p:nvCxnSpPr>
        <p:spPr>
          <a:xfrm flipH="1" flipV="1">
            <a:off x="3841361" y="3208721"/>
            <a:ext cx="2080245" cy="868180"/>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3577317" y="3429000"/>
            <a:ext cx="2357990" cy="1771163"/>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6960096" y="5051719"/>
            <a:ext cx="4265842" cy="800219"/>
          </a:xfrm>
          <a:prstGeom prst="rect">
            <a:avLst/>
          </a:prstGeom>
          <a:noFill/>
        </p:spPr>
        <p:txBody>
          <a:bodyPr wrap="square" rtlCol="0">
            <a:spAutoFit/>
          </a:bodyPr>
          <a:lstStyle/>
          <a:p>
            <a:r>
              <a:rPr lang="en-US" sz="1800" dirty="0"/>
              <a:t>Incredible content</a:t>
            </a:r>
          </a:p>
          <a:p>
            <a:r>
              <a:rPr lang="en-US" sz="1400" dirty="0"/>
              <a:t>Develop incredible content such that our members will not be shy to share the content</a:t>
            </a:r>
          </a:p>
        </p:txBody>
      </p:sp>
      <p:sp>
        <p:nvSpPr>
          <p:cNvPr id="63" name="Oval 62"/>
          <p:cNvSpPr/>
          <p:nvPr/>
        </p:nvSpPr>
        <p:spPr>
          <a:xfrm>
            <a:off x="5876667" y="1469380"/>
            <a:ext cx="890585" cy="8905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5876667" y="2633718"/>
            <a:ext cx="890585" cy="8905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9" name="Oval 68"/>
          <p:cNvSpPr/>
          <p:nvPr/>
        </p:nvSpPr>
        <p:spPr>
          <a:xfrm>
            <a:off x="5876667" y="3798056"/>
            <a:ext cx="890585" cy="890585"/>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Oval 71"/>
          <p:cNvSpPr/>
          <p:nvPr/>
        </p:nvSpPr>
        <p:spPr>
          <a:xfrm>
            <a:off x="5876667" y="4962393"/>
            <a:ext cx="890585" cy="890585"/>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77" name="Straight Arrow Connector 76"/>
          <p:cNvCxnSpPr>
            <a:stCxn id="66" idx="2"/>
          </p:cNvCxnSpPr>
          <p:nvPr/>
        </p:nvCxnSpPr>
        <p:spPr>
          <a:xfrm flipH="1" flipV="1">
            <a:off x="4102112" y="2973126"/>
            <a:ext cx="1774555" cy="10588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4385386" y="2101306"/>
            <a:ext cx="1536222" cy="629538"/>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6960096" y="3897799"/>
            <a:ext cx="4265842" cy="584776"/>
          </a:xfrm>
          <a:prstGeom prst="rect">
            <a:avLst/>
          </a:prstGeom>
          <a:noFill/>
        </p:spPr>
        <p:txBody>
          <a:bodyPr wrap="square" rtlCol="0">
            <a:spAutoFit/>
          </a:bodyPr>
          <a:lstStyle/>
          <a:p>
            <a:r>
              <a:rPr lang="en-US" sz="1800" dirty="0"/>
              <a:t>Free services</a:t>
            </a:r>
          </a:p>
          <a:p>
            <a:r>
              <a:rPr lang="en-US" sz="1400" dirty="0"/>
              <a:t>Capture potential members with free-</a:t>
            </a:r>
            <a:r>
              <a:rPr lang="en-US" sz="1400" dirty="0" err="1"/>
              <a:t>mium</a:t>
            </a:r>
            <a:r>
              <a:rPr lang="en-US" sz="1400" dirty="0"/>
              <a:t> model</a:t>
            </a:r>
          </a:p>
        </p:txBody>
      </p:sp>
      <p:sp>
        <p:nvSpPr>
          <p:cNvPr id="91" name="TextBox 90"/>
          <p:cNvSpPr txBox="1"/>
          <p:nvPr/>
        </p:nvSpPr>
        <p:spPr>
          <a:xfrm>
            <a:off x="6960096" y="2667016"/>
            <a:ext cx="4265842" cy="800219"/>
          </a:xfrm>
          <a:prstGeom prst="rect">
            <a:avLst/>
          </a:prstGeom>
          <a:noFill/>
        </p:spPr>
        <p:txBody>
          <a:bodyPr wrap="square" rtlCol="0">
            <a:spAutoFit/>
          </a:bodyPr>
          <a:lstStyle/>
          <a:p>
            <a:r>
              <a:rPr lang="en-US" sz="1800" dirty="0"/>
              <a:t>Paid subscribers</a:t>
            </a:r>
          </a:p>
          <a:p>
            <a:r>
              <a:rPr lang="en-US" sz="1400" dirty="0"/>
              <a:t>This is optional, not sure yet. Ideally everything should be free for everyone</a:t>
            </a:r>
          </a:p>
        </p:txBody>
      </p:sp>
      <p:sp>
        <p:nvSpPr>
          <p:cNvPr id="92" name="TextBox 91"/>
          <p:cNvSpPr txBox="1"/>
          <p:nvPr/>
        </p:nvSpPr>
        <p:spPr>
          <a:xfrm>
            <a:off x="6960096" y="1513096"/>
            <a:ext cx="4265842" cy="800219"/>
          </a:xfrm>
          <a:prstGeom prst="rect">
            <a:avLst/>
          </a:prstGeom>
          <a:noFill/>
        </p:spPr>
        <p:txBody>
          <a:bodyPr wrap="square" rtlCol="0">
            <a:spAutoFit/>
          </a:bodyPr>
          <a:lstStyle/>
          <a:p>
            <a:r>
              <a:rPr lang="en-US" sz="1800" dirty="0"/>
              <a:t>Consulting</a:t>
            </a:r>
          </a:p>
          <a:p>
            <a:r>
              <a:rPr lang="en-US" sz="1400" dirty="0"/>
              <a:t>Allow corporate members to gain access to our consulting expertise</a:t>
            </a:r>
          </a:p>
        </p:txBody>
      </p:sp>
      <p:sp>
        <p:nvSpPr>
          <p:cNvPr id="39" name="Freeform 33"/>
          <p:cNvSpPr>
            <a:spLocks noEditPoints="1"/>
          </p:cNvSpPr>
          <p:nvPr/>
        </p:nvSpPr>
        <p:spPr bwMode="auto">
          <a:xfrm>
            <a:off x="5987988" y="1628800"/>
            <a:ext cx="655055" cy="490994"/>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12"/>
          <p:cNvSpPr>
            <a:spLocks noEditPoints="1"/>
          </p:cNvSpPr>
          <p:nvPr/>
        </p:nvSpPr>
        <p:spPr bwMode="auto">
          <a:xfrm>
            <a:off x="6059996" y="2763631"/>
            <a:ext cx="540060" cy="603787"/>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06"/>
          <p:cNvSpPr>
            <a:spLocks noEditPoints="1"/>
          </p:cNvSpPr>
          <p:nvPr/>
        </p:nvSpPr>
        <p:spPr bwMode="auto">
          <a:xfrm>
            <a:off x="5951984" y="3897052"/>
            <a:ext cx="678450" cy="635911"/>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noEditPoints="1"/>
          </p:cNvSpPr>
          <p:nvPr/>
        </p:nvSpPr>
        <p:spPr bwMode="auto">
          <a:xfrm>
            <a:off x="6048063" y="5200163"/>
            <a:ext cx="525419" cy="3966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8102545" y="1515490"/>
            <a:ext cx="3125326" cy="3510086"/>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4533337" y="1515490"/>
            <a:ext cx="3125326" cy="3510086"/>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964130" y="1515490"/>
            <a:ext cx="3125326" cy="3510086"/>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4914582" y="2279786"/>
            <a:ext cx="2362836" cy="2364332"/>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Arc 67"/>
          <p:cNvSpPr/>
          <p:nvPr/>
        </p:nvSpPr>
        <p:spPr>
          <a:xfrm>
            <a:off x="5284899" y="2652708"/>
            <a:ext cx="1622202" cy="1618488"/>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9" name="Rectangle 68"/>
          <p:cNvSpPr/>
          <p:nvPr/>
        </p:nvSpPr>
        <p:spPr>
          <a:xfrm>
            <a:off x="4752053" y="2551156"/>
            <a:ext cx="1307860" cy="1119965"/>
          </a:xfrm>
          <a:prstGeom prst="rect">
            <a:avLst/>
          </a:prstGeom>
        </p:spPr>
        <p:txBody>
          <a:bodyPr wrap="square">
            <a:spAutoFit/>
          </a:bodyPr>
          <a:lstStyle/>
          <a:p>
            <a:pPr algn="r">
              <a:lnSpc>
                <a:spcPts val="1600"/>
              </a:lnSpc>
            </a:pPr>
            <a:r>
              <a:rPr lang="en-US" sz="3600" spc="-50" dirty="0"/>
              <a:t>Y2</a:t>
            </a:r>
          </a:p>
          <a:p>
            <a:pPr algn="r">
              <a:lnSpc>
                <a:spcPts val="1600"/>
              </a:lnSpc>
            </a:pPr>
            <a:r>
              <a:rPr lang="en-US" sz="1400" dirty="0"/>
              <a:t>Ensure members use all four of our products</a:t>
            </a:r>
          </a:p>
        </p:txBody>
      </p:sp>
      <p:sp>
        <p:nvSpPr>
          <p:cNvPr id="84" name="Rectangle 83"/>
          <p:cNvSpPr/>
          <p:nvPr/>
        </p:nvSpPr>
        <p:spPr>
          <a:xfrm>
            <a:off x="4770718" y="5142856"/>
            <a:ext cx="2650564" cy="677621"/>
          </a:xfrm>
          <a:prstGeom prst="rect">
            <a:avLst/>
          </a:prstGeom>
        </p:spPr>
        <p:txBody>
          <a:bodyPr wrap="square">
            <a:spAutoFit/>
          </a:bodyPr>
          <a:lstStyle/>
          <a:p>
            <a:pPr algn="ctr">
              <a:lnSpc>
                <a:spcPct val="90000"/>
              </a:lnSpc>
            </a:pPr>
            <a:r>
              <a:rPr lang="en-US" sz="1400" dirty="0"/>
              <a:t>Focus on depth and acceleration of member professionals</a:t>
            </a:r>
          </a:p>
        </p:txBody>
      </p:sp>
      <p:sp>
        <p:nvSpPr>
          <p:cNvPr id="15" name="Pie 14"/>
          <p:cNvSpPr/>
          <p:nvPr/>
        </p:nvSpPr>
        <p:spPr>
          <a:xfrm flipH="1">
            <a:off x="1345375" y="2279786"/>
            <a:ext cx="2362836" cy="2364332"/>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Arc 15"/>
          <p:cNvSpPr/>
          <p:nvPr/>
        </p:nvSpPr>
        <p:spPr>
          <a:xfrm>
            <a:off x="1715692" y="2652708"/>
            <a:ext cx="1622202" cy="1618488"/>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1182846" y="2551156"/>
            <a:ext cx="1307860" cy="1530333"/>
          </a:xfrm>
          <a:prstGeom prst="rect">
            <a:avLst/>
          </a:prstGeom>
        </p:spPr>
        <p:txBody>
          <a:bodyPr wrap="square">
            <a:spAutoFit/>
          </a:bodyPr>
          <a:lstStyle/>
          <a:p>
            <a:pPr algn="r">
              <a:lnSpc>
                <a:spcPts val="1600"/>
              </a:lnSpc>
            </a:pPr>
            <a:r>
              <a:rPr lang="en-US" sz="3600" spc="-50" dirty="0"/>
              <a:t>Y1</a:t>
            </a:r>
          </a:p>
          <a:p>
            <a:pPr algn="r">
              <a:lnSpc>
                <a:spcPts val="1600"/>
              </a:lnSpc>
            </a:pPr>
            <a:r>
              <a:rPr lang="en-US" sz="1400" dirty="0"/>
              <a:t>Introduce services to corporate employees. Spray and pray</a:t>
            </a:r>
          </a:p>
        </p:txBody>
      </p:sp>
      <p:sp>
        <p:nvSpPr>
          <p:cNvPr id="83" name="Rectangle 82"/>
          <p:cNvSpPr/>
          <p:nvPr/>
        </p:nvSpPr>
        <p:spPr>
          <a:xfrm>
            <a:off x="1201511" y="5142856"/>
            <a:ext cx="2650564" cy="483722"/>
          </a:xfrm>
          <a:prstGeom prst="rect">
            <a:avLst/>
          </a:prstGeom>
        </p:spPr>
        <p:txBody>
          <a:bodyPr wrap="square">
            <a:spAutoFit/>
          </a:bodyPr>
          <a:lstStyle/>
          <a:p>
            <a:pPr algn="ctr">
              <a:lnSpc>
                <a:spcPct val="90000"/>
              </a:lnSpc>
            </a:pPr>
            <a:r>
              <a:rPr lang="en-US" sz="1400" dirty="0"/>
              <a:t>This is broaden the brand </a:t>
            </a:r>
            <a:r>
              <a:rPr lang="mr-IN" sz="1400" dirty="0"/>
              <a:t>–</a:t>
            </a:r>
            <a:r>
              <a:rPr lang="en-US" sz="1400" dirty="0"/>
              <a:t> both in the US and abroad</a:t>
            </a:r>
          </a:p>
        </p:txBody>
      </p:sp>
      <p:sp>
        <p:nvSpPr>
          <p:cNvPr id="91" name="Pie 90"/>
          <p:cNvSpPr/>
          <p:nvPr/>
        </p:nvSpPr>
        <p:spPr>
          <a:xfrm flipH="1">
            <a:off x="8483790" y="2279786"/>
            <a:ext cx="2362836" cy="2364332"/>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Arc 91"/>
          <p:cNvSpPr/>
          <p:nvPr/>
        </p:nvSpPr>
        <p:spPr>
          <a:xfrm>
            <a:off x="8854107" y="2652708"/>
            <a:ext cx="1622202" cy="1618488"/>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3" name="Rectangle 92"/>
          <p:cNvSpPr/>
          <p:nvPr/>
        </p:nvSpPr>
        <p:spPr>
          <a:xfrm>
            <a:off x="8321261" y="2551156"/>
            <a:ext cx="1307860" cy="914780"/>
          </a:xfrm>
          <a:prstGeom prst="rect">
            <a:avLst/>
          </a:prstGeom>
        </p:spPr>
        <p:txBody>
          <a:bodyPr wrap="square">
            <a:spAutoFit/>
          </a:bodyPr>
          <a:lstStyle/>
          <a:p>
            <a:pPr algn="r">
              <a:lnSpc>
                <a:spcPts val="1600"/>
              </a:lnSpc>
            </a:pPr>
            <a:r>
              <a:rPr lang="en-US" sz="3600" spc="-50" dirty="0"/>
              <a:t>Y3</a:t>
            </a:r>
          </a:p>
          <a:p>
            <a:pPr algn="r">
              <a:lnSpc>
                <a:spcPts val="1600"/>
              </a:lnSpc>
            </a:pPr>
            <a:r>
              <a:rPr lang="en-US" sz="1400" dirty="0"/>
              <a:t>Focus on consulting services</a:t>
            </a:r>
          </a:p>
        </p:txBody>
      </p:sp>
      <p:sp>
        <p:nvSpPr>
          <p:cNvPr id="95" name="Rectangle 94"/>
          <p:cNvSpPr/>
          <p:nvPr/>
        </p:nvSpPr>
        <p:spPr>
          <a:xfrm>
            <a:off x="8339926" y="5142856"/>
            <a:ext cx="2650564" cy="871521"/>
          </a:xfrm>
          <a:prstGeom prst="rect">
            <a:avLst/>
          </a:prstGeom>
        </p:spPr>
        <p:txBody>
          <a:bodyPr wrap="square">
            <a:spAutoFit/>
          </a:bodyPr>
          <a:lstStyle/>
          <a:p>
            <a:pPr algn="ctr">
              <a:lnSpc>
                <a:spcPct val="90000"/>
              </a:lnSpc>
            </a:pPr>
            <a:r>
              <a:rPr lang="en-US" sz="140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3152966" y="2420888"/>
            <a:ext cx="4723863"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Freeform 13"/>
          <p:cNvSpPr/>
          <p:nvPr/>
        </p:nvSpPr>
        <p:spPr>
          <a:xfrm>
            <a:off x="3152965" y="2269567"/>
            <a:ext cx="4633760"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Freeform 14"/>
          <p:cNvSpPr/>
          <p:nvPr/>
        </p:nvSpPr>
        <p:spPr>
          <a:xfrm flipV="1">
            <a:off x="3246589" y="2375879"/>
            <a:ext cx="4630299"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Freeform 15"/>
          <p:cNvSpPr/>
          <p:nvPr/>
        </p:nvSpPr>
        <p:spPr>
          <a:xfrm flipV="1">
            <a:off x="3243768" y="3763162"/>
            <a:ext cx="4507429"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4" name="Freeform 73"/>
          <p:cNvSpPr/>
          <p:nvPr/>
        </p:nvSpPr>
        <p:spPr>
          <a:xfrm>
            <a:off x="3152965" y="3911678"/>
            <a:ext cx="4771756"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TextBox 72"/>
          <p:cNvSpPr txBox="1"/>
          <p:nvPr/>
        </p:nvSpPr>
        <p:spPr>
          <a:xfrm>
            <a:off x="8736293" y="2005374"/>
            <a:ext cx="2982192" cy="646331"/>
          </a:xfrm>
          <a:prstGeom prst="rect">
            <a:avLst/>
          </a:prstGeom>
          <a:noFill/>
        </p:spPr>
        <p:txBody>
          <a:bodyPr wrap="square" rtlCol="0">
            <a:spAutoFit/>
          </a:bodyPr>
          <a:lstStyle/>
          <a:p>
            <a:r>
              <a:rPr lang="en-US" sz="2133" dirty="0"/>
              <a:t>80%</a:t>
            </a:r>
          </a:p>
          <a:p>
            <a:r>
              <a:rPr lang="en-US" sz="1467" dirty="0"/>
              <a:t>Only landing page</a:t>
            </a:r>
          </a:p>
        </p:txBody>
      </p:sp>
      <p:sp>
        <p:nvSpPr>
          <p:cNvPr id="17" name="Freeform 16"/>
          <p:cNvSpPr/>
          <p:nvPr/>
        </p:nvSpPr>
        <p:spPr>
          <a:xfrm flipV="1">
            <a:off x="3153313" y="4965171"/>
            <a:ext cx="4723576"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Freeform 17"/>
          <p:cNvSpPr/>
          <p:nvPr/>
        </p:nvSpPr>
        <p:spPr>
          <a:xfrm flipV="1">
            <a:off x="3153313" y="3858953"/>
            <a:ext cx="4597948"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Freeform 18"/>
          <p:cNvSpPr/>
          <p:nvPr/>
        </p:nvSpPr>
        <p:spPr>
          <a:xfrm flipV="1">
            <a:off x="3153312" y="2564904"/>
            <a:ext cx="4723576"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Oval 36"/>
          <p:cNvSpPr>
            <a:spLocks noChangeArrowheads="1"/>
          </p:cNvSpPr>
          <p:nvPr/>
        </p:nvSpPr>
        <p:spPr bwMode="auto">
          <a:xfrm>
            <a:off x="7600055" y="4570220"/>
            <a:ext cx="1042339" cy="1043139"/>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7"/>
          <p:cNvSpPr>
            <a:spLocks noChangeArrowheads="1"/>
          </p:cNvSpPr>
          <p:nvPr/>
        </p:nvSpPr>
        <p:spPr bwMode="auto">
          <a:xfrm>
            <a:off x="7600055" y="3223291"/>
            <a:ext cx="1044747"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Oval 38"/>
          <p:cNvSpPr>
            <a:spLocks noChangeArrowheads="1"/>
          </p:cNvSpPr>
          <p:nvPr/>
        </p:nvSpPr>
        <p:spPr bwMode="auto">
          <a:xfrm>
            <a:off x="7600055" y="1876361"/>
            <a:ext cx="1042339"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Oval 44"/>
          <p:cNvSpPr>
            <a:spLocks noChangeArrowheads="1"/>
          </p:cNvSpPr>
          <p:nvPr/>
        </p:nvSpPr>
        <p:spPr bwMode="auto">
          <a:xfrm>
            <a:off x="2404108" y="3223291"/>
            <a:ext cx="1042339" cy="104314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Oval 43"/>
          <p:cNvSpPr>
            <a:spLocks noChangeArrowheads="1"/>
          </p:cNvSpPr>
          <p:nvPr/>
        </p:nvSpPr>
        <p:spPr bwMode="auto">
          <a:xfrm>
            <a:off x="2444235" y="1876361"/>
            <a:ext cx="1041543" cy="104314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Oval 42"/>
          <p:cNvSpPr>
            <a:spLocks noChangeArrowheads="1"/>
          </p:cNvSpPr>
          <p:nvPr/>
        </p:nvSpPr>
        <p:spPr bwMode="auto">
          <a:xfrm>
            <a:off x="2445835" y="4570221"/>
            <a:ext cx="1038340" cy="10431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TextBox 75"/>
          <p:cNvSpPr txBox="1"/>
          <p:nvPr/>
        </p:nvSpPr>
        <p:spPr>
          <a:xfrm>
            <a:off x="8736293" y="3396047"/>
            <a:ext cx="2982192" cy="646331"/>
          </a:xfrm>
          <a:prstGeom prst="rect">
            <a:avLst/>
          </a:prstGeom>
          <a:noFill/>
        </p:spPr>
        <p:txBody>
          <a:bodyPr wrap="square" rtlCol="0">
            <a:spAutoFit/>
          </a:bodyPr>
          <a:lstStyle/>
          <a:p>
            <a:r>
              <a:rPr lang="en-US" sz="2133" dirty="0"/>
              <a:t>15%</a:t>
            </a:r>
            <a:br>
              <a:rPr lang="en-US" sz="2133" dirty="0"/>
            </a:br>
            <a:r>
              <a:rPr lang="en-US" sz="1467" dirty="0"/>
              <a:t>Visited cart page</a:t>
            </a:r>
          </a:p>
        </p:txBody>
      </p:sp>
      <p:sp>
        <p:nvSpPr>
          <p:cNvPr id="78" name="TextBox 77"/>
          <p:cNvSpPr txBox="1"/>
          <p:nvPr/>
        </p:nvSpPr>
        <p:spPr>
          <a:xfrm>
            <a:off x="8736293" y="4722450"/>
            <a:ext cx="2982192" cy="646331"/>
          </a:xfrm>
          <a:prstGeom prst="rect">
            <a:avLst/>
          </a:prstGeom>
          <a:noFill/>
        </p:spPr>
        <p:txBody>
          <a:bodyPr wrap="square" rtlCol="0">
            <a:spAutoFit/>
          </a:bodyPr>
          <a:lstStyle/>
          <a:p>
            <a:r>
              <a:rPr lang="en-US" sz="2133" dirty="0"/>
              <a:t>5%</a:t>
            </a:r>
          </a:p>
          <a:p>
            <a:r>
              <a:rPr lang="en-US" sz="1467" dirty="0"/>
              <a:t>Converted</a:t>
            </a:r>
          </a:p>
        </p:txBody>
      </p:sp>
      <p:sp>
        <p:nvSpPr>
          <p:cNvPr id="79" name="Rectangle 78"/>
          <p:cNvSpPr/>
          <p:nvPr/>
        </p:nvSpPr>
        <p:spPr>
          <a:xfrm>
            <a:off x="1952832" y="1808161"/>
            <a:ext cx="268947" cy="3864459"/>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0" name="TextBox 79"/>
          <p:cNvSpPr txBox="1"/>
          <p:nvPr/>
        </p:nvSpPr>
        <p:spPr>
          <a:xfrm rot="16200000">
            <a:off x="168867" y="3581342"/>
            <a:ext cx="2982192" cy="318100"/>
          </a:xfrm>
          <a:prstGeom prst="rect">
            <a:avLst/>
          </a:prstGeom>
          <a:noFill/>
        </p:spPr>
        <p:txBody>
          <a:bodyPr wrap="square" rtlCol="0">
            <a:spAutoFit/>
          </a:bodyPr>
          <a:lstStyle/>
          <a:p>
            <a:pPr algn="ctr"/>
            <a:r>
              <a:rPr lang="en-US" sz="1467" dirty="0"/>
              <a:t>Top three most desired pages</a:t>
            </a:r>
          </a:p>
        </p:txBody>
      </p:sp>
      <p:sp>
        <p:nvSpPr>
          <p:cNvPr id="23" name="Freeform 139"/>
          <p:cNvSpPr>
            <a:spLocks noEditPoints="1"/>
          </p:cNvSpPr>
          <p:nvPr/>
        </p:nvSpPr>
        <p:spPr bwMode="auto">
          <a:xfrm>
            <a:off x="7805785" y="2073682"/>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9"/>
          <p:cNvSpPr>
            <a:spLocks noEditPoints="1"/>
          </p:cNvSpPr>
          <p:nvPr/>
        </p:nvSpPr>
        <p:spPr bwMode="auto">
          <a:xfrm>
            <a:off x="7805785" y="3420347"/>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8"/>
          <p:cNvSpPr>
            <a:spLocks noEditPoints="1"/>
          </p:cNvSpPr>
          <p:nvPr/>
        </p:nvSpPr>
        <p:spPr bwMode="auto">
          <a:xfrm>
            <a:off x="7915236" y="4833814"/>
            <a:ext cx="531351" cy="467296"/>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0"/>
          <p:cNvSpPr>
            <a:spLocks noEditPoints="1"/>
          </p:cNvSpPr>
          <p:nvPr/>
        </p:nvSpPr>
        <p:spPr bwMode="auto">
          <a:xfrm>
            <a:off x="2478511" y="3335321"/>
            <a:ext cx="815804" cy="81907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0"/>
          <p:cNvSpPr>
            <a:spLocks noEditPoints="1"/>
          </p:cNvSpPr>
          <p:nvPr/>
        </p:nvSpPr>
        <p:spPr bwMode="auto">
          <a:xfrm>
            <a:off x="2365073" y="2204516"/>
            <a:ext cx="896907" cy="396406"/>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6"/>
          <p:cNvSpPr>
            <a:spLocks noEditPoints="1"/>
          </p:cNvSpPr>
          <p:nvPr/>
        </p:nvSpPr>
        <p:spPr bwMode="auto">
          <a:xfrm>
            <a:off x="2639616" y="4854077"/>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015546" y="1152947"/>
            <a:ext cx="1765537" cy="313932"/>
          </a:xfrm>
          <a:prstGeom prst="rect">
            <a:avLst/>
          </a:prstGeom>
          <a:solidFill>
            <a:schemeClr val="accent1"/>
          </a:solidFill>
        </p:spPr>
        <p:txBody>
          <a:bodyPr wrap="square">
            <a:spAutoFit/>
          </a:bodyPr>
          <a:lstStyle/>
          <a:p>
            <a:pPr algn="ctr">
              <a:lnSpc>
                <a:spcPct val="90000"/>
              </a:lnSpc>
            </a:pPr>
            <a:r>
              <a:rPr lang="en-US" sz="1600" dirty="0">
                <a:solidFill>
                  <a:srgbClr val="FFFFFF"/>
                </a:solidFill>
              </a:rPr>
              <a:t>X xx xxx X</a:t>
            </a:r>
          </a:p>
        </p:txBody>
      </p:sp>
      <p:sp>
        <p:nvSpPr>
          <p:cNvPr id="7" name="Rectangle 6"/>
          <p:cNvSpPr/>
          <p:nvPr/>
        </p:nvSpPr>
        <p:spPr>
          <a:xfrm>
            <a:off x="5864374" y="1152947"/>
            <a:ext cx="1765537" cy="313932"/>
          </a:xfrm>
          <a:prstGeom prst="rect">
            <a:avLst/>
          </a:prstGeom>
          <a:solidFill>
            <a:schemeClr val="accent5"/>
          </a:solidFill>
        </p:spPr>
        <p:txBody>
          <a:bodyPr wrap="square">
            <a:spAutoFit/>
          </a:bodyPr>
          <a:lstStyle/>
          <a:p>
            <a:pPr algn="ctr">
              <a:lnSpc>
                <a:spcPct val="90000"/>
              </a:lnSpc>
            </a:pPr>
            <a:r>
              <a:rPr lang="en-US" sz="1600" dirty="0">
                <a:solidFill>
                  <a:srgbClr val="FFFFFF"/>
                </a:solidFill>
              </a:rPr>
              <a:t>X xx xxx X</a:t>
            </a:r>
          </a:p>
        </p:txBody>
      </p:sp>
      <p:sp>
        <p:nvSpPr>
          <p:cNvPr id="16" name="Rectangle 15"/>
          <p:cNvSpPr/>
          <p:nvPr/>
        </p:nvSpPr>
        <p:spPr>
          <a:xfrm>
            <a:off x="2015546" y="544818"/>
            <a:ext cx="1765537"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7" name="Rectangle 16"/>
          <p:cNvSpPr/>
          <p:nvPr/>
        </p:nvSpPr>
        <p:spPr>
          <a:xfrm>
            <a:off x="3938561"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8" name="Rectangle 17"/>
          <p:cNvSpPr/>
          <p:nvPr/>
        </p:nvSpPr>
        <p:spPr>
          <a:xfrm>
            <a:off x="5864375" y="544818"/>
            <a:ext cx="1765536"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xxxxxxxxxxxxxxx</a:t>
            </a:r>
            <a:endParaRPr lang="en-US" sz="1467" dirty="0"/>
          </a:p>
        </p:txBody>
      </p:sp>
      <p:sp>
        <p:nvSpPr>
          <p:cNvPr id="19" name="Rectangle 18"/>
          <p:cNvSpPr/>
          <p:nvPr/>
        </p:nvSpPr>
        <p:spPr>
          <a:xfrm rot="16200000">
            <a:off x="542910" y="492036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0" name="Rectangle 19"/>
          <p:cNvSpPr/>
          <p:nvPr/>
        </p:nvSpPr>
        <p:spPr>
          <a:xfrm rot="16200000">
            <a:off x="542910" y="3471413"/>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sp>
        <p:nvSpPr>
          <p:cNvPr id="21" name="Rectangle 20"/>
          <p:cNvSpPr/>
          <p:nvPr/>
        </p:nvSpPr>
        <p:spPr>
          <a:xfrm rot="16200000">
            <a:off x="542908" y="2022457"/>
            <a:ext cx="1277645" cy="498726"/>
          </a:xfrm>
          <a:prstGeom prst="rect">
            <a:avLst/>
          </a:prstGeom>
        </p:spPr>
        <p:txBody>
          <a:bodyPr wrap="square">
            <a:spAutoFit/>
          </a:bodyPr>
          <a:lstStyle/>
          <a:p>
            <a:pPr algn="ctr">
              <a:lnSpc>
                <a:spcPct val="90000"/>
              </a:lnSpc>
            </a:pPr>
            <a:r>
              <a:rPr lang="en-US" sz="1467" dirty="0" err="1"/>
              <a:t>xxxxxx</a:t>
            </a:r>
            <a:r>
              <a:rPr lang="en-US" sz="1467" dirty="0"/>
              <a:t> x </a:t>
            </a:r>
            <a:r>
              <a:rPr lang="en-US" sz="1467" dirty="0" err="1"/>
              <a:t>xxxxxxx</a:t>
            </a:r>
            <a:endParaRPr lang="en-US" sz="1467" dirty="0"/>
          </a:p>
        </p:txBody>
      </p:sp>
      <p:cxnSp>
        <p:nvCxnSpPr>
          <p:cNvPr id="24" name="Straight Connector 23"/>
          <p:cNvCxnSpPr>
            <a:stCxn id="5" idx="2"/>
            <a:endCxn id="15" idx="0"/>
          </p:cNvCxnSpPr>
          <p:nvPr/>
        </p:nvCxnSpPr>
        <p:spPr>
          <a:xfrm flipH="1">
            <a:off x="2898313" y="1466879"/>
            <a:ext cx="2" cy="53558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865470" y="2271821"/>
            <a:ext cx="763487"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2628957" y="2002465"/>
            <a:ext cx="538712" cy="538712"/>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cxnSp>
        <p:nvCxnSpPr>
          <p:cNvPr id="29" name="Straight Connector 28"/>
          <p:cNvCxnSpPr>
            <a:stCxn id="7" idx="2"/>
            <a:endCxn id="32" idx="0"/>
          </p:cNvCxnSpPr>
          <p:nvPr/>
        </p:nvCxnSpPr>
        <p:spPr>
          <a:xfrm flipH="1">
            <a:off x="6747141" y="1466879"/>
            <a:ext cx="2" cy="1988873"/>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865470" y="5169731"/>
            <a:ext cx="2686502" cy="1"/>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865470" y="3720778"/>
            <a:ext cx="4612315" cy="4330"/>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6477785" y="3455752"/>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sp>
        <p:nvSpPr>
          <p:cNvPr id="11" name="Rectangle 10"/>
          <p:cNvSpPr/>
          <p:nvPr/>
        </p:nvSpPr>
        <p:spPr>
          <a:xfrm rot="16200000">
            <a:off x="1069682" y="5012766"/>
            <a:ext cx="1277644" cy="313932"/>
          </a:xfrm>
          <a:prstGeom prst="rect">
            <a:avLst/>
          </a:prstGeom>
          <a:solidFill>
            <a:schemeClr val="accent5"/>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2" name="Rectangle 11"/>
          <p:cNvSpPr/>
          <p:nvPr/>
        </p:nvSpPr>
        <p:spPr>
          <a:xfrm rot="16200000">
            <a:off x="1069682" y="3563812"/>
            <a:ext cx="1277644" cy="313932"/>
          </a:xfrm>
          <a:prstGeom prst="rect">
            <a:avLst/>
          </a:prstGeom>
          <a:solidFill>
            <a:schemeClr val="accent3"/>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13" name="Rectangle 12"/>
          <p:cNvSpPr/>
          <p:nvPr/>
        </p:nvSpPr>
        <p:spPr>
          <a:xfrm rot="16200000">
            <a:off x="1069682" y="2114856"/>
            <a:ext cx="1277644" cy="313932"/>
          </a:xfrm>
          <a:prstGeom prst="rect">
            <a:avLst/>
          </a:prstGeom>
          <a:solidFill>
            <a:schemeClr val="accent1"/>
          </a:solidFill>
        </p:spPr>
        <p:txBody>
          <a:bodyPr wrap="square">
            <a:spAutoFit/>
          </a:bodyPr>
          <a:lstStyle/>
          <a:p>
            <a:pPr algn="ctr">
              <a:lnSpc>
                <a:spcPct val="90000"/>
              </a:lnSpc>
            </a:pPr>
            <a:r>
              <a:rPr lang="en-US" sz="1600" dirty="0" err="1">
                <a:solidFill>
                  <a:srgbClr val="FFFFFF"/>
                </a:solidFill>
              </a:rPr>
              <a:t>Xxxxx</a:t>
            </a:r>
            <a:r>
              <a:rPr lang="en-US" sz="1600" dirty="0">
                <a:solidFill>
                  <a:srgbClr val="FFFFFF"/>
                </a:solidFill>
              </a:rPr>
              <a:t> X</a:t>
            </a:r>
          </a:p>
        </p:txBody>
      </p:sp>
      <p:sp>
        <p:nvSpPr>
          <p:cNvPr id="71" name="TextBox 70"/>
          <p:cNvSpPr txBox="1"/>
          <p:nvPr/>
        </p:nvSpPr>
        <p:spPr>
          <a:xfrm>
            <a:off x="8160229" y="1094492"/>
            <a:ext cx="3456384" cy="4693593"/>
          </a:xfrm>
          <a:prstGeom prst="rect">
            <a:avLst/>
          </a:prstGeom>
          <a:noFill/>
        </p:spPr>
        <p:txBody>
          <a:bodyPr wrap="square" rtlCol="0">
            <a:spAutoFit/>
          </a:bodyPr>
          <a:lstStyle/>
          <a:p>
            <a:r>
              <a:rPr lang="en-US" sz="3200" dirty="0"/>
              <a:t>99% OF THE NEWS YOU READ WILL NOT IMPROVE YOUR CAREER.</a:t>
            </a:r>
          </a:p>
          <a:p>
            <a:endParaRPr lang="en-US" sz="3200" dirty="0"/>
          </a:p>
          <a:p>
            <a:pPr>
              <a:lnSpc>
                <a:spcPct val="150000"/>
              </a:lnSpc>
            </a:pPr>
            <a:r>
              <a:rPr lang="en-US" sz="12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3939961" y="1152947"/>
            <a:ext cx="1765537" cy="313932"/>
          </a:xfrm>
          <a:prstGeom prst="rect">
            <a:avLst/>
          </a:prstGeom>
          <a:solidFill>
            <a:schemeClr val="accent3"/>
          </a:solidFill>
        </p:spPr>
        <p:txBody>
          <a:bodyPr wrap="square">
            <a:spAutoFit/>
          </a:bodyPr>
          <a:lstStyle/>
          <a:p>
            <a:pPr algn="ctr">
              <a:lnSpc>
                <a:spcPct val="90000"/>
              </a:lnSpc>
            </a:pPr>
            <a:r>
              <a:rPr lang="en-US" sz="1600" dirty="0">
                <a:solidFill>
                  <a:srgbClr val="FFFFFF"/>
                </a:solidFill>
              </a:rPr>
              <a:t>X xx xxx X</a:t>
            </a:r>
          </a:p>
        </p:txBody>
      </p:sp>
      <p:cxnSp>
        <p:nvCxnSpPr>
          <p:cNvPr id="39" name="Straight Connector 38"/>
          <p:cNvCxnSpPr>
            <a:stCxn id="6" idx="2"/>
            <a:endCxn id="34" idx="0"/>
          </p:cNvCxnSpPr>
          <p:nvPr/>
        </p:nvCxnSpPr>
        <p:spPr>
          <a:xfrm flipH="1">
            <a:off x="4821328" y="1466879"/>
            <a:ext cx="1402" cy="3433496"/>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4551972" y="4900375"/>
            <a:ext cx="538712" cy="538712"/>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XX</a:t>
            </a:r>
          </a:p>
        </p:txBody>
      </p:sp>
      <p:grpSp>
        <p:nvGrpSpPr>
          <p:cNvPr id="30" name="Group 29"/>
          <p:cNvGrpSpPr/>
          <p:nvPr/>
        </p:nvGrpSpPr>
        <p:grpSpPr>
          <a:xfrm>
            <a:off x="815414" y="2996299"/>
            <a:ext cx="6662081" cy="1448955"/>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3860523" y="480873"/>
            <a:ext cx="1924415" cy="5175265"/>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351588" y="384847"/>
            <a:ext cx="2980273" cy="1569660"/>
          </a:xfrm>
          <a:prstGeom prst="rect">
            <a:avLst/>
          </a:prstGeom>
          <a:noFill/>
        </p:spPr>
        <p:txBody>
          <a:bodyPr wrap="square" rtlCol="0">
            <a:spAutoFit/>
          </a:bodyPr>
          <a:lstStyle/>
          <a:p>
            <a:r>
              <a:rPr lang="en-US" sz="9600" dirty="0"/>
              <a:t>10x</a:t>
            </a:r>
          </a:p>
        </p:txBody>
      </p:sp>
      <p:sp>
        <p:nvSpPr>
          <p:cNvPr id="20" name="TextBox 19"/>
          <p:cNvSpPr txBox="1"/>
          <p:nvPr/>
        </p:nvSpPr>
        <p:spPr>
          <a:xfrm>
            <a:off x="5300134" y="812413"/>
            <a:ext cx="3996273" cy="666786"/>
          </a:xfrm>
          <a:prstGeom prst="rect">
            <a:avLst/>
          </a:prstGeom>
          <a:noFill/>
        </p:spPr>
        <p:txBody>
          <a:bodyPr wrap="square" rtlCol="0">
            <a:spAutoFit/>
          </a:bodyPr>
          <a:lstStyle/>
          <a:p>
            <a:pPr algn="r"/>
            <a:r>
              <a:rPr lang="en-US" sz="2133" dirty="0"/>
              <a:t>Resources</a:t>
            </a:r>
          </a:p>
          <a:p>
            <a:pPr algn="r"/>
            <a:r>
              <a:rPr lang="en-US" sz="1600" dirty="0"/>
              <a:t>Content to stand out</a:t>
            </a:r>
          </a:p>
        </p:txBody>
      </p:sp>
      <p:sp>
        <p:nvSpPr>
          <p:cNvPr id="21" name="TextBox 20"/>
          <p:cNvSpPr txBox="1"/>
          <p:nvPr/>
        </p:nvSpPr>
        <p:spPr>
          <a:xfrm>
            <a:off x="5300134" y="2196713"/>
            <a:ext cx="2814013" cy="666786"/>
          </a:xfrm>
          <a:prstGeom prst="rect">
            <a:avLst/>
          </a:prstGeom>
          <a:noFill/>
        </p:spPr>
        <p:txBody>
          <a:bodyPr wrap="square" rtlCol="0">
            <a:spAutoFit/>
          </a:bodyPr>
          <a:lstStyle/>
          <a:p>
            <a:pPr algn="r"/>
            <a:r>
              <a:rPr lang="en-US" sz="2133" dirty="0"/>
              <a:t>Interviews</a:t>
            </a:r>
          </a:p>
          <a:p>
            <a:pPr algn="r"/>
            <a:r>
              <a:rPr lang="en-US" sz="1600" dirty="0"/>
              <a:t>Exclusive understanding</a:t>
            </a:r>
          </a:p>
        </p:txBody>
      </p:sp>
      <p:sp>
        <p:nvSpPr>
          <p:cNvPr id="22" name="TextBox 21"/>
          <p:cNvSpPr txBox="1"/>
          <p:nvPr/>
        </p:nvSpPr>
        <p:spPr>
          <a:xfrm>
            <a:off x="4918367" y="3445547"/>
            <a:ext cx="2032000" cy="666786"/>
          </a:xfrm>
          <a:prstGeom prst="rect">
            <a:avLst/>
          </a:prstGeom>
          <a:noFill/>
        </p:spPr>
        <p:txBody>
          <a:bodyPr wrap="square" rtlCol="0">
            <a:spAutoFit/>
          </a:bodyPr>
          <a:lstStyle/>
          <a:p>
            <a:pPr algn="r"/>
            <a:r>
              <a:rPr lang="en-US" sz="2133" dirty="0"/>
              <a:t>Insights</a:t>
            </a:r>
          </a:p>
          <a:p>
            <a:pPr algn="r"/>
            <a:r>
              <a:rPr lang="en-US" sz="1600" dirty="0"/>
              <a:t>Knowledge is power</a:t>
            </a:r>
          </a:p>
        </p:txBody>
      </p:sp>
      <p:sp>
        <p:nvSpPr>
          <p:cNvPr id="23" name="TextBox 22"/>
          <p:cNvSpPr txBox="1"/>
          <p:nvPr/>
        </p:nvSpPr>
        <p:spPr>
          <a:xfrm>
            <a:off x="3769980" y="4694381"/>
            <a:ext cx="2032000" cy="666786"/>
          </a:xfrm>
          <a:prstGeom prst="rect">
            <a:avLst/>
          </a:prstGeom>
          <a:noFill/>
        </p:spPr>
        <p:txBody>
          <a:bodyPr wrap="square" rtlCol="0">
            <a:spAutoFit/>
          </a:bodyPr>
          <a:lstStyle/>
          <a:p>
            <a:pPr algn="r"/>
            <a:r>
              <a:rPr lang="en-US" sz="2133" dirty="0"/>
              <a:t>Articles</a:t>
            </a:r>
          </a:p>
          <a:p>
            <a:pPr algn="r"/>
            <a:r>
              <a:rPr lang="en-US" sz="1600" dirty="0"/>
              <a:t>Weekly summaries</a:t>
            </a:r>
          </a:p>
        </p:txBody>
      </p:sp>
      <p:sp>
        <p:nvSpPr>
          <p:cNvPr id="27" name="Rounded Rectangle 26"/>
          <p:cNvSpPr/>
          <p:nvPr/>
        </p:nvSpPr>
        <p:spPr>
          <a:xfrm>
            <a:off x="9619223" y="787400"/>
            <a:ext cx="504064" cy="77216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Oval 32"/>
          <p:cNvSpPr/>
          <p:nvPr/>
        </p:nvSpPr>
        <p:spPr>
          <a:xfrm>
            <a:off x="9364133" y="787403"/>
            <a:ext cx="1034473" cy="103447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1" name="Group 40"/>
          <p:cNvGrpSpPr/>
          <p:nvPr/>
        </p:nvGrpSpPr>
        <p:grpSpPr>
          <a:xfrm>
            <a:off x="8199325" y="2074333"/>
            <a:ext cx="1034473" cy="6841067"/>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45" name="Rounded Rectangle 44"/>
          <p:cNvSpPr/>
          <p:nvPr/>
        </p:nvSpPr>
        <p:spPr>
          <a:xfrm>
            <a:off x="7289607" y="3361267"/>
            <a:ext cx="504064" cy="6275663"/>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Oval 45"/>
          <p:cNvSpPr/>
          <p:nvPr/>
        </p:nvSpPr>
        <p:spPr>
          <a:xfrm>
            <a:off x="7034517" y="3361270"/>
            <a:ext cx="1034473" cy="103447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47" name="Group 46"/>
          <p:cNvGrpSpPr/>
          <p:nvPr/>
        </p:nvGrpSpPr>
        <p:grpSpPr>
          <a:xfrm>
            <a:off x="5869709" y="4648201"/>
            <a:ext cx="1034473" cy="6275663"/>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54" name="TextBox 53"/>
          <p:cNvSpPr txBox="1"/>
          <p:nvPr/>
        </p:nvSpPr>
        <p:spPr>
          <a:xfrm>
            <a:off x="1351587" y="1640988"/>
            <a:ext cx="3673228" cy="420564"/>
          </a:xfrm>
          <a:prstGeom prst="rect">
            <a:avLst/>
          </a:prstGeom>
          <a:noFill/>
        </p:spPr>
        <p:txBody>
          <a:bodyPr wrap="square" rtlCol="0">
            <a:spAutoFit/>
          </a:bodyPr>
          <a:lstStyle/>
          <a:p>
            <a:r>
              <a:rPr lang="en-US" sz="2133" b="1" dirty="0"/>
              <a:t>GROWTH Y/Y SINCE 2014</a:t>
            </a:r>
          </a:p>
        </p:txBody>
      </p:sp>
      <p:sp>
        <p:nvSpPr>
          <p:cNvPr id="58" name="TextBox 57"/>
          <p:cNvSpPr txBox="1"/>
          <p:nvPr/>
        </p:nvSpPr>
        <p:spPr>
          <a:xfrm>
            <a:off x="1351587" y="2112047"/>
            <a:ext cx="3423613" cy="830997"/>
          </a:xfrm>
          <a:prstGeom prst="rect">
            <a:avLst/>
          </a:prstGeom>
          <a:noFill/>
        </p:spPr>
        <p:txBody>
          <a:bodyPr wrap="square" rtlCol="0">
            <a:spAutoFit/>
          </a:bodyPr>
          <a:lstStyle/>
          <a:p>
            <a:r>
              <a:rPr lang="en-US" sz="1600" dirty="0">
                <a:hlinkClick r:id="rId2"/>
              </a:rPr>
              <a:t>You Exec</a:t>
            </a:r>
            <a:r>
              <a:rPr lang="en-US" sz="1600" dirty="0"/>
              <a:t> has helped thousands of professionals to master the skills necessary to become an executive.</a:t>
            </a:r>
          </a:p>
        </p:txBody>
      </p:sp>
      <p:sp>
        <p:nvSpPr>
          <p:cNvPr id="66" name="Freeform 121"/>
          <p:cNvSpPr>
            <a:spLocks noEditPoints="1"/>
          </p:cNvSpPr>
          <p:nvPr/>
        </p:nvSpPr>
        <p:spPr bwMode="auto">
          <a:xfrm>
            <a:off x="9538539" y="1008952"/>
            <a:ext cx="726141" cy="591376"/>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26"/>
          <p:cNvSpPr>
            <a:spLocks noEditPoints="1"/>
          </p:cNvSpPr>
          <p:nvPr/>
        </p:nvSpPr>
        <p:spPr bwMode="auto">
          <a:xfrm>
            <a:off x="8320781" y="2179201"/>
            <a:ext cx="725159" cy="73350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49"/>
          <p:cNvSpPr>
            <a:spLocks noEditPoints="1"/>
          </p:cNvSpPr>
          <p:nvPr/>
        </p:nvSpPr>
        <p:spPr bwMode="auto">
          <a:xfrm>
            <a:off x="7311822" y="3584784"/>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9" name="Freeform 17"/>
          <p:cNvSpPr>
            <a:spLocks noEditPoints="1"/>
          </p:cNvSpPr>
          <p:nvPr/>
        </p:nvSpPr>
        <p:spPr bwMode="auto">
          <a:xfrm>
            <a:off x="6132004" y="4833156"/>
            <a:ext cx="541989" cy="629729"/>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70" name="Picture 69">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02943" y="-669447"/>
            <a:ext cx="12444009" cy="7950875"/>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schemeClr>
              </a:solidFill>
            </a:ln>
          </p:spPr>
          <p:txBody>
            <a:bodyPr vert="horz" wrap="square" lIns="91440" tIns="45720" rIns="91440" bIns="45720" numCol="1" anchor="t" anchorCtr="0" compatLnSpc="1">
              <a:prstTxWarp prst="textNoShape">
                <a:avLst/>
              </a:prstTxWarp>
              <a:noAutofit/>
            </a:bodyPr>
            <a:lstStyle/>
            <a:p>
              <a:endParaRPr lang="en-US" sz="1800"/>
            </a:p>
          </p:txBody>
        </p:sp>
      </p:grpSp>
      <p:sp>
        <p:nvSpPr>
          <p:cNvPr id="205" name="TextBox 204"/>
          <p:cNvSpPr txBox="1"/>
          <p:nvPr/>
        </p:nvSpPr>
        <p:spPr>
          <a:xfrm>
            <a:off x="8069700" y="4756533"/>
            <a:ext cx="4785189" cy="1313282"/>
          </a:xfrm>
          <a:prstGeom prst="rect">
            <a:avLst/>
          </a:prstGeom>
          <a:solidFill>
            <a:schemeClr val="tx1">
              <a:alpha val="75000"/>
            </a:schemeClr>
          </a:solidFill>
        </p:spPr>
        <p:txBody>
          <a:bodyPr wrap="square" lIns="268224" tIns="182880" rIns="853440" bIns="182880" rtlCol="0">
            <a:spAutoFit/>
          </a:bodyPr>
          <a:lstStyle/>
          <a:p>
            <a:r>
              <a:rPr lang="en-US" sz="3200" dirty="0">
                <a:solidFill>
                  <a:schemeClr val="bg1"/>
                </a:solidFill>
              </a:rPr>
              <a:t>GEO-BREAKDOWN</a:t>
            </a:r>
          </a:p>
          <a:p>
            <a:r>
              <a:rPr lang="en-US" sz="1467" dirty="0">
                <a:solidFill>
                  <a:schemeClr val="bg1"/>
                </a:solidFill>
              </a:rPr>
              <a:t>We are still in the early stages of capturing the market. We have 0.01% penetration</a:t>
            </a:r>
          </a:p>
        </p:txBody>
      </p:sp>
      <p:sp>
        <p:nvSpPr>
          <p:cNvPr id="217" name="Oval 216"/>
          <p:cNvSpPr/>
          <p:nvPr/>
        </p:nvSpPr>
        <p:spPr>
          <a:xfrm flipH="1">
            <a:off x="6152822" y="1936907"/>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8" name="Oval 217"/>
          <p:cNvSpPr/>
          <p:nvPr/>
        </p:nvSpPr>
        <p:spPr>
          <a:xfrm>
            <a:off x="1919576" y="206367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1" name="Oval 220"/>
          <p:cNvSpPr/>
          <p:nvPr/>
        </p:nvSpPr>
        <p:spPr>
          <a:xfrm flipH="1">
            <a:off x="3834822" y="5177691"/>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22" name="Oval 221"/>
          <p:cNvSpPr/>
          <p:nvPr/>
        </p:nvSpPr>
        <p:spPr>
          <a:xfrm flipH="1">
            <a:off x="9050742" y="2395858"/>
            <a:ext cx="1351525" cy="1351525"/>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7" name="Pie 206"/>
          <p:cNvSpPr/>
          <p:nvPr/>
        </p:nvSpPr>
        <p:spPr>
          <a:xfrm flipH="1">
            <a:off x="6152822" y="1936907"/>
            <a:ext cx="1351525" cy="1351525"/>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8" name="Pie 207"/>
          <p:cNvSpPr/>
          <p:nvPr/>
        </p:nvSpPr>
        <p:spPr>
          <a:xfrm flipH="1">
            <a:off x="1919576" y="2063671"/>
            <a:ext cx="1351525" cy="1351525"/>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09" name="Pie 208"/>
          <p:cNvSpPr/>
          <p:nvPr/>
        </p:nvSpPr>
        <p:spPr>
          <a:xfrm flipH="1">
            <a:off x="3834822" y="5177691"/>
            <a:ext cx="1351525" cy="1351525"/>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210" name="Pie 209"/>
          <p:cNvSpPr/>
          <p:nvPr/>
        </p:nvSpPr>
        <p:spPr>
          <a:xfrm flipH="1">
            <a:off x="9050742" y="2395858"/>
            <a:ext cx="1351525" cy="1351525"/>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92" name="Oval 191"/>
          <p:cNvSpPr/>
          <p:nvPr/>
        </p:nvSpPr>
        <p:spPr>
          <a:xfrm>
            <a:off x="6260646" y="2044731"/>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 Germany,</a:t>
            </a:r>
          </a:p>
          <a:p>
            <a:pPr algn="ctr"/>
            <a:r>
              <a:rPr lang="en-US" sz="1050" dirty="0">
                <a:solidFill>
                  <a:schemeClr val="tx1"/>
                </a:solidFill>
              </a:rPr>
              <a:t>Spain, France</a:t>
            </a:r>
          </a:p>
        </p:txBody>
      </p:sp>
      <p:sp>
        <p:nvSpPr>
          <p:cNvPr id="195" name="Oval 194"/>
          <p:cNvSpPr/>
          <p:nvPr/>
        </p:nvSpPr>
        <p:spPr>
          <a:xfrm>
            <a:off x="2027400" y="217149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48%</a:t>
            </a:r>
          </a:p>
          <a:p>
            <a:pPr algn="ctr"/>
            <a:r>
              <a:rPr lang="en-US" sz="1050" dirty="0">
                <a:solidFill>
                  <a:schemeClr val="tx1"/>
                </a:solidFill>
              </a:rPr>
              <a:t>US &amp; Canada</a:t>
            </a:r>
          </a:p>
        </p:txBody>
      </p:sp>
      <p:sp>
        <p:nvSpPr>
          <p:cNvPr id="197" name="Oval 196"/>
          <p:cNvSpPr/>
          <p:nvPr/>
        </p:nvSpPr>
        <p:spPr>
          <a:xfrm>
            <a:off x="3942646" y="5285515"/>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a:p>
            <a:pPr algn="ctr"/>
            <a:r>
              <a:rPr lang="en-US" sz="1050" dirty="0">
                <a:solidFill>
                  <a:schemeClr val="tx1"/>
                </a:solidFill>
              </a:rPr>
              <a:t>Brazil</a:t>
            </a:r>
          </a:p>
        </p:txBody>
      </p:sp>
      <p:sp>
        <p:nvSpPr>
          <p:cNvPr id="199" name="Oval 198"/>
          <p:cNvSpPr/>
          <p:nvPr/>
        </p:nvSpPr>
        <p:spPr>
          <a:xfrm>
            <a:off x="9158566" y="2503682"/>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a:t>
            </a:r>
          </a:p>
          <a:p>
            <a:pPr algn="ctr"/>
            <a:r>
              <a:rPr lang="en-US" sz="1050" dirty="0" err="1">
                <a:solidFill>
                  <a:schemeClr val="tx1"/>
                </a:solidFill>
              </a:rPr>
              <a:t>Xxxxx</a:t>
            </a:r>
            <a:r>
              <a:rPr lang="en-US" sz="1050" dirty="0">
                <a:solidFill>
                  <a:schemeClr val="tx1"/>
                </a:solidFill>
              </a:rPr>
              <a:t> </a:t>
            </a:r>
            <a:r>
              <a:rPr lang="en-US" sz="1050" dirty="0" err="1">
                <a:solidFill>
                  <a:schemeClr val="tx1"/>
                </a:solidFill>
              </a:rPr>
              <a:t>xxxxx</a:t>
            </a:r>
            <a:endParaRPr lang="en-US" sz="1050" dirty="0">
              <a:solidFill>
                <a:schemeClr val="tx1"/>
              </a:solidFill>
            </a:endParaRPr>
          </a:p>
        </p:txBody>
      </p:sp>
    </p:spTree>
    <p:extLst>
      <p:ext uri="{BB962C8B-B14F-4D97-AF65-F5344CB8AC3E}">
        <p14:creationId xmlns:p14="http://schemas.microsoft.com/office/powerpoint/2010/main" val="110975076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743739" y="415456"/>
            <a:ext cx="7805956" cy="5706380"/>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49" name="Rectangle 48"/>
          <p:cNvSpPr/>
          <p:nvPr/>
        </p:nvSpPr>
        <p:spPr>
          <a:xfrm>
            <a:off x="695400" y="795790"/>
            <a:ext cx="2703295" cy="3577340"/>
          </a:xfrm>
          <a:prstGeom prst="rect">
            <a:avLst/>
          </a:prstGeom>
        </p:spPr>
        <p:txBody>
          <a:bodyPr wrap="square" lIns="73152" tIns="0" rIns="0" bIns="0">
            <a:spAutoFit/>
          </a:bodyPr>
          <a:lstStyle/>
          <a:p>
            <a:pPr>
              <a:lnSpc>
                <a:spcPct val="150000"/>
              </a:lnSpc>
            </a:pPr>
            <a:r>
              <a:rPr lang="en-US" sz="20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3733"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12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1200" dirty="0">
              <a:solidFill>
                <a:schemeClr val="tx1">
                  <a:lumMod val="60000"/>
                  <a:lumOff val="40000"/>
                </a:schemeClr>
              </a:solidFill>
            </a:endParaRPr>
          </a:p>
        </p:txBody>
      </p:sp>
      <p:sp>
        <p:nvSpPr>
          <p:cNvPr id="70" name="Oval 69"/>
          <p:cNvSpPr/>
          <p:nvPr/>
        </p:nvSpPr>
        <p:spPr>
          <a:xfrm>
            <a:off x="5227812" y="3462889"/>
            <a:ext cx="262467" cy="262467"/>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Oval 88"/>
          <p:cNvSpPr/>
          <p:nvPr/>
        </p:nvSpPr>
        <p:spPr>
          <a:xfrm flipH="1">
            <a:off x="7153518" y="296519"/>
            <a:ext cx="1351525" cy="1351525"/>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8" name="Oval 97"/>
          <p:cNvSpPr/>
          <p:nvPr/>
        </p:nvSpPr>
        <p:spPr>
          <a:xfrm>
            <a:off x="3743739" y="296519"/>
            <a:ext cx="1351525" cy="1351525"/>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99" name="Oval 98"/>
          <p:cNvSpPr/>
          <p:nvPr/>
        </p:nvSpPr>
        <p:spPr>
          <a:xfrm flipH="1">
            <a:off x="5320539" y="296519"/>
            <a:ext cx="1351525" cy="1351525"/>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1" name="Pie 100"/>
          <p:cNvSpPr/>
          <p:nvPr/>
        </p:nvSpPr>
        <p:spPr>
          <a:xfrm flipH="1">
            <a:off x="7153518" y="296519"/>
            <a:ext cx="1351525" cy="1351525"/>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2" name="Pie 101"/>
          <p:cNvSpPr/>
          <p:nvPr/>
        </p:nvSpPr>
        <p:spPr>
          <a:xfrm flipH="1">
            <a:off x="3743739" y="296519"/>
            <a:ext cx="1351525" cy="1351525"/>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3" name="Pie 102"/>
          <p:cNvSpPr/>
          <p:nvPr/>
        </p:nvSpPr>
        <p:spPr>
          <a:xfrm flipH="1">
            <a:off x="5320539" y="296519"/>
            <a:ext cx="1351525" cy="1351525"/>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200" dirty="0">
              <a:solidFill>
                <a:srgbClr val="FFFFFF"/>
              </a:solidFill>
            </a:endParaRPr>
          </a:p>
        </p:txBody>
      </p:sp>
      <p:sp>
        <p:nvSpPr>
          <p:cNvPr id="105" name="Oval 104"/>
          <p:cNvSpPr/>
          <p:nvPr/>
        </p:nvSpPr>
        <p:spPr>
          <a:xfrm>
            <a:off x="7261342"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40%</a:t>
            </a:r>
          </a:p>
          <a:p>
            <a:pPr algn="ctr"/>
            <a:r>
              <a:rPr lang="en-US" sz="1050" dirty="0">
                <a:solidFill>
                  <a:schemeClr val="tx1"/>
                </a:solidFill>
              </a:rPr>
              <a:t>Germany</a:t>
            </a:r>
          </a:p>
        </p:txBody>
      </p:sp>
      <p:sp>
        <p:nvSpPr>
          <p:cNvPr id="106" name="Oval 105"/>
          <p:cNvSpPr/>
          <p:nvPr/>
        </p:nvSpPr>
        <p:spPr>
          <a:xfrm>
            <a:off x="38515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20%</a:t>
            </a:r>
          </a:p>
          <a:p>
            <a:pPr algn="ctr"/>
            <a:r>
              <a:rPr lang="en-US" sz="1050" dirty="0">
                <a:solidFill>
                  <a:schemeClr val="tx1"/>
                </a:solidFill>
              </a:rPr>
              <a:t>UK</a:t>
            </a:r>
          </a:p>
        </p:txBody>
      </p:sp>
      <p:sp>
        <p:nvSpPr>
          <p:cNvPr id="107" name="Oval 106"/>
          <p:cNvSpPr/>
          <p:nvPr/>
        </p:nvSpPr>
        <p:spPr>
          <a:xfrm>
            <a:off x="5428363" y="404343"/>
            <a:ext cx="1135877" cy="1135877"/>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18%</a:t>
            </a:r>
          </a:p>
          <a:p>
            <a:pPr algn="ctr"/>
            <a:r>
              <a:rPr lang="en-US" sz="1050" dirty="0">
                <a:solidFill>
                  <a:schemeClr val="tx1"/>
                </a:solidFill>
              </a:rPr>
              <a:t>France</a:t>
            </a:r>
          </a:p>
        </p:txBody>
      </p:sp>
      <p:cxnSp>
        <p:nvCxnSpPr>
          <p:cNvPr id="109" name="Straight Connector 108"/>
          <p:cNvCxnSpPr>
            <a:stCxn id="98" idx="4"/>
          </p:cNvCxnSpPr>
          <p:nvPr/>
        </p:nvCxnSpPr>
        <p:spPr>
          <a:xfrm>
            <a:off x="4419502" y="1648044"/>
            <a:ext cx="939543" cy="1814846"/>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5502060" y="4171520"/>
            <a:ext cx="262467" cy="262467"/>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Oval 110"/>
          <p:cNvSpPr/>
          <p:nvPr/>
        </p:nvSpPr>
        <p:spPr>
          <a:xfrm>
            <a:off x="6400492" y="3588439"/>
            <a:ext cx="262467" cy="262467"/>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15" name="Straight Connector 114"/>
          <p:cNvCxnSpPr>
            <a:stCxn id="103" idx="1"/>
            <a:endCxn id="110" idx="0"/>
          </p:cNvCxnSpPr>
          <p:nvPr/>
        </p:nvCxnSpPr>
        <p:spPr>
          <a:xfrm flipH="1">
            <a:off x="5633294" y="1648044"/>
            <a:ext cx="363007" cy="2523476"/>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6531726" y="1648044"/>
            <a:ext cx="1297554" cy="194039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728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914400" y="1452034"/>
          <a:ext cx="5080000" cy="45254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6440603" y="1452034"/>
          <a:ext cx="5080000" cy="452543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3996619" y="4644960"/>
            <a:ext cx="600287" cy="27262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 name="Rectangle 34"/>
          <p:cNvSpPr/>
          <p:nvPr/>
        </p:nvSpPr>
        <p:spPr>
          <a:xfrm>
            <a:off x="1026867" y="1855193"/>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20" name="Rectangle 19"/>
          <p:cNvSpPr/>
          <p:nvPr/>
        </p:nvSpPr>
        <p:spPr>
          <a:xfrm>
            <a:off x="1130074" y="3753036"/>
            <a:ext cx="418383"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a:t>
            </a:r>
            <a:endParaRPr lang="en-US" sz="1100" dirty="0">
              <a:ea typeface="Open Sans Extrabold" pitchFamily="34" charset="0"/>
              <a:cs typeface="Open Sans Extrabold" pitchFamily="34" charset="0"/>
            </a:endParaRPr>
          </a:p>
          <a:p>
            <a:pPr algn="r">
              <a:lnSpc>
                <a:spcPct val="85000"/>
              </a:lnSpc>
            </a:pPr>
            <a:r>
              <a:rPr lang="en-US" sz="1100" dirty="0" err="1"/>
              <a:t>Xxxx</a:t>
            </a:r>
            <a:endParaRPr lang="en-US" sz="1100" dirty="0"/>
          </a:p>
        </p:txBody>
      </p:sp>
      <p:sp>
        <p:nvSpPr>
          <p:cNvPr id="21" name="Rectangle 20"/>
          <p:cNvSpPr/>
          <p:nvPr/>
        </p:nvSpPr>
        <p:spPr>
          <a:xfrm>
            <a:off x="1026868" y="4678671"/>
            <a:ext cx="585096"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19%</a:t>
            </a:r>
            <a:endParaRPr lang="en-US" sz="1100" dirty="0">
              <a:ea typeface="Open Sans Extrabold" pitchFamily="34" charset="0"/>
              <a:cs typeface="Open Sans Extrabold" pitchFamily="34" charset="0"/>
            </a:endParaRPr>
          </a:p>
          <a:p>
            <a:pPr algn="r">
              <a:lnSpc>
                <a:spcPct val="85000"/>
              </a:lnSpc>
            </a:pPr>
            <a:r>
              <a:rPr lang="en-US" sz="1100" dirty="0"/>
              <a:t>Xxx </a:t>
            </a:r>
            <a:r>
              <a:rPr lang="en-US" sz="1100" dirty="0" err="1"/>
              <a:t>xxxx</a:t>
            </a:r>
            <a:endParaRPr lang="en-US" sz="1100" dirty="0"/>
          </a:p>
        </p:txBody>
      </p:sp>
      <p:sp>
        <p:nvSpPr>
          <p:cNvPr id="22" name="Rectangle 21"/>
          <p:cNvSpPr/>
          <p:nvPr/>
        </p:nvSpPr>
        <p:spPr>
          <a:xfrm>
            <a:off x="4780402" y="4678671"/>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24%</a:t>
            </a:r>
            <a:endParaRPr lang="en-US" sz="1100" dirty="0">
              <a:ea typeface="Open Sans Extrabold" pitchFamily="34" charset="0"/>
              <a:cs typeface="Open Sans Extrabold" pitchFamily="34" charset="0"/>
            </a:endParaRPr>
          </a:p>
          <a:p>
            <a:pPr>
              <a:lnSpc>
                <a:spcPct val="85000"/>
              </a:lnSpc>
            </a:pPr>
            <a:r>
              <a:rPr lang="en-US" sz="1100" dirty="0" err="1"/>
              <a:t>Xxxxxx</a:t>
            </a:r>
            <a:endParaRPr lang="en-US" sz="1100" dirty="0"/>
          </a:p>
        </p:txBody>
      </p:sp>
      <p:sp>
        <p:nvSpPr>
          <p:cNvPr id="23" name="Rectangle 22"/>
          <p:cNvSpPr/>
          <p:nvPr/>
        </p:nvSpPr>
        <p:spPr>
          <a:xfrm>
            <a:off x="4797738"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nSpc>
                <a:spcPct val="85000"/>
              </a:lnSpc>
            </a:pPr>
            <a:r>
              <a:rPr lang="en-US" sz="1100" dirty="0" err="1"/>
              <a:t>Xxxx</a:t>
            </a:r>
            <a:r>
              <a:rPr lang="en-US" sz="1100" dirty="0"/>
              <a:t> xxx</a:t>
            </a:r>
          </a:p>
        </p:txBody>
      </p:sp>
      <p:sp>
        <p:nvSpPr>
          <p:cNvPr id="24" name="Freeform 23"/>
          <p:cNvSpPr/>
          <p:nvPr/>
        </p:nvSpPr>
        <p:spPr>
          <a:xfrm flipV="1">
            <a:off x="1808479" y="4581128"/>
            <a:ext cx="927148" cy="33645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Freeform 17"/>
          <p:cNvSpPr/>
          <p:nvPr/>
        </p:nvSpPr>
        <p:spPr>
          <a:xfrm flipH="1">
            <a:off x="9699376" y="2085495"/>
            <a:ext cx="720987"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Rectangle 24"/>
          <p:cNvSpPr/>
          <p:nvPr/>
        </p:nvSpPr>
        <p:spPr>
          <a:xfrm>
            <a:off x="10574966" y="1861965"/>
            <a:ext cx="585097" cy="457818"/>
          </a:xfrm>
          <a:prstGeom prst="rect">
            <a:avLst/>
          </a:prstGeom>
        </p:spPr>
        <p:txBody>
          <a:bodyPr wrap="none" lIns="0" tIns="0" rIns="0" bIns="0">
            <a:spAutoFit/>
          </a:bodyPr>
          <a:lstStyle/>
          <a:p>
            <a:pPr>
              <a:lnSpc>
                <a:spcPct val="85000"/>
              </a:lnSpc>
            </a:pPr>
            <a:r>
              <a:rPr lang="en-US" dirty="0">
                <a:ea typeface="Open Sans Extrabold" pitchFamily="34" charset="0"/>
                <a:cs typeface="Open Sans Extrabold" pitchFamily="34" charset="0"/>
              </a:rPr>
              <a:t>45%</a:t>
            </a:r>
            <a:endParaRPr lang="en-US" sz="1100" dirty="0">
              <a:ea typeface="Open Sans Extrabold" pitchFamily="34" charset="0"/>
              <a:cs typeface="Open Sans Extrabold" pitchFamily="34" charset="0"/>
            </a:endParaRPr>
          </a:p>
          <a:p>
            <a:pPr>
              <a:lnSpc>
                <a:spcPct val="85000"/>
              </a:lnSpc>
            </a:pPr>
            <a:r>
              <a:rPr lang="en-US" sz="1100" dirty="0" err="1"/>
              <a:t>Xxxx</a:t>
            </a:r>
            <a:endParaRPr lang="en-US" sz="1100" dirty="0"/>
          </a:p>
        </p:txBody>
      </p:sp>
      <p:sp>
        <p:nvSpPr>
          <p:cNvPr id="26" name="Freeform 25"/>
          <p:cNvSpPr/>
          <p:nvPr/>
        </p:nvSpPr>
        <p:spPr>
          <a:xfrm flipV="1">
            <a:off x="8514055" y="4815233"/>
            <a:ext cx="311175" cy="55743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 name="Rectangle 26"/>
          <p:cNvSpPr/>
          <p:nvPr/>
        </p:nvSpPr>
        <p:spPr>
          <a:xfrm>
            <a:off x="7715354" y="5133759"/>
            <a:ext cx="634789"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23%</a:t>
            </a:r>
            <a:endParaRPr lang="en-US" sz="1100" dirty="0">
              <a:ea typeface="Open Sans Extrabold" pitchFamily="34" charset="0"/>
              <a:cs typeface="Open Sans Extrabold" pitchFamily="34" charset="0"/>
            </a:endParaRPr>
          </a:p>
          <a:p>
            <a:pPr algn="r">
              <a:lnSpc>
                <a:spcPct val="85000"/>
              </a:lnSpc>
            </a:pPr>
            <a:r>
              <a:rPr lang="en-US" sz="1100" dirty="0" err="1"/>
              <a:t>Xxxxx</a:t>
            </a:r>
            <a:r>
              <a:rPr lang="en-US" sz="1100" dirty="0"/>
              <a:t> </a:t>
            </a:r>
            <a:r>
              <a:rPr lang="en-US" sz="1100" dirty="0" err="1"/>
              <a:t>xxxx</a:t>
            </a:r>
            <a:endParaRPr lang="en-US" sz="1100" dirty="0"/>
          </a:p>
        </p:txBody>
      </p:sp>
      <p:sp>
        <p:nvSpPr>
          <p:cNvPr id="31" name="Freeform 30"/>
          <p:cNvSpPr/>
          <p:nvPr/>
        </p:nvSpPr>
        <p:spPr>
          <a:xfrm flipV="1">
            <a:off x="7755695" y="4445908"/>
            <a:ext cx="455516" cy="20676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Rectangle 31"/>
          <p:cNvSpPr/>
          <p:nvPr/>
        </p:nvSpPr>
        <p:spPr>
          <a:xfrm>
            <a:off x="7131319" y="4445909"/>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7%</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3" name="Freeform 32"/>
          <p:cNvSpPr/>
          <p:nvPr/>
        </p:nvSpPr>
        <p:spPr>
          <a:xfrm flipV="1">
            <a:off x="7355002" y="3935493"/>
            <a:ext cx="594993" cy="524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 name="Rectangle 33"/>
          <p:cNvSpPr/>
          <p:nvPr/>
        </p:nvSpPr>
        <p:spPr>
          <a:xfrm>
            <a:off x="6755369" y="3749033"/>
            <a:ext cx="418384"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6%</a:t>
            </a:r>
            <a:endParaRPr lang="en-US" sz="1100" dirty="0">
              <a:ea typeface="Open Sans Extrabold" pitchFamily="34" charset="0"/>
              <a:cs typeface="Open Sans Extrabold" pitchFamily="34" charset="0"/>
            </a:endParaRPr>
          </a:p>
          <a:p>
            <a:pPr algn="r">
              <a:lnSpc>
                <a:spcPct val="85000"/>
              </a:lnSpc>
            </a:pPr>
            <a:r>
              <a:rPr lang="en-US" sz="1100" dirty="0" err="1"/>
              <a:t>Xxxxx</a:t>
            </a:r>
            <a:endParaRPr lang="en-US" sz="1100" dirty="0"/>
          </a:p>
        </p:txBody>
      </p:sp>
      <p:sp>
        <p:nvSpPr>
          <p:cNvPr id="38" name="Freeform 37"/>
          <p:cNvSpPr/>
          <p:nvPr/>
        </p:nvSpPr>
        <p:spPr>
          <a:xfrm>
            <a:off x="7355003" y="2768742"/>
            <a:ext cx="677333" cy="16324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 name="Rectangle 38"/>
          <p:cNvSpPr/>
          <p:nvPr/>
        </p:nvSpPr>
        <p:spPr>
          <a:xfrm>
            <a:off x="6588656" y="2529834"/>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16%</a:t>
            </a:r>
            <a:endParaRPr lang="en-US" sz="1100" dirty="0">
              <a:ea typeface="Open Sans Extrabold" pitchFamily="34" charset="0"/>
              <a:cs typeface="Open Sans Extrabold" pitchFamily="34" charset="0"/>
            </a:endParaRPr>
          </a:p>
          <a:p>
            <a:pPr algn="r">
              <a:lnSpc>
                <a:spcPct val="85000"/>
              </a:lnSpc>
            </a:pPr>
            <a:r>
              <a:rPr lang="en-US" sz="1100" dirty="0" err="1"/>
              <a:t>Xxxxxx</a:t>
            </a:r>
            <a:endParaRPr lang="en-US" sz="1100" dirty="0"/>
          </a:p>
        </p:txBody>
      </p:sp>
      <p:sp>
        <p:nvSpPr>
          <p:cNvPr id="40" name="Freeform 39"/>
          <p:cNvSpPr/>
          <p:nvPr/>
        </p:nvSpPr>
        <p:spPr>
          <a:xfrm>
            <a:off x="7609003" y="2085495"/>
            <a:ext cx="948829"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 name="Rectangle 40"/>
          <p:cNvSpPr/>
          <p:nvPr/>
        </p:nvSpPr>
        <p:spPr>
          <a:xfrm>
            <a:off x="6805560" y="1861965"/>
            <a:ext cx="585097" cy="457818"/>
          </a:xfrm>
          <a:prstGeom prst="rect">
            <a:avLst/>
          </a:prstGeom>
        </p:spPr>
        <p:txBody>
          <a:bodyPr wrap="none" lIns="0" tIns="0" rIns="0" bIns="0">
            <a:spAutoFit/>
          </a:bodyPr>
          <a:lstStyle/>
          <a:p>
            <a:pPr algn="r">
              <a:lnSpc>
                <a:spcPct val="85000"/>
              </a:lnSpc>
            </a:pPr>
            <a:r>
              <a:rPr lang="en-US" dirty="0">
                <a:ea typeface="Open Sans Extrabold" pitchFamily="34" charset="0"/>
                <a:cs typeface="Open Sans Extrabold" pitchFamily="34" charset="0"/>
              </a:rPr>
              <a:t>11%</a:t>
            </a:r>
            <a:endParaRPr lang="en-US" sz="1100" dirty="0">
              <a:ea typeface="Open Sans Extrabold" pitchFamily="34" charset="0"/>
              <a:cs typeface="Open Sans Extrabold" pitchFamily="34" charset="0"/>
            </a:endParaRPr>
          </a:p>
          <a:p>
            <a:pPr algn="r">
              <a:lnSpc>
                <a:spcPct val="85000"/>
              </a:lnSpc>
            </a:pPr>
            <a:r>
              <a:rPr lang="en-US" sz="1100" dirty="0" err="1"/>
              <a:t>Xxxxxxx</a:t>
            </a:r>
            <a:endParaRPr lang="en-US" sz="1100" dirty="0"/>
          </a:p>
        </p:txBody>
      </p:sp>
      <p:cxnSp>
        <p:nvCxnSpPr>
          <p:cNvPr id="43" name="Straight Connector 42"/>
          <p:cNvCxnSpPr/>
          <p:nvPr/>
        </p:nvCxnSpPr>
        <p:spPr>
          <a:xfrm flipH="1">
            <a:off x="1700522" y="3897052"/>
            <a:ext cx="603057"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3962399" y="2085495"/>
            <a:ext cx="646007"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Freeform 36"/>
          <p:cNvSpPr/>
          <p:nvPr/>
        </p:nvSpPr>
        <p:spPr>
          <a:xfrm>
            <a:off x="1808479" y="2085495"/>
            <a:ext cx="980259"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46242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Rectangle 5"/>
          <p:cNvSpPr/>
          <p:nvPr/>
        </p:nvSpPr>
        <p:spPr>
          <a:xfrm>
            <a:off x="146242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146242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ectangle 7"/>
          <p:cNvSpPr/>
          <p:nvPr/>
        </p:nvSpPr>
        <p:spPr>
          <a:xfrm>
            <a:off x="146242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Rectangle 8"/>
          <p:cNvSpPr/>
          <p:nvPr/>
        </p:nvSpPr>
        <p:spPr>
          <a:xfrm>
            <a:off x="146242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Rectangle 9"/>
          <p:cNvSpPr/>
          <p:nvPr/>
        </p:nvSpPr>
        <p:spPr>
          <a:xfrm>
            <a:off x="146242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Rectangle 10"/>
          <p:cNvSpPr/>
          <p:nvPr/>
        </p:nvSpPr>
        <p:spPr>
          <a:xfrm>
            <a:off x="146242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Rectangle 11"/>
          <p:cNvSpPr/>
          <p:nvPr/>
        </p:nvSpPr>
        <p:spPr>
          <a:xfrm>
            <a:off x="146242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Rectangle 12"/>
          <p:cNvSpPr/>
          <p:nvPr/>
        </p:nvSpPr>
        <p:spPr>
          <a:xfrm>
            <a:off x="146242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Rectangle 13"/>
          <p:cNvSpPr/>
          <p:nvPr/>
        </p:nvSpPr>
        <p:spPr>
          <a:xfrm>
            <a:off x="146242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Rectangle 14"/>
          <p:cNvSpPr/>
          <p:nvPr/>
        </p:nvSpPr>
        <p:spPr>
          <a:xfrm>
            <a:off x="146242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146242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Rectangle 16"/>
          <p:cNvSpPr/>
          <p:nvPr/>
        </p:nvSpPr>
        <p:spPr>
          <a:xfrm>
            <a:off x="146242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46242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46242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46242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Rectangle 20"/>
          <p:cNvSpPr/>
          <p:nvPr/>
        </p:nvSpPr>
        <p:spPr>
          <a:xfrm>
            <a:off x="146242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Rectangle 21"/>
          <p:cNvSpPr/>
          <p:nvPr/>
        </p:nvSpPr>
        <p:spPr>
          <a:xfrm>
            <a:off x="146242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3" name="Rectangle 22"/>
          <p:cNvSpPr/>
          <p:nvPr/>
        </p:nvSpPr>
        <p:spPr>
          <a:xfrm>
            <a:off x="146242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ectangle 23"/>
          <p:cNvSpPr/>
          <p:nvPr/>
        </p:nvSpPr>
        <p:spPr>
          <a:xfrm>
            <a:off x="146242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2355087"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2355087"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2355087"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2355087"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ectangle 28"/>
          <p:cNvSpPr/>
          <p:nvPr/>
        </p:nvSpPr>
        <p:spPr>
          <a:xfrm>
            <a:off x="2355087"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ectangle 29"/>
          <p:cNvSpPr/>
          <p:nvPr/>
        </p:nvSpPr>
        <p:spPr>
          <a:xfrm>
            <a:off x="2355087"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Rectangle 30"/>
          <p:cNvSpPr/>
          <p:nvPr/>
        </p:nvSpPr>
        <p:spPr>
          <a:xfrm>
            <a:off x="2355087"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2" name="Rectangle 31"/>
          <p:cNvSpPr/>
          <p:nvPr/>
        </p:nvSpPr>
        <p:spPr>
          <a:xfrm>
            <a:off x="2355087"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Rectangle 32"/>
          <p:cNvSpPr/>
          <p:nvPr/>
        </p:nvSpPr>
        <p:spPr>
          <a:xfrm>
            <a:off x="2355087"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Rectangle 33"/>
          <p:cNvSpPr/>
          <p:nvPr/>
        </p:nvSpPr>
        <p:spPr>
          <a:xfrm>
            <a:off x="2355087"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5" name="Rectangle 34"/>
          <p:cNvSpPr/>
          <p:nvPr/>
        </p:nvSpPr>
        <p:spPr>
          <a:xfrm>
            <a:off x="2355087"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Rectangle 35"/>
          <p:cNvSpPr/>
          <p:nvPr/>
        </p:nvSpPr>
        <p:spPr>
          <a:xfrm>
            <a:off x="2355087"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ectangle 36"/>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2355087"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2355087"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2355087"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Rectangle 40"/>
          <p:cNvSpPr/>
          <p:nvPr/>
        </p:nvSpPr>
        <p:spPr>
          <a:xfrm>
            <a:off x="2355087"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2355087"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3" name="Rectangle 42"/>
          <p:cNvSpPr/>
          <p:nvPr/>
        </p:nvSpPr>
        <p:spPr>
          <a:xfrm>
            <a:off x="2355087"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Rectangle 43"/>
          <p:cNvSpPr/>
          <p:nvPr/>
        </p:nvSpPr>
        <p:spPr>
          <a:xfrm>
            <a:off x="2355087"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3247746"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3247746"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7" name="Rectangle 46"/>
          <p:cNvSpPr/>
          <p:nvPr/>
        </p:nvSpPr>
        <p:spPr>
          <a:xfrm>
            <a:off x="3247746" y="2767632"/>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8" name="Rectangle 47"/>
          <p:cNvSpPr/>
          <p:nvPr/>
        </p:nvSpPr>
        <p:spPr>
          <a:xfrm>
            <a:off x="3247746"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9" name="Rectangle 48"/>
          <p:cNvSpPr/>
          <p:nvPr/>
        </p:nvSpPr>
        <p:spPr>
          <a:xfrm>
            <a:off x="3247746"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0" name="Rectangle 49"/>
          <p:cNvSpPr/>
          <p:nvPr/>
        </p:nvSpPr>
        <p:spPr>
          <a:xfrm>
            <a:off x="3247746"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1" name="Rectangle 50"/>
          <p:cNvSpPr/>
          <p:nvPr/>
        </p:nvSpPr>
        <p:spPr>
          <a:xfrm>
            <a:off x="3247746"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3247746"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3247746"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3247746"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5" name="Rectangle 54"/>
          <p:cNvSpPr/>
          <p:nvPr/>
        </p:nvSpPr>
        <p:spPr>
          <a:xfrm>
            <a:off x="3247746"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6" name="Rectangle 55"/>
          <p:cNvSpPr/>
          <p:nvPr/>
        </p:nvSpPr>
        <p:spPr>
          <a:xfrm>
            <a:off x="3247746"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Rectangle 56"/>
          <p:cNvSpPr/>
          <p:nvPr/>
        </p:nvSpPr>
        <p:spPr>
          <a:xfrm>
            <a:off x="3247746"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Rectangle 57"/>
          <p:cNvSpPr/>
          <p:nvPr/>
        </p:nvSpPr>
        <p:spPr>
          <a:xfrm>
            <a:off x="3247746"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Rectangle 58"/>
          <p:cNvSpPr/>
          <p:nvPr/>
        </p:nvSpPr>
        <p:spPr>
          <a:xfrm>
            <a:off x="3247746"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Rectangle 59"/>
          <p:cNvSpPr/>
          <p:nvPr/>
        </p:nvSpPr>
        <p:spPr>
          <a:xfrm>
            <a:off x="3247746"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Rectangle 60"/>
          <p:cNvSpPr/>
          <p:nvPr/>
        </p:nvSpPr>
        <p:spPr>
          <a:xfrm>
            <a:off x="3247746"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Rectangle 61"/>
          <p:cNvSpPr/>
          <p:nvPr/>
        </p:nvSpPr>
        <p:spPr>
          <a:xfrm>
            <a:off x="3247746"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Rectangle 62"/>
          <p:cNvSpPr/>
          <p:nvPr/>
        </p:nvSpPr>
        <p:spPr>
          <a:xfrm>
            <a:off x="3247746"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Rectangle 63"/>
          <p:cNvSpPr/>
          <p:nvPr/>
        </p:nvSpPr>
        <p:spPr>
          <a:xfrm>
            <a:off x="3247746"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6" name="Rectangle 85"/>
          <p:cNvSpPr/>
          <p:nvPr/>
        </p:nvSpPr>
        <p:spPr>
          <a:xfrm>
            <a:off x="4129769" y="318600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9" name="Rectangle 88"/>
          <p:cNvSpPr/>
          <p:nvPr/>
        </p:nvSpPr>
        <p:spPr>
          <a:xfrm>
            <a:off x="4129769" y="248871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0" name="Rectangle 89"/>
          <p:cNvSpPr/>
          <p:nvPr/>
        </p:nvSpPr>
        <p:spPr>
          <a:xfrm>
            <a:off x="4129769" y="262817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1" name="Rectangle 90"/>
          <p:cNvSpPr/>
          <p:nvPr/>
        </p:nvSpPr>
        <p:spPr>
          <a:xfrm>
            <a:off x="4129769" y="22098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2" name="Rectangle 91"/>
          <p:cNvSpPr/>
          <p:nvPr/>
        </p:nvSpPr>
        <p:spPr>
          <a:xfrm>
            <a:off x="4129769" y="234925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3" name="Rectangle 92"/>
          <p:cNvSpPr/>
          <p:nvPr/>
        </p:nvSpPr>
        <p:spPr>
          <a:xfrm>
            <a:off x="4129769" y="332546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4" name="Rectangle 93"/>
          <p:cNvSpPr/>
          <p:nvPr/>
        </p:nvSpPr>
        <p:spPr>
          <a:xfrm>
            <a:off x="4129769" y="346491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5" name="Rectangle 94"/>
          <p:cNvSpPr/>
          <p:nvPr/>
        </p:nvSpPr>
        <p:spPr>
          <a:xfrm>
            <a:off x="4129769" y="444112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6" name="Rectangle 95"/>
          <p:cNvSpPr/>
          <p:nvPr/>
        </p:nvSpPr>
        <p:spPr>
          <a:xfrm>
            <a:off x="4129769" y="4580578"/>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7" name="Rectangle 96"/>
          <p:cNvSpPr/>
          <p:nvPr/>
        </p:nvSpPr>
        <p:spPr>
          <a:xfrm>
            <a:off x="4129769"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8" name="Rectangle 97"/>
          <p:cNvSpPr/>
          <p:nvPr/>
        </p:nvSpPr>
        <p:spPr>
          <a:xfrm>
            <a:off x="4129769" y="430166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9" name="Rectangle 98"/>
          <p:cNvSpPr/>
          <p:nvPr/>
        </p:nvSpPr>
        <p:spPr>
          <a:xfrm>
            <a:off x="4129769" y="388329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0" name="Rectangle 99"/>
          <p:cNvSpPr/>
          <p:nvPr/>
        </p:nvSpPr>
        <p:spPr>
          <a:xfrm>
            <a:off x="4129769" y="402274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1" name="Rectangle 100"/>
          <p:cNvSpPr/>
          <p:nvPr/>
        </p:nvSpPr>
        <p:spPr>
          <a:xfrm>
            <a:off x="4129769" y="3604375"/>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2" name="Rectangle 101"/>
          <p:cNvSpPr/>
          <p:nvPr/>
        </p:nvSpPr>
        <p:spPr>
          <a:xfrm>
            <a:off x="4129769" y="374383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3" name="Rectangle 102"/>
          <p:cNvSpPr/>
          <p:nvPr/>
        </p:nvSpPr>
        <p:spPr>
          <a:xfrm>
            <a:off x="4129769" y="4720037"/>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4" name="Rectangle 103"/>
          <p:cNvSpPr/>
          <p:nvPr/>
        </p:nvSpPr>
        <p:spPr>
          <a:xfrm>
            <a:off x="4129769" y="4859483"/>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aphicFrame>
        <p:nvGraphicFramePr>
          <p:cNvPr id="105" name="Content Placeholder 3"/>
          <p:cNvGraphicFramePr>
            <a:graphicFrameLocks/>
          </p:cNvGraphicFramePr>
          <p:nvPr>
            <p:extLst/>
          </p:nvPr>
        </p:nvGraphicFramePr>
        <p:xfrm>
          <a:off x="5537763" y="1741827"/>
          <a:ext cx="2743200" cy="1648460"/>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462427" y="4441121"/>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7" name="Rectangle 106"/>
          <p:cNvSpPr/>
          <p:nvPr/>
        </p:nvSpPr>
        <p:spPr>
          <a:xfrm>
            <a:off x="1462427" y="4580578"/>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8" name="Rectangle 107"/>
          <p:cNvSpPr/>
          <p:nvPr/>
        </p:nvSpPr>
        <p:spPr>
          <a:xfrm>
            <a:off x="1462427" y="4162206"/>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9" name="Rectangle 108"/>
          <p:cNvSpPr/>
          <p:nvPr/>
        </p:nvSpPr>
        <p:spPr>
          <a:xfrm>
            <a:off x="1462427" y="430166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0" name="Rectangle 109"/>
          <p:cNvSpPr/>
          <p:nvPr/>
        </p:nvSpPr>
        <p:spPr>
          <a:xfrm>
            <a:off x="1462427" y="4022749"/>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1" name="Rectangle 110"/>
          <p:cNvSpPr/>
          <p:nvPr/>
        </p:nvSpPr>
        <p:spPr>
          <a:xfrm>
            <a:off x="1462427" y="4720037"/>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2" name="Rectangle 111"/>
          <p:cNvSpPr/>
          <p:nvPr/>
        </p:nvSpPr>
        <p:spPr>
          <a:xfrm>
            <a:off x="1462427" y="4859483"/>
            <a:ext cx="554935" cy="935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3" name="Rectangle 112"/>
          <p:cNvSpPr/>
          <p:nvPr/>
        </p:nvSpPr>
        <p:spPr>
          <a:xfrm>
            <a:off x="2355087" y="444112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4" name="Rectangle 113"/>
          <p:cNvSpPr/>
          <p:nvPr/>
        </p:nvSpPr>
        <p:spPr>
          <a:xfrm>
            <a:off x="2355087" y="4580578"/>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5" name="Rectangle 114"/>
          <p:cNvSpPr/>
          <p:nvPr/>
        </p:nvSpPr>
        <p:spPr>
          <a:xfrm>
            <a:off x="2355087" y="430166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6" name="Rectangle 115"/>
          <p:cNvSpPr/>
          <p:nvPr/>
        </p:nvSpPr>
        <p:spPr>
          <a:xfrm>
            <a:off x="2355087" y="4720037"/>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7" name="Rectangle 116"/>
          <p:cNvSpPr/>
          <p:nvPr/>
        </p:nvSpPr>
        <p:spPr>
          <a:xfrm>
            <a:off x="2355087" y="4859483"/>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8" name="Rectangle 117"/>
          <p:cNvSpPr/>
          <p:nvPr/>
        </p:nvSpPr>
        <p:spPr>
          <a:xfrm>
            <a:off x="3247746" y="304654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9" name="Rectangle 118"/>
          <p:cNvSpPr/>
          <p:nvPr/>
        </p:nvSpPr>
        <p:spPr>
          <a:xfrm>
            <a:off x="3247746" y="318600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0" name="Rectangle 119"/>
          <p:cNvSpPr/>
          <p:nvPr/>
        </p:nvSpPr>
        <p:spPr>
          <a:xfrm>
            <a:off x="3247746" y="332546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1" name="Rectangle 120"/>
          <p:cNvSpPr/>
          <p:nvPr/>
        </p:nvSpPr>
        <p:spPr>
          <a:xfrm>
            <a:off x="3247746" y="346491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2" name="Rectangle 121"/>
          <p:cNvSpPr/>
          <p:nvPr/>
        </p:nvSpPr>
        <p:spPr>
          <a:xfrm>
            <a:off x="3247746" y="444112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3" name="Rectangle 122"/>
          <p:cNvSpPr/>
          <p:nvPr/>
        </p:nvSpPr>
        <p:spPr>
          <a:xfrm>
            <a:off x="3247746" y="4580578"/>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4" name="Rectangle 123"/>
          <p:cNvSpPr/>
          <p:nvPr/>
        </p:nvSpPr>
        <p:spPr>
          <a:xfrm>
            <a:off x="3247746" y="4162206"/>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5" name="Rectangle 124"/>
          <p:cNvSpPr/>
          <p:nvPr/>
        </p:nvSpPr>
        <p:spPr>
          <a:xfrm>
            <a:off x="3247746" y="430166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6" name="Rectangle 125"/>
          <p:cNvSpPr/>
          <p:nvPr/>
        </p:nvSpPr>
        <p:spPr>
          <a:xfrm>
            <a:off x="3247746" y="3883291"/>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7" name="Rectangle 126"/>
          <p:cNvSpPr/>
          <p:nvPr/>
        </p:nvSpPr>
        <p:spPr>
          <a:xfrm>
            <a:off x="3247746" y="4022749"/>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8" name="Rectangle 127"/>
          <p:cNvSpPr/>
          <p:nvPr/>
        </p:nvSpPr>
        <p:spPr>
          <a:xfrm>
            <a:off x="3247746" y="3604375"/>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9" name="Rectangle 128"/>
          <p:cNvSpPr/>
          <p:nvPr/>
        </p:nvSpPr>
        <p:spPr>
          <a:xfrm>
            <a:off x="3247746" y="3743834"/>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0" name="Rectangle 129"/>
          <p:cNvSpPr/>
          <p:nvPr/>
        </p:nvSpPr>
        <p:spPr>
          <a:xfrm>
            <a:off x="3247746" y="4720037"/>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1" name="Rectangle 130"/>
          <p:cNvSpPr/>
          <p:nvPr/>
        </p:nvSpPr>
        <p:spPr>
          <a:xfrm>
            <a:off x="3247746" y="4859483"/>
            <a:ext cx="554935" cy="935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2" name="Rectangle 141"/>
          <p:cNvSpPr/>
          <p:nvPr/>
        </p:nvSpPr>
        <p:spPr>
          <a:xfrm>
            <a:off x="4129770" y="318600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5" name="Rectangle 144"/>
          <p:cNvSpPr/>
          <p:nvPr/>
        </p:nvSpPr>
        <p:spPr>
          <a:xfrm>
            <a:off x="4129770" y="332546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6" name="Rectangle 145"/>
          <p:cNvSpPr/>
          <p:nvPr/>
        </p:nvSpPr>
        <p:spPr>
          <a:xfrm>
            <a:off x="4129770" y="346491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7" name="Rectangle 146"/>
          <p:cNvSpPr/>
          <p:nvPr/>
        </p:nvSpPr>
        <p:spPr>
          <a:xfrm>
            <a:off x="4129770" y="444112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8" name="Rectangle 147"/>
          <p:cNvSpPr/>
          <p:nvPr/>
        </p:nvSpPr>
        <p:spPr>
          <a:xfrm>
            <a:off x="4129770" y="4580578"/>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9" name="Rectangle 148"/>
          <p:cNvSpPr/>
          <p:nvPr/>
        </p:nvSpPr>
        <p:spPr>
          <a:xfrm>
            <a:off x="4129770" y="4162206"/>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0" name="Rectangle 149"/>
          <p:cNvSpPr/>
          <p:nvPr/>
        </p:nvSpPr>
        <p:spPr>
          <a:xfrm>
            <a:off x="4129770" y="430166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1" name="Rectangle 150"/>
          <p:cNvSpPr/>
          <p:nvPr/>
        </p:nvSpPr>
        <p:spPr>
          <a:xfrm>
            <a:off x="4129770" y="3883291"/>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2" name="Rectangle 151"/>
          <p:cNvSpPr/>
          <p:nvPr/>
        </p:nvSpPr>
        <p:spPr>
          <a:xfrm>
            <a:off x="4129770" y="4022749"/>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3" name="Rectangle 152"/>
          <p:cNvSpPr/>
          <p:nvPr/>
        </p:nvSpPr>
        <p:spPr>
          <a:xfrm>
            <a:off x="4129770" y="3604375"/>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4" name="Rectangle 153"/>
          <p:cNvSpPr/>
          <p:nvPr/>
        </p:nvSpPr>
        <p:spPr>
          <a:xfrm>
            <a:off x="4129770" y="3743834"/>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5" name="Rectangle 154"/>
          <p:cNvSpPr/>
          <p:nvPr/>
        </p:nvSpPr>
        <p:spPr>
          <a:xfrm>
            <a:off x="4129770" y="4720037"/>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6" name="Rectangle 155"/>
          <p:cNvSpPr/>
          <p:nvPr/>
        </p:nvSpPr>
        <p:spPr>
          <a:xfrm>
            <a:off x="4129770" y="4859483"/>
            <a:ext cx="554935" cy="935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7" name="TextBox 156"/>
          <p:cNvSpPr txBox="1"/>
          <p:nvPr/>
        </p:nvSpPr>
        <p:spPr>
          <a:xfrm>
            <a:off x="1464838" y="1772684"/>
            <a:ext cx="561580" cy="420576"/>
          </a:xfrm>
          <a:prstGeom prst="rect">
            <a:avLst/>
          </a:prstGeom>
          <a:noFill/>
        </p:spPr>
        <p:txBody>
          <a:bodyPr wrap="none" rtlCol="0">
            <a:spAutoFit/>
          </a:bodyPr>
          <a:lstStyle/>
          <a:p>
            <a:pPr algn="ctr"/>
            <a:r>
              <a:rPr lang="en-US" sz="2133" dirty="0"/>
              <a:t>3%</a:t>
            </a:r>
          </a:p>
        </p:txBody>
      </p:sp>
      <p:sp>
        <p:nvSpPr>
          <p:cNvPr id="158" name="TextBox 157"/>
          <p:cNvSpPr txBox="1"/>
          <p:nvPr/>
        </p:nvSpPr>
        <p:spPr>
          <a:xfrm>
            <a:off x="2261003" y="1772684"/>
            <a:ext cx="717714" cy="420576"/>
          </a:xfrm>
          <a:prstGeom prst="rect">
            <a:avLst/>
          </a:prstGeom>
          <a:noFill/>
        </p:spPr>
        <p:txBody>
          <a:bodyPr wrap="none" rtlCol="0">
            <a:spAutoFit/>
          </a:bodyPr>
          <a:lstStyle/>
          <a:p>
            <a:pPr algn="ctr"/>
            <a:r>
              <a:rPr lang="en-US" sz="2133" dirty="0"/>
              <a:t>45%</a:t>
            </a:r>
          </a:p>
        </p:txBody>
      </p:sp>
      <p:sp>
        <p:nvSpPr>
          <p:cNvPr id="159" name="TextBox 158"/>
          <p:cNvSpPr txBox="1"/>
          <p:nvPr/>
        </p:nvSpPr>
        <p:spPr>
          <a:xfrm>
            <a:off x="3159289" y="1772684"/>
            <a:ext cx="716863" cy="420564"/>
          </a:xfrm>
          <a:prstGeom prst="rect">
            <a:avLst/>
          </a:prstGeom>
          <a:noFill/>
        </p:spPr>
        <p:txBody>
          <a:bodyPr wrap="none" rtlCol="0">
            <a:spAutoFit/>
          </a:bodyPr>
          <a:lstStyle/>
          <a:p>
            <a:pPr algn="ctr"/>
            <a:r>
              <a:rPr lang="en-US" sz="2133" dirty="0"/>
              <a:t>60%</a:t>
            </a:r>
          </a:p>
        </p:txBody>
      </p:sp>
      <p:sp>
        <p:nvSpPr>
          <p:cNvPr id="161" name="TextBox 160"/>
          <p:cNvSpPr txBox="1"/>
          <p:nvPr/>
        </p:nvSpPr>
        <p:spPr>
          <a:xfrm>
            <a:off x="4046563" y="1772684"/>
            <a:ext cx="717714" cy="420576"/>
          </a:xfrm>
          <a:prstGeom prst="rect">
            <a:avLst/>
          </a:prstGeom>
          <a:noFill/>
        </p:spPr>
        <p:txBody>
          <a:bodyPr wrap="none" rtlCol="0">
            <a:spAutoFit/>
          </a:bodyPr>
          <a:lstStyle/>
          <a:p>
            <a:pPr algn="ctr"/>
            <a:r>
              <a:rPr lang="en-US" sz="2133" dirty="0"/>
              <a:t>55%</a:t>
            </a:r>
          </a:p>
        </p:txBody>
      </p:sp>
      <p:sp>
        <p:nvSpPr>
          <p:cNvPr id="162" name="TextBox 161"/>
          <p:cNvSpPr txBox="1"/>
          <p:nvPr/>
        </p:nvSpPr>
        <p:spPr>
          <a:xfrm>
            <a:off x="7671363" y="1881312"/>
            <a:ext cx="1184289" cy="707886"/>
          </a:xfrm>
          <a:prstGeom prst="rect">
            <a:avLst/>
          </a:prstGeom>
          <a:noFill/>
        </p:spPr>
        <p:txBody>
          <a:bodyPr wrap="none" rtlCol="0">
            <a:spAutoFit/>
          </a:bodyPr>
          <a:lstStyle/>
          <a:p>
            <a:r>
              <a:rPr lang="en-US" sz="4000" dirty="0"/>
              <a:t>45%</a:t>
            </a:r>
          </a:p>
        </p:txBody>
      </p:sp>
      <p:sp>
        <p:nvSpPr>
          <p:cNvPr id="163" name="TextBox 162"/>
          <p:cNvSpPr txBox="1"/>
          <p:nvPr/>
        </p:nvSpPr>
        <p:spPr>
          <a:xfrm>
            <a:off x="7671363" y="2413503"/>
            <a:ext cx="3606237" cy="318087"/>
          </a:xfrm>
          <a:prstGeom prst="rect">
            <a:avLst/>
          </a:prstGeom>
          <a:noFill/>
        </p:spPr>
        <p:txBody>
          <a:bodyPr wrap="square" rtlCol="0">
            <a:spAutoFit/>
          </a:bodyPr>
          <a:lstStyle/>
          <a:p>
            <a:r>
              <a:rPr lang="en-US" sz="1467" dirty="0" err="1"/>
              <a:t>Xxxxxx</a:t>
            </a:r>
            <a:r>
              <a:rPr lang="en-US" sz="1467" dirty="0"/>
              <a:t> x </a:t>
            </a:r>
            <a:r>
              <a:rPr lang="en-US" sz="1467" dirty="0" err="1"/>
              <a:t>xxxxxx</a:t>
            </a:r>
            <a:r>
              <a:rPr lang="en-US" sz="1467" dirty="0"/>
              <a:t> x xxx x xxx xx xxx x </a:t>
            </a:r>
          </a:p>
        </p:txBody>
      </p:sp>
      <p:sp>
        <p:nvSpPr>
          <p:cNvPr id="164" name="TextBox 163"/>
          <p:cNvSpPr txBox="1"/>
          <p:nvPr/>
        </p:nvSpPr>
        <p:spPr>
          <a:xfrm>
            <a:off x="7671363" y="3663728"/>
            <a:ext cx="1184940" cy="707886"/>
          </a:xfrm>
          <a:prstGeom prst="rect">
            <a:avLst/>
          </a:prstGeom>
          <a:noFill/>
        </p:spPr>
        <p:txBody>
          <a:bodyPr wrap="none" rtlCol="0">
            <a:spAutoFit/>
          </a:bodyPr>
          <a:lstStyle/>
          <a:p>
            <a:r>
              <a:rPr lang="en-US" sz="4000" dirty="0"/>
              <a:t>90%</a:t>
            </a:r>
          </a:p>
        </p:txBody>
      </p:sp>
      <p:sp>
        <p:nvSpPr>
          <p:cNvPr id="165" name="TextBox 164"/>
          <p:cNvSpPr txBox="1"/>
          <p:nvPr/>
        </p:nvSpPr>
        <p:spPr>
          <a:xfrm>
            <a:off x="7671363" y="4195919"/>
            <a:ext cx="3606237" cy="318087"/>
          </a:xfrm>
          <a:prstGeom prst="rect">
            <a:avLst/>
          </a:prstGeom>
          <a:noFill/>
        </p:spPr>
        <p:txBody>
          <a:bodyPr wrap="square" rtlCol="0">
            <a:spAutoFit/>
          </a:bodyPr>
          <a:lstStyle/>
          <a:p>
            <a:r>
              <a:rPr lang="en-US" sz="1467" dirty="0"/>
              <a:t>Xx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a:t>
            </a:r>
            <a:endParaRPr lang="en-US" sz="1467" dirty="0"/>
          </a:p>
        </p:txBody>
      </p:sp>
      <p:graphicFrame>
        <p:nvGraphicFramePr>
          <p:cNvPr id="166" name="Content Placeholder 3"/>
          <p:cNvGraphicFramePr>
            <a:graphicFrameLocks/>
          </p:cNvGraphicFramePr>
          <p:nvPr>
            <p:extLst/>
          </p:nvPr>
        </p:nvGraphicFramePr>
        <p:xfrm>
          <a:off x="5537763" y="3530601"/>
          <a:ext cx="2743200" cy="1648460"/>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2355087" y="3743844"/>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8" name="Rectangle 167"/>
          <p:cNvSpPr/>
          <p:nvPr/>
        </p:nvSpPr>
        <p:spPr>
          <a:xfrm>
            <a:off x="2355087" y="388330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9" name="Rectangle 168"/>
          <p:cNvSpPr/>
          <p:nvPr/>
        </p:nvSpPr>
        <p:spPr>
          <a:xfrm>
            <a:off x="2355087" y="360438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0" name="Rectangle 169"/>
          <p:cNvSpPr/>
          <p:nvPr/>
        </p:nvSpPr>
        <p:spPr>
          <a:xfrm>
            <a:off x="2355087" y="4022760"/>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1" name="Rectangle 170"/>
          <p:cNvSpPr/>
          <p:nvPr/>
        </p:nvSpPr>
        <p:spPr>
          <a:xfrm>
            <a:off x="2355087" y="416220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2" name="Rectangle 171"/>
          <p:cNvSpPr/>
          <p:nvPr/>
        </p:nvSpPr>
        <p:spPr>
          <a:xfrm>
            <a:off x="2355087" y="3743844"/>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3" name="Rectangle 172"/>
          <p:cNvSpPr/>
          <p:nvPr/>
        </p:nvSpPr>
        <p:spPr>
          <a:xfrm>
            <a:off x="2355087" y="3883301"/>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4" name="Rectangle 173"/>
          <p:cNvSpPr/>
          <p:nvPr/>
        </p:nvSpPr>
        <p:spPr>
          <a:xfrm>
            <a:off x="2355087" y="360438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5" name="Rectangle 174"/>
          <p:cNvSpPr/>
          <p:nvPr/>
        </p:nvSpPr>
        <p:spPr>
          <a:xfrm>
            <a:off x="2355087" y="4022760"/>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6" name="Rectangle 175"/>
          <p:cNvSpPr/>
          <p:nvPr/>
        </p:nvSpPr>
        <p:spPr>
          <a:xfrm>
            <a:off x="2355087" y="4162206"/>
            <a:ext cx="554935" cy="935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0" name="Rectangle 179"/>
          <p:cNvSpPr/>
          <p:nvPr/>
        </p:nvSpPr>
        <p:spPr>
          <a:xfrm>
            <a:off x="4129769" y="2907089"/>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1" name="Rectangle 180"/>
          <p:cNvSpPr/>
          <p:nvPr/>
        </p:nvSpPr>
        <p:spPr>
          <a:xfrm>
            <a:off x="4129769" y="3046546"/>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2" name="Rectangle 181"/>
          <p:cNvSpPr/>
          <p:nvPr/>
        </p:nvSpPr>
        <p:spPr>
          <a:xfrm>
            <a:off x="4129769" y="2767631"/>
            <a:ext cx="554935" cy="9351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3" name="Rectangle 182"/>
          <p:cNvSpPr/>
          <p:nvPr/>
        </p:nvSpPr>
        <p:spPr>
          <a:xfrm>
            <a:off x="1163452" y="5036842"/>
            <a:ext cx="1133555" cy="284437"/>
          </a:xfrm>
          <a:prstGeom prst="rect">
            <a:avLst/>
          </a:prstGeom>
        </p:spPr>
        <p:txBody>
          <a:bodyPr wrap="square" lIns="243840" rIns="243840" bIns="97536">
            <a:spAutoFit/>
          </a:bodyPr>
          <a:lstStyle/>
          <a:p>
            <a:pPr algn="ctr">
              <a:lnSpc>
                <a:spcPct val="89000"/>
              </a:lnSpc>
            </a:pPr>
            <a:r>
              <a:rPr lang="en-US" sz="1000" dirty="0"/>
              <a:t>Insights</a:t>
            </a:r>
          </a:p>
        </p:txBody>
      </p:sp>
      <p:sp>
        <p:nvSpPr>
          <p:cNvPr id="184" name="Rectangle 183"/>
          <p:cNvSpPr/>
          <p:nvPr/>
        </p:nvSpPr>
        <p:spPr>
          <a:xfrm>
            <a:off x="2054813" y="5036842"/>
            <a:ext cx="1133555" cy="284437"/>
          </a:xfrm>
          <a:prstGeom prst="rect">
            <a:avLst/>
          </a:prstGeom>
        </p:spPr>
        <p:txBody>
          <a:bodyPr wrap="square" lIns="243840" rIns="243840" bIns="97536">
            <a:spAutoFit/>
          </a:bodyPr>
          <a:lstStyle/>
          <a:p>
            <a:pPr algn="ctr">
              <a:lnSpc>
                <a:spcPct val="89000"/>
              </a:lnSpc>
            </a:pPr>
            <a:r>
              <a:rPr lang="en-US" sz="1000" dirty="0"/>
              <a:t>Articles</a:t>
            </a:r>
          </a:p>
        </p:txBody>
      </p:sp>
      <p:sp>
        <p:nvSpPr>
          <p:cNvPr id="185" name="Rectangle 184"/>
          <p:cNvSpPr/>
          <p:nvPr/>
        </p:nvSpPr>
        <p:spPr>
          <a:xfrm>
            <a:off x="2943168" y="5047023"/>
            <a:ext cx="1133555" cy="284437"/>
          </a:xfrm>
          <a:prstGeom prst="rect">
            <a:avLst/>
          </a:prstGeom>
        </p:spPr>
        <p:txBody>
          <a:bodyPr wrap="square" lIns="243840" rIns="243840" bIns="97536">
            <a:spAutoFit/>
          </a:bodyPr>
          <a:lstStyle/>
          <a:p>
            <a:pPr algn="ctr">
              <a:lnSpc>
                <a:spcPct val="89000"/>
              </a:lnSpc>
            </a:pPr>
            <a:r>
              <a:rPr lang="en-US" sz="1000" dirty="0"/>
              <a:t>Interviews</a:t>
            </a:r>
          </a:p>
        </p:txBody>
      </p:sp>
      <p:sp>
        <p:nvSpPr>
          <p:cNvPr id="186" name="Rectangle 185"/>
          <p:cNvSpPr/>
          <p:nvPr/>
        </p:nvSpPr>
        <p:spPr>
          <a:xfrm>
            <a:off x="3823165" y="5047023"/>
            <a:ext cx="1133555" cy="284437"/>
          </a:xfrm>
          <a:prstGeom prst="rect">
            <a:avLst/>
          </a:prstGeom>
        </p:spPr>
        <p:txBody>
          <a:bodyPr wrap="square" lIns="243840" rIns="243840" bIns="97536">
            <a:spAutoFit/>
          </a:bodyPr>
          <a:lstStyle/>
          <a:p>
            <a:pPr algn="ctr">
              <a:lnSpc>
                <a:spcPct val="89000"/>
              </a:lnSpc>
            </a:pPr>
            <a:r>
              <a:rPr lang="en-US" sz="100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3048000" y="2107640"/>
            <a:ext cx="2637264" cy="2787587"/>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54" name="Rectangle 53"/>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55" name="Rectangle 54"/>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6" name="Rectangle 55"/>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grpSp>
        <p:nvGrpSpPr>
          <p:cNvPr id="34" name="Group 33"/>
          <p:cNvGrpSpPr>
            <a:grpSpLocks noChangeAspect="1"/>
          </p:cNvGrpSpPr>
          <p:nvPr/>
        </p:nvGrpSpPr>
        <p:grpSpPr>
          <a:xfrm>
            <a:off x="6502400" y="2107640"/>
            <a:ext cx="2637264" cy="2787587"/>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solidFill>
                  <a:srgbClr val="FFFFFF"/>
                </a:solidFill>
              </a:endParaRPr>
            </a:p>
          </p:txBody>
        </p:sp>
        <p:sp>
          <p:nvSpPr>
            <p:cNvPr id="45" name="Rectangle 44"/>
            <p:cNvSpPr>
              <a:spLocks noChangeAspect="1"/>
            </p:cNvSpPr>
            <p:nvPr/>
          </p:nvSpPr>
          <p:spPr>
            <a:xfrm>
              <a:off x="4450046" y="1592601"/>
              <a:ext cx="263031" cy="265932"/>
            </a:xfrm>
            <a:prstGeom prst="rect">
              <a:avLst/>
            </a:prstGeom>
          </p:spPr>
          <p:txBody>
            <a:bodyPr wrap="none">
              <a:spAutoFit/>
            </a:bodyPr>
            <a:lstStyle/>
            <a:p>
              <a:pPr>
                <a:lnSpc>
                  <a:spcPct val="89000"/>
                </a:lnSpc>
              </a:pPr>
              <a:r>
                <a:rPr lang="en-US" sz="1600" dirty="0">
                  <a:solidFill>
                    <a:srgbClr val="FFFFFF"/>
                  </a:solidFill>
                </a:rPr>
                <a:t>X</a:t>
              </a:r>
            </a:p>
          </p:txBody>
        </p:sp>
        <p:sp>
          <p:nvSpPr>
            <p:cNvPr id="46" name="Rectangle 45"/>
            <p:cNvSpPr>
              <a:spLocks noChangeAspect="1"/>
            </p:cNvSpPr>
            <p:nvPr/>
          </p:nvSpPr>
          <p:spPr>
            <a:xfrm>
              <a:off x="4456458" y="1815476"/>
              <a:ext cx="267136" cy="265932"/>
            </a:xfrm>
            <a:prstGeom prst="rect">
              <a:avLst/>
            </a:prstGeom>
          </p:spPr>
          <p:txBody>
            <a:bodyPr wrap="none">
              <a:spAutoFit/>
            </a:bodyPr>
            <a:lstStyle/>
            <a:p>
              <a:pPr>
                <a:lnSpc>
                  <a:spcPct val="89000"/>
                </a:lnSpc>
              </a:pPr>
              <a:r>
                <a:rPr lang="en-US" sz="1600" dirty="0">
                  <a:solidFill>
                    <a:srgbClr val="FFFFFF"/>
                  </a:solidFill>
                </a:rPr>
                <a:t>X</a:t>
              </a:r>
            </a:p>
          </p:txBody>
        </p:sp>
        <p:sp>
          <p:nvSpPr>
            <p:cNvPr id="57" name="Rectangle 56"/>
            <p:cNvSpPr>
              <a:spLocks noChangeAspect="1"/>
            </p:cNvSpPr>
            <p:nvPr/>
          </p:nvSpPr>
          <p:spPr>
            <a:xfrm>
              <a:off x="4456458" y="2038350"/>
              <a:ext cx="267136" cy="265932"/>
            </a:xfrm>
            <a:prstGeom prst="rect">
              <a:avLst/>
            </a:prstGeom>
          </p:spPr>
          <p:txBody>
            <a:bodyPr wrap="none">
              <a:spAutoFit/>
            </a:bodyPr>
            <a:lstStyle/>
            <a:p>
              <a:pPr>
                <a:lnSpc>
                  <a:spcPct val="89000"/>
                </a:lnSpc>
              </a:pPr>
              <a:r>
                <a:rPr lang="en-US" sz="1600" dirty="0">
                  <a:solidFill>
                    <a:srgbClr val="FFFFFF"/>
                  </a:solidFill>
                </a:rPr>
                <a:t>X</a:t>
              </a:r>
            </a:p>
          </p:txBody>
        </p:sp>
      </p:grpSp>
      <p:sp>
        <p:nvSpPr>
          <p:cNvPr id="59" name="Rectangle 58"/>
          <p:cNvSpPr/>
          <p:nvPr/>
        </p:nvSpPr>
        <p:spPr>
          <a:xfrm>
            <a:off x="4569606" y="5264772"/>
            <a:ext cx="3231699" cy="747512"/>
          </a:xfrm>
          <a:prstGeom prst="rect">
            <a:avLst/>
          </a:prstGeom>
        </p:spPr>
        <p:txBody>
          <a:bodyPr wrap="square" lIns="243840" rIns="243840" bIns="97536">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xxx </a:t>
            </a:r>
            <a:r>
              <a:rPr lang="en-US" sz="1467" dirty="0" err="1"/>
              <a:t>Xxxxx</a:t>
            </a:r>
            <a:r>
              <a:rPr lang="en-US" sz="1467" dirty="0"/>
              <a:t> </a:t>
            </a:r>
            <a:r>
              <a:rPr lang="en-US" sz="1467" dirty="0" err="1"/>
              <a:t>xxxx</a:t>
            </a:r>
            <a:r>
              <a:rPr lang="en-US" sz="1467" dirty="0"/>
              <a:t> xxx x </a:t>
            </a:r>
            <a:r>
              <a:rPr lang="en-US" sz="1467" dirty="0" err="1"/>
              <a:t>xxxxxx</a:t>
            </a:r>
            <a:r>
              <a:rPr lang="en-US" sz="1467" dirty="0"/>
              <a:t> xx</a:t>
            </a:r>
          </a:p>
        </p:txBody>
      </p:sp>
      <p:cxnSp>
        <p:nvCxnSpPr>
          <p:cNvPr id="26" name="Straight Connector 25"/>
          <p:cNvCxnSpPr/>
          <p:nvPr/>
        </p:nvCxnSpPr>
        <p:spPr>
          <a:xfrm flipH="1">
            <a:off x="8448262" y="4150392"/>
            <a:ext cx="1270765"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8883228" y="3210055"/>
            <a:ext cx="83580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8153623" y="2292463"/>
            <a:ext cx="1565407"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9719028" y="1892829"/>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30%</a:t>
            </a:r>
          </a:p>
        </p:txBody>
      </p:sp>
      <p:sp>
        <p:nvSpPr>
          <p:cNvPr id="30" name="Oval 12"/>
          <p:cNvSpPr>
            <a:spLocks noChangeArrowheads="1"/>
          </p:cNvSpPr>
          <p:nvPr/>
        </p:nvSpPr>
        <p:spPr bwMode="auto">
          <a:xfrm>
            <a:off x="9719027"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38%</a:t>
            </a:r>
          </a:p>
        </p:txBody>
      </p:sp>
      <p:sp>
        <p:nvSpPr>
          <p:cNvPr id="31" name="Oval 12"/>
          <p:cNvSpPr>
            <a:spLocks noChangeArrowheads="1"/>
          </p:cNvSpPr>
          <p:nvPr/>
        </p:nvSpPr>
        <p:spPr bwMode="auto">
          <a:xfrm>
            <a:off x="9719027"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26%</a:t>
            </a:r>
          </a:p>
        </p:txBody>
      </p:sp>
      <p:cxnSp>
        <p:nvCxnSpPr>
          <p:cNvPr id="37" name="Straight Connector 36"/>
          <p:cNvCxnSpPr>
            <a:stCxn id="49" idx="6"/>
            <a:endCxn id="17" idx="0"/>
          </p:cNvCxnSpPr>
          <p:nvPr/>
        </p:nvCxnSpPr>
        <p:spPr>
          <a:xfrm flipV="1">
            <a:off x="1950443" y="2767664"/>
            <a:ext cx="2416191" cy="1382729"/>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950443" y="2514405"/>
            <a:ext cx="2416191" cy="695648"/>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950445" y="2255829"/>
            <a:ext cx="2416188" cy="2136"/>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1199041" y="1880128"/>
            <a:ext cx="751403" cy="751403"/>
          </a:xfrm>
          <a:prstGeom prst="ellipse">
            <a:avLst/>
          </a:prstGeom>
          <a:solidFill>
            <a:schemeClr val="accent1"/>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65%</a:t>
            </a:r>
          </a:p>
        </p:txBody>
      </p:sp>
      <p:sp>
        <p:nvSpPr>
          <p:cNvPr id="48" name="Oval 12"/>
          <p:cNvSpPr>
            <a:spLocks noChangeArrowheads="1"/>
          </p:cNvSpPr>
          <p:nvPr/>
        </p:nvSpPr>
        <p:spPr bwMode="auto">
          <a:xfrm>
            <a:off x="1199040" y="2834352"/>
            <a:ext cx="751403" cy="751403"/>
          </a:xfrm>
          <a:prstGeom prst="ellipse">
            <a:avLst/>
          </a:prstGeom>
          <a:solidFill>
            <a:schemeClr val="accent3"/>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72%</a:t>
            </a:r>
          </a:p>
        </p:txBody>
      </p:sp>
      <p:sp>
        <p:nvSpPr>
          <p:cNvPr id="49" name="Oval 12"/>
          <p:cNvSpPr>
            <a:spLocks noChangeArrowheads="1"/>
          </p:cNvSpPr>
          <p:nvPr/>
        </p:nvSpPr>
        <p:spPr bwMode="auto">
          <a:xfrm>
            <a:off x="1199040" y="3774691"/>
            <a:ext cx="751403" cy="751403"/>
          </a:xfrm>
          <a:prstGeom prst="ellipse">
            <a:avLst/>
          </a:prstGeom>
          <a:solidFill>
            <a:schemeClr val="accent5"/>
          </a:solidFill>
          <a:ln w="9525">
            <a:noFill/>
            <a:round/>
            <a:headEnd/>
            <a:tailEnd/>
          </a:ln>
          <a:extLst/>
        </p:spPr>
        <p:txBody>
          <a:bodyPr vert="horz" wrap="none" lIns="121920" tIns="60960" rIns="121920" bIns="60960" numCol="1" anchor="ctr" anchorCtr="0" compatLnSpc="1">
            <a:prstTxWarp prst="textNoShape">
              <a:avLst/>
            </a:prstTxWarp>
          </a:bodyPr>
          <a:lstStyle/>
          <a:p>
            <a:pPr algn="ctr"/>
            <a:r>
              <a:rPr lang="en-US" sz="2133"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348028" y="2749859"/>
            <a:ext cx="6336704" cy="830997"/>
          </a:xfrm>
          <a:prstGeom prst="rect">
            <a:avLst/>
          </a:prstGeom>
          <a:noFill/>
        </p:spPr>
        <p:txBody>
          <a:bodyPr wrap="square" lIns="0" tIns="0" rIns="0" bIns="0" rtlCol="0" anchor="ctr" anchorCtr="0">
            <a:spAutoFit/>
          </a:bodyPr>
          <a:lstStyle/>
          <a:p>
            <a:r>
              <a:rPr lang="en-US" sz="5400" dirty="0">
                <a:solidFill>
                  <a:schemeClr val="bg1"/>
                </a:solidFill>
              </a:rPr>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813" y="-497885"/>
            <a:ext cx="4112534" cy="2736206"/>
          </a:xfrm>
          <a:prstGeom prst="rect">
            <a:avLst/>
          </a:prstGeom>
        </p:spPr>
      </p:pic>
      <p:pic>
        <p:nvPicPr>
          <p:cNvPr id="6" name="Picture 5">
            <a:hlinkClick r:id="rId2"/>
          </p:cNvPr>
          <p:cNvPicPr>
            <a:picLocks noChangeAspect="1"/>
          </p:cNvPicPr>
          <p:nvPr/>
        </p:nvPicPr>
        <p:blipFill>
          <a:blip r:embed="rId4"/>
          <a:stretch>
            <a:fillRect/>
          </a:stretch>
        </p:blipFill>
        <p:spPr>
          <a:xfrm>
            <a:off x="-60684" y="2238321"/>
            <a:ext cx="4122406" cy="2729032"/>
          </a:xfrm>
          <a:prstGeom prst="rect">
            <a:avLst/>
          </a:prstGeom>
        </p:spPr>
      </p:pic>
      <p:pic>
        <p:nvPicPr>
          <p:cNvPr id="8" name="Picture 7">
            <a:hlinkClick r:id="rId2"/>
          </p:cNvPr>
          <p:cNvPicPr>
            <a:picLocks noChangeAspect="1"/>
          </p:cNvPicPr>
          <p:nvPr/>
        </p:nvPicPr>
        <p:blipFill>
          <a:blip r:embed="rId5"/>
          <a:stretch>
            <a:fillRect/>
          </a:stretch>
        </p:blipFill>
        <p:spPr>
          <a:xfrm>
            <a:off x="-50813" y="4974528"/>
            <a:ext cx="4112535" cy="2738948"/>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rot="5400000">
            <a:off x="5164125" y="4218999"/>
            <a:ext cx="1863752" cy="2880320"/>
          </a:xfrm>
          <a:prstGeom prst="chevron">
            <a:avLst>
              <a:gd name="adj" fmla="val 20758"/>
            </a:avLst>
          </a:prstGeom>
          <a:solidFill>
            <a:schemeClr val="bg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04</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1" name="Chevron 20"/>
          <p:cNvSpPr/>
          <p:nvPr/>
        </p:nvSpPr>
        <p:spPr>
          <a:xfrm rot="5400000">
            <a:off x="5164125" y="2941496"/>
            <a:ext cx="1863752" cy="2880320"/>
          </a:xfrm>
          <a:prstGeom prst="chevron">
            <a:avLst>
              <a:gd name="adj" fmla="val 20758"/>
            </a:avLst>
          </a:prstGeom>
          <a:solidFill>
            <a:schemeClr val="accent5"/>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03</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2" name="Chevron 21"/>
          <p:cNvSpPr/>
          <p:nvPr/>
        </p:nvSpPr>
        <p:spPr>
          <a:xfrm rot="5400000">
            <a:off x="5164124" y="1658920"/>
            <a:ext cx="1863753" cy="2880320"/>
          </a:xfrm>
          <a:prstGeom prst="chevron">
            <a:avLst>
              <a:gd name="adj" fmla="val 20758"/>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r>
              <a:rPr lang="en-US" sz="3200" dirty="0" err="1">
                <a:solidFill>
                  <a:srgbClr val="FFFFFF"/>
                </a:solidFill>
              </a:rPr>
              <a:t>Xxxx</a:t>
            </a:r>
            <a:r>
              <a:rPr lang="en-US" sz="3200" dirty="0">
                <a:solidFill>
                  <a:srgbClr val="FFFFFF"/>
                </a:solidFill>
              </a:rPr>
              <a:t> 02</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4" name="Pentagon 3"/>
          <p:cNvSpPr/>
          <p:nvPr/>
        </p:nvSpPr>
        <p:spPr>
          <a:xfrm rot="5400000">
            <a:off x="5312852" y="533618"/>
            <a:ext cx="1566298" cy="2880320"/>
          </a:xfrm>
          <a:prstGeom prst="homePlate">
            <a:avLst>
              <a:gd name="adj" fmla="val 22102"/>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82880" rtlCol="0" anchor="ctr" anchorCtr="0"/>
          <a:lstStyle/>
          <a:p>
            <a:pPr algn="ctr"/>
            <a:r>
              <a:rPr lang="en-US" sz="3200" dirty="0" err="1">
                <a:solidFill>
                  <a:srgbClr val="FFFFFF"/>
                </a:solidFill>
              </a:rPr>
              <a:t>Xxxx</a:t>
            </a:r>
            <a:r>
              <a:rPr lang="en-US" sz="3200" dirty="0">
                <a:solidFill>
                  <a:srgbClr val="FFFFFF"/>
                </a:solidFill>
              </a:rPr>
              <a:t> 01</a:t>
            </a:r>
          </a:p>
          <a:p>
            <a:pPr algn="ctr">
              <a:lnSpc>
                <a:spcPct val="90000"/>
              </a:lnSpc>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useBgFill="1">
        <p:nvSpPr>
          <p:cNvPr id="3" name="Rectangle 2"/>
          <p:cNvSpPr/>
          <p:nvPr/>
        </p:nvSpPr>
        <p:spPr>
          <a:xfrm>
            <a:off x="3038475" y="-123825"/>
            <a:ext cx="6419850" cy="1392585"/>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a:t>
            </a:r>
            <a:endParaRPr lang="en-US" dirty="0"/>
          </a:p>
        </p:txBody>
      </p:sp>
      <p:sp>
        <p:nvSpPr>
          <p:cNvPr id="10" name="Oval 9"/>
          <p:cNvSpPr/>
          <p:nvPr/>
        </p:nvSpPr>
        <p:spPr>
          <a:xfrm>
            <a:off x="3448151" y="1472571"/>
            <a:ext cx="768085" cy="768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Oval 10"/>
          <p:cNvSpPr/>
          <p:nvPr/>
        </p:nvSpPr>
        <p:spPr>
          <a:xfrm>
            <a:off x="7975764" y="2720710"/>
            <a:ext cx="768085" cy="7680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3448151" y="3974884"/>
            <a:ext cx="768085" cy="76808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7975764" y="5205198"/>
            <a:ext cx="768085" cy="76808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5" name="Straight Connector 14"/>
          <p:cNvCxnSpPr/>
          <p:nvPr/>
        </p:nvCxnSpPr>
        <p:spPr>
          <a:xfrm flipH="1" flipV="1">
            <a:off x="7536161" y="3104641"/>
            <a:ext cx="439604" cy="2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7536161" y="5589129"/>
            <a:ext cx="439604" cy="22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flipV="1">
            <a:off x="4213602" y="1856502"/>
            <a:ext cx="439604" cy="22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4213602" y="4358816"/>
            <a:ext cx="439604" cy="22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193017" y="5362578"/>
            <a:ext cx="333579" cy="453325"/>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10620" y="4137353"/>
            <a:ext cx="443147" cy="443147"/>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597384" y="1706471"/>
            <a:ext cx="469619" cy="300285"/>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120016" y="2862720"/>
            <a:ext cx="479581" cy="484064"/>
          </a:xfrm>
          <a:prstGeom prst="rect">
            <a:avLst/>
          </a:prstGeom>
        </p:spPr>
      </p:pic>
      <p:sp>
        <p:nvSpPr>
          <p:cNvPr id="27" name="Rectangle 26"/>
          <p:cNvSpPr/>
          <p:nvPr/>
        </p:nvSpPr>
        <p:spPr>
          <a:xfrm>
            <a:off x="458051" y="1594148"/>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29" name="Rectangle 28"/>
          <p:cNvSpPr/>
          <p:nvPr/>
        </p:nvSpPr>
        <p:spPr>
          <a:xfrm>
            <a:off x="458051" y="4096461"/>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0" name="Rectangle 29"/>
          <p:cNvSpPr/>
          <p:nvPr/>
        </p:nvSpPr>
        <p:spPr>
          <a:xfrm>
            <a:off x="8695912" y="2842287"/>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1" name="Rectangle 30"/>
          <p:cNvSpPr/>
          <p:nvPr/>
        </p:nvSpPr>
        <p:spPr>
          <a:xfrm>
            <a:off x="8695912" y="532677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230091507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ppt_x"/>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ppt_x"/>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ppt_x"/>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ppt_x"/>
                                              </p:val>
                                            </p:tav>
                                            <p:tav tm="100000">
                                              <p:val>
                                                <p:strVal val="#ppt_x"/>
                                              </p:val>
                                            </p:tav>
                                          </p:tavLst>
                                        </p:anim>
                                        <p:anim calcmode="lin" valueType="num">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ppt_x"/>
                                              </p:val>
                                            </p:tav>
                                            <p:tav tm="100000">
                                              <p:val>
                                                <p:strVal val="#ppt_x"/>
                                              </p:val>
                                            </p:tav>
                                          </p:tavLst>
                                        </p:anim>
                                        <p:anim calcmode="lin" valueType="num">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a:t>
            </a:r>
            <a:r>
              <a:rPr lang="en-US" dirty="0"/>
              <a:t> </a:t>
            </a:r>
            <a:r>
              <a:rPr lang="en-US" dirty="0" err="1"/>
              <a:t>xxxx</a:t>
            </a:r>
            <a:r>
              <a:rPr lang="en-US" dirty="0"/>
              <a:t> </a:t>
            </a:r>
            <a:r>
              <a:rPr lang="en-US" dirty="0" err="1"/>
              <a:t>xxxx</a:t>
            </a:r>
            <a:r>
              <a:rPr lang="en-US" dirty="0"/>
              <a:t> xxx x</a:t>
            </a:r>
          </a:p>
        </p:txBody>
      </p:sp>
      <p:grpSp>
        <p:nvGrpSpPr>
          <p:cNvPr id="7" name="Group 6"/>
          <p:cNvGrpSpPr/>
          <p:nvPr/>
        </p:nvGrpSpPr>
        <p:grpSpPr>
          <a:xfrm>
            <a:off x="1032926" y="1700559"/>
            <a:ext cx="2928325" cy="3936687"/>
            <a:chOff x="755576" y="1338821"/>
            <a:chExt cx="1872208" cy="2952515"/>
          </a:xfrm>
        </p:grpSpPr>
        <p:sp>
          <p:nvSpPr>
            <p:cNvPr id="4" name="Isosceles Triangle 3"/>
            <p:cNvSpPr>
              <a:spLocks noChangeAspect="1"/>
            </p:cNvSpPr>
            <p:nvPr/>
          </p:nvSpPr>
          <p:spPr>
            <a:xfrm>
              <a:off x="755576" y="1338822"/>
              <a:ext cx="1872208" cy="1476164"/>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5" name="Isosceles Triangle 4"/>
            <p:cNvSpPr>
              <a:spLocks noChangeAspect="1"/>
            </p:cNvSpPr>
            <p:nvPr/>
          </p:nvSpPr>
          <p:spPr>
            <a:xfrm rot="10800000">
              <a:off x="1091939" y="1338821"/>
              <a:ext cx="606090" cy="477879"/>
            </a:xfrm>
            <a:prstGeom prst="triangle">
              <a:avLst/>
            </a:prstGeom>
            <a:gradFill flip="none" rotWithShape="1">
              <a:gsLst>
                <a:gs pos="0">
                  <a:schemeClr val="accent1">
                    <a:lumMod val="75000"/>
                  </a:schemeClr>
                </a:gs>
                <a:gs pos="100000">
                  <a:schemeClr val="accent1">
                    <a:shade val="100000"/>
                    <a:satMod val="115000"/>
                  </a:schemeClr>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endParaRPr>
            </a:p>
          </p:txBody>
        </p:sp>
        <p:sp>
          <p:nvSpPr>
            <p:cNvPr id="6" name="Isosceles Triangle 5"/>
            <p:cNvSpPr>
              <a:spLocks noChangeAspect="1"/>
            </p:cNvSpPr>
            <p:nvPr/>
          </p:nvSpPr>
          <p:spPr>
            <a:xfrm rot="10800000">
              <a:off x="755576" y="2815172"/>
              <a:ext cx="1872208" cy="1476164"/>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8" name="Group 7"/>
          <p:cNvGrpSpPr/>
          <p:nvPr/>
        </p:nvGrpSpPr>
        <p:grpSpPr>
          <a:xfrm>
            <a:off x="3438288" y="1700559"/>
            <a:ext cx="2928325" cy="3936687"/>
            <a:chOff x="755576" y="1338821"/>
            <a:chExt cx="1872208" cy="2952515"/>
          </a:xfrm>
        </p:grpSpPr>
        <p:sp>
          <p:nvSpPr>
            <p:cNvPr id="9" name="Isosceles Triangle 8"/>
            <p:cNvSpPr>
              <a:spLocks noChangeAspect="1"/>
            </p:cNvSpPr>
            <p:nvPr/>
          </p:nvSpPr>
          <p:spPr>
            <a:xfrm>
              <a:off x="755576" y="1338822"/>
              <a:ext cx="1872208" cy="1476164"/>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0" name="Isosceles Triangle 9"/>
            <p:cNvSpPr>
              <a:spLocks noChangeAspect="1"/>
            </p:cNvSpPr>
            <p:nvPr/>
          </p:nvSpPr>
          <p:spPr>
            <a:xfrm rot="10800000">
              <a:off x="1091939" y="1338821"/>
              <a:ext cx="606090" cy="477879"/>
            </a:xfrm>
            <a:prstGeom prst="triangle">
              <a:avLst/>
            </a:prstGeom>
            <a:gradFill flip="none" rotWithShape="1">
              <a:gsLst>
                <a:gs pos="0">
                  <a:schemeClr val="accent3">
                    <a:lumMod val="75000"/>
                  </a:schemeClr>
                </a:gs>
                <a:gs pos="100000">
                  <a:schemeClr val="accent3"/>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1" name="Isosceles Triangle 10"/>
            <p:cNvSpPr>
              <a:spLocks noChangeAspect="1"/>
            </p:cNvSpPr>
            <p:nvPr/>
          </p:nvSpPr>
          <p:spPr>
            <a:xfrm rot="10800000">
              <a:off x="755576" y="2815172"/>
              <a:ext cx="1872208" cy="1476164"/>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12" name="Group 11"/>
          <p:cNvGrpSpPr/>
          <p:nvPr/>
        </p:nvGrpSpPr>
        <p:grpSpPr>
          <a:xfrm>
            <a:off x="5845362" y="1700559"/>
            <a:ext cx="2928325" cy="3936687"/>
            <a:chOff x="755576" y="1338821"/>
            <a:chExt cx="1872208" cy="2952515"/>
          </a:xfrm>
        </p:grpSpPr>
        <p:sp>
          <p:nvSpPr>
            <p:cNvPr id="13" name="Isosceles Triangle 12"/>
            <p:cNvSpPr>
              <a:spLocks noChangeAspect="1"/>
            </p:cNvSpPr>
            <p:nvPr/>
          </p:nvSpPr>
          <p:spPr>
            <a:xfrm>
              <a:off x="755576" y="1338822"/>
              <a:ext cx="1872208" cy="1476164"/>
            </a:xfrm>
            <a:prstGeom prst="triangl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4" name="Isosceles Triangle 13"/>
            <p:cNvSpPr>
              <a:spLocks noChangeAspect="1"/>
            </p:cNvSpPr>
            <p:nvPr/>
          </p:nvSpPr>
          <p:spPr>
            <a:xfrm rot="10800000">
              <a:off x="1091939" y="1338821"/>
              <a:ext cx="606090" cy="477879"/>
            </a:xfrm>
            <a:prstGeom prst="triangle">
              <a:avLst/>
            </a:prstGeom>
            <a:gradFill flip="none" rotWithShape="1">
              <a:gsLst>
                <a:gs pos="0">
                  <a:schemeClr val="accent5">
                    <a:lumMod val="75000"/>
                  </a:schemeClr>
                </a:gs>
                <a:gs pos="100000">
                  <a:schemeClr val="accent5"/>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5" name="Isosceles Triangle 14"/>
            <p:cNvSpPr>
              <a:spLocks noChangeAspect="1"/>
            </p:cNvSpPr>
            <p:nvPr/>
          </p:nvSpPr>
          <p:spPr>
            <a:xfrm rot="10800000">
              <a:off x="755576" y="2815172"/>
              <a:ext cx="1872208" cy="1476164"/>
            </a:xfrm>
            <a:prstGeom prst="triangle">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grpSp>
        <p:nvGrpSpPr>
          <p:cNvPr id="16" name="Group 15"/>
          <p:cNvGrpSpPr/>
          <p:nvPr/>
        </p:nvGrpSpPr>
        <p:grpSpPr>
          <a:xfrm>
            <a:off x="8228890" y="1700559"/>
            <a:ext cx="2928325" cy="3936687"/>
            <a:chOff x="755576" y="1338821"/>
            <a:chExt cx="1872208" cy="2952515"/>
          </a:xfrm>
        </p:grpSpPr>
        <p:sp>
          <p:nvSpPr>
            <p:cNvPr id="17" name="Isosceles Triangle 16"/>
            <p:cNvSpPr>
              <a:spLocks noChangeAspect="1"/>
            </p:cNvSpPr>
            <p:nvPr/>
          </p:nvSpPr>
          <p:spPr>
            <a:xfrm>
              <a:off x="755576" y="1338822"/>
              <a:ext cx="1872208" cy="1476164"/>
            </a:xfrm>
            <a:prstGeom prst="triangl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8" name="Isosceles Triangle 17"/>
            <p:cNvSpPr>
              <a:spLocks noChangeAspect="1"/>
            </p:cNvSpPr>
            <p:nvPr/>
          </p:nvSpPr>
          <p:spPr>
            <a:xfrm rot="10800000">
              <a:off x="1091939" y="1338821"/>
              <a:ext cx="606090" cy="477879"/>
            </a:xfrm>
            <a:prstGeom prst="triangle">
              <a:avLst/>
            </a:prstGeom>
            <a:gradFill flip="none" rotWithShape="1">
              <a:gsLst>
                <a:gs pos="0">
                  <a:schemeClr val="tx2">
                    <a:lumMod val="75000"/>
                  </a:schemeClr>
                </a:gs>
                <a:gs pos="100000">
                  <a:schemeClr val="tx2"/>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19" name="Isosceles Triangle 18"/>
            <p:cNvSpPr>
              <a:spLocks noChangeAspect="1"/>
            </p:cNvSpPr>
            <p:nvPr/>
          </p:nvSpPr>
          <p:spPr>
            <a:xfrm rot="10800000">
              <a:off x="755576" y="2815172"/>
              <a:ext cx="1872208" cy="1476164"/>
            </a:xfrm>
            <a:prstGeom prst="triangle">
              <a:avLst/>
            </a:pr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grpSp>
      <p:sp>
        <p:nvSpPr>
          <p:cNvPr id="22" name="TextBox 21"/>
          <p:cNvSpPr txBox="1"/>
          <p:nvPr/>
        </p:nvSpPr>
        <p:spPr>
          <a:xfrm>
            <a:off x="1764234" y="1766868"/>
            <a:ext cx="572535" cy="338554"/>
          </a:xfrm>
          <a:prstGeom prst="rect">
            <a:avLst/>
          </a:prstGeom>
          <a:noFill/>
        </p:spPr>
        <p:txBody>
          <a:bodyPr wrap="square" rtlCol="0">
            <a:spAutoFit/>
          </a:bodyPr>
          <a:lstStyle/>
          <a:p>
            <a:pPr algn="ctr"/>
            <a:r>
              <a:rPr lang="en-US" sz="1600" dirty="0">
                <a:solidFill>
                  <a:srgbClr val="FFFFFF"/>
                </a:solidFill>
              </a:rPr>
              <a:t>01</a:t>
            </a:r>
          </a:p>
        </p:txBody>
      </p:sp>
      <p:sp>
        <p:nvSpPr>
          <p:cNvPr id="23" name="TextBox 22"/>
          <p:cNvSpPr txBox="1"/>
          <p:nvPr/>
        </p:nvSpPr>
        <p:spPr>
          <a:xfrm>
            <a:off x="4160114" y="1766868"/>
            <a:ext cx="572535" cy="338554"/>
          </a:xfrm>
          <a:prstGeom prst="rect">
            <a:avLst/>
          </a:prstGeom>
          <a:noFill/>
        </p:spPr>
        <p:txBody>
          <a:bodyPr wrap="square" rtlCol="0">
            <a:spAutoFit/>
          </a:bodyPr>
          <a:lstStyle/>
          <a:p>
            <a:pPr algn="ctr"/>
            <a:r>
              <a:rPr lang="en-US" sz="1600" dirty="0">
                <a:solidFill>
                  <a:srgbClr val="FFFFFF"/>
                </a:solidFill>
              </a:rPr>
              <a:t>02</a:t>
            </a:r>
          </a:p>
        </p:txBody>
      </p:sp>
      <p:sp>
        <p:nvSpPr>
          <p:cNvPr id="25" name="TextBox 24"/>
          <p:cNvSpPr txBox="1"/>
          <p:nvPr/>
        </p:nvSpPr>
        <p:spPr>
          <a:xfrm>
            <a:off x="6559389" y="1766868"/>
            <a:ext cx="572535" cy="338554"/>
          </a:xfrm>
          <a:prstGeom prst="rect">
            <a:avLst/>
          </a:prstGeom>
          <a:noFill/>
        </p:spPr>
        <p:txBody>
          <a:bodyPr wrap="square" rtlCol="0">
            <a:spAutoFit/>
          </a:bodyPr>
          <a:lstStyle/>
          <a:p>
            <a:pPr algn="ctr"/>
            <a:r>
              <a:rPr lang="en-US" sz="1600" dirty="0">
                <a:solidFill>
                  <a:srgbClr val="FFFFFF"/>
                </a:solidFill>
              </a:rPr>
              <a:t>03</a:t>
            </a:r>
          </a:p>
        </p:txBody>
      </p:sp>
      <p:sp>
        <p:nvSpPr>
          <p:cNvPr id="26" name="TextBox 25"/>
          <p:cNvSpPr txBox="1"/>
          <p:nvPr/>
        </p:nvSpPr>
        <p:spPr>
          <a:xfrm>
            <a:off x="8975026" y="1766868"/>
            <a:ext cx="572535" cy="338554"/>
          </a:xfrm>
          <a:prstGeom prst="rect">
            <a:avLst/>
          </a:prstGeom>
          <a:noFill/>
        </p:spPr>
        <p:txBody>
          <a:bodyPr wrap="square" rtlCol="0">
            <a:spAutoFit/>
          </a:bodyPr>
          <a:lstStyle/>
          <a:p>
            <a:pPr algn="ctr"/>
            <a:r>
              <a:rPr lang="en-US" sz="1600" dirty="0">
                <a:solidFill>
                  <a:srgbClr val="FFFFFF"/>
                </a:solidFill>
              </a:rPr>
              <a:t>04</a:t>
            </a:r>
          </a:p>
        </p:txBody>
      </p:sp>
      <p:sp>
        <p:nvSpPr>
          <p:cNvPr id="27" name="TextBox 26"/>
          <p:cNvSpPr txBox="1"/>
          <p:nvPr/>
        </p:nvSpPr>
        <p:spPr>
          <a:xfrm>
            <a:off x="1034398"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28" name="TextBox 27"/>
          <p:cNvSpPr txBox="1"/>
          <p:nvPr/>
        </p:nvSpPr>
        <p:spPr>
          <a:xfrm>
            <a:off x="3439760"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29" name="TextBox 28"/>
          <p:cNvSpPr txBox="1"/>
          <p:nvPr/>
        </p:nvSpPr>
        <p:spPr>
          <a:xfrm>
            <a:off x="5846834"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30" name="TextBox 29"/>
          <p:cNvSpPr txBox="1"/>
          <p:nvPr/>
        </p:nvSpPr>
        <p:spPr>
          <a:xfrm>
            <a:off x="8230362" y="3169616"/>
            <a:ext cx="2925381" cy="420564"/>
          </a:xfrm>
          <a:prstGeom prst="rect">
            <a:avLst/>
          </a:prstGeom>
          <a:noFill/>
        </p:spPr>
        <p:txBody>
          <a:bodyPr wrap="square" rtlCol="0">
            <a:spAutoFit/>
          </a:bodyPr>
          <a:lstStyle/>
          <a:p>
            <a:pPr algn="ctr"/>
            <a:r>
              <a:rPr lang="en-US" sz="2133" dirty="0">
                <a:solidFill>
                  <a:srgbClr val="FFFFFF"/>
                </a:solidFill>
              </a:rPr>
              <a:t>XXXXXXXXX</a:t>
            </a:r>
          </a:p>
        </p:txBody>
      </p:sp>
      <p:sp>
        <p:nvSpPr>
          <p:cNvPr id="31" name="TextBox 30"/>
          <p:cNvSpPr txBox="1"/>
          <p:nvPr/>
        </p:nvSpPr>
        <p:spPr>
          <a:xfrm>
            <a:off x="1034398"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5" name="TextBox 34"/>
          <p:cNvSpPr txBox="1"/>
          <p:nvPr/>
        </p:nvSpPr>
        <p:spPr>
          <a:xfrm>
            <a:off x="3439760"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6" name="TextBox 35"/>
          <p:cNvSpPr txBox="1"/>
          <p:nvPr/>
        </p:nvSpPr>
        <p:spPr>
          <a:xfrm>
            <a:off x="5846834"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37" name="TextBox 36"/>
          <p:cNvSpPr txBox="1"/>
          <p:nvPr/>
        </p:nvSpPr>
        <p:spPr>
          <a:xfrm>
            <a:off x="8230362" y="3809045"/>
            <a:ext cx="2925381" cy="995401"/>
          </a:xfrm>
          <a:prstGeom prst="rect">
            <a:avLst/>
          </a:prstGeom>
          <a:noFill/>
        </p:spPr>
        <p:txBody>
          <a:bodyPr wrap="square" rtlCol="0">
            <a:spAutoFit/>
          </a:bodyPr>
          <a:lstStyle/>
          <a:p>
            <a:pPr algn="ct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 </a:t>
            </a:r>
            <a:r>
              <a:rPr lang="en-US" sz="1467" dirty="0" err="1">
                <a:solidFill>
                  <a:srgbClr val="FFFFFF"/>
                </a:solidFill>
              </a:rPr>
              <a:t>xxxxxxxxxxxxx</a:t>
            </a:r>
            <a:endParaRPr lang="en-US" sz="1467" dirty="0">
              <a:solidFill>
                <a:srgbClr val="FFFFFF"/>
              </a:solidFill>
            </a:endParaRPr>
          </a:p>
          <a:p>
            <a:pPr algn="ctr"/>
            <a:r>
              <a:rPr lang="en-US" sz="1467" dirty="0" err="1">
                <a:solidFill>
                  <a:srgbClr val="FFFFFF"/>
                </a:solidFill>
              </a:rPr>
              <a:t>xxxxxx</a:t>
            </a:r>
            <a:endParaRPr lang="en-US" sz="1467" dirty="0">
              <a:solidFill>
                <a:srgbClr val="FFFFFF"/>
              </a:solidFill>
            </a:endParaRPr>
          </a:p>
          <a:p>
            <a:pPr algn="ctr"/>
            <a:r>
              <a:rPr lang="en-US" sz="1467" dirty="0">
                <a:solidFill>
                  <a:srgbClr val="FFFFFF"/>
                </a:solidFill>
              </a:rPr>
              <a:t>x xx </a:t>
            </a:r>
          </a:p>
        </p:txBody>
      </p:sp>
      <p:sp>
        <p:nvSpPr>
          <p:cNvPr id="43" name="Freeform 6"/>
          <p:cNvSpPr>
            <a:spLocks noChangeAspect="1" noEditPoints="1"/>
          </p:cNvSpPr>
          <p:nvPr/>
        </p:nvSpPr>
        <p:spPr bwMode="auto">
          <a:xfrm>
            <a:off x="9341876" y="2539001"/>
            <a:ext cx="702352" cy="588827"/>
          </a:xfrm>
          <a:custGeom>
            <a:avLst/>
            <a:gdLst>
              <a:gd name="T0" fmla="*/ 188 w 204"/>
              <a:gd name="T1" fmla="*/ 79 h 171"/>
              <a:gd name="T2" fmla="*/ 188 w 204"/>
              <a:gd name="T3" fmla="*/ 79 h 171"/>
              <a:gd name="T4" fmla="*/ 188 w 204"/>
              <a:gd name="T5" fmla="*/ 79 h 171"/>
              <a:gd name="T6" fmla="*/ 156 w 204"/>
              <a:gd name="T7" fmla="*/ 64 h 171"/>
              <a:gd name="T8" fmla="*/ 147 w 204"/>
              <a:gd name="T9" fmla="*/ 16 h 171"/>
              <a:gd name="T10" fmla="*/ 87 w 204"/>
              <a:gd name="T11" fmla="*/ 16 h 171"/>
              <a:gd name="T12" fmla="*/ 51 w 204"/>
              <a:gd name="T13" fmla="*/ 52 h 171"/>
              <a:gd name="T14" fmla="*/ 51 w 204"/>
              <a:gd name="T15" fmla="*/ 52 h 171"/>
              <a:gd name="T16" fmla="*/ 48 w 204"/>
              <a:gd name="T17" fmla="*/ 52 h 171"/>
              <a:gd name="T18" fmla="*/ 13 w 204"/>
              <a:gd name="T19" fmla="*/ 87 h 171"/>
              <a:gd name="T20" fmla="*/ 0 w 204"/>
              <a:gd name="T21" fmla="*/ 119 h 171"/>
              <a:gd name="T22" fmla="*/ 13 w 204"/>
              <a:gd name="T23" fmla="*/ 150 h 171"/>
              <a:gd name="T24" fmla="*/ 45 w 204"/>
              <a:gd name="T25" fmla="*/ 164 h 171"/>
              <a:gd name="T26" fmla="*/ 76 w 204"/>
              <a:gd name="T27" fmla="*/ 150 h 171"/>
              <a:gd name="T28" fmla="*/ 98 w 204"/>
              <a:gd name="T29" fmla="*/ 129 h 171"/>
              <a:gd name="T30" fmla="*/ 112 w 204"/>
              <a:gd name="T31" fmla="*/ 155 h 171"/>
              <a:gd name="T32" fmla="*/ 112 w 204"/>
              <a:gd name="T33" fmla="*/ 155 h 171"/>
              <a:gd name="T34" fmla="*/ 112 w 204"/>
              <a:gd name="T35" fmla="*/ 155 h 171"/>
              <a:gd name="T36" fmla="*/ 150 w 204"/>
              <a:gd name="T37" fmla="*/ 171 h 171"/>
              <a:gd name="T38" fmla="*/ 204 w 204"/>
              <a:gd name="T39" fmla="*/ 117 h 171"/>
              <a:gd name="T40" fmla="*/ 188 w 204"/>
              <a:gd name="T41" fmla="*/ 79 h 171"/>
              <a:gd name="T42" fmla="*/ 114 w 204"/>
              <a:gd name="T43" fmla="*/ 150 h 171"/>
              <a:gd name="T44" fmla="*/ 101 w 204"/>
              <a:gd name="T45" fmla="*/ 117 h 171"/>
              <a:gd name="T46" fmla="*/ 102 w 204"/>
              <a:gd name="T47" fmla="*/ 106 h 171"/>
              <a:gd name="T48" fmla="*/ 102 w 204"/>
              <a:gd name="T49" fmla="*/ 105 h 171"/>
              <a:gd name="T50" fmla="*/ 115 w 204"/>
              <a:gd name="T51" fmla="*/ 82 h 171"/>
              <a:gd name="T52" fmla="*/ 150 w 204"/>
              <a:gd name="T53" fmla="*/ 68 h 171"/>
              <a:gd name="T54" fmla="*/ 152 w 204"/>
              <a:gd name="T55" fmla="*/ 68 h 171"/>
              <a:gd name="T56" fmla="*/ 152 w 204"/>
              <a:gd name="T57" fmla="*/ 68 h 171"/>
              <a:gd name="T58" fmla="*/ 152 w 204"/>
              <a:gd name="T59" fmla="*/ 68 h 171"/>
              <a:gd name="T60" fmla="*/ 183 w 204"/>
              <a:gd name="T61" fmla="*/ 81 h 171"/>
              <a:gd name="T62" fmla="*/ 114 w 204"/>
              <a:gd name="T63" fmla="*/ 150 h 171"/>
              <a:gd name="T64" fmla="*/ 90 w 204"/>
              <a:gd name="T65" fmla="*/ 20 h 171"/>
              <a:gd name="T66" fmla="*/ 144 w 204"/>
              <a:gd name="T67" fmla="*/ 20 h 171"/>
              <a:gd name="T68" fmla="*/ 151 w 204"/>
              <a:gd name="T69" fmla="*/ 63 h 171"/>
              <a:gd name="T70" fmla="*/ 150 w 204"/>
              <a:gd name="T71" fmla="*/ 63 h 171"/>
              <a:gd name="T72" fmla="*/ 112 w 204"/>
              <a:gd name="T73" fmla="*/ 79 h 171"/>
              <a:gd name="T74" fmla="*/ 99 w 204"/>
              <a:gd name="T75" fmla="*/ 100 h 171"/>
              <a:gd name="T76" fmla="*/ 54 w 204"/>
              <a:gd name="T77" fmla="*/ 56 h 171"/>
              <a:gd name="T78" fmla="*/ 90 w 204"/>
              <a:gd name="T79" fmla="*/ 20 h 171"/>
              <a:gd name="T80" fmla="*/ 73 w 204"/>
              <a:gd name="T81" fmla="*/ 147 h 171"/>
              <a:gd name="T82" fmla="*/ 45 w 204"/>
              <a:gd name="T83" fmla="*/ 159 h 171"/>
              <a:gd name="T84" fmla="*/ 16 w 204"/>
              <a:gd name="T85" fmla="*/ 147 h 171"/>
              <a:gd name="T86" fmla="*/ 16 w 204"/>
              <a:gd name="T87" fmla="*/ 90 h 171"/>
              <a:gd name="T88" fmla="*/ 49 w 204"/>
              <a:gd name="T89" fmla="*/ 57 h 171"/>
              <a:gd name="T90" fmla="*/ 98 w 204"/>
              <a:gd name="T91" fmla="*/ 106 h 171"/>
              <a:gd name="T92" fmla="*/ 96 w 204"/>
              <a:gd name="T93" fmla="*/ 117 h 171"/>
              <a:gd name="T94" fmla="*/ 97 w 204"/>
              <a:gd name="T95" fmla="*/ 124 h 171"/>
              <a:gd name="T96" fmla="*/ 73 w 204"/>
              <a:gd name="T97" fmla="*/ 147 h 171"/>
              <a:gd name="T98" fmla="*/ 150 w 204"/>
              <a:gd name="T99" fmla="*/ 166 h 171"/>
              <a:gd name="T100" fmla="*/ 117 w 204"/>
              <a:gd name="T101" fmla="*/ 153 h 171"/>
              <a:gd name="T102" fmla="*/ 186 w 204"/>
              <a:gd name="T103" fmla="*/ 84 h 171"/>
              <a:gd name="T104" fmla="*/ 199 w 204"/>
              <a:gd name="T105" fmla="*/ 117 h 171"/>
              <a:gd name="T106" fmla="*/ 150 w 204"/>
              <a:gd name="T107" fmla="*/ 1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188" y="79"/>
                </a:moveTo>
                <a:cubicBezTo>
                  <a:pt x="188" y="79"/>
                  <a:pt x="188" y="79"/>
                  <a:pt x="188" y="79"/>
                </a:cubicBezTo>
                <a:cubicBezTo>
                  <a:pt x="188" y="79"/>
                  <a:pt x="188" y="79"/>
                  <a:pt x="188" y="79"/>
                </a:cubicBezTo>
                <a:cubicBezTo>
                  <a:pt x="179" y="71"/>
                  <a:pt x="168" y="65"/>
                  <a:pt x="156" y="64"/>
                </a:cubicBezTo>
                <a:cubicBezTo>
                  <a:pt x="163" y="48"/>
                  <a:pt x="159" y="29"/>
                  <a:pt x="147" y="16"/>
                </a:cubicBezTo>
                <a:cubicBezTo>
                  <a:pt x="130" y="0"/>
                  <a:pt x="103" y="0"/>
                  <a:pt x="87" y="16"/>
                </a:cubicBezTo>
                <a:cubicBezTo>
                  <a:pt x="51" y="52"/>
                  <a:pt x="51" y="52"/>
                  <a:pt x="51" y="52"/>
                </a:cubicBezTo>
                <a:cubicBezTo>
                  <a:pt x="51" y="52"/>
                  <a:pt x="51" y="52"/>
                  <a:pt x="51" y="52"/>
                </a:cubicBezTo>
                <a:cubicBezTo>
                  <a:pt x="50" y="51"/>
                  <a:pt x="48" y="51"/>
                  <a:pt x="48" y="52"/>
                </a:cubicBezTo>
                <a:cubicBezTo>
                  <a:pt x="13" y="87"/>
                  <a:pt x="13" y="87"/>
                  <a:pt x="13" y="87"/>
                </a:cubicBezTo>
                <a:cubicBezTo>
                  <a:pt x="4" y="95"/>
                  <a:pt x="0" y="107"/>
                  <a:pt x="0" y="119"/>
                </a:cubicBezTo>
                <a:cubicBezTo>
                  <a:pt x="0" y="131"/>
                  <a:pt x="4" y="142"/>
                  <a:pt x="13" y="150"/>
                </a:cubicBezTo>
                <a:cubicBezTo>
                  <a:pt x="21" y="159"/>
                  <a:pt x="33" y="164"/>
                  <a:pt x="45" y="164"/>
                </a:cubicBezTo>
                <a:cubicBezTo>
                  <a:pt x="57" y="164"/>
                  <a:pt x="68" y="159"/>
                  <a:pt x="76" y="150"/>
                </a:cubicBezTo>
                <a:cubicBezTo>
                  <a:pt x="98" y="129"/>
                  <a:pt x="98" y="129"/>
                  <a:pt x="98" y="129"/>
                </a:cubicBezTo>
                <a:cubicBezTo>
                  <a:pt x="100" y="139"/>
                  <a:pt x="105" y="148"/>
                  <a:pt x="112" y="155"/>
                </a:cubicBezTo>
                <a:cubicBezTo>
                  <a:pt x="112" y="155"/>
                  <a:pt x="112" y="155"/>
                  <a:pt x="112" y="155"/>
                </a:cubicBezTo>
                <a:cubicBezTo>
                  <a:pt x="112" y="155"/>
                  <a:pt x="112" y="155"/>
                  <a:pt x="112" y="155"/>
                </a:cubicBezTo>
                <a:cubicBezTo>
                  <a:pt x="122" y="165"/>
                  <a:pt x="135" y="171"/>
                  <a:pt x="150" y="171"/>
                </a:cubicBezTo>
                <a:cubicBezTo>
                  <a:pt x="180" y="171"/>
                  <a:pt x="204" y="147"/>
                  <a:pt x="204" y="117"/>
                </a:cubicBezTo>
                <a:cubicBezTo>
                  <a:pt x="204" y="102"/>
                  <a:pt x="198" y="89"/>
                  <a:pt x="188" y="79"/>
                </a:cubicBezTo>
                <a:close/>
                <a:moveTo>
                  <a:pt x="114" y="150"/>
                </a:moveTo>
                <a:cubicBezTo>
                  <a:pt x="106" y="141"/>
                  <a:pt x="101" y="130"/>
                  <a:pt x="101" y="117"/>
                </a:cubicBezTo>
                <a:cubicBezTo>
                  <a:pt x="101" y="113"/>
                  <a:pt x="101" y="109"/>
                  <a:pt x="102" y="106"/>
                </a:cubicBezTo>
                <a:cubicBezTo>
                  <a:pt x="102" y="105"/>
                  <a:pt x="102" y="105"/>
                  <a:pt x="102" y="105"/>
                </a:cubicBezTo>
                <a:cubicBezTo>
                  <a:pt x="105" y="97"/>
                  <a:pt x="109" y="89"/>
                  <a:pt x="115" y="82"/>
                </a:cubicBezTo>
                <a:cubicBezTo>
                  <a:pt x="125" y="73"/>
                  <a:pt x="137" y="68"/>
                  <a:pt x="150" y="68"/>
                </a:cubicBezTo>
                <a:cubicBezTo>
                  <a:pt x="151" y="68"/>
                  <a:pt x="151" y="68"/>
                  <a:pt x="152" y="68"/>
                </a:cubicBezTo>
                <a:cubicBezTo>
                  <a:pt x="152" y="68"/>
                  <a:pt x="152" y="68"/>
                  <a:pt x="152" y="68"/>
                </a:cubicBezTo>
                <a:cubicBezTo>
                  <a:pt x="152" y="68"/>
                  <a:pt x="152" y="68"/>
                  <a:pt x="152" y="68"/>
                </a:cubicBezTo>
                <a:cubicBezTo>
                  <a:pt x="164" y="69"/>
                  <a:pt x="175" y="73"/>
                  <a:pt x="183" y="81"/>
                </a:cubicBezTo>
                <a:lnTo>
                  <a:pt x="114" y="150"/>
                </a:lnTo>
                <a:close/>
                <a:moveTo>
                  <a:pt x="90" y="20"/>
                </a:moveTo>
                <a:cubicBezTo>
                  <a:pt x="105" y="5"/>
                  <a:pt x="129" y="5"/>
                  <a:pt x="144" y="20"/>
                </a:cubicBezTo>
                <a:cubicBezTo>
                  <a:pt x="155" y="31"/>
                  <a:pt x="158" y="49"/>
                  <a:pt x="151" y="63"/>
                </a:cubicBezTo>
                <a:cubicBezTo>
                  <a:pt x="150" y="63"/>
                  <a:pt x="150" y="63"/>
                  <a:pt x="150" y="63"/>
                </a:cubicBezTo>
                <a:cubicBezTo>
                  <a:pt x="136" y="63"/>
                  <a:pt x="122" y="69"/>
                  <a:pt x="112" y="79"/>
                </a:cubicBezTo>
                <a:cubicBezTo>
                  <a:pt x="106" y="85"/>
                  <a:pt x="102" y="92"/>
                  <a:pt x="99" y="100"/>
                </a:cubicBezTo>
                <a:cubicBezTo>
                  <a:pt x="54" y="56"/>
                  <a:pt x="54" y="56"/>
                  <a:pt x="54" y="56"/>
                </a:cubicBezTo>
                <a:lnTo>
                  <a:pt x="90" y="20"/>
                </a:lnTo>
                <a:close/>
                <a:moveTo>
                  <a:pt x="73" y="147"/>
                </a:moveTo>
                <a:cubicBezTo>
                  <a:pt x="66" y="155"/>
                  <a:pt x="55" y="159"/>
                  <a:pt x="45" y="159"/>
                </a:cubicBezTo>
                <a:cubicBezTo>
                  <a:pt x="34" y="159"/>
                  <a:pt x="24" y="155"/>
                  <a:pt x="16" y="147"/>
                </a:cubicBezTo>
                <a:cubicBezTo>
                  <a:pt x="1" y="131"/>
                  <a:pt x="1" y="106"/>
                  <a:pt x="16" y="90"/>
                </a:cubicBezTo>
                <a:cubicBezTo>
                  <a:pt x="49" y="57"/>
                  <a:pt x="49" y="57"/>
                  <a:pt x="49" y="57"/>
                </a:cubicBezTo>
                <a:cubicBezTo>
                  <a:pt x="98" y="106"/>
                  <a:pt x="98" y="106"/>
                  <a:pt x="98" y="106"/>
                </a:cubicBezTo>
                <a:cubicBezTo>
                  <a:pt x="97" y="109"/>
                  <a:pt x="96" y="113"/>
                  <a:pt x="96" y="117"/>
                </a:cubicBezTo>
                <a:cubicBezTo>
                  <a:pt x="96" y="119"/>
                  <a:pt x="96" y="121"/>
                  <a:pt x="97" y="124"/>
                </a:cubicBezTo>
                <a:lnTo>
                  <a:pt x="73" y="147"/>
                </a:lnTo>
                <a:close/>
                <a:moveTo>
                  <a:pt x="150" y="166"/>
                </a:moveTo>
                <a:cubicBezTo>
                  <a:pt x="137" y="166"/>
                  <a:pt x="126" y="161"/>
                  <a:pt x="117" y="153"/>
                </a:cubicBezTo>
                <a:cubicBezTo>
                  <a:pt x="186" y="84"/>
                  <a:pt x="186" y="84"/>
                  <a:pt x="186" y="84"/>
                </a:cubicBezTo>
                <a:cubicBezTo>
                  <a:pt x="194" y="93"/>
                  <a:pt x="199" y="104"/>
                  <a:pt x="199" y="117"/>
                </a:cubicBezTo>
                <a:cubicBezTo>
                  <a:pt x="199" y="144"/>
                  <a:pt x="177" y="166"/>
                  <a:pt x="150" y="16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grpSp>
        <p:nvGrpSpPr>
          <p:cNvPr id="62" name="Group 61"/>
          <p:cNvGrpSpPr>
            <a:grpSpLocks noChangeAspect="1"/>
          </p:cNvGrpSpPr>
          <p:nvPr/>
        </p:nvGrpSpPr>
        <p:grpSpPr>
          <a:xfrm>
            <a:off x="2177371" y="2440672"/>
            <a:ext cx="639435" cy="679099"/>
            <a:chOff x="476250" y="5167313"/>
            <a:chExt cx="1484313" cy="1576387"/>
          </a:xfrm>
        </p:grpSpPr>
        <p:sp>
          <p:nvSpPr>
            <p:cNvPr id="49"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0"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grpSp>
        <p:nvGrpSpPr>
          <p:cNvPr id="60" name="Group 59"/>
          <p:cNvGrpSpPr>
            <a:grpSpLocks noChangeAspect="1"/>
          </p:cNvGrpSpPr>
          <p:nvPr/>
        </p:nvGrpSpPr>
        <p:grpSpPr>
          <a:xfrm>
            <a:off x="6920392" y="2372883"/>
            <a:ext cx="778264" cy="741333"/>
            <a:chOff x="6705600" y="5022850"/>
            <a:chExt cx="1806575" cy="1720850"/>
          </a:xfrm>
        </p:grpSpPr>
        <p:sp>
          <p:nvSpPr>
            <p:cNvPr id="51" name="Freeform 15"/>
            <p:cNvSpPr>
              <a:spLocks noEditPoints="1"/>
            </p:cNvSpPr>
            <p:nvPr/>
          </p:nvSpPr>
          <p:spPr bwMode="auto">
            <a:xfrm>
              <a:off x="6705600" y="5248275"/>
              <a:ext cx="1806575" cy="1495425"/>
            </a:xfrm>
            <a:custGeom>
              <a:avLst/>
              <a:gdLst>
                <a:gd name="T0" fmla="*/ 225 w 225"/>
                <a:gd name="T1" fmla="*/ 102 h 186"/>
                <a:gd name="T2" fmla="*/ 225 w 225"/>
                <a:gd name="T3" fmla="*/ 101 h 186"/>
                <a:gd name="T4" fmla="*/ 172 w 225"/>
                <a:gd name="T5" fmla="*/ 33 h 186"/>
                <a:gd name="T6" fmla="*/ 124 w 225"/>
                <a:gd name="T7" fmla="*/ 16 h 186"/>
                <a:gd name="T8" fmla="*/ 93 w 225"/>
                <a:gd name="T9" fmla="*/ 16 h 186"/>
                <a:gd name="T10" fmla="*/ 2 w 225"/>
                <a:gd name="T11" fmla="*/ 33 h 186"/>
                <a:gd name="T12" fmla="*/ 0 w 225"/>
                <a:gd name="T13" fmla="*/ 159 h 186"/>
                <a:gd name="T14" fmla="*/ 29 w 225"/>
                <a:gd name="T15" fmla="*/ 162 h 186"/>
                <a:gd name="T16" fmla="*/ 83 w 225"/>
                <a:gd name="T17" fmla="*/ 162 h 186"/>
                <a:gd name="T18" fmla="*/ 170 w 225"/>
                <a:gd name="T19" fmla="*/ 186 h 186"/>
                <a:gd name="T20" fmla="*/ 223 w 225"/>
                <a:gd name="T21" fmla="*/ 162 h 186"/>
                <a:gd name="T22" fmla="*/ 225 w 225"/>
                <a:gd name="T23" fmla="*/ 102 h 186"/>
                <a:gd name="T24" fmla="*/ 218 w 225"/>
                <a:gd name="T25" fmla="*/ 100 h 186"/>
                <a:gd name="T26" fmla="*/ 153 w 225"/>
                <a:gd name="T27" fmla="*/ 54 h 186"/>
                <a:gd name="T28" fmla="*/ 218 w 225"/>
                <a:gd name="T29" fmla="*/ 100 h 186"/>
                <a:gd name="T30" fmla="*/ 109 w 225"/>
                <a:gd name="T31" fmla="*/ 5 h 186"/>
                <a:gd name="T32" fmla="*/ 120 w 225"/>
                <a:gd name="T33" fmla="*/ 33 h 186"/>
                <a:gd name="T34" fmla="*/ 98 w 225"/>
                <a:gd name="T35" fmla="*/ 16 h 186"/>
                <a:gd name="T36" fmla="*/ 33 w 225"/>
                <a:gd name="T37" fmla="*/ 159 h 186"/>
                <a:gd name="T38" fmla="*/ 78 w 225"/>
                <a:gd name="T39" fmla="*/ 159 h 186"/>
                <a:gd name="T40" fmla="*/ 170 w 225"/>
                <a:gd name="T41" fmla="*/ 182 h 186"/>
                <a:gd name="T42" fmla="*/ 148 w 225"/>
                <a:gd name="T43" fmla="*/ 159 h 186"/>
                <a:gd name="T44" fmla="*/ 170 w 225"/>
                <a:gd name="T45" fmla="*/ 137 h 186"/>
                <a:gd name="T46" fmla="*/ 170 w 225"/>
                <a:gd name="T47" fmla="*/ 182 h 186"/>
                <a:gd name="T48" fmla="*/ 170 w 225"/>
                <a:gd name="T49" fmla="*/ 132 h 186"/>
                <a:gd name="T50" fmla="*/ 83 w 225"/>
                <a:gd name="T51" fmla="*/ 157 h 186"/>
                <a:gd name="T52" fmla="*/ 29 w 225"/>
                <a:gd name="T53" fmla="*/ 157 h 186"/>
                <a:gd name="T54" fmla="*/ 5 w 225"/>
                <a:gd name="T55" fmla="*/ 38 h 186"/>
                <a:gd name="T56" fmla="*/ 179 w 225"/>
                <a:gd name="T57" fmla="*/ 50 h 186"/>
                <a:gd name="T58" fmla="*/ 149 w 225"/>
                <a:gd name="T59" fmla="*/ 52 h 186"/>
                <a:gd name="T60" fmla="*/ 151 w 225"/>
                <a:gd name="T61" fmla="*/ 105 h 186"/>
                <a:gd name="T62" fmla="*/ 221 w 225"/>
                <a:gd name="T63" fmla="*/ 15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186">
                  <a:moveTo>
                    <a:pt x="225" y="102"/>
                  </a:moveTo>
                  <a:cubicBezTo>
                    <a:pt x="225" y="102"/>
                    <a:pt x="225" y="102"/>
                    <a:pt x="225" y="102"/>
                  </a:cubicBezTo>
                  <a:cubicBezTo>
                    <a:pt x="225" y="101"/>
                    <a:pt x="225" y="101"/>
                    <a:pt x="225" y="101"/>
                  </a:cubicBezTo>
                  <a:cubicBezTo>
                    <a:pt x="225" y="101"/>
                    <a:pt x="225" y="101"/>
                    <a:pt x="225" y="101"/>
                  </a:cubicBezTo>
                  <a:cubicBezTo>
                    <a:pt x="174" y="34"/>
                    <a:pt x="174" y="34"/>
                    <a:pt x="174" y="34"/>
                  </a:cubicBezTo>
                  <a:cubicBezTo>
                    <a:pt x="173" y="34"/>
                    <a:pt x="173" y="33"/>
                    <a:pt x="172" y="33"/>
                  </a:cubicBezTo>
                  <a:cubicBezTo>
                    <a:pt x="124" y="33"/>
                    <a:pt x="124" y="33"/>
                    <a:pt x="124" y="33"/>
                  </a:cubicBezTo>
                  <a:cubicBezTo>
                    <a:pt x="124" y="16"/>
                    <a:pt x="124" y="16"/>
                    <a:pt x="124" y="16"/>
                  </a:cubicBezTo>
                  <a:cubicBezTo>
                    <a:pt x="124" y="7"/>
                    <a:pt x="118" y="0"/>
                    <a:pt x="109" y="0"/>
                  </a:cubicBezTo>
                  <a:cubicBezTo>
                    <a:pt x="100" y="0"/>
                    <a:pt x="93" y="7"/>
                    <a:pt x="93" y="16"/>
                  </a:cubicBezTo>
                  <a:cubicBezTo>
                    <a:pt x="93" y="33"/>
                    <a:pt x="93" y="33"/>
                    <a:pt x="93" y="33"/>
                  </a:cubicBezTo>
                  <a:cubicBezTo>
                    <a:pt x="2" y="33"/>
                    <a:pt x="2" y="33"/>
                    <a:pt x="2" y="33"/>
                  </a:cubicBezTo>
                  <a:cubicBezTo>
                    <a:pt x="1" y="33"/>
                    <a:pt x="0" y="35"/>
                    <a:pt x="0" y="36"/>
                  </a:cubicBezTo>
                  <a:cubicBezTo>
                    <a:pt x="0" y="159"/>
                    <a:pt x="0" y="159"/>
                    <a:pt x="0" y="159"/>
                  </a:cubicBezTo>
                  <a:cubicBezTo>
                    <a:pt x="0" y="160"/>
                    <a:pt x="1" y="162"/>
                    <a:pt x="2" y="162"/>
                  </a:cubicBezTo>
                  <a:cubicBezTo>
                    <a:pt x="29" y="162"/>
                    <a:pt x="29" y="162"/>
                    <a:pt x="29" y="162"/>
                  </a:cubicBezTo>
                  <a:cubicBezTo>
                    <a:pt x="30" y="175"/>
                    <a:pt x="41" y="186"/>
                    <a:pt x="56" y="186"/>
                  </a:cubicBezTo>
                  <a:cubicBezTo>
                    <a:pt x="70" y="186"/>
                    <a:pt x="82" y="175"/>
                    <a:pt x="83" y="162"/>
                  </a:cubicBezTo>
                  <a:cubicBezTo>
                    <a:pt x="143" y="162"/>
                    <a:pt x="143" y="162"/>
                    <a:pt x="143" y="162"/>
                  </a:cubicBezTo>
                  <a:cubicBezTo>
                    <a:pt x="144" y="175"/>
                    <a:pt x="156" y="186"/>
                    <a:pt x="170" y="186"/>
                  </a:cubicBezTo>
                  <a:cubicBezTo>
                    <a:pt x="185" y="186"/>
                    <a:pt x="196" y="175"/>
                    <a:pt x="197" y="162"/>
                  </a:cubicBezTo>
                  <a:cubicBezTo>
                    <a:pt x="223" y="162"/>
                    <a:pt x="223" y="162"/>
                    <a:pt x="223" y="162"/>
                  </a:cubicBezTo>
                  <a:cubicBezTo>
                    <a:pt x="224" y="162"/>
                    <a:pt x="225" y="160"/>
                    <a:pt x="225" y="159"/>
                  </a:cubicBezTo>
                  <a:cubicBezTo>
                    <a:pt x="225" y="102"/>
                    <a:pt x="225" y="102"/>
                    <a:pt x="225" y="102"/>
                  </a:cubicBezTo>
                  <a:cubicBezTo>
                    <a:pt x="225" y="102"/>
                    <a:pt x="225" y="102"/>
                    <a:pt x="225" y="102"/>
                  </a:cubicBezTo>
                  <a:close/>
                  <a:moveTo>
                    <a:pt x="218" y="100"/>
                  </a:moveTo>
                  <a:cubicBezTo>
                    <a:pt x="153" y="100"/>
                    <a:pt x="153" y="100"/>
                    <a:pt x="153" y="100"/>
                  </a:cubicBezTo>
                  <a:cubicBezTo>
                    <a:pt x="153" y="54"/>
                    <a:pt x="153" y="54"/>
                    <a:pt x="153" y="54"/>
                  </a:cubicBezTo>
                  <a:cubicBezTo>
                    <a:pt x="183" y="54"/>
                    <a:pt x="183" y="54"/>
                    <a:pt x="183" y="54"/>
                  </a:cubicBezTo>
                  <a:lnTo>
                    <a:pt x="218" y="100"/>
                  </a:lnTo>
                  <a:close/>
                  <a:moveTo>
                    <a:pt x="98" y="16"/>
                  </a:moveTo>
                  <a:cubicBezTo>
                    <a:pt x="98" y="10"/>
                    <a:pt x="103" y="5"/>
                    <a:pt x="109" y="5"/>
                  </a:cubicBezTo>
                  <a:cubicBezTo>
                    <a:pt x="115" y="5"/>
                    <a:pt x="120" y="10"/>
                    <a:pt x="120" y="16"/>
                  </a:cubicBezTo>
                  <a:cubicBezTo>
                    <a:pt x="120" y="33"/>
                    <a:pt x="120" y="33"/>
                    <a:pt x="120" y="33"/>
                  </a:cubicBezTo>
                  <a:cubicBezTo>
                    <a:pt x="98" y="33"/>
                    <a:pt x="98" y="33"/>
                    <a:pt x="98" y="33"/>
                  </a:cubicBezTo>
                  <a:lnTo>
                    <a:pt x="98" y="16"/>
                  </a:lnTo>
                  <a:close/>
                  <a:moveTo>
                    <a:pt x="56" y="182"/>
                  </a:moveTo>
                  <a:cubicBezTo>
                    <a:pt x="43" y="182"/>
                    <a:pt x="33" y="172"/>
                    <a:pt x="33" y="159"/>
                  </a:cubicBezTo>
                  <a:cubicBezTo>
                    <a:pt x="33" y="147"/>
                    <a:pt x="43" y="137"/>
                    <a:pt x="56" y="137"/>
                  </a:cubicBezTo>
                  <a:cubicBezTo>
                    <a:pt x="68" y="137"/>
                    <a:pt x="78" y="147"/>
                    <a:pt x="78" y="159"/>
                  </a:cubicBezTo>
                  <a:cubicBezTo>
                    <a:pt x="78" y="172"/>
                    <a:pt x="68" y="182"/>
                    <a:pt x="56" y="182"/>
                  </a:cubicBezTo>
                  <a:close/>
                  <a:moveTo>
                    <a:pt x="170" y="182"/>
                  </a:moveTo>
                  <a:cubicBezTo>
                    <a:pt x="158" y="182"/>
                    <a:pt x="148" y="172"/>
                    <a:pt x="148" y="160"/>
                  </a:cubicBezTo>
                  <a:cubicBezTo>
                    <a:pt x="148" y="160"/>
                    <a:pt x="148" y="160"/>
                    <a:pt x="148" y="159"/>
                  </a:cubicBezTo>
                  <a:cubicBezTo>
                    <a:pt x="148" y="159"/>
                    <a:pt x="148" y="158"/>
                    <a:pt x="148" y="158"/>
                  </a:cubicBezTo>
                  <a:cubicBezTo>
                    <a:pt x="148" y="146"/>
                    <a:pt x="158" y="137"/>
                    <a:pt x="170" y="137"/>
                  </a:cubicBezTo>
                  <a:cubicBezTo>
                    <a:pt x="183" y="137"/>
                    <a:pt x="193" y="147"/>
                    <a:pt x="193" y="159"/>
                  </a:cubicBezTo>
                  <a:cubicBezTo>
                    <a:pt x="193" y="172"/>
                    <a:pt x="183" y="182"/>
                    <a:pt x="170" y="182"/>
                  </a:cubicBezTo>
                  <a:close/>
                  <a:moveTo>
                    <a:pt x="197" y="157"/>
                  </a:moveTo>
                  <a:cubicBezTo>
                    <a:pt x="196" y="143"/>
                    <a:pt x="185" y="132"/>
                    <a:pt x="170" y="132"/>
                  </a:cubicBezTo>
                  <a:cubicBezTo>
                    <a:pt x="156" y="132"/>
                    <a:pt x="144" y="143"/>
                    <a:pt x="143" y="157"/>
                  </a:cubicBezTo>
                  <a:cubicBezTo>
                    <a:pt x="83" y="157"/>
                    <a:pt x="83" y="157"/>
                    <a:pt x="83" y="157"/>
                  </a:cubicBezTo>
                  <a:cubicBezTo>
                    <a:pt x="82" y="143"/>
                    <a:pt x="70" y="132"/>
                    <a:pt x="56" y="132"/>
                  </a:cubicBezTo>
                  <a:cubicBezTo>
                    <a:pt x="41" y="132"/>
                    <a:pt x="30" y="143"/>
                    <a:pt x="29" y="157"/>
                  </a:cubicBezTo>
                  <a:cubicBezTo>
                    <a:pt x="5" y="157"/>
                    <a:pt x="5" y="157"/>
                    <a:pt x="5" y="157"/>
                  </a:cubicBezTo>
                  <a:cubicBezTo>
                    <a:pt x="5" y="38"/>
                    <a:pt x="5" y="38"/>
                    <a:pt x="5" y="38"/>
                  </a:cubicBezTo>
                  <a:cubicBezTo>
                    <a:pt x="171" y="38"/>
                    <a:pt x="171" y="38"/>
                    <a:pt x="171" y="38"/>
                  </a:cubicBezTo>
                  <a:cubicBezTo>
                    <a:pt x="179" y="50"/>
                    <a:pt x="179" y="50"/>
                    <a:pt x="179" y="50"/>
                  </a:cubicBezTo>
                  <a:cubicBezTo>
                    <a:pt x="151" y="50"/>
                    <a:pt x="151" y="50"/>
                    <a:pt x="151" y="50"/>
                  </a:cubicBezTo>
                  <a:cubicBezTo>
                    <a:pt x="150" y="50"/>
                    <a:pt x="149" y="51"/>
                    <a:pt x="149" y="52"/>
                  </a:cubicBezTo>
                  <a:cubicBezTo>
                    <a:pt x="149" y="102"/>
                    <a:pt x="149" y="102"/>
                    <a:pt x="149" y="102"/>
                  </a:cubicBezTo>
                  <a:cubicBezTo>
                    <a:pt x="149" y="104"/>
                    <a:pt x="150" y="105"/>
                    <a:pt x="151" y="105"/>
                  </a:cubicBezTo>
                  <a:cubicBezTo>
                    <a:pt x="221" y="105"/>
                    <a:pt x="221" y="105"/>
                    <a:pt x="221" y="105"/>
                  </a:cubicBezTo>
                  <a:cubicBezTo>
                    <a:pt x="221" y="157"/>
                    <a:pt x="221" y="157"/>
                    <a:pt x="221" y="157"/>
                  </a:cubicBezTo>
                  <a:lnTo>
                    <a:pt x="197" y="15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2" name="Freeform 16"/>
            <p:cNvSpPr>
              <a:spLocks/>
            </p:cNvSpPr>
            <p:nvPr/>
          </p:nvSpPr>
          <p:spPr bwMode="auto">
            <a:xfrm>
              <a:off x="7196138" y="5384800"/>
              <a:ext cx="152400" cy="39687"/>
            </a:xfrm>
            <a:custGeom>
              <a:avLst/>
              <a:gdLst>
                <a:gd name="T0" fmla="*/ 3 w 19"/>
                <a:gd name="T1" fmla="*/ 5 h 5"/>
                <a:gd name="T2" fmla="*/ 17 w 19"/>
                <a:gd name="T3" fmla="*/ 5 h 5"/>
                <a:gd name="T4" fmla="*/ 19 w 19"/>
                <a:gd name="T5" fmla="*/ 2 h 5"/>
                <a:gd name="T6" fmla="*/ 17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7" y="5"/>
                    <a:pt x="17" y="5"/>
                    <a:pt x="17" y="5"/>
                  </a:cubicBezTo>
                  <a:cubicBezTo>
                    <a:pt x="18" y="5"/>
                    <a:pt x="19" y="3"/>
                    <a:pt x="19" y="2"/>
                  </a:cubicBezTo>
                  <a:cubicBezTo>
                    <a:pt x="19" y="1"/>
                    <a:pt x="18" y="0"/>
                    <a:pt x="17" y="0"/>
                  </a:cubicBezTo>
                  <a:cubicBezTo>
                    <a:pt x="3" y="0"/>
                    <a:pt x="3" y="0"/>
                    <a:pt x="3" y="0"/>
                  </a:cubicBezTo>
                  <a:cubicBezTo>
                    <a:pt x="1" y="0"/>
                    <a:pt x="0" y="1"/>
                    <a:pt x="0" y="2"/>
                  </a:cubicBezTo>
                  <a:cubicBezTo>
                    <a:pt x="0" y="3"/>
                    <a:pt x="1" y="5"/>
                    <a:pt x="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3" name="Freeform 17"/>
            <p:cNvSpPr>
              <a:spLocks/>
            </p:cNvSpPr>
            <p:nvPr/>
          </p:nvSpPr>
          <p:spPr bwMode="auto">
            <a:xfrm>
              <a:off x="7813675" y="5384800"/>
              <a:ext cx="152400" cy="39687"/>
            </a:xfrm>
            <a:custGeom>
              <a:avLst/>
              <a:gdLst>
                <a:gd name="T0" fmla="*/ 0 w 19"/>
                <a:gd name="T1" fmla="*/ 2 h 5"/>
                <a:gd name="T2" fmla="*/ 2 w 19"/>
                <a:gd name="T3" fmla="*/ 5 h 5"/>
                <a:gd name="T4" fmla="*/ 16 w 19"/>
                <a:gd name="T5" fmla="*/ 5 h 5"/>
                <a:gd name="T6" fmla="*/ 19 w 19"/>
                <a:gd name="T7" fmla="*/ 2 h 5"/>
                <a:gd name="T8" fmla="*/ 16 w 19"/>
                <a:gd name="T9" fmla="*/ 0 h 5"/>
                <a:gd name="T10" fmla="*/ 2 w 19"/>
                <a:gd name="T11" fmla="*/ 0 h 5"/>
                <a:gd name="T12" fmla="*/ 0 w 1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0" y="2"/>
                  </a:moveTo>
                  <a:cubicBezTo>
                    <a:pt x="0" y="3"/>
                    <a:pt x="1" y="5"/>
                    <a:pt x="2" y="5"/>
                  </a:cubicBezTo>
                  <a:cubicBezTo>
                    <a:pt x="16" y="5"/>
                    <a:pt x="16" y="5"/>
                    <a:pt x="16" y="5"/>
                  </a:cubicBezTo>
                  <a:cubicBezTo>
                    <a:pt x="17" y="5"/>
                    <a:pt x="19" y="3"/>
                    <a:pt x="19" y="2"/>
                  </a:cubicBezTo>
                  <a:cubicBezTo>
                    <a:pt x="19" y="1"/>
                    <a:pt x="17" y="0"/>
                    <a:pt x="16" y="0"/>
                  </a:cubicBezTo>
                  <a:cubicBezTo>
                    <a:pt x="2" y="0"/>
                    <a:pt x="2" y="0"/>
                    <a:pt x="2" y="0"/>
                  </a:cubicBezTo>
                  <a:cubicBezTo>
                    <a:pt x="1" y="0"/>
                    <a:pt x="0" y="1"/>
                    <a:pt x="0"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4" name="Freeform 18"/>
            <p:cNvSpPr>
              <a:spLocks/>
            </p:cNvSpPr>
            <p:nvPr/>
          </p:nvSpPr>
          <p:spPr bwMode="auto">
            <a:xfrm>
              <a:off x="7299325" y="5127625"/>
              <a:ext cx="128588" cy="120650"/>
            </a:xfrm>
            <a:custGeom>
              <a:avLst/>
              <a:gdLst>
                <a:gd name="T0" fmla="*/ 12 w 16"/>
                <a:gd name="T1" fmla="*/ 14 h 15"/>
                <a:gd name="T2" fmla="*/ 13 w 16"/>
                <a:gd name="T3" fmla="*/ 15 h 15"/>
                <a:gd name="T4" fmla="*/ 15 w 16"/>
                <a:gd name="T5" fmla="*/ 14 h 15"/>
                <a:gd name="T6" fmla="*/ 15 w 16"/>
                <a:gd name="T7" fmla="*/ 11 h 15"/>
                <a:gd name="T8" fmla="*/ 5 w 16"/>
                <a:gd name="T9" fmla="*/ 1 h 15"/>
                <a:gd name="T10" fmla="*/ 1 w 16"/>
                <a:gd name="T11" fmla="*/ 1 h 15"/>
                <a:gd name="T12" fmla="*/ 1 w 16"/>
                <a:gd name="T13" fmla="*/ 4 h 15"/>
                <a:gd name="T14" fmla="*/ 12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2" y="14"/>
                  </a:moveTo>
                  <a:cubicBezTo>
                    <a:pt x="12" y="14"/>
                    <a:pt x="13" y="15"/>
                    <a:pt x="13" y="15"/>
                  </a:cubicBezTo>
                  <a:cubicBezTo>
                    <a:pt x="14" y="15"/>
                    <a:pt x="14" y="14"/>
                    <a:pt x="15" y="14"/>
                  </a:cubicBezTo>
                  <a:cubicBezTo>
                    <a:pt x="16" y="13"/>
                    <a:pt x="16" y="12"/>
                    <a:pt x="15" y="11"/>
                  </a:cubicBezTo>
                  <a:cubicBezTo>
                    <a:pt x="5" y="1"/>
                    <a:pt x="5" y="1"/>
                    <a:pt x="5" y="1"/>
                  </a:cubicBezTo>
                  <a:cubicBezTo>
                    <a:pt x="4" y="0"/>
                    <a:pt x="2" y="0"/>
                    <a:pt x="1" y="1"/>
                  </a:cubicBezTo>
                  <a:cubicBezTo>
                    <a:pt x="0" y="1"/>
                    <a:pt x="0" y="3"/>
                    <a:pt x="1" y="4"/>
                  </a:cubicBezTo>
                  <a:lnTo>
                    <a:pt x="12"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5" name="Freeform 19"/>
            <p:cNvSpPr>
              <a:spLocks/>
            </p:cNvSpPr>
            <p:nvPr/>
          </p:nvSpPr>
          <p:spPr bwMode="auto">
            <a:xfrm>
              <a:off x="7732713" y="5127625"/>
              <a:ext cx="128588" cy="120650"/>
            </a:xfrm>
            <a:custGeom>
              <a:avLst/>
              <a:gdLst>
                <a:gd name="T0" fmla="*/ 3 w 16"/>
                <a:gd name="T1" fmla="*/ 15 h 15"/>
                <a:gd name="T2" fmla="*/ 4 w 16"/>
                <a:gd name="T3" fmla="*/ 14 h 15"/>
                <a:gd name="T4" fmla="*/ 15 w 16"/>
                <a:gd name="T5" fmla="*/ 4 h 15"/>
                <a:gd name="T6" fmla="*/ 15 w 16"/>
                <a:gd name="T7" fmla="*/ 1 h 15"/>
                <a:gd name="T8" fmla="*/ 11 w 16"/>
                <a:gd name="T9" fmla="*/ 1 h 15"/>
                <a:gd name="T10" fmla="*/ 1 w 16"/>
                <a:gd name="T11" fmla="*/ 11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3" y="15"/>
                    <a:pt x="4" y="14"/>
                    <a:pt x="4" y="14"/>
                  </a:cubicBezTo>
                  <a:cubicBezTo>
                    <a:pt x="15" y="4"/>
                    <a:pt x="15" y="4"/>
                    <a:pt x="15" y="4"/>
                  </a:cubicBezTo>
                  <a:cubicBezTo>
                    <a:pt x="16" y="3"/>
                    <a:pt x="16" y="1"/>
                    <a:pt x="15" y="1"/>
                  </a:cubicBezTo>
                  <a:cubicBezTo>
                    <a:pt x="14" y="0"/>
                    <a:pt x="12" y="0"/>
                    <a:pt x="11" y="1"/>
                  </a:cubicBezTo>
                  <a:cubicBezTo>
                    <a:pt x="1" y="11"/>
                    <a:pt x="1" y="11"/>
                    <a:pt x="1" y="11"/>
                  </a:cubicBezTo>
                  <a:cubicBezTo>
                    <a:pt x="0" y="12"/>
                    <a:pt x="0" y="13"/>
                    <a:pt x="1" y="14"/>
                  </a:cubicBezTo>
                  <a:cubicBezTo>
                    <a:pt x="2" y="14"/>
                    <a:pt x="2" y="15"/>
                    <a:pt x="3"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6" name="Freeform 20"/>
            <p:cNvSpPr>
              <a:spLocks/>
            </p:cNvSpPr>
            <p:nvPr/>
          </p:nvSpPr>
          <p:spPr bwMode="auto">
            <a:xfrm>
              <a:off x="7564438" y="5022850"/>
              <a:ext cx="31750" cy="152400"/>
            </a:xfrm>
            <a:custGeom>
              <a:avLst/>
              <a:gdLst>
                <a:gd name="T0" fmla="*/ 2 w 4"/>
                <a:gd name="T1" fmla="*/ 19 h 19"/>
                <a:gd name="T2" fmla="*/ 4 w 4"/>
                <a:gd name="T3" fmla="*/ 16 h 19"/>
                <a:gd name="T4" fmla="*/ 4 w 4"/>
                <a:gd name="T5" fmla="*/ 2 h 19"/>
                <a:gd name="T6" fmla="*/ 2 w 4"/>
                <a:gd name="T7" fmla="*/ 0 h 19"/>
                <a:gd name="T8" fmla="*/ 0 w 4"/>
                <a:gd name="T9" fmla="*/ 2 h 19"/>
                <a:gd name="T10" fmla="*/ 0 w 4"/>
                <a:gd name="T11" fmla="*/ 16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3" y="19"/>
                    <a:pt x="4" y="18"/>
                    <a:pt x="4" y="16"/>
                  </a:cubicBezTo>
                  <a:cubicBezTo>
                    <a:pt x="4" y="2"/>
                    <a:pt x="4" y="2"/>
                    <a:pt x="4" y="2"/>
                  </a:cubicBezTo>
                  <a:cubicBezTo>
                    <a:pt x="4" y="1"/>
                    <a:pt x="3" y="0"/>
                    <a:pt x="2" y="0"/>
                  </a:cubicBezTo>
                  <a:cubicBezTo>
                    <a:pt x="1" y="0"/>
                    <a:pt x="0" y="1"/>
                    <a:pt x="0" y="2"/>
                  </a:cubicBezTo>
                  <a:cubicBezTo>
                    <a:pt x="0" y="16"/>
                    <a:pt x="0" y="16"/>
                    <a:pt x="0" y="16"/>
                  </a:cubicBezTo>
                  <a:cubicBezTo>
                    <a:pt x="0" y="18"/>
                    <a:pt x="1" y="19"/>
                    <a:pt x="2"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sp>
          <p:nvSpPr>
            <p:cNvPr id="57" name="Freeform 21"/>
            <p:cNvSpPr>
              <a:spLocks/>
            </p:cNvSpPr>
            <p:nvPr/>
          </p:nvSpPr>
          <p:spPr bwMode="auto">
            <a:xfrm>
              <a:off x="6865938" y="5689600"/>
              <a:ext cx="393700" cy="403225"/>
            </a:xfrm>
            <a:custGeom>
              <a:avLst/>
              <a:gdLst>
                <a:gd name="T0" fmla="*/ 47 w 49"/>
                <a:gd name="T1" fmla="*/ 23 h 50"/>
                <a:gd name="T2" fmla="*/ 27 w 49"/>
                <a:gd name="T3" fmla="*/ 23 h 50"/>
                <a:gd name="T4" fmla="*/ 27 w 49"/>
                <a:gd name="T5" fmla="*/ 2 h 50"/>
                <a:gd name="T6" fmla="*/ 24 w 49"/>
                <a:gd name="T7" fmla="*/ 0 h 50"/>
                <a:gd name="T8" fmla="*/ 22 w 49"/>
                <a:gd name="T9" fmla="*/ 2 h 50"/>
                <a:gd name="T10" fmla="*/ 22 w 49"/>
                <a:gd name="T11" fmla="*/ 23 h 50"/>
                <a:gd name="T12" fmla="*/ 2 w 49"/>
                <a:gd name="T13" fmla="*/ 23 h 50"/>
                <a:gd name="T14" fmla="*/ 0 w 49"/>
                <a:gd name="T15" fmla="*/ 25 h 50"/>
                <a:gd name="T16" fmla="*/ 2 w 49"/>
                <a:gd name="T17" fmla="*/ 27 h 50"/>
                <a:gd name="T18" fmla="*/ 22 w 49"/>
                <a:gd name="T19" fmla="*/ 27 h 50"/>
                <a:gd name="T20" fmla="*/ 22 w 49"/>
                <a:gd name="T21" fmla="*/ 47 h 50"/>
                <a:gd name="T22" fmla="*/ 24 w 49"/>
                <a:gd name="T23" fmla="*/ 50 h 50"/>
                <a:gd name="T24" fmla="*/ 27 w 49"/>
                <a:gd name="T25" fmla="*/ 47 h 50"/>
                <a:gd name="T26" fmla="*/ 27 w 49"/>
                <a:gd name="T27" fmla="*/ 27 h 50"/>
                <a:gd name="T28" fmla="*/ 47 w 49"/>
                <a:gd name="T29" fmla="*/ 27 h 50"/>
                <a:gd name="T30" fmla="*/ 49 w 49"/>
                <a:gd name="T31" fmla="*/ 25 h 50"/>
                <a:gd name="T32" fmla="*/ 47 w 49"/>
                <a:gd name="T3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47" y="23"/>
                  </a:moveTo>
                  <a:cubicBezTo>
                    <a:pt x="27" y="23"/>
                    <a:pt x="27" y="23"/>
                    <a:pt x="27" y="23"/>
                  </a:cubicBezTo>
                  <a:cubicBezTo>
                    <a:pt x="27" y="2"/>
                    <a:pt x="27" y="2"/>
                    <a:pt x="27" y="2"/>
                  </a:cubicBezTo>
                  <a:cubicBezTo>
                    <a:pt x="27" y="1"/>
                    <a:pt x="26" y="0"/>
                    <a:pt x="24" y="0"/>
                  </a:cubicBezTo>
                  <a:cubicBezTo>
                    <a:pt x="23" y="0"/>
                    <a:pt x="22" y="1"/>
                    <a:pt x="22" y="2"/>
                  </a:cubicBezTo>
                  <a:cubicBezTo>
                    <a:pt x="22" y="23"/>
                    <a:pt x="22" y="23"/>
                    <a:pt x="22" y="23"/>
                  </a:cubicBezTo>
                  <a:cubicBezTo>
                    <a:pt x="2" y="23"/>
                    <a:pt x="2" y="23"/>
                    <a:pt x="2" y="23"/>
                  </a:cubicBezTo>
                  <a:cubicBezTo>
                    <a:pt x="1" y="23"/>
                    <a:pt x="0" y="24"/>
                    <a:pt x="0" y="25"/>
                  </a:cubicBezTo>
                  <a:cubicBezTo>
                    <a:pt x="0" y="26"/>
                    <a:pt x="1" y="27"/>
                    <a:pt x="2" y="27"/>
                  </a:cubicBezTo>
                  <a:cubicBezTo>
                    <a:pt x="22" y="27"/>
                    <a:pt x="22" y="27"/>
                    <a:pt x="22" y="27"/>
                  </a:cubicBezTo>
                  <a:cubicBezTo>
                    <a:pt x="22" y="47"/>
                    <a:pt x="22" y="47"/>
                    <a:pt x="22" y="47"/>
                  </a:cubicBezTo>
                  <a:cubicBezTo>
                    <a:pt x="22" y="49"/>
                    <a:pt x="23" y="50"/>
                    <a:pt x="24" y="50"/>
                  </a:cubicBezTo>
                  <a:cubicBezTo>
                    <a:pt x="26" y="50"/>
                    <a:pt x="27" y="49"/>
                    <a:pt x="27" y="47"/>
                  </a:cubicBezTo>
                  <a:cubicBezTo>
                    <a:pt x="27" y="27"/>
                    <a:pt x="27" y="27"/>
                    <a:pt x="27" y="27"/>
                  </a:cubicBezTo>
                  <a:cubicBezTo>
                    <a:pt x="47" y="27"/>
                    <a:pt x="47" y="27"/>
                    <a:pt x="47" y="27"/>
                  </a:cubicBezTo>
                  <a:cubicBezTo>
                    <a:pt x="48" y="27"/>
                    <a:pt x="49" y="26"/>
                    <a:pt x="49" y="25"/>
                  </a:cubicBezTo>
                  <a:cubicBezTo>
                    <a:pt x="49" y="24"/>
                    <a:pt x="48" y="23"/>
                    <a:pt x="47" y="2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a:endParaRPr lang="en-US" sz="3200">
                <a:solidFill>
                  <a:srgbClr val="FFFFFF"/>
                </a:solidFill>
              </a:endParaRPr>
            </a:p>
          </p:txBody>
        </p:sp>
      </p:grpSp>
      <p:grpSp>
        <p:nvGrpSpPr>
          <p:cNvPr id="61" name="Group 60"/>
          <p:cNvGrpSpPr>
            <a:grpSpLocks noChangeAspect="1"/>
          </p:cNvGrpSpPr>
          <p:nvPr/>
        </p:nvGrpSpPr>
        <p:grpSpPr>
          <a:xfrm>
            <a:off x="4508189" y="2433221"/>
            <a:ext cx="788523" cy="685939"/>
            <a:chOff x="3486150" y="5151438"/>
            <a:chExt cx="1830388" cy="1592262"/>
          </a:xfrm>
        </p:grpSpPr>
        <p:sp>
          <p:nvSpPr>
            <p:cNvPr id="58" name="Freeform 22"/>
            <p:cNvSpPr>
              <a:spLocks noEditPoints="1"/>
            </p:cNvSpPr>
            <p:nvPr/>
          </p:nvSpPr>
          <p:spPr bwMode="auto">
            <a:xfrm>
              <a:off x="3486150" y="5151438"/>
              <a:ext cx="1830388" cy="1592262"/>
            </a:xfrm>
            <a:custGeom>
              <a:avLst/>
              <a:gdLst>
                <a:gd name="T0" fmla="*/ 226 w 228"/>
                <a:gd name="T1" fmla="*/ 75 h 198"/>
                <a:gd name="T2" fmla="*/ 211 w 228"/>
                <a:gd name="T3" fmla="*/ 64 h 198"/>
                <a:gd name="T4" fmla="*/ 211 w 228"/>
                <a:gd name="T5" fmla="*/ 64 h 198"/>
                <a:gd name="T6" fmla="*/ 115 w 228"/>
                <a:gd name="T7" fmla="*/ 0 h 198"/>
                <a:gd name="T8" fmla="*/ 112 w 228"/>
                <a:gd name="T9" fmla="*/ 0 h 198"/>
                <a:gd name="T10" fmla="*/ 71 w 228"/>
                <a:gd name="T11" fmla="*/ 28 h 198"/>
                <a:gd name="T12" fmla="*/ 71 w 228"/>
                <a:gd name="T13" fmla="*/ 10 h 198"/>
                <a:gd name="T14" fmla="*/ 69 w 228"/>
                <a:gd name="T15" fmla="*/ 8 h 198"/>
                <a:gd name="T16" fmla="*/ 41 w 228"/>
                <a:gd name="T17" fmla="*/ 8 h 198"/>
                <a:gd name="T18" fmla="*/ 41 w 228"/>
                <a:gd name="T19" fmla="*/ 8 h 198"/>
                <a:gd name="T20" fmla="*/ 40 w 228"/>
                <a:gd name="T21" fmla="*/ 9 h 198"/>
                <a:gd name="T22" fmla="*/ 39 w 228"/>
                <a:gd name="T23" fmla="*/ 10 h 198"/>
                <a:gd name="T24" fmla="*/ 39 w 228"/>
                <a:gd name="T25" fmla="*/ 49 h 198"/>
                <a:gd name="T26" fmla="*/ 1 w 228"/>
                <a:gd name="T27" fmla="*/ 75 h 198"/>
                <a:gd name="T28" fmla="*/ 1 w 228"/>
                <a:gd name="T29" fmla="*/ 78 h 198"/>
                <a:gd name="T30" fmla="*/ 4 w 228"/>
                <a:gd name="T31" fmla="*/ 78 h 198"/>
                <a:gd name="T32" fmla="*/ 19 w 228"/>
                <a:gd name="T33" fmla="*/ 68 h 198"/>
                <a:gd name="T34" fmla="*/ 19 w 228"/>
                <a:gd name="T35" fmla="*/ 196 h 198"/>
                <a:gd name="T36" fmla="*/ 22 w 228"/>
                <a:gd name="T37" fmla="*/ 198 h 198"/>
                <a:gd name="T38" fmla="*/ 209 w 228"/>
                <a:gd name="T39" fmla="*/ 198 h 198"/>
                <a:gd name="T40" fmla="*/ 212 w 228"/>
                <a:gd name="T41" fmla="*/ 196 h 198"/>
                <a:gd name="T42" fmla="*/ 212 w 228"/>
                <a:gd name="T43" fmla="*/ 70 h 198"/>
                <a:gd name="T44" fmla="*/ 224 w 228"/>
                <a:gd name="T45" fmla="*/ 78 h 198"/>
                <a:gd name="T46" fmla="*/ 225 w 228"/>
                <a:gd name="T47" fmla="*/ 79 h 198"/>
                <a:gd name="T48" fmla="*/ 227 w 228"/>
                <a:gd name="T49" fmla="*/ 78 h 198"/>
                <a:gd name="T50" fmla="*/ 226 w 228"/>
                <a:gd name="T51" fmla="*/ 75 h 198"/>
                <a:gd name="T52" fmla="*/ 44 w 228"/>
                <a:gd name="T53" fmla="*/ 13 h 198"/>
                <a:gd name="T54" fmla="*/ 67 w 228"/>
                <a:gd name="T55" fmla="*/ 13 h 198"/>
                <a:gd name="T56" fmla="*/ 67 w 228"/>
                <a:gd name="T57" fmla="*/ 31 h 198"/>
                <a:gd name="T58" fmla="*/ 44 w 228"/>
                <a:gd name="T59" fmla="*/ 46 h 198"/>
                <a:gd name="T60" fmla="*/ 44 w 228"/>
                <a:gd name="T61" fmla="*/ 13 h 198"/>
                <a:gd name="T62" fmla="*/ 207 w 228"/>
                <a:gd name="T63" fmla="*/ 194 h 198"/>
                <a:gd name="T64" fmla="*/ 24 w 228"/>
                <a:gd name="T65" fmla="*/ 194 h 198"/>
                <a:gd name="T66" fmla="*/ 24 w 228"/>
                <a:gd name="T67" fmla="*/ 65 h 198"/>
                <a:gd name="T68" fmla="*/ 43 w 228"/>
                <a:gd name="T69" fmla="*/ 53 h 198"/>
                <a:gd name="T70" fmla="*/ 43 w 228"/>
                <a:gd name="T71" fmla="*/ 53 h 198"/>
                <a:gd name="T72" fmla="*/ 70 w 228"/>
                <a:gd name="T73" fmla="*/ 34 h 198"/>
                <a:gd name="T74" fmla="*/ 70 w 228"/>
                <a:gd name="T75" fmla="*/ 34 h 198"/>
                <a:gd name="T76" fmla="*/ 114 w 228"/>
                <a:gd name="T77" fmla="*/ 5 h 198"/>
                <a:gd name="T78" fmla="*/ 207 w 228"/>
                <a:gd name="T79" fmla="*/ 67 h 198"/>
                <a:gd name="T80" fmla="*/ 207 w 228"/>
                <a:gd name="T81" fmla="*/ 19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198">
                  <a:moveTo>
                    <a:pt x="226" y="75"/>
                  </a:moveTo>
                  <a:cubicBezTo>
                    <a:pt x="211" y="64"/>
                    <a:pt x="211" y="64"/>
                    <a:pt x="211" y="64"/>
                  </a:cubicBezTo>
                  <a:cubicBezTo>
                    <a:pt x="211" y="64"/>
                    <a:pt x="211" y="64"/>
                    <a:pt x="211" y="64"/>
                  </a:cubicBezTo>
                  <a:cubicBezTo>
                    <a:pt x="115" y="0"/>
                    <a:pt x="115" y="0"/>
                    <a:pt x="115" y="0"/>
                  </a:cubicBezTo>
                  <a:cubicBezTo>
                    <a:pt x="114" y="0"/>
                    <a:pt x="113" y="0"/>
                    <a:pt x="112" y="0"/>
                  </a:cubicBezTo>
                  <a:cubicBezTo>
                    <a:pt x="71" y="28"/>
                    <a:pt x="71" y="28"/>
                    <a:pt x="71" y="28"/>
                  </a:cubicBezTo>
                  <a:cubicBezTo>
                    <a:pt x="71" y="10"/>
                    <a:pt x="71" y="10"/>
                    <a:pt x="71" y="10"/>
                  </a:cubicBezTo>
                  <a:cubicBezTo>
                    <a:pt x="71" y="9"/>
                    <a:pt x="70" y="8"/>
                    <a:pt x="69" y="8"/>
                  </a:cubicBezTo>
                  <a:cubicBezTo>
                    <a:pt x="41" y="8"/>
                    <a:pt x="41" y="8"/>
                    <a:pt x="41" y="8"/>
                  </a:cubicBezTo>
                  <a:cubicBezTo>
                    <a:pt x="41" y="8"/>
                    <a:pt x="41" y="8"/>
                    <a:pt x="41" y="8"/>
                  </a:cubicBezTo>
                  <a:cubicBezTo>
                    <a:pt x="41" y="8"/>
                    <a:pt x="40" y="8"/>
                    <a:pt x="40" y="9"/>
                  </a:cubicBezTo>
                  <a:cubicBezTo>
                    <a:pt x="39" y="9"/>
                    <a:pt x="39" y="10"/>
                    <a:pt x="39" y="10"/>
                  </a:cubicBezTo>
                  <a:cubicBezTo>
                    <a:pt x="39" y="49"/>
                    <a:pt x="39" y="49"/>
                    <a:pt x="39" y="49"/>
                  </a:cubicBezTo>
                  <a:cubicBezTo>
                    <a:pt x="1" y="75"/>
                    <a:pt x="1" y="75"/>
                    <a:pt x="1" y="75"/>
                  </a:cubicBezTo>
                  <a:cubicBezTo>
                    <a:pt x="0" y="75"/>
                    <a:pt x="0" y="77"/>
                    <a:pt x="1" y="78"/>
                  </a:cubicBezTo>
                  <a:cubicBezTo>
                    <a:pt x="1" y="79"/>
                    <a:pt x="3" y="79"/>
                    <a:pt x="4" y="78"/>
                  </a:cubicBezTo>
                  <a:cubicBezTo>
                    <a:pt x="19" y="68"/>
                    <a:pt x="19" y="68"/>
                    <a:pt x="19" y="68"/>
                  </a:cubicBezTo>
                  <a:cubicBezTo>
                    <a:pt x="19" y="196"/>
                    <a:pt x="19" y="196"/>
                    <a:pt x="19" y="196"/>
                  </a:cubicBezTo>
                  <a:cubicBezTo>
                    <a:pt x="19" y="197"/>
                    <a:pt x="20" y="198"/>
                    <a:pt x="22" y="198"/>
                  </a:cubicBezTo>
                  <a:cubicBezTo>
                    <a:pt x="209" y="198"/>
                    <a:pt x="209" y="198"/>
                    <a:pt x="209" y="198"/>
                  </a:cubicBezTo>
                  <a:cubicBezTo>
                    <a:pt x="211" y="198"/>
                    <a:pt x="212" y="197"/>
                    <a:pt x="212" y="196"/>
                  </a:cubicBezTo>
                  <a:cubicBezTo>
                    <a:pt x="212" y="70"/>
                    <a:pt x="212" y="70"/>
                    <a:pt x="212" y="70"/>
                  </a:cubicBezTo>
                  <a:cubicBezTo>
                    <a:pt x="224" y="78"/>
                    <a:pt x="224" y="78"/>
                    <a:pt x="224" y="78"/>
                  </a:cubicBezTo>
                  <a:cubicBezTo>
                    <a:pt x="224" y="79"/>
                    <a:pt x="225" y="79"/>
                    <a:pt x="225" y="79"/>
                  </a:cubicBezTo>
                  <a:cubicBezTo>
                    <a:pt x="226" y="79"/>
                    <a:pt x="226" y="78"/>
                    <a:pt x="227" y="78"/>
                  </a:cubicBezTo>
                  <a:cubicBezTo>
                    <a:pt x="228" y="77"/>
                    <a:pt x="227" y="75"/>
                    <a:pt x="226" y="75"/>
                  </a:cubicBezTo>
                  <a:close/>
                  <a:moveTo>
                    <a:pt x="44" y="13"/>
                  </a:moveTo>
                  <a:cubicBezTo>
                    <a:pt x="67" y="13"/>
                    <a:pt x="67" y="13"/>
                    <a:pt x="67" y="13"/>
                  </a:cubicBezTo>
                  <a:cubicBezTo>
                    <a:pt x="67" y="31"/>
                    <a:pt x="67" y="31"/>
                    <a:pt x="67" y="31"/>
                  </a:cubicBezTo>
                  <a:cubicBezTo>
                    <a:pt x="44" y="46"/>
                    <a:pt x="44" y="46"/>
                    <a:pt x="44" y="46"/>
                  </a:cubicBezTo>
                  <a:lnTo>
                    <a:pt x="44" y="13"/>
                  </a:lnTo>
                  <a:close/>
                  <a:moveTo>
                    <a:pt x="207" y="194"/>
                  </a:moveTo>
                  <a:cubicBezTo>
                    <a:pt x="24" y="194"/>
                    <a:pt x="24" y="194"/>
                    <a:pt x="24" y="194"/>
                  </a:cubicBezTo>
                  <a:cubicBezTo>
                    <a:pt x="24" y="65"/>
                    <a:pt x="24" y="65"/>
                    <a:pt x="24" y="65"/>
                  </a:cubicBezTo>
                  <a:cubicBezTo>
                    <a:pt x="43" y="53"/>
                    <a:pt x="43" y="53"/>
                    <a:pt x="43" y="53"/>
                  </a:cubicBezTo>
                  <a:cubicBezTo>
                    <a:pt x="43" y="53"/>
                    <a:pt x="43" y="53"/>
                    <a:pt x="43" y="53"/>
                  </a:cubicBezTo>
                  <a:cubicBezTo>
                    <a:pt x="70" y="34"/>
                    <a:pt x="70" y="34"/>
                    <a:pt x="70" y="34"/>
                  </a:cubicBezTo>
                  <a:cubicBezTo>
                    <a:pt x="70" y="34"/>
                    <a:pt x="70" y="34"/>
                    <a:pt x="70" y="34"/>
                  </a:cubicBezTo>
                  <a:cubicBezTo>
                    <a:pt x="114" y="5"/>
                    <a:pt x="114" y="5"/>
                    <a:pt x="114" y="5"/>
                  </a:cubicBezTo>
                  <a:cubicBezTo>
                    <a:pt x="207" y="67"/>
                    <a:pt x="207" y="67"/>
                    <a:pt x="207" y="67"/>
                  </a:cubicBezTo>
                  <a:lnTo>
                    <a:pt x="207" y="19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9" name="Freeform 23"/>
            <p:cNvSpPr>
              <a:spLocks noEditPoints="1"/>
            </p:cNvSpPr>
            <p:nvPr/>
          </p:nvSpPr>
          <p:spPr bwMode="auto">
            <a:xfrm>
              <a:off x="4105275" y="5649913"/>
              <a:ext cx="593725" cy="587375"/>
            </a:xfrm>
            <a:custGeom>
              <a:avLst/>
              <a:gdLst>
                <a:gd name="T0" fmla="*/ 24 w 74"/>
                <a:gd name="T1" fmla="*/ 2 h 73"/>
                <a:gd name="T2" fmla="*/ 24 w 74"/>
                <a:gd name="T3" fmla="*/ 24 h 73"/>
                <a:gd name="T4" fmla="*/ 2 w 74"/>
                <a:gd name="T5" fmla="*/ 24 h 73"/>
                <a:gd name="T6" fmla="*/ 1 w 74"/>
                <a:gd name="T7" fmla="*/ 25 h 73"/>
                <a:gd name="T8" fmla="*/ 0 w 74"/>
                <a:gd name="T9" fmla="*/ 26 h 73"/>
                <a:gd name="T10" fmla="*/ 0 w 74"/>
                <a:gd name="T11" fmla="*/ 47 h 73"/>
                <a:gd name="T12" fmla="*/ 2 w 74"/>
                <a:gd name="T13" fmla="*/ 49 h 73"/>
                <a:gd name="T14" fmla="*/ 24 w 74"/>
                <a:gd name="T15" fmla="*/ 49 h 73"/>
                <a:gd name="T16" fmla="*/ 24 w 74"/>
                <a:gd name="T17" fmla="*/ 71 h 73"/>
                <a:gd name="T18" fmla="*/ 26 w 74"/>
                <a:gd name="T19" fmla="*/ 73 h 73"/>
                <a:gd name="T20" fmla="*/ 47 w 74"/>
                <a:gd name="T21" fmla="*/ 73 h 73"/>
                <a:gd name="T22" fmla="*/ 49 w 74"/>
                <a:gd name="T23" fmla="*/ 71 h 73"/>
                <a:gd name="T24" fmla="*/ 49 w 74"/>
                <a:gd name="T25" fmla="*/ 49 h 73"/>
                <a:gd name="T26" fmla="*/ 71 w 74"/>
                <a:gd name="T27" fmla="*/ 49 h 73"/>
                <a:gd name="T28" fmla="*/ 73 w 74"/>
                <a:gd name="T29" fmla="*/ 48 h 73"/>
                <a:gd name="T30" fmla="*/ 74 w 74"/>
                <a:gd name="T31" fmla="*/ 47 h 73"/>
                <a:gd name="T32" fmla="*/ 74 w 74"/>
                <a:gd name="T33" fmla="*/ 26 h 73"/>
                <a:gd name="T34" fmla="*/ 71 w 74"/>
                <a:gd name="T35" fmla="*/ 24 h 73"/>
                <a:gd name="T36" fmla="*/ 49 w 74"/>
                <a:gd name="T37" fmla="*/ 24 h 73"/>
                <a:gd name="T38" fmla="*/ 49 w 74"/>
                <a:gd name="T39" fmla="*/ 2 h 73"/>
                <a:gd name="T40" fmla="*/ 47 w 74"/>
                <a:gd name="T41" fmla="*/ 0 h 73"/>
                <a:gd name="T42" fmla="*/ 26 w 74"/>
                <a:gd name="T43" fmla="*/ 0 h 73"/>
                <a:gd name="T44" fmla="*/ 24 w 74"/>
                <a:gd name="T45" fmla="*/ 2 h 73"/>
                <a:gd name="T46" fmla="*/ 29 w 74"/>
                <a:gd name="T47" fmla="*/ 26 h 73"/>
                <a:gd name="T48" fmla="*/ 29 w 74"/>
                <a:gd name="T49" fmla="*/ 4 h 73"/>
                <a:gd name="T50" fmla="*/ 45 w 74"/>
                <a:gd name="T51" fmla="*/ 4 h 73"/>
                <a:gd name="T52" fmla="*/ 45 w 74"/>
                <a:gd name="T53" fmla="*/ 26 h 73"/>
                <a:gd name="T54" fmla="*/ 47 w 74"/>
                <a:gd name="T55" fmla="*/ 29 h 73"/>
                <a:gd name="T56" fmla="*/ 69 w 74"/>
                <a:gd name="T57" fmla="*/ 29 h 73"/>
                <a:gd name="T58" fmla="*/ 69 w 74"/>
                <a:gd name="T59" fmla="*/ 45 h 73"/>
                <a:gd name="T60" fmla="*/ 47 w 74"/>
                <a:gd name="T61" fmla="*/ 45 h 73"/>
                <a:gd name="T62" fmla="*/ 45 w 74"/>
                <a:gd name="T63" fmla="*/ 47 h 73"/>
                <a:gd name="T64" fmla="*/ 45 w 74"/>
                <a:gd name="T65" fmla="*/ 69 h 73"/>
                <a:gd name="T66" fmla="*/ 29 w 74"/>
                <a:gd name="T67" fmla="*/ 69 h 73"/>
                <a:gd name="T68" fmla="*/ 29 w 74"/>
                <a:gd name="T69" fmla="*/ 47 h 73"/>
                <a:gd name="T70" fmla="*/ 26 w 74"/>
                <a:gd name="T71" fmla="*/ 45 h 73"/>
                <a:gd name="T72" fmla="*/ 5 w 74"/>
                <a:gd name="T73" fmla="*/ 45 h 73"/>
                <a:gd name="T74" fmla="*/ 5 w 74"/>
                <a:gd name="T75" fmla="*/ 29 h 73"/>
                <a:gd name="T76" fmla="*/ 26 w 74"/>
                <a:gd name="T77" fmla="*/ 29 h 73"/>
                <a:gd name="T78" fmla="*/ 29 w 74"/>
                <a:gd name="T79" fmla="*/ 2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73">
                  <a:moveTo>
                    <a:pt x="24" y="2"/>
                  </a:moveTo>
                  <a:cubicBezTo>
                    <a:pt x="24" y="24"/>
                    <a:pt x="24" y="24"/>
                    <a:pt x="24" y="24"/>
                  </a:cubicBezTo>
                  <a:cubicBezTo>
                    <a:pt x="2" y="24"/>
                    <a:pt x="2" y="24"/>
                    <a:pt x="2" y="24"/>
                  </a:cubicBezTo>
                  <a:cubicBezTo>
                    <a:pt x="2" y="24"/>
                    <a:pt x="1" y="24"/>
                    <a:pt x="1" y="25"/>
                  </a:cubicBezTo>
                  <a:cubicBezTo>
                    <a:pt x="0" y="25"/>
                    <a:pt x="0" y="26"/>
                    <a:pt x="0" y="26"/>
                  </a:cubicBezTo>
                  <a:cubicBezTo>
                    <a:pt x="0" y="47"/>
                    <a:pt x="0" y="47"/>
                    <a:pt x="0" y="47"/>
                  </a:cubicBezTo>
                  <a:cubicBezTo>
                    <a:pt x="0" y="48"/>
                    <a:pt x="1" y="49"/>
                    <a:pt x="2" y="49"/>
                  </a:cubicBezTo>
                  <a:cubicBezTo>
                    <a:pt x="24" y="49"/>
                    <a:pt x="24" y="49"/>
                    <a:pt x="24" y="49"/>
                  </a:cubicBezTo>
                  <a:cubicBezTo>
                    <a:pt x="24" y="71"/>
                    <a:pt x="24" y="71"/>
                    <a:pt x="24" y="71"/>
                  </a:cubicBezTo>
                  <a:cubicBezTo>
                    <a:pt x="24" y="72"/>
                    <a:pt x="25" y="73"/>
                    <a:pt x="26" y="73"/>
                  </a:cubicBezTo>
                  <a:cubicBezTo>
                    <a:pt x="47" y="73"/>
                    <a:pt x="47" y="73"/>
                    <a:pt x="47" y="73"/>
                  </a:cubicBezTo>
                  <a:cubicBezTo>
                    <a:pt x="48" y="73"/>
                    <a:pt x="49" y="72"/>
                    <a:pt x="49" y="71"/>
                  </a:cubicBezTo>
                  <a:cubicBezTo>
                    <a:pt x="49" y="49"/>
                    <a:pt x="49" y="49"/>
                    <a:pt x="49" y="49"/>
                  </a:cubicBezTo>
                  <a:cubicBezTo>
                    <a:pt x="71" y="49"/>
                    <a:pt x="71" y="49"/>
                    <a:pt x="71" y="49"/>
                  </a:cubicBezTo>
                  <a:cubicBezTo>
                    <a:pt x="72" y="49"/>
                    <a:pt x="73" y="49"/>
                    <a:pt x="73" y="48"/>
                  </a:cubicBezTo>
                  <a:cubicBezTo>
                    <a:pt x="73" y="48"/>
                    <a:pt x="74" y="47"/>
                    <a:pt x="74" y="47"/>
                  </a:cubicBezTo>
                  <a:cubicBezTo>
                    <a:pt x="74" y="26"/>
                    <a:pt x="74" y="26"/>
                    <a:pt x="74" y="26"/>
                  </a:cubicBezTo>
                  <a:cubicBezTo>
                    <a:pt x="74" y="25"/>
                    <a:pt x="73" y="24"/>
                    <a:pt x="71" y="24"/>
                  </a:cubicBezTo>
                  <a:cubicBezTo>
                    <a:pt x="49" y="24"/>
                    <a:pt x="49" y="24"/>
                    <a:pt x="49" y="24"/>
                  </a:cubicBezTo>
                  <a:cubicBezTo>
                    <a:pt x="49" y="2"/>
                    <a:pt x="49" y="2"/>
                    <a:pt x="49" y="2"/>
                  </a:cubicBezTo>
                  <a:cubicBezTo>
                    <a:pt x="49" y="1"/>
                    <a:pt x="48" y="0"/>
                    <a:pt x="47" y="0"/>
                  </a:cubicBezTo>
                  <a:cubicBezTo>
                    <a:pt x="26" y="0"/>
                    <a:pt x="26" y="0"/>
                    <a:pt x="26" y="0"/>
                  </a:cubicBezTo>
                  <a:cubicBezTo>
                    <a:pt x="25" y="0"/>
                    <a:pt x="24" y="1"/>
                    <a:pt x="24" y="2"/>
                  </a:cubicBezTo>
                  <a:close/>
                  <a:moveTo>
                    <a:pt x="29" y="26"/>
                  </a:moveTo>
                  <a:cubicBezTo>
                    <a:pt x="29" y="4"/>
                    <a:pt x="29" y="4"/>
                    <a:pt x="29" y="4"/>
                  </a:cubicBezTo>
                  <a:cubicBezTo>
                    <a:pt x="45" y="4"/>
                    <a:pt x="45" y="4"/>
                    <a:pt x="45" y="4"/>
                  </a:cubicBezTo>
                  <a:cubicBezTo>
                    <a:pt x="45" y="26"/>
                    <a:pt x="45" y="26"/>
                    <a:pt x="45" y="26"/>
                  </a:cubicBezTo>
                  <a:cubicBezTo>
                    <a:pt x="45" y="28"/>
                    <a:pt x="46" y="29"/>
                    <a:pt x="47" y="29"/>
                  </a:cubicBezTo>
                  <a:cubicBezTo>
                    <a:pt x="69" y="29"/>
                    <a:pt x="69" y="29"/>
                    <a:pt x="69" y="29"/>
                  </a:cubicBezTo>
                  <a:cubicBezTo>
                    <a:pt x="69" y="45"/>
                    <a:pt x="69" y="45"/>
                    <a:pt x="69" y="45"/>
                  </a:cubicBezTo>
                  <a:cubicBezTo>
                    <a:pt x="47" y="45"/>
                    <a:pt x="47" y="45"/>
                    <a:pt x="47" y="45"/>
                  </a:cubicBezTo>
                  <a:cubicBezTo>
                    <a:pt x="46" y="45"/>
                    <a:pt x="45" y="46"/>
                    <a:pt x="45" y="47"/>
                  </a:cubicBezTo>
                  <a:cubicBezTo>
                    <a:pt x="45" y="69"/>
                    <a:pt x="45" y="69"/>
                    <a:pt x="45" y="69"/>
                  </a:cubicBezTo>
                  <a:cubicBezTo>
                    <a:pt x="29" y="69"/>
                    <a:pt x="29" y="69"/>
                    <a:pt x="29" y="69"/>
                  </a:cubicBezTo>
                  <a:cubicBezTo>
                    <a:pt x="29" y="47"/>
                    <a:pt x="29" y="47"/>
                    <a:pt x="29" y="47"/>
                  </a:cubicBezTo>
                  <a:cubicBezTo>
                    <a:pt x="29" y="46"/>
                    <a:pt x="28" y="45"/>
                    <a:pt x="26" y="45"/>
                  </a:cubicBezTo>
                  <a:cubicBezTo>
                    <a:pt x="5" y="45"/>
                    <a:pt x="5" y="45"/>
                    <a:pt x="5" y="45"/>
                  </a:cubicBezTo>
                  <a:cubicBezTo>
                    <a:pt x="5" y="29"/>
                    <a:pt x="5" y="29"/>
                    <a:pt x="5" y="29"/>
                  </a:cubicBezTo>
                  <a:cubicBezTo>
                    <a:pt x="26" y="29"/>
                    <a:pt x="26" y="29"/>
                    <a:pt x="26" y="29"/>
                  </a:cubicBezTo>
                  <a:cubicBezTo>
                    <a:pt x="28" y="29"/>
                    <a:pt x="29" y="28"/>
                    <a:pt x="29" y="2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63" name="Isosceles Triangle 62"/>
          <p:cNvSpPr>
            <a:spLocks noChangeAspect="1"/>
          </p:cNvSpPr>
          <p:nvPr/>
        </p:nvSpPr>
        <p:spPr>
          <a:xfrm rot="10800000">
            <a:off x="7148159" y="5159907"/>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4" name="Isosceles Triangle 63"/>
          <p:cNvSpPr>
            <a:spLocks noChangeAspect="1"/>
          </p:cNvSpPr>
          <p:nvPr/>
        </p:nvSpPr>
        <p:spPr>
          <a:xfrm rot="10800000">
            <a:off x="9525150" y="5159907"/>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5" name="Isosceles Triangle 64"/>
          <p:cNvSpPr>
            <a:spLocks noChangeAspect="1"/>
          </p:cNvSpPr>
          <p:nvPr/>
        </p:nvSpPr>
        <p:spPr>
          <a:xfrm rot="10800000">
            <a:off x="4746558" y="5176201"/>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
        <p:nvSpPr>
          <p:cNvPr id="66" name="Isosceles Triangle 65"/>
          <p:cNvSpPr>
            <a:spLocks noChangeAspect="1"/>
          </p:cNvSpPr>
          <p:nvPr/>
        </p:nvSpPr>
        <p:spPr>
          <a:xfrm rot="10800000">
            <a:off x="2341194" y="5176201"/>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rgbClr val="FFFFFF"/>
              </a:solidFill>
            </a:endParaRPr>
          </a:p>
        </p:txBody>
      </p:sp>
    </p:spTree>
    <p:extLst>
      <p:ext uri="{BB962C8B-B14F-4D97-AF65-F5344CB8AC3E}">
        <p14:creationId xmlns:p14="http://schemas.microsoft.com/office/powerpoint/2010/main" val="86844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10" presetClass="entr" presetSubtype="0"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500"/>
                                        <p:tgtEl>
                                          <p:spTgt spid="6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fade">
                                      <p:cBhvr>
                                        <p:cTn id="56" dur="500"/>
                                        <p:tgtEl>
                                          <p:spTgt spid="36"/>
                                        </p:tgtEl>
                                      </p:cBhvr>
                                    </p:animEffect>
                                  </p:childTnLst>
                                </p:cTn>
                              </p:par>
                              <p:par>
                                <p:cTn id="57" presetID="10" presetClass="entr" presetSubtype="0" fill="hold" nodeType="with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500"/>
                                        <p:tgtEl>
                                          <p:spTgt spid="2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P spid="27" grpId="0"/>
      <p:bldP spid="28" grpId="0"/>
      <p:bldP spid="29" grpId="0"/>
      <p:bldP spid="30" grpId="0"/>
      <p:bldP spid="31" grpId="0"/>
      <p:bldP spid="35" grpId="0"/>
      <p:bldP spid="36" grpId="0"/>
      <p:bldP spid="37" grpId="0"/>
      <p:bldP spid="43" grpId="0" animBg="1"/>
      <p:bldP spid="63" grpId="0" animBg="1"/>
      <p:bldP spid="64" grpId="0" animBg="1"/>
      <p:bldP spid="65" grpId="0" animBg="1"/>
      <p:bldP spid="6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373718" y="4246034"/>
            <a:ext cx="2563284" cy="1087967"/>
            <a:chOff x="1030288" y="3184525"/>
            <a:chExt cx="1922463" cy="815975"/>
          </a:xfrm>
        </p:grpSpPr>
        <p:sp>
          <p:nvSpPr>
            <p:cNvPr id="5" name="Freeform 5"/>
            <p:cNvSpPr>
              <a:spLocks/>
            </p:cNvSpPr>
            <p:nvPr/>
          </p:nvSpPr>
          <p:spPr bwMode="auto">
            <a:xfrm>
              <a:off x="1030288" y="3184525"/>
              <a:ext cx="1922463" cy="650875"/>
            </a:xfrm>
            <a:custGeom>
              <a:avLst/>
              <a:gdLst>
                <a:gd name="T0" fmla="*/ 1211 w 1211"/>
                <a:gd name="T1" fmla="*/ 0 h 410"/>
                <a:gd name="T2" fmla="*/ 1035 w 1211"/>
                <a:gd name="T3" fmla="*/ 410 h 410"/>
                <a:gd name="T4" fmla="*/ 0 w 1211"/>
                <a:gd name="T5" fmla="*/ 410 h 410"/>
                <a:gd name="T6" fmla="*/ 329 w 1211"/>
                <a:gd name="T7" fmla="*/ 0 h 410"/>
                <a:gd name="T8" fmla="*/ 1211 w 1211"/>
                <a:gd name="T9" fmla="*/ 0 h 410"/>
              </a:gdLst>
              <a:ahLst/>
              <a:cxnLst>
                <a:cxn ang="0">
                  <a:pos x="T0" y="T1"/>
                </a:cxn>
                <a:cxn ang="0">
                  <a:pos x="T2" y="T3"/>
                </a:cxn>
                <a:cxn ang="0">
                  <a:pos x="T4" y="T5"/>
                </a:cxn>
                <a:cxn ang="0">
                  <a:pos x="T6" y="T7"/>
                </a:cxn>
                <a:cxn ang="0">
                  <a:pos x="T8" y="T9"/>
                </a:cxn>
              </a:cxnLst>
              <a:rect l="0" t="0" r="r" b="b"/>
              <a:pathLst>
                <a:path w="1211" h="410">
                  <a:moveTo>
                    <a:pt x="1211" y="0"/>
                  </a:moveTo>
                  <a:lnTo>
                    <a:pt x="1035" y="410"/>
                  </a:lnTo>
                  <a:lnTo>
                    <a:pt x="0" y="410"/>
                  </a:lnTo>
                  <a:lnTo>
                    <a:pt x="329" y="0"/>
                  </a:lnTo>
                  <a:lnTo>
                    <a:pt x="1211"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Rectangle 6"/>
            <p:cNvSpPr>
              <a:spLocks noChangeArrowheads="1"/>
            </p:cNvSpPr>
            <p:nvPr/>
          </p:nvSpPr>
          <p:spPr bwMode="auto">
            <a:xfrm>
              <a:off x="1030288" y="3835400"/>
              <a:ext cx="1643063" cy="165100"/>
            </a:xfrm>
            <a:prstGeom prst="rect">
              <a:avLst/>
            </a:prstGeom>
            <a:solidFill>
              <a:schemeClr val="accent1">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7"/>
            <p:cNvSpPr>
              <a:spLocks/>
            </p:cNvSpPr>
            <p:nvPr/>
          </p:nvSpPr>
          <p:spPr bwMode="auto">
            <a:xfrm>
              <a:off x="2673351" y="3184525"/>
              <a:ext cx="279400" cy="815975"/>
            </a:xfrm>
            <a:custGeom>
              <a:avLst/>
              <a:gdLst>
                <a:gd name="T0" fmla="*/ 0 w 176"/>
                <a:gd name="T1" fmla="*/ 410 h 514"/>
                <a:gd name="T2" fmla="*/ 0 w 176"/>
                <a:gd name="T3" fmla="*/ 514 h 514"/>
                <a:gd name="T4" fmla="*/ 176 w 176"/>
                <a:gd name="T5" fmla="*/ 99 h 514"/>
                <a:gd name="T6" fmla="*/ 176 w 176"/>
                <a:gd name="T7" fmla="*/ 0 h 514"/>
                <a:gd name="T8" fmla="*/ 0 w 176"/>
                <a:gd name="T9" fmla="*/ 410 h 514"/>
              </a:gdLst>
              <a:ahLst/>
              <a:cxnLst>
                <a:cxn ang="0">
                  <a:pos x="T0" y="T1"/>
                </a:cxn>
                <a:cxn ang="0">
                  <a:pos x="T2" y="T3"/>
                </a:cxn>
                <a:cxn ang="0">
                  <a:pos x="T4" y="T5"/>
                </a:cxn>
                <a:cxn ang="0">
                  <a:pos x="T6" y="T7"/>
                </a:cxn>
                <a:cxn ang="0">
                  <a:pos x="T8" y="T9"/>
                </a:cxn>
              </a:cxnLst>
              <a:rect l="0" t="0" r="r" b="b"/>
              <a:pathLst>
                <a:path w="176" h="514">
                  <a:moveTo>
                    <a:pt x="0" y="410"/>
                  </a:moveTo>
                  <a:lnTo>
                    <a:pt x="0" y="514"/>
                  </a:lnTo>
                  <a:lnTo>
                    <a:pt x="176" y="99"/>
                  </a:lnTo>
                  <a:lnTo>
                    <a:pt x="176" y="0"/>
                  </a:lnTo>
                  <a:lnTo>
                    <a:pt x="0" y="410"/>
                  </a:lnTo>
                  <a:close/>
                </a:path>
              </a:pathLst>
            </a:cu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8" name="Group 17"/>
          <p:cNvGrpSpPr/>
          <p:nvPr/>
        </p:nvGrpSpPr>
        <p:grpSpPr>
          <a:xfrm>
            <a:off x="3822702" y="3443818"/>
            <a:ext cx="2171700" cy="973665"/>
            <a:chOff x="2867026" y="2582863"/>
            <a:chExt cx="1628775" cy="730249"/>
          </a:xfrm>
        </p:grpSpPr>
        <p:sp>
          <p:nvSpPr>
            <p:cNvPr id="8" name="Freeform 8"/>
            <p:cNvSpPr>
              <a:spLocks/>
            </p:cNvSpPr>
            <p:nvPr/>
          </p:nvSpPr>
          <p:spPr bwMode="auto">
            <a:xfrm>
              <a:off x="2867026" y="2582863"/>
              <a:ext cx="1628775" cy="579437"/>
            </a:xfrm>
            <a:custGeom>
              <a:avLst/>
              <a:gdLst>
                <a:gd name="T0" fmla="*/ 1026 w 1026"/>
                <a:gd name="T1" fmla="*/ 0 h 365"/>
                <a:gd name="T2" fmla="*/ 1026 w 1026"/>
                <a:gd name="T3" fmla="*/ 365 h 365"/>
                <a:gd name="T4" fmla="*/ 0 w 1026"/>
                <a:gd name="T5" fmla="*/ 365 h 365"/>
                <a:gd name="T6" fmla="*/ 153 w 1026"/>
                <a:gd name="T7" fmla="*/ 0 h 365"/>
                <a:gd name="T8" fmla="*/ 1026 w 1026"/>
                <a:gd name="T9" fmla="*/ 0 h 365"/>
              </a:gdLst>
              <a:ahLst/>
              <a:cxnLst>
                <a:cxn ang="0">
                  <a:pos x="T0" y="T1"/>
                </a:cxn>
                <a:cxn ang="0">
                  <a:pos x="T2" y="T3"/>
                </a:cxn>
                <a:cxn ang="0">
                  <a:pos x="T4" y="T5"/>
                </a:cxn>
                <a:cxn ang="0">
                  <a:pos x="T6" y="T7"/>
                </a:cxn>
                <a:cxn ang="0">
                  <a:pos x="T8" y="T9"/>
                </a:cxn>
              </a:cxnLst>
              <a:rect l="0" t="0" r="r" b="b"/>
              <a:pathLst>
                <a:path w="1026" h="365">
                  <a:moveTo>
                    <a:pt x="1026" y="0"/>
                  </a:moveTo>
                  <a:lnTo>
                    <a:pt x="1026" y="365"/>
                  </a:lnTo>
                  <a:lnTo>
                    <a:pt x="0" y="365"/>
                  </a:lnTo>
                  <a:lnTo>
                    <a:pt x="153" y="0"/>
                  </a:lnTo>
                  <a:lnTo>
                    <a:pt x="1026" y="0"/>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Rectangle 9"/>
            <p:cNvSpPr>
              <a:spLocks noChangeArrowheads="1"/>
            </p:cNvSpPr>
            <p:nvPr/>
          </p:nvSpPr>
          <p:spPr bwMode="auto">
            <a:xfrm>
              <a:off x="2867026" y="3162300"/>
              <a:ext cx="1628775" cy="150812"/>
            </a:xfrm>
            <a:prstGeom prst="rect">
              <a:avLst/>
            </a:prstGeom>
            <a:solidFill>
              <a:schemeClr val="accent3">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0" name="Group 19"/>
          <p:cNvGrpSpPr/>
          <p:nvPr/>
        </p:nvGrpSpPr>
        <p:grpSpPr>
          <a:xfrm>
            <a:off x="8263468" y="2250018"/>
            <a:ext cx="2533651" cy="850900"/>
            <a:chOff x="6197601" y="1687513"/>
            <a:chExt cx="1900238" cy="638175"/>
          </a:xfrm>
        </p:grpSpPr>
        <p:sp>
          <p:nvSpPr>
            <p:cNvPr id="12" name="Freeform 12"/>
            <p:cNvSpPr>
              <a:spLocks/>
            </p:cNvSpPr>
            <p:nvPr/>
          </p:nvSpPr>
          <p:spPr bwMode="auto">
            <a:xfrm>
              <a:off x="6197601" y="1687513"/>
              <a:ext cx="268849" cy="638175"/>
            </a:xfrm>
            <a:custGeom>
              <a:avLst/>
              <a:gdLst>
                <a:gd name="T0" fmla="*/ 166 w 166"/>
                <a:gd name="T1" fmla="*/ 320 h 402"/>
                <a:gd name="T2" fmla="*/ 166 w 166"/>
                <a:gd name="T3" fmla="*/ 402 h 402"/>
                <a:gd name="T4" fmla="*/ 0 w 166"/>
                <a:gd name="T5" fmla="*/ 77 h 402"/>
                <a:gd name="T6" fmla="*/ 0 w 166"/>
                <a:gd name="T7" fmla="*/ 0 h 402"/>
                <a:gd name="T8" fmla="*/ 166 w 166"/>
                <a:gd name="T9" fmla="*/ 320 h 402"/>
                <a:gd name="connsiteX0" fmla="*/ 12779 w 12779"/>
                <a:gd name="connsiteY0" fmla="*/ 7564 h 10000"/>
                <a:gd name="connsiteX1" fmla="*/ 10000 w 12779"/>
                <a:gd name="connsiteY1" fmla="*/ 10000 h 10000"/>
                <a:gd name="connsiteX2" fmla="*/ 0 w 12779"/>
                <a:gd name="connsiteY2" fmla="*/ 1915 h 10000"/>
                <a:gd name="connsiteX3" fmla="*/ 0 w 12779"/>
                <a:gd name="connsiteY3" fmla="*/ 0 h 10000"/>
                <a:gd name="connsiteX4" fmla="*/ 12779 w 12779"/>
                <a:gd name="connsiteY4" fmla="*/ 7564 h 10000"/>
                <a:gd name="connsiteX0" fmla="*/ 10151 w 10151"/>
                <a:gd name="connsiteY0" fmla="*/ 8086 h 10000"/>
                <a:gd name="connsiteX1" fmla="*/ 10000 w 10151"/>
                <a:gd name="connsiteY1" fmla="*/ 10000 h 10000"/>
                <a:gd name="connsiteX2" fmla="*/ 0 w 10151"/>
                <a:gd name="connsiteY2" fmla="*/ 1915 h 10000"/>
                <a:gd name="connsiteX3" fmla="*/ 0 w 10151"/>
                <a:gd name="connsiteY3" fmla="*/ 0 h 10000"/>
                <a:gd name="connsiteX4" fmla="*/ 10151 w 10151"/>
                <a:gd name="connsiteY4" fmla="*/ 8086 h 10000"/>
                <a:gd name="connsiteX0" fmla="*/ 10202 w 10202"/>
                <a:gd name="connsiteY0" fmla="*/ 7919 h 10000"/>
                <a:gd name="connsiteX1" fmla="*/ 10000 w 10202"/>
                <a:gd name="connsiteY1" fmla="*/ 10000 h 10000"/>
                <a:gd name="connsiteX2" fmla="*/ 0 w 10202"/>
                <a:gd name="connsiteY2" fmla="*/ 1915 h 10000"/>
                <a:gd name="connsiteX3" fmla="*/ 0 w 10202"/>
                <a:gd name="connsiteY3" fmla="*/ 0 h 10000"/>
                <a:gd name="connsiteX4" fmla="*/ 10202 w 10202"/>
                <a:gd name="connsiteY4" fmla="*/ 791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10202" y="7919"/>
                  </a:moveTo>
                  <a:cubicBezTo>
                    <a:pt x="10152" y="8557"/>
                    <a:pt x="10050" y="9362"/>
                    <a:pt x="10000" y="10000"/>
                  </a:cubicBezTo>
                  <a:lnTo>
                    <a:pt x="0" y="1915"/>
                  </a:lnTo>
                  <a:lnTo>
                    <a:pt x="0" y="0"/>
                  </a:lnTo>
                  <a:lnTo>
                    <a:pt x="10202" y="7919"/>
                  </a:lnTo>
                  <a:close/>
                </a:path>
              </a:pathLst>
            </a:custGeom>
            <a:solidFill>
              <a:schemeClr val="tx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0"/>
            <p:cNvSpPr>
              <a:spLocks/>
            </p:cNvSpPr>
            <p:nvPr/>
          </p:nvSpPr>
          <p:spPr bwMode="auto">
            <a:xfrm>
              <a:off x="6197601" y="1687513"/>
              <a:ext cx="1900238" cy="508000"/>
            </a:xfrm>
            <a:custGeom>
              <a:avLst/>
              <a:gdLst>
                <a:gd name="T0" fmla="*/ 0 w 1197"/>
                <a:gd name="T1" fmla="*/ 0 h 320"/>
                <a:gd name="T2" fmla="*/ 166 w 1197"/>
                <a:gd name="T3" fmla="*/ 320 h 320"/>
                <a:gd name="T4" fmla="*/ 1197 w 1197"/>
                <a:gd name="T5" fmla="*/ 320 h 320"/>
                <a:gd name="T6" fmla="*/ 877 w 1197"/>
                <a:gd name="T7" fmla="*/ 0 h 320"/>
                <a:gd name="T8" fmla="*/ 0 w 1197"/>
                <a:gd name="T9" fmla="*/ 0 h 320"/>
              </a:gdLst>
              <a:ahLst/>
              <a:cxnLst>
                <a:cxn ang="0">
                  <a:pos x="T0" y="T1"/>
                </a:cxn>
                <a:cxn ang="0">
                  <a:pos x="T2" y="T3"/>
                </a:cxn>
                <a:cxn ang="0">
                  <a:pos x="T4" y="T5"/>
                </a:cxn>
                <a:cxn ang="0">
                  <a:pos x="T6" y="T7"/>
                </a:cxn>
                <a:cxn ang="0">
                  <a:pos x="T8" y="T9"/>
                </a:cxn>
              </a:cxnLst>
              <a:rect l="0" t="0" r="r" b="b"/>
              <a:pathLst>
                <a:path w="1197" h="320">
                  <a:moveTo>
                    <a:pt x="0" y="0"/>
                  </a:moveTo>
                  <a:lnTo>
                    <a:pt x="166" y="320"/>
                  </a:lnTo>
                  <a:lnTo>
                    <a:pt x="1197" y="320"/>
                  </a:lnTo>
                  <a:lnTo>
                    <a:pt x="877" y="0"/>
                  </a:lnTo>
                  <a:lnTo>
                    <a:pt x="0" y="0"/>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Rectangle 11"/>
            <p:cNvSpPr>
              <a:spLocks noChangeArrowheads="1"/>
            </p:cNvSpPr>
            <p:nvPr/>
          </p:nvSpPr>
          <p:spPr bwMode="auto">
            <a:xfrm>
              <a:off x="6461126" y="2195513"/>
              <a:ext cx="1636713" cy="130175"/>
            </a:xfrm>
            <a:prstGeom prst="rect">
              <a:avLst/>
            </a:prstGeom>
            <a:solidFill>
              <a:schemeClr val="tx2">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9" name="Group 18"/>
          <p:cNvGrpSpPr/>
          <p:nvPr/>
        </p:nvGrpSpPr>
        <p:grpSpPr>
          <a:xfrm>
            <a:off x="6184902" y="2831208"/>
            <a:ext cx="2173817" cy="927992"/>
            <a:chOff x="4638676" y="2123406"/>
            <a:chExt cx="1630363" cy="695994"/>
          </a:xfrm>
        </p:grpSpPr>
        <p:sp>
          <p:nvSpPr>
            <p:cNvPr id="13" name="Freeform 13"/>
            <p:cNvSpPr>
              <a:spLocks/>
            </p:cNvSpPr>
            <p:nvPr/>
          </p:nvSpPr>
          <p:spPr bwMode="auto">
            <a:xfrm>
              <a:off x="4638676" y="2123406"/>
              <a:ext cx="1630363" cy="550862"/>
            </a:xfrm>
            <a:custGeom>
              <a:avLst/>
              <a:gdLst>
                <a:gd name="T0" fmla="*/ 0 w 1027"/>
                <a:gd name="T1" fmla="*/ 0 h 347"/>
                <a:gd name="T2" fmla="*/ 0 w 1027"/>
                <a:gd name="T3" fmla="*/ 347 h 347"/>
                <a:gd name="T4" fmla="*/ 1027 w 1027"/>
                <a:gd name="T5" fmla="*/ 347 h 347"/>
                <a:gd name="T6" fmla="*/ 869 w 1027"/>
                <a:gd name="T7" fmla="*/ 0 h 347"/>
                <a:gd name="T8" fmla="*/ 0 w 1027"/>
                <a:gd name="T9" fmla="*/ 0 h 347"/>
              </a:gdLst>
              <a:ahLst/>
              <a:cxnLst>
                <a:cxn ang="0">
                  <a:pos x="T0" y="T1"/>
                </a:cxn>
                <a:cxn ang="0">
                  <a:pos x="T2" y="T3"/>
                </a:cxn>
                <a:cxn ang="0">
                  <a:pos x="T4" y="T5"/>
                </a:cxn>
                <a:cxn ang="0">
                  <a:pos x="T6" y="T7"/>
                </a:cxn>
                <a:cxn ang="0">
                  <a:pos x="T8" y="T9"/>
                </a:cxn>
              </a:cxnLst>
              <a:rect l="0" t="0" r="r" b="b"/>
              <a:pathLst>
                <a:path w="1027" h="347">
                  <a:moveTo>
                    <a:pt x="0" y="0"/>
                  </a:moveTo>
                  <a:lnTo>
                    <a:pt x="0" y="347"/>
                  </a:lnTo>
                  <a:lnTo>
                    <a:pt x="1027" y="347"/>
                  </a:lnTo>
                  <a:lnTo>
                    <a:pt x="869" y="0"/>
                  </a:lnTo>
                  <a:lnTo>
                    <a:pt x="0" y="0"/>
                  </a:ln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Rectangle 14"/>
            <p:cNvSpPr>
              <a:spLocks noChangeArrowheads="1"/>
            </p:cNvSpPr>
            <p:nvPr/>
          </p:nvSpPr>
          <p:spPr bwMode="auto">
            <a:xfrm>
              <a:off x="4638676" y="2668588"/>
              <a:ext cx="1630363" cy="150812"/>
            </a:xfrm>
            <a:prstGeom prst="rect">
              <a:avLst/>
            </a:prstGeom>
            <a:solidFill>
              <a:schemeClr val="accent5">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5" name="Title 14"/>
          <p:cNvSpPr>
            <a:spLocks noGrp="1"/>
          </p:cNvSpPr>
          <p:nvPr>
            <p:ph type="title"/>
          </p:nvPr>
        </p:nvSpPr>
        <p:spPr/>
        <p:txBody>
          <a:bodyPr/>
          <a:lstStyle/>
          <a:p>
            <a:r>
              <a:rPr lang="en-US" dirty="0" err="1"/>
              <a:t>Xxxxxxx</a:t>
            </a:r>
            <a:r>
              <a:rPr lang="en-US" dirty="0"/>
              <a:t> </a:t>
            </a:r>
            <a:r>
              <a:rPr lang="en-US" dirty="0" err="1"/>
              <a:t>xxxxx</a:t>
            </a:r>
            <a:endParaRPr lang="en-US" dirty="0"/>
          </a:p>
        </p:txBody>
      </p:sp>
      <p:sp>
        <p:nvSpPr>
          <p:cNvPr id="72" name="Rectangle 71"/>
          <p:cNvSpPr/>
          <p:nvPr/>
        </p:nvSpPr>
        <p:spPr>
          <a:xfrm>
            <a:off x="1256534" y="5458748"/>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3" name="Rectangle 72"/>
          <p:cNvSpPr/>
          <p:nvPr/>
        </p:nvSpPr>
        <p:spPr>
          <a:xfrm>
            <a:off x="3781139" y="4642873"/>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4" name="Rectangle 73"/>
          <p:cNvSpPr/>
          <p:nvPr/>
        </p:nvSpPr>
        <p:spPr>
          <a:xfrm>
            <a:off x="6059447" y="3950145"/>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75" name="Rectangle 74"/>
          <p:cNvSpPr/>
          <p:nvPr/>
        </p:nvSpPr>
        <p:spPr>
          <a:xfrm>
            <a:off x="8476299" y="3195843"/>
            <a:ext cx="3064717" cy="509627"/>
          </a:xfrm>
          <a:prstGeom prst="rect">
            <a:avLst/>
          </a:prstGeom>
        </p:spPr>
        <p:txBody>
          <a:bodyPr wrap="square" lIns="121920" rIns="12192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cxnSp>
        <p:nvCxnSpPr>
          <p:cNvPr id="78" name="Straight Arrow Connector 77"/>
          <p:cNvCxnSpPr/>
          <p:nvPr/>
        </p:nvCxnSpPr>
        <p:spPr>
          <a:xfrm>
            <a:off x="5038455" y="3078023"/>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a:off x="2867905" y="3893905"/>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71" name="Group 70"/>
          <p:cNvGrpSpPr/>
          <p:nvPr/>
        </p:nvGrpSpPr>
        <p:grpSpPr>
          <a:xfrm>
            <a:off x="2425052" y="3008180"/>
            <a:ext cx="885712" cy="885712"/>
            <a:chOff x="1721162" y="1842168"/>
            <a:chExt cx="859538" cy="859538"/>
          </a:xfrm>
        </p:grpSpPr>
        <p:sp>
          <p:nvSpPr>
            <p:cNvPr id="66" name="Oval 12"/>
            <p:cNvSpPr>
              <a:spLocks noChangeArrowheads="1"/>
            </p:cNvSpPr>
            <p:nvPr/>
          </p:nvSpPr>
          <p:spPr bwMode="auto">
            <a:xfrm>
              <a:off x="1721162" y="1842168"/>
              <a:ext cx="859538" cy="859538"/>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1928383" y="2049721"/>
              <a:ext cx="445098" cy="444432"/>
              <a:chOff x="6131296" y="4321478"/>
              <a:chExt cx="387563" cy="386984"/>
            </a:xfrm>
          </p:grpSpPr>
          <p:sp>
            <p:nvSpPr>
              <p:cNvPr id="37" name="Freeform 126"/>
              <p:cNvSpPr>
                <a:spLocks/>
              </p:cNvSpPr>
              <p:nvPr/>
            </p:nvSpPr>
            <p:spPr bwMode="auto">
              <a:xfrm>
                <a:off x="6218258" y="4321478"/>
                <a:ext cx="300601" cy="300021"/>
              </a:xfrm>
              <a:custGeom>
                <a:avLst/>
                <a:gdLst>
                  <a:gd name="T0" fmla="*/ 205 w 439"/>
                  <a:gd name="T1" fmla="*/ 96 h 438"/>
                  <a:gd name="T2" fmla="*/ 422 w 439"/>
                  <a:gd name="T3" fmla="*/ 16 h 438"/>
                  <a:gd name="T4" fmla="*/ 342 w 439"/>
                  <a:gd name="T5" fmla="*/ 233 h 438"/>
                  <a:gd name="T6" fmla="*/ 126 w 439"/>
                  <a:gd name="T7" fmla="*/ 429 h 438"/>
                  <a:gd name="T8" fmla="*/ 51 w 439"/>
                  <a:gd name="T9" fmla="*/ 387 h 438"/>
                  <a:gd name="T10" fmla="*/ 9 w 439"/>
                  <a:gd name="T11" fmla="*/ 312 h 438"/>
                  <a:gd name="T12" fmla="*/ 205 w 439"/>
                  <a:gd name="T13" fmla="*/ 96 h 438"/>
                </a:gdLst>
                <a:ahLst/>
                <a:cxnLst>
                  <a:cxn ang="0">
                    <a:pos x="T0" y="T1"/>
                  </a:cxn>
                  <a:cxn ang="0">
                    <a:pos x="T2" y="T3"/>
                  </a:cxn>
                  <a:cxn ang="0">
                    <a:pos x="T4" y="T5"/>
                  </a:cxn>
                  <a:cxn ang="0">
                    <a:pos x="T6" y="T7"/>
                  </a:cxn>
                  <a:cxn ang="0">
                    <a:pos x="T8" y="T9"/>
                  </a:cxn>
                  <a:cxn ang="0">
                    <a:pos x="T10" y="T11"/>
                  </a:cxn>
                  <a:cxn ang="0">
                    <a:pos x="T12" y="T13"/>
                  </a:cxn>
                </a:cxnLst>
                <a:rect l="0" t="0" r="r" b="b"/>
                <a:pathLst>
                  <a:path w="439" h="438">
                    <a:moveTo>
                      <a:pt x="205" y="96"/>
                    </a:moveTo>
                    <a:cubicBezTo>
                      <a:pt x="287" y="14"/>
                      <a:pt x="405" y="0"/>
                      <a:pt x="422" y="16"/>
                    </a:cubicBezTo>
                    <a:cubicBezTo>
                      <a:pt x="439" y="33"/>
                      <a:pt x="424" y="151"/>
                      <a:pt x="342" y="233"/>
                    </a:cubicBezTo>
                    <a:cubicBezTo>
                      <a:pt x="126" y="429"/>
                      <a:pt x="126" y="429"/>
                      <a:pt x="126" y="429"/>
                    </a:cubicBezTo>
                    <a:cubicBezTo>
                      <a:pt x="117" y="438"/>
                      <a:pt x="83" y="419"/>
                      <a:pt x="51" y="387"/>
                    </a:cubicBezTo>
                    <a:cubicBezTo>
                      <a:pt x="19" y="355"/>
                      <a:pt x="0" y="322"/>
                      <a:pt x="9" y="312"/>
                    </a:cubicBezTo>
                    <a:lnTo>
                      <a:pt x="205" y="96"/>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127"/>
              <p:cNvSpPr>
                <a:spLocks/>
              </p:cNvSpPr>
              <p:nvPr/>
            </p:nvSpPr>
            <p:spPr bwMode="auto">
              <a:xfrm>
                <a:off x="6198257" y="4551639"/>
                <a:ext cx="89572" cy="89572"/>
              </a:xfrm>
              <a:custGeom>
                <a:avLst/>
                <a:gdLst>
                  <a:gd name="T0" fmla="*/ 41 w 131"/>
                  <a:gd name="T1" fmla="*/ 0 h 131"/>
                  <a:gd name="T2" fmla="*/ 8 w 131"/>
                  <a:gd name="T3" fmla="*/ 34 h 131"/>
                  <a:gd name="T4" fmla="*/ 38 w 131"/>
                  <a:gd name="T5" fmla="*/ 93 h 131"/>
                  <a:gd name="T6" fmla="*/ 97 w 131"/>
                  <a:gd name="T7" fmla="*/ 123 h 131"/>
                  <a:gd name="T8" fmla="*/ 131 w 131"/>
                  <a:gd name="T9" fmla="*/ 90 h 131"/>
                </a:gdLst>
                <a:ahLst/>
                <a:cxnLst>
                  <a:cxn ang="0">
                    <a:pos x="T0" y="T1"/>
                  </a:cxn>
                  <a:cxn ang="0">
                    <a:pos x="T2" y="T3"/>
                  </a:cxn>
                  <a:cxn ang="0">
                    <a:pos x="T4" y="T5"/>
                  </a:cxn>
                  <a:cxn ang="0">
                    <a:pos x="T6" y="T7"/>
                  </a:cxn>
                  <a:cxn ang="0">
                    <a:pos x="T8" y="T9"/>
                  </a:cxn>
                </a:cxnLst>
                <a:rect l="0" t="0" r="r" b="b"/>
                <a:pathLst>
                  <a:path w="131" h="131">
                    <a:moveTo>
                      <a:pt x="41" y="0"/>
                    </a:moveTo>
                    <a:cubicBezTo>
                      <a:pt x="8" y="34"/>
                      <a:pt x="8" y="34"/>
                      <a:pt x="8" y="34"/>
                    </a:cubicBezTo>
                    <a:cubicBezTo>
                      <a:pt x="0" y="42"/>
                      <a:pt x="14" y="68"/>
                      <a:pt x="38" y="93"/>
                    </a:cubicBezTo>
                    <a:cubicBezTo>
                      <a:pt x="63" y="117"/>
                      <a:pt x="89" y="131"/>
                      <a:pt x="97" y="123"/>
                    </a:cubicBezTo>
                    <a:cubicBezTo>
                      <a:pt x="131" y="90"/>
                      <a:pt x="131" y="90"/>
                      <a:pt x="131" y="9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128"/>
              <p:cNvSpPr>
                <a:spLocks/>
              </p:cNvSpPr>
              <p:nvPr/>
            </p:nvSpPr>
            <p:spPr bwMode="auto">
              <a:xfrm>
                <a:off x="6315367" y="4549610"/>
                <a:ext cx="66382" cy="129864"/>
              </a:xfrm>
              <a:custGeom>
                <a:avLst/>
                <a:gdLst>
                  <a:gd name="T0" fmla="*/ 90 w 97"/>
                  <a:gd name="T1" fmla="*/ 0 h 190"/>
                  <a:gd name="T2" fmla="*/ 82 w 97"/>
                  <a:gd name="T3" fmla="*/ 121 h 190"/>
                  <a:gd name="T4" fmla="*/ 5 w 97"/>
                  <a:gd name="T5" fmla="*/ 190 h 190"/>
                  <a:gd name="T6" fmla="*/ 0 w 97"/>
                  <a:gd name="T7" fmla="*/ 82 h 190"/>
                </a:gdLst>
                <a:ahLst/>
                <a:cxnLst>
                  <a:cxn ang="0">
                    <a:pos x="T0" y="T1"/>
                  </a:cxn>
                  <a:cxn ang="0">
                    <a:pos x="T2" y="T3"/>
                  </a:cxn>
                  <a:cxn ang="0">
                    <a:pos x="T4" y="T5"/>
                  </a:cxn>
                  <a:cxn ang="0">
                    <a:pos x="T6" y="T7"/>
                  </a:cxn>
                </a:cxnLst>
                <a:rect l="0" t="0" r="r" b="b"/>
                <a:pathLst>
                  <a:path w="97" h="190">
                    <a:moveTo>
                      <a:pt x="90" y="0"/>
                    </a:moveTo>
                    <a:cubicBezTo>
                      <a:pt x="90" y="0"/>
                      <a:pt x="97" y="81"/>
                      <a:pt x="82" y="121"/>
                    </a:cubicBezTo>
                    <a:cubicBezTo>
                      <a:pt x="68" y="161"/>
                      <a:pt x="5" y="190"/>
                      <a:pt x="5" y="190"/>
                    </a:cubicBezTo>
                    <a:cubicBezTo>
                      <a:pt x="22" y="136"/>
                      <a:pt x="0" y="82"/>
                      <a:pt x="0" y="82"/>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129"/>
              <p:cNvSpPr>
                <a:spLocks/>
              </p:cNvSpPr>
              <p:nvPr/>
            </p:nvSpPr>
            <p:spPr bwMode="auto">
              <a:xfrm>
                <a:off x="6159993" y="4457720"/>
                <a:ext cx="130154" cy="66961"/>
              </a:xfrm>
              <a:custGeom>
                <a:avLst/>
                <a:gdLst>
                  <a:gd name="T0" fmla="*/ 190 w 190"/>
                  <a:gd name="T1" fmla="*/ 7 h 98"/>
                  <a:gd name="T2" fmla="*/ 69 w 190"/>
                  <a:gd name="T3" fmla="*/ 15 h 98"/>
                  <a:gd name="T4" fmla="*/ 0 w 190"/>
                  <a:gd name="T5" fmla="*/ 92 h 98"/>
                  <a:gd name="T6" fmla="*/ 108 w 190"/>
                  <a:gd name="T7" fmla="*/ 98 h 98"/>
                </a:gdLst>
                <a:ahLst/>
                <a:cxnLst>
                  <a:cxn ang="0">
                    <a:pos x="T0" y="T1"/>
                  </a:cxn>
                  <a:cxn ang="0">
                    <a:pos x="T2" y="T3"/>
                  </a:cxn>
                  <a:cxn ang="0">
                    <a:pos x="T4" y="T5"/>
                  </a:cxn>
                  <a:cxn ang="0">
                    <a:pos x="T6" y="T7"/>
                  </a:cxn>
                </a:cxnLst>
                <a:rect l="0" t="0" r="r" b="b"/>
                <a:pathLst>
                  <a:path w="190" h="98">
                    <a:moveTo>
                      <a:pt x="190" y="7"/>
                    </a:moveTo>
                    <a:cubicBezTo>
                      <a:pt x="190" y="7"/>
                      <a:pt x="109" y="0"/>
                      <a:pt x="69" y="15"/>
                    </a:cubicBezTo>
                    <a:cubicBezTo>
                      <a:pt x="29" y="30"/>
                      <a:pt x="0" y="92"/>
                      <a:pt x="0" y="92"/>
                    </a:cubicBezTo>
                    <a:cubicBezTo>
                      <a:pt x="54" y="75"/>
                      <a:pt x="108" y="98"/>
                      <a:pt x="108" y="9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130"/>
              <p:cNvSpPr>
                <a:spLocks/>
              </p:cNvSpPr>
              <p:nvPr/>
            </p:nvSpPr>
            <p:spPr bwMode="auto">
              <a:xfrm>
                <a:off x="6366675" y="4411919"/>
                <a:ext cx="60874" cy="60874"/>
              </a:xfrm>
              <a:custGeom>
                <a:avLst/>
                <a:gdLst>
                  <a:gd name="T0" fmla="*/ 73 w 89"/>
                  <a:gd name="T1" fmla="*/ 73 h 89"/>
                  <a:gd name="T2" fmla="*/ 16 w 89"/>
                  <a:gd name="T3" fmla="*/ 73 h 89"/>
                  <a:gd name="T4" fmla="*/ 16 w 89"/>
                  <a:gd name="T5" fmla="*/ 16 h 89"/>
                  <a:gd name="T6" fmla="*/ 73 w 89"/>
                  <a:gd name="T7" fmla="*/ 16 h 89"/>
                  <a:gd name="T8" fmla="*/ 73 w 89"/>
                  <a:gd name="T9" fmla="*/ 73 h 89"/>
                </a:gdLst>
                <a:ahLst/>
                <a:cxnLst>
                  <a:cxn ang="0">
                    <a:pos x="T0" y="T1"/>
                  </a:cxn>
                  <a:cxn ang="0">
                    <a:pos x="T2" y="T3"/>
                  </a:cxn>
                  <a:cxn ang="0">
                    <a:pos x="T4" y="T5"/>
                  </a:cxn>
                  <a:cxn ang="0">
                    <a:pos x="T6" y="T7"/>
                  </a:cxn>
                  <a:cxn ang="0">
                    <a:pos x="T8" y="T9"/>
                  </a:cxn>
                </a:cxnLst>
                <a:rect l="0" t="0" r="r" b="b"/>
                <a:pathLst>
                  <a:path w="89" h="89">
                    <a:moveTo>
                      <a:pt x="73" y="73"/>
                    </a:moveTo>
                    <a:cubicBezTo>
                      <a:pt x="57" y="89"/>
                      <a:pt x="32" y="89"/>
                      <a:pt x="16" y="73"/>
                    </a:cubicBezTo>
                    <a:cubicBezTo>
                      <a:pt x="0" y="57"/>
                      <a:pt x="0" y="32"/>
                      <a:pt x="16" y="16"/>
                    </a:cubicBezTo>
                    <a:cubicBezTo>
                      <a:pt x="32" y="0"/>
                      <a:pt x="57" y="0"/>
                      <a:pt x="73" y="16"/>
                    </a:cubicBezTo>
                    <a:cubicBezTo>
                      <a:pt x="89" y="32"/>
                      <a:pt x="89" y="57"/>
                      <a:pt x="73" y="73"/>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131"/>
              <p:cNvSpPr>
                <a:spLocks/>
              </p:cNvSpPr>
              <p:nvPr/>
            </p:nvSpPr>
            <p:spPr bwMode="auto">
              <a:xfrm>
                <a:off x="6131296" y="4613093"/>
                <a:ext cx="95079" cy="95369"/>
              </a:xfrm>
              <a:custGeom>
                <a:avLst/>
                <a:gdLst>
                  <a:gd name="T0" fmla="*/ 92 w 139"/>
                  <a:gd name="T1" fmla="*/ 5 h 139"/>
                  <a:gd name="T2" fmla="*/ 35 w 139"/>
                  <a:gd name="T3" fmla="*/ 24 h 139"/>
                  <a:gd name="T4" fmla="*/ 0 w 139"/>
                  <a:gd name="T5" fmla="*/ 139 h 139"/>
                  <a:gd name="T6" fmla="*/ 115 w 139"/>
                  <a:gd name="T7" fmla="*/ 104 h 139"/>
                  <a:gd name="T8" fmla="*/ 134 w 139"/>
                  <a:gd name="T9" fmla="*/ 47 h 139"/>
                </a:gdLst>
                <a:ahLst/>
                <a:cxnLst>
                  <a:cxn ang="0">
                    <a:pos x="T0" y="T1"/>
                  </a:cxn>
                  <a:cxn ang="0">
                    <a:pos x="T2" y="T3"/>
                  </a:cxn>
                  <a:cxn ang="0">
                    <a:pos x="T4" y="T5"/>
                  </a:cxn>
                  <a:cxn ang="0">
                    <a:pos x="T6" y="T7"/>
                  </a:cxn>
                  <a:cxn ang="0">
                    <a:pos x="T8" y="T9"/>
                  </a:cxn>
                </a:cxnLst>
                <a:rect l="0" t="0" r="r" b="b"/>
                <a:pathLst>
                  <a:path w="139" h="139">
                    <a:moveTo>
                      <a:pt x="92" y="5"/>
                    </a:moveTo>
                    <a:cubicBezTo>
                      <a:pt x="74" y="0"/>
                      <a:pt x="54" y="5"/>
                      <a:pt x="35" y="24"/>
                    </a:cubicBezTo>
                    <a:cubicBezTo>
                      <a:pt x="7" y="53"/>
                      <a:pt x="11" y="103"/>
                      <a:pt x="0" y="139"/>
                    </a:cubicBezTo>
                    <a:cubicBezTo>
                      <a:pt x="37" y="125"/>
                      <a:pt x="86" y="132"/>
                      <a:pt x="115" y="104"/>
                    </a:cubicBezTo>
                    <a:cubicBezTo>
                      <a:pt x="134" y="85"/>
                      <a:pt x="139" y="65"/>
                      <a:pt x="134" y="47"/>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0" name="Group 69"/>
          <p:cNvGrpSpPr/>
          <p:nvPr/>
        </p:nvGrpSpPr>
        <p:grpSpPr>
          <a:xfrm>
            <a:off x="4588376" y="2232332"/>
            <a:ext cx="885712" cy="885712"/>
            <a:chOff x="3309018" y="1537368"/>
            <a:chExt cx="859538" cy="859538"/>
          </a:xfrm>
        </p:grpSpPr>
        <p:sp>
          <p:nvSpPr>
            <p:cNvPr id="63" name="Oval 12"/>
            <p:cNvSpPr>
              <a:spLocks noChangeArrowheads="1"/>
            </p:cNvSpPr>
            <p:nvPr/>
          </p:nvSpPr>
          <p:spPr bwMode="auto">
            <a:xfrm>
              <a:off x="3309018" y="1537368"/>
              <a:ext cx="859538" cy="859538"/>
            </a:xfrm>
            <a:prstGeom prst="ellipse">
              <a:avLst/>
            </a:prstGeom>
            <a:solidFill>
              <a:schemeClr val="accent3"/>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43" name="Group 42"/>
            <p:cNvGrpSpPr/>
            <p:nvPr/>
          </p:nvGrpSpPr>
          <p:grpSpPr>
            <a:xfrm>
              <a:off x="3574863" y="1751180"/>
              <a:ext cx="327849" cy="431914"/>
              <a:chOff x="1214719" y="1763038"/>
              <a:chExt cx="327849" cy="431914"/>
            </a:xfrm>
          </p:grpSpPr>
          <p:sp>
            <p:nvSpPr>
              <p:cNvPr id="44" name="Freeform 262"/>
              <p:cNvSpPr>
                <a:spLocks/>
              </p:cNvSpPr>
              <p:nvPr/>
            </p:nvSpPr>
            <p:spPr bwMode="auto">
              <a:xfrm>
                <a:off x="1399370" y="1799272"/>
                <a:ext cx="116530" cy="360025"/>
              </a:xfrm>
              <a:custGeom>
                <a:avLst/>
                <a:gdLst>
                  <a:gd name="T0" fmla="*/ 168 w 170"/>
                  <a:gd name="T1" fmla="*/ 526 h 526"/>
                  <a:gd name="T2" fmla="*/ 0 w 170"/>
                  <a:gd name="T3" fmla="*/ 276 h 526"/>
                  <a:gd name="T4" fmla="*/ 0 w 170"/>
                  <a:gd name="T5" fmla="*/ 253 h 526"/>
                  <a:gd name="T6" fmla="*/ 170 w 170"/>
                  <a:gd name="T7" fmla="*/ 0 h 526"/>
                </a:gdLst>
                <a:ahLst/>
                <a:cxnLst>
                  <a:cxn ang="0">
                    <a:pos x="T0" y="T1"/>
                  </a:cxn>
                  <a:cxn ang="0">
                    <a:pos x="T2" y="T3"/>
                  </a:cxn>
                  <a:cxn ang="0">
                    <a:pos x="T4" y="T5"/>
                  </a:cxn>
                  <a:cxn ang="0">
                    <a:pos x="T6" y="T7"/>
                  </a:cxn>
                </a:cxnLst>
                <a:rect l="0" t="0" r="r" b="b"/>
                <a:pathLst>
                  <a:path w="170" h="526">
                    <a:moveTo>
                      <a:pt x="168" y="526"/>
                    </a:moveTo>
                    <a:cubicBezTo>
                      <a:pt x="153" y="407"/>
                      <a:pt x="73" y="314"/>
                      <a:pt x="0" y="276"/>
                    </a:cubicBezTo>
                    <a:cubicBezTo>
                      <a:pt x="0" y="253"/>
                      <a:pt x="0" y="253"/>
                      <a:pt x="0" y="253"/>
                    </a:cubicBezTo>
                    <a:cubicBezTo>
                      <a:pt x="74" y="215"/>
                      <a:pt x="155" y="120"/>
                      <a:pt x="17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263"/>
              <p:cNvSpPr>
                <a:spLocks/>
              </p:cNvSpPr>
              <p:nvPr/>
            </p:nvSpPr>
            <p:spPr bwMode="auto">
              <a:xfrm>
                <a:off x="1214719" y="2159297"/>
                <a:ext cx="327849" cy="35655"/>
              </a:xfrm>
              <a:custGeom>
                <a:avLst/>
                <a:gdLst>
                  <a:gd name="T0" fmla="*/ 27 w 479"/>
                  <a:gd name="T1" fmla="*/ 0 h 52"/>
                  <a:gd name="T2" fmla="*/ 0 w 479"/>
                  <a:gd name="T3" fmla="*/ 26 h 52"/>
                  <a:gd name="T4" fmla="*/ 27 w 479"/>
                  <a:gd name="T5" fmla="*/ 52 h 52"/>
                  <a:gd name="T6" fmla="*/ 453 w 479"/>
                  <a:gd name="T7" fmla="*/ 52 h 52"/>
                  <a:gd name="T8" fmla="*/ 479 w 479"/>
                  <a:gd name="T9" fmla="*/ 26 h 52"/>
                  <a:gd name="T10" fmla="*/ 453 w 479"/>
                  <a:gd name="T11" fmla="*/ 0 h 52"/>
                  <a:gd name="T12" fmla="*/ 27 w 47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79" h="52">
                    <a:moveTo>
                      <a:pt x="27" y="0"/>
                    </a:moveTo>
                    <a:cubicBezTo>
                      <a:pt x="12" y="0"/>
                      <a:pt x="0" y="11"/>
                      <a:pt x="0" y="26"/>
                    </a:cubicBezTo>
                    <a:cubicBezTo>
                      <a:pt x="0" y="41"/>
                      <a:pt x="12" y="52"/>
                      <a:pt x="27" y="52"/>
                    </a:cubicBezTo>
                    <a:cubicBezTo>
                      <a:pt x="453" y="52"/>
                      <a:pt x="453" y="52"/>
                      <a:pt x="453" y="52"/>
                    </a:cubicBezTo>
                    <a:cubicBezTo>
                      <a:pt x="467" y="52"/>
                      <a:pt x="479" y="41"/>
                      <a:pt x="479" y="26"/>
                    </a:cubicBezTo>
                    <a:cubicBezTo>
                      <a:pt x="479" y="11"/>
                      <a:pt x="467" y="0"/>
                      <a:pt x="453" y="0"/>
                    </a:cubicBezTo>
                    <a:lnTo>
                      <a:pt x="27" y="0"/>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64"/>
              <p:cNvSpPr>
                <a:spLocks/>
              </p:cNvSpPr>
              <p:nvPr/>
            </p:nvSpPr>
            <p:spPr bwMode="auto">
              <a:xfrm>
                <a:off x="1243996" y="1799272"/>
                <a:ext cx="115081" cy="360025"/>
              </a:xfrm>
              <a:custGeom>
                <a:avLst/>
                <a:gdLst>
                  <a:gd name="T0" fmla="*/ 0 w 168"/>
                  <a:gd name="T1" fmla="*/ 0 h 526"/>
                  <a:gd name="T2" fmla="*/ 168 w 168"/>
                  <a:gd name="T3" fmla="*/ 253 h 526"/>
                  <a:gd name="T4" fmla="*/ 168 w 168"/>
                  <a:gd name="T5" fmla="*/ 276 h 526"/>
                  <a:gd name="T6" fmla="*/ 0 w 168"/>
                  <a:gd name="T7" fmla="*/ 526 h 526"/>
                </a:gdLst>
                <a:ahLst/>
                <a:cxnLst>
                  <a:cxn ang="0">
                    <a:pos x="T0" y="T1"/>
                  </a:cxn>
                  <a:cxn ang="0">
                    <a:pos x="T2" y="T3"/>
                  </a:cxn>
                  <a:cxn ang="0">
                    <a:pos x="T4" y="T5"/>
                  </a:cxn>
                  <a:cxn ang="0">
                    <a:pos x="T6" y="T7"/>
                  </a:cxn>
                </a:cxnLst>
                <a:rect l="0" t="0" r="r" b="b"/>
                <a:pathLst>
                  <a:path w="168" h="526">
                    <a:moveTo>
                      <a:pt x="0" y="0"/>
                    </a:moveTo>
                    <a:cubicBezTo>
                      <a:pt x="14" y="120"/>
                      <a:pt x="95" y="215"/>
                      <a:pt x="168" y="253"/>
                    </a:cubicBezTo>
                    <a:cubicBezTo>
                      <a:pt x="168" y="276"/>
                      <a:pt x="168" y="276"/>
                      <a:pt x="168" y="276"/>
                    </a:cubicBezTo>
                    <a:cubicBezTo>
                      <a:pt x="96" y="314"/>
                      <a:pt x="16" y="407"/>
                      <a:pt x="0" y="526"/>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65"/>
              <p:cNvSpPr>
                <a:spLocks/>
              </p:cNvSpPr>
              <p:nvPr/>
            </p:nvSpPr>
            <p:spPr bwMode="auto">
              <a:xfrm>
                <a:off x="1214719" y="1763038"/>
                <a:ext cx="327849" cy="36234"/>
              </a:xfrm>
              <a:custGeom>
                <a:avLst/>
                <a:gdLst>
                  <a:gd name="T0" fmla="*/ 453 w 479"/>
                  <a:gd name="T1" fmla="*/ 53 h 53"/>
                  <a:gd name="T2" fmla="*/ 479 w 479"/>
                  <a:gd name="T3" fmla="*/ 26 h 53"/>
                  <a:gd name="T4" fmla="*/ 453 w 479"/>
                  <a:gd name="T5" fmla="*/ 0 h 53"/>
                  <a:gd name="T6" fmla="*/ 27 w 479"/>
                  <a:gd name="T7" fmla="*/ 0 h 53"/>
                  <a:gd name="T8" fmla="*/ 0 w 479"/>
                  <a:gd name="T9" fmla="*/ 26 h 53"/>
                  <a:gd name="T10" fmla="*/ 27 w 479"/>
                  <a:gd name="T11" fmla="*/ 53 h 53"/>
                  <a:gd name="T12" fmla="*/ 453 w 479"/>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79" h="53">
                    <a:moveTo>
                      <a:pt x="453" y="53"/>
                    </a:moveTo>
                    <a:cubicBezTo>
                      <a:pt x="467" y="53"/>
                      <a:pt x="479" y="41"/>
                      <a:pt x="479" y="26"/>
                    </a:cubicBezTo>
                    <a:cubicBezTo>
                      <a:pt x="479" y="12"/>
                      <a:pt x="467" y="0"/>
                      <a:pt x="453" y="0"/>
                    </a:cubicBezTo>
                    <a:cubicBezTo>
                      <a:pt x="27" y="0"/>
                      <a:pt x="27" y="0"/>
                      <a:pt x="27" y="0"/>
                    </a:cubicBezTo>
                    <a:cubicBezTo>
                      <a:pt x="12" y="0"/>
                      <a:pt x="0" y="12"/>
                      <a:pt x="0" y="26"/>
                    </a:cubicBezTo>
                    <a:cubicBezTo>
                      <a:pt x="0" y="41"/>
                      <a:pt x="12" y="53"/>
                      <a:pt x="27" y="53"/>
                    </a:cubicBezTo>
                    <a:lnTo>
                      <a:pt x="453" y="53"/>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266"/>
              <p:cNvSpPr>
                <a:spLocks/>
              </p:cNvSpPr>
              <p:nvPr/>
            </p:nvSpPr>
            <p:spPr bwMode="auto">
              <a:xfrm>
                <a:off x="1261969" y="1834927"/>
                <a:ext cx="233350" cy="68411"/>
              </a:xfrm>
              <a:custGeom>
                <a:avLst/>
                <a:gdLst>
                  <a:gd name="T0" fmla="*/ 341 w 341"/>
                  <a:gd name="T1" fmla="*/ 55 h 100"/>
                  <a:gd name="T2" fmla="*/ 0 w 341"/>
                  <a:gd name="T3" fmla="*/ 48 h 100"/>
                </a:gdLst>
                <a:ahLst/>
                <a:cxnLst>
                  <a:cxn ang="0">
                    <a:pos x="T0" y="T1"/>
                  </a:cxn>
                  <a:cxn ang="0">
                    <a:pos x="T2" y="T3"/>
                  </a:cxn>
                </a:cxnLst>
                <a:rect l="0" t="0" r="r" b="b"/>
                <a:pathLst>
                  <a:path w="341" h="100">
                    <a:moveTo>
                      <a:pt x="341" y="55"/>
                    </a:moveTo>
                    <a:cubicBezTo>
                      <a:pt x="264" y="0"/>
                      <a:pt x="103" y="100"/>
                      <a:pt x="0" y="4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267"/>
              <p:cNvSpPr>
                <a:spLocks/>
              </p:cNvSpPr>
              <p:nvPr/>
            </p:nvSpPr>
            <p:spPr bwMode="auto">
              <a:xfrm>
                <a:off x="1264577" y="2090886"/>
                <a:ext cx="94499" cy="13624"/>
              </a:xfrm>
              <a:custGeom>
                <a:avLst/>
                <a:gdLst>
                  <a:gd name="T0" fmla="*/ 138 w 138"/>
                  <a:gd name="T1" fmla="*/ 10 h 20"/>
                  <a:gd name="T2" fmla="*/ 0 w 138"/>
                  <a:gd name="T3" fmla="*/ 0 h 20"/>
                </a:gdLst>
                <a:ahLst/>
                <a:cxnLst>
                  <a:cxn ang="0">
                    <a:pos x="T0" y="T1"/>
                  </a:cxn>
                  <a:cxn ang="0">
                    <a:pos x="T2" y="T3"/>
                  </a:cxn>
                </a:cxnLst>
                <a:rect l="0" t="0" r="r" b="b"/>
                <a:pathLst>
                  <a:path w="138" h="20">
                    <a:moveTo>
                      <a:pt x="138" y="10"/>
                    </a:moveTo>
                    <a:cubicBezTo>
                      <a:pt x="89" y="18"/>
                      <a:pt x="41" y="20"/>
                      <a:pt x="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268"/>
              <p:cNvSpPr>
                <a:spLocks/>
              </p:cNvSpPr>
              <p:nvPr/>
            </p:nvSpPr>
            <p:spPr bwMode="auto">
              <a:xfrm>
                <a:off x="1399370" y="2079291"/>
                <a:ext cx="97398" cy="17103"/>
              </a:xfrm>
              <a:custGeom>
                <a:avLst/>
                <a:gdLst>
                  <a:gd name="T0" fmla="*/ 142 w 142"/>
                  <a:gd name="T1" fmla="*/ 25 h 25"/>
                  <a:gd name="T2" fmla="*/ 0 w 142"/>
                  <a:gd name="T3" fmla="*/ 17 h 25"/>
                </a:gdLst>
                <a:ahLst/>
                <a:cxnLst>
                  <a:cxn ang="0">
                    <a:pos x="T0" y="T1"/>
                  </a:cxn>
                  <a:cxn ang="0">
                    <a:pos x="T2" y="T3"/>
                  </a:cxn>
                </a:cxnLst>
                <a:rect l="0" t="0" r="r" b="b"/>
                <a:pathLst>
                  <a:path w="142" h="25">
                    <a:moveTo>
                      <a:pt x="142" y="25"/>
                    </a:moveTo>
                    <a:cubicBezTo>
                      <a:pt x="107" y="0"/>
                      <a:pt x="56" y="7"/>
                      <a:pt x="0" y="17"/>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69"/>
              <p:cNvSpPr>
                <a:spLocks noChangeShapeType="1"/>
              </p:cNvSpPr>
              <p:nvPr/>
            </p:nvSpPr>
            <p:spPr bwMode="auto">
              <a:xfrm flipV="1">
                <a:off x="1359077" y="1984212"/>
                <a:ext cx="0" cy="113631"/>
              </a:xfrm>
              <a:prstGeom prst="line">
                <a:avLst/>
              </a:prstGeom>
              <a:noFill/>
              <a:ln w="12700"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0"/>
              <p:cNvSpPr>
                <a:spLocks noChangeShapeType="1"/>
              </p:cNvSpPr>
              <p:nvPr/>
            </p:nvSpPr>
            <p:spPr bwMode="auto">
              <a:xfrm flipV="1">
                <a:off x="1399370" y="1977255"/>
                <a:ext cx="0" cy="113631"/>
              </a:xfrm>
              <a:prstGeom prst="line">
                <a:avLst/>
              </a:prstGeom>
              <a:noFill/>
              <a:ln w="12700"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81" name="Straight Arrow Connector 80"/>
          <p:cNvCxnSpPr/>
          <p:nvPr/>
        </p:nvCxnSpPr>
        <p:spPr>
          <a:xfrm>
            <a:off x="7162817" y="2462266"/>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9" name="Group 68"/>
          <p:cNvGrpSpPr/>
          <p:nvPr/>
        </p:nvGrpSpPr>
        <p:grpSpPr>
          <a:xfrm>
            <a:off x="6718892" y="1607339"/>
            <a:ext cx="885709" cy="885712"/>
            <a:chOff x="4756818" y="1095106"/>
            <a:chExt cx="859536" cy="859538"/>
          </a:xfrm>
        </p:grpSpPr>
        <p:sp>
          <p:nvSpPr>
            <p:cNvPr id="57" name="Oval 12"/>
            <p:cNvSpPr>
              <a:spLocks noChangeArrowheads="1"/>
            </p:cNvSpPr>
            <p:nvPr/>
          </p:nvSpPr>
          <p:spPr bwMode="auto">
            <a:xfrm>
              <a:off x="4756818" y="1095106"/>
              <a:ext cx="859536" cy="859538"/>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53" name="Group 52"/>
            <p:cNvGrpSpPr/>
            <p:nvPr/>
          </p:nvGrpSpPr>
          <p:grpSpPr>
            <a:xfrm>
              <a:off x="4993105" y="1255861"/>
              <a:ext cx="403217" cy="508152"/>
              <a:chOff x="7602413" y="4427138"/>
              <a:chExt cx="403217" cy="508152"/>
            </a:xfrm>
          </p:grpSpPr>
          <p:sp>
            <p:nvSpPr>
              <p:cNvPr id="54" name="Freeform 32"/>
              <p:cNvSpPr>
                <a:spLocks/>
              </p:cNvSpPr>
              <p:nvPr/>
            </p:nvSpPr>
            <p:spPr bwMode="auto">
              <a:xfrm>
                <a:off x="7602413" y="4427138"/>
                <a:ext cx="403217" cy="508152"/>
              </a:xfrm>
              <a:custGeom>
                <a:avLst/>
                <a:gdLst>
                  <a:gd name="T0" fmla="*/ 1320 w 1391"/>
                  <a:gd name="T1" fmla="*/ 744 h 1753"/>
                  <a:gd name="T2" fmla="*/ 1391 w 1391"/>
                  <a:gd name="T3" fmla="*/ 678 h 1753"/>
                  <a:gd name="T4" fmla="*/ 1320 w 1391"/>
                  <a:gd name="T5" fmla="*/ 614 h 1753"/>
                  <a:gd name="T6" fmla="*/ 1377 w 1391"/>
                  <a:gd name="T7" fmla="*/ 536 h 1753"/>
                  <a:gd name="T8" fmla="*/ 1294 w 1391"/>
                  <a:gd name="T9" fmla="*/ 489 h 1753"/>
                  <a:gd name="T10" fmla="*/ 1332 w 1391"/>
                  <a:gd name="T11" fmla="*/ 402 h 1753"/>
                  <a:gd name="T12" fmla="*/ 1242 w 1391"/>
                  <a:gd name="T13" fmla="*/ 371 h 1753"/>
                  <a:gd name="T14" fmla="*/ 1261 w 1391"/>
                  <a:gd name="T15" fmla="*/ 276 h 1753"/>
                  <a:gd name="T16" fmla="*/ 1167 w 1391"/>
                  <a:gd name="T17" fmla="*/ 267 h 1753"/>
                  <a:gd name="T18" fmla="*/ 1164 w 1391"/>
                  <a:gd name="T19" fmla="*/ 170 h 1753"/>
                  <a:gd name="T20" fmla="*/ 1070 w 1391"/>
                  <a:gd name="T21" fmla="*/ 180 h 1753"/>
                  <a:gd name="T22" fmla="*/ 1049 w 1391"/>
                  <a:gd name="T23" fmla="*/ 88 h 1753"/>
                  <a:gd name="T24" fmla="*/ 959 w 1391"/>
                  <a:gd name="T25" fmla="*/ 116 h 1753"/>
                  <a:gd name="T26" fmla="*/ 919 w 1391"/>
                  <a:gd name="T27" fmla="*/ 28 h 1753"/>
                  <a:gd name="T28" fmla="*/ 836 w 1391"/>
                  <a:gd name="T29" fmla="*/ 76 h 1753"/>
                  <a:gd name="T30" fmla="*/ 779 w 1391"/>
                  <a:gd name="T31" fmla="*/ 0 h 1753"/>
                  <a:gd name="T32" fmla="*/ 709 w 1391"/>
                  <a:gd name="T33" fmla="*/ 62 h 1753"/>
                  <a:gd name="T34" fmla="*/ 635 w 1391"/>
                  <a:gd name="T35" fmla="*/ 0 h 1753"/>
                  <a:gd name="T36" fmla="*/ 579 w 1391"/>
                  <a:gd name="T37" fmla="*/ 76 h 1753"/>
                  <a:gd name="T38" fmla="*/ 496 w 1391"/>
                  <a:gd name="T39" fmla="*/ 28 h 1753"/>
                  <a:gd name="T40" fmla="*/ 456 w 1391"/>
                  <a:gd name="T41" fmla="*/ 116 h 1753"/>
                  <a:gd name="T42" fmla="*/ 366 w 1391"/>
                  <a:gd name="T43" fmla="*/ 88 h 1753"/>
                  <a:gd name="T44" fmla="*/ 345 w 1391"/>
                  <a:gd name="T45" fmla="*/ 180 h 1753"/>
                  <a:gd name="T46" fmla="*/ 250 w 1391"/>
                  <a:gd name="T47" fmla="*/ 170 h 1753"/>
                  <a:gd name="T48" fmla="*/ 248 w 1391"/>
                  <a:gd name="T49" fmla="*/ 267 h 1753"/>
                  <a:gd name="T50" fmla="*/ 153 w 1391"/>
                  <a:gd name="T51" fmla="*/ 276 h 1753"/>
                  <a:gd name="T52" fmla="*/ 172 w 1391"/>
                  <a:gd name="T53" fmla="*/ 371 h 1753"/>
                  <a:gd name="T54" fmla="*/ 83 w 1391"/>
                  <a:gd name="T55" fmla="*/ 402 h 1753"/>
                  <a:gd name="T56" fmla="*/ 120 w 1391"/>
                  <a:gd name="T57" fmla="*/ 489 h 1753"/>
                  <a:gd name="T58" fmla="*/ 38 w 1391"/>
                  <a:gd name="T59" fmla="*/ 536 h 1753"/>
                  <a:gd name="T60" fmla="*/ 94 w 1391"/>
                  <a:gd name="T61" fmla="*/ 614 h 1753"/>
                  <a:gd name="T62" fmla="*/ 24 w 1391"/>
                  <a:gd name="T63" fmla="*/ 678 h 1753"/>
                  <a:gd name="T64" fmla="*/ 94 w 1391"/>
                  <a:gd name="T65" fmla="*/ 744 h 1753"/>
                  <a:gd name="T66" fmla="*/ 38 w 1391"/>
                  <a:gd name="T67" fmla="*/ 822 h 1753"/>
                  <a:gd name="T68" fmla="*/ 120 w 1391"/>
                  <a:gd name="T69" fmla="*/ 869 h 1753"/>
                  <a:gd name="T70" fmla="*/ 83 w 1391"/>
                  <a:gd name="T71" fmla="*/ 957 h 1753"/>
                  <a:gd name="T72" fmla="*/ 172 w 1391"/>
                  <a:gd name="T73" fmla="*/ 988 h 1753"/>
                  <a:gd name="T74" fmla="*/ 153 w 1391"/>
                  <a:gd name="T75" fmla="*/ 1082 h 1753"/>
                  <a:gd name="T76" fmla="*/ 212 w 1391"/>
                  <a:gd name="T77" fmla="*/ 1087 h 1753"/>
                  <a:gd name="T78" fmla="*/ 0 w 1391"/>
                  <a:gd name="T79" fmla="*/ 1524 h 1753"/>
                  <a:gd name="T80" fmla="*/ 283 w 1391"/>
                  <a:gd name="T81" fmla="*/ 1538 h 1753"/>
                  <a:gd name="T82" fmla="*/ 472 w 1391"/>
                  <a:gd name="T83" fmla="*/ 1753 h 1753"/>
                  <a:gd name="T84" fmla="*/ 685 w 1391"/>
                  <a:gd name="T85" fmla="*/ 1316 h 1753"/>
                  <a:gd name="T86" fmla="*/ 709 w 1391"/>
                  <a:gd name="T87" fmla="*/ 1297 h 1753"/>
                  <a:gd name="T88" fmla="*/ 737 w 1391"/>
                  <a:gd name="T89" fmla="*/ 1323 h 1753"/>
                  <a:gd name="T90" fmla="*/ 883 w 1391"/>
                  <a:gd name="T91" fmla="*/ 1647 h 1753"/>
                  <a:gd name="T92" fmla="*/ 1061 w 1391"/>
                  <a:gd name="T93" fmla="*/ 1443 h 1753"/>
                  <a:gd name="T94" fmla="*/ 1335 w 1391"/>
                  <a:gd name="T95" fmla="*/ 1441 h 1753"/>
                  <a:gd name="T96" fmla="*/ 1174 w 1391"/>
                  <a:gd name="T97" fmla="*/ 1091 h 1753"/>
                  <a:gd name="T98" fmla="*/ 1261 w 1391"/>
                  <a:gd name="T99" fmla="*/ 1082 h 1753"/>
                  <a:gd name="T100" fmla="*/ 1242 w 1391"/>
                  <a:gd name="T101" fmla="*/ 988 h 1753"/>
                  <a:gd name="T102" fmla="*/ 1332 w 1391"/>
                  <a:gd name="T103" fmla="*/ 957 h 1753"/>
                  <a:gd name="T104" fmla="*/ 1294 w 1391"/>
                  <a:gd name="T105" fmla="*/ 869 h 1753"/>
                  <a:gd name="T106" fmla="*/ 1377 w 1391"/>
                  <a:gd name="T107" fmla="*/ 822 h 1753"/>
                  <a:gd name="T108" fmla="*/ 1320 w 1391"/>
                  <a:gd name="T109" fmla="*/ 744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1" h="1753">
                    <a:moveTo>
                      <a:pt x="1320" y="744"/>
                    </a:moveTo>
                    <a:lnTo>
                      <a:pt x="1391" y="678"/>
                    </a:lnTo>
                    <a:lnTo>
                      <a:pt x="1320" y="614"/>
                    </a:lnTo>
                    <a:lnTo>
                      <a:pt x="1377" y="536"/>
                    </a:lnTo>
                    <a:lnTo>
                      <a:pt x="1294" y="489"/>
                    </a:lnTo>
                    <a:lnTo>
                      <a:pt x="1332" y="402"/>
                    </a:lnTo>
                    <a:lnTo>
                      <a:pt x="1242" y="371"/>
                    </a:lnTo>
                    <a:lnTo>
                      <a:pt x="1261" y="276"/>
                    </a:lnTo>
                    <a:lnTo>
                      <a:pt x="1167" y="267"/>
                    </a:lnTo>
                    <a:lnTo>
                      <a:pt x="1164" y="170"/>
                    </a:lnTo>
                    <a:lnTo>
                      <a:pt x="1070" y="180"/>
                    </a:lnTo>
                    <a:lnTo>
                      <a:pt x="1049" y="88"/>
                    </a:lnTo>
                    <a:lnTo>
                      <a:pt x="959" y="116"/>
                    </a:lnTo>
                    <a:lnTo>
                      <a:pt x="919" y="28"/>
                    </a:lnTo>
                    <a:lnTo>
                      <a:pt x="836" y="76"/>
                    </a:lnTo>
                    <a:lnTo>
                      <a:pt x="779" y="0"/>
                    </a:lnTo>
                    <a:lnTo>
                      <a:pt x="709" y="62"/>
                    </a:lnTo>
                    <a:lnTo>
                      <a:pt x="635" y="0"/>
                    </a:lnTo>
                    <a:lnTo>
                      <a:pt x="579" y="76"/>
                    </a:lnTo>
                    <a:lnTo>
                      <a:pt x="496" y="28"/>
                    </a:lnTo>
                    <a:lnTo>
                      <a:pt x="456" y="116"/>
                    </a:lnTo>
                    <a:lnTo>
                      <a:pt x="366" y="88"/>
                    </a:lnTo>
                    <a:lnTo>
                      <a:pt x="345" y="180"/>
                    </a:lnTo>
                    <a:lnTo>
                      <a:pt x="250" y="170"/>
                    </a:lnTo>
                    <a:lnTo>
                      <a:pt x="248" y="267"/>
                    </a:lnTo>
                    <a:lnTo>
                      <a:pt x="153" y="276"/>
                    </a:lnTo>
                    <a:lnTo>
                      <a:pt x="172" y="371"/>
                    </a:lnTo>
                    <a:lnTo>
                      <a:pt x="83" y="402"/>
                    </a:lnTo>
                    <a:lnTo>
                      <a:pt x="120" y="489"/>
                    </a:lnTo>
                    <a:lnTo>
                      <a:pt x="38" y="536"/>
                    </a:lnTo>
                    <a:lnTo>
                      <a:pt x="94" y="614"/>
                    </a:lnTo>
                    <a:lnTo>
                      <a:pt x="24" y="678"/>
                    </a:lnTo>
                    <a:lnTo>
                      <a:pt x="94" y="744"/>
                    </a:lnTo>
                    <a:lnTo>
                      <a:pt x="38" y="822"/>
                    </a:lnTo>
                    <a:lnTo>
                      <a:pt x="120" y="869"/>
                    </a:lnTo>
                    <a:lnTo>
                      <a:pt x="83" y="957"/>
                    </a:lnTo>
                    <a:lnTo>
                      <a:pt x="172" y="988"/>
                    </a:lnTo>
                    <a:lnTo>
                      <a:pt x="153" y="1082"/>
                    </a:lnTo>
                    <a:lnTo>
                      <a:pt x="212" y="1087"/>
                    </a:lnTo>
                    <a:lnTo>
                      <a:pt x="0" y="1524"/>
                    </a:lnTo>
                    <a:lnTo>
                      <a:pt x="283" y="1538"/>
                    </a:lnTo>
                    <a:lnTo>
                      <a:pt x="472" y="1753"/>
                    </a:lnTo>
                    <a:lnTo>
                      <a:pt x="685" y="1316"/>
                    </a:lnTo>
                    <a:lnTo>
                      <a:pt x="709" y="1297"/>
                    </a:lnTo>
                    <a:lnTo>
                      <a:pt x="737" y="1323"/>
                    </a:lnTo>
                    <a:lnTo>
                      <a:pt x="883" y="1647"/>
                    </a:lnTo>
                    <a:lnTo>
                      <a:pt x="1061" y="1443"/>
                    </a:lnTo>
                    <a:lnTo>
                      <a:pt x="1335" y="1441"/>
                    </a:lnTo>
                    <a:lnTo>
                      <a:pt x="1174" y="1091"/>
                    </a:lnTo>
                    <a:lnTo>
                      <a:pt x="1261" y="1082"/>
                    </a:lnTo>
                    <a:lnTo>
                      <a:pt x="1242" y="988"/>
                    </a:lnTo>
                    <a:lnTo>
                      <a:pt x="1332" y="957"/>
                    </a:lnTo>
                    <a:lnTo>
                      <a:pt x="1294" y="869"/>
                    </a:lnTo>
                    <a:lnTo>
                      <a:pt x="1377" y="822"/>
                    </a:lnTo>
                    <a:lnTo>
                      <a:pt x="1320" y="744"/>
                    </a:ln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5" name="Oval 33"/>
              <p:cNvSpPr>
                <a:spLocks noChangeArrowheads="1"/>
              </p:cNvSpPr>
              <p:nvPr/>
            </p:nvSpPr>
            <p:spPr bwMode="auto">
              <a:xfrm>
                <a:off x="7693434" y="4505984"/>
                <a:ext cx="228132" cy="227842"/>
              </a:xfrm>
              <a:prstGeom prst="ellipse">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82" name="Straight Arrow Connector 81"/>
          <p:cNvCxnSpPr/>
          <p:nvPr/>
        </p:nvCxnSpPr>
        <p:spPr>
          <a:xfrm>
            <a:off x="9410332" y="1861902"/>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8" name="Group 67"/>
          <p:cNvGrpSpPr/>
          <p:nvPr/>
        </p:nvGrpSpPr>
        <p:grpSpPr>
          <a:xfrm>
            <a:off x="8962352" y="999836"/>
            <a:ext cx="885709" cy="885712"/>
            <a:chOff x="6280818" y="775368"/>
            <a:chExt cx="859536" cy="859538"/>
          </a:xfrm>
        </p:grpSpPr>
        <p:sp>
          <p:nvSpPr>
            <p:cNvPr id="60" name="Oval 12"/>
            <p:cNvSpPr>
              <a:spLocks noChangeArrowheads="1"/>
            </p:cNvSpPr>
            <p:nvPr/>
          </p:nvSpPr>
          <p:spPr bwMode="auto">
            <a:xfrm>
              <a:off x="6280818" y="775368"/>
              <a:ext cx="859536" cy="859538"/>
            </a:xfrm>
            <a:prstGeom prst="ellipse">
              <a:avLst/>
            </a:prstGeom>
            <a:solidFill>
              <a:schemeClr val="tx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0" name="Group 29"/>
            <p:cNvGrpSpPr/>
            <p:nvPr/>
          </p:nvGrpSpPr>
          <p:grpSpPr>
            <a:xfrm>
              <a:off x="6433610" y="1016863"/>
              <a:ext cx="553952" cy="376548"/>
              <a:chOff x="4232322" y="3438808"/>
              <a:chExt cx="553952" cy="376548"/>
            </a:xfrm>
          </p:grpSpPr>
          <p:sp>
            <p:nvSpPr>
              <p:cNvPr id="31" name="Freeform 96"/>
              <p:cNvSpPr>
                <a:spLocks/>
              </p:cNvSpPr>
              <p:nvPr/>
            </p:nvSpPr>
            <p:spPr bwMode="auto">
              <a:xfrm>
                <a:off x="4237829" y="3564034"/>
                <a:ext cx="521196" cy="209000"/>
              </a:xfrm>
              <a:custGeom>
                <a:avLst/>
                <a:gdLst>
                  <a:gd name="T0" fmla="*/ 580 w 761"/>
                  <a:gd name="T1" fmla="*/ 305 h 305"/>
                  <a:gd name="T2" fmla="*/ 694 w 761"/>
                  <a:gd name="T3" fmla="*/ 185 h 305"/>
                  <a:gd name="T4" fmla="*/ 733 w 761"/>
                  <a:gd name="T5" fmla="*/ 0 h 305"/>
                  <a:gd name="T6" fmla="*/ 509 w 761"/>
                  <a:gd name="T7" fmla="*/ 0 h 305"/>
                  <a:gd name="T8" fmla="*/ 443 w 761"/>
                  <a:gd name="T9" fmla="*/ 81 h 305"/>
                  <a:gd name="T10" fmla="*/ 40 w 761"/>
                  <a:gd name="T11" fmla="*/ 81 h 305"/>
                  <a:gd name="T12" fmla="*/ 9 w 761"/>
                  <a:gd name="T13" fmla="*/ 165 h 305"/>
                  <a:gd name="T14" fmla="*/ 106 w 761"/>
                  <a:gd name="T15" fmla="*/ 303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1" h="305">
                    <a:moveTo>
                      <a:pt x="580" y="305"/>
                    </a:moveTo>
                    <a:cubicBezTo>
                      <a:pt x="616" y="281"/>
                      <a:pt x="667" y="239"/>
                      <a:pt x="694" y="185"/>
                    </a:cubicBezTo>
                    <a:cubicBezTo>
                      <a:pt x="749" y="73"/>
                      <a:pt x="761" y="0"/>
                      <a:pt x="733" y="0"/>
                    </a:cubicBezTo>
                    <a:cubicBezTo>
                      <a:pt x="705" y="0"/>
                      <a:pt x="548" y="0"/>
                      <a:pt x="509" y="0"/>
                    </a:cubicBezTo>
                    <a:cubicBezTo>
                      <a:pt x="471" y="0"/>
                      <a:pt x="473" y="81"/>
                      <a:pt x="443" y="81"/>
                    </a:cubicBezTo>
                    <a:cubicBezTo>
                      <a:pt x="414" y="81"/>
                      <a:pt x="80" y="81"/>
                      <a:pt x="40" y="81"/>
                    </a:cubicBezTo>
                    <a:cubicBezTo>
                      <a:pt x="0" y="81"/>
                      <a:pt x="2" y="138"/>
                      <a:pt x="9" y="165"/>
                    </a:cubicBezTo>
                    <a:cubicBezTo>
                      <a:pt x="16" y="190"/>
                      <a:pt x="48" y="263"/>
                      <a:pt x="106" y="303"/>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97"/>
              <p:cNvSpPr>
                <a:spLocks/>
              </p:cNvSpPr>
              <p:nvPr/>
            </p:nvSpPr>
            <p:spPr bwMode="auto">
              <a:xfrm>
                <a:off x="4287978" y="3803181"/>
                <a:ext cx="442930" cy="12175"/>
              </a:xfrm>
              <a:custGeom>
                <a:avLst/>
                <a:gdLst>
                  <a:gd name="T0" fmla="*/ 647 w 647"/>
                  <a:gd name="T1" fmla="*/ 18 h 18"/>
                  <a:gd name="T2" fmla="*/ 566 w 647"/>
                  <a:gd name="T3" fmla="*/ 0 h 18"/>
                  <a:gd name="T4" fmla="*/ 485 w 647"/>
                  <a:gd name="T5" fmla="*/ 18 h 18"/>
                  <a:gd name="T6" fmla="*/ 404 w 647"/>
                  <a:gd name="T7" fmla="*/ 0 h 18"/>
                  <a:gd name="T8" fmla="*/ 323 w 647"/>
                  <a:gd name="T9" fmla="*/ 18 h 18"/>
                  <a:gd name="T10" fmla="*/ 243 w 647"/>
                  <a:gd name="T11" fmla="*/ 0 h 18"/>
                  <a:gd name="T12" fmla="*/ 162 w 647"/>
                  <a:gd name="T13" fmla="*/ 18 h 18"/>
                  <a:gd name="T14" fmla="*/ 81 w 647"/>
                  <a:gd name="T15" fmla="*/ 0 h 18"/>
                  <a:gd name="T16" fmla="*/ 0 w 64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8">
                    <a:moveTo>
                      <a:pt x="647" y="18"/>
                    </a:moveTo>
                    <a:cubicBezTo>
                      <a:pt x="618" y="18"/>
                      <a:pt x="590" y="12"/>
                      <a:pt x="566" y="0"/>
                    </a:cubicBezTo>
                    <a:cubicBezTo>
                      <a:pt x="542" y="12"/>
                      <a:pt x="514" y="18"/>
                      <a:pt x="485" y="18"/>
                    </a:cubicBezTo>
                    <a:cubicBezTo>
                      <a:pt x="456" y="18"/>
                      <a:pt x="429" y="12"/>
                      <a:pt x="404" y="0"/>
                    </a:cubicBezTo>
                    <a:cubicBezTo>
                      <a:pt x="380" y="12"/>
                      <a:pt x="353" y="18"/>
                      <a:pt x="323" y="18"/>
                    </a:cubicBezTo>
                    <a:cubicBezTo>
                      <a:pt x="294" y="18"/>
                      <a:pt x="267" y="12"/>
                      <a:pt x="243" y="0"/>
                    </a:cubicBezTo>
                    <a:cubicBezTo>
                      <a:pt x="218" y="12"/>
                      <a:pt x="191" y="18"/>
                      <a:pt x="162" y="18"/>
                    </a:cubicBezTo>
                    <a:cubicBezTo>
                      <a:pt x="133" y="18"/>
                      <a:pt x="105" y="12"/>
                      <a:pt x="81" y="0"/>
                    </a:cubicBezTo>
                    <a:cubicBezTo>
                      <a:pt x="57" y="12"/>
                      <a:pt x="29" y="18"/>
                      <a:pt x="0" y="1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98"/>
              <p:cNvSpPr>
                <a:spLocks/>
              </p:cNvSpPr>
              <p:nvPr/>
            </p:nvSpPr>
            <p:spPr bwMode="auto">
              <a:xfrm>
                <a:off x="4232322" y="3753902"/>
                <a:ext cx="553952" cy="20291"/>
              </a:xfrm>
              <a:custGeom>
                <a:avLst/>
                <a:gdLst>
                  <a:gd name="T0" fmla="*/ 0 w 809"/>
                  <a:gd name="T1" fmla="*/ 0 h 30"/>
                  <a:gd name="T2" fmla="*/ 81 w 809"/>
                  <a:gd name="T3" fmla="*/ 30 h 30"/>
                  <a:gd name="T4" fmla="*/ 162 w 809"/>
                  <a:gd name="T5" fmla="*/ 0 h 30"/>
                  <a:gd name="T6" fmla="*/ 243 w 809"/>
                  <a:gd name="T7" fmla="*/ 30 h 30"/>
                  <a:gd name="T8" fmla="*/ 324 w 809"/>
                  <a:gd name="T9" fmla="*/ 0 h 30"/>
                  <a:gd name="T10" fmla="*/ 404 w 809"/>
                  <a:gd name="T11" fmla="*/ 30 h 30"/>
                  <a:gd name="T12" fmla="*/ 485 w 809"/>
                  <a:gd name="T13" fmla="*/ 0 h 30"/>
                  <a:gd name="T14" fmla="*/ 566 w 809"/>
                  <a:gd name="T15" fmla="*/ 30 h 30"/>
                  <a:gd name="T16" fmla="*/ 647 w 809"/>
                  <a:gd name="T17" fmla="*/ 0 h 30"/>
                  <a:gd name="T18" fmla="*/ 728 w 809"/>
                  <a:gd name="T19" fmla="*/ 30 h 30"/>
                  <a:gd name="T20" fmla="*/ 809 w 80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30">
                    <a:moveTo>
                      <a:pt x="0" y="0"/>
                    </a:moveTo>
                    <a:cubicBezTo>
                      <a:pt x="18" y="18"/>
                      <a:pt x="47" y="30"/>
                      <a:pt x="81" y="30"/>
                    </a:cubicBezTo>
                    <a:cubicBezTo>
                      <a:pt x="114" y="30"/>
                      <a:pt x="144" y="18"/>
                      <a:pt x="162" y="0"/>
                    </a:cubicBezTo>
                    <a:cubicBezTo>
                      <a:pt x="180" y="18"/>
                      <a:pt x="209" y="30"/>
                      <a:pt x="243" y="30"/>
                    </a:cubicBezTo>
                    <a:cubicBezTo>
                      <a:pt x="276" y="30"/>
                      <a:pt x="306" y="18"/>
                      <a:pt x="324" y="0"/>
                    </a:cubicBezTo>
                    <a:cubicBezTo>
                      <a:pt x="342" y="18"/>
                      <a:pt x="371" y="30"/>
                      <a:pt x="404" y="30"/>
                    </a:cubicBezTo>
                    <a:cubicBezTo>
                      <a:pt x="438" y="30"/>
                      <a:pt x="467" y="18"/>
                      <a:pt x="485" y="0"/>
                    </a:cubicBezTo>
                    <a:cubicBezTo>
                      <a:pt x="503" y="18"/>
                      <a:pt x="533" y="30"/>
                      <a:pt x="566" y="30"/>
                    </a:cubicBezTo>
                    <a:cubicBezTo>
                      <a:pt x="600" y="30"/>
                      <a:pt x="629" y="18"/>
                      <a:pt x="647" y="0"/>
                    </a:cubicBezTo>
                    <a:cubicBezTo>
                      <a:pt x="665" y="18"/>
                      <a:pt x="695" y="30"/>
                      <a:pt x="728" y="30"/>
                    </a:cubicBezTo>
                    <a:cubicBezTo>
                      <a:pt x="762" y="30"/>
                      <a:pt x="791" y="18"/>
                      <a:pt x="809"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99"/>
              <p:cNvSpPr>
                <a:spLocks/>
              </p:cNvSpPr>
              <p:nvPr/>
            </p:nvSpPr>
            <p:spPr bwMode="auto">
              <a:xfrm>
                <a:off x="4279572" y="3487507"/>
                <a:ext cx="151315" cy="132183"/>
              </a:xfrm>
              <a:custGeom>
                <a:avLst/>
                <a:gdLst>
                  <a:gd name="T0" fmla="*/ 57 w 522"/>
                  <a:gd name="T1" fmla="*/ 456 h 456"/>
                  <a:gd name="T2" fmla="*/ 57 w 522"/>
                  <a:gd name="T3" fmla="*/ 248 h 456"/>
                  <a:gd name="T4" fmla="*/ 0 w 522"/>
                  <a:gd name="T5" fmla="*/ 248 h 456"/>
                  <a:gd name="T6" fmla="*/ 0 w 522"/>
                  <a:gd name="T7" fmla="*/ 0 h 456"/>
                  <a:gd name="T8" fmla="*/ 522 w 522"/>
                  <a:gd name="T9" fmla="*/ 0 h 456"/>
                  <a:gd name="T10" fmla="*/ 466 w 522"/>
                  <a:gd name="T11" fmla="*/ 241 h 456"/>
                  <a:gd name="T12" fmla="*/ 385 w 522"/>
                  <a:gd name="T13" fmla="*/ 241 h 456"/>
                  <a:gd name="T14" fmla="*/ 385 w 522"/>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456">
                    <a:moveTo>
                      <a:pt x="57" y="456"/>
                    </a:moveTo>
                    <a:lnTo>
                      <a:pt x="57" y="248"/>
                    </a:lnTo>
                    <a:lnTo>
                      <a:pt x="0" y="248"/>
                    </a:lnTo>
                    <a:lnTo>
                      <a:pt x="0" y="0"/>
                    </a:lnTo>
                    <a:lnTo>
                      <a:pt x="522" y="0"/>
                    </a:lnTo>
                    <a:lnTo>
                      <a:pt x="466" y="241"/>
                    </a:lnTo>
                    <a:lnTo>
                      <a:pt x="385" y="241"/>
                    </a:lnTo>
                    <a:lnTo>
                      <a:pt x="385" y="456"/>
                    </a:ln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100"/>
              <p:cNvSpPr>
                <a:spLocks noChangeShapeType="1"/>
              </p:cNvSpPr>
              <p:nvPr/>
            </p:nvSpPr>
            <p:spPr bwMode="auto">
              <a:xfrm flipV="1">
                <a:off x="4390014" y="3438808"/>
                <a:ext cx="0" cy="48699"/>
              </a:xfrm>
              <a:prstGeom prst="line">
                <a:avLst/>
              </a:prstGeom>
              <a:noFill/>
              <a:ln w="12700"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389168505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1111">
                                          <p:cBhvr additive="base">
                                            <p:cTn id="7" dur="900" fill="hold"/>
                                            <p:tgtEl>
                                              <p:spTgt spid="17"/>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1111">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14:bounceEnd="61111">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1111">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1111">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14:bounceEnd="61111">
                                          <p:cBhvr additive="base">
                                            <p:cTn id="15" dur="1100" fill="hold"/>
                                            <p:tgtEl>
                                              <p:spTgt spid="19"/>
                                            </p:tgtEl>
                                            <p:attrNameLst>
                                              <p:attrName>ppt_x</p:attrName>
                                            </p:attrNameLst>
                                          </p:cBhvr>
                                          <p:tavLst>
                                            <p:tav tm="0">
                                              <p:val>
                                                <p:strVal val="#ppt_x"/>
                                              </p:val>
                                            </p:tav>
                                            <p:tav tm="100000">
                                              <p:val>
                                                <p:strVal val="#ppt_x"/>
                                              </p:val>
                                            </p:tav>
                                          </p:tavLst>
                                        </p:anim>
                                        <p:anim calcmode="lin" valueType="num" p14:bounceEnd="61111">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1111">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14:bounceEnd="61111">
                                          <p:cBhvr additive="base">
                                            <p:cTn id="19" dur="1200" fill="hold"/>
                                            <p:tgtEl>
                                              <p:spTgt spid="20"/>
                                            </p:tgtEl>
                                            <p:attrNameLst>
                                              <p:attrName>ppt_x</p:attrName>
                                            </p:attrNameLst>
                                          </p:cBhvr>
                                          <p:tavLst>
                                            <p:tav tm="0">
                                              <p:val>
                                                <p:strVal val="#ppt_x"/>
                                              </p:val>
                                            </p:tav>
                                            <p:tav tm="100000">
                                              <p:val>
                                                <p:strVal val="#ppt_x"/>
                                              </p:val>
                                            </p:tav>
                                          </p:tavLst>
                                        </p:anim>
                                        <p:anim calcmode="lin" valueType="num" p14:bounceEnd="61111">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900" fill="hold"/>
                                            <p:tgtEl>
                                              <p:spTgt spid="17"/>
                                            </p:tgtEl>
                                            <p:attrNameLst>
                                              <p:attrName>ppt_x</p:attrName>
                                            </p:attrNameLst>
                                          </p:cBhvr>
                                          <p:tavLst>
                                            <p:tav tm="0">
                                              <p:val>
                                                <p:strVal val="#ppt_x"/>
                                              </p:val>
                                            </p:tav>
                                            <p:tav tm="100000">
                                              <p:val>
                                                <p:strVal val="#ppt_x"/>
                                              </p:val>
                                            </p:tav>
                                          </p:tavLst>
                                        </p:anim>
                                        <p:anim calcmode="lin" valueType="num">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100" fill="hold"/>
                                            <p:tgtEl>
                                              <p:spTgt spid="19"/>
                                            </p:tgtEl>
                                            <p:attrNameLst>
                                              <p:attrName>ppt_x</p:attrName>
                                            </p:attrNameLst>
                                          </p:cBhvr>
                                          <p:tavLst>
                                            <p:tav tm="0">
                                              <p:val>
                                                <p:strVal val="#ppt_x"/>
                                              </p:val>
                                            </p:tav>
                                            <p:tav tm="100000">
                                              <p:val>
                                                <p:strVal val="#ppt_x"/>
                                              </p:val>
                                            </p:tav>
                                          </p:tavLst>
                                        </p:anim>
                                        <p:anim calcmode="lin" valueType="num">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200" fill="hold"/>
                                            <p:tgtEl>
                                              <p:spTgt spid="20"/>
                                            </p:tgtEl>
                                            <p:attrNameLst>
                                              <p:attrName>ppt_x</p:attrName>
                                            </p:attrNameLst>
                                          </p:cBhvr>
                                          <p:tavLst>
                                            <p:tav tm="0">
                                              <p:val>
                                                <p:strVal val="#ppt_x"/>
                                              </p:val>
                                            </p:tav>
                                            <p:tav tm="100000">
                                              <p:val>
                                                <p:strVal val="#ppt_x"/>
                                              </p:val>
                                            </p:tav>
                                          </p:tavLst>
                                        </p:anim>
                                        <p:anim calcmode="lin" valueType="num">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4608576" y="3044957"/>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608576" y="3907656"/>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08576" y="4770355"/>
            <a:ext cx="7083891"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7428147" y="2276872"/>
            <a:ext cx="3572977" cy="480131"/>
          </a:xfrm>
          <a:prstGeom prst="rect">
            <a:avLst/>
          </a:prstGeom>
          <a:noFill/>
        </p:spPr>
        <p:txBody>
          <a:bodyPr wrap="square" rtlCol="0">
            <a:spAutoFit/>
          </a:bodyPr>
          <a:lstStyle/>
          <a:p>
            <a:pPr>
              <a:lnSpc>
                <a:spcPct val="90000"/>
              </a:lnSpc>
            </a:pPr>
            <a:r>
              <a:rPr lang="en-US" sz="1400" dirty="0" err="1"/>
              <a:t>Xxxx</a:t>
            </a:r>
            <a:r>
              <a:rPr lang="en-US" sz="1400" dirty="0"/>
              <a:t> xxx xx x </a:t>
            </a:r>
            <a:r>
              <a:rPr lang="en-US" sz="1400" dirty="0" err="1"/>
              <a:t>xxxxxx</a:t>
            </a:r>
            <a:r>
              <a:rPr lang="en-US" sz="1400" dirty="0"/>
              <a:t> xx </a:t>
            </a:r>
            <a:r>
              <a:rPr lang="en-US" sz="1400" dirty="0" err="1"/>
              <a:t>xxxxx</a:t>
            </a:r>
            <a:r>
              <a:rPr lang="en-US" sz="1400" dirty="0"/>
              <a:t> xx. Xx </a:t>
            </a:r>
            <a:r>
              <a:rPr lang="en-US" sz="1400" dirty="0" err="1"/>
              <a:t>xxxx</a:t>
            </a:r>
            <a:r>
              <a:rPr lang="en-US" sz="1400" dirty="0"/>
              <a:t> x </a:t>
            </a:r>
            <a:r>
              <a:rPr lang="en-US" sz="1400" dirty="0" err="1"/>
              <a:t>xxxxxxxx</a:t>
            </a:r>
            <a:r>
              <a:rPr lang="en-US" sz="1400" dirty="0"/>
              <a:t> xx </a:t>
            </a:r>
            <a:r>
              <a:rPr lang="en-US" sz="1400" dirty="0" err="1"/>
              <a:t>xxxx</a:t>
            </a:r>
            <a:r>
              <a:rPr lang="en-US" sz="1400" dirty="0"/>
              <a:t> </a:t>
            </a:r>
            <a:r>
              <a:rPr lang="en-US" sz="1400" dirty="0" err="1"/>
              <a:t>xxxxxxx</a:t>
            </a:r>
            <a:r>
              <a:rPr lang="en-US" sz="1400" dirty="0"/>
              <a:t> xxx.</a:t>
            </a:r>
          </a:p>
        </p:txBody>
      </p:sp>
      <p:sp>
        <p:nvSpPr>
          <p:cNvPr id="9" name="TextBox 8"/>
          <p:cNvSpPr txBox="1"/>
          <p:nvPr/>
        </p:nvSpPr>
        <p:spPr>
          <a:xfrm>
            <a:off x="7428148" y="3121254"/>
            <a:ext cx="3789001" cy="480131"/>
          </a:xfrm>
          <a:prstGeom prst="rect">
            <a:avLst/>
          </a:prstGeom>
          <a:noFill/>
        </p:spPr>
        <p:txBody>
          <a:bodyPr wrap="square" rtlCol="0">
            <a:spAutoFit/>
          </a:bodyPr>
          <a:lstStyle/>
          <a:p>
            <a:pPr>
              <a:lnSpc>
                <a:spcPct val="90000"/>
              </a:lnSpc>
            </a:pPr>
            <a:r>
              <a:rPr lang="en-US" sz="1400" dirty="0"/>
              <a:t>Executives and directors need a trusted source of industry news that helps them lead</a:t>
            </a:r>
          </a:p>
        </p:txBody>
      </p:sp>
      <p:sp>
        <p:nvSpPr>
          <p:cNvPr id="10" name="TextBox 9"/>
          <p:cNvSpPr txBox="1"/>
          <p:nvPr/>
        </p:nvSpPr>
        <p:spPr>
          <a:xfrm>
            <a:off x="7428148" y="3983952"/>
            <a:ext cx="3572976" cy="674031"/>
          </a:xfrm>
          <a:prstGeom prst="rect">
            <a:avLst/>
          </a:prstGeom>
          <a:noFill/>
        </p:spPr>
        <p:txBody>
          <a:bodyPr wrap="square" rtlCol="0">
            <a:spAutoFit/>
          </a:bodyPr>
          <a:lstStyle/>
          <a:p>
            <a:pPr>
              <a:lnSpc>
                <a:spcPct val="90000"/>
              </a:lnSpc>
            </a:pPr>
            <a:r>
              <a:rPr lang="en-US" sz="1400" dirty="0"/>
              <a:t>Managers do not understand how to manage new global generation of mobile individuals</a:t>
            </a:r>
          </a:p>
        </p:txBody>
      </p:sp>
      <p:sp>
        <p:nvSpPr>
          <p:cNvPr id="11" name="TextBox 10"/>
          <p:cNvSpPr txBox="1"/>
          <p:nvPr/>
        </p:nvSpPr>
        <p:spPr>
          <a:xfrm>
            <a:off x="7428148" y="4825456"/>
            <a:ext cx="3789001" cy="867930"/>
          </a:xfrm>
          <a:prstGeom prst="rect">
            <a:avLst/>
          </a:prstGeom>
          <a:noFill/>
        </p:spPr>
        <p:txBody>
          <a:bodyPr wrap="square" rtlCol="0">
            <a:spAutoFit/>
          </a:bodyPr>
          <a:lstStyle/>
          <a:p>
            <a:pPr>
              <a:lnSpc>
                <a:spcPct val="90000"/>
              </a:lnSpc>
            </a:pPr>
            <a:r>
              <a:rPr lang="en-US" sz="140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ext uri="{D42A27DB-BD31-4B8C-83A1-F6EECF244321}">
                <p14:modId xmlns:p14="http://schemas.microsoft.com/office/powerpoint/2010/main" val="3546401308"/>
              </p:ext>
            </p:extLst>
          </p:nvPr>
        </p:nvGraphicFramePr>
        <p:xfrm>
          <a:off x="1487488" y="1681912"/>
          <a:ext cx="5472608" cy="39417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937635" y="2305301"/>
            <a:ext cx="595035" cy="523220"/>
          </a:xfrm>
          <a:prstGeom prst="rect">
            <a:avLst/>
          </a:prstGeom>
        </p:spPr>
        <p:txBody>
          <a:bodyPr wrap="none">
            <a:spAutoFit/>
          </a:bodyPr>
          <a:lstStyle/>
          <a:p>
            <a:pPr lvl="0" algn="ctr"/>
            <a:r>
              <a:rPr lang="en-US" sz="2800" dirty="0">
                <a:solidFill>
                  <a:srgbClr val="FFFFFF"/>
                </a:solidFill>
              </a:rPr>
              <a:t>01</a:t>
            </a:r>
          </a:p>
        </p:txBody>
      </p:sp>
      <p:sp>
        <p:nvSpPr>
          <p:cNvPr id="13" name="Rectangle 12"/>
          <p:cNvSpPr/>
          <p:nvPr/>
        </p:nvSpPr>
        <p:spPr>
          <a:xfrm>
            <a:off x="3937635" y="3167220"/>
            <a:ext cx="595035" cy="523220"/>
          </a:xfrm>
          <a:prstGeom prst="rect">
            <a:avLst/>
          </a:prstGeom>
        </p:spPr>
        <p:txBody>
          <a:bodyPr wrap="none">
            <a:spAutoFit/>
          </a:bodyPr>
          <a:lstStyle/>
          <a:p>
            <a:pPr lvl="0" algn="ctr"/>
            <a:r>
              <a:rPr lang="en-US" sz="2800" dirty="0">
                <a:solidFill>
                  <a:srgbClr val="FFFFFF"/>
                </a:solidFill>
              </a:rPr>
              <a:t>02</a:t>
            </a:r>
          </a:p>
        </p:txBody>
      </p:sp>
      <p:sp>
        <p:nvSpPr>
          <p:cNvPr id="19" name="Rectangle 18"/>
          <p:cNvSpPr/>
          <p:nvPr/>
        </p:nvSpPr>
        <p:spPr>
          <a:xfrm>
            <a:off x="3937635" y="4006273"/>
            <a:ext cx="595035" cy="523220"/>
          </a:xfrm>
          <a:prstGeom prst="rect">
            <a:avLst/>
          </a:prstGeom>
        </p:spPr>
        <p:txBody>
          <a:bodyPr wrap="none">
            <a:spAutoFit/>
          </a:bodyPr>
          <a:lstStyle/>
          <a:p>
            <a:pPr lvl="0" algn="ctr"/>
            <a:r>
              <a:rPr lang="en-US" sz="2800" dirty="0">
                <a:solidFill>
                  <a:srgbClr val="FFFFFF"/>
                </a:solidFill>
              </a:rPr>
              <a:t>03</a:t>
            </a:r>
          </a:p>
        </p:txBody>
      </p:sp>
      <p:sp>
        <p:nvSpPr>
          <p:cNvPr id="20" name="Rectangle 19"/>
          <p:cNvSpPr/>
          <p:nvPr/>
        </p:nvSpPr>
        <p:spPr>
          <a:xfrm>
            <a:off x="3937635" y="4868192"/>
            <a:ext cx="595035" cy="523220"/>
          </a:xfrm>
          <a:prstGeom prst="rect">
            <a:avLst/>
          </a:prstGeom>
        </p:spPr>
        <p:txBody>
          <a:bodyPr wrap="none">
            <a:spAutoFit/>
          </a:bodyPr>
          <a:lstStyle/>
          <a:p>
            <a:pPr lvl="0" algn="ctr"/>
            <a:r>
              <a:rPr lang="en-US" sz="2800" dirty="0">
                <a:solidFill>
                  <a:srgbClr val="FFFFFF"/>
                </a:solidFill>
              </a:rPr>
              <a:t>04</a:t>
            </a:r>
          </a:p>
        </p:txBody>
      </p:sp>
      <p:pic>
        <p:nvPicPr>
          <p:cNvPr id="21" name="Picture 20">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dirty="0" err="1"/>
              <a:t>Xxxxx</a:t>
            </a:r>
            <a:r>
              <a:rPr lang="en-US" dirty="0"/>
              <a:t> xx </a:t>
            </a:r>
            <a:r>
              <a:rPr lang="en-US" dirty="0" err="1"/>
              <a:t>xxxx</a:t>
            </a:r>
            <a:r>
              <a:rPr lang="en-US" dirty="0"/>
              <a:t> </a:t>
            </a:r>
            <a:r>
              <a:rPr lang="en-US" dirty="0" err="1"/>
              <a:t>xxxx</a:t>
            </a:r>
            <a:endParaRPr lang="en-US" dirty="0"/>
          </a:p>
        </p:txBody>
      </p:sp>
      <p:sp>
        <p:nvSpPr>
          <p:cNvPr id="161" name="Text Placeholder 160"/>
          <p:cNvSpPr>
            <a:spLocks noGrp="1"/>
          </p:cNvSpPr>
          <p:nvPr>
            <p:ph type="body" sz="quarter" idx="10"/>
          </p:nvPr>
        </p:nvSpPr>
        <p:spPr/>
        <p:txBody>
          <a:bodyPr/>
          <a:lstStyle/>
          <a:p>
            <a:pPr algn="r"/>
            <a:r>
              <a:rPr lang="en-US" dirty="0" err="1"/>
              <a:t>Xxxx</a:t>
            </a:r>
            <a:r>
              <a:rPr lang="en-US" dirty="0"/>
              <a:t> </a:t>
            </a:r>
            <a:r>
              <a:rPr lang="en-US" dirty="0" err="1"/>
              <a:t>xxxxxxxxxxx</a:t>
            </a:r>
            <a:r>
              <a:rPr lang="en-US" dirty="0"/>
              <a:t> </a:t>
            </a:r>
            <a:r>
              <a:rPr lang="en-US" dirty="0" err="1"/>
              <a:t>xxxx</a:t>
            </a:r>
            <a:r>
              <a:rPr lang="en-US" dirty="0"/>
              <a:t> </a:t>
            </a:r>
            <a:r>
              <a:rPr lang="en-US" dirty="0" err="1"/>
              <a:t>xxxxxxx</a:t>
            </a:r>
            <a:r>
              <a:rPr lang="en-US" dirty="0"/>
              <a:t> </a:t>
            </a:r>
            <a:r>
              <a:rPr lang="en-US" dirty="0" err="1"/>
              <a:t>xxxxx</a:t>
            </a:r>
            <a:endParaRPr lang="en-US" dirty="0"/>
          </a:p>
        </p:txBody>
      </p:sp>
      <p:grpSp>
        <p:nvGrpSpPr>
          <p:cNvPr id="157" name="Group 156"/>
          <p:cNvGrpSpPr/>
          <p:nvPr/>
        </p:nvGrpSpPr>
        <p:grpSpPr>
          <a:xfrm>
            <a:off x="853933" y="417681"/>
            <a:ext cx="3414492" cy="2015127"/>
            <a:chOff x="640449" y="313260"/>
            <a:chExt cx="2560869" cy="1511345"/>
          </a:xfrm>
        </p:grpSpPr>
        <p:sp>
          <p:nvSpPr>
            <p:cNvPr id="6" name="Rounded Rectangle 5"/>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sp>
          <p:nvSpPr>
            <p:cNvPr id="7" name="Rounded Rectangle 6"/>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sp>
          <p:nvSpPr>
            <p:cNvPr id="8" name="Rounded Rectangle 7"/>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12" name="Oval 11"/>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01</a:t>
              </a:r>
            </a:p>
          </p:txBody>
        </p:sp>
      </p:grpSp>
      <p:sp>
        <p:nvSpPr>
          <p:cNvPr id="46" name="Rectangle 45"/>
          <p:cNvSpPr/>
          <p:nvPr/>
        </p:nvSpPr>
        <p:spPr>
          <a:xfrm>
            <a:off x="853933" y="3372501"/>
            <a:ext cx="1432068" cy="803810"/>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grpSp>
        <p:nvGrpSpPr>
          <p:cNvPr id="158" name="Group 157"/>
          <p:cNvGrpSpPr/>
          <p:nvPr/>
        </p:nvGrpSpPr>
        <p:grpSpPr>
          <a:xfrm>
            <a:off x="2694079" y="1272169"/>
            <a:ext cx="3414492" cy="2015127"/>
            <a:chOff x="2020559" y="954126"/>
            <a:chExt cx="2560869" cy="1511345"/>
          </a:xfrm>
        </p:grpSpPr>
        <p:sp>
          <p:nvSpPr>
            <p:cNvPr id="69" name="Rounded Rectangle 68"/>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0" name="Rounded Rectangle 69"/>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1" name="Rounded Rectangle 70"/>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72" name="Oval 71"/>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02</a:t>
              </a:r>
            </a:p>
          </p:txBody>
        </p:sp>
      </p:grpSp>
      <p:grpSp>
        <p:nvGrpSpPr>
          <p:cNvPr id="159" name="Group 158"/>
          <p:cNvGrpSpPr/>
          <p:nvPr/>
        </p:nvGrpSpPr>
        <p:grpSpPr>
          <a:xfrm>
            <a:off x="4529667" y="2136414"/>
            <a:ext cx="4896379" cy="2015127"/>
            <a:chOff x="3397250" y="1602310"/>
            <a:chExt cx="3672284" cy="1511345"/>
          </a:xfrm>
        </p:grpSpPr>
        <p:sp>
          <p:nvSpPr>
            <p:cNvPr id="73" name="Rounded Rectangle 72"/>
            <p:cNvSpPr/>
            <p:nvPr/>
          </p:nvSpPr>
          <p:spPr>
            <a:xfrm rot="2700000">
              <a:off x="5743060" y="2059510"/>
              <a:ext cx="1325880"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4" name="Rounded Rectangle 73"/>
            <p:cNvSpPr/>
            <p:nvPr/>
          </p:nvSpPr>
          <p:spPr>
            <a:xfrm rot="8100000">
              <a:off x="5747728" y="2702175"/>
              <a:ext cx="1321806"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5" name="Rounded Rectangle 74"/>
            <p:cNvSpPr/>
            <p:nvPr/>
          </p:nvSpPr>
          <p:spPr>
            <a:xfrm>
              <a:off x="3397250" y="2380772"/>
              <a:ext cx="3538317"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76" name="Oval 75"/>
            <p:cNvSpPr/>
            <p:nvPr/>
          </p:nvSpPr>
          <p:spPr>
            <a:xfrm>
              <a:off x="6538584" y="239774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03</a:t>
              </a:r>
            </a:p>
          </p:txBody>
        </p:sp>
      </p:grpSp>
      <p:grpSp>
        <p:nvGrpSpPr>
          <p:cNvPr id="160" name="Group 159"/>
          <p:cNvGrpSpPr/>
          <p:nvPr/>
        </p:nvGrpSpPr>
        <p:grpSpPr>
          <a:xfrm>
            <a:off x="7851701" y="2990902"/>
            <a:ext cx="3414492" cy="2015127"/>
            <a:chOff x="5888775" y="2243176"/>
            <a:chExt cx="2560869" cy="1511345"/>
          </a:xfrm>
        </p:grpSpPr>
        <p:sp>
          <p:nvSpPr>
            <p:cNvPr id="77" name="Rounded Rectangle 76"/>
            <p:cNvSpPr/>
            <p:nvPr/>
          </p:nvSpPr>
          <p:spPr>
            <a:xfrm rot="2700000">
              <a:off x="7123170" y="2700376"/>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8" name="Rounded Rectangle 77"/>
            <p:cNvSpPr/>
            <p:nvPr/>
          </p:nvSpPr>
          <p:spPr>
            <a:xfrm rot="8100000">
              <a:off x="7127838" y="3343041"/>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p>
          </p:txBody>
        </p:sp>
        <p:sp>
          <p:nvSpPr>
            <p:cNvPr id="79" name="Rounded Rectangle 78"/>
            <p:cNvSpPr/>
            <p:nvPr/>
          </p:nvSpPr>
          <p:spPr>
            <a:xfrm>
              <a:off x="5888775" y="3021638"/>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t>Xxxxx</a:t>
              </a:r>
              <a:r>
                <a:rPr lang="en-US" sz="1867" dirty="0"/>
                <a:t> </a:t>
              </a:r>
              <a:r>
                <a:rPr lang="en-US" sz="1867" dirty="0" err="1"/>
                <a:t>xxxxx</a:t>
              </a:r>
              <a:endParaRPr lang="en-US" sz="1867" dirty="0"/>
            </a:p>
          </p:txBody>
        </p:sp>
        <p:sp useBgFill="1">
          <p:nvSpPr>
            <p:cNvPr id="80" name="Oval 79"/>
            <p:cNvSpPr/>
            <p:nvPr/>
          </p:nvSpPr>
          <p:spPr>
            <a:xfrm>
              <a:off x="7918694" y="303861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04</a:t>
              </a:r>
            </a:p>
          </p:txBody>
        </p:sp>
      </p:grpSp>
      <p:grpSp>
        <p:nvGrpSpPr>
          <p:cNvPr id="150" name="Group 149"/>
          <p:cNvGrpSpPr/>
          <p:nvPr/>
        </p:nvGrpSpPr>
        <p:grpSpPr>
          <a:xfrm>
            <a:off x="7851700" y="4773149"/>
            <a:ext cx="969171" cy="968376"/>
            <a:chOff x="0" y="-1971675"/>
            <a:chExt cx="1939925" cy="1938338"/>
          </a:xfrm>
        </p:grpSpPr>
        <p:sp>
          <p:nvSpPr>
            <p:cNvPr id="125"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7" name="Group 146"/>
            <p:cNvGrpSpPr/>
            <p:nvPr/>
          </p:nvGrpSpPr>
          <p:grpSpPr>
            <a:xfrm>
              <a:off x="279400" y="-1397000"/>
              <a:ext cx="1387475" cy="788988"/>
              <a:chOff x="279400" y="-1397000"/>
              <a:chExt cx="1387475" cy="788988"/>
            </a:xfrm>
          </p:grpSpPr>
          <p:sp>
            <p:nvSpPr>
              <p:cNvPr id="127"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3" name="Group 152"/>
          <p:cNvGrpSpPr/>
          <p:nvPr/>
        </p:nvGrpSpPr>
        <p:grpSpPr>
          <a:xfrm>
            <a:off x="4495800" y="3957059"/>
            <a:ext cx="969171" cy="971549"/>
            <a:chOff x="7204075" y="-1846263"/>
            <a:chExt cx="1939925" cy="1944688"/>
          </a:xfrm>
        </p:grpSpPr>
        <p:sp>
          <p:nvSpPr>
            <p:cNvPr id="123" name="Oval 59"/>
            <p:cNvSpPr>
              <a:spLocks noChangeArrowheads="1"/>
            </p:cNvSpPr>
            <p:nvPr/>
          </p:nvSpPr>
          <p:spPr bwMode="auto">
            <a:xfrm>
              <a:off x="7204075" y="-1846263"/>
              <a:ext cx="1939925"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9" name="Group 148"/>
            <p:cNvGrpSpPr/>
            <p:nvPr/>
          </p:nvGrpSpPr>
          <p:grpSpPr>
            <a:xfrm>
              <a:off x="7519988" y="-1506538"/>
              <a:ext cx="1312862" cy="1265238"/>
              <a:chOff x="7519988" y="-1506538"/>
              <a:chExt cx="1312862" cy="1265238"/>
            </a:xfrm>
          </p:grpSpPr>
          <p:sp>
            <p:nvSpPr>
              <p:cNvPr id="13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2" name="Group 151"/>
          <p:cNvGrpSpPr/>
          <p:nvPr/>
        </p:nvGrpSpPr>
        <p:grpSpPr>
          <a:xfrm>
            <a:off x="2591611" y="3090334"/>
            <a:ext cx="966792" cy="971549"/>
            <a:chOff x="5137150" y="-1846263"/>
            <a:chExt cx="1935163" cy="1944688"/>
          </a:xfrm>
        </p:grpSpPr>
        <p:sp>
          <p:nvSpPr>
            <p:cNvPr id="124" name="Oval 60"/>
            <p:cNvSpPr>
              <a:spLocks noChangeArrowheads="1"/>
            </p:cNvSpPr>
            <p:nvPr/>
          </p:nvSpPr>
          <p:spPr bwMode="auto">
            <a:xfrm>
              <a:off x="5137150" y="-1846263"/>
              <a:ext cx="1935163" cy="194468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8" name="Group 147"/>
            <p:cNvGrpSpPr/>
            <p:nvPr/>
          </p:nvGrpSpPr>
          <p:grpSpPr>
            <a:xfrm>
              <a:off x="5526088" y="-1517650"/>
              <a:ext cx="1158875" cy="1292225"/>
              <a:chOff x="5526088" y="-1517650"/>
              <a:chExt cx="1158875" cy="1292225"/>
            </a:xfrm>
          </p:grpSpPr>
          <p:sp>
            <p:nvSpPr>
              <p:cNvPr id="136"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51" name="Group 150"/>
          <p:cNvGrpSpPr/>
          <p:nvPr/>
        </p:nvGrpSpPr>
        <p:grpSpPr>
          <a:xfrm>
            <a:off x="853932" y="2246947"/>
            <a:ext cx="966789" cy="968376"/>
            <a:chOff x="2552700" y="-1971675"/>
            <a:chExt cx="1935163" cy="1938338"/>
          </a:xfrm>
        </p:grpSpPr>
        <p:sp>
          <p:nvSpPr>
            <p:cNvPr id="126"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46" name="Group 145"/>
            <p:cNvGrpSpPr/>
            <p:nvPr/>
          </p:nvGrpSpPr>
          <p:grpSpPr>
            <a:xfrm>
              <a:off x="2908300" y="-1620838"/>
              <a:ext cx="1228725" cy="1236663"/>
              <a:chOff x="2908300" y="-1620838"/>
              <a:chExt cx="1228725" cy="1236663"/>
            </a:xfrm>
          </p:grpSpPr>
          <p:sp>
            <p:nvSpPr>
              <p:cNvPr id="14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54" name="Rectangle 153"/>
          <p:cNvSpPr/>
          <p:nvPr/>
        </p:nvSpPr>
        <p:spPr>
          <a:xfrm>
            <a:off x="2591612" y="4201679"/>
            <a:ext cx="1508633" cy="602857"/>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5" name="Rectangle 154"/>
          <p:cNvSpPr/>
          <p:nvPr/>
        </p:nvSpPr>
        <p:spPr>
          <a:xfrm>
            <a:off x="4495800" y="5070618"/>
            <a:ext cx="2766467"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156" name="Rectangle 155"/>
          <p:cNvSpPr/>
          <p:nvPr/>
        </p:nvSpPr>
        <p:spPr>
          <a:xfrm>
            <a:off x="7851701" y="5829268"/>
            <a:ext cx="2706559" cy="401905"/>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3889528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800" fill="hold"/>
                                        <p:tgtEl>
                                          <p:spTgt spid="157"/>
                                        </p:tgtEl>
                                        <p:attrNameLst>
                                          <p:attrName>ppt_x</p:attrName>
                                        </p:attrNameLst>
                                      </p:cBhvr>
                                      <p:tavLst>
                                        <p:tav tm="0">
                                          <p:val>
                                            <p:strVal val="0-#ppt_w/2"/>
                                          </p:val>
                                        </p:tav>
                                        <p:tav tm="100000">
                                          <p:val>
                                            <p:strVal val="#ppt_x"/>
                                          </p:val>
                                        </p:tav>
                                      </p:tavLst>
                                    </p:anim>
                                    <p:anim calcmode="lin" valueType="num">
                                      <p:cBhvr additive="base">
                                        <p:cTn id="8" dur="8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900" fill="hold"/>
                                        <p:tgtEl>
                                          <p:spTgt spid="158"/>
                                        </p:tgtEl>
                                        <p:attrNameLst>
                                          <p:attrName>ppt_x</p:attrName>
                                        </p:attrNameLst>
                                      </p:cBhvr>
                                      <p:tavLst>
                                        <p:tav tm="0">
                                          <p:val>
                                            <p:strVal val="0-#ppt_w/2"/>
                                          </p:val>
                                        </p:tav>
                                        <p:tav tm="100000">
                                          <p:val>
                                            <p:strVal val="#ppt_x"/>
                                          </p:val>
                                        </p:tav>
                                      </p:tavLst>
                                    </p:anim>
                                    <p:anim calcmode="lin" valueType="num">
                                      <p:cBhvr additive="base">
                                        <p:cTn id="12" dur="900" fill="hold"/>
                                        <p:tgtEl>
                                          <p:spTgt spid="158"/>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400"/>
                                  </p:stCondLst>
                                  <p:childTnLst>
                                    <p:set>
                                      <p:cBhvr>
                                        <p:cTn id="14" dur="1" fill="hold">
                                          <p:stCondLst>
                                            <p:cond delay="0"/>
                                          </p:stCondLst>
                                        </p:cTn>
                                        <p:tgtEl>
                                          <p:spTgt spid="159"/>
                                        </p:tgtEl>
                                        <p:attrNameLst>
                                          <p:attrName>style.visibility</p:attrName>
                                        </p:attrNameLst>
                                      </p:cBhvr>
                                      <p:to>
                                        <p:strVal val="visible"/>
                                      </p:to>
                                    </p:set>
                                    <p:anim calcmode="lin" valueType="num">
                                      <p:cBhvr additive="base">
                                        <p:cTn id="15" dur="1000" fill="hold"/>
                                        <p:tgtEl>
                                          <p:spTgt spid="159"/>
                                        </p:tgtEl>
                                        <p:attrNameLst>
                                          <p:attrName>ppt_x</p:attrName>
                                        </p:attrNameLst>
                                      </p:cBhvr>
                                      <p:tavLst>
                                        <p:tav tm="0">
                                          <p:val>
                                            <p:strVal val="0-#ppt_w/2"/>
                                          </p:val>
                                        </p:tav>
                                        <p:tav tm="100000">
                                          <p:val>
                                            <p:strVal val="#ppt_x"/>
                                          </p:val>
                                        </p:tav>
                                      </p:tavLst>
                                    </p:anim>
                                    <p:anim calcmode="lin" valueType="num">
                                      <p:cBhvr additive="base">
                                        <p:cTn id="16" dur="1000" fill="hold"/>
                                        <p:tgtEl>
                                          <p:spTgt spid="159"/>
                                        </p:tgtEl>
                                        <p:attrNameLst>
                                          <p:attrName>ppt_y</p:attrName>
                                        </p:attrNameLst>
                                      </p:cBhvr>
                                      <p:tavLst>
                                        <p:tav tm="0">
                                          <p:val>
                                            <p:strVal val="#ppt_y"/>
                                          </p:val>
                                        </p:tav>
                                        <p:tav tm="100000">
                                          <p:val>
                                            <p:strVal val="#ppt_y"/>
                                          </p:val>
                                        </p:tav>
                                      </p:tavLst>
                                    </p:anim>
                                  </p:childTnLst>
                                </p:cTn>
                              </p:par>
                              <p:par>
                                <p:cTn id="17" presetID="2" presetClass="entr" presetSubtype="8" decel="81818" fill="hold" nodeType="withEffect">
                                  <p:stCondLst>
                                    <p:cond delay="600"/>
                                  </p:stCondLst>
                                  <p:childTnLst>
                                    <p:set>
                                      <p:cBhvr>
                                        <p:cTn id="18" dur="1" fill="hold">
                                          <p:stCondLst>
                                            <p:cond delay="0"/>
                                          </p:stCondLst>
                                        </p:cTn>
                                        <p:tgtEl>
                                          <p:spTgt spid="160"/>
                                        </p:tgtEl>
                                        <p:attrNameLst>
                                          <p:attrName>style.visibility</p:attrName>
                                        </p:attrNameLst>
                                      </p:cBhvr>
                                      <p:to>
                                        <p:strVal val="visible"/>
                                      </p:to>
                                    </p:set>
                                    <p:anim calcmode="lin" valueType="num">
                                      <p:cBhvr additive="base">
                                        <p:cTn id="19" dur="1100" fill="hold"/>
                                        <p:tgtEl>
                                          <p:spTgt spid="160"/>
                                        </p:tgtEl>
                                        <p:attrNameLst>
                                          <p:attrName>ppt_x</p:attrName>
                                        </p:attrNameLst>
                                      </p:cBhvr>
                                      <p:tavLst>
                                        <p:tav tm="0">
                                          <p:val>
                                            <p:strVal val="0-#ppt_w/2"/>
                                          </p:val>
                                        </p:tav>
                                        <p:tav tm="100000">
                                          <p:val>
                                            <p:strVal val="#ppt_x"/>
                                          </p:val>
                                        </p:tav>
                                      </p:tavLst>
                                    </p:anim>
                                    <p:anim calcmode="lin" valueType="num">
                                      <p:cBhvr additive="base">
                                        <p:cTn id="20" dur="1100" fill="hold"/>
                                        <p:tgtEl>
                                          <p:spTgt spid="16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151"/>
                                        </p:tgtEl>
                                        <p:attrNameLst>
                                          <p:attrName>style.visibility</p:attrName>
                                        </p:attrNameLst>
                                      </p:cBhvr>
                                      <p:to>
                                        <p:strVal val="visible"/>
                                      </p:to>
                                    </p:set>
                                    <p:animEffect transition="in" filter="fade">
                                      <p:cBhvr>
                                        <p:cTn id="23" dur="500"/>
                                        <p:tgtEl>
                                          <p:spTgt spid="151"/>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500"/>
                                        <p:tgtEl>
                                          <p:spTgt spid="1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54"/>
                                        </p:tgtEl>
                                        <p:attrNameLst>
                                          <p:attrName>style.visibility</p:attrName>
                                        </p:attrNameLst>
                                      </p:cBhvr>
                                      <p:to>
                                        <p:strVal val="visible"/>
                                      </p:to>
                                    </p:set>
                                    <p:animEffect transition="in" filter="fade">
                                      <p:cBhvr>
                                        <p:cTn id="32" dur="500"/>
                                        <p:tgtEl>
                                          <p:spTgt spid="154"/>
                                        </p:tgtEl>
                                      </p:cBhvr>
                                    </p:animEffect>
                                  </p:childTnLst>
                                </p:cTn>
                              </p:par>
                              <p:par>
                                <p:cTn id="33" presetID="10" presetClass="entr" presetSubtype="0" fill="hold" nodeType="withEffect">
                                  <p:stCondLst>
                                    <p:cond delay="110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155"/>
                                        </p:tgtEl>
                                        <p:attrNameLst>
                                          <p:attrName>style.visibility</p:attrName>
                                        </p:attrNameLst>
                                      </p:cBhvr>
                                      <p:to>
                                        <p:strVal val="visible"/>
                                      </p:to>
                                    </p:set>
                                    <p:animEffect transition="in" filter="fade">
                                      <p:cBhvr>
                                        <p:cTn id="38" dur="500"/>
                                        <p:tgtEl>
                                          <p:spTgt spid="155"/>
                                        </p:tgtEl>
                                      </p:cBhvr>
                                    </p:animEffect>
                                  </p:childTnLst>
                                </p:cTn>
                              </p:par>
                              <p:par>
                                <p:cTn id="39" presetID="10" presetClass="entr" presetSubtype="0" fill="hold" nodeType="withEffect">
                                  <p:stCondLst>
                                    <p:cond delay="1300"/>
                                  </p:stCondLst>
                                  <p:childTnLst>
                                    <p:set>
                                      <p:cBhvr>
                                        <p:cTn id="40" dur="1" fill="hold">
                                          <p:stCondLst>
                                            <p:cond delay="0"/>
                                          </p:stCondLst>
                                        </p:cTn>
                                        <p:tgtEl>
                                          <p:spTgt spid="150"/>
                                        </p:tgtEl>
                                        <p:attrNameLst>
                                          <p:attrName>style.visibility</p:attrName>
                                        </p:attrNameLst>
                                      </p:cBhvr>
                                      <p:to>
                                        <p:strVal val="visible"/>
                                      </p:to>
                                    </p:set>
                                    <p:animEffect transition="in" filter="fade">
                                      <p:cBhvr>
                                        <p:cTn id="41" dur="500"/>
                                        <p:tgtEl>
                                          <p:spTgt spid="150"/>
                                        </p:tgtEl>
                                      </p:cBhvr>
                                    </p:animEffect>
                                  </p:childTnLst>
                                </p:cTn>
                              </p:par>
                              <p:par>
                                <p:cTn id="42" presetID="10" presetClass="entr" presetSubtype="0" fill="hold" grpId="0" nodeType="withEffect">
                                  <p:stCondLst>
                                    <p:cond delay="1500"/>
                                  </p:stCondLst>
                                  <p:childTnLst>
                                    <p:set>
                                      <p:cBhvr>
                                        <p:cTn id="43" dur="1" fill="hold">
                                          <p:stCondLst>
                                            <p:cond delay="0"/>
                                          </p:stCondLst>
                                        </p:cTn>
                                        <p:tgtEl>
                                          <p:spTgt spid="156"/>
                                        </p:tgtEl>
                                        <p:attrNameLst>
                                          <p:attrName>style.visibility</p:attrName>
                                        </p:attrNameLst>
                                      </p:cBhvr>
                                      <p:to>
                                        <p:strVal val="visible"/>
                                      </p:to>
                                    </p:set>
                                    <p:animEffect transition="in" filter="fade">
                                      <p:cBhvr>
                                        <p:cTn id="44"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54" grpId="0"/>
      <p:bldP spid="155" grpId="0"/>
      <p:bldP spid="1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a:off x="8441952" y="1725196"/>
            <a:ext cx="3073951" cy="1635242"/>
          </a:xfrm>
          <a:prstGeom prst="chevron">
            <a:avLst>
              <a:gd name="adj" fmla="val 20758"/>
            </a:avLst>
          </a:prstGeom>
          <a:solidFill>
            <a:schemeClr val="bg2"/>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04</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1" name="Chevron 20"/>
          <p:cNvSpPr/>
          <p:nvPr/>
        </p:nvSpPr>
        <p:spPr>
          <a:xfrm>
            <a:off x="5732954" y="1725196"/>
            <a:ext cx="3073951" cy="1635242"/>
          </a:xfrm>
          <a:prstGeom prst="chevron">
            <a:avLst>
              <a:gd name="adj" fmla="val 20758"/>
            </a:avLst>
          </a:prstGeom>
          <a:solidFill>
            <a:schemeClr val="accent5"/>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03</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22" name="Chevron 21"/>
          <p:cNvSpPr/>
          <p:nvPr/>
        </p:nvSpPr>
        <p:spPr>
          <a:xfrm>
            <a:off x="3023954" y="1725196"/>
            <a:ext cx="3073953" cy="1635242"/>
          </a:xfrm>
          <a:prstGeom prst="chevron">
            <a:avLst>
              <a:gd name="adj" fmla="val 20758"/>
            </a:avLst>
          </a:prstGeom>
          <a:solidFill>
            <a:schemeClr val="accent3"/>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82880" tIns="0" bIns="91440" rtlCol="0" anchor="ctr" anchorCtr="0"/>
          <a:lstStyle/>
          <a:p>
            <a:pPr algn="ctr"/>
            <a:r>
              <a:rPr lang="en-US" sz="3200" dirty="0" err="1">
                <a:solidFill>
                  <a:srgbClr val="FFFFFF"/>
                </a:solidFill>
              </a:rPr>
              <a:t>Xxxx</a:t>
            </a:r>
            <a:r>
              <a:rPr lang="en-US" sz="3200" dirty="0">
                <a:solidFill>
                  <a:srgbClr val="FFFFFF"/>
                </a:solidFill>
              </a:rPr>
              <a:t> 02</a:t>
            </a:r>
          </a:p>
          <a:p>
            <a:pPr algn="ct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p:nvSpPr>
          <p:cNvPr id="4" name="Pentagon 3"/>
          <p:cNvSpPr/>
          <p:nvPr/>
        </p:nvSpPr>
        <p:spPr>
          <a:xfrm>
            <a:off x="805557" y="1725196"/>
            <a:ext cx="2583350" cy="1635242"/>
          </a:xfrm>
          <a:prstGeom prst="homePlate">
            <a:avLst>
              <a:gd name="adj" fmla="val 22102"/>
            </a:avLst>
          </a:prstGeom>
          <a:solidFill>
            <a:schemeClr val="accent1"/>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91440" tIns="0" bIns="91440" rtlCol="0" anchor="ctr" anchorCtr="0"/>
          <a:lstStyle/>
          <a:p>
            <a:pPr algn="ctr"/>
            <a:r>
              <a:rPr lang="en-US" sz="3200" dirty="0" err="1">
                <a:solidFill>
                  <a:srgbClr val="FFFFFF"/>
                </a:solidFill>
              </a:rPr>
              <a:t>Xxxx</a:t>
            </a:r>
            <a:r>
              <a:rPr lang="en-US" sz="3200" dirty="0">
                <a:solidFill>
                  <a:srgbClr val="FFFFFF"/>
                </a:solidFill>
              </a:rPr>
              <a:t> 01</a:t>
            </a:r>
          </a:p>
          <a:p>
            <a:pPr algn="ctr">
              <a:lnSpc>
                <a:spcPct val="90000"/>
              </a:lnSpc>
            </a:pPr>
            <a:r>
              <a:rPr lang="en-US" sz="1333" dirty="0" err="1">
                <a:solidFill>
                  <a:srgbClr val="FFFFFF"/>
                </a:solidFill>
              </a:rPr>
              <a:t>Xxxxx</a:t>
            </a:r>
            <a:r>
              <a:rPr lang="en-US" sz="1333" dirty="0">
                <a:solidFill>
                  <a:srgbClr val="FFFFFF"/>
                </a:solidFill>
              </a:rPr>
              <a:t> </a:t>
            </a:r>
            <a:r>
              <a:rPr lang="en-US" sz="1333" dirty="0" err="1">
                <a:solidFill>
                  <a:srgbClr val="FFFFFF"/>
                </a:solidFill>
              </a:rPr>
              <a:t>xxxxx</a:t>
            </a:r>
            <a:r>
              <a:rPr lang="en-US" sz="1333" dirty="0">
                <a:solidFill>
                  <a:srgbClr val="FFFFFF"/>
                </a:solidFill>
              </a:rPr>
              <a:t> </a:t>
            </a:r>
            <a:r>
              <a:rPr lang="en-US" sz="1333" dirty="0" err="1">
                <a:solidFill>
                  <a:srgbClr val="FFFFFF"/>
                </a:solidFill>
              </a:rPr>
              <a:t>xxxxxx</a:t>
            </a:r>
            <a:r>
              <a:rPr lang="en-US" sz="1333" dirty="0">
                <a:solidFill>
                  <a:srgbClr val="FFFFFF"/>
                </a:solidFill>
              </a:rPr>
              <a:t> </a:t>
            </a:r>
            <a:br>
              <a:rPr lang="en-US" sz="1333" dirty="0">
                <a:solidFill>
                  <a:srgbClr val="FFFFFF"/>
                </a:solidFill>
              </a:rPr>
            </a:br>
            <a:r>
              <a:rPr lang="en-US" sz="1333" dirty="0">
                <a:solidFill>
                  <a:srgbClr val="FFFFFF"/>
                </a:solidFill>
              </a:rPr>
              <a:t> xxx xx </a:t>
            </a:r>
            <a:r>
              <a:rPr lang="en-US" sz="1333" dirty="0" err="1">
                <a:solidFill>
                  <a:srgbClr val="FFFFFF"/>
                </a:solidFill>
              </a:rPr>
              <a:t>xxxxxxxx</a:t>
            </a:r>
            <a:r>
              <a:rPr lang="en-US" sz="1333" dirty="0">
                <a:solidFill>
                  <a:srgbClr val="FFFFFF"/>
                </a:solidFill>
              </a:rPr>
              <a:t> </a:t>
            </a:r>
            <a:br>
              <a:rPr lang="en-US" sz="1333" dirty="0">
                <a:solidFill>
                  <a:srgbClr val="FFFFFF"/>
                </a:solidFill>
              </a:rPr>
            </a:br>
            <a:r>
              <a:rPr lang="en-US" sz="1333" dirty="0">
                <a:solidFill>
                  <a:srgbClr val="FFFFFF"/>
                </a:solidFill>
              </a:rPr>
              <a:t> </a:t>
            </a:r>
            <a:r>
              <a:rPr lang="en-US" sz="1333" dirty="0" err="1">
                <a:solidFill>
                  <a:srgbClr val="FFFFFF"/>
                </a:solidFill>
              </a:rPr>
              <a:t>xxxxxx</a:t>
            </a:r>
            <a:r>
              <a:rPr lang="en-US" sz="1333" dirty="0">
                <a:solidFill>
                  <a:srgbClr val="FFFFFF"/>
                </a:solidFill>
              </a:rPr>
              <a:t> x xx </a:t>
            </a:r>
          </a:p>
        </p:txBody>
      </p:sp>
      <p:sp useBgFill="1">
        <p:nvSpPr>
          <p:cNvPr id="3" name="Rectangle 2"/>
          <p:cNvSpPr/>
          <p:nvPr/>
        </p:nvSpPr>
        <p:spPr>
          <a:xfrm>
            <a:off x="-278979" y="1410198"/>
            <a:ext cx="1084536" cy="2340265"/>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endParaRPr lang="en-US" dirty="0"/>
          </a:p>
        </p:txBody>
      </p:sp>
      <p:sp>
        <p:nvSpPr>
          <p:cNvPr id="10" name="Oval 9"/>
          <p:cNvSpPr/>
          <p:nvPr/>
        </p:nvSpPr>
        <p:spPr>
          <a:xfrm>
            <a:off x="1713190" y="3750463"/>
            <a:ext cx="768085" cy="768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 name="Oval 10"/>
          <p:cNvSpPr/>
          <p:nvPr/>
        </p:nvSpPr>
        <p:spPr>
          <a:xfrm>
            <a:off x="4176888" y="3750463"/>
            <a:ext cx="768085" cy="7680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Oval 11"/>
          <p:cNvSpPr/>
          <p:nvPr/>
        </p:nvSpPr>
        <p:spPr>
          <a:xfrm>
            <a:off x="6901653" y="3750463"/>
            <a:ext cx="768085" cy="76808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Oval 12"/>
          <p:cNvSpPr/>
          <p:nvPr/>
        </p:nvSpPr>
        <p:spPr>
          <a:xfrm>
            <a:off x="9594885" y="3750463"/>
            <a:ext cx="768085" cy="768085"/>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5" name="Straight Connector 14"/>
          <p:cNvCxnSpPr/>
          <p:nvPr/>
        </p:nvCxnSpPr>
        <p:spPr>
          <a:xfrm rot="5400000" flipH="1" flipV="1">
            <a:off x="4341128" y="3568203"/>
            <a:ext cx="439604" cy="2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9759125" y="3568203"/>
            <a:ext cx="439604" cy="22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1877430" y="3568203"/>
            <a:ext cx="439604" cy="22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7065893" y="3568203"/>
            <a:ext cx="439604" cy="225"/>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812138" y="3907843"/>
            <a:ext cx="333579" cy="453325"/>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064122" y="3912932"/>
            <a:ext cx="443147" cy="443147"/>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2423" y="3984363"/>
            <a:ext cx="469619" cy="300285"/>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21140" y="3892473"/>
            <a:ext cx="479581" cy="484064"/>
          </a:xfrm>
          <a:prstGeom prst="rect">
            <a:avLst/>
          </a:prstGeom>
        </p:spPr>
      </p:pic>
      <p:sp>
        <p:nvSpPr>
          <p:cNvPr id="27" name="Rectangle 26"/>
          <p:cNvSpPr/>
          <p:nvPr/>
        </p:nvSpPr>
        <p:spPr>
          <a:xfrm>
            <a:off x="1086622"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29" name="Rectangle 28"/>
          <p:cNvSpPr/>
          <p:nvPr/>
        </p:nvSpPr>
        <p:spPr>
          <a:xfrm>
            <a:off x="6275085"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0" name="Rectangle 29"/>
          <p:cNvSpPr/>
          <p:nvPr/>
        </p:nvSpPr>
        <p:spPr>
          <a:xfrm>
            <a:off x="3550320"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31" name="Rectangle 30"/>
          <p:cNvSpPr/>
          <p:nvPr/>
        </p:nvSpPr>
        <p:spPr>
          <a:xfrm>
            <a:off x="8968317" y="4732793"/>
            <a:ext cx="2021221" cy="710579"/>
          </a:xfrm>
          <a:prstGeom prst="rect">
            <a:avLst/>
          </a:prstGeom>
        </p:spPr>
        <p:txBody>
          <a:bodyPr wrap="square" lIns="243840" rIns="243840" bIns="60960">
            <a:spAutoFit/>
          </a:bodyPr>
          <a:lstStyle/>
          <a:p>
            <a:pPr algn="ct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17985053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0-#ppt_w/2"/>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0-#ppt_w/2"/>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0-#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0-#ppt_w/2"/>
                                              </p:val>
                                            </p:tav>
                                            <p:tav tm="100000">
                                              <p:val>
                                                <p:strVal val="#ppt_x"/>
                                              </p:val>
                                            </p:tav>
                                          </p:tavLst>
                                        </p:anim>
                                        <p:anim calcmode="lin" valueType="num">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0-#ppt_w/2"/>
                                              </p:val>
                                            </p:tav>
                                            <p:tav tm="100000">
                                              <p:val>
                                                <p:strVal val="#ppt_x"/>
                                              </p:val>
                                            </p:tav>
                                          </p:tavLst>
                                        </p:anim>
                                        <p:anim calcmode="lin" valueType="num">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55440" y="2094994"/>
            <a:ext cx="2327856" cy="1169551"/>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r>
              <a:rPr lang="en-US" sz="1400" dirty="0" err="1"/>
              <a:t>Xxxx</a:t>
            </a:r>
            <a:r>
              <a:rPr lang="en-US" sz="1400" dirty="0"/>
              <a:t> </a:t>
            </a:r>
            <a:r>
              <a:rPr lang="en-US" sz="1400" dirty="0" err="1"/>
              <a:t>xxxx</a:t>
            </a:r>
            <a:r>
              <a:rPr lang="en-US" sz="1400" dirty="0"/>
              <a:t> </a:t>
            </a:r>
            <a:r>
              <a:rPr lang="en-US" sz="1400" dirty="0" err="1"/>
              <a:t>xxxxxx</a:t>
            </a:r>
            <a:r>
              <a:rPr lang="en-US" sz="1400" dirty="0"/>
              <a:t> x </a:t>
            </a:r>
            <a:r>
              <a:rPr lang="en-US" sz="1400" dirty="0" err="1"/>
              <a:t>xxxxxxx</a:t>
            </a:r>
            <a:r>
              <a:rPr lang="en-US" sz="1400" dirty="0"/>
              <a:t> xx </a:t>
            </a:r>
            <a:r>
              <a:rPr lang="en-US" sz="1400" dirty="0" err="1"/>
              <a:t>Xxxxxxxxxxxxxxxxxx</a:t>
            </a:r>
            <a:r>
              <a:rPr lang="en-US" sz="1400" dirty="0"/>
              <a:t> X </a:t>
            </a:r>
            <a:r>
              <a:rPr lang="en-US" sz="1400" dirty="0" err="1"/>
              <a:t>x</a:t>
            </a:r>
            <a:r>
              <a:rPr lang="en-US" sz="1400" dirty="0"/>
              <a:t> </a:t>
            </a:r>
            <a:r>
              <a:rPr lang="en-US" sz="1400" dirty="0" err="1"/>
              <a:t>xxxxxxxx</a:t>
            </a:r>
            <a:r>
              <a:rPr lang="en-US" sz="1400" dirty="0"/>
              <a:t> </a:t>
            </a:r>
            <a:r>
              <a:rPr lang="en-US" sz="1400" dirty="0" err="1"/>
              <a:t>xxxxx</a:t>
            </a:r>
            <a:r>
              <a:rPr lang="en-US" sz="1400" dirty="0"/>
              <a:t> </a:t>
            </a:r>
          </a:p>
        </p:txBody>
      </p:sp>
      <p:sp>
        <p:nvSpPr>
          <p:cNvPr id="4" name="Rectangle 3"/>
          <p:cNvSpPr/>
          <p:nvPr/>
        </p:nvSpPr>
        <p:spPr>
          <a:xfrm>
            <a:off x="3491711" y="2959336"/>
            <a:ext cx="2327856" cy="1169551"/>
          </a:xfrm>
          <a:prstGeom prst="rect">
            <a:avLst/>
          </a:prstGeom>
        </p:spPr>
        <p:txBody>
          <a:bodyPr wrap="square">
            <a:spAutoFit/>
          </a:bodyPr>
          <a:lstStyle/>
          <a:p>
            <a:r>
              <a:rPr lang="en-US" sz="1400" dirty="0" err="1"/>
              <a:t>Xxxxxx</a:t>
            </a:r>
            <a:r>
              <a:rPr lang="en-US" sz="1400" dirty="0"/>
              <a:t> x </a:t>
            </a:r>
            <a:r>
              <a:rPr lang="en-US" sz="1400" dirty="0" err="1"/>
              <a:t>xxxx</a:t>
            </a:r>
            <a:r>
              <a:rPr lang="en-US" sz="1400" dirty="0"/>
              <a:t> </a:t>
            </a:r>
            <a:r>
              <a:rPr lang="en-US" sz="1400" dirty="0" err="1"/>
              <a:t>xxxx</a:t>
            </a:r>
            <a:r>
              <a:rPr lang="en-US" sz="1400" dirty="0"/>
              <a:t> </a:t>
            </a:r>
            <a:r>
              <a:rPr lang="en-US" sz="1400" dirty="0" err="1"/>
              <a:t>xxxx</a:t>
            </a:r>
            <a:r>
              <a:rPr lang="en-US" sz="1400" dirty="0"/>
              <a:t> Xx x xxx </a:t>
            </a:r>
            <a:r>
              <a:rPr lang="en-US" sz="1400" dirty="0" err="1"/>
              <a:t>xxxxxxxxxx</a:t>
            </a:r>
            <a:r>
              <a:rPr lang="en-US" sz="1400" dirty="0"/>
              <a:t> xx </a:t>
            </a:r>
            <a:r>
              <a:rPr lang="en-US" sz="1400" dirty="0" err="1"/>
              <a:t>xxxxx</a:t>
            </a:r>
            <a:r>
              <a:rPr lang="en-US" sz="1400" dirty="0"/>
              <a:t> </a:t>
            </a:r>
            <a:r>
              <a:rPr lang="en-US" sz="1400" dirty="0" err="1"/>
              <a:t>xxxxx</a:t>
            </a:r>
            <a:r>
              <a:rPr lang="en-US" sz="1400" dirty="0"/>
              <a:t> </a:t>
            </a:r>
            <a:r>
              <a:rPr lang="en-US" sz="1400" dirty="0" err="1"/>
              <a:t>xxxxx</a:t>
            </a:r>
            <a:r>
              <a:rPr lang="en-US" sz="1400" dirty="0"/>
              <a:t> xxx </a:t>
            </a:r>
            <a:r>
              <a:rPr lang="en-US" sz="1400" dirty="0" err="1"/>
              <a:t>xxx</a:t>
            </a:r>
            <a:r>
              <a:rPr lang="en-US" sz="1400" dirty="0"/>
              <a:t> Xx x </a:t>
            </a:r>
            <a:r>
              <a:rPr lang="en-US" sz="1400" dirty="0" err="1"/>
              <a:t>xxxxx</a:t>
            </a:r>
            <a:r>
              <a:rPr lang="en-US" sz="1400" dirty="0"/>
              <a:t> </a:t>
            </a:r>
            <a:r>
              <a:rPr lang="en-US" sz="1400" dirty="0" err="1"/>
              <a:t>xxxxxxx</a:t>
            </a:r>
            <a:r>
              <a:rPr lang="en-US" sz="1400" dirty="0"/>
              <a:t> </a:t>
            </a:r>
            <a:r>
              <a:rPr lang="en-US" sz="1400" dirty="0" err="1"/>
              <a:t>Xxxxxxxx</a:t>
            </a:r>
            <a:r>
              <a:rPr lang="en-US" sz="1400" dirty="0"/>
              <a:t> </a:t>
            </a:r>
            <a:r>
              <a:rPr lang="en-US" sz="1400" dirty="0" err="1"/>
              <a:t>xxxxxx</a:t>
            </a:r>
            <a:r>
              <a:rPr lang="en-US" sz="1400" dirty="0"/>
              <a:t> xxx xx </a:t>
            </a:r>
            <a:r>
              <a:rPr lang="en-US" sz="1400" dirty="0" err="1"/>
              <a:t>xxxxxx</a:t>
            </a:r>
            <a:endParaRPr lang="en-US" sz="1400" dirty="0"/>
          </a:p>
        </p:txBody>
      </p:sp>
      <p:sp>
        <p:nvSpPr>
          <p:cNvPr id="5" name="Rectangle 4"/>
          <p:cNvSpPr/>
          <p:nvPr/>
        </p:nvSpPr>
        <p:spPr>
          <a:xfrm>
            <a:off x="5927982" y="3846648"/>
            <a:ext cx="2327856" cy="1169551"/>
          </a:xfrm>
          <a:prstGeom prst="rect">
            <a:avLst/>
          </a:prstGeom>
        </p:spPr>
        <p:txBody>
          <a:bodyPr wrap="square">
            <a:spAutoFit/>
          </a:bodyPr>
          <a:lstStyle/>
          <a:p>
            <a:r>
              <a:rPr lang="en-US" sz="1400" dirty="0"/>
              <a:t>Xx </a:t>
            </a:r>
            <a:r>
              <a:rPr lang="en-US" sz="1400" dirty="0" err="1"/>
              <a:t>xxxxx</a:t>
            </a:r>
            <a:r>
              <a:rPr lang="en-US" sz="1400" dirty="0"/>
              <a:t> </a:t>
            </a:r>
            <a:r>
              <a:rPr lang="en-US" sz="1400" dirty="0" err="1"/>
              <a:t>xxxxx</a:t>
            </a:r>
            <a:r>
              <a:rPr lang="en-US" sz="1400" dirty="0"/>
              <a:t> </a:t>
            </a:r>
            <a:r>
              <a:rPr lang="en-US" sz="1400" dirty="0" err="1"/>
              <a:t>xxxxx</a:t>
            </a:r>
            <a:r>
              <a:rPr lang="en-US" sz="1400" dirty="0"/>
              <a:t> </a:t>
            </a:r>
            <a:r>
              <a:rPr lang="en-US" sz="1400" dirty="0" err="1"/>
              <a:t>xxxx</a:t>
            </a:r>
            <a:r>
              <a:rPr lang="en-US" sz="1400" dirty="0"/>
              <a:t> </a:t>
            </a:r>
            <a:r>
              <a:rPr lang="en-US" sz="1400" dirty="0" err="1"/>
              <a:t>xxxxxxxxxx</a:t>
            </a:r>
            <a:r>
              <a:rPr lang="en-US" sz="1400" dirty="0"/>
              <a:t> </a:t>
            </a:r>
            <a:r>
              <a:rPr lang="en-US" sz="1400" dirty="0" err="1"/>
              <a:t>xxxxx</a:t>
            </a:r>
            <a:r>
              <a:rPr lang="en-US" sz="1400" dirty="0"/>
              <a:t> x </a:t>
            </a:r>
            <a:r>
              <a:rPr lang="en-US" sz="1400" dirty="0" err="1"/>
              <a:t>xxxxxx</a:t>
            </a:r>
            <a:r>
              <a:rPr lang="en-US" sz="1400" dirty="0"/>
              <a:t> </a:t>
            </a:r>
            <a:r>
              <a:rPr lang="en-US" sz="1400" dirty="0" err="1"/>
              <a:t>Xxxx</a:t>
            </a:r>
            <a:r>
              <a:rPr lang="en-US" sz="1400" dirty="0"/>
              <a:t> x xxx </a:t>
            </a:r>
            <a:r>
              <a:rPr lang="en-US" sz="1400" dirty="0" err="1"/>
              <a:t>xxx</a:t>
            </a:r>
            <a:r>
              <a:rPr lang="en-US" sz="1400" dirty="0"/>
              <a:t> xx </a:t>
            </a:r>
            <a:r>
              <a:rPr lang="en-US" sz="1400" dirty="0" err="1"/>
              <a:t>xxxx</a:t>
            </a:r>
            <a:r>
              <a:rPr lang="en-US" sz="1400" dirty="0"/>
              <a:t> </a:t>
            </a:r>
            <a:r>
              <a:rPr lang="en-US" sz="1400" dirty="0" err="1"/>
              <a:t>xxxxxxxxx</a:t>
            </a:r>
            <a:r>
              <a:rPr lang="en-US" sz="1400" dirty="0"/>
              <a:t> xxx x </a:t>
            </a:r>
            <a:r>
              <a:rPr lang="en-US" sz="1400" dirty="0" err="1"/>
              <a:t>xxxxxxxxxxxxxxxxxxx</a:t>
            </a:r>
            <a:r>
              <a:rPr lang="en-US" sz="1400" dirty="0"/>
              <a:t> x </a:t>
            </a:r>
            <a:r>
              <a:rPr lang="en-US" sz="1400" dirty="0" err="1"/>
              <a:t>xxxxx</a:t>
            </a:r>
            <a:r>
              <a:rPr lang="en-US" sz="1400" dirty="0"/>
              <a:t> </a:t>
            </a:r>
          </a:p>
        </p:txBody>
      </p:sp>
      <p:sp>
        <p:nvSpPr>
          <p:cNvPr id="6" name="Rectangle 5"/>
          <p:cNvSpPr/>
          <p:nvPr/>
        </p:nvSpPr>
        <p:spPr>
          <a:xfrm>
            <a:off x="8364252" y="4725144"/>
            <a:ext cx="2327856" cy="954107"/>
          </a:xfrm>
          <a:prstGeom prst="rect">
            <a:avLst/>
          </a:prstGeom>
        </p:spPr>
        <p:txBody>
          <a:bodyPr wrap="square">
            <a:spAutoFit/>
          </a:bodyPr>
          <a:lstStyle/>
          <a:p>
            <a:r>
              <a:rPr lang="en-US" sz="1400" dirty="0"/>
              <a:t> </a:t>
            </a:r>
            <a:r>
              <a:rPr lang="en-US" sz="1400" dirty="0" err="1"/>
              <a:t>xxxxx</a:t>
            </a:r>
            <a:r>
              <a:rPr lang="en-US" sz="1400" dirty="0"/>
              <a:t> </a:t>
            </a:r>
            <a:r>
              <a:rPr lang="en-US" sz="1400" dirty="0" err="1"/>
              <a:t>xxxxx</a:t>
            </a:r>
            <a:r>
              <a:rPr lang="en-US" sz="1400" dirty="0"/>
              <a:t> </a:t>
            </a:r>
            <a:r>
              <a:rPr lang="en-US" sz="1400" dirty="0" err="1"/>
              <a:t>xxxxxx</a:t>
            </a:r>
            <a:r>
              <a:rPr lang="en-US" sz="1400" dirty="0"/>
              <a:t> </a:t>
            </a:r>
            <a:r>
              <a:rPr lang="en-US" sz="1400" dirty="0" err="1"/>
              <a:t>xxxxxxx</a:t>
            </a:r>
            <a:r>
              <a:rPr lang="en-US" sz="1400" dirty="0"/>
              <a:t> x xxx x xxx </a:t>
            </a:r>
            <a:r>
              <a:rPr lang="en-US" sz="1400" dirty="0" err="1"/>
              <a:t>xxxxxxxx</a:t>
            </a:r>
            <a:r>
              <a:rPr lang="en-US" sz="1400" dirty="0"/>
              <a:t> </a:t>
            </a:r>
            <a:r>
              <a:rPr lang="en-US" sz="1400" dirty="0" err="1"/>
              <a:t>xxxxxx</a:t>
            </a:r>
            <a:r>
              <a:rPr lang="en-US" sz="1400" dirty="0"/>
              <a:t> xx xxx xx </a:t>
            </a:r>
            <a:r>
              <a:rPr lang="en-US" sz="1400" dirty="0" err="1"/>
              <a:t>Xx</a:t>
            </a:r>
            <a:r>
              <a:rPr lang="en-US" sz="1400" dirty="0"/>
              <a:t> xxx xx </a:t>
            </a:r>
            <a:r>
              <a:rPr lang="en-US" sz="1400" dirty="0" err="1"/>
              <a:t>xxxxxx</a:t>
            </a:r>
            <a:r>
              <a:rPr lang="en-US" sz="1400" dirty="0"/>
              <a:t> xxx x </a:t>
            </a:r>
          </a:p>
        </p:txBody>
      </p:sp>
      <p:sp>
        <p:nvSpPr>
          <p:cNvPr id="7" name="Title 6"/>
          <p:cNvSpPr>
            <a:spLocks noGrp="1"/>
          </p:cNvSpPr>
          <p:nvPr>
            <p:ph type="title"/>
          </p:nvPr>
        </p:nvSpPr>
        <p:spPr/>
        <p:txBody>
          <a:bodyPr/>
          <a:lstStyle/>
          <a:p>
            <a:r>
              <a:rPr lang="en-US" dirty="0" err="1"/>
              <a:t>Xxxxxxx</a:t>
            </a:r>
            <a:r>
              <a:rPr lang="en-US" dirty="0"/>
              <a:t> xx </a:t>
            </a:r>
            <a:r>
              <a:rPr lang="en-US" dirty="0" err="1"/>
              <a:t>xxxx</a:t>
            </a:r>
            <a:r>
              <a:rPr lang="en-US" dirty="0"/>
              <a:t> </a:t>
            </a:r>
            <a:r>
              <a:rPr lang="en-US" dirty="0" err="1"/>
              <a:t>xxxx</a:t>
            </a:r>
            <a:endParaRPr lang="en-US" dirty="0"/>
          </a:p>
        </p:txBody>
      </p:sp>
      <p:sp>
        <p:nvSpPr>
          <p:cNvPr id="12" name="Text Placeholder 11"/>
          <p:cNvSpPr>
            <a:spLocks noGrp="1"/>
          </p:cNvSpPr>
          <p:nvPr>
            <p:ph type="body" sz="quarter" idx="10"/>
          </p:nvPr>
        </p:nvSpPr>
        <p:spPr/>
        <p:txBody>
          <a:bodyPr>
            <a:normAutofit/>
          </a:bodyPr>
          <a:lstStyle/>
          <a:p>
            <a:r>
              <a:rPr lang="en-US" dirty="0" err="1"/>
              <a:t>Xxxxxxxxxxxxxxxxxxx</a:t>
            </a:r>
            <a:r>
              <a:rPr lang="en-US" dirty="0"/>
              <a:t> </a:t>
            </a:r>
            <a:r>
              <a:rPr lang="en-US" dirty="0" err="1"/>
              <a:t>xxxxxxx</a:t>
            </a:r>
            <a:r>
              <a:rPr lang="en-US" dirty="0"/>
              <a:t> x </a:t>
            </a:r>
            <a:r>
              <a:rPr lang="en-US" dirty="0" err="1"/>
              <a:t>xxxxxxx</a:t>
            </a:r>
            <a:r>
              <a:rPr lang="en-US" dirty="0"/>
              <a:t> x </a:t>
            </a:r>
            <a:r>
              <a:rPr lang="en-US" dirty="0" err="1"/>
              <a:t>xxxxxxxxxxxxxxxx</a:t>
            </a:r>
            <a:endParaRPr lang="en-US" dirty="0"/>
          </a:p>
        </p:txBody>
      </p:sp>
      <p:sp>
        <p:nvSpPr>
          <p:cNvPr id="8" name="Right Arrow 7"/>
          <p:cNvSpPr/>
          <p:nvPr/>
        </p:nvSpPr>
        <p:spPr>
          <a:xfrm>
            <a:off x="1055440" y="1448780"/>
            <a:ext cx="10081120" cy="86409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01</a:t>
            </a:r>
          </a:p>
        </p:txBody>
      </p:sp>
      <p:sp>
        <p:nvSpPr>
          <p:cNvPr id="9" name="Right Arrow 8"/>
          <p:cNvSpPr/>
          <p:nvPr/>
        </p:nvSpPr>
        <p:spPr>
          <a:xfrm>
            <a:off x="3491711" y="2321020"/>
            <a:ext cx="7644849" cy="864096"/>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02</a:t>
            </a:r>
          </a:p>
        </p:txBody>
      </p:sp>
      <p:sp>
        <p:nvSpPr>
          <p:cNvPr id="10" name="Right Arrow 9"/>
          <p:cNvSpPr/>
          <p:nvPr/>
        </p:nvSpPr>
        <p:spPr>
          <a:xfrm>
            <a:off x="5927982" y="3193260"/>
            <a:ext cx="5208578" cy="864096"/>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03</a:t>
            </a:r>
          </a:p>
        </p:txBody>
      </p:sp>
      <p:sp>
        <p:nvSpPr>
          <p:cNvPr id="11" name="Right Arrow 10"/>
          <p:cNvSpPr/>
          <p:nvPr/>
        </p:nvSpPr>
        <p:spPr>
          <a:xfrm>
            <a:off x="8364252" y="4065501"/>
            <a:ext cx="2772308" cy="864096"/>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a:solidFill>
                  <a:srgbClr val="FFFFFF"/>
                </a:solidFill>
              </a:rPr>
              <a:t>04</a:t>
            </a:r>
          </a:p>
        </p:txBody>
      </p:sp>
    </p:spTree>
    <p:extLst>
      <p:ext uri="{BB962C8B-B14F-4D97-AF65-F5344CB8AC3E}">
        <p14:creationId xmlns:p14="http://schemas.microsoft.com/office/powerpoint/2010/main" val="12519059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66667">
                                          <p:cBhvr additive="base">
                                            <p:cTn id="7" dur="900" fill="hold"/>
                                            <p:tgtEl>
                                              <p:spTgt spid="8"/>
                                            </p:tgtEl>
                                            <p:attrNameLst>
                                              <p:attrName>ppt_x</p:attrName>
                                            </p:attrNameLst>
                                          </p:cBhvr>
                                          <p:tavLst>
                                            <p:tav tm="0">
                                              <p:val>
                                                <p:strVal val="0-#ppt_w/2"/>
                                              </p:val>
                                            </p:tav>
                                            <p:tav tm="100000">
                                              <p:val>
                                                <p:strVal val="#ppt_x"/>
                                              </p:val>
                                            </p:tav>
                                          </p:tavLst>
                                        </p:anim>
                                        <p:anim calcmode="lin" valueType="num" p14:bounceEnd="66667">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14:bounceEnd="66667">
                                          <p:cBhvr additive="base">
                                            <p:cTn id="11" dur="1200" fill="hold"/>
                                            <p:tgtEl>
                                              <p:spTgt spid="9"/>
                                            </p:tgtEl>
                                            <p:attrNameLst>
                                              <p:attrName>ppt_x</p:attrName>
                                            </p:attrNameLst>
                                          </p:cBhvr>
                                          <p:tavLst>
                                            <p:tav tm="0">
                                              <p:val>
                                                <p:strVal val="0-#ppt_w/2"/>
                                              </p:val>
                                            </p:tav>
                                            <p:tav tm="100000">
                                              <p:val>
                                                <p:strVal val="#ppt_x"/>
                                              </p:val>
                                            </p:tav>
                                          </p:tavLst>
                                        </p:anim>
                                        <p:anim calcmode="lin" valueType="num" p14:bounceEnd="66667">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66667">
                                          <p:cBhvr additive="base">
                                            <p:cTn id="15" dur="1500" fill="hold"/>
                                            <p:tgtEl>
                                              <p:spTgt spid="10"/>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66667">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14:bounceEnd="66667">
                                          <p:cBhvr additive="base">
                                            <p:cTn id="19" dur="1800" fill="hold"/>
                                            <p:tgtEl>
                                              <p:spTgt spid="11"/>
                                            </p:tgtEl>
                                            <p:attrNameLst>
                                              <p:attrName>ppt_x</p:attrName>
                                            </p:attrNameLst>
                                          </p:cBhvr>
                                          <p:tavLst>
                                            <p:tav tm="0">
                                              <p:val>
                                                <p:strVal val="0-#ppt_w/2"/>
                                              </p:val>
                                            </p:tav>
                                            <p:tav tm="100000">
                                              <p:val>
                                                <p:strVal val="#ppt_x"/>
                                              </p:val>
                                            </p:tav>
                                          </p:tavLst>
                                        </p:anim>
                                        <p:anim calcmode="lin" valueType="num" p14:bounceEnd="66667">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900" fill="hold"/>
                                            <p:tgtEl>
                                              <p:spTgt spid="8"/>
                                            </p:tgtEl>
                                            <p:attrNameLst>
                                              <p:attrName>ppt_x</p:attrName>
                                            </p:attrNameLst>
                                          </p:cBhvr>
                                          <p:tavLst>
                                            <p:tav tm="0">
                                              <p:val>
                                                <p:strVal val="0-#ppt_w/2"/>
                                              </p:val>
                                            </p:tav>
                                            <p:tav tm="100000">
                                              <p:val>
                                                <p:strVal val="#ppt_x"/>
                                              </p:val>
                                            </p:tav>
                                          </p:tavLst>
                                        </p:anim>
                                        <p:anim calcmode="lin" valueType="num">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00" fill="hold"/>
                                            <p:tgtEl>
                                              <p:spTgt spid="9"/>
                                            </p:tgtEl>
                                            <p:attrNameLst>
                                              <p:attrName>ppt_x</p:attrName>
                                            </p:attrNameLst>
                                          </p:cBhvr>
                                          <p:tavLst>
                                            <p:tav tm="0">
                                              <p:val>
                                                <p:strVal val="0-#ppt_w/2"/>
                                              </p:val>
                                            </p:tav>
                                            <p:tav tm="100000">
                                              <p:val>
                                                <p:strVal val="#ppt_x"/>
                                              </p:val>
                                            </p:tav>
                                          </p:tavLst>
                                        </p:anim>
                                        <p:anim calcmode="lin" valueType="num">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0-#ppt_w/2"/>
                                              </p:val>
                                            </p:tav>
                                            <p:tav tm="100000">
                                              <p:val>
                                                <p:strVal val="#ppt_x"/>
                                              </p:val>
                                            </p:tav>
                                          </p:tavLst>
                                        </p:anim>
                                        <p:anim calcmode="lin" valueType="num">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800" fill="hold"/>
                                            <p:tgtEl>
                                              <p:spTgt spid="11"/>
                                            </p:tgtEl>
                                            <p:attrNameLst>
                                              <p:attrName>ppt_x</p:attrName>
                                            </p:attrNameLst>
                                          </p:cBhvr>
                                          <p:tavLst>
                                            <p:tav tm="0">
                                              <p:val>
                                                <p:strVal val="0-#ppt_w/2"/>
                                              </p:val>
                                            </p:tav>
                                            <p:tav tm="100000">
                                              <p:val>
                                                <p:strVal val="#ppt_x"/>
                                              </p:val>
                                            </p:tav>
                                          </p:tavLst>
                                        </p:anim>
                                        <p:anim calcmode="lin" valueType="num">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a:t>
            </a:r>
            <a:r>
              <a:rPr lang="en-US" dirty="0"/>
              <a:t> </a:t>
            </a:r>
            <a:r>
              <a:rPr lang="en-US" dirty="0" err="1"/>
              <a:t>xxxxx</a:t>
            </a:r>
            <a:r>
              <a:rPr lang="en-US" dirty="0"/>
              <a:t> xx xxx x </a:t>
            </a:r>
            <a:r>
              <a:rPr lang="en-US" dirty="0" err="1"/>
              <a:t>xxxxxxx</a:t>
            </a:r>
            <a:r>
              <a:rPr lang="en-US" dirty="0"/>
              <a:t> xx </a:t>
            </a:r>
            <a:r>
              <a:rPr lang="en-US" dirty="0" err="1"/>
              <a:t>xx</a:t>
            </a:r>
            <a:endParaRPr lang="en-US" dirty="0"/>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3" name="Group 12"/>
          <p:cNvGrpSpPr/>
          <p:nvPr/>
        </p:nvGrpSpPr>
        <p:grpSpPr>
          <a:xfrm>
            <a:off x="4643209" y="2132857"/>
            <a:ext cx="747904" cy="747904"/>
            <a:chOff x="6207761" y="7121628"/>
            <a:chExt cx="837455" cy="837453"/>
          </a:xfrm>
        </p:grpSpPr>
        <p:sp>
          <p:nvSpPr>
            <p:cNvPr id="14" name="Oval 19"/>
            <p:cNvSpPr>
              <a:spLocks noChangeArrowheads="1"/>
            </p:cNvSpPr>
            <p:nvPr/>
          </p:nvSpPr>
          <p:spPr bwMode="auto">
            <a:xfrm>
              <a:off x="6207761" y="7121628"/>
              <a:ext cx="837455" cy="83745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25"/>
            <p:cNvSpPr>
              <a:spLocks noEditPoints="1"/>
            </p:cNvSpPr>
            <p:nvPr/>
          </p:nvSpPr>
          <p:spPr bwMode="auto">
            <a:xfrm>
              <a:off x="6365307" y="7326026"/>
              <a:ext cx="521359" cy="428672"/>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6803141" y="2132853"/>
            <a:ext cx="747904" cy="747904"/>
            <a:chOff x="7202762" y="7121642"/>
            <a:chExt cx="837454" cy="837455"/>
          </a:xfrm>
        </p:grpSpPr>
        <p:sp>
          <p:nvSpPr>
            <p:cNvPr id="17" name="Oval 20"/>
            <p:cNvSpPr>
              <a:spLocks noChangeArrowheads="1"/>
            </p:cNvSpPr>
            <p:nvPr/>
          </p:nvSpPr>
          <p:spPr bwMode="auto">
            <a:xfrm>
              <a:off x="7202762" y="7121642"/>
              <a:ext cx="837454" cy="83745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8963069" y="2132853"/>
            <a:ext cx="747904" cy="747904"/>
            <a:chOff x="3995456" y="7121633"/>
            <a:chExt cx="837454" cy="837454"/>
          </a:xfrm>
        </p:grpSpPr>
        <p:sp>
          <p:nvSpPr>
            <p:cNvPr id="20" name="Oval 18"/>
            <p:cNvSpPr>
              <a:spLocks noChangeArrowheads="1"/>
            </p:cNvSpPr>
            <p:nvPr/>
          </p:nvSpPr>
          <p:spPr bwMode="auto">
            <a:xfrm>
              <a:off x="3995456" y="7121633"/>
              <a:ext cx="837454" cy="83745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2483283" y="2132856"/>
            <a:ext cx="747904" cy="747904"/>
            <a:chOff x="5038009" y="7121636"/>
            <a:chExt cx="837454" cy="837454"/>
          </a:xfrm>
        </p:grpSpPr>
        <p:sp>
          <p:nvSpPr>
            <p:cNvPr id="23" name="Oval 15"/>
            <p:cNvSpPr>
              <a:spLocks noChangeArrowheads="1"/>
            </p:cNvSpPr>
            <p:nvPr/>
          </p:nvSpPr>
          <p:spPr bwMode="auto">
            <a:xfrm>
              <a:off x="5038009" y="7121636"/>
              <a:ext cx="837454" cy="8374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5" name="Rectangle 24"/>
          <p:cNvSpPr/>
          <p:nvPr/>
        </p:nvSpPr>
        <p:spPr>
          <a:xfrm>
            <a:off x="2103029" y="4630381"/>
            <a:ext cx="1561097" cy="523220"/>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err="1"/>
              <a:t>Xxxxxxx</a:t>
            </a:r>
            <a:r>
              <a:rPr lang="en-US" sz="1400" dirty="0"/>
              <a:t> </a:t>
            </a:r>
            <a:r>
              <a:rPr lang="en-US" sz="1400" dirty="0" err="1"/>
              <a:t>xxxxx</a:t>
            </a:r>
            <a:r>
              <a:rPr lang="en-US" sz="1400" dirty="0"/>
              <a:t> xxx </a:t>
            </a:r>
            <a:r>
              <a:rPr lang="en-US" sz="1400" dirty="0" err="1"/>
              <a:t>xxxx</a:t>
            </a:r>
            <a:r>
              <a:rPr lang="en-US" sz="1400" dirty="0"/>
              <a:t> </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err="1"/>
              <a:t>Xxxxxxxxx</a:t>
            </a:r>
            <a:r>
              <a:rPr lang="en-US" sz="1400" dirty="0"/>
              <a:t> x </a:t>
            </a:r>
            <a:r>
              <a:rPr lang="en-US" sz="1400" dirty="0" err="1"/>
              <a:t>xxxxxxxxxx</a:t>
            </a:r>
            <a:endParaRPr lang="en-US" sz="1400" dirty="0"/>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523220"/>
          </a:xfrm>
          <a:prstGeom prst="rect">
            <a:avLst/>
          </a:prstGeom>
        </p:spPr>
        <p:txBody>
          <a:bodyPr wrap="square">
            <a:spAutoFit/>
          </a:bodyPr>
          <a:lstStyle/>
          <a:p>
            <a:r>
              <a:rPr lang="en-US" sz="1400" dirty="0" err="1"/>
              <a:t>Xxxxx</a:t>
            </a:r>
            <a:r>
              <a:rPr lang="en-US" sz="1400" dirty="0"/>
              <a:t> </a:t>
            </a:r>
            <a:r>
              <a:rPr lang="en-US" sz="1400" dirty="0" err="1"/>
              <a:t>xxxxx</a:t>
            </a:r>
            <a:r>
              <a:rPr lang="en-US" sz="1400" dirty="0"/>
              <a:t> </a:t>
            </a:r>
            <a:r>
              <a:rPr lang="en-US" sz="1400" dirty="0" err="1"/>
              <a:t>xxxxxx</a:t>
            </a:r>
            <a:r>
              <a:rPr lang="en-US" sz="1400" dirty="0"/>
              <a:t> xxx</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6" name="Rectangle 35"/>
          <p:cNvSpPr/>
          <p:nvPr/>
        </p:nvSpPr>
        <p:spPr>
          <a:xfrm>
            <a:off x="3911502"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7" name="Rectangle 36"/>
          <p:cNvSpPr/>
          <p:nvPr/>
        </p:nvSpPr>
        <p:spPr>
          <a:xfrm>
            <a:off x="6095259"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Tree>
    <p:extLst>
      <p:ext uri="{BB962C8B-B14F-4D97-AF65-F5344CB8AC3E}">
        <p14:creationId xmlns:p14="http://schemas.microsoft.com/office/powerpoint/2010/main" val="6499564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966304" y="2984421"/>
            <a:ext cx="2304632" cy="1991956"/>
          </a:xfrm>
          <a:prstGeom prst="rect">
            <a:avLst/>
          </a:prstGeom>
          <a:solidFill>
            <a:schemeClr val="accent1">
              <a:alpha val="20000"/>
            </a:schemeClr>
          </a:solidFill>
        </p:spPr>
        <p:txBody>
          <a:bodyPr wrap="square" lIns="182880" tIns="182880" rIns="182880" bIns="182880">
            <a:spAutoFit/>
          </a:bodyPr>
          <a:lstStyle/>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1"/>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2" name="Rectangle 11"/>
          <p:cNvSpPr/>
          <p:nvPr/>
        </p:nvSpPr>
        <p:spPr>
          <a:xfrm>
            <a:off x="3665755" y="2984421"/>
            <a:ext cx="2304632" cy="1991956"/>
          </a:xfrm>
          <a:prstGeom prst="rect">
            <a:avLst/>
          </a:prstGeom>
          <a:solidFill>
            <a:schemeClr val="accent3">
              <a:alpha val="20000"/>
            </a:schemeClr>
          </a:solidFill>
        </p:spPr>
        <p:txBody>
          <a:bodyPr wrap="square" lIns="182880" tIns="182880" rIns="182880" bIns="182880">
            <a:spAutoFit/>
          </a:bodyPr>
          <a:lstStyle/>
          <a:p>
            <a:pPr marL="171450" indent="-171450">
              <a:lnSpc>
                <a:spcPct val="94000"/>
              </a:lnSpc>
              <a:spcAft>
                <a:spcPts val="800"/>
              </a:spcAft>
              <a:buClr>
                <a:schemeClr val="accent3"/>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3"/>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3"/>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3" name="Rectangle 12"/>
          <p:cNvSpPr/>
          <p:nvPr/>
        </p:nvSpPr>
        <p:spPr>
          <a:xfrm>
            <a:off x="6365206" y="2984421"/>
            <a:ext cx="2304632" cy="1991956"/>
          </a:xfrm>
          <a:prstGeom prst="rect">
            <a:avLst/>
          </a:prstGeom>
          <a:solidFill>
            <a:schemeClr val="accent5">
              <a:alpha val="20000"/>
            </a:schemeClr>
          </a:solidFill>
        </p:spPr>
        <p:txBody>
          <a:bodyPr wrap="square" lIns="182880" tIns="182880" rIns="182880" bIns="182880">
            <a:spAutoFit/>
          </a:bodyPr>
          <a:lstStyle/>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5"/>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4" name="Rectangle 13"/>
          <p:cNvSpPr/>
          <p:nvPr/>
        </p:nvSpPr>
        <p:spPr>
          <a:xfrm>
            <a:off x="9064656" y="2984421"/>
            <a:ext cx="2304632" cy="1991956"/>
          </a:xfrm>
          <a:prstGeom prst="rect">
            <a:avLst/>
          </a:prstGeom>
          <a:solidFill>
            <a:schemeClr val="bg2">
              <a:alpha val="20000"/>
            </a:schemeClr>
          </a:solidFill>
        </p:spPr>
        <p:txBody>
          <a:bodyPr wrap="square" lIns="182880" tIns="182880" rIns="182880" bIns="182880">
            <a:spAutoFit/>
          </a:bodyPr>
          <a:lstStyle/>
          <a:p>
            <a:pPr marL="171450" indent="-171450">
              <a:lnSpc>
                <a:spcPct val="94000"/>
              </a:lnSpc>
              <a:spcAft>
                <a:spcPts val="800"/>
              </a:spcAft>
              <a:buClr>
                <a:schemeClr val="bg2"/>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bg2"/>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bg2"/>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a:t>
            </a:r>
            <a:endParaRPr lang="en-US" dirty="0"/>
          </a:p>
        </p:txBody>
      </p:sp>
      <p:sp>
        <p:nvSpPr>
          <p:cNvPr id="3" name="TextBox 2"/>
          <p:cNvSpPr txBox="1"/>
          <p:nvPr/>
        </p:nvSpPr>
        <p:spPr>
          <a:xfrm>
            <a:off x="966304" y="1612041"/>
            <a:ext cx="2304632" cy="1107996"/>
          </a:xfrm>
          <a:prstGeom prst="rect">
            <a:avLst/>
          </a:prstGeom>
          <a:solidFill>
            <a:schemeClr val="accent1"/>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4" name="TextBox 3"/>
          <p:cNvSpPr txBox="1"/>
          <p:nvPr/>
        </p:nvSpPr>
        <p:spPr>
          <a:xfrm>
            <a:off x="3665755" y="1612041"/>
            <a:ext cx="2304632" cy="1107996"/>
          </a:xfrm>
          <a:prstGeom prst="rect">
            <a:avLst/>
          </a:prstGeom>
          <a:solidFill>
            <a:schemeClr val="accent3"/>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5" name="TextBox 4"/>
          <p:cNvSpPr txBox="1"/>
          <p:nvPr/>
        </p:nvSpPr>
        <p:spPr>
          <a:xfrm>
            <a:off x="6365206" y="1612041"/>
            <a:ext cx="2304632" cy="1107996"/>
          </a:xfrm>
          <a:prstGeom prst="rect">
            <a:avLst/>
          </a:prstGeom>
          <a:solidFill>
            <a:schemeClr val="accent5"/>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p:nvSpPr>
          <p:cNvPr id="6" name="TextBox 5"/>
          <p:cNvSpPr txBox="1"/>
          <p:nvPr/>
        </p:nvSpPr>
        <p:spPr>
          <a:xfrm>
            <a:off x="9064656" y="1612041"/>
            <a:ext cx="2304632" cy="1107996"/>
          </a:xfrm>
          <a:prstGeom prst="rect">
            <a:avLst/>
          </a:prstGeom>
          <a:solidFill>
            <a:schemeClr val="bg2"/>
          </a:solidFill>
        </p:spPr>
        <p:txBody>
          <a:bodyPr wrap="square" lIns="243840" tIns="121920" rIns="243840" bIns="121920" rtlCol="0">
            <a:spAutoFit/>
          </a:bodyP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a:t>
            </a:r>
            <a:r>
              <a:rPr lang="en-US" sz="1400" dirty="0">
                <a:solidFill>
                  <a:srgbClr val="FFFFFF"/>
                </a:solidFill>
              </a:rPr>
              <a:t> </a:t>
            </a:r>
            <a:r>
              <a:rPr lang="en-US" sz="1400" dirty="0" err="1">
                <a:solidFill>
                  <a:srgbClr val="FFFFFF"/>
                </a:solidFill>
              </a:rPr>
              <a:t>xxxxx</a:t>
            </a:r>
            <a:r>
              <a:rPr lang="en-US" sz="1400" dirty="0">
                <a:solidFill>
                  <a:srgbClr val="FFFFFF"/>
                </a:solidFill>
              </a:rPr>
              <a:t> x xx</a:t>
            </a:r>
          </a:p>
        </p:txBody>
      </p:sp>
      <p:sp useBgFill="1">
        <p:nvSpPr>
          <p:cNvPr id="8" name="Oval 7"/>
          <p:cNvSpPr/>
          <p:nvPr/>
        </p:nvSpPr>
        <p:spPr>
          <a:xfrm>
            <a:off x="677115" y="1377030"/>
            <a:ext cx="537557" cy="537557"/>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01</a:t>
            </a:r>
          </a:p>
        </p:txBody>
      </p:sp>
      <p:sp useBgFill="1">
        <p:nvSpPr>
          <p:cNvPr id="9" name="Oval 8"/>
          <p:cNvSpPr/>
          <p:nvPr/>
        </p:nvSpPr>
        <p:spPr>
          <a:xfrm>
            <a:off x="3387154" y="1377030"/>
            <a:ext cx="537557" cy="537557"/>
          </a:xfrm>
          <a:prstGeom prst="ellipse">
            <a:avLst/>
          </a:prstGeom>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02</a:t>
            </a:r>
          </a:p>
        </p:txBody>
      </p:sp>
      <p:sp useBgFill="1">
        <p:nvSpPr>
          <p:cNvPr id="10" name="Oval 9"/>
          <p:cNvSpPr/>
          <p:nvPr/>
        </p:nvSpPr>
        <p:spPr>
          <a:xfrm>
            <a:off x="6097193" y="1377030"/>
            <a:ext cx="537557" cy="537557"/>
          </a:xfrm>
          <a:prstGeom prst="ellipse">
            <a:avLst/>
          </a:prstGeom>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03</a:t>
            </a:r>
          </a:p>
        </p:txBody>
      </p:sp>
      <p:sp useBgFill="1">
        <p:nvSpPr>
          <p:cNvPr id="11" name="Oval 10"/>
          <p:cNvSpPr/>
          <p:nvPr/>
        </p:nvSpPr>
        <p:spPr>
          <a:xfrm>
            <a:off x="8807232" y="1377030"/>
            <a:ext cx="537557" cy="537557"/>
          </a:xfrm>
          <a:prstGeom prst="ellipse">
            <a:avLst/>
          </a:prstGeom>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000" dirty="0">
                <a:solidFill>
                  <a:schemeClr val="tx1"/>
                </a:solidFill>
              </a:rPr>
              <a:t>04</a:t>
            </a:r>
          </a:p>
        </p:txBody>
      </p:sp>
    </p:spTree>
    <p:extLst>
      <p:ext uri="{BB962C8B-B14F-4D97-AF65-F5344CB8AC3E}">
        <p14:creationId xmlns:p14="http://schemas.microsoft.com/office/powerpoint/2010/main" val="97985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2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2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2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2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200"/>
                                        <p:tgtEl>
                                          <p:spTgt spid="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200"/>
                                        <p:tgtEl>
                                          <p:spTgt spid="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2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P spid="3" grpId="0" animBg="1"/>
      <p:bldP spid="4" grpId="0" animBg="1"/>
      <p:bldP spid="5" grpId="0" animBg="1"/>
      <p:bldP spid="6" grpId="0" animBg="1"/>
      <p:bldP spid="8" grpId="0" animBg="1"/>
      <p:bldP spid="9" grpId="0" animBg="1"/>
      <p:bldP spid="10" grpId="0" animBg="1"/>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itle 66"/>
          <p:cNvSpPr>
            <a:spLocks noGrp="1"/>
          </p:cNvSpPr>
          <p:nvPr>
            <p:ph type="title"/>
          </p:nvPr>
        </p:nvSpPr>
        <p:spPr/>
        <p:txBody>
          <a:bodyPr/>
          <a:lstStyle/>
          <a:p>
            <a:r>
              <a:rPr lang="en-US" dirty="0"/>
              <a:t>Xx </a:t>
            </a:r>
            <a:r>
              <a:rPr lang="en-US" dirty="0" err="1"/>
              <a:t>xxxxxxxxxxxxxxx</a:t>
            </a:r>
            <a:r>
              <a:rPr lang="en-US" dirty="0"/>
              <a:t> xxx x</a:t>
            </a:r>
          </a:p>
        </p:txBody>
      </p:sp>
      <p:cxnSp>
        <p:nvCxnSpPr>
          <p:cNvPr id="69" name="Straight Connector 68"/>
          <p:cNvCxnSpPr>
            <a:stCxn id="38" idx="7"/>
            <a:endCxn id="41" idx="3"/>
          </p:cNvCxnSpPr>
          <p:nvPr/>
        </p:nvCxnSpPr>
        <p:spPr>
          <a:xfrm flipV="1">
            <a:off x="4634757" y="2223982"/>
            <a:ext cx="2893920" cy="2822501"/>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4839036" y="3613807"/>
            <a:ext cx="1199829" cy="1199829"/>
            <a:chOff x="4839036" y="3613807"/>
            <a:chExt cx="1199829" cy="1199829"/>
          </a:xfrm>
        </p:grpSpPr>
        <p:sp>
          <p:nvSpPr>
            <p:cNvPr id="39" name="Oval 38"/>
            <p:cNvSpPr/>
            <p:nvPr/>
          </p:nvSpPr>
          <p:spPr>
            <a:xfrm>
              <a:off x="4839036" y="3613807"/>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15" name="Group 8"/>
            <p:cNvGrpSpPr>
              <a:grpSpLocks noChangeAspect="1"/>
            </p:cNvGrpSpPr>
            <p:nvPr/>
          </p:nvGrpSpPr>
          <p:grpSpPr bwMode="auto">
            <a:xfrm>
              <a:off x="5208372" y="3963727"/>
              <a:ext cx="461160" cy="499992"/>
              <a:chOff x="2853" y="1431"/>
              <a:chExt cx="190" cy="206"/>
            </a:xfrm>
          </p:grpSpPr>
          <p:sp>
            <p:nvSpPr>
              <p:cNvPr id="16"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 name="Group 6"/>
          <p:cNvGrpSpPr/>
          <p:nvPr/>
        </p:nvGrpSpPr>
        <p:grpSpPr>
          <a:xfrm>
            <a:off x="7352966" y="1199864"/>
            <a:ext cx="1199829" cy="1199829"/>
            <a:chOff x="7352966" y="1199864"/>
            <a:chExt cx="1199829" cy="1199829"/>
          </a:xfrm>
        </p:grpSpPr>
        <p:sp>
          <p:nvSpPr>
            <p:cNvPr id="41" name="Oval 40"/>
            <p:cNvSpPr/>
            <p:nvPr/>
          </p:nvSpPr>
          <p:spPr>
            <a:xfrm>
              <a:off x="7352966" y="1199864"/>
              <a:ext cx="1199829" cy="119982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22" name="Group 17"/>
            <p:cNvGrpSpPr>
              <a:grpSpLocks noChangeAspect="1"/>
            </p:cNvGrpSpPr>
            <p:nvPr/>
          </p:nvGrpSpPr>
          <p:grpSpPr bwMode="auto">
            <a:xfrm>
              <a:off x="7666189" y="1506826"/>
              <a:ext cx="573385" cy="585908"/>
              <a:chOff x="3263" y="1117"/>
              <a:chExt cx="229" cy="234"/>
            </a:xfrm>
          </p:grpSpPr>
          <p:sp>
            <p:nvSpPr>
              <p:cNvPr id="23"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 name="Group 5"/>
          <p:cNvGrpSpPr/>
          <p:nvPr/>
        </p:nvGrpSpPr>
        <p:grpSpPr>
          <a:xfrm>
            <a:off x="6153135" y="2413978"/>
            <a:ext cx="1199829" cy="1199829"/>
            <a:chOff x="6153135" y="2413978"/>
            <a:chExt cx="1199829" cy="1199829"/>
          </a:xfrm>
        </p:grpSpPr>
        <p:sp>
          <p:nvSpPr>
            <p:cNvPr id="40" name="Oval 39"/>
            <p:cNvSpPr/>
            <p:nvPr/>
          </p:nvSpPr>
          <p:spPr>
            <a:xfrm>
              <a:off x="6153135" y="2413978"/>
              <a:ext cx="1199829" cy="119982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33" name="Group 30"/>
            <p:cNvGrpSpPr>
              <a:grpSpLocks noChangeAspect="1"/>
            </p:cNvGrpSpPr>
            <p:nvPr/>
          </p:nvGrpSpPr>
          <p:grpSpPr bwMode="auto">
            <a:xfrm>
              <a:off x="6512565" y="2746685"/>
              <a:ext cx="480975" cy="534415"/>
              <a:chOff x="3714" y="830"/>
              <a:chExt cx="198" cy="220"/>
            </a:xfrm>
          </p:grpSpPr>
          <p:sp>
            <p:nvSpPr>
              <p:cNvPr id="34"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7" name="Oval 46"/>
          <p:cNvSpPr/>
          <p:nvPr/>
        </p:nvSpPr>
        <p:spPr>
          <a:xfrm>
            <a:off x="5686061" y="4389413"/>
            <a:ext cx="595628" cy="595628"/>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02</a:t>
            </a:r>
          </a:p>
        </p:txBody>
      </p:sp>
      <p:sp>
        <p:nvSpPr>
          <p:cNvPr id="48" name="Oval 47"/>
          <p:cNvSpPr/>
          <p:nvPr/>
        </p:nvSpPr>
        <p:spPr>
          <a:xfrm>
            <a:off x="5971734" y="2271351"/>
            <a:ext cx="595628" cy="595628"/>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03</a:t>
            </a:r>
          </a:p>
        </p:txBody>
      </p:sp>
      <p:sp>
        <p:nvSpPr>
          <p:cNvPr id="50" name="Rectangle 49"/>
          <p:cNvSpPr/>
          <p:nvPr/>
        </p:nvSpPr>
        <p:spPr>
          <a:xfrm>
            <a:off x="4824765" y="5184155"/>
            <a:ext cx="2048128" cy="563231"/>
          </a:xfrm>
          <a:prstGeom prst="rect">
            <a:avLst/>
          </a:prstGeom>
        </p:spPr>
        <p:txBody>
          <a:bodyPr wrap="square">
            <a:spAutoFit/>
          </a:bodyPr>
          <a:lstStyle/>
          <a:p>
            <a:pPr>
              <a:lnSpc>
                <a:spcPct val="85000"/>
              </a:lnSpc>
            </a:pPr>
            <a:r>
              <a:rPr lang="en-US" sz="2133" dirty="0"/>
              <a:t> xx x </a:t>
            </a:r>
            <a:r>
              <a:rPr lang="en-US" sz="2133" dirty="0" err="1"/>
              <a:t>xxxx</a:t>
            </a:r>
            <a:endParaRPr lang="en-US" sz="2133" dirty="0"/>
          </a:p>
          <a:p>
            <a:pPr>
              <a:lnSpc>
                <a:spcPct val="85000"/>
              </a:lnSpc>
            </a:pPr>
            <a:r>
              <a:rPr lang="en-US" sz="1467" dirty="0"/>
              <a:t>X xx x </a:t>
            </a:r>
            <a:r>
              <a:rPr lang="en-US" sz="1467" dirty="0" err="1"/>
              <a:t>xxxx</a:t>
            </a:r>
            <a:endParaRPr lang="en-US" sz="1467" dirty="0"/>
          </a:p>
        </p:txBody>
      </p:sp>
      <p:sp>
        <p:nvSpPr>
          <p:cNvPr id="51" name="Rectangle 50"/>
          <p:cNvSpPr/>
          <p:nvPr/>
        </p:nvSpPr>
        <p:spPr>
          <a:xfrm>
            <a:off x="7372963" y="2788211"/>
            <a:ext cx="2048128" cy="563231"/>
          </a:xfrm>
          <a:prstGeom prst="rect">
            <a:avLst/>
          </a:prstGeom>
        </p:spPr>
        <p:txBody>
          <a:bodyPr wrap="square">
            <a:spAutoFit/>
          </a:bodyPr>
          <a:lstStyle/>
          <a:p>
            <a:pPr>
              <a:lnSpc>
                <a:spcPct val="85000"/>
              </a:lnSpc>
            </a:pPr>
            <a:r>
              <a:rPr lang="en-US" sz="2133" dirty="0"/>
              <a:t> xx x </a:t>
            </a:r>
            <a:r>
              <a:rPr lang="en-US" sz="2133" dirty="0" err="1"/>
              <a:t>xxxx</a:t>
            </a:r>
            <a:endParaRPr lang="en-US" sz="2133" dirty="0"/>
          </a:p>
          <a:p>
            <a:pPr>
              <a:lnSpc>
                <a:spcPct val="85000"/>
              </a:lnSpc>
            </a:pPr>
            <a:r>
              <a:rPr lang="en-US" sz="1467" dirty="0"/>
              <a:t>X xx x </a:t>
            </a:r>
            <a:r>
              <a:rPr lang="en-US" sz="1467" dirty="0" err="1"/>
              <a:t>xxxx</a:t>
            </a:r>
            <a:endParaRPr lang="en-US" sz="1467" dirty="0"/>
          </a:p>
        </p:txBody>
      </p:sp>
      <p:sp>
        <p:nvSpPr>
          <p:cNvPr id="52" name="Rectangle 51"/>
          <p:cNvSpPr/>
          <p:nvPr/>
        </p:nvSpPr>
        <p:spPr>
          <a:xfrm>
            <a:off x="2770909" y="3927191"/>
            <a:ext cx="2048128" cy="563231"/>
          </a:xfrm>
          <a:prstGeom prst="rect">
            <a:avLst/>
          </a:prstGeom>
        </p:spPr>
        <p:txBody>
          <a:bodyPr wrap="square">
            <a:spAutoFit/>
          </a:bodyPr>
          <a:lstStyle/>
          <a:p>
            <a:pPr algn="r">
              <a:lnSpc>
                <a:spcPct val="85000"/>
              </a:lnSpc>
            </a:pPr>
            <a:r>
              <a:rPr lang="en-US" sz="2133" dirty="0"/>
              <a:t> xx x </a:t>
            </a:r>
            <a:r>
              <a:rPr lang="en-US" sz="2133" dirty="0" err="1"/>
              <a:t>xxxx</a:t>
            </a:r>
            <a:endParaRPr lang="en-US" sz="2133" dirty="0"/>
          </a:p>
          <a:p>
            <a:pPr algn="r">
              <a:lnSpc>
                <a:spcPct val="85000"/>
              </a:lnSpc>
            </a:pPr>
            <a:r>
              <a:rPr lang="en-US" sz="1467" dirty="0"/>
              <a:t>X xx x </a:t>
            </a:r>
            <a:r>
              <a:rPr lang="en-US" sz="1467" dirty="0" err="1"/>
              <a:t>xxxx</a:t>
            </a:r>
            <a:endParaRPr lang="en-US" sz="1467" dirty="0"/>
          </a:p>
        </p:txBody>
      </p:sp>
      <p:sp>
        <p:nvSpPr>
          <p:cNvPr id="54" name="Rectangle 53"/>
          <p:cNvSpPr/>
          <p:nvPr/>
        </p:nvSpPr>
        <p:spPr>
          <a:xfrm>
            <a:off x="5287696" y="1513248"/>
            <a:ext cx="2048128" cy="563231"/>
          </a:xfrm>
          <a:prstGeom prst="rect">
            <a:avLst/>
          </a:prstGeom>
        </p:spPr>
        <p:txBody>
          <a:bodyPr wrap="square">
            <a:spAutoFit/>
          </a:bodyPr>
          <a:lstStyle/>
          <a:p>
            <a:pPr algn="r">
              <a:lnSpc>
                <a:spcPct val="85000"/>
              </a:lnSpc>
            </a:pPr>
            <a:r>
              <a:rPr lang="en-US" sz="2133" dirty="0"/>
              <a:t> xx x </a:t>
            </a:r>
            <a:r>
              <a:rPr lang="en-US" sz="2133" dirty="0" err="1"/>
              <a:t>xxxx</a:t>
            </a:r>
            <a:endParaRPr lang="en-US" sz="2133" dirty="0"/>
          </a:p>
          <a:p>
            <a:pPr algn="r">
              <a:lnSpc>
                <a:spcPct val="85000"/>
              </a:lnSpc>
            </a:pPr>
            <a:r>
              <a:rPr lang="en-US" sz="1467" dirty="0"/>
              <a:t>X xx x </a:t>
            </a:r>
            <a:r>
              <a:rPr lang="en-US" sz="1467" dirty="0" err="1"/>
              <a:t>xxxx</a:t>
            </a:r>
            <a:endParaRPr lang="en-US" sz="1467" dirty="0"/>
          </a:p>
        </p:txBody>
      </p:sp>
      <p:sp>
        <p:nvSpPr>
          <p:cNvPr id="55" name="Oval 54"/>
          <p:cNvSpPr/>
          <p:nvPr/>
        </p:nvSpPr>
        <p:spPr>
          <a:xfrm>
            <a:off x="8171422" y="2004037"/>
            <a:ext cx="595628" cy="595628"/>
          </a:xfrm>
          <a:prstGeom prst="ellipse">
            <a:avLst/>
          </a:prstGeom>
          <a:solidFill>
            <a:schemeClr val="tx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04</a:t>
            </a:r>
          </a:p>
        </p:txBody>
      </p:sp>
      <p:grpSp>
        <p:nvGrpSpPr>
          <p:cNvPr id="4" name="Group 3"/>
          <p:cNvGrpSpPr/>
          <p:nvPr/>
        </p:nvGrpSpPr>
        <p:grpSpPr>
          <a:xfrm>
            <a:off x="3610639" y="4870771"/>
            <a:ext cx="1199829" cy="1199829"/>
            <a:chOff x="3610639" y="4870771"/>
            <a:chExt cx="1199829" cy="1199829"/>
          </a:xfrm>
        </p:grpSpPr>
        <p:sp>
          <p:nvSpPr>
            <p:cNvPr id="38" name="Oval 37"/>
            <p:cNvSpPr/>
            <p:nvPr/>
          </p:nvSpPr>
          <p:spPr>
            <a:xfrm>
              <a:off x="3610639" y="4870771"/>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nvGrpSpPr>
            <p:cNvPr id="56" name="Group 55"/>
            <p:cNvGrpSpPr/>
            <p:nvPr/>
          </p:nvGrpSpPr>
          <p:grpSpPr>
            <a:xfrm>
              <a:off x="3798509" y="5236682"/>
              <a:ext cx="824088" cy="468009"/>
              <a:chOff x="8048185" y="1753515"/>
              <a:chExt cx="1162873" cy="660413"/>
            </a:xfrm>
          </p:grpSpPr>
          <p:sp>
            <p:nvSpPr>
              <p:cNvPr id="57"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6"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72" name="Rectangle 71"/>
          <p:cNvSpPr/>
          <p:nvPr/>
        </p:nvSpPr>
        <p:spPr>
          <a:xfrm>
            <a:off x="883613" y="1498601"/>
            <a:ext cx="4297987" cy="1233286"/>
          </a:xfrm>
          <a:prstGeom prst="rect">
            <a:avLst/>
          </a:prstGeom>
        </p:spPr>
        <p:txBody>
          <a:bodyPr wrap="square" lIns="0" tIns="0" rIns="0" bIns="0">
            <a:spAutoFit/>
          </a:bodyPr>
          <a:lstStyle/>
          <a:p>
            <a:pPr>
              <a:lnSpc>
                <a:spcPct val="85000"/>
              </a:lnSpc>
            </a:pPr>
            <a:r>
              <a:rPr lang="en-US" sz="3733" dirty="0"/>
              <a:t>60% </a:t>
            </a:r>
            <a:r>
              <a:rPr lang="en-US" sz="3733" dirty="0" err="1"/>
              <a:t>xxxx</a:t>
            </a:r>
            <a:endParaRPr lang="en-US" sz="3733" dirty="0"/>
          </a:p>
          <a:p>
            <a:pPr>
              <a:lnSpc>
                <a:spcPct val="110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xxx </a:t>
            </a:r>
            <a:r>
              <a:rPr lang="en-US" sz="1467" dirty="0" err="1"/>
              <a:t>xxxxx</a:t>
            </a:r>
            <a:r>
              <a:rPr lang="en-US" sz="1467" dirty="0"/>
              <a:t> x xxx </a:t>
            </a:r>
            <a:r>
              <a:rPr lang="en-US" sz="1467" dirty="0" err="1"/>
              <a:t>xxxxxxxxxxx</a:t>
            </a:r>
            <a:r>
              <a:rPr lang="en-US" sz="1467" dirty="0"/>
              <a:t> xx </a:t>
            </a:r>
            <a:r>
              <a:rPr lang="en-US" sz="1467" dirty="0" err="1"/>
              <a:t>xxxxxxxx</a:t>
            </a:r>
            <a:r>
              <a:rPr lang="en-US" sz="1467" dirty="0"/>
              <a:t> </a:t>
            </a:r>
            <a:r>
              <a:rPr lang="en-US" sz="1467" dirty="0" err="1"/>
              <a:t>xxxxxxxx</a:t>
            </a:r>
            <a:r>
              <a:rPr lang="en-US" sz="1467" dirty="0"/>
              <a:t> </a:t>
            </a:r>
            <a:r>
              <a:rPr lang="en-US" sz="1467" dirty="0" err="1"/>
              <a:t>Xxxxx</a:t>
            </a:r>
            <a:r>
              <a:rPr lang="en-US" sz="1467" dirty="0"/>
              <a:t> x xxx x </a:t>
            </a:r>
            <a:r>
              <a:rPr lang="en-US" sz="1467" dirty="0" err="1"/>
              <a:t>xxxxxx</a:t>
            </a:r>
            <a:r>
              <a:rPr lang="en-US" sz="1467" dirty="0"/>
              <a:t> xx </a:t>
            </a:r>
            <a:r>
              <a:rPr lang="en-US" sz="1467" dirty="0" err="1"/>
              <a:t>xx</a:t>
            </a:r>
            <a:r>
              <a:rPr lang="en-US" sz="1467" dirty="0"/>
              <a:t> </a:t>
            </a:r>
            <a:r>
              <a:rPr lang="en-US" sz="1467" dirty="0" err="1"/>
              <a:t>xxxxxxx</a:t>
            </a:r>
            <a:r>
              <a:rPr lang="en-US" sz="1467" dirty="0"/>
              <a:t> xx </a:t>
            </a:r>
          </a:p>
        </p:txBody>
      </p:sp>
      <p:sp>
        <p:nvSpPr>
          <p:cNvPr id="78" name="Rectangle 77"/>
          <p:cNvSpPr/>
          <p:nvPr/>
        </p:nvSpPr>
        <p:spPr>
          <a:xfrm>
            <a:off x="6979613" y="4241801"/>
            <a:ext cx="4297987" cy="1255793"/>
          </a:xfrm>
          <a:prstGeom prst="rect">
            <a:avLst/>
          </a:prstGeom>
        </p:spPr>
        <p:txBody>
          <a:bodyPr wrap="square" lIns="0" tIns="0" rIns="0" bIns="0">
            <a:spAutoFit/>
          </a:bodyPr>
          <a:lstStyle/>
          <a:p>
            <a:pPr algn="r">
              <a:lnSpc>
                <a:spcPct val="85000"/>
              </a:lnSpc>
            </a:pPr>
            <a:r>
              <a:rPr lang="en-US" sz="3733" dirty="0"/>
              <a:t>40% </a:t>
            </a:r>
            <a:r>
              <a:rPr lang="en-US" sz="3733" dirty="0" err="1"/>
              <a:t>xxxxx</a:t>
            </a:r>
            <a:endParaRPr lang="en-US" sz="3733" dirty="0"/>
          </a:p>
          <a:p>
            <a:pPr algn="r">
              <a:lnSpc>
                <a:spcPct val="110000"/>
              </a:lnSpc>
            </a:pPr>
            <a:r>
              <a:rPr lang="en-US" sz="1600" dirty="0" err="1"/>
              <a:t>X</a:t>
            </a:r>
            <a:r>
              <a:rPr lang="en-US" sz="1467" dirty="0" err="1"/>
              <a:t>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xxx </a:t>
            </a:r>
            <a:r>
              <a:rPr lang="en-US" sz="1467" dirty="0" err="1"/>
              <a:t>xxxxx</a:t>
            </a:r>
            <a:r>
              <a:rPr lang="en-US" sz="1467" dirty="0"/>
              <a:t> x xxx </a:t>
            </a:r>
            <a:r>
              <a:rPr lang="en-US" sz="1467" dirty="0" err="1"/>
              <a:t>xxxxxxxxxxx</a:t>
            </a:r>
            <a:r>
              <a:rPr lang="en-US" sz="1467" dirty="0"/>
              <a:t> xx </a:t>
            </a:r>
            <a:r>
              <a:rPr lang="en-US" sz="1467" dirty="0" err="1"/>
              <a:t>xxxxxxxx</a:t>
            </a:r>
            <a:r>
              <a:rPr lang="en-US" sz="1467" dirty="0"/>
              <a:t> </a:t>
            </a:r>
            <a:r>
              <a:rPr lang="en-US" sz="1467" dirty="0" err="1"/>
              <a:t>xxxxxxxx</a:t>
            </a:r>
            <a:r>
              <a:rPr lang="en-US" sz="1467" dirty="0"/>
              <a:t> </a:t>
            </a:r>
            <a:r>
              <a:rPr lang="en-US" sz="1467" dirty="0" err="1"/>
              <a:t>Xxxxx</a:t>
            </a:r>
            <a:r>
              <a:rPr lang="en-US" sz="1467" dirty="0"/>
              <a:t> x xxx x </a:t>
            </a:r>
            <a:r>
              <a:rPr lang="en-US" sz="1467" dirty="0" err="1"/>
              <a:t>xxxxxx</a:t>
            </a:r>
            <a:r>
              <a:rPr lang="en-US" sz="1467" dirty="0"/>
              <a:t> xx </a:t>
            </a:r>
            <a:r>
              <a:rPr lang="en-US" sz="1467" dirty="0" err="1"/>
              <a:t>xx</a:t>
            </a:r>
            <a:r>
              <a:rPr lang="en-US" sz="1467" dirty="0"/>
              <a:t> </a:t>
            </a:r>
            <a:r>
              <a:rPr lang="en-US" sz="1467" dirty="0" err="1"/>
              <a:t>xxxxxxx</a:t>
            </a:r>
            <a:r>
              <a:rPr lang="en-US" sz="1467" dirty="0"/>
              <a:t> xx </a:t>
            </a:r>
          </a:p>
        </p:txBody>
      </p:sp>
      <p:sp>
        <p:nvSpPr>
          <p:cNvPr id="46" name="Oval 45"/>
          <p:cNvSpPr/>
          <p:nvPr/>
        </p:nvSpPr>
        <p:spPr>
          <a:xfrm>
            <a:off x="3428222" y="4742430"/>
            <a:ext cx="595628" cy="595628"/>
          </a:xfrm>
          <a:prstGeom prst="ellipse">
            <a:avLst/>
          </a:prstGeom>
          <a:solidFill>
            <a:schemeClr val="accent1">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01</a:t>
            </a:r>
          </a:p>
        </p:txBody>
      </p:sp>
    </p:spTree>
    <p:extLst>
      <p:ext uri="{BB962C8B-B14F-4D97-AF65-F5344CB8AC3E}">
        <p14:creationId xmlns:p14="http://schemas.microsoft.com/office/powerpoint/2010/main" val="2960986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
                                        <p:tgtEl>
                                          <p:spTgt spid="4"/>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200"/>
                                        <p:tgtEl>
                                          <p:spTgt spid="46"/>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250"/>
                                        <p:tgtEl>
                                          <p:spTgt spid="50"/>
                                        </p:tgtEl>
                                      </p:cBhvr>
                                    </p:animEffect>
                                  </p:childTnLst>
                                </p:cTn>
                              </p:par>
                              <p:par>
                                <p:cTn id="14" presetID="22" presetClass="entr" presetSubtype="4" fill="hold" nodeType="withEffect">
                                  <p:stCondLst>
                                    <p:cond delay="200"/>
                                  </p:stCondLst>
                                  <p:childTnLst>
                                    <p:set>
                                      <p:cBhvr>
                                        <p:cTn id="15" dur="1" fill="hold">
                                          <p:stCondLst>
                                            <p:cond delay="0"/>
                                          </p:stCondLst>
                                        </p:cTn>
                                        <p:tgtEl>
                                          <p:spTgt spid="69"/>
                                        </p:tgtEl>
                                        <p:attrNameLst>
                                          <p:attrName>style.visibility</p:attrName>
                                        </p:attrNameLst>
                                      </p:cBhvr>
                                      <p:to>
                                        <p:strVal val="visible"/>
                                      </p:to>
                                    </p:set>
                                    <p:animEffect transition="in" filter="wipe(down)">
                                      <p:cBhvr>
                                        <p:cTn id="16" dur="1000"/>
                                        <p:tgtEl>
                                          <p:spTgt spid="69"/>
                                        </p:tgtEl>
                                      </p:cBhvr>
                                    </p:animEffect>
                                  </p:childTnLst>
                                </p:cTn>
                              </p:par>
                              <p:par>
                                <p:cTn id="17" presetID="10" presetClass="entr" presetSubtype="0" fill="hold" nodeType="withEffect">
                                  <p:stCondLst>
                                    <p:cond delay="6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
                                        <p:tgtEl>
                                          <p:spTgt spid="5"/>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200"/>
                                        <p:tgtEl>
                                          <p:spTgt spid="47"/>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childTnLst>
                                </p:cTn>
                              </p:par>
                              <p:par>
                                <p:cTn id="26" presetID="10" presetClass="entr" presetSubtype="0" fill="hold" nodeType="withEffect">
                                  <p:stCondLst>
                                    <p:cond delay="10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00"/>
                                        <p:tgtEl>
                                          <p:spTgt spid="6"/>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200"/>
                                        <p:tgtEl>
                                          <p:spTgt spid="48"/>
                                        </p:tgtEl>
                                      </p:cBhvr>
                                    </p:animEffect>
                                  </p:childTnLst>
                                </p:cTn>
                              </p:par>
                              <p:par>
                                <p:cTn id="32" presetID="10" presetClass="entr" presetSubtype="0" fill="hold" grpId="0" nodeType="withEffect">
                                  <p:stCondLst>
                                    <p:cond delay="12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250"/>
                                        <p:tgtEl>
                                          <p:spTgt spid="51"/>
                                        </p:tgtEl>
                                      </p:cBhvr>
                                    </p:animEffect>
                                  </p:childTnLst>
                                </p:cTn>
                              </p:par>
                              <p:par>
                                <p:cTn id="35" presetID="10" presetClass="entr" presetSubtype="0" fill="hold" nodeType="withEffect">
                                  <p:stCondLst>
                                    <p:cond delay="14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200"/>
                                        <p:tgtEl>
                                          <p:spTgt spid="7"/>
                                        </p:tgtEl>
                                      </p:cBhvr>
                                    </p:animEffect>
                                  </p:childTnLst>
                                </p:cTn>
                              </p:par>
                              <p:par>
                                <p:cTn id="38" presetID="10" presetClass="entr" presetSubtype="0" fill="hold" grpId="0" nodeType="withEffect">
                                  <p:stCondLst>
                                    <p:cond delay="1600"/>
                                  </p:stCondLst>
                                  <p:childTnLst>
                                    <p:set>
                                      <p:cBhvr>
                                        <p:cTn id="39" dur="1" fill="hold">
                                          <p:stCondLst>
                                            <p:cond delay="0"/>
                                          </p:stCondLst>
                                        </p:cTn>
                                        <p:tgtEl>
                                          <p:spTgt spid="55"/>
                                        </p:tgtEl>
                                        <p:attrNameLst>
                                          <p:attrName>style.visibility</p:attrName>
                                        </p:attrNameLst>
                                      </p:cBhvr>
                                      <p:to>
                                        <p:strVal val="visible"/>
                                      </p:to>
                                    </p:set>
                                    <p:animEffect transition="in" filter="fade">
                                      <p:cBhvr>
                                        <p:cTn id="40" dur="200"/>
                                        <p:tgtEl>
                                          <p:spTgt spid="55"/>
                                        </p:tgtEl>
                                      </p:cBhvr>
                                    </p:animEffect>
                                  </p:childTnLst>
                                </p:cTn>
                              </p:par>
                              <p:par>
                                <p:cTn id="41" presetID="10" presetClass="entr" presetSubtype="0" fill="hold" grpId="0" nodeType="withEffect">
                                  <p:stCondLst>
                                    <p:cond delay="16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250"/>
                                        <p:tgtEl>
                                          <p:spTgt spid="54"/>
                                        </p:tgtEl>
                                      </p:cBhvr>
                                    </p:animEffect>
                                  </p:childTnLst>
                                </p:cTn>
                              </p:par>
                              <p:par>
                                <p:cTn id="44" presetID="10" presetClass="entr" presetSubtype="0" fill="hold" grpId="0" nodeType="withEffect">
                                  <p:stCondLst>
                                    <p:cond delay="200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250"/>
                                        <p:tgtEl>
                                          <p:spTgt spid="72"/>
                                        </p:tgtEl>
                                      </p:cBhvr>
                                    </p:animEffect>
                                  </p:childTnLst>
                                </p:cTn>
                              </p:par>
                              <p:par>
                                <p:cTn id="47" presetID="10" presetClass="entr" presetSubtype="0" fill="hold" grpId="0" nodeType="withEffect">
                                  <p:stCondLst>
                                    <p:cond delay="200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p:bldP spid="51" grpId="0"/>
      <p:bldP spid="52" grpId="0"/>
      <p:bldP spid="54" grpId="0"/>
      <p:bldP spid="55" grpId="0" animBg="1"/>
      <p:bldP spid="72" grpId="0"/>
      <p:bldP spid="78" grpId="0"/>
      <p:bldP spid="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itle 87"/>
          <p:cNvSpPr>
            <a:spLocks noGrp="1"/>
          </p:cNvSpPr>
          <p:nvPr>
            <p:ph type="title"/>
          </p:nvPr>
        </p:nvSpPr>
        <p:spPr/>
        <p:txBody>
          <a:bodyPr/>
          <a:lstStyle/>
          <a:p>
            <a:r>
              <a:rPr lang="en-US" dirty="0"/>
              <a:t>Xx x </a:t>
            </a:r>
            <a:r>
              <a:rPr lang="en-US" dirty="0" err="1"/>
              <a:t>xxxx</a:t>
            </a:r>
            <a:r>
              <a:rPr lang="en-US" dirty="0"/>
              <a:t> </a:t>
            </a:r>
            <a:r>
              <a:rPr lang="en-US" dirty="0" err="1"/>
              <a:t>xxxxxxx</a:t>
            </a:r>
            <a:r>
              <a:rPr lang="en-US" dirty="0"/>
              <a:t> </a:t>
            </a:r>
            <a:r>
              <a:rPr lang="en-US" dirty="0" err="1"/>
              <a:t>xxxx</a:t>
            </a:r>
            <a:r>
              <a:rPr lang="en-US" dirty="0"/>
              <a:t> xxx x </a:t>
            </a:r>
            <a:r>
              <a:rPr lang="en-US" dirty="0" err="1"/>
              <a:t>xxxxxxxxxx</a:t>
            </a:r>
            <a:endParaRPr lang="en-US" dirty="0"/>
          </a:p>
        </p:txBody>
      </p:sp>
      <p:sp>
        <p:nvSpPr>
          <p:cNvPr id="7" name="Arc 6"/>
          <p:cNvSpPr/>
          <p:nvPr/>
        </p:nvSpPr>
        <p:spPr>
          <a:xfrm>
            <a:off x="5336586" y="2339559"/>
            <a:ext cx="1579789" cy="1579791"/>
          </a:xfrm>
          <a:prstGeom prst="arc">
            <a:avLst>
              <a:gd name="adj1" fmla="val 7914138"/>
              <a:gd name="adj2" fmla="val 2868450"/>
            </a:avLst>
          </a:prstGeom>
          <a:ln w="88900">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3" name="Arc 12"/>
          <p:cNvSpPr/>
          <p:nvPr/>
        </p:nvSpPr>
        <p:spPr>
          <a:xfrm rot="10800000">
            <a:off x="6408382" y="3503833"/>
            <a:ext cx="1579789" cy="1579791"/>
          </a:xfrm>
          <a:prstGeom prst="arc">
            <a:avLst>
              <a:gd name="adj1" fmla="val 7914138"/>
              <a:gd name="adj2" fmla="val 2868450"/>
            </a:avLst>
          </a:prstGeom>
          <a:ln w="88900">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4" name="Arc 13"/>
          <p:cNvSpPr/>
          <p:nvPr/>
        </p:nvSpPr>
        <p:spPr>
          <a:xfrm rot="10800000">
            <a:off x="4268503" y="3503833"/>
            <a:ext cx="1579789" cy="1579791"/>
          </a:xfrm>
          <a:prstGeom prst="arc">
            <a:avLst>
              <a:gd name="adj1" fmla="val 7914138"/>
              <a:gd name="adj2" fmla="val 2868450"/>
            </a:avLst>
          </a:prstGeom>
          <a:ln w="88900">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5" name="Arc 14"/>
          <p:cNvSpPr/>
          <p:nvPr/>
        </p:nvSpPr>
        <p:spPr>
          <a:xfrm>
            <a:off x="3198083" y="2339559"/>
            <a:ext cx="1579789" cy="1579791"/>
          </a:xfrm>
          <a:prstGeom prst="arc">
            <a:avLst>
              <a:gd name="adj1" fmla="val 7914138"/>
              <a:gd name="adj2" fmla="val 2868450"/>
            </a:avLst>
          </a:prstGeom>
          <a:ln w="88900">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6" name="Arc 15"/>
          <p:cNvSpPr/>
          <p:nvPr/>
        </p:nvSpPr>
        <p:spPr>
          <a:xfrm>
            <a:off x="7475088" y="2339559"/>
            <a:ext cx="1579789" cy="1579791"/>
          </a:xfrm>
          <a:prstGeom prst="arc">
            <a:avLst>
              <a:gd name="adj1" fmla="val 7914138"/>
              <a:gd name="adj2" fmla="val 2868450"/>
            </a:avLst>
          </a:prstGeom>
          <a:ln w="88900">
            <a:solidFill>
              <a:schemeClr val="tx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17" name="Rectangle 16"/>
          <p:cNvSpPr/>
          <p:nvPr/>
        </p:nvSpPr>
        <p:spPr>
          <a:xfrm>
            <a:off x="472352" y="2608308"/>
            <a:ext cx="2235200" cy="801758"/>
          </a:xfrm>
          <a:prstGeom prst="rect">
            <a:avLst/>
          </a:prstGeom>
        </p:spPr>
        <p:txBody>
          <a:bodyPr wrap="square" lIns="121920" rIns="121920" bIns="60960">
            <a:spAutoFit/>
          </a:bodyPr>
          <a:lstStyle/>
          <a:p>
            <a:pPr algn="r">
              <a:lnSpc>
                <a:spcPct val="89000"/>
              </a:lnSpc>
            </a:pPr>
            <a:r>
              <a:rPr lang="en-US" sz="2133" dirty="0"/>
              <a:t>Xxx </a:t>
            </a:r>
            <a:r>
              <a:rPr lang="en-US" sz="2133" dirty="0" err="1"/>
              <a:t>xxxx</a:t>
            </a:r>
            <a:endParaRPr lang="en-US" sz="2133" dirty="0"/>
          </a:p>
          <a:p>
            <a:pPr algn="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grpSp>
        <p:nvGrpSpPr>
          <p:cNvPr id="5" name="Group 4"/>
          <p:cNvGrpSpPr/>
          <p:nvPr/>
        </p:nvGrpSpPr>
        <p:grpSpPr>
          <a:xfrm>
            <a:off x="4753596" y="4704312"/>
            <a:ext cx="609600" cy="609600"/>
            <a:chOff x="4753596" y="4704312"/>
            <a:chExt cx="609600" cy="609600"/>
          </a:xfrm>
        </p:grpSpPr>
        <p:sp>
          <p:nvSpPr>
            <p:cNvPr id="19" name="Oval 21"/>
            <p:cNvSpPr>
              <a:spLocks noChangeArrowheads="1"/>
            </p:cNvSpPr>
            <p:nvPr/>
          </p:nvSpPr>
          <p:spPr bwMode="auto">
            <a:xfrm>
              <a:off x="4753596" y="4704312"/>
              <a:ext cx="609600" cy="609600"/>
            </a:xfrm>
            <a:prstGeom prst="ellipse">
              <a:avLst/>
            </a:prstGeom>
            <a:solidFill>
              <a:schemeClr val="accent3"/>
            </a:solidFill>
            <a:ln w="19050" cap="rnd" cmpd="sng">
              <a:noFill/>
              <a:prstDash val="solid"/>
              <a:round/>
              <a:headEnd/>
              <a:tailEnd/>
            </a:ln>
            <a:extLst/>
          </p:spPr>
          <p:txBody>
            <a:bodyPr vert="horz" wrap="square" lIns="121920" tIns="60960" rIns="121920" bIns="60960" numCol="1" anchor="t" anchorCtr="0" compatLnSpc="1">
              <a:prstTxWarp prst="textNoShape">
                <a:avLst/>
              </a:prstTxWarp>
            </a:bodyPr>
            <a:lstStyle/>
            <a:p>
              <a:endParaRPr lang="en-US" sz="3200"/>
            </a:p>
          </p:txBody>
        </p:sp>
        <p:grpSp>
          <p:nvGrpSpPr>
            <p:cNvPr id="39" name="Group 38"/>
            <p:cNvGrpSpPr/>
            <p:nvPr/>
          </p:nvGrpSpPr>
          <p:grpSpPr>
            <a:xfrm>
              <a:off x="4946197" y="4781240"/>
              <a:ext cx="223865" cy="456277"/>
              <a:chOff x="3973513" y="2216150"/>
              <a:chExt cx="1192212" cy="2428875"/>
            </a:xfrm>
          </p:grpSpPr>
          <p:sp>
            <p:nvSpPr>
              <p:cNvPr id="20" name="Oval 22"/>
              <p:cNvSpPr>
                <a:spLocks noChangeArrowheads="1"/>
              </p:cNvSpPr>
              <p:nvPr/>
            </p:nvSpPr>
            <p:spPr bwMode="auto">
              <a:xfrm>
                <a:off x="4359275" y="2216150"/>
                <a:ext cx="420687" cy="419100"/>
              </a:xfrm>
              <a:prstGeom prst="ellipse">
                <a:avLst/>
              </a:pr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3"/>
              <p:cNvSpPr>
                <a:spLocks/>
              </p:cNvSpPr>
              <p:nvPr/>
            </p:nvSpPr>
            <p:spPr bwMode="auto">
              <a:xfrm>
                <a:off x="3973513" y="2736850"/>
                <a:ext cx="1192212" cy="1908175"/>
              </a:xfrm>
              <a:custGeom>
                <a:avLst/>
                <a:gdLst>
                  <a:gd name="T0" fmla="*/ 159 w 318"/>
                  <a:gd name="T1" fmla="*/ 0 h 509"/>
                  <a:gd name="T2" fmla="*/ 67 w 318"/>
                  <a:gd name="T3" fmla="*/ 37 h 509"/>
                  <a:gd name="T4" fmla="*/ 2 w 318"/>
                  <a:gd name="T5" fmla="*/ 227 h 509"/>
                  <a:gd name="T6" fmla="*/ 15 w 318"/>
                  <a:gd name="T7" fmla="*/ 247 h 509"/>
                  <a:gd name="T8" fmla="*/ 37 w 318"/>
                  <a:gd name="T9" fmla="*/ 239 h 509"/>
                  <a:gd name="T10" fmla="*/ 95 w 318"/>
                  <a:gd name="T11" fmla="*/ 110 h 509"/>
                  <a:gd name="T12" fmla="*/ 86 w 318"/>
                  <a:gd name="T13" fmla="*/ 490 h 509"/>
                  <a:gd name="T14" fmla="*/ 109 w 318"/>
                  <a:gd name="T15" fmla="*/ 509 h 509"/>
                  <a:gd name="T16" fmla="*/ 133 w 318"/>
                  <a:gd name="T17" fmla="*/ 490 h 509"/>
                  <a:gd name="T18" fmla="*/ 159 w 318"/>
                  <a:gd name="T19" fmla="*/ 267 h 509"/>
                  <a:gd name="T20" fmla="*/ 185 w 318"/>
                  <a:gd name="T21" fmla="*/ 490 h 509"/>
                  <a:gd name="T22" fmla="*/ 209 w 318"/>
                  <a:gd name="T23" fmla="*/ 509 h 509"/>
                  <a:gd name="T24" fmla="*/ 233 w 318"/>
                  <a:gd name="T25" fmla="*/ 490 h 509"/>
                  <a:gd name="T26" fmla="*/ 223 w 318"/>
                  <a:gd name="T27" fmla="*/ 110 h 509"/>
                  <a:gd name="T28" fmla="*/ 281 w 318"/>
                  <a:gd name="T29" fmla="*/ 239 h 509"/>
                  <a:gd name="T30" fmla="*/ 304 w 318"/>
                  <a:gd name="T31" fmla="*/ 247 h 509"/>
                  <a:gd name="T32" fmla="*/ 316 w 318"/>
                  <a:gd name="T33" fmla="*/ 227 h 509"/>
                  <a:gd name="T34" fmla="*/ 252 w 318"/>
                  <a:gd name="T35" fmla="*/ 37 h 509"/>
                  <a:gd name="T36" fmla="*/ 159 w 318"/>
                  <a:gd name="T37"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8" h="509">
                    <a:moveTo>
                      <a:pt x="159" y="0"/>
                    </a:moveTo>
                    <a:cubicBezTo>
                      <a:pt x="104" y="0"/>
                      <a:pt x="79" y="13"/>
                      <a:pt x="67" y="37"/>
                    </a:cubicBezTo>
                    <a:cubicBezTo>
                      <a:pt x="56" y="60"/>
                      <a:pt x="3" y="227"/>
                      <a:pt x="2" y="227"/>
                    </a:cubicBezTo>
                    <a:cubicBezTo>
                      <a:pt x="0" y="235"/>
                      <a:pt x="6" y="244"/>
                      <a:pt x="15" y="247"/>
                    </a:cubicBezTo>
                    <a:cubicBezTo>
                      <a:pt x="24" y="250"/>
                      <a:pt x="34" y="246"/>
                      <a:pt x="37" y="239"/>
                    </a:cubicBezTo>
                    <a:cubicBezTo>
                      <a:pt x="95" y="110"/>
                      <a:pt x="95" y="110"/>
                      <a:pt x="95" y="110"/>
                    </a:cubicBezTo>
                    <a:cubicBezTo>
                      <a:pt x="95" y="110"/>
                      <a:pt x="86" y="490"/>
                      <a:pt x="86" y="490"/>
                    </a:cubicBezTo>
                    <a:cubicBezTo>
                      <a:pt x="87" y="501"/>
                      <a:pt x="97" y="509"/>
                      <a:pt x="109" y="509"/>
                    </a:cubicBezTo>
                    <a:cubicBezTo>
                      <a:pt x="121" y="509"/>
                      <a:pt x="132" y="501"/>
                      <a:pt x="133" y="490"/>
                    </a:cubicBezTo>
                    <a:cubicBezTo>
                      <a:pt x="159" y="267"/>
                      <a:pt x="159" y="267"/>
                      <a:pt x="159" y="267"/>
                    </a:cubicBezTo>
                    <a:cubicBezTo>
                      <a:pt x="185" y="490"/>
                      <a:pt x="185" y="490"/>
                      <a:pt x="185" y="490"/>
                    </a:cubicBezTo>
                    <a:cubicBezTo>
                      <a:pt x="186" y="501"/>
                      <a:pt x="197" y="509"/>
                      <a:pt x="209" y="509"/>
                    </a:cubicBezTo>
                    <a:cubicBezTo>
                      <a:pt x="221" y="509"/>
                      <a:pt x="232" y="501"/>
                      <a:pt x="233" y="490"/>
                    </a:cubicBezTo>
                    <a:cubicBezTo>
                      <a:pt x="232" y="490"/>
                      <a:pt x="223" y="110"/>
                      <a:pt x="223" y="110"/>
                    </a:cubicBezTo>
                    <a:cubicBezTo>
                      <a:pt x="281" y="239"/>
                      <a:pt x="281" y="239"/>
                      <a:pt x="281" y="239"/>
                    </a:cubicBezTo>
                    <a:cubicBezTo>
                      <a:pt x="285" y="246"/>
                      <a:pt x="295" y="250"/>
                      <a:pt x="304" y="247"/>
                    </a:cubicBezTo>
                    <a:cubicBezTo>
                      <a:pt x="312" y="244"/>
                      <a:pt x="318" y="235"/>
                      <a:pt x="316" y="227"/>
                    </a:cubicBezTo>
                    <a:cubicBezTo>
                      <a:pt x="316" y="227"/>
                      <a:pt x="262" y="60"/>
                      <a:pt x="252" y="37"/>
                    </a:cubicBezTo>
                    <a:cubicBezTo>
                      <a:pt x="240" y="13"/>
                      <a:pt x="215" y="0"/>
                      <a:pt x="159" y="0"/>
                    </a:cubicBezTo>
                    <a:close/>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 name="Group 2"/>
          <p:cNvGrpSpPr/>
          <p:nvPr/>
        </p:nvGrpSpPr>
        <p:grpSpPr>
          <a:xfrm>
            <a:off x="3683177" y="2051161"/>
            <a:ext cx="609600" cy="609600"/>
            <a:chOff x="3683177" y="2051161"/>
            <a:chExt cx="609600" cy="609600"/>
          </a:xfrm>
        </p:grpSpPr>
        <p:sp>
          <p:nvSpPr>
            <p:cNvPr id="22" name="Oval 6"/>
            <p:cNvSpPr>
              <a:spLocks noChangeArrowheads="1"/>
            </p:cNvSpPr>
            <p:nvPr/>
          </p:nvSpPr>
          <p:spPr bwMode="auto">
            <a:xfrm>
              <a:off x="3683177" y="2051161"/>
              <a:ext cx="609600" cy="609600"/>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3" name="Group 22"/>
            <p:cNvGrpSpPr/>
            <p:nvPr/>
          </p:nvGrpSpPr>
          <p:grpSpPr>
            <a:xfrm>
              <a:off x="3810700" y="2149605"/>
              <a:ext cx="354821" cy="398841"/>
              <a:chOff x="2776765" y="2933860"/>
              <a:chExt cx="837724" cy="941652"/>
            </a:xfrm>
          </p:grpSpPr>
          <p:sp>
            <p:nvSpPr>
              <p:cNvPr id="24" name="Freeform 11"/>
              <p:cNvSpPr>
                <a:spLocks/>
              </p:cNvSpPr>
              <p:nvPr/>
            </p:nvSpPr>
            <p:spPr bwMode="auto">
              <a:xfrm>
                <a:off x="3068394" y="3386105"/>
                <a:ext cx="228642" cy="361544"/>
              </a:xfrm>
              <a:custGeom>
                <a:avLst/>
                <a:gdLst>
                  <a:gd name="T0" fmla="*/ 154 w 154"/>
                  <a:gd name="T1" fmla="*/ 38 h 243"/>
                  <a:gd name="T2" fmla="*/ 89 w 154"/>
                  <a:gd name="T3" fmla="*/ 0 h 243"/>
                  <a:gd name="T4" fmla="*/ 0 w 154"/>
                  <a:gd name="T5" fmla="*/ 121 h 243"/>
                  <a:gd name="T6" fmla="*/ 89 w 154"/>
                  <a:gd name="T7" fmla="*/ 243 h 243"/>
                  <a:gd name="T8" fmla="*/ 154 w 154"/>
                  <a:gd name="T9" fmla="*/ 204 h 243"/>
                </a:gdLst>
                <a:ahLst/>
                <a:cxnLst>
                  <a:cxn ang="0">
                    <a:pos x="T0" y="T1"/>
                  </a:cxn>
                  <a:cxn ang="0">
                    <a:pos x="T2" y="T3"/>
                  </a:cxn>
                  <a:cxn ang="0">
                    <a:pos x="T4" y="T5"/>
                  </a:cxn>
                  <a:cxn ang="0">
                    <a:pos x="T6" y="T7"/>
                  </a:cxn>
                  <a:cxn ang="0">
                    <a:pos x="T8" y="T9"/>
                  </a:cxn>
                </a:cxnLst>
                <a:rect l="0" t="0" r="r" b="b"/>
                <a:pathLst>
                  <a:path w="154" h="243">
                    <a:moveTo>
                      <a:pt x="154" y="38"/>
                    </a:moveTo>
                    <a:cubicBezTo>
                      <a:pt x="138" y="15"/>
                      <a:pt x="118" y="0"/>
                      <a:pt x="89" y="0"/>
                    </a:cubicBezTo>
                    <a:cubicBezTo>
                      <a:pt x="34" y="0"/>
                      <a:pt x="0" y="48"/>
                      <a:pt x="0" y="121"/>
                    </a:cubicBezTo>
                    <a:cubicBezTo>
                      <a:pt x="0" y="194"/>
                      <a:pt x="34" y="243"/>
                      <a:pt x="89" y="243"/>
                    </a:cubicBezTo>
                    <a:cubicBezTo>
                      <a:pt x="118" y="243"/>
                      <a:pt x="138" y="228"/>
                      <a:pt x="154" y="204"/>
                    </a:cubicBezTo>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12"/>
              <p:cNvSpPr>
                <a:spLocks noChangeShapeType="1"/>
              </p:cNvSpPr>
              <p:nvPr/>
            </p:nvSpPr>
            <p:spPr bwMode="auto">
              <a:xfrm>
                <a:off x="3017375" y="3527196"/>
                <a:ext cx="183292" cy="0"/>
              </a:xfrm>
              <a:prstGeom prst="line">
                <a:avLst/>
              </a:prstGeom>
              <a:noFill/>
              <a:ln w="15875"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Line 13"/>
              <p:cNvSpPr>
                <a:spLocks noChangeShapeType="1"/>
              </p:cNvSpPr>
              <p:nvPr/>
            </p:nvSpPr>
            <p:spPr bwMode="auto">
              <a:xfrm>
                <a:off x="3017375" y="3607819"/>
                <a:ext cx="183292" cy="0"/>
              </a:xfrm>
              <a:prstGeom prst="line">
                <a:avLst/>
              </a:prstGeom>
              <a:noFill/>
              <a:ln w="15875"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3093589" y="3247534"/>
                <a:ext cx="203447" cy="30234"/>
              </a:xfrm>
              <a:custGeom>
                <a:avLst/>
                <a:gdLst>
                  <a:gd name="T0" fmla="*/ 137 w 137"/>
                  <a:gd name="T1" fmla="*/ 0 h 20"/>
                  <a:gd name="T2" fmla="*/ 69 w 137"/>
                  <a:gd name="T3" fmla="*/ 20 h 20"/>
                  <a:gd name="T4" fmla="*/ 0 w 137"/>
                  <a:gd name="T5" fmla="*/ 0 h 20"/>
                </a:gdLst>
                <a:ahLst/>
                <a:cxnLst>
                  <a:cxn ang="0">
                    <a:pos x="T0" y="T1"/>
                  </a:cxn>
                  <a:cxn ang="0">
                    <a:pos x="T2" y="T3"/>
                  </a:cxn>
                  <a:cxn ang="0">
                    <a:pos x="T4" y="T5"/>
                  </a:cxn>
                </a:cxnLst>
                <a:rect l="0" t="0" r="r" b="b"/>
                <a:pathLst>
                  <a:path w="137" h="20">
                    <a:moveTo>
                      <a:pt x="137" y="0"/>
                    </a:moveTo>
                    <a:cubicBezTo>
                      <a:pt x="137" y="0"/>
                      <a:pt x="133" y="20"/>
                      <a:pt x="69" y="20"/>
                    </a:cubicBezTo>
                    <a:cubicBezTo>
                      <a:pt x="4" y="20"/>
                      <a:pt x="0" y="0"/>
                      <a:pt x="0" y="0"/>
                    </a:cubicBezTo>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p:cNvSpPr>
              <p:nvPr/>
            </p:nvSpPr>
            <p:spPr bwMode="auto">
              <a:xfrm>
                <a:off x="2776765" y="2933860"/>
                <a:ext cx="837724" cy="941652"/>
              </a:xfrm>
              <a:custGeom>
                <a:avLst/>
                <a:gdLst>
                  <a:gd name="T0" fmla="*/ 282 w 563"/>
                  <a:gd name="T1" fmla="*/ 0 h 633"/>
                  <a:gd name="T2" fmla="*/ 332 w 563"/>
                  <a:gd name="T3" fmla="*/ 29 h 633"/>
                  <a:gd name="T4" fmla="*/ 388 w 563"/>
                  <a:gd name="T5" fmla="*/ 46 h 633"/>
                  <a:gd name="T6" fmla="*/ 435 w 563"/>
                  <a:gd name="T7" fmla="*/ 68 h 633"/>
                  <a:gd name="T8" fmla="*/ 350 w 563"/>
                  <a:gd name="T9" fmla="*/ 211 h 633"/>
                  <a:gd name="T10" fmla="*/ 563 w 563"/>
                  <a:gd name="T11" fmla="*/ 455 h 633"/>
                  <a:gd name="T12" fmla="*/ 282 w 563"/>
                  <a:gd name="T13" fmla="*/ 633 h 633"/>
                  <a:gd name="T14" fmla="*/ 0 w 563"/>
                  <a:gd name="T15" fmla="*/ 455 h 633"/>
                  <a:gd name="T16" fmla="*/ 213 w 563"/>
                  <a:gd name="T17" fmla="*/ 211 h 633"/>
                  <a:gd name="T18" fmla="*/ 128 w 563"/>
                  <a:gd name="T19" fmla="*/ 68 h 633"/>
                  <a:gd name="T20" fmla="*/ 175 w 563"/>
                  <a:gd name="T21" fmla="*/ 46 h 633"/>
                  <a:gd name="T22" fmla="*/ 231 w 563"/>
                  <a:gd name="T23" fmla="*/ 29 h 633"/>
                  <a:gd name="T24" fmla="*/ 282 w 563"/>
                  <a:gd name="T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3" h="633">
                    <a:moveTo>
                      <a:pt x="282" y="0"/>
                    </a:moveTo>
                    <a:cubicBezTo>
                      <a:pt x="306" y="0"/>
                      <a:pt x="319" y="15"/>
                      <a:pt x="332" y="29"/>
                    </a:cubicBezTo>
                    <a:cubicBezTo>
                      <a:pt x="348" y="46"/>
                      <a:pt x="364" y="58"/>
                      <a:pt x="388" y="46"/>
                    </a:cubicBezTo>
                    <a:cubicBezTo>
                      <a:pt x="427" y="28"/>
                      <a:pt x="464" y="41"/>
                      <a:pt x="435" y="68"/>
                    </a:cubicBezTo>
                    <a:cubicBezTo>
                      <a:pt x="430" y="73"/>
                      <a:pt x="350" y="130"/>
                      <a:pt x="350" y="211"/>
                    </a:cubicBezTo>
                    <a:cubicBezTo>
                      <a:pt x="436" y="240"/>
                      <a:pt x="563" y="338"/>
                      <a:pt x="563" y="455"/>
                    </a:cubicBezTo>
                    <a:cubicBezTo>
                      <a:pt x="563" y="572"/>
                      <a:pt x="513" y="633"/>
                      <a:pt x="282" y="633"/>
                    </a:cubicBezTo>
                    <a:cubicBezTo>
                      <a:pt x="50" y="633"/>
                      <a:pt x="0" y="572"/>
                      <a:pt x="0" y="455"/>
                    </a:cubicBezTo>
                    <a:cubicBezTo>
                      <a:pt x="0" y="338"/>
                      <a:pt x="127" y="240"/>
                      <a:pt x="213" y="211"/>
                    </a:cubicBezTo>
                    <a:cubicBezTo>
                      <a:pt x="213" y="130"/>
                      <a:pt x="134" y="73"/>
                      <a:pt x="128" y="68"/>
                    </a:cubicBezTo>
                    <a:cubicBezTo>
                      <a:pt x="99" y="41"/>
                      <a:pt x="136" y="28"/>
                      <a:pt x="175" y="46"/>
                    </a:cubicBezTo>
                    <a:cubicBezTo>
                      <a:pt x="199" y="58"/>
                      <a:pt x="215" y="46"/>
                      <a:pt x="231" y="29"/>
                    </a:cubicBezTo>
                    <a:cubicBezTo>
                      <a:pt x="244" y="15"/>
                      <a:pt x="257" y="0"/>
                      <a:pt x="282" y="0"/>
                    </a:cubicBezTo>
                    <a:close/>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9" name="Group 8"/>
          <p:cNvGrpSpPr/>
          <p:nvPr/>
        </p:nvGrpSpPr>
        <p:grpSpPr>
          <a:xfrm>
            <a:off x="5821680" y="2051161"/>
            <a:ext cx="609600" cy="609600"/>
            <a:chOff x="5821680" y="2051161"/>
            <a:chExt cx="609600" cy="609600"/>
          </a:xfrm>
        </p:grpSpPr>
        <p:sp>
          <p:nvSpPr>
            <p:cNvPr id="30" name="Oval 10"/>
            <p:cNvSpPr>
              <a:spLocks noChangeArrowheads="1"/>
            </p:cNvSpPr>
            <p:nvPr/>
          </p:nvSpPr>
          <p:spPr bwMode="auto">
            <a:xfrm>
              <a:off x="5821680" y="2051161"/>
              <a:ext cx="609600" cy="609600"/>
            </a:xfrm>
            <a:prstGeom prst="ellipse">
              <a:avLst/>
            </a:prstGeom>
            <a:solidFill>
              <a:schemeClr val="accent5"/>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1" name="Group 30"/>
            <p:cNvGrpSpPr/>
            <p:nvPr/>
          </p:nvGrpSpPr>
          <p:grpSpPr>
            <a:xfrm>
              <a:off x="6000237" y="2181142"/>
              <a:ext cx="257025" cy="348572"/>
              <a:chOff x="5150751" y="1402339"/>
              <a:chExt cx="504790" cy="684585"/>
            </a:xfrm>
          </p:grpSpPr>
          <p:sp>
            <p:nvSpPr>
              <p:cNvPr id="32" name="Freeform 48"/>
              <p:cNvSpPr>
                <a:spLocks/>
              </p:cNvSpPr>
              <p:nvPr/>
            </p:nvSpPr>
            <p:spPr bwMode="auto">
              <a:xfrm>
                <a:off x="5150751" y="1663383"/>
                <a:ext cx="504790" cy="423541"/>
              </a:xfrm>
              <a:custGeom>
                <a:avLst/>
                <a:gdLst>
                  <a:gd name="T0" fmla="*/ 408 w 408"/>
                  <a:gd name="T1" fmla="*/ 298 h 342"/>
                  <a:gd name="T2" fmla="*/ 365 w 408"/>
                  <a:gd name="T3" fmla="*/ 342 h 342"/>
                  <a:gd name="T4" fmla="*/ 44 w 408"/>
                  <a:gd name="T5" fmla="*/ 342 h 342"/>
                  <a:gd name="T6" fmla="*/ 0 w 408"/>
                  <a:gd name="T7" fmla="*/ 298 h 342"/>
                  <a:gd name="T8" fmla="*/ 0 w 408"/>
                  <a:gd name="T9" fmla="*/ 43 h 342"/>
                  <a:gd name="T10" fmla="*/ 44 w 408"/>
                  <a:gd name="T11" fmla="*/ 0 h 342"/>
                  <a:gd name="T12" fmla="*/ 365 w 408"/>
                  <a:gd name="T13" fmla="*/ 0 h 342"/>
                  <a:gd name="T14" fmla="*/ 408 w 408"/>
                  <a:gd name="T15" fmla="*/ 43 h 342"/>
                  <a:gd name="T16" fmla="*/ 408 w 408"/>
                  <a:gd name="T17" fmla="*/ 29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342">
                    <a:moveTo>
                      <a:pt x="408" y="298"/>
                    </a:moveTo>
                    <a:cubicBezTo>
                      <a:pt x="408" y="322"/>
                      <a:pt x="389" y="342"/>
                      <a:pt x="365" y="342"/>
                    </a:cubicBezTo>
                    <a:cubicBezTo>
                      <a:pt x="44" y="342"/>
                      <a:pt x="44" y="342"/>
                      <a:pt x="44" y="342"/>
                    </a:cubicBezTo>
                    <a:cubicBezTo>
                      <a:pt x="20" y="342"/>
                      <a:pt x="0" y="322"/>
                      <a:pt x="0" y="298"/>
                    </a:cubicBezTo>
                    <a:cubicBezTo>
                      <a:pt x="0" y="43"/>
                      <a:pt x="0" y="43"/>
                      <a:pt x="0" y="43"/>
                    </a:cubicBezTo>
                    <a:cubicBezTo>
                      <a:pt x="0" y="19"/>
                      <a:pt x="20" y="0"/>
                      <a:pt x="44" y="0"/>
                    </a:cubicBezTo>
                    <a:cubicBezTo>
                      <a:pt x="365" y="0"/>
                      <a:pt x="365" y="0"/>
                      <a:pt x="365" y="0"/>
                    </a:cubicBezTo>
                    <a:cubicBezTo>
                      <a:pt x="389" y="0"/>
                      <a:pt x="408" y="19"/>
                      <a:pt x="408" y="43"/>
                    </a:cubicBezTo>
                    <a:lnTo>
                      <a:pt x="408" y="298"/>
                    </a:lnTo>
                    <a:close/>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49"/>
              <p:cNvSpPr>
                <a:spLocks/>
              </p:cNvSpPr>
              <p:nvPr/>
            </p:nvSpPr>
            <p:spPr bwMode="auto">
              <a:xfrm>
                <a:off x="5237241" y="1402339"/>
                <a:ext cx="331809" cy="261044"/>
              </a:xfrm>
              <a:custGeom>
                <a:avLst/>
                <a:gdLst>
                  <a:gd name="T0" fmla="*/ 0 w 268"/>
                  <a:gd name="T1" fmla="*/ 211 h 211"/>
                  <a:gd name="T2" fmla="*/ 0 w 268"/>
                  <a:gd name="T3" fmla="*/ 134 h 211"/>
                  <a:gd name="T4" fmla="*/ 134 w 268"/>
                  <a:gd name="T5" fmla="*/ 0 h 211"/>
                  <a:gd name="T6" fmla="*/ 268 w 268"/>
                  <a:gd name="T7" fmla="*/ 134 h 211"/>
                  <a:gd name="T8" fmla="*/ 268 w 268"/>
                  <a:gd name="T9" fmla="*/ 211 h 211"/>
                </a:gdLst>
                <a:ahLst/>
                <a:cxnLst>
                  <a:cxn ang="0">
                    <a:pos x="T0" y="T1"/>
                  </a:cxn>
                  <a:cxn ang="0">
                    <a:pos x="T2" y="T3"/>
                  </a:cxn>
                  <a:cxn ang="0">
                    <a:pos x="T4" y="T5"/>
                  </a:cxn>
                  <a:cxn ang="0">
                    <a:pos x="T6" y="T7"/>
                  </a:cxn>
                  <a:cxn ang="0">
                    <a:pos x="T8" y="T9"/>
                  </a:cxn>
                </a:cxnLst>
                <a:rect l="0" t="0" r="r" b="b"/>
                <a:pathLst>
                  <a:path w="268" h="211">
                    <a:moveTo>
                      <a:pt x="0" y="211"/>
                    </a:moveTo>
                    <a:cubicBezTo>
                      <a:pt x="0" y="134"/>
                      <a:pt x="0" y="134"/>
                      <a:pt x="0" y="134"/>
                    </a:cubicBezTo>
                    <a:cubicBezTo>
                      <a:pt x="0" y="60"/>
                      <a:pt x="60" y="0"/>
                      <a:pt x="134" y="0"/>
                    </a:cubicBezTo>
                    <a:cubicBezTo>
                      <a:pt x="208" y="0"/>
                      <a:pt x="268" y="60"/>
                      <a:pt x="268" y="134"/>
                    </a:cubicBezTo>
                    <a:cubicBezTo>
                      <a:pt x="268" y="211"/>
                      <a:pt x="268" y="211"/>
                      <a:pt x="268" y="211"/>
                    </a:cubicBezTo>
                  </a:path>
                </a:pathLst>
              </a:cu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Oval 50"/>
              <p:cNvSpPr>
                <a:spLocks noChangeArrowheads="1"/>
              </p:cNvSpPr>
              <p:nvPr/>
            </p:nvSpPr>
            <p:spPr bwMode="auto">
              <a:xfrm>
                <a:off x="5377198" y="1815920"/>
                <a:ext cx="52943" cy="52943"/>
              </a:xfrm>
              <a:prstGeom prst="ellipse">
                <a:avLst/>
              </a:prstGeom>
              <a:noFill/>
              <a:ln w="15875"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51"/>
              <p:cNvSpPr>
                <a:spLocks noChangeShapeType="1"/>
              </p:cNvSpPr>
              <p:nvPr/>
            </p:nvSpPr>
            <p:spPr bwMode="auto">
              <a:xfrm>
                <a:off x="5402883" y="1868863"/>
                <a:ext cx="0" cy="60805"/>
              </a:xfrm>
              <a:prstGeom prst="line">
                <a:avLst/>
              </a:prstGeom>
              <a:noFill/>
              <a:ln w="15875" cap="rnd" cmpd="sng">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 name="Group 7"/>
          <p:cNvGrpSpPr/>
          <p:nvPr/>
        </p:nvGrpSpPr>
        <p:grpSpPr>
          <a:xfrm>
            <a:off x="7960183" y="2051161"/>
            <a:ext cx="609600" cy="609600"/>
            <a:chOff x="7960183" y="2051161"/>
            <a:chExt cx="609600" cy="609600"/>
          </a:xfrm>
        </p:grpSpPr>
        <p:sp>
          <p:nvSpPr>
            <p:cNvPr id="29" name="Oval 6"/>
            <p:cNvSpPr>
              <a:spLocks noChangeArrowheads="1"/>
            </p:cNvSpPr>
            <p:nvPr/>
          </p:nvSpPr>
          <p:spPr bwMode="auto">
            <a:xfrm>
              <a:off x="7960183" y="2051161"/>
              <a:ext cx="609600" cy="609600"/>
            </a:xfrm>
            <a:prstGeom prst="ellipse">
              <a:avLst/>
            </a:prstGeom>
            <a:solidFill>
              <a:schemeClr val="bg2"/>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36" name="Group 35"/>
            <p:cNvGrpSpPr/>
            <p:nvPr/>
          </p:nvGrpSpPr>
          <p:grpSpPr>
            <a:xfrm>
              <a:off x="8160091" y="2160323"/>
              <a:ext cx="255156" cy="401419"/>
              <a:chOff x="6507864" y="4896553"/>
              <a:chExt cx="501120" cy="788374"/>
            </a:xfrm>
          </p:grpSpPr>
          <p:sp>
            <p:nvSpPr>
              <p:cNvPr id="37"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4" name="Rectangle 43"/>
          <p:cNvSpPr/>
          <p:nvPr/>
        </p:nvSpPr>
        <p:spPr>
          <a:xfrm>
            <a:off x="3432256" y="2738388"/>
            <a:ext cx="1111443" cy="692113"/>
          </a:xfrm>
          <a:prstGeom prst="rect">
            <a:avLst/>
          </a:prstGeom>
        </p:spPr>
        <p:txBody>
          <a:bodyPr wrap="square" lIns="121920" rIns="121920" bIns="60960">
            <a:spAutoFit/>
          </a:bodyPr>
          <a:lstStyle/>
          <a:p>
            <a:pPr algn="ctr">
              <a:lnSpc>
                <a:spcPct val="89000"/>
              </a:lnSpc>
            </a:pPr>
            <a:r>
              <a:rPr lang="en-US" sz="4267" dirty="0"/>
              <a:t>01</a:t>
            </a:r>
          </a:p>
        </p:txBody>
      </p:sp>
      <p:sp>
        <p:nvSpPr>
          <p:cNvPr id="45" name="Rectangle 44"/>
          <p:cNvSpPr/>
          <p:nvPr/>
        </p:nvSpPr>
        <p:spPr>
          <a:xfrm>
            <a:off x="4502675" y="3965051"/>
            <a:ext cx="1111443" cy="692113"/>
          </a:xfrm>
          <a:prstGeom prst="rect">
            <a:avLst/>
          </a:prstGeom>
        </p:spPr>
        <p:txBody>
          <a:bodyPr wrap="square" lIns="121920" rIns="121920" bIns="60960">
            <a:spAutoFit/>
          </a:bodyPr>
          <a:lstStyle/>
          <a:p>
            <a:pPr algn="ctr">
              <a:lnSpc>
                <a:spcPct val="89000"/>
              </a:lnSpc>
            </a:pPr>
            <a:r>
              <a:rPr lang="en-US" sz="4267" dirty="0"/>
              <a:t>02</a:t>
            </a:r>
          </a:p>
        </p:txBody>
      </p:sp>
      <p:sp>
        <p:nvSpPr>
          <p:cNvPr id="46" name="Rectangle 45"/>
          <p:cNvSpPr/>
          <p:nvPr/>
        </p:nvSpPr>
        <p:spPr>
          <a:xfrm>
            <a:off x="6642553" y="3965051"/>
            <a:ext cx="1111443" cy="692113"/>
          </a:xfrm>
          <a:prstGeom prst="rect">
            <a:avLst/>
          </a:prstGeom>
        </p:spPr>
        <p:txBody>
          <a:bodyPr wrap="square" lIns="121920" rIns="121920" bIns="60960">
            <a:spAutoFit/>
          </a:bodyPr>
          <a:lstStyle/>
          <a:p>
            <a:pPr algn="ctr">
              <a:lnSpc>
                <a:spcPct val="89000"/>
              </a:lnSpc>
            </a:pPr>
            <a:r>
              <a:rPr lang="en-US" sz="4267" dirty="0"/>
              <a:t>04</a:t>
            </a:r>
          </a:p>
        </p:txBody>
      </p:sp>
      <p:sp>
        <p:nvSpPr>
          <p:cNvPr id="47" name="Rectangle 46"/>
          <p:cNvSpPr/>
          <p:nvPr/>
        </p:nvSpPr>
        <p:spPr>
          <a:xfrm>
            <a:off x="5570759" y="2738388"/>
            <a:ext cx="1111443" cy="692113"/>
          </a:xfrm>
          <a:prstGeom prst="rect">
            <a:avLst/>
          </a:prstGeom>
        </p:spPr>
        <p:txBody>
          <a:bodyPr wrap="square" lIns="121920" rIns="121920" bIns="60960">
            <a:spAutoFit/>
          </a:bodyPr>
          <a:lstStyle/>
          <a:p>
            <a:pPr algn="ctr">
              <a:lnSpc>
                <a:spcPct val="89000"/>
              </a:lnSpc>
            </a:pPr>
            <a:r>
              <a:rPr lang="en-US" sz="4267" dirty="0"/>
              <a:t>03</a:t>
            </a:r>
          </a:p>
        </p:txBody>
      </p:sp>
      <p:sp>
        <p:nvSpPr>
          <p:cNvPr id="48" name="Rectangle 47"/>
          <p:cNvSpPr/>
          <p:nvPr/>
        </p:nvSpPr>
        <p:spPr>
          <a:xfrm>
            <a:off x="7709261" y="2738388"/>
            <a:ext cx="1111443" cy="692113"/>
          </a:xfrm>
          <a:prstGeom prst="rect">
            <a:avLst/>
          </a:prstGeom>
        </p:spPr>
        <p:txBody>
          <a:bodyPr wrap="square" lIns="121920" rIns="121920" bIns="60960">
            <a:spAutoFit/>
          </a:bodyPr>
          <a:lstStyle/>
          <a:p>
            <a:pPr algn="ctr">
              <a:lnSpc>
                <a:spcPct val="89000"/>
              </a:lnSpc>
            </a:pPr>
            <a:r>
              <a:rPr lang="en-US" sz="4267" dirty="0"/>
              <a:t>05</a:t>
            </a:r>
          </a:p>
        </p:txBody>
      </p:sp>
      <p:grpSp>
        <p:nvGrpSpPr>
          <p:cNvPr id="6" name="Group 5"/>
          <p:cNvGrpSpPr/>
          <p:nvPr/>
        </p:nvGrpSpPr>
        <p:grpSpPr>
          <a:xfrm>
            <a:off x="6893475" y="4704312"/>
            <a:ext cx="609600" cy="609600"/>
            <a:chOff x="6893475" y="4704312"/>
            <a:chExt cx="609600" cy="609600"/>
          </a:xfrm>
        </p:grpSpPr>
        <p:sp>
          <p:nvSpPr>
            <p:cNvPr id="50" name="Oval 6"/>
            <p:cNvSpPr>
              <a:spLocks noChangeArrowheads="1"/>
            </p:cNvSpPr>
            <p:nvPr/>
          </p:nvSpPr>
          <p:spPr bwMode="auto">
            <a:xfrm>
              <a:off x="6893475" y="4704312"/>
              <a:ext cx="609600" cy="609600"/>
            </a:xfrm>
            <a:prstGeom prst="ellipse">
              <a:avLst/>
            </a:prstGeom>
            <a:solidFill>
              <a:schemeClr val="accent6"/>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p>
          </p:txBody>
        </p:sp>
        <p:grpSp>
          <p:nvGrpSpPr>
            <p:cNvPr id="2" name="Group 1"/>
            <p:cNvGrpSpPr/>
            <p:nvPr/>
          </p:nvGrpSpPr>
          <p:grpSpPr>
            <a:xfrm>
              <a:off x="7047705" y="4855952"/>
              <a:ext cx="301139" cy="306320"/>
              <a:chOff x="5285779" y="3641964"/>
              <a:chExt cx="225854" cy="229740"/>
            </a:xfrm>
          </p:grpSpPr>
          <p:sp>
            <p:nvSpPr>
              <p:cNvPr id="67" name="Oval 43"/>
              <p:cNvSpPr>
                <a:spLocks noChangeArrowheads="1"/>
              </p:cNvSpPr>
              <p:nvPr/>
            </p:nvSpPr>
            <p:spPr bwMode="auto">
              <a:xfrm>
                <a:off x="5285779" y="3720853"/>
                <a:ext cx="72132" cy="71963"/>
              </a:xfrm>
              <a:prstGeom prst="ellipse">
                <a:avLst/>
              </a:prstGeom>
              <a:noFill/>
              <a:ln w="1587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Oval 44"/>
              <p:cNvSpPr>
                <a:spLocks noChangeArrowheads="1"/>
              </p:cNvSpPr>
              <p:nvPr/>
            </p:nvSpPr>
            <p:spPr bwMode="auto">
              <a:xfrm>
                <a:off x="5439840" y="3799572"/>
                <a:ext cx="71793" cy="72132"/>
              </a:xfrm>
              <a:prstGeom prst="ellipse">
                <a:avLst/>
              </a:prstGeom>
              <a:noFill/>
              <a:ln w="1587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Oval 45"/>
              <p:cNvSpPr>
                <a:spLocks noChangeArrowheads="1"/>
              </p:cNvSpPr>
              <p:nvPr/>
            </p:nvSpPr>
            <p:spPr bwMode="auto">
              <a:xfrm>
                <a:off x="5439840" y="3641964"/>
                <a:ext cx="71793" cy="72132"/>
              </a:xfrm>
              <a:prstGeom prst="ellipse">
                <a:avLst/>
              </a:prstGeom>
              <a:noFill/>
              <a:ln w="1587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Line 46"/>
              <p:cNvSpPr>
                <a:spLocks noChangeShapeType="1"/>
              </p:cNvSpPr>
              <p:nvPr/>
            </p:nvSpPr>
            <p:spPr bwMode="auto">
              <a:xfrm>
                <a:off x="5354025" y="3773220"/>
                <a:ext cx="89700" cy="45779"/>
              </a:xfrm>
              <a:prstGeom prst="line">
                <a:avLst/>
              </a:prstGeom>
              <a:noFill/>
              <a:ln w="15875"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Line 47"/>
              <p:cNvSpPr>
                <a:spLocks noChangeShapeType="1"/>
              </p:cNvSpPr>
              <p:nvPr/>
            </p:nvSpPr>
            <p:spPr bwMode="auto">
              <a:xfrm flipH="1">
                <a:off x="5354025" y="3694669"/>
                <a:ext cx="89700" cy="45779"/>
              </a:xfrm>
              <a:prstGeom prst="line">
                <a:avLst/>
              </a:prstGeom>
              <a:noFill/>
              <a:ln w="15875"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4" name="Straight Connector 73"/>
          <p:cNvCxnSpPr/>
          <p:nvPr/>
        </p:nvCxnSpPr>
        <p:spPr>
          <a:xfrm flipH="1">
            <a:off x="2844800" y="3071868"/>
            <a:ext cx="304800" cy="1"/>
          </a:xfrm>
          <a:prstGeom prst="line">
            <a:avLst/>
          </a:prstGeom>
          <a:ln w="1270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9090528" y="3071868"/>
            <a:ext cx="304800" cy="1"/>
          </a:xfrm>
          <a:prstGeom prst="line">
            <a:avLst/>
          </a:prstGeom>
          <a:ln w="1270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9616352" y="2608308"/>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1" name="Rectangle 80"/>
          <p:cNvSpPr/>
          <p:nvPr/>
        </p:nvSpPr>
        <p:spPr>
          <a:xfrm>
            <a:off x="8229600" y="5189492"/>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2" name="Rectangle 81"/>
          <p:cNvSpPr/>
          <p:nvPr/>
        </p:nvSpPr>
        <p:spPr>
          <a:xfrm>
            <a:off x="1785148" y="5189492"/>
            <a:ext cx="2235200" cy="801758"/>
          </a:xfrm>
          <a:prstGeom prst="rect">
            <a:avLst/>
          </a:prstGeom>
        </p:spPr>
        <p:txBody>
          <a:bodyPr wrap="square" lIns="121920" rIns="121920" bIns="60960">
            <a:spAutoFit/>
          </a:bodyPr>
          <a:lstStyle/>
          <a:p>
            <a:pPr algn="r">
              <a:lnSpc>
                <a:spcPct val="89000"/>
              </a:lnSpc>
            </a:pPr>
            <a:r>
              <a:rPr lang="en-US" sz="2133" dirty="0"/>
              <a:t>Xxx </a:t>
            </a:r>
            <a:r>
              <a:rPr lang="en-US" sz="2133" dirty="0" err="1"/>
              <a:t>xxxx</a:t>
            </a:r>
            <a:endParaRPr lang="en-US" sz="2133" dirty="0"/>
          </a:p>
          <a:p>
            <a:pPr algn="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
        <p:nvSpPr>
          <p:cNvPr id="83" name="Freeform 82"/>
          <p:cNvSpPr/>
          <p:nvPr/>
        </p:nvSpPr>
        <p:spPr>
          <a:xfrm>
            <a:off x="7204447" y="5307066"/>
            <a:ext cx="891519" cy="342100"/>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6"/>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5" name="Freeform 84"/>
          <p:cNvSpPr/>
          <p:nvPr/>
        </p:nvSpPr>
        <p:spPr>
          <a:xfrm flipH="1">
            <a:off x="4170029" y="5307066"/>
            <a:ext cx="891519" cy="342100"/>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3"/>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6" name="Freeform 85"/>
          <p:cNvSpPr/>
          <p:nvPr/>
        </p:nvSpPr>
        <p:spPr>
          <a:xfrm flipV="1">
            <a:off x="6120749" y="1823879"/>
            <a:ext cx="2616852" cy="248964"/>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5"/>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87" name="Rectangle 86"/>
          <p:cNvSpPr/>
          <p:nvPr/>
        </p:nvSpPr>
        <p:spPr>
          <a:xfrm>
            <a:off x="8817099" y="1348468"/>
            <a:ext cx="2235200" cy="801758"/>
          </a:xfrm>
          <a:prstGeom prst="rect">
            <a:avLst/>
          </a:prstGeom>
        </p:spPr>
        <p:txBody>
          <a:bodyPr wrap="square" lIns="121920" rIns="121920" bIns="60960">
            <a:spAutoFit/>
          </a:bodyPr>
          <a:lstStyle/>
          <a:p>
            <a:pPr>
              <a:lnSpc>
                <a:spcPct val="89000"/>
              </a:lnSpc>
            </a:pPr>
            <a:r>
              <a:rPr lang="en-US" sz="2133" dirty="0"/>
              <a:t>Xxx </a:t>
            </a:r>
            <a:r>
              <a:rPr lang="en-US" sz="2133" dirty="0" err="1"/>
              <a:t>xxxx</a:t>
            </a:r>
            <a:endParaRPr lang="en-US" sz="2133" dirty="0"/>
          </a:p>
          <a:p>
            <a:pPr>
              <a:lnSpc>
                <a:spcPct val="89000"/>
              </a:lnSpc>
            </a:pPr>
            <a:r>
              <a:rPr lang="en-US" sz="1467" dirty="0" err="1"/>
              <a:t>Xxxxxxxxxx</a:t>
            </a:r>
            <a:r>
              <a:rPr lang="en-US" sz="1467" dirty="0"/>
              <a:t> </a:t>
            </a:r>
            <a:r>
              <a:rPr lang="en-US" sz="1467" dirty="0" err="1"/>
              <a:t>xxxxxx</a:t>
            </a:r>
            <a:r>
              <a:rPr lang="en-US" sz="1467" dirty="0"/>
              <a:t> xx x </a:t>
            </a:r>
            <a:r>
              <a:rPr lang="en-US" sz="1467" dirty="0" err="1"/>
              <a:t>xxxxxx</a:t>
            </a:r>
            <a:endParaRPr lang="en-US" sz="1467" dirty="0"/>
          </a:p>
        </p:txBody>
      </p:sp>
    </p:spTree>
    <p:extLst>
      <p:ext uri="{BB962C8B-B14F-4D97-AF65-F5344CB8AC3E}">
        <p14:creationId xmlns:p14="http://schemas.microsoft.com/office/powerpoint/2010/main" val="233445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50"/>
                                        <p:tgtEl>
                                          <p:spTgt spid="15"/>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250"/>
                                        <p:tgtEl>
                                          <p:spTgt spid="14"/>
                                        </p:tgtEl>
                                      </p:cBhvr>
                                    </p:animEffect>
                                  </p:childTnLst>
                                </p:cTn>
                              </p:par>
                              <p:par>
                                <p:cTn id="11" presetID="22" presetClass="entr" presetSubtype="8" fill="hold" grpId="0" nodeType="withEffect">
                                  <p:stCondLst>
                                    <p:cond delay="45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250"/>
                                        <p:tgtEl>
                                          <p:spTgt spid="7"/>
                                        </p:tgtEl>
                                      </p:cBhvr>
                                    </p:animEffect>
                                  </p:childTnLst>
                                </p:cTn>
                              </p:par>
                              <p:par>
                                <p:cTn id="14" presetID="22" presetClass="entr" presetSubtype="8" fill="hold" grpId="0" nodeType="withEffect">
                                  <p:stCondLst>
                                    <p:cond delay="70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250"/>
                                        <p:tgtEl>
                                          <p:spTgt spid="13"/>
                                        </p:tgtEl>
                                      </p:cBhvr>
                                    </p:animEffect>
                                  </p:childTnLst>
                                </p:cTn>
                              </p:par>
                              <p:par>
                                <p:cTn id="17" presetID="22" presetClass="entr" presetSubtype="8" fill="hold" grpId="0" nodeType="withEffect">
                                  <p:stCondLst>
                                    <p:cond delay="95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250"/>
                                        <p:tgtEl>
                                          <p:spTgt spid="16"/>
                                        </p:tgtEl>
                                      </p:cBhvr>
                                    </p:animEffect>
                                  </p:childTnLst>
                                </p:cTn>
                              </p:par>
                              <p:par>
                                <p:cTn id="20" presetID="22" presetClass="entr" presetSubtype="2" fill="hold" nodeType="withEffect">
                                  <p:stCondLst>
                                    <p:cond delay="950"/>
                                  </p:stCondLst>
                                  <p:childTnLst>
                                    <p:set>
                                      <p:cBhvr>
                                        <p:cTn id="21" dur="1" fill="hold">
                                          <p:stCondLst>
                                            <p:cond delay="0"/>
                                          </p:stCondLst>
                                        </p:cTn>
                                        <p:tgtEl>
                                          <p:spTgt spid="74"/>
                                        </p:tgtEl>
                                        <p:attrNameLst>
                                          <p:attrName>style.visibility</p:attrName>
                                        </p:attrNameLst>
                                      </p:cBhvr>
                                      <p:to>
                                        <p:strVal val="visible"/>
                                      </p:to>
                                    </p:set>
                                    <p:animEffect transition="in" filter="wipe(right)">
                                      <p:cBhvr>
                                        <p:cTn id="22" dur="250"/>
                                        <p:tgtEl>
                                          <p:spTgt spid="74"/>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250"/>
                                        <p:tgtEl>
                                          <p:spTgt spid="17"/>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250"/>
                                        <p:tgtEl>
                                          <p:spTgt spid="44"/>
                                        </p:tgtEl>
                                      </p:cBhvr>
                                    </p:animEffect>
                                  </p:childTnLst>
                                </p:cTn>
                              </p:par>
                              <p:par>
                                <p:cTn id="29" presetID="10" presetClass="entr" presetSubtype="0" fill="hold" nodeType="withEffect">
                                  <p:stCondLst>
                                    <p:cond delay="110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250"/>
                                        <p:tgtEl>
                                          <p:spTgt spid="3"/>
                                        </p:tgtEl>
                                      </p:cBhvr>
                                    </p:animEffect>
                                  </p:childTnLst>
                                </p:cTn>
                              </p:par>
                              <p:par>
                                <p:cTn id="32" presetID="22" presetClass="entr" presetSubtype="2" fill="hold" grpId="0" nodeType="withEffect">
                                  <p:stCondLst>
                                    <p:cond delay="1350"/>
                                  </p:stCondLst>
                                  <p:childTnLst>
                                    <p:set>
                                      <p:cBhvr>
                                        <p:cTn id="33" dur="1" fill="hold">
                                          <p:stCondLst>
                                            <p:cond delay="0"/>
                                          </p:stCondLst>
                                        </p:cTn>
                                        <p:tgtEl>
                                          <p:spTgt spid="85"/>
                                        </p:tgtEl>
                                        <p:attrNameLst>
                                          <p:attrName>style.visibility</p:attrName>
                                        </p:attrNameLst>
                                      </p:cBhvr>
                                      <p:to>
                                        <p:strVal val="visible"/>
                                      </p:to>
                                    </p:set>
                                    <p:animEffect transition="in" filter="wipe(right)">
                                      <p:cBhvr>
                                        <p:cTn id="34" dur="250"/>
                                        <p:tgtEl>
                                          <p:spTgt spid="85"/>
                                        </p:tgtEl>
                                      </p:cBhvr>
                                    </p:animEffect>
                                  </p:childTnLst>
                                </p:cTn>
                              </p:par>
                              <p:par>
                                <p:cTn id="35" presetID="10" presetClass="entr" presetSubtype="0" fill="hold" grpId="0" nodeType="withEffect">
                                  <p:stCondLst>
                                    <p:cond delay="145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250"/>
                                        <p:tgtEl>
                                          <p:spTgt spid="82"/>
                                        </p:tgtEl>
                                      </p:cBhvr>
                                    </p:animEffect>
                                  </p:childTnLst>
                                </p:cTn>
                              </p:par>
                              <p:par>
                                <p:cTn id="38" presetID="10" presetClass="entr" presetSubtype="0" fill="hold" grpId="0" nodeType="withEffect">
                                  <p:stCondLst>
                                    <p:cond delay="145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250"/>
                                        <p:tgtEl>
                                          <p:spTgt spid="45"/>
                                        </p:tgtEl>
                                      </p:cBhvr>
                                    </p:animEffect>
                                  </p:childTnLst>
                                </p:cTn>
                              </p:par>
                              <p:par>
                                <p:cTn id="41" presetID="10" presetClass="entr" presetSubtype="0" fill="hold" nodeType="withEffect">
                                  <p:stCondLst>
                                    <p:cond delay="145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par>
                                <p:cTn id="44" presetID="22" presetClass="entr" presetSubtype="8" fill="hold" grpId="0" nodeType="withEffect">
                                  <p:stCondLst>
                                    <p:cond delay="1650"/>
                                  </p:stCondLst>
                                  <p:childTnLst>
                                    <p:set>
                                      <p:cBhvr>
                                        <p:cTn id="45" dur="1" fill="hold">
                                          <p:stCondLst>
                                            <p:cond delay="0"/>
                                          </p:stCondLst>
                                        </p:cTn>
                                        <p:tgtEl>
                                          <p:spTgt spid="86"/>
                                        </p:tgtEl>
                                        <p:attrNameLst>
                                          <p:attrName>style.visibility</p:attrName>
                                        </p:attrNameLst>
                                      </p:cBhvr>
                                      <p:to>
                                        <p:strVal val="visible"/>
                                      </p:to>
                                    </p:set>
                                    <p:animEffect transition="in" filter="wipe(left)">
                                      <p:cBhvr>
                                        <p:cTn id="46" dur="250"/>
                                        <p:tgtEl>
                                          <p:spTgt spid="86"/>
                                        </p:tgtEl>
                                      </p:cBhvr>
                                    </p:animEffect>
                                  </p:childTnLst>
                                </p:cTn>
                              </p:par>
                              <p:par>
                                <p:cTn id="47" presetID="10" presetClass="entr" presetSubtype="0" fill="hold" nodeType="withEffect">
                                  <p:stCondLst>
                                    <p:cond delay="165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ntr" presetSubtype="0" fill="hold" grpId="0" nodeType="withEffect">
                                  <p:stCondLst>
                                    <p:cond delay="195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250"/>
                                        <p:tgtEl>
                                          <p:spTgt spid="47"/>
                                        </p:tgtEl>
                                      </p:cBhvr>
                                    </p:animEffect>
                                  </p:childTnLst>
                                </p:cTn>
                              </p:par>
                              <p:par>
                                <p:cTn id="53" presetID="10" presetClass="entr" presetSubtype="0" fill="hold" grpId="0" nodeType="withEffect">
                                  <p:stCondLst>
                                    <p:cond delay="195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250"/>
                                        <p:tgtEl>
                                          <p:spTgt spid="87"/>
                                        </p:tgtEl>
                                      </p:cBhvr>
                                    </p:animEffect>
                                  </p:childTnLst>
                                </p:cTn>
                              </p:par>
                              <p:par>
                                <p:cTn id="56" presetID="10" presetClass="entr" presetSubtype="0" fill="hold" nodeType="withEffect">
                                  <p:stCondLst>
                                    <p:cond delay="195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250"/>
                                        <p:tgtEl>
                                          <p:spTgt spid="6"/>
                                        </p:tgtEl>
                                      </p:cBhvr>
                                    </p:animEffect>
                                  </p:childTnLst>
                                </p:cTn>
                              </p:par>
                              <p:par>
                                <p:cTn id="59" presetID="22" presetClass="entr" presetSubtype="8" fill="hold" grpId="0" nodeType="withEffect">
                                  <p:stCondLst>
                                    <p:cond delay="2000"/>
                                  </p:stCondLst>
                                  <p:childTnLst>
                                    <p:set>
                                      <p:cBhvr>
                                        <p:cTn id="60" dur="1" fill="hold">
                                          <p:stCondLst>
                                            <p:cond delay="0"/>
                                          </p:stCondLst>
                                        </p:cTn>
                                        <p:tgtEl>
                                          <p:spTgt spid="83"/>
                                        </p:tgtEl>
                                        <p:attrNameLst>
                                          <p:attrName>style.visibility</p:attrName>
                                        </p:attrNameLst>
                                      </p:cBhvr>
                                      <p:to>
                                        <p:strVal val="visible"/>
                                      </p:to>
                                    </p:set>
                                    <p:animEffect transition="in" filter="wipe(left)">
                                      <p:cBhvr>
                                        <p:cTn id="61" dur="250"/>
                                        <p:tgtEl>
                                          <p:spTgt spid="83"/>
                                        </p:tgtEl>
                                      </p:cBhvr>
                                    </p:animEffect>
                                  </p:childTnLst>
                                </p:cTn>
                              </p:par>
                              <p:par>
                                <p:cTn id="62" presetID="10" presetClass="entr" presetSubtype="0" fill="hold" grpId="0" nodeType="withEffect">
                                  <p:stCondLst>
                                    <p:cond delay="215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250"/>
                                        <p:tgtEl>
                                          <p:spTgt spid="46"/>
                                        </p:tgtEl>
                                      </p:cBhvr>
                                    </p:animEffect>
                                  </p:childTnLst>
                                </p:cTn>
                              </p:par>
                              <p:par>
                                <p:cTn id="65" presetID="10" presetClass="entr" presetSubtype="0" fill="hold" grpId="0" nodeType="withEffect">
                                  <p:stCondLst>
                                    <p:cond delay="215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250"/>
                                        <p:tgtEl>
                                          <p:spTgt spid="81"/>
                                        </p:tgtEl>
                                      </p:cBhvr>
                                    </p:animEffect>
                                  </p:childTnLst>
                                </p:cTn>
                              </p:par>
                              <p:par>
                                <p:cTn id="68" presetID="22" presetClass="entr" presetSubtype="8" fill="hold" nodeType="withEffect">
                                  <p:stCondLst>
                                    <p:cond delay="225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250"/>
                                        <p:tgtEl>
                                          <p:spTgt spid="76"/>
                                        </p:tgtEl>
                                      </p:cBhvr>
                                    </p:animEffect>
                                  </p:childTnLst>
                                </p:cTn>
                              </p:par>
                              <p:par>
                                <p:cTn id="71" presetID="10" presetClass="entr" presetSubtype="0" fill="hold" grpId="0" nodeType="withEffect">
                                  <p:stCondLst>
                                    <p:cond delay="24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250"/>
                                        <p:tgtEl>
                                          <p:spTgt spid="48"/>
                                        </p:tgtEl>
                                      </p:cBhvr>
                                    </p:animEffect>
                                  </p:childTnLst>
                                </p:cTn>
                              </p:par>
                              <p:par>
                                <p:cTn id="74" presetID="10" presetClass="entr" presetSubtype="0" fill="hold" nodeType="withEffect">
                                  <p:stCondLst>
                                    <p:cond delay="240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250"/>
                                        <p:tgtEl>
                                          <p:spTgt spid="8"/>
                                        </p:tgtEl>
                                      </p:cBhvr>
                                    </p:animEffect>
                                  </p:childTnLst>
                                </p:cTn>
                              </p:par>
                              <p:par>
                                <p:cTn id="77" presetID="10" presetClass="entr" presetSubtype="0" fill="hold" grpId="0" nodeType="withEffect">
                                  <p:stCondLst>
                                    <p:cond delay="240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14" grpId="0" animBg="1"/>
      <p:bldP spid="15" grpId="0" animBg="1"/>
      <p:bldP spid="16" grpId="0" animBg="1"/>
      <p:bldP spid="17" grpId="0"/>
      <p:bldP spid="44" grpId="0"/>
      <p:bldP spid="45" grpId="0"/>
      <p:bldP spid="46" grpId="0"/>
      <p:bldP spid="47" grpId="0"/>
      <p:bldP spid="48" grpId="0"/>
      <p:bldP spid="77" grpId="0"/>
      <p:bldP spid="81" grpId="0"/>
      <p:bldP spid="82" grpId="0"/>
      <p:bldP spid="83" grpId="0" animBg="1"/>
      <p:bldP spid="85" grpId="0" animBg="1"/>
      <p:bldP spid="86" grpId="0" animBg="1"/>
      <p:bldP spid="8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xxxxxxxxxx</a:t>
            </a:r>
            <a:endParaRPr lang="en-US" dirty="0"/>
          </a:p>
        </p:txBody>
      </p:sp>
      <p:sp>
        <p:nvSpPr>
          <p:cNvPr id="15" name="Right Arrow 14"/>
          <p:cNvSpPr/>
          <p:nvPr/>
        </p:nvSpPr>
        <p:spPr>
          <a:xfrm>
            <a:off x="3793577" y="1766751"/>
            <a:ext cx="739345" cy="79857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ight Arrow 15"/>
          <p:cNvSpPr/>
          <p:nvPr/>
        </p:nvSpPr>
        <p:spPr>
          <a:xfrm>
            <a:off x="7431990" y="1766751"/>
            <a:ext cx="739345" cy="79857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894508" y="2722293"/>
            <a:ext cx="3106263" cy="2599430"/>
          </a:xfrm>
          <a:prstGeom prst="rect">
            <a:avLst/>
          </a:prstGeom>
          <a:solidFill>
            <a:schemeClr val="accent1">
              <a:alpha val="20000"/>
            </a:schemeClr>
          </a:solidFill>
        </p:spPr>
        <p:txBody>
          <a:bodyPr wrap="square" lIns="182880" tIns="182880" rIns="182880" bIns="182880">
            <a:noAutofit/>
          </a:bodyPr>
          <a:lstStyle/>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1"/>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1"/>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2" name="Rectangle 11"/>
          <p:cNvSpPr/>
          <p:nvPr/>
        </p:nvSpPr>
        <p:spPr>
          <a:xfrm>
            <a:off x="4532922" y="2722293"/>
            <a:ext cx="3106263" cy="2599430"/>
          </a:xfrm>
          <a:prstGeom prst="rect">
            <a:avLst/>
          </a:prstGeom>
          <a:solidFill>
            <a:schemeClr val="accent4">
              <a:alpha val="20000"/>
            </a:schemeClr>
          </a:solidFill>
        </p:spPr>
        <p:txBody>
          <a:bodyPr wrap="square" lIns="182880" tIns="182880" rIns="182880" bIns="182880">
            <a:noAutofit/>
          </a:bodyPr>
          <a:lstStyle/>
          <a:p>
            <a:pPr marL="171450" indent="-171450">
              <a:lnSpc>
                <a:spcPct val="94000"/>
              </a:lnSpc>
              <a:spcAft>
                <a:spcPts val="800"/>
              </a:spcAft>
              <a:buClr>
                <a:schemeClr val="accent4"/>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4"/>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4"/>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13" name="Rectangle 12"/>
          <p:cNvSpPr/>
          <p:nvPr/>
        </p:nvSpPr>
        <p:spPr>
          <a:xfrm>
            <a:off x="8171337" y="2722293"/>
            <a:ext cx="3106263" cy="2599430"/>
          </a:xfrm>
          <a:prstGeom prst="rect">
            <a:avLst/>
          </a:prstGeom>
          <a:solidFill>
            <a:schemeClr val="bg2">
              <a:alpha val="20000"/>
            </a:schemeClr>
          </a:solidFill>
        </p:spPr>
        <p:txBody>
          <a:bodyPr wrap="square" lIns="182880" tIns="182880" rIns="182880" bIns="182880">
            <a:noAutofit/>
          </a:bodyPr>
          <a:lstStyle/>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a:p>
            <a:pPr marL="171450" indent="-171450">
              <a:lnSpc>
                <a:spcPct val="94000"/>
              </a:lnSpc>
              <a:spcAft>
                <a:spcPts val="800"/>
              </a:spcAft>
              <a:buClr>
                <a:schemeClr val="accent5"/>
              </a:buClr>
              <a:buFont typeface="Arial" panose="020B0604020202020204" pitchFamily="34" charset="0"/>
              <a:buChar char="•"/>
            </a:pPr>
            <a:r>
              <a:rPr lang="en-US" sz="1400" dirty="0"/>
              <a:t>Xx xxx </a:t>
            </a:r>
            <a:r>
              <a:rPr lang="en-US" sz="1400" dirty="0" err="1"/>
              <a:t>xxxxx</a:t>
            </a:r>
            <a:r>
              <a:rPr lang="en-US" sz="1400" dirty="0"/>
              <a:t> x xxx </a:t>
            </a:r>
            <a:r>
              <a:rPr lang="en-US" sz="1400" dirty="0" err="1"/>
              <a:t>xxxxxxxxxxx</a:t>
            </a:r>
            <a:r>
              <a:rPr lang="en-US" sz="1400" dirty="0"/>
              <a:t> xx </a:t>
            </a:r>
            <a:r>
              <a:rPr lang="en-US" sz="1400" dirty="0" err="1"/>
              <a:t>xxxxxxxx</a:t>
            </a:r>
            <a:r>
              <a:rPr lang="en-US" sz="1400" dirty="0"/>
              <a:t> </a:t>
            </a:r>
            <a:r>
              <a:rPr lang="en-US" sz="1400" dirty="0" err="1"/>
              <a:t>xxxxxxxx</a:t>
            </a:r>
            <a:r>
              <a:rPr lang="en-US" sz="1400" dirty="0"/>
              <a:t> </a:t>
            </a:r>
          </a:p>
          <a:p>
            <a:pPr marL="171450" indent="-171450">
              <a:lnSpc>
                <a:spcPct val="94000"/>
              </a:lnSpc>
              <a:spcAft>
                <a:spcPts val="800"/>
              </a:spcAft>
              <a:buClr>
                <a:schemeClr val="accent5"/>
              </a:buClr>
              <a:buFont typeface="Arial" panose="020B0604020202020204" pitchFamily="34" charset="0"/>
              <a:buChar char="•"/>
            </a:pPr>
            <a:r>
              <a:rPr lang="en-US" sz="1400" dirty="0" err="1"/>
              <a:t>Xxxxx</a:t>
            </a:r>
            <a:r>
              <a:rPr lang="en-US" sz="1400" dirty="0"/>
              <a:t> x xxx x </a:t>
            </a:r>
            <a:r>
              <a:rPr lang="en-US" sz="1400" dirty="0" err="1"/>
              <a:t>xxxxxx</a:t>
            </a:r>
            <a:r>
              <a:rPr lang="en-US" sz="1400" dirty="0"/>
              <a:t> xx </a:t>
            </a:r>
            <a:r>
              <a:rPr lang="en-US" sz="1400" dirty="0" err="1"/>
              <a:t>xx</a:t>
            </a:r>
            <a:r>
              <a:rPr lang="en-US" sz="1400" dirty="0"/>
              <a:t> </a:t>
            </a:r>
            <a:r>
              <a:rPr lang="en-US" sz="1400" dirty="0" err="1"/>
              <a:t>xxxxxxx</a:t>
            </a:r>
            <a:r>
              <a:rPr lang="en-US" sz="1400" dirty="0"/>
              <a:t> xx </a:t>
            </a:r>
          </a:p>
        </p:txBody>
      </p:sp>
      <p:sp>
        <p:nvSpPr>
          <p:cNvPr id="3" name="TextBox 2"/>
          <p:cNvSpPr txBox="1"/>
          <p:nvPr/>
        </p:nvSpPr>
        <p:spPr>
          <a:xfrm>
            <a:off x="894508" y="1719763"/>
            <a:ext cx="3106263" cy="892552"/>
          </a:xfrm>
          <a:prstGeom prst="rect">
            <a:avLst/>
          </a:prstGeom>
          <a:solidFill>
            <a:schemeClr val="accent1"/>
          </a:solidFill>
        </p:spPr>
        <p:txBody>
          <a:bodyPr wrap="square" lIns="243840" tIns="121920" rIns="243840" bIns="121920" rtlCol="0" anchor="ctr" anchorCtr="0">
            <a:spAutoFit/>
          </a:bodyPr>
          <a:lstStyle/>
          <a:p>
            <a:pPr marL="914400"/>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4" name="TextBox 3"/>
          <p:cNvSpPr txBox="1"/>
          <p:nvPr/>
        </p:nvSpPr>
        <p:spPr>
          <a:xfrm>
            <a:off x="4532922" y="1719763"/>
            <a:ext cx="3106263" cy="892552"/>
          </a:xfrm>
          <a:prstGeom prst="rect">
            <a:avLst/>
          </a:prstGeom>
          <a:solidFill>
            <a:schemeClr val="accent4"/>
          </a:solidFill>
        </p:spPr>
        <p:txBody>
          <a:bodyPr wrap="square" lIns="243840" tIns="121920" rIns="243840" bIns="121920" rtlCol="0" anchor="ctr" anchorCtr="0">
            <a:spAutoFit/>
          </a:bodyPr>
          <a:lstStyle/>
          <a:p>
            <a:pPr marL="85883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5" name="TextBox 4"/>
          <p:cNvSpPr txBox="1"/>
          <p:nvPr/>
        </p:nvSpPr>
        <p:spPr>
          <a:xfrm>
            <a:off x="8171337" y="1719763"/>
            <a:ext cx="3106263" cy="892552"/>
          </a:xfrm>
          <a:prstGeom prst="rect">
            <a:avLst/>
          </a:prstGeom>
          <a:solidFill>
            <a:schemeClr val="bg2"/>
          </a:solidFill>
        </p:spPr>
        <p:txBody>
          <a:bodyPr wrap="square" lIns="243840" tIns="121920" rIns="243840" bIns="121920" rtlCol="0" anchor="ctr" anchorCtr="0">
            <a:spAutoFit/>
          </a:bodyPr>
          <a:lstStyle/>
          <a:p>
            <a:pPr marL="85883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 xx </a:t>
            </a:r>
            <a:r>
              <a:rPr lang="en-US" sz="1400" dirty="0" err="1">
                <a:solidFill>
                  <a:srgbClr val="FFFFFF"/>
                </a:solidFill>
              </a:rPr>
              <a:t>xxxxxxxx</a:t>
            </a:r>
            <a:r>
              <a:rPr lang="en-US" sz="1400" dirty="0">
                <a:solidFill>
                  <a:srgbClr val="FFFFFF"/>
                </a:solidFill>
              </a:rPr>
              <a:t> </a:t>
            </a:r>
            <a:r>
              <a:rPr lang="en-US" sz="1400" dirty="0" err="1">
                <a:solidFill>
                  <a:srgbClr val="FFFFFF"/>
                </a:solidFill>
              </a:rPr>
              <a:t>xxxxxx</a:t>
            </a:r>
            <a:r>
              <a:rPr lang="en-US" sz="1400" dirty="0">
                <a:solidFill>
                  <a:srgbClr val="FFFFFF"/>
                </a:solidFill>
              </a:rPr>
              <a:t> x xx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1" name="Freeform 105"/>
          <p:cNvSpPr>
            <a:spLocks noEditPoints="1"/>
          </p:cNvSpPr>
          <p:nvPr/>
        </p:nvSpPr>
        <p:spPr bwMode="auto">
          <a:xfrm>
            <a:off x="1172248" y="1849184"/>
            <a:ext cx="478358" cy="633710"/>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6"/>
          <p:cNvSpPr>
            <a:spLocks noEditPoints="1"/>
          </p:cNvSpPr>
          <p:nvPr/>
        </p:nvSpPr>
        <p:spPr bwMode="auto">
          <a:xfrm>
            <a:off x="8404090" y="1903050"/>
            <a:ext cx="636399" cy="525979"/>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40"/>
          <p:cNvSpPr>
            <a:spLocks noEditPoints="1"/>
          </p:cNvSpPr>
          <p:nvPr/>
        </p:nvSpPr>
        <p:spPr bwMode="auto">
          <a:xfrm>
            <a:off x="4749485" y="1849184"/>
            <a:ext cx="631176" cy="633710"/>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6744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3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3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300"/>
                                        <p:tgtEl>
                                          <p:spTgt spid="15"/>
                                        </p:tgtEl>
                                      </p:cBhvr>
                                    </p:animEffect>
                                  </p:childTnLst>
                                </p:cTn>
                              </p:par>
                              <p:par>
                                <p:cTn id="19" presetID="35" presetClass="path" presetSubtype="0" accel="50000" decel="50000" fill="hold" grpId="1" nodeType="withEffect">
                                  <p:stCondLst>
                                    <p:cond delay="0"/>
                                  </p:stCondLst>
                                  <p:childTnLst>
                                    <p:animMotion origin="layout" path="M 3.75E-6 -7.40741E-7 L -0.04141 -7.40741E-7 " pathEditMode="relative" rAng="0" ptsTypes="AA">
                                      <p:cBhvr>
                                        <p:cTn id="20" dur="300" spd="-100000" fill="hold"/>
                                        <p:tgtEl>
                                          <p:spTgt spid="15"/>
                                        </p:tgtEl>
                                        <p:attrNameLst>
                                          <p:attrName>ppt_x</p:attrName>
                                          <p:attrName>ppt_y</p:attrName>
                                        </p:attrNameLst>
                                      </p:cBhvr>
                                      <p:rCtr x="-2070" y="0"/>
                                    </p:animMotion>
                                  </p:childTnLst>
                                </p:cTn>
                              </p:par>
                            </p:childTnLst>
                          </p:cTn>
                        </p:par>
                        <p:par>
                          <p:cTn id="21" fill="hold">
                            <p:stCondLst>
                              <p:cond delay="3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3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300"/>
                                        <p:tgtEl>
                                          <p:spTgt spid="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3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300"/>
                                        <p:tgtEl>
                                          <p:spTgt spid="16"/>
                                        </p:tgtEl>
                                      </p:cBhvr>
                                    </p:animEffect>
                                  </p:childTnLst>
                                </p:cTn>
                              </p:par>
                              <p:par>
                                <p:cTn id="36" presetID="35" presetClass="path" presetSubtype="0" accel="50000" decel="50000" fill="hold" grpId="1" nodeType="withEffect">
                                  <p:stCondLst>
                                    <p:cond delay="0"/>
                                  </p:stCondLst>
                                  <p:childTnLst>
                                    <p:animMotion origin="layout" path="M 3.75E-6 -7.40741E-7 L -0.04141 -7.40741E-7 " pathEditMode="relative" rAng="0" ptsTypes="AA">
                                      <p:cBhvr>
                                        <p:cTn id="37" dur="300" spd="-100000" fill="hold"/>
                                        <p:tgtEl>
                                          <p:spTgt spid="16"/>
                                        </p:tgtEl>
                                        <p:attrNameLst>
                                          <p:attrName>ppt_x</p:attrName>
                                          <p:attrName>ppt_y</p:attrName>
                                        </p:attrNameLst>
                                      </p:cBhvr>
                                      <p:rCtr x="-2070" y="0"/>
                                    </p:animMotion>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300"/>
                                        <p:tgtEl>
                                          <p:spTgt spid="1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3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3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7" grpId="0" animBg="1"/>
      <p:bldP spid="12" grpId="0" animBg="1"/>
      <p:bldP spid="13" grpId="0" animBg="1"/>
      <p:bldP spid="3" grpId="0" animBg="1"/>
      <p:bldP spid="4" grpId="0" animBg="1"/>
      <p:bldP spid="5" grpId="0" animBg="1"/>
      <p:bldP spid="21" grpId="0" animBg="1"/>
      <p:bldP spid="22" grpId="0" animBg="1"/>
      <p:bldP spid="2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rot="10800000">
            <a:off x="2721863" y="3454082"/>
            <a:ext cx="2034920" cy="1190391"/>
            <a:chOff x="5889822" y="1186327"/>
            <a:chExt cx="2583577" cy="1511345"/>
          </a:xfrm>
          <a:solidFill>
            <a:schemeClr val="tx1">
              <a:lumMod val="65000"/>
              <a:alpha val="20000"/>
            </a:schemeClr>
          </a:solidFill>
        </p:grpSpPr>
        <p:grpSp>
          <p:nvGrpSpPr>
            <p:cNvPr id="47" name="Group 46"/>
            <p:cNvGrpSpPr/>
            <p:nvPr/>
          </p:nvGrpSpPr>
          <p:grpSpPr>
            <a:xfrm rot="10800000">
              <a:off x="5889822" y="1186327"/>
              <a:ext cx="1321806" cy="1511345"/>
              <a:chOff x="6971420" y="948999"/>
              <a:chExt cx="1321806" cy="1511345"/>
            </a:xfrm>
            <a:grpFill/>
          </p:grpSpPr>
          <p:sp>
            <p:nvSpPr>
              <p:cNvPr id="49" name="Rounded Rectangle 4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50" name="Rounded Rectangle 4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48" name="Rounded Rectangle 4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51" name="Group 50"/>
          <p:cNvGrpSpPr/>
          <p:nvPr/>
        </p:nvGrpSpPr>
        <p:grpSpPr>
          <a:xfrm>
            <a:off x="5584847" y="1645118"/>
            <a:ext cx="2034920" cy="1190391"/>
            <a:chOff x="5889822" y="1186327"/>
            <a:chExt cx="2583577" cy="1511345"/>
          </a:xfrm>
          <a:solidFill>
            <a:schemeClr val="tx1">
              <a:lumMod val="65000"/>
              <a:alpha val="20000"/>
            </a:schemeClr>
          </a:solidFill>
        </p:grpSpPr>
        <p:grpSp>
          <p:nvGrpSpPr>
            <p:cNvPr id="52" name="Group 51"/>
            <p:cNvGrpSpPr/>
            <p:nvPr/>
          </p:nvGrpSpPr>
          <p:grpSpPr>
            <a:xfrm rot="10800000">
              <a:off x="5889822" y="1186327"/>
              <a:ext cx="1321806" cy="1511345"/>
              <a:chOff x="6971420" y="948999"/>
              <a:chExt cx="1321806" cy="1511345"/>
            </a:xfrm>
            <a:grpFill/>
          </p:grpSpPr>
          <p:sp>
            <p:nvSpPr>
              <p:cNvPr id="54" name="Rounded Rectangle 5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55" name="Rounded Rectangle 54"/>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53" name="Rounded Rectangle 5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56" name="Group 55"/>
          <p:cNvGrpSpPr/>
          <p:nvPr/>
        </p:nvGrpSpPr>
        <p:grpSpPr>
          <a:xfrm>
            <a:off x="9565767" y="3547173"/>
            <a:ext cx="2034920" cy="1190391"/>
            <a:chOff x="5889822" y="1186327"/>
            <a:chExt cx="2583577" cy="1511345"/>
          </a:xfrm>
          <a:solidFill>
            <a:schemeClr val="tx1">
              <a:lumMod val="65000"/>
              <a:alpha val="20000"/>
            </a:schemeClr>
          </a:solidFill>
        </p:grpSpPr>
        <p:grpSp>
          <p:nvGrpSpPr>
            <p:cNvPr id="57" name="Group 56"/>
            <p:cNvGrpSpPr/>
            <p:nvPr/>
          </p:nvGrpSpPr>
          <p:grpSpPr>
            <a:xfrm rot="10800000">
              <a:off x="5889822" y="1186327"/>
              <a:ext cx="1321806" cy="1511345"/>
              <a:chOff x="6971420" y="948999"/>
              <a:chExt cx="1321806" cy="1511345"/>
            </a:xfrm>
            <a:grpFill/>
          </p:grpSpPr>
          <p:sp>
            <p:nvSpPr>
              <p:cNvPr id="59" name="Rounded Rectangle 5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0" name="Rounded Rectangle 5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58" name="Rounded Rectangle 5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grpSp>
        <p:nvGrpSpPr>
          <p:cNvPr id="61" name="Group 60"/>
          <p:cNvGrpSpPr/>
          <p:nvPr/>
        </p:nvGrpSpPr>
        <p:grpSpPr>
          <a:xfrm rot="10800000">
            <a:off x="491033" y="1099447"/>
            <a:ext cx="2034920" cy="1190391"/>
            <a:chOff x="5889822" y="1186327"/>
            <a:chExt cx="2583577" cy="1511345"/>
          </a:xfrm>
          <a:solidFill>
            <a:schemeClr val="tx1">
              <a:lumMod val="65000"/>
              <a:alpha val="20000"/>
            </a:schemeClr>
          </a:solidFill>
        </p:grpSpPr>
        <p:grpSp>
          <p:nvGrpSpPr>
            <p:cNvPr id="62" name="Group 61"/>
            <p:cNvGrpSpPr/>
            <p:nvPr/>
          </p:nvGrpSpPr>
          <p:grpSpPr>
            <a:xfrm rot="10800000">
              <a:off x="5889822" y="1186327"/>
              <a:ext cx="1321806" cy="1511345"/>
              <a:chOff x="6971420" y="948999"/>
              <a:chExt cx="1321806" cy="1511345"/>
            </a:xfrm>
            <a:grpFill/>
          </p:grpSpPr>
          <p:sp>
            <p:nvSpPr>
              <p:cNvPr id="74" name="Rounded Rectangle 7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93" name="Rounded Rectangle 92"/>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63" name="Rounded Rectangle 6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endParaRPr lang="en-US" sz="1867" dirty="0">
                <a:solidFill>
                  <a:srgbClr val="FFFFFF"/>
                </a:solidFill>
              </a:endParaRPr>
            </a:p>
          </p:txBody>
        </p:sp>
      </p:grpSp>
      <p:sp>
        <p:nvSpPr>
          <p:cNvPr id="2" name="Title 1"/>
          <p:cNvSpPr>
            <a:spLocks noGrp="1"/>
          </p:cNvSpPr>
          <p:nvPr>
            <p:ph type="title"/>
          </p:nvPr>
        </p:nvSpPr>
        <p:spPr/>
        <p:txBody>
          <a:bodyPr/>
          <a:lstStyle/>
          <a:p>
            <a:r>
              <a:rPr lang="en-US" dirty="0" err="1"/>
              <a:t>Xxxxxx</a:t>
            </a:r>
            <a:r>
              <a:rPr lang="en-US" dirty="0"/>
              <a:t> </a:t>
            </a:r>
            <a:r>
              <a:rPr lang="en-US" dirty="0" err="1"/>
              <a:t>xxxxxx</a:t>
            </a:r>
            <a:r>
              <a:rPr lang="en-US" dirty="0"/>
              <a:t> </a:t>
            </a:r>
            <a:r>
              <a:rPr lang="en-US" dirty="0" err="1"/>
              <a:t>xxxx</a:t>
            </a:r>
            <a:r>
              <a:rPr lang="en-US" dirty="0"/>
              <a:t> </a:t>
            </a:r>
            <a:r>
              <a:rPr lang="en-US" dirty="0" err="1"/>
              <a:t>xxxx</a:t>
            </a:r>
            <a:endParaRPr lang="en-US" dirty="0"/>
          </a:p>
        </p:txBody>
      </p:sp>
      <p:grpSp>
        <p:nvGrpSpPr>
          <p:cNvPr id="4" name="Group 3"/>
          <p:cNvGrpSpPr/>
          <p:nvPr/>
        </p:nvGrpSpPr>
        <p:grpSpPr>
          <a:xfrm>
            <a:off x="857466" y="1325189"/>
            <a:ext cx="3414492" cy="2015127"/>
            <a:chOff x="640449" y="313260"/>
            <a:chExt cx="2560869" cy="1511345"/>
          </a:xfrm>
        </p:grpSpPr>
        <p:sp>
          <p:nvSpPr>
            <p:cNvPr id="5" name="Rounded Rectangle 4"/>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solidFill>
                  <a:srgbClr val="FFFFFF"/>
                </a:solidFill>
              </a:endParaRPr>
            </a:p>
          </p:txBody>
        </p:sp>
        <p:sp>
          <p:nvSpPr>
            <p:cNvPr id="6" name="Rounded Rectangle 5"/>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solidFill>
                  <a:srgbClr val="FFFFFF"/>
                </a:solidFill>
              </a:endParaRPr>
            </a:p>
          </p:txBody>
        </p:sp>
        <p:sp>
          <p:nvSpPr>
            <p:cNvPr id="7" name="Rounded Rectangle 6"/>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8" name="Oval 7"/>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01</a:t>
              </a:r>
            </a:p>
          </p:txBody>
        </p:sp>
      </p:grpSp>
      <p:grpSp>
        <p:nvGrpSpPr>
          <p:cNvPr id="10" name="Group 9"/>
          <p:cNvGrpSpPr/>
          <p:nvPr/>
        </p:nvGrpSpPr>
        <p:grpSpPr>
          <a:xfrm>
            <a:off x="2697613" y="2179677"/>
            <a:ext cx="3414492" cy="2015127"/>
            <a:chOff x="2020559" y="954126"/>
            <a:chExt cx="2560869" cy="1511345"/>
          </a:xfrm>
        </p:grpSpPr>
        <p:sp>
          <p:nvSpPr>
            <p:cNvPr id="11" name="Rounded Rectangle 10"/>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12" name="Rounded Rectangle 11"/>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13" name="Rounded Rectangle 12"/>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14" name="Oval 13"/>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02</a:t>
              </a:r>
            </a:p>
          </p:txBody>
        </p:sp>
      </p:grpSp>
      <p:grpSp>
        <p:nvGrpSpPr>
          <p:cNvPr id="70" name="Group 69"/>
          <p:cNvGrpSpPr/>
          <p:nvPr/>
        </p:nvGrpSpPr>
        <p:grpSpPr>
          <a:xfrm>
            <a:off x="7738933" y="2061815"/>
            <a:ext cx="3444769" cy="2015127"/>
            <a:chOff x="5889822" y="1186327"/>
            <a:chExt cx="2583577" cy="1511345"/>
          </a:xfrm>
        </p:grpSpPr>
        <p:grpSp>
          <p:nvGrpSpPr>
            <p:cNvPr id="69" name="Group 68"/>
            <p:cNvGrpSpPr/>
            <p:nvPr/>
          </p:nvGrpSpPr>
          <p:grpSpPr>
            <a:xfrm rot="10800000">
              <a:off x="5889822" y="1186327"/>
              <a:ext cx="1321806" cy="1511345"/>
              <a:chOff x="6971420" y="948999"/>
              <a:chExt cx="1321806" cy="1511345"/>
            </a:xfrm>
          </p:grpSpPr>
          <p:sp>
            <p:nvSpPr>
              <p:cNvPr id="21" name="Rounded Rectangle 20"/>
              <p:cNvSpPr/>
              <p:nvPr/>
            </p:nvSpPr>
            <p:spPr>
              <a:xfrm rot="2700000">
                <a:off x="6966752" y="1406199"/>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22" name="Rounded Rectangle 21"/>
              <p:cNvSpPr/>
              <p:nvPr/>
            </p:nvSpPr>
            <p:spPr>
              <a:xfrm rot="8100000">
                <a:off x="6971420" y="2048864"/>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grpSp>
        <p:sp>
          <p:nvSpPr>
            <p:cNvPr id="23" name="Rounded Rectangle 22"/>
            <p:cNvSpPr/>
            <p:nvPr/>
          </p:nvSpPr>
          <p:spPr>
            <a:xfrm>
              <a:off x="6046497" y="1507243"/>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24" name="Oval 23"/>
            <p:cNvSpPr/>
            <p:nvPr/>
          </p:nvSpPr>
          <p:spPr>
            <a:xfrm>
              <a:off x="6046497" y="1524219"/>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04</a:t>
              </a:r>
            </a:p>
          </p:txBody>
        </p:sp>
      </p:grpSp>
      <p:grpSp>
        <p:nvGrpSpPr>
          <p:cNvPr id="64" name="Group 63"/>
          <p:cNvGrpSpPr/>
          <p:nvPr/>
        </p:nvGrpSpPr>
        <p:grpSpPr>
          <a:xfrm>
            <a:off x="4524170" y="3038993"/>
            <a:ext cx="3414492" cy="2015127"/>
            <a:chOff x="2020559" y="954126"/>
            <a:chExt cx="2560869" cy="1511345"/>
          </a:xfrm>
        </p:grpSpPr>
        <p:sp>
          <p:nvSpPr>
            <p:cNvPr id="65" name="Rounded Rectangle 64"/>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6" name="Rounded Rectangle 65"/>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algn="ctr"/>
              <a:endParaRPr lang="en-US" sz="1867">
                <a:solidFill>
                  <a:srgbClr val="FFFFFF"/>
                </a:solidFill>
              </a:endParaRPr>
            </a:p>
          </p:txBody>
        </p:sp>
        <p:sp>
          <p:nvSpPr>
            <p:cNvPr id="67" name="Rounded Rectangle 66"/>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algn="ctr"/>
              <a:r>
                <a:rPr lang="en-US" sz="1867" dirty="0" err="1">
                  <a:solidFill>
                    <a:srgbClr val="FFFFFF"/>
                  </a:solidFill>
                </a:rPr>
                <a:t>Xxxxx</a:t>
              </a:r>
              <a:r>
                <a:rPr lang="en-US" sz="1867" dirty="0">
                  <a:solidFill>
                    <a:srgbClr val="FFFFFF"/>
                  </a:solidFill>
                </a:rPr>
                <a:t> </a:t>
              </a:r>
              <a:r>
                <a:rPr lang="en-US" sz="1867" dirty="0" err="1">
                  <a:solidFill>
                    <a:srgbClr val="FFFFFF"/>
                  </a:solidFill>
                </a:rPr>
                <a:t>xxxxx</a:t>
              </a:r>
              <a:endParaRPr lang="en-US" sz="1867" dirty="0">
                <a:solidFill>
                  <a:srgbClr val="FFFFFF"/>
                </a:solidFill>
              </a:endParaRPr>
            </a:p>
          </p:txBody>
        </p:sp>
        <p:sp useBgFill="1">
          <p:nvSpPr>
            <p:cNvPr id="68" name="Oval 67"/>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67" dirty="0">
                  <a:solidFill>
                    <a:schemeClr val="tx1"/>
                  </a:solidFill>
                </a:rPr>
                <a:t>03</a:t>
              </a:r>
            </a:p>
          </p:txBody>
        </p:sp>
      </p:grpSp>
      <p:sp>
        <p:nvSpPr>
          <p:cNvPr id="92" name="Rectangle 91"/>
          <p:cNvSpPr/>
          <p:nvPr/>
        </p:nvSpPr>
        <p:spPr>
          <a:xfrm>
            <a:off x="1360036" y="5136846"/>
            <a:ext cx="3064717" cy="801758"/>
          </a:xfrm>
          <a:prstGeom prst="rect">
            <a:avLst/>
          </a:prstGeom>
        </p:spPr>
        <p:txBody>
          <a:bodyPr wrap="square" lIns="121920" rIns="121920" bIns="60960">
            <a:spAutoFit/>
          </a:bodyPr>
          <a:lstStyle/>
          <a:p>
            <a:pPr>
              <a:lnSpc>
                <a:spcPct val="89000"/>
              </a:lnSpc>
            </a:pPr>
            <a:r>
              <a:rPr lang="en-US" sz="2133" dirty="0" err="1"/>
              <a:t>Xxxxxx</a:t>
            </a:r>
            <a:r>
              <a:rPr lang="en-US" sz="2133" dirty="0"/>
              <a:t> </a:t>
            </a:r>
            <a:r>
              <a:rPr lang="en-US" sz="2133" dirty="0" err="1"/>
              <a:t>Xxxxxx</a:t>
            </a:r>
            <a:endParaRPr lang="en-US" sz="2133" dirty="0"/>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94" name="Rectangle 93"/>
          <p:cNvSpPr/>
          <p:nvPr/>
        </p:nvSpPr>
        <p:spPr>
          <a:xfrm>
            <a:off x="8047790" y="5136846"/>
            <a:ext cx="3064717" cy="801758"/>
          </a:xfrm>
          <a:prstGeom prst="rect">
            <a:avLst/>
          </a:prstGeom>
        </p:spPr>
        <p:txBody>
          <a:bodyPr wrap="square" lIns="121920" rIns="121920" bIns="60960">
            <a:spAutoFit/>
          </a:bodyPr>
          <a:lstStyle/>
          <a:p>
            <a:pPr>
              <a:lnSpc>
                <a:spcPct val="89000"/>
              </a:lnSpc>
            </a:pPr>
            <a:r>
              <a:rPr lang="en-US" sz="2133" dirty="0" err="1"/>
              <a:t>Xxxxxx</a:t>
            </a:r>
            <a:r>
              <a:rPr lang="en-US" sz="2133" dirty="0"/>
              <a:t> </a:t>
            </a:r>
            <a:r>
              <a:rPr lang="en-US" sz="2133" dirty="0" err="1"/>
              <a:t>Xxxxx</a:t>
            </a:r>
            <a:r>
              <a:rPr lang="en-US" sz="2133" dirty="0"/>
              <a:t> #4</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Tree>
    <p:extLst>
      <p:ext uri="{BB962C8B-B14F-4D97-AF65-F5344CB8AC3E}">
        <p14:creationId xmlns:p14="http://schemas.microsoft.com/office/powerpoint/2010/main" val="414380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0-#ppt_w/2"/>
                                          </p:val>
                                        </p:tav>
                                        <p:tav tm="100000">
                                          <p:val>
                                            <p:strVal val="#ppt_x"/>
                                          </p:val>
                                        </p:tav>
                                      </p:tavLst>
                                    </p:anim>
                                    <p:anim calcmode="lin" valueType="num">
                                      <p:cBhvr additive="base">
                                        <p:cTn id="8" dur="8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900" fill="hold"/>
                                        <p:tgtEl>
                                          <p:spTgt spid="10"/>
                                        </p:tgtEl>
                                        <p:attrNameLst>
                                          <p:attrName>ppt_x</p:attrName>
                                        </p:attrNameLst>
                                      </p:cBhvr>
                                      <p:tavLst>
                                        <p:tav tm="0">
                                          <p:val>
                                            <p:strVal val="0-#ppt_w/2"/>
                                          </p:val>
                                        </p:tav>
                                        <p:tav tm="100000">
                                          <p:val>
                                            <p:strVal val="#ppt_x"/>
                                          </p:val>
                                        </p:tav>
                                      </p:tavLst>
                                    </p:anim>
                                    <p:anim calcmode="lin" valueType="num">
                                      <p:cBhvr additive="base">
                                        <p:cTn id="12" dur="9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20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900" fill="hold"/>
                                        <p:tgtEl>
                                          <p:spTgt spid="64"/>
                                        </p:tgtEl>
                                        <p:attrNameLst>
                                          <p:attrName>ppt_x</p:attrName>
                                        </p:attrNameLst>
                                      </p:cBhvr>
                                      <p:tavLst>
                                        <p:tav tm="0">
                                          <p:val>
                                            <p:strVal val="0-#ppt_w/2"/>
                                          </p:val>
                                        </p:tav>
                                        <p:tav tm="100000">
                                          <p:val>
                                            <p:strVal val="#ppt_x"/>
                                          </p:val>
                                        </p:tav>
                                      </p:tavLst>
                                    </p:anim>
                                    <p:anim calcmode="lin" valueType="num">
                                      <p:cBhvr additive="base">
                                        <p:cTn id="16" dur="900" fill="hold"/>
                                        <p:tgtEl>
                                          <p:spTgt spid="64"/>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92"/>
                                        </p:tgtEl>
                                        <p:attrNameLst>
                                          <p:attrName>style.visibility</p:attrName>
                                        </p:attrNameLst>
                                      </p:cBhvr>
                                      <p:to>
                                        <p:strVal val="visible"/>
                                      </p:to>
                                    </p:set>
                                    <p:animEffect transition="in" filter="fade">
                                      <p:cBhvr>
                                        <p:cTn id="19" dur="500"/>
                                        <p:tgtEl>
                                          <p:spTgt spid="92"/>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94"/>
                                        </p:tgtEl>
                                        <p:attrNameLst>
                                          <p:attrName>style.visibility</p:attrName>
                                        </p:attrNameLst>
                                      </p:cBhvr>
                                      <p:to>
                                        <p:strVal val="visible"/>
                                      </p:to>
                                    </p:set>
                                    <p:animEffect transition="in" filter="fade">
                                      <p:cBhvr>
                                        <p:cTn id="22" dur="500"/>
                                        <p:tgtEl>
                                          <p:spTgt spid="94"/>
                                        </p:tgtEl>
                                      </p:cBhvr>
                                    </p:animEffect>
                                  </p:childTnLst>
                                </p:cTn>
                              </p:par>
                              <p:par>
                                <p:cTn id="23" presetID="2" presetClass="entr" presetSubtype="2" decel="62500" fill="hold" nodeType="withEffect">
                                  <p:stCondLst>
                                    <p:cond delay="20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900" fill="hold"/>
                                        <p:tgtEl>
                                          <p:spTgt spid="70"/>
                                        </p:tgtEl>
                                        <p:attrNameLst>
                                          <p:attrName>ppt_x</p:attrName>
                                        </p:attrNameLst>
                                      </p:cBhvr>
                                      <p:tavLst>
                                        <p:tav tm="0">
                                          <p:val>
                                            <p:strVal val="1+#ppt_w/2"/>
                                          </p:val>
                                        </p:tav>
                                        <p:tav tm="100000">
                                          <p:val>
                                            <p:strVal val="#ppt_x"/>
                                          </p:val>
                                        </p:tav>
                                      </p:tavLst>
                                    </p:anim>
                                    <p:anim calcmode="lin" valueType="num">
                                      <p:cBhvr additive="base">
                                        <p:cTn id="26" dur="900" fill="hold"/>
                                        <p:tgtEl>
                                          <p:spTgt spid="70"/>
                                        </p:tgtEl>
                                        <p:attrNameLst>
                                          <p:attrName>ppt_y</p:attrName>
                                        </p:attrNameLst>
                                      </p:cBhvr>
                                      <p:tavLst>
                                        <p:tav tm="0">
                                          <p:val>
                                            <p:strVal val="#ppt_y"/>
                                          </p:val>
                                        </p:tav>
                                        <p:tav tm="100000">
                                          <p:val>
                                            <p:strVal val="#ppt_y"/>
                                          </p:val>
                                        </p:tav>
                                      </p:tavLst>
                                    </p:anim>
                                  </p:childTnLst>
                                </p:cTn>
                              </p:par>
                              <p:par>
                                <p:cTn id="27" presetID="2" presetClass="entr" presetSubtype="2" decel="62500"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1400" fill="hold"/>
                                        <p:tgtEl>
                                          <p:spTgt spid="51"/>
                                        </p:tgtEl>
                                        <p:attrNameLst>
                                          <p:attrName>ppt_x</p:attrName>
                                        </p:attrNameLst>
                                      </p:cBhvr>
                                      <p:tavLst>
                                        <p:tav tm="0">
                                          <p:val>
                                            <p:strVal val="1+#ppt_w/2"/>
                                          </p:val>
                                        </p:tav>
                                        <p:tav tm="100000">
                                          <p:val>
                                            <p:strVal val="#ppt_x"/>
                                          </p:val>
                                        </p:tav>
                                      </p:tavLst>
                                    </p:anim>
                                    <p:anim calcmode="lin" valueType="num">
                                      <p:cBhvr additive="base">
                                        <p:cTn id="30" dur="14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8" decel="62500" fill="hold" nodeType="withEffect">
                                  <p:stCondLst>
                                    <p:cond delay="3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1400" fill="hold"/>
                                        <p:tgtEl>
                                          <p:spTgt spid="61"/>
                                        </p:tgtEl>
                                        <p:attrNameLst>
                                          <p:attrName>ppt_x</p:attrName>
                                        </p:attrNameLst>
                                      </p:cBhvr>
                                      <p:tavLst>
                                        <p:tav tm="0">
                                          <p:val>
                                            <p:strVal val="0-#ppt_w/2"/>
                                          </p:val>
                                        </p:tav>
                                        <p:tav tm="100000">
                                          <p:val>
                                            <p:strVal val="#ppt_x"/>
                                          </p:val>
                                        </p:tav>
                                      </p:tavLst>
                                    </p:anim>
                                    <p:anim calcmode="lin" valueType="num">
                                      <p:cBhvr additive="base">
                                        <p:cTn id="34" dur="140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decel="62500"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000" fill="hold"/>
                                        <p:tgtEl>
                                          <p:spTgt spid="46"/>
                                        </p:tgtEl>
                                        <p:attrNameLst>
                                          <p:attrName>ppt_x</p:attrName>
                                        </p:attrNameLst>
                                      </p:cBhvr>
                                      <p:tavLst>
                                        <p:tav tm="0">
                                          <p:val>
                                            <p:strVal val="0-#ppt_w/2"/>
                                          </p:val>
                                        </p:tav>
                                        <p:tav tm="100000">
                                          <p:val>
                                            <p:strVal val="#ppt_x"/>
                                          </p:val>
                                        </p:tav>
                                      </p:tavLst>
                                    </p:anim>
                                    <p:anim calcmode="lin" valueType="num">
                                      <p:cBhvr additive="base">
                                        <p:cTn id="38" dur="2000" fill="hold"/>
                                        <p:tgtEl>
                                          <p:spTgt spid="46"/>
                                        </p:tgtEl>
                                        <p:attrNameLst>
                                          <p:attrName>ppt_y</p:attrName>
                                        </p:attrNameLst>
                                      </p:cBhvr>
                                      <p:tavLst>
                                        <p:tav tm="0">
                                          <p:val>
                                            <p:strVal val="#ppt_y"/>
                                          </p:val>
                                        </p:tav>
                                        <p:tav tm="100000">
                                          <p:val>
                                            <p:strVal val="#ppt_y"/>
                                          </p:val>
                                        </p:tav>
                                      </p:tavLst>
                                    </p:anim>
                                  </p:childTnLst>
                                </p:cTn>
                              </p:par>
                              <p:par>
                                <p:cTn id="39" presetID="2" presetClass="entr" presetSubtype="2" decel="62500" fill="hold" nodeType="withEffect">
                                  <p:stCondLst>
                                    <p:cond delay="800"/>
                                  </p:stCondLst>
                                  <p:childTnLst>
                                    <p:set>
                                      <p:cBhvr>
                                        <p:cTn id="40" dur="1" fill="hold">
                                          <p:stCondLst>
                                            <p:cond delay="0"/>
                                          </p:stCondLst>
                                        </p:cTn>
                                        <p:tgtEl>
                                          <p:spTgt spid="56"/>
                                        </p:tgtEl>
                                        <p:attrNameLst>
                                          <p:attrName>style.visibility</p:attrName>
                                        </p:attrNameLst>
                                      </p:cBhvr>
                                      <p:to>
                                        <p:strVal val="visible"/>
                                      </p:to>
                                    </p:set>
                                    <p:anim calcmode="lin" valueType="num">
                                      <p:cBhvr additive="base">
                                        <p:cTn id="41" dur="1400" fill="hold"/>
                                        <p:tgtEl>
                                          <p:spTgt spid="56"/>
                                        </p:tgtEl>
                                        <p:attrNameLst>
                                          <p:attrName>ppt_x</p:attrName>
                                        </p:attrNameLst>
                                      </p:cBhvr>
                                      <p:tavLst>
                                        <p:tav tm="0">
                                          <p:val>
                                            <p:strVal val="1+#ppt_w/2"/>
                                          </p:val>
                                        </p:tav>
                                        <p:tav tm="100000">
                                          <p:val>
                                            <p:strVal val="#ppt_x"/>
                                          </p:val>
                                        </p:tav>
                                      </p:tavLst>
                                    </p:anim>
                                    <p:anim calcmode="lin" valueType="num">
                                      <p:cBhvr additive="base">
                                        <p:cTn id="42" dur="14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err="1"/>
              <a:t>Xxxxx</a:t>
            </a:r>
            <a:r>
              <a:rPr lang="en-US" dirty="0"/>
              <a:t> xx </a:t>
            </a:r>
            <a:r>
              <a:rPr lang="en-US" dirty="0" err="1"/>
              <a:t>xxxx</a:t>
            </a:r>
            <a:r>
              <a:rPr lang="en-US" dirty="0"/>
              <a:t> </a:t>
            </a:r>
            <a:r>
              <a:rPr lang="en-US" dirty="0" err="1"/>
              <a:t>xxxx</a:t>
            </a:r>
            <a:endParaRPr lang="en-US" dirty="0"/>
          </a:p>
        </p:txBody>
      </p:sp>
      <p:grpSp>
        <p:nvGrpSpPr>
          <p:cNvPr id="49" name="Group 48"/>
          <p:cNvGrpSpPr/>
          <p:nvPr/>
        </p:nvGrpSpPr>
        <p:grpSpPr>
          <a:xfrm>
            <a:off x="1146789" y="3226531"/>
            <a:ext cx="3598979" cy="2184400"/>
            <a:chOff x="860092" y="2419898"/>
            <a:chExt cx="2699234" cy="1638300"/>
          </a:xfrm>
        </p:grpSpPr>
        <p:sp>
          <p:nvSpPr>
            <p:cNvPr id="6" name="Rounded Rectangle 5"/>
            <p:cNvSpPr/>
            <p:nvPr/>
          </p:nvSpPr>
          <p:spPr>
            <a:xfrm>
              <a:off x="1600017" y="241989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ounded Rectangle 6"/>
            <p:cNvSpPr/>
            <p:nvPr/>
          </p:nvSpPr>
          <p:spPr>
            <a:xfrm rot="5400000">
              <a:off x="2152467" y="297234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Rounded Rectangle 7"/>
            <p:cNvSpPr/>
            <p:nvPr/>
          </p:nvSpPr>
          <p:spPr>
            <a:xfrm rot="18900000">
              <a:off x="860092" y="3181441"/>
              <a:ext cx="2699234"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12" name="Oval 11"/>
            <p:cNvSpPr/>
            <p:nvPr/>
          </p:nvSpPr>
          <p:spPr>
            <a:xfrm>
              <a:off x="2743017" y="2461044"/>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9" name="Picture 8"/>
            <p:cNvPicPr>
              <a:picLocks noChangeAspect="1"/>
            </p:cNvPicPr>
            <p:nvPr/>
          </p:nvPicPr>
          <p:blipFill>
            <a:blip r:embed="rId2" cstate="screen">
              <a:duotone>
                <a:prstClr val="black"/>
                <a:schemeClr val="tx2">
                  <a:tint val="45000"/>
                  <a:satMod val="400000"/>
                </a:schemeClr>
              </a:duotone>
              <a:lum bright="-40000" contrast="-40000"/>
              <a:extLst>
                <a:ext uri="{28A0092B-C50C-407E-A947-70E740481C1C}">
                  <a14:useLocalDpi xmlns:a14="http://schemas.microsoft.com/office/drawing/2010/main"/>
                </a:ext>
              </a:extLst>
            </a:blip>
            <a:stretch>
              <a:fillRect/>
            </a:stretch>
          </p:blipFill>
          <p:spPr>
            <a:xfrm>
              <a:off x="2741074" y="2622963"/>
              <a:ext cx="337530" cy="196040"/>
            </a:xfrm>
            <a:prstGeom prst="rect">
              <a:avLst/>
            </a:prstGeom>
          </p:spPr>
        </p:pic>
      </p:grpSp>
      <p:grpSp>
        <p:nvGrpSpPr>
          <p:cNvPr id="53" name="Group 52"/>
          <p:cNvGrpSpPr/>
          <p:nvPr/>
        </p:nvGrpSpPr>
        <p:grpSpPr>
          <a:xfrm>
            <a:off x="3178791" y="2663112"/>
            <a:ext cx="3598979" cy="2184400"/>
            <a:chOff x="2384093" y="1997334"/>
            <a:chExt cx="2699234" cy="1638300"/>
          </a:xfrm>
        </p:grpSpPr>
        <p:sp>
          <p:nvSpPr>
            <p:cNvPr id="25" name="Rounded Rectangle 24"/>
            <p:cNvSpPr/>
            <p:nvPr/>
          </p:nvSpPr>
          <p:spPr>
            <a:xfrm rot="18900000">
              <a:off x="2384093" y="2758877"/>
              <a:ext cx="2699234"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p:nvSpPr>
            <p:cNvPr id="23" name="Rounded Rectangle 22"/>
            <p:cNvSpPr/>
            <p:nvPr/>
          </p:nvSpPr>
          <p:spPr>
            <a:xfrm>
              <a:off x="3124018" y="199733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4" name="Rounded Rectangle 23"/>
            <p:cNvSpPr/>
            <p:nvPr/>
          </p:nvSpPr>
          <p:spPr>
            <a:xfrm rot="5400000">
              <a:off x="3676468" y="254978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6" name="Oval 25"/>
            <p:cNvSpPr/>
            <p:nvPr/>
          </p:nvSpPr>
          <p:spPr>
            <a:xfrm>
              <a:off x="4267018" y="2038480"/>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10" name="Picture 9"/>
            <p:cNvPicPr>
              <a:picLocks noChangeAspect="1"/>
            </p:cNvPicPr>
            <p:nvPr/>
          </p:nvPicPr>
          <p:blipFill>
            <a:blip r:embed="rId3" cstate="screen">
              <a:lum bright="-40000" contrast="-40000"/>
              <a:extLst>
                <a:ext uri="{28A0092B-C50C-407E-A947-70E740481C1C}">
                  <a14:useLocalDpi xmlns:a14="http://schemas.microsoft.com/office/drawing/2010/main"/>
                </a:ext>
              </a:extLst>
            </a:blip>
            <a:stretch>
              <a:fillRect/>
            </a:stretch>
          </p:blipFill>
          <p:spPr>
            <a:xfrm>
              <a:off x="4392666" y="2114239"/>
              <a:ext cx="205904" cy="294146"/>
            </a:xfrm>
            <a:prstGeom prst="rect">
              <a:avLst/>
            </a:prstGeom>
          </p:spPr>
        </p:pic>
      </p:grpSp>
      <p:grpSp>
        <p:nvGrpSpPr>
          <p:cNvPr id="51" name="Group 50"/>
          <p:cNvGrpSpPr/>
          <p:nvPr/>
        </p:nvGrpSpPr>
        <p:grpSpPr>
          <a:xfrm>
            <a:off x="5210788" y="2099219"/>
            <a:ext cx="3598979" cy="2184400"/>
            <a:chOff x="3908091" y="1598229"/>
            <a:chExt cx="2699234" cy="1638300"/>
          </a:xfrm>
        </p:grpSpPr>
        <p:sp>
          <p:nvSpPr>
            <p:cNvPr id="28" name="Rounded Rectangle 27"/>
            <p:cNvSpPr/>
            <p:nvPr/>
          </p:nvSpPr>
          <p:spPr>
            <a:xfrm>
              <a:off x="4648016" y="159822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Rounded Rectangle 28"/>
            <p:cNvSpPr/>
            <p:nvPr/>
          </p:nvSpPr>
          <p:spPr>
            <a:xfrm rot="5400000">
              <a:off x="5200466" y="215067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Rounded Rectangle 29"/>
            <p:cNvSpPr/>
            <p:nvPr/>
          </p:nvSpPr>
          <p:spPr>
            <a:xfrm rot="18900000">
              <a:off x="3908091" y="2359772"/>
              <a:ext cx="2699234"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31" name="Oval 30"/>
            <p:cNvSpPr/>
            <p:nvPr/>
          </p:nvSpPr>
          <p:spPr>
            <a:xfrm>
              <a:off x="5791016" y="1639375"/>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11" name="Picture 10"/>
            <p:cNvPicPr>
              <a:picLocks noChangeAspect="1"/>
            </p:cNvPicPr>
            <p:nvPr/>
          </p:nvPicPr>
          <p:blipFill>
            <a:blip r:embed="rId4" cstate="screen">
              <a:lum bright="-40000" contrast="-40000"/>
              <a:extLst>
                <a:ext uri="{28A0092B-C50C-407E-A947-70E740481C1C}">
                  <a14:useLocalDpi xmlns:a14="http://schemas.microsoft.com/office/drawing/2010/main"/>
                </a:ext>
              </a:extLst>
            </a:blip>
            <a:stretch>
              <a:fillRect/>
            </a:stretch>
          </p:blipFill>
          <p:spPr>
            <a:xfrm>
              <a:off x="5899166" y="1734127"/>
              <a:ext cx="234251" cy="264650"/>
            </a:xfrm>
            <a:prstGeom prst="rect">
              <a:avLst/>
            </a:prstGeom>
          </p:spPr>
        </p:pic>
      </p:grpSp>
      <p:grpSp>
        <p:nvGrpSpPr>
          <p:cNvPr id="52" name="Group 51"/>
          <p:cNvGrpSpPr/>
          <p:nvPr/>
        </p:nvGrpSpPr>
        <p:grpSpPr>
          <a:xfrm>
            <a:off x="7259772" y="1537187"/>
            <a:ext cx="3598979" cy="2184400"/>
            <a:chOff x="5449592" y="1162416"/>
            <a:chExt cx="2699234" cy="1638300"/>
          </a:xfrm>
        </p:grpSpPr>
        <p:sp>
          <p:nvSpPr>
            <p:cNvPr id="36" name="Rounded Rectangle 35"/>
            <p:cNvSpPr/>
            <p:nvPr/>
          </p:nvSpPr>
          <p:spPr>
            <a:xfrm>
              <a:off x="6189517" y="116241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6"/>
            <p:cNvSpPr/>
            <p:nvPr/>
          </p:nvSpPr>
          <p:spPr>
            <a:xfrm rot="5400000">
              <a:off x="6741967" y="171486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ounded Rectangle 37"/>
            <p:cNvSpPr/>
            <p:nvPr/>
          </p:nvSpPr>
          <p:spPr>
            <a:xfrm rot="18900000">
              <a:off x="5449592" y="1923959"/>
              <a:ext cx="2699234"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33" dirty="0" err="1"/>
                <a:t>Xxxxx</a:t>
              </a:r>
              <a:r>
                <a:rPr lang="en-US" sz="2133" dirty="0"/>
                <a:t> </a:t>
              </a:r>
              <a:r>
                <a:rPr lang="en-US" sz="2133" dirty="0" err="1"/>
                <a:t>xxxxx</a:t>
              </a:r>
              <a:endParaRPr lang="en-US" sz="2133" dirty="0"/>
            </a:p>
          </p:txBody>
        </p:sp>
        <p:sp useBgFill="1">
          <p:nvSpPr>
            <p:cNvPr id="39" name="Oval 38"/>
            <p:cNvSpPr/>
            <p:nvPr/>
          </p:nvSpPr>
          <p:spPr>
            <a:xfrm>
              <a:off x="7332517" y="1203562"/>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pic>
          <p:nvPicPr>
            <p:cNvPr id="41" name="Picture 40"/>
            <p:cNvPicPr>
              <a:picLocks noChangeAspect="1"/>
            </p:cNvPicPr>
            <p:nvPr/>
          </p:nvPicPr>
          <p:blipFill>
            <a:blip r:embed="rId5" cstate="screen">
              <a:lum bright="-40000" contrast="-40000"/>
              <a:extLst>
                <a:ext uri="{28A0092B-C50C-407E-A947-70E740481C1C}">
                  <a14:useLocalDpi xmlns:a14="http://schemas.microsoft.com/office/drawing/2010/main"/>
                </a:ext>
              </a:extLst>
            </a:blip>
            <a:stretch>
              <a:fillRect/>
            </a:stretch>
          </p:blipFill>
          <p:spPr>
            <a:xfrm>
              <a:off x="7393031" y="1335486"/>
              <a:ext cx="329524" cy="190306"/>
            </a:xfrm>
            <a:prstGeom prst="rect">
              <a:avLst/>
            </a:prstGeom>
          </p:spPr>
        </p:pic>
      </p:grpSp>
      <p:sp>
        <p:nvSpPr>
          <p:cNvPr id="43" name="Rectangle 42"/>
          <p:cNvSpPr/>
          <p:nvPr/>
        </p:nvSpPr>
        <p:spPr>
          <a:xfrm>
            <a:off x="1105803" y="2525256"/>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4" name="Rectangle 43"/>
          <p:cNvSpPr/>
          <p:nvPr/>
        </p:nvSpPr>
        <p:spPr>
          <a:xfrm>
            <a:off x="3165207" y="1983433"/>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5" name="Rectangle 44"/>
          <p:cNvSpPr/>
          <p:nvPr/>
        </p:nvSpPr>
        <p:spPr>
          <a:xfrm>
            <a:off x="5224611" y="1441611"/>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6" name="Rectangle 45"/>
          <p:cNvSpPr/>
          <p:nvPr/>
        </p:nvSpPr>
        <p:spPr>
          <a:xfrm>
            <a:off x="7552483" y="899788"/>
            <a:ext cx="3064717" cy="509627"/>
          </a:xfrm>
          <a:prstGeom prst="rect">
            <a:avLst/>
          </a:prstGeom>
        </p:spPr>
        <p:txBody>
          <a:bodyPr wrap="square" lIns="243840" rIns="243840" bIns="60960">
            <a:spAutoFit/>
          </a:bodyPr>
          <a:lstStyle/>
          <a:p>
            <a:pPr algn="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4" name="Oval 53"/>
          <p:cNvSpPr/>
          <p:nvPr/>
        </p:nvSpPr>
        <p:spPr>
          <a:xfrm>
            <a:off x="7479608" y="4648200"/>
            <a:ext cx="1242349" cy="1240339"/>
          </a:xfrm>
          <a:prstGeom prst="ellipse">
            <a:avLst/>
          </a:prstGeom>
          <a:solidFill>
            <a:schemeClr val="accent1"/>
          </a:solidFill>
          <a:ln w="28575">
            <a:solidFill>
              <a:schemeClr val="accent1">
                <a:lumMod val="60000"/>
                <a:lumOff val="40000"/>
              </a:schemeClr>
            </a:solidFill>
          </a:ln>
        </p:spPr>
        <p:txBody>
          <a:bodyPr wrap="none" anchor="ctr" anchorCtr="0">
            <a:noAutofit/>
          </a:bodyPr>
          <a:lstStyle/>
          <a:p>
            <a:pPr algn="ctr"/>
            <a:r>
              <a:rPr lang="en-US" sz="5333" dirty="0">
                <a:solidFill>
                  <a:srgbClr val="FFFFFF"/>
                </a:solidFill>
              </a:rPr>
              <a:t>04</a:t>
            </a:r>
          </a:p>
        </p:txBody>
      </p:sp>
      <p:sp>
        <p:nvSpPr>
          <p:cNvPr id="47" name="Rectangle 46"/>
          <p:cNvSpPr/>
          <p:nvPr/>
        </p:nvSpPr>
        <p:spPr>
          <a:xfrm>
            <a:off x="8619283" y="5575964"/>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48" name="Rectangle 47"/>
          <p:cNvSpPr/>
          <p:nvPr/>
        </p:nvSpPr>
        <p:spPr>
          <a:xfrm>
            <a:off x="8619283" y="4891785"/>
            <a:ext cx="3064717" cy="838115"/>
          </a:xfrm>
          <a:prstGeom prst="rect">
            <a:avLst/>
          </a:prstGeom>
        </p:spPr>
        <p:txBody>
          <a:bodyPr wrap="square" lIns="243840" rIns="243840" bIns="60960">
            <a:spAutoFit/>
          </a:bodyPr>
          <a:lstStyle/>
          <a:p>
            <a:pPr>
              <a:lnSpc>
                <a:spcPct val="89000"/>
              </a:lnSpc>
            </a:pPr>
            <a:r>
              <a:rPr lang="en-US" sz="5333" dirty="0"/>
              <a:t>XXXXX</a:t>
            </a:r>
          </a:p>
        </p:txBody>
      </p:sp>
    </p:spTree>
    <p:extLst>
      <p:ext uri="{BB962C8B-B14F-4D97-AF65-F5344CB8AC3E}">
        <p14:creationId xmlns:p14="http://schemas.microsoft.com/office/powerpoint/2010/main" val="11874599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14:presetBounceEnd="64286">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14:bounceEnd="64286">
                                          <p:cBhvr additive="base">
                                            <p:cTn id="7" dur="700" fill="hold"/>
                                            <p:tgtEl>
                                              <p:spTgt spid="49"/>
                                            </p:tgtEl>
                                            <p:attrNameLst>
                                              <p:attrName>ppt_x</p:attrName>
                                            </p:attrNameLst>
                                          </p:cBhvr>
                                          <p:tavLst>
                                            <p:tav tm="0">
                                              <p:val>
                                                <p:strVal val="0-#ppt_w/2"/>
                                              </p:val>
                                            </p:tav>
                                            <p:tav tm="100000">
                                              <p:val>
                                                <p:strVal val="#ppt_x"/>
                                              </p:val>
                                            </p:tav>
                                          </p:tavLst>
                                        </p:anim>
                                        <p:anim calcmode="lin" valueType="num" p14:bounceEnd="64286">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14:presetBounceEnd="64286">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14:bounceEnd="64286">
                                          <p:cBhvr additive="base">
                                            <p:cTn id="11" dur="700" fill="hold"/>
                                            <p:tgtEl>
                                              <p:spTgt spid="53"/>
                                            </p:tgtEl>
                                            <p:attrNameLst>
                                              <p:attrName>ppt_x</p:attrName>
                                            </p:attrNameLst>
                                          </p:cBhvr>
                                          <p:tavLst>
                                            <p:tav tm="0">
                                              <p:val>
                                                <p:strVal val="0-#ppt_w/2"/>
                                              </p:val>
                                            </p:tav>
                                            <p:tav tm="100000">
                                              <p:val>
                                                <p:strVal val="#ppt_x"/>
                                              </p:val>
                                            </p:tav>
                                          </p:tavLst>
                                        </p:anim>
                                        <p:anim calcmode="lin" valueType="num" p14:bounceEnd="64286">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14:presetBounceEnd="64286">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14:bounceEnd="64286">
                                          <p:cBhvr additive="base">
                                            <p:cTn id="15" dur="700" fill="hold"/>
                                            <p:tgtEl>
                                              <p:spTgt spid="51"/>
                                            </p:tgtEl>
                                            <p:attrNameLst>
                                              <p:attrName>ppt_x</p:attrName>
                                            </p:attrNameLst>
                                          </p:cBhvr>
                                          <p:tavLst>
                                            <p:tav tm="0">
                                              <p:val>
                                                <p:strVal val="0-#ppt_w/2"/>
                                              </p:val>
                                            </p:tav>
                                            <p:tav tm="100000">
                                              <p:val>
                                                <p:strVal val="#ppt_x"/>
                                              </p:val>
                                            </p:tav>
                                          </p:tavLst>
                                        </p:anim>
                                        <p:anim calcmode="lin" valueType="num" p14:bounceEnd="64286">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14:presetBounceEnd="64286">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14:bounceEnd="64286">
                                          <p:cBhvr additive="base">
                                            <p:cTn id="19" dur="700" fill="hold"/>
                                            <p:tgtEl>
                                              <p:spTgt spid="52"/>
                                            </p:tgtEl>
                                            <p:attrNameLst>
                                              <p:attrName>ppt_x</p:attrName>
                                            </p:attrNameLst>
                                          </p:cBhvr>
                                          <p:tavLst>
                                            <p:tav tm="0">
                                              <p:val>
                                                <p:strVal val="0-#ppt_w/2"/>
                                              </p:val>
                                            </p:tav>
                                            <p:tav tm="100000">
                                              <p:val>
                                                <p:strVal val="#ppt_x"/>
                                              </p:val>
                                            </p:tav>
                                          </p:tavLst>
                                        </p:anim>
                                        <p:anim calcmode="lin" valueType="num" p14:bounceEnd="64286">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00" fill="hold"/>
                                            <p:tgtEl>
                                              <p:spTgt spid="49"/>
                                            </p:tgtEl>
                                            <p:attrNameLst>
                                              <p:attrName>ppt_x</p:attrName>
                                            </p:attrNameLst>
                                          </p:cBhvr>
                                          <p:tavLst>
                                            <p:tav tm="0">
                                              <p:val>
                                                <p:strVal val="0-#ppt_w/2"/>
                                              </p:val>
                                            </p:tav>
                                            <p:tav tm="100000">
                                              <p:val>
                                                <p:strVal val="#ppt_x"/>
                                              </p:val>
                                            </p:tav>
                                          </p:tavLst>
                                        </p:anim>
                                        <p:anim calcmode="lin" valueType="num">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700" fill="hold"/>
                                            <p:tgtEl>
                                              <p:spTgt spid="53"/>
                                            </p:tgtEl>
                                            <p:attrNameLst>
                                              <p:attrName>ppt_x</p:attrName>
                                            </p:attrNameLst>
                                          </p:cBhvr>
                                          <p:tavLst>
                                            <p:tav tm="0">
                                              <p:val>
                                                <p:strVal val="0-#ppt_w/2"/>
                                              </p:val>
                                            </p:tav>
                                            <p:tav tm="100000">
                                              <p:val>
                                                <p:strVal val="#ppt_x"/>
                                              </p:val>
                                            </p:tav>
                                          </p:tavLst>
                                        </p:anim>
                                        <p:anim calcmode="lin" valueType="num">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700" fill="hold"/>
                                            <p:tgtEl>
                                              <p:spTgt spid="51"/>
                                            </p:tgtEl>
                                            <p:attrNameLst>
                                              <p:attrName>ppt_x</p:attrName>
                                            </p:attrNameLst>
                                          </p:cBhvr>
                                          <p:tavLst>
                                            <p:tav tm="0">
                                              <p:val>
                                                <p:strVal val="0-#ppt_w/2"/>
                                              </p:val>
                                            </p:tav>
                                            <p:tav tm="100000">
                                              <p:val>
                                                <p:strVal val="#ppt_x"/>
                                              </p:val>
                                            </p:tav>
                                          </p:tavLst>
                                        </p:anim>
                                        <p:anim calcmode="lin" valueType="num">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00" fill="hold"/>
                                            <p:tgtEl>
                                              <p:spTgt spid="52"/>
                                            </p:tgtEl>
                                            <p:attrNameLst>
                                              <p:attrName>ppt_x</p:attrName>
                                            </p:attrNameLst>
                                          </p:cBhvr>
                                          <p:tavLst>
                                            <p:tav tm="0">
                                              <p:val>
                                                <p:strVal val="0-#ppt_w/2"/>
                                              </p:val>
                                            </p:tav>
                                            <p:tav tm="100000">
                                              <p:val>
                                                <p:strVal val="#ppt_x"/>
                                              </p:val>
                                            </p:tav>
                                          </p:tavLst>
                                        </p:anim>
                                        <p:anim calcmode="lin" valueType="num">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77711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p:cNvSpPr/>
          <p:nvPr/>
        </p:nvSpPr>
        <p:spPr>
          <a:xfrm>
            <a:off x="1778241" y="1881956"/>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p:cNvSpPr/>
          <p:nvPr/>
        </p:nvSpPr>
        <p:spPr>
          <a:xfrm>
            <a:off x="393735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p:cNvSpPr/>
          <p:nvPr/>
        </p:nvSpPr>
        <p:spPr>
          <a:xfrm rot="10800000">
            <a:off x="3938481" y="1881956"/>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p:cNvSpPr/>
          <p:nvPr/>
        </p:nvSpPr>
        <p:spPr>
          <a:xfrm>
            <a:off x="609666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p:cNvSpPr/>
          <p:nvPr/>
        </p:nvSpPr>
        <p:spPr>
          <a:xfrm>
            <a:off x="6097791" y="1881956"/>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 name="Oval 9"/>
          <p:cNvSpPr/>
          <p:nvPr/>
        </p:nvSpPr>
        <p:spPr>
          <a:xfrm>
            <a:off x="8256903" y="1880828"/>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Arc 10"/>
          <p:cNvSpPr/>
          <p:nvPr/>
        </p:nvSpPr>
        <p:spPr>
          <a:xfrm rot="10800000">
            <a:off x="8258031" y="1881956"/>
            <a:ext cx="2157984" cy="2157984"/>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Oval 19"/>
          <p:cNvSpPr>
            <a:spLocks noChangeArrowheads="1"/>
          </p:cNvSpPr>
          <p:nvPr/>
        </p:nvSpPr>
        <p:spPr bwMode="auto">
          <a:xfrm>
            <a:off x="4643209" y="2132857"/>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20"/>
          <p:cNvSpPr>
            <a:spLocks noChangeArrowheads="1"/>
          </p:cNvSpPr>
          <p:nvPr/>
        </p:nvSpPr>
        <p:spPr bwMode="auto">
          <a:xfrm>
            <a:off x="6803141" y="2132853"/>
            <a:ext cx="747904" cy="747904"/>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8"/>
          <p:cNvSpPr>
            <a:spLocks noChangeArrowheads="1"/>
          </p:cNvSpPr>
          <p:nvPr/>
        </p:nvSpPr>
        <p:spPr bwMode="auto">
          <a:xfrm>
            <a:off x="8963069" y="2132853"/>
            <a:ext cx="747904" cy="747904"/>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2483283" y="2132856"/>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Rectangle 24"/>
          <p:cNvSpPr/>
          <p:nvPr/>
        </p:nvSpPr>
        <p:spPr>
          <a:xfrm>
            <a:off x="2103029" y="4630381"/>
            <a:ext cx="1561097" cy="523220"/>
          </a:xfrm>
          <a:prstGeom prst="rect">
            <a:avLst/>
          </a:prstGeom>
        </p:spPr>
        <p:txBody>
          <a:bodyPr wrap="square">
            <a:spAutoFit/>
          </a:bodyPr>
          <a:lstStyle/>
          <a:p>
            <a:r>
              <a:rPr lang="en-US" sz="1400" dirty="0"/>
              <a:t>ARTICLE</a:t>
            </a:r>
          </a:p>
          <a:p>
            <a:r>
              <a:rPr lang="en-US" sz="1400" dirty="0"/>
              <a:t>SUMMARIES</a:t>
            </a:r>
          </a:p>
        </p:txBody>
      </p:sp>
      <p:sp>
        <p:nvSpPr>
          <p:cNvPr id="26" name="Rectangle 25"/>
          <p:cNvSpPr/>
          <p:nvPr/>
        </p:nvSpPr>
        <p:spPr>
          <a:xfrm>
            <a:off x="1507864" y="4582869"/>
            <a:ext cx="797731" cy="646331"/>
          </a:xfrm>
          <a:prstGeom prst="rect">
            <a:avLst/>
          </a:prstGeom>
        </p:spPr>
        <p:txBody>
          <a:bodyPr wrap="square">
            <a:spAutoFit/>
          </a:bodyPr>
          <a:lstStyle/>
          <a:p>
            <a:r>
              <a:rPr lang="en-US" sz="3600" dirty="0"/>
              <a:t>01</a:t>
            </a:r>
          </a:p>
        </p:txBody>
      </p:sp>
      <p:sp>
        <p:nvSpPr>
          <p:cNvPr id="27" name="Rectangle 26"/>
          <p:cNvSpPr/>
          <p:nvPr/>
        </p:nvSpPr>
        <p:spPr>
          <a:xfrm>
            <a:off x="4537666" y="4630381"/>
            <a:ext cx="1561097" cy="523220"/>
          </a:xfrm>
          <a:prstGeom prst="rect">
            <a:avLst/>
          </a:prstGeom>
        </p:spPr>
        <p:txBody>
          <a:bodyPr wrap="square">
            <a:spAutoFit/>
          </a:bodyPr>
          <a:lstStyle/>
          <a:p>
            <a:r>
              <a:rPr lang="en-US" sz="1400" dirty="0"/>
              <a:t>ACTIONABLE</a:t>
            </a:r>
            <a:br>
              <a:rPr lang="en-US" sz="1400" dirty="0"/>
            </a:br>
            <a:r>
              <a:rPr lang="en-US" sz="1400" dirty="0"/>
              <a:t>INSIGHTS</a:t>
            </a:r>
          </a:p>
        </p:txBody>
      </p:sp>
      <p:sp>
        <p:nvSpPr>
          <p:cNvPr id="28" name="Rectangle 27"/>
          <p:cNvSpPr/>
          <p:nvPr/>
        </p:nvSpPr>
        <p:spPr>
          <a:xfrm>
            <a:off x="3942501" y="4582869"/>
            <a:ext cx="797731" cy="646331"/>
          </a:xfrm>
          <a:prstGeom prst="rect">
            <a:avLst/>
          </a:prstGeom>
        </p:spPr>
        <p:txBody>
          <a:bodyPr wrap="square">
            <a:spAutoFit/>
          </a:bodyPr>
          <a:lstStyle/>
          <a:p>
            <a:r>
              <a:rPr lang="en-US" sz="3600" dirty="0"/>
              <a:t>02</a:t>
            </a:r>
          </a:p>
        </p:txBody>
      </p:sp>
      <p:sp>
        <p:nvSpPr>
          <p:cNvPr id="29" name="Rectangle 28"/>
          <p:cNvSpPr/>
          <p:nvPr/>
        </p:nvSpPr>
        <p:spPr>
          <a:xfrm>
            <a:off x="6972303" y="4630381"/>
            <a:ext cx="1561097" cy="523220"/>
          </a:xfrm>
          <a:prstGeom prst="rect">
            <a:avLst/>
          </a:prstGeom>
        </p:spPr>
        <p:txBody>
          <a:bodyPr wrap="square">
            <a:spAutoFit/>
          </a:bodyPr>
          <a:lstStyle/>
          <a:p>
            <a:r>
              <a:rPr lang="en-US" sz="1400" dirty="0"/>
              <a:t>EXCLUSIVE</a:t>
            </a:r>
            <a:br>
              <a:rPr lang="en-US" sz="1400" dirty="0"/>
            </a:br>
            <a:r>
              <a:rPr lang="en-US" sz="1400" dirty="0"/>
              <a:t>INTERVIEWS</a:t>
            </a:r>
          </a:p>
        </p:txBody>
      </p:sp>
      <p:sp>
        <p:nvSpPr>
          <p:cNvPr id="30" name="Rectangle 29"/>
          <p:cNvSpPr/>
          <p:nvPr/>
        </p:nvSpPr>
        <p:spPr>
          <a:xfrm>
            <a:off x="6377138" y="4582869"/>
            <a:ext cx="797731" cy="646331"/>
          </a:xfrm>
          <a:prstGeom prst="rect">
            <a:avLst/>
          </a:prstGeom>
        </p:spPr>
        <p:txBody>
          <a:bodyPr wrap="square">
            <a:spAutoFit/>
          </a:bodyPr>
          <a:lstStyle/>
          <a:p>
            <a:r>
              <a:rPr lang="en-US" sz="3600" dirty="0"/>
              <a:t>03</a:t>
            </a:r>
          </a:p>
        </p:txBody>
      </p:sp>
      <p:sp>
        <p:nvSpPr>
          <p:cNvPr id="31" name="Rectangle 30"/>
          <p:cNvSpPr/>
          <p:nvPr/>
        </p:nvSpPr>
        <p:spPr>
          <a:xfrm>
            <a:off x="9406941" y="4630381"/>
            <a:ext cx="1561097" cy="307777"/>
          </a:xfrm>
          <a:prstGeom prst="rect">
            <a:avLst/>
          </a:prstGeom>
        </p:spPr>
        <p:txBody>
          <a:bodyPr wrap="square">
            <a:spAutoFit/>
          </a:bodyPr>
          <a:lstStyle/>
          <a:p>
            <a:r>
              <a:rPr lang="en-US" sz="1400" dirty="0"/>
              <a:t>RESOURCES</a:t>
            </a:r>
          </a:p>
        </p:txBody>
      </p:sp>
      <p:sp>
        <p:nvSpPr>
          <p:cNvPr id="32" name="Rectangle 31"/>
          <p:cNvSpPr/>
          <p:nvPr/>
        </p:nvSpPr>
        <p:spPr>
          <a:xfrm>
            <a:off x="8811776" y="4582869"/>
            <a:ext cx="797731" cy="646331"/>
          </a:xfrm>
          <a:prstGeom prst="rect">
            <a:avLst/>
          </a:prstGeom>
        </p:spPr>
        <p:txBody>
          <a:bodyPr wrap="square">
            <a:spAutoFit/>
          </a:bodyPr>
          <a:lstStyle/>
          <a:p>
            <a:r>
              <a:rPr lang="en-US" sz="3600" dirty="0"/>
              <a:t>04</a:t>
            </a:r>
          </a:p>
        </p:txBody>
      </p:sp>
      <p:sp>
        <p:nvSpPr>
          <p:cNvPr id="33" name="Rectangle 32"/>
          <p:cNvSpPr/>
          <p:nvPr/>
        </p:nvSpPr>
        <p:spPr>
          <a:xfrm>
            <a:off x="1778241" y="3014372"/>
            <a:ext cx="2157984" cy="523220"/>
          </a:xfrm>
          <a:prstGeom prst="rect">
            <a:avLst/>
          </a:prstGeom>
        </p:spPr>
        <p:txBody>
          <a:bodyPr wrap="square">
            <a:spAutoFit/>
          </a:bodyPr>
          <a:lstStyle/>
          <a:p>
            <a:pPr algn="ctr"/>
            <a:r>
              <a:rPr lang="en-US" sz="1400" dirty="0"/>
              <a:t>Article summaries to stay ahead of the curve</a:t>
            </a:r>
          </a:p>
        </p:txBody>
      </p:sp>
      <p:sp>
        <p:nvSpPr>
          <p:cNvPr id="36" name="Rectangle 35"/>
          <p:cNvSpPr/>
          <p:nvPr/>
        </p:nvSpPr>
        <p:spPr>
          <a:xfrm>
            <a:off x="3911502" y="3014372"/>
            <a:ext cx="2157984" cy="738664"/>
          </a:xfrm>
          <a:prstGeom prst="rect">
            <a:avLst/>
          </a:prstGeom>
        </p:spPr>
        <p:txBody>
          <a:bodyPr wrap="square">
            <a:spAutoFit/>
          </a:bodyPr>
          <a:lstStyle/>
          <a:p>
            <a:pPr algn="ctr"/>
            <a:r>
              <a:rPr lang="en-US" sz="1400" dirty="0"/>
              <a:t>Actionable insights to prosper week after</a:t>
            </a:r>
          </a:p>
          <a:p>
            <a:pPr algn="ctr"/>
            <a:r>
              <a:rPr lang="en-US" sz="1400" dirty="0"/>
              <a:t>Week.</a:t>
            </a:r>
          </a:p>
        </p:txBody>
      </p:sp>
      <p:sp>
        <p:nvSpPr>
          <p:cNvPr id="37" name="Rectangle 36"/>
          <p:cNvSpPr/>
          <p:nvPr/>
        </p:nvSpPr>
        <p:spPr>
          <a:xfrm>
            <a:off x="6095259" y="3014372"/>
            <a:ext cx="2157984" cy="738664"/>
          </a:xfrm>
          <a:prstGeom prst="rect">
            <a:avLst/>
          </a:prstGeom>
        </p:spPr>
        <p:txBody>
          <a:bodyPr wrap="square">
            <a:spAutoFit/>
          </a:bodyPr>
          <a:lstStyle/>
          <a:p>
            <a:pPr algn="ctr"/>
            <a:r>
              <a:rPr lang="en-US" sz="1400" dirty="0"/>
              <a:t>Interviews to learn of best in trade</a:t>
            </a:r>
          </a:p>
          <a:p>
            <a:pPr algn="ctr"/>
            <a:r>
              <a:rPr lang="en-US" sz="1400" dirty="0"/>
              <a:t>Strategies.</a:t>
            </a:r>
          </a:p>
        </p:txBody>
      </p:sp>
      <p:sp>
        <p:nvSpPr>
          <p:cNvPr id="38" name="Rectangle 37"/>
          <p:cNvSpPr/>
          <p:nvPr/>
        </p:nvSpPr>
        <p:spPr>
          <a:xfrm>
            <a:off x="8228520" y="3014372"/>
            <a:ext cx="2157984" cy="523220"/>
          </a:xfrm>
          <a:prstGeom prst="rect">
            <a:avLst/>
          </a:prstGeom>
        </p:spPr>
        <p:txBody>
          <a:bodyPr wrap="square">
            <a:spAutoFit/>
          </a:bodyPr>
          <a:lstStyle/>
          <a:p>
            <a:pPr algn="ctr"/>
            <a:r>
              <a:rPr lang="en-US" sz="1400" dirty="0"/>
              <a:t>Resources to stand out from the crowd.</a:t>
            </a:r>
          </a:p>
        </p:txBody>
      </p:sp>
      <p:sp>
        <p:nvSpPr>
          <p:cNvPr id="39" name="Freeform 17"/>
          <p:cNvSpPr>
            <a:spLocks noEditPoints="1"/>
          </p:cNvSpPr>
          <p:nvPr/>
        </p:nvSpPr>
        <p:spPr bwMode="auto">
          <a:xfrm>
            <a:off x="2665659" y="2273193"/>
            <a:ext cx="406005" cy="471731"/>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49"/>
          <p:cNvSpPr>
            <a:spLocks noEditPoints="1"/>
          </p:cNvSpPr>
          <p:nvPr/>
        </p:nvSpPr>
        <p:spPr bwMode="auto">
          <a:xfrm>
            <a:off x="4846963" y="2283514"/>
            <a:ext cx="348937" cy="425406"/>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1" name="Freeform 126"/>
          <p:cNvSpPr>
            <a:spLocks noEditPoints="1"/>
          </p:cNvSpPr>
          <p:nvPr/>
        </p:nvSpPr>
        <p:spPr bwMode="auto">
          <a:xfrm>
            <a:off x="6924092" y="2240868"/>
            <a:ext cx="497166" cy="502890"/>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21"/>
          <p:cNvSpPr>
            <a:spLocks noEditPoints="1"/>
          </p:cNvSpPr>
          <p:nvPr/>
        </p:nvSpPr>
        <p:spPr bwMode="auto">
          <a:xfrm>
            <a:off x="9063076" y="2276872"/>
            <a:ext cx="536698" cy="437091"/>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35" name="Picture 3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ight Arrow 42"/>
          <p:cNvSpPr/>
          <p:nvPr/>
        </p:nvSpPr>
        <p:spPr>
          <a:xfrm rot="5400000">
            <a:off x="1503438" y="4086928"/>
            <a:ext cx="1047155" cy="325868"/>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8" name="Right Arrow 47"/>
          <p:cNvSpPr/>
          <p:nvPr/>
        </p:nvSpPr>
        <p:spPr>
          <a:xfrm rot="5400000">
            <a:off x="9492890" y="2629139"/>
            <a:ext cx="1047155" cy="325868"/>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5" name="Right Arrow 44"/>
          <p:cNvSpPr/>
          <p:nvPr/>
        </p:nvSpPr>
        <p:spPr>
          <a:xfrm>
            <a:off x="3053544"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6" name="Right Arrow 45"/>
          <p:cNvSpPr/>
          <p:nvPr/>
        </p:nvSpPr>
        <p:spPr>
          <a:xfrm>
            <a:off x="5693412"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47" name="Right Arrow 46"/>
          <p:cNvSpPr/>
          <p:nvPr/>
        </p:nvSpPr>
        <p:spPr>
          <a:xfrm>
            <a:off x="8333280" y="4943851"/>
            <a:ext cx="378275" cy="29171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12 xx </a:t>
            </a:r>
            <a:r>
              <a:rPr lang="en-US" dirty="0" err="1"/>
              <a:t>xxxxxxxxxxxx</a:t>
            </a:r>
            <a:endParaRPr lang="en-US" dirty="0"/>
          </a:p>
        </p:txBody>
      </p:sp>
      <p:sp>
        <p:nvSpPr>
          <p:cNvPr id="10" name="Text Placeholder 9"/>
          <p:cNvSpPr>
            <a:spLocks noGrp="1"/>
          </p:cNvSpPr>
          <p:nvPr>
            <p:ph type="body" sz="quarter" idx="10"/>
          </p:nvPr>
        </p:nvSpPr>
        <p:spPr/>
        <p:txBody>
          <a:bodyPr/>
          <a:lstStyle/>
          <a:p>
            <a:r>
              <a:rPr lang="en-US" dirty="0"/>
              <a:t>Xxx </a:t>
            </a:r>
            <a:r>
              <a:rPr lang="en-US" dirty="0" err="1"/>
              <a:t>xxx</a:t>
            </a:r>
            <a:r>
              <a:rPr lang="en-US" dirty="0"/>
              <a:t> xx xxx x </a:t>
            </a:r>
            <a:r>
              <a:rPr lang="en-US" dirty="0" err="1"/>
              <a:t>xxxxxx</a:t>
            </a:r>
            <a:r>
              <a:rPr lang="en-US" dirty="0"/>
              <a:t> </a:t>
            </a:r>
            <a:r>
              <a:rPr lang="en-US" dirty="0" err="1"/>
              <a:t>xxxxxxx</a:t>
            </a:r>
            <a:r>
              <a:rPr lang="en-US" dirty="0"/>
              <a:t> </a:t>
            </a:r>
            <a:r>
              <a:rPr lang="en-US" dirty="0" err="1"/>
              <a:t>xxxxxxxxx</a:t>
            </a:r>
            <a:r>
              <a:rPr lang="en-US" dirty="0"/>
              <a:t> !</a:t>
            </a:r>
          </a:p>
        </p:txBody>
      </p:sp>
      <p:sp>
        <p:nvSpPr>
          <p:cNvPr id="15" name="Right Arrow 14"/>
          <p:cNvSpPr/>
          <p:nvPr/>
        </p:nvSpPr>
        <p:spPr>
          <a:xfrm>
            <a:off x="3013473"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6" name="Right Arrow 15"/>
          <p:cNvSpPr/>
          <p:nvPr/>
        </p:nvSpPr>
        <p:spPr>
          <a:xfrm>
            <a:off x="5661280"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3" name="TextBox 2"/>
          <p:cNvSpPr txBox="1"/>
          <p:nvPr/>
        </p:nvSpPr>
        <p:spPr>
          <a:xfrm>
            <a:off x="894508"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r>
              <a:rPr lang="en-US" sz="1400" dirty="0">
                <a:solidFill>
                  <a:srgbClr val="FFFFFF"/>
                </a:solidFill>
              </a:rPr>
              <a:t> </a:t>
            </a:r>
            <a:r>
              <a:rPr lang="en-US" sz="1400" dirty="0" err="1">
                <a:solidFill>
                  <a:srgbClr val="FFFFFF"/>
                </a:solidFill>
              </a:rPr>
              <a:t>xxxxxx</a:t>
            </a:r>
            <a:r>
              <a:rPr lang="en-US" sz="1400" dirty="0">
                <a:solidFill>
                  <a:srgbClr val="FFFFFF"/>
                </a:solidFill>
              </a:rPr>
              <a:t> xxx</a:t>
            </a:r>
          </a:p>
        </p:txBody>
      </p:sp>
      <p:sp>
        <p:nvSpPr>
          <p:cNvPr id="4" name="TextBox 3"/>
          <p:cNvSpPr txBox="1"/>
          <p:nvPr/>
        </p:nvSpPr>
        <p:spPr>
          <a:xfrm>
            <a:off x="3553434"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5" name="TextBox 4"/>
          <p:cNvSpPr txBox="1"/>
          <p:nvPr/>
        </p:nvSpPr>
        <p:spPr>
          <a:xfrm>
            <a:off x="6202822"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4" name="Right Arrow 13"/>
          <p:cNvSpPr/>
          <p:nvPr/>
        </p:nvSpPr>
        <p:spPr>
          <a:xfrm>
            <a:off x="8309087" y="2060291"/>
            <a:ext cx="378275" cy="291714"/>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7" name="TextBox 16"/>
          <p:cNvSpPr txBox="1"/>
          <p:nvPr/>
        </p:nvSpPr>
        <p:spPr>
          <a:xfrm>
            <a:off x="8883960" y="1895522"/>
            <a:ext cx="2265015" cy="621252"/>
          </a:xfrm>
          <a:prstGeom prst="rect">
            <a:avLst/>
          </a:prstGeom>
          <a:gradFill>
            <a:gsLst>
              <a:gs pos="67000">
                <a:schemeClr val="accent1"/>
              </a:gs>
              <a:gs pos="88000">
                <a:schemeClr val="accent1">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8" name="TextBox 17"/>
          <p:cNvSpPr txBox="1"/>
          <p:nvPr/>
        </p:nvSpPr>
        <p:spPr>
          <a:xfrm>
            <a:off x="8883960"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9" name="TextBox 18"/>
          <p:cNvSpPr txBox="1"/>
          <p:nvPr/>
        </p:nvSpPr>
        <p:spPr>
          <a:xfrm>
            <a:off x="6201165"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0" name="TextBox 19"/>
          <p:cNvSpPr txBox="1"/>
          <p:nvPr/>
        </p:nvSpPr>
        <p:spPr>
          <a:xfrm>
            <a:off x="3550121"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4" name="TextBox 23"/>
          <p:cNvSpPr txBox="1"/>
          <p:nvPr/>
        </p:nvSpPr>
        <p:spPr>
          <a:xfrm>
            <a:off x="894508" y="3314250"/>
            <a:ext cx="2265015" cy="621252"/>
          </a:xfrm>
          <a:prstGeom prst="rect">
            <a:avLst/>
          </a:prstGeom>
          <a:gradFill>
            <a:gsLst>
              <a:gs pos="67000">
                <a:schemeClr val="accent4"/>
              </a:gs>
              <a:gs pos="88000">
                <a:schemeClr val="accent4">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26" name="Right Arrow 25"/>
          <p:cNvSpPr/>
          <p:nvPr/>
        </p:nvSpPr>
        <p:spPr>
          <a:xfrm rot="10800000">
            <a:off x="8476152"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7" name="Right Arrow 26"/>
          <p:cNvSpPr/>
          <p:nvPr/>
        </p:nvSpPr>
        <p:spPr>
          <a:xfrm rot="10800000">
            <a:off x="5825108"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28" name="Right Arrow 27"/>
          <p:cNvSpPr/>
          <p:nvPr/>
        </p:nvSpPr>
        <p:spPr>
          <a:xfrm rot="10800000">
            <a:off x="3135964" y="3479019"/>
            <a:ext cx="378275" cy="291714"/>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39" name="TextBox 38"/>
          <p:cNvSpPr txBox="1"/>
          <p:nvPr/>
        </p:nvSpPr>
        <p:spPr>
          <a:xfrm>
            <a:off x="894508"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0" name="TextBox 39"/>
          <p:cNvSpPr txBox="1"/>
          <p:nvPr/>
        </p:nvSpPr>
        <p:spPr>
          <a:xfrm>
            <a:off x="3572476"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1" name="TextBox 40"/>
          <p:cNvSpPr txBox="1"/>
          <p:nvPr/>
        </p:nvSpPr>
        <p:spPr>
          <a:xfrm>
            <a:off x="6212344"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42" name="TextBox 41"/>
          <p:cNvSpPr txBox="1"/>
          <p:nvPr/>
        </p:nvSpPr>
        <p:spPr>
          <a:xfrm>
            <a:off x="8883960" y="4779082"/>
            <a:ext cx="2265015" cy="621252"/>
          </a:xfrm>
          <a:prstGeom prst="rect">
            <a:avLst/>
          </a:prstGeom>
          <a:gradFill>
            <a:gsLst>
              <a:gs pos="67000">
                <a:schemeClr val="accent6"/>
              </a:gs>
              <a:gs pos="88000">
                <a:schemeClr val="accent6">
                  <a:lumMod val="50000"/>
                </a:schemeClr>
              </a:gs>
            </a:gsLst>
            <a:lin ang="10800000" scaled="0"/>
          </a:gradFill>
        </p:spPr>
        <p:txBody>
          <a:bodyPr wrap="square" lIns="243840" tIns="121920" rIns="243840" bIns="121920" rtlCol="0" anchor="ctr" anchorCtr="0">
            <a:noAutofit/>
          </a:bodyPr>
          <a:lstStyle>
            <a:defPPr>
              <a:defRPr lang="en-US"/>
            </a:defPPr>
            <a:lvl1pPr marL="573088">
              <a:defRPr sz="1400">
                <a:solidFill>
                  <a:srgbClr val="FFFFFF"/>
                </a:solidFill>
              </a:defRPr>
            </a:lvl1pPr>
          </a:lstStyle>
          <a:p>
            <a:r>
              <a:rPr lang="en-US" dirty="0" err="1"/>
              <a:t>Xxxxx</a:t>
            </a:r>
            <a:r>
              <a:rPr lang="en-US" dirty="0"/>
              <a:t> </a:t>
            </a:r>
            <a:r>
              <a:rPr lang="en-US" dirty="0" err="1"/>
              <a:t>xxxxx</a:t>
            </a:r>
            <a:r>
              <a:rPr lang="en-US" dirty="0"/>
              <a:t> </a:t>
            </a:r>
            <a:r>
              <a:rPr lang="en-US" dirty="0" err="1"/>
              <a:t>xxxxxx</a:t>
            </a:r>
            <a:r>
              <a:rPr lang="en-US" dirty="0"/>
              <a:t> xxx</a:t>
            </a:r>
          </a:p>
        </p:txBody>
      </p:sp>
      <p:sp useBgFill="1">
        <p:nvSpPr>
          <p:cNvPr id="6" name="Oval 5"/>
          <p:cNvSpPr/>
          <p:nvPr/>
        </p:nvSpPr>
        <p:spPr>
          <a:xfrm>
            <a:off x="739223"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01</a:t>
            </a:r>
          </a:p>
        </p:txBody>
      </p:sp>
      <p:sp useBgFill="1">
        <p:nvSpPr>
          <p:cNvPr id="49" name="Oval 48"/>
          <p:cNvSpPr/>
          <p:nvPr/>
        </p:nvSpPr>
        <p:spPr>
          <a:xfrm>
            <a:off x="3396326"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02</a:t>
            </a:r>
          </a:p>
        </p:txBody>
      </p:sp>
      <p:sp useBgFill="1">
        <p:nvSpPr>
          <p:cNvPr id="50" name="Oval 49"/>
          <p:cNvSpPr/>
          <p:nvPr/>
        </p:nvSpPr>
        <p:spPr>
          <a:xfrm>
            <a:off x="6053429"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03</a:t>
            </a:r>
          </a:p>
        </p:txBody>
      </p:sp>
      <p:sp useBgFill="1">
        <p:nvSpPr>
          <p:cNvPr id="51" name="Oval 50"/>
          <p:cNvSpPr/>
          <p:nvPr/>
        </p:nvSpPr>
        <p:spPr>
          <a:xfrm>
            <a:off x="8710532" y="1839724"/>
            <a:ext cx="732848" cy="73284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04</a:t>
            </a:r>
          </a:p>
        </p:txBody>
      </p:sp>
      <p:sp useBgFill="1">
        <p:nvSpPr>
          <p:cNvPr id="52" name="Oval 51"/>
          <p:cNvSpPr/>
          <p:nvPr/>
        </p:nvSpPr>
        <p:spPr>
          <a:xfrm>
            <a:off x="739223"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08</a:t>
            </a:r>
          </a:p>
        </p:txBody>
      </p:sp>
      <p:sp useBgFill="1">
        <p:nvSpPr>
          <p:cNvPr id="53" name="Oval 52"/>
          <p:cNvSpPr/>
          <p:nvPr/>
        </p:nvSpPr>
        <p:spPr>
          <a:xfrm>
            <a:off x="3396326"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07</a:t>
            </a:r>
          </a:p>
        </p:txBody>
      </p:sp>
      <p:sp useBgFill="1">
        <p:nvSpPr>
          <p:cNvPr id="54" name="Oval 53"/>
          <p:cNvSpPr/>
          <p:nvPr/>
        </p:nvSpPr>
        <p:spPr>
          <a:xfrm>
            <a:off x="6053429"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06</a:t>
            </a:r>
          </a:p>
        </p:txBody>
      </p:sp>
      <p:sp useBgFill="1">
        <p:nvSpPr>
          <p:cNvPr id="55" name="Oval 54"/>
          <p:cNvSpPr/>
          <p:nvPr/>
        </p:nvSpPr>
        <p:spPr>
          <a:xfrm>
            <a:off x="8710532" y="3258020"/>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05</a:t>
            </a:r>
          </a:p>
        </p:txBody>
      </p:sp>
      <p:sp useBgFill="1">
        <p:nvSpPr>
          <p:cNvPr id="56" name="Oval 55"/>
          <p:cNvSpPr/>
          <p:nvPr/>
        </p:nvSpPr>
        <p:spPr>
          <a:xfrm>
            <a:off x="739223"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09</a:t>
            </a:r>
          </a:p>
        </p:txBody>
      </p:sp>
      <p:sp useBgFill="1">
        <p:nvSpPr>
          <p:cNvPr id="57" name="Oval 56"/>
          <p:cNvSpPr/>
          <p:nvPr/>
        </p:nvSpPr>
        <p:spPr>
          <a:xfrm>
            <a:off x="3396326"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10</a:t>
            </a:r>
          </a:p>
        </p:txBody>
      </p:sp>
      <p:sp useBgFill="1">
        <p:nvSpPr>
          <p:cNvPr id="58" name="Oval 57"/>
          <p:cNvSpPr/>
          <p:nvPr/>
        </p:nvSpPr>
        <p:spPr>
          <a:xfrm>
            <a:off x="6053429"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11</a:t>
            </a:r>
          </a:p>
        </p:txBody>
      </p:sp>
      <p:sp useBgFill="1">
        <p:nvSpPr>
          <p:cNvPr id="59" name="Oval 58"/>
          <p:cNvSpPr/>
          <p:nvPr/>
        </p:nvSpPr>
        <p:spPr>
          <a:xfrm>
            <a:off x="8710532" y="4714061"/>
            <a:ext cx="732848" cy="732848"/>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12</a:t>
            </a:r>
          </a:p>
        </p:txBody>
      </p:sp>
    </p:spTree>
    <p:extLst>
      <p:ext uri="{BB962C8B-B14F-4D97-AF65-F5344CB8AC3E}">
        <p14:creationId xmlns:p14="http://schemas.microsoft.com/office/powerpoint/2010/main" val="283931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1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1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1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
                                        <p:tgtEl>
                                          <p:spTgt spid="4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
                                        <p:tgtEl>
                                          <p:spTgt spid="1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1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100"/>
                                        <p:tgtEl>
                                          <p:spTgt spid="5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100"/>
                                        <p:tgtEl>
                                          <p:spTgt spid="5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100"/>
                                        <p:tgtEl>
                                          <p:spTgt spid="5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fade">
                                      <p:cBhvr>
                                        <p:cTn id="92" dur="100"/>
                                        <p:tgtEl>
                                          <p:spTgt spid="4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1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100"/>
                                        <p:tgtEl>
                                          <p:spTgt spid="56"/>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fade">
                                      <p:cBhvr>
                                        <p:cTn id="103" dur="100"/>
                                        <p:tgtEl>
                                          <p:spTgt spid="4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100"/>
                                        <p:tgtEl>
                                          <p:spTgt spid="4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100"/>
                                        <p:tgtEl>
                                          <p:spTgt spid="5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100"/>
                                        <p:tgtEl>
                                          <p:spTgt spid="4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fade">
                                      <p:cBhvr>
                                        <p:cTn id="117" dur="100"/>
                                        <p:tgtEl>
                                          <p:spTgt spid="41"/>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100"/>
                                        <p:tgtEl>
                                          <p:spTgt spid="5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47"/>
                                        </p:tgtEl>
                                        <p:attrNameLst>
                                          <p:attrName>style.visibility</p:attrName>
                                        </p:attrNameLst>
                                      </p:cBhvr>
                                      <p:to>
                                        <p:strVal val="visible"/>
                                      </p:to>
                                    </p:set>
                                    <p:animEffect transition="in" filter="fade">
                                      <p:cBhvr>
                                        <p:cTn id="125" dur="100"/>
                                        <p:tgtEl>
                                          <p:spTgt spid="4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2"/>
                                        </p:tgtEl>
                                        <p:attrNameLst>
                                          <p:attrName>style.visibility</p:attrName>
                                        </p:attrNameLst>
                                      </p:cBhvr>
                                      <p:to>
                                        <p:strVal val="visible"/>
                                      </p:to>
                                    </p:set>
                                    <p:animEffect transition="in" filter="fade">
                                      <p:cBhvr>
                                        <p:cTn id="128" dur="100"/>
                                        <p:tgtEl>
                                          <p:spTgt spid="4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P spid="45" grpId="0" animBg="1"/>
      <p:bldP spid="46" grpId="0" animBg="1"/>
      <p:bldP spid="47" grpId="0" animBg="1"/>
      <p:bldP spid="15" grpId="0" animBg="1"/>
      <p:bldP spid="16" grpId="0" animBg="1"/>
      <p:bldP spid="3" grpId="0" animBg="1"/>
      <p:bldP spid="4" grpId="0" animBg="1"/>
      <p:bldP spid="5" grpId="0" animBg="1"/>
      <p:bldP spid="14" grpId="0" animBg="1"/>
      <p:bldP spid="17" grpId="0" animBg="1"/>
      <p:bldP spid="18" grpId="0" animBg="1"/>
      <p:bldP spid="19" grpId="0" animBg="1"/>
      <p:bldP spid="20" grpId="0" animBg="1"/>
      <p:bldP spid="24" grpId="0" animBg="1"/>
      <p:bldP spid="26" grpId="0" animBg="1"/>
      <p:bldP spid="27" grpId="0" animBg="1"/>
      <p:bldP spid="28" grpId="0" animBg="1"/>
      <p:bldP spid="39" grpId="0" animBg="1"/>
      <p:bldP spid="40" grpId="0" animBg="1"/>
      <p:bldP spid="41" grpId="0" animBg="1"/>
      <p:bldP spid="42" grpId="0" animBg="1"/>
      <p:bldP spid="6"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4466167" y="2594625"/>
            <a:ext cx="1358056" cy="1358056"/>
            <a:chOff x="3994149" y="2298699"/>
            <a:chExt cx="1018542" cy="1018542"/>
          </a:xfrm>
        </p:grpSpPr>
        <p:sp>
          <p:nvSpPr>
            <p:cNvPr id="7" name="Oval 6"/>
            <p:cNvSpPr>
              <a:spLocks noChangeAspect="1"/>
            </p:cNvSpPr>
            <p:nvPr/>
          </p:nvSpPr>
          <p:spPr>
            <a:xfrm>
              <a:off x="3994149" y="2298699"/>
              <a:ext cx="1018542" cy="1018542"/>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8" name="Group 17"/>
            <p:cNvGrpSpPr/>
            <p:nvPr/>
          </p:nvGrpSpPr>
          <p:grpSpPr>
            <a:xfrm>
              <a:off x="4244342" y="2545759"/>
              <a:ext cx="518158" cy="524424"/>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1" name="Group 10"/>
          <p:cNvGrpSpPr/>
          <p:nvPr/>
        </p:nvGrpSpPr>
        <p:grpSpPr>
          <a:xfrm>
            <a:off x="2787649" y="3569052"/>
            <a:ext cx="1358056" cy="1358053"/>
            <a:chOff x="2412999" y="2813051"/>
            <a:chExt cx="1018542" cy="1018540"/>
          </a:xfrm>
        </p:grpSpPr>
        <p:sp>
          <p:nvSpPr>
            <p:cNvPr id="6" name="Oval 5"/>
            <p:cNvSpPr>
              <a:spLocks noChangeAspect="1"/>
            </p:cNvSpPr>
            <p:nvPr/>
          </p:nvSpPr>
          <p:spPr>
            <a:xfrm>
              <a:off x="2412999" y="2813051"/>
              <a:ext cx="1018542" cy="1018540"/>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9" name="Group 28"/>
            <p:cNvGrpSpPr/>
            <p:nvPr/>
          </p:nvGrpSpPr>
          <p:grpSpPr>
            <a:xfrm>
              <a:off x="2744884" y="3025141"/>
              <a:ext cx="354772" cy="530860"/>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2" name="Group 11"/>
          <p:cNvGrpSpPr/>
          <p:nvPr/>
        </p:nvGrpSpPr>
        <p:grpSpPr>
          <a:xfrm>
            <a:off x="7823200" y="645778"/>
            <a:ext cx="1358056" cy="1358053"/>
            <a:chOff x="6511020" y="404125"/>
            <a:chExt cx="1018542" cy="1018540"/>
          </a:xfrm>
        </p:grpSpPr>
        <p:sp>
          <p:nvSpPr>
            <p:cNvPr id="9" name="Oval 8"/>
            <p:cNvSpPr>
              <a:spLocks noChangeAspect="1"/>
            </p:cNvSpPr>
            <p:nvPr/>
          </p:nvSpPr>
          <p:spPr>
            <a:xfrm>
              <a:off x="6511020" y="404125"/>
              <a:ext cx="1018542" cy="1018540"/>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4" name="Freeform 29"/>
            <p:cNvSpPr>
              <a:spLocks/>
            </p:cNvSpPr>
            <p:nvPr/>
          </p:nvSpPr>
          <p:spPr bwMode="auto">
            <a:xfrm>
              <a:off x="6705600" y="666750"/>
              <a:ext cx="629382" cy="398038"/>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 name="Group 3"/>
          <p:cNvGrpSpPr/>
          <p:nvPr/>
        </p:nvGrpSpPr>
        <p:grpSpPr>
          <a:xfrm>
            <a:off x="1109132" y="4543476"/>
            <a:ext cx="1358056" cy="1358056"/>
            <a:chOff x="807765" y="1727021"/>
            <a:chExt cx="1229366" cy="1229366"/>
          </a:xfrm>
        </p:grpSpPr>
        <p:sp>
          <p:nvSpPr>
            <p:cNvPr id="5" name="Oval 4"/>
            <p:cNvSpPr>
              <a:spLocks noChangeAspect="1"/>
            </p:cNvSpPr>
            <p:nvPr/>
          </p:nvSpPr>
          <p:spPr>
            <a:xfrm>
              <a:off x="807765" y="1727021"/>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5" name="Group 34"/>
            <p:cNvGrpSpPr/>
            <p:nvPr/>
          </p:nvGrpSpPr>
          <p:grpSpPr>
            <a:xfrm>
              <a:off x="1154010" y="2064698"/>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2" name="Rectangle 51"/>
          <p:cNvSpPr/>
          <p:nvPr/>
        </p:nvSpPr>
        <p:spPr>
          <a:xfrm>
            <a:off x="2349500" y="5443352"/>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7" name="Rectangle 56"/>
          <p:cNvSpPr/>
          <p:nvPr/>
        </p:nvSpPr>
        <p:spPr>
          <a:xfrm>
            <a:off x="4043946" y="446968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8" name="Rectangle 57"/>
          <p:cNvSpPr/>
          <p:nvPr/>
        </p:nvSpPr>
        <p:spPr>
          <a:xfrm>
            <a:off x="5738391" y="3496019"/>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59" name="Rectangle 58"/>
          <p:cNvSpPr/>
          <p:nvPr/>
        </p:nvSpPr>
        <p:spPr>
          <a:xfrm>
            <a:off x="7432836" y="2522352"/>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0" name="Rectangle 59"/>
          <p:cNvSpPr/>
          <p:nvPr/>
        </p:nvSpPr>
        <p:spPr>
          <a:xfrm>
            <a:off x="9127283" y="1548685"/>
            <a:ext cx="3064717" cy="509627"/>
          </a:xfrm>
          <a:prstGeom prst="rect">
            <a:avLst/>
          </a:prstGeom>
        </p:spPr>
        <p:txBody>
          <a:bodyPr wrap="square" lIns="243840" rIns="243840" bIns="60960">
            <a:spAutoFit/>
          </a:bodyPr>
          <a:lstStyle/>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a:t>
            </a:r>
          </a:p>
        </p:txBody>
      </p:sp>
      <p:sp>
        <p:nvSpPr>
          <p:cNvPr id="61" name="Oval 60"/>
          <p:cNvSpPr/>
          <p:nvPr/>
        </p:nvSpPr>
        <p:spPr>
          <a:xfrm>
            <a:off x="1009920" y="4511997"/>
            <a:ext cx="513387" cy="513387"/>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01</a:t>
            </a:r>
          </a:p>
        </p:txBody>
      </p:sp>
      <p:sp>
        <p:nvSpPr>
          <p:cNvPr id="62" name="Oval 61"/>
          <p:cNvSpPr/>
          <p:nvPr/>
        </p:nvSpPr>
        <p:spPr>
          <a:xfrm>
            <a:off x="2769856" y="3484221"/>
            <a:ext cx="513387" cy="513387"/>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02</a:t>
            </a:r>
          </a:p>
        </p:txBody>
      </p:sp>
      <p:sp>
        <p:nvSpPr>
          <p:cNvPr id="63" name="Oval 62"/>
          <p:cNvSpPr/>
          <p:nvPr/>
        </p:nvSpPr>
        <p:spPr>
          <a:xfrm>
            <a:off x="4455847" y="2477971"/>
            <a:ext cx="513387" cy="513387"/>
          </a:xfrm>
          <a:prstGeom prst="ellipse">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03</a:t>
            </a:r>
          </a:p>
        </p:txBody>
      </p:sp>
      <p:sp>
        <p:nvSpPr>
          <p:cNvPr id="65" name="Oval 64"/>
          <p:cNvSpPr/>
          <p:nvPr/>
        </p:nvSpPr>
        <p:spPr>
          <a:xfrm>
            <a:off x="7792341" y="571403"/>
            <a:ext cx="513387" cy="513387"/>
          </a:xfrm>
          <a:prstGeom prst="ellipse">
            <a:avLst/>
          </a:pr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05</a:t>
            </a:r>
          </a:p>
        </p:txBody>
      </p:sp>
      <p:cxnSp>
        <p:nvCxnSpPr>
          <p:cNvPr id="42" name="Straight Arrow Connector 41"/>
          <p:cNvCxnSpPr/>
          <p:nvPr/>
        </p:nvCxnSpPr>
        <p:spPr>
          <a:xfrm flipV="1">
            <a:off x="2371121" y="4612421"/>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6" name="Straight Arrow Connector 65"/>
          <p:cNvCxnSpPr/>
          <p:nvPr/>
        </p:nvCxnSpPr>
        <p:spPr>
          <a:xfrm flipV="1">
            <a:off x="4070503" y="3632706"/>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flipV="1">
            <a:off x="5744241" y="2648154"/>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V="1">
            <a:off x="7443623" y="1668439"/>
            <a:ext cx="495451" cy="256948"/>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a:xfrm>
            <a:off x="819925" y="665754"/>
            <a:ext cx="4577355" cy="1148841"/>
          </a:xfrm>
          <a:prstGeom prst="rect">
            <a:avLst/>
          </a:prstGeom>
        </p:spPr>
        <p:txBody>
          <a:bodyPr wrap="square" lIns="121920" rIns="121920" bIns="60960">
            <a:spAutoFit/>
          </a:bodyPr>
          <a:lstStyle/>
          <a:p>
            <a:pPr>
              <a:lnSpc>
                <a:spcPct val="89000"/>
              </a:lnSpc>
            </a:pPr>
            <a:r>
              <a:rPr lang="en-US" sz="3200" dirty="0" err="1"/>
              <a:t>Xxxxxxx</a:t>
            </a:r>
            <a:r>
              <a:rPr lang="en-US" sz="3200" dirty="0"/>
              <a:t> </a:t>
            </a:r>
            <a:r>
              <a:rPr lang="en-US" sz="3200" dirty="0" err="1"/>
              <a:t>xxxxxxx</a:t>
            </a:r>
            <a:endParaRPr lang="en-US" sz="3200" dirty="0"/>
          </a:p>
          <a:p>
            <a:pPr>
              <a:lnSpc>
                <a:spcPct val="89000"/>
              </a:lnSpc>
            </a:pPr>
            <a:r>
              <a:rPr lang="en-US" sz="1467" dirty="0" err="1"/>
              <a:t>xxxxxxxxxxxx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xxxxxxxxxxxxxx</a:t>
            </a:r>
            <a:r>
              <a:rPr lang="en-US" sz="1467" dirty="0"/>
              <a:t> xxx </a:t>
            </a:r>
            <a:r>
              <a:rPr lang="en-US" sz="1467" dirty="0" err="1"/>
              <a:t>xxxxxx</a:t>
            </a:r>
            <a:r>
              <a:rPr lang="en-US" sz="1467" dirty="0"/>
              <a:t> </a:t>
            </a:r>
            <a:r>
              <a:rPr lang="en-US" sz="1467" dirty="0" err="1"/>
              <a:t>Xxxxx</a:t>
            </a:r>
            <a:r>
              <a:rPr lang="en-US" sz="1467" dirty="0"/>
              <a:t> </a:t>
            </a:r>
            <a:r>
              <a:rPr lang="en-US" sz="1467" dirty="0" err="1"/>
              <a:t>xxxxxxxx</a:t>
            </a:r>
            <a:r>
              <a:rPr lang="en-US" sz="1467" dirty="0"/>
              <a:t> </a:t>
            </a:r>
            <a:r>
              <a:rPr lang="en-US" sz="1467" dirty="0" err="1"/>
              <a:t>xxxxxxxxxx</a:t>
            </a:r>
            <a:r>
              <a:rPr lang="en-US" sz="1467" dirty="0"/>
              <a:t> x xx </a:t>
            </a:r>
            <a:r>
              <a:rPr lang="en-US" sz="1467" dirty="0" err="1"/>
              <a:t>xxxxxxx</a:t>
            </a:r>
            <a:r>
              <a:rPr lang="en-US" sz="1467" dirty="0"/>
              <a:t> x “</a:t>
            </a:r>
            <a:r>
              <a:rPr lang="en-US" sz="1467" dirty="0" err="1"/>
              <a:t>xxxxxx</a:t>
            </a:r>
            <a:r>
              <a:rPr lang="en-US" sz="1467" dirty="0"/>
              <a:t> </a:t>
            </a:r>
            <a:r>
              <a:rPr lang="en-US" sz="1467" dirty="0" err="1"/>
              <a:t>xxxxxxx</a:t>
            </a:r>
            <a:r>
              <a:rPr lang="en-US" sz="1467" dirty="0"/>
              <a:t>” </a:t>
            </a:r>
            <a:r>
              <a:rPr lang="en-US" sz="1467" dirty="0" err="1"/>
              <a:t>xxxx</a:t>
            </a:r>
            <a:r>
              <a:rPr lang="en-US" sz="1467" dirty="0"/>
              <a:t> Xx </a:t>
            </a:r>
            <a:r>
              <a:rPr lang="en-US" sz="1467" dirty="0" err="1"/>
              <a:t>xx</a:t>
            </a:r>
            <a:r>
              <a:rPr lang="en-US" sz="1467" dirty="0"/>
              <a:t> </a:t>
            </a:r>
            <a:r>
              <a:rPr lang="en-US" sz="1467" dirty="0" err="1"/>
              <a:t>xxxxxxxx</a:t>
            </a:r>
            <a:r>
              <a:rPr lang="en-US" sz="1467" dirty="0"/>
              <a:t>…</a:t>
            </a:r>
          </a:p>
        </p:txBody>
      </p:sp>
      <p:grpSp>
        <p:nvGrpSpPr>
          <p:cNvPr id="2" name="Group 1"/>
          <p:cNvGrpSpPr/>
          <p:nvPr/>
        </p:nvGrpSpPr>
        <p:grpSpPr>
          <a:xfrm>
            <a:off x="6144684" y="1620202"/>
            <a:ext cx="1358056" cy="1358053"/>
            <a:chOff x="6144684" y="1620202"/>
            <a:chExt cx="1358056" cy="1358053"/>
          </a:xfrm>
        </p:grpSpPr>
        <p:sp>
          <p:nvSpPr>
            <p:cNvPr id="8" name="Oval 7"/>
            <p:cNvSpPr>
              <a:spLocks noChangeAspect="1"/>
            </p:cNvSpPr>
            <p:nvPr/>
          </p:nvSpPr>
          <p:spPr>
            <a:xfrm>
              <a:off x="6144684" y="1620202"/>
              <a:ext cx="1358056" cy="1358053"/>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70" name="Group 69"/>
            <p:cNvGrpSpPr/>
            <p:nvPr/>
          </p:nvGrpSpPr>
          <p:grpSpPr>
            <a:xfrm>
              <a:off x="6428004" y="1924704"/>
              <a:ext cx="814133" cy="766805"/>
              <a:chOff x="6493350" y="2532947"/>
              <a:chExt cx="493658" cy="464960"/>
            </a:xfrm>
          </p:grpSpPr>
          <p:sp>
            <p:nvSpPr>
              <p:cNvPr id="71" name="Freeform 272"/>
              <p:cNvSpPr>
                <a:spLocks/>
              </p:cNvSpPr>
              <p:nvPr/>
            </p:nvSpPr>
            <p:spPr bwMode="auto">
              <a:xfrm>
                <a:off x="6493350" y="2697886"/>
                <a:ext cx="493658" cy="134792"/>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273"/>
              <p:cNvSpPr>
                <a:spLocks/>
              </p:cNvSpPr>
              <p:nvPr/>
            </p:nvSpPr>
            <p:spPr bwMode="auto">
              <a:xfrm>
                <a:off x="6600314" y="2532947"/>
                <a:ext cx="295673" cy="464960"/>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74"/>
              <p:cNvSpPr>
                <a:spLocks/>
              </p:cNvSpPr>
              <p:nvPr/>
            </p:nvSpPr>
            <p:spPr bwMode="auto">
              <a:xfrm>
                <a:off x="6584371" y="2543962"/>
                <a:ext cx="311616" cy="453945"/>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Oval 275"/>
              <p:cNvSpPr>
                <a:spLocks noChangeArrowheads="1"/>
              </p:cNvSpPr>
              <p:nvPr/>
            </p:nvSpPr>
            <p:spPr bwMode="auto">
              <a:xfrm>
                <a:off x="6920047" y="2789776"/>
                <a:ext cx="32756" cy="32756"/>
              </a:xfrm>
              <a:prstGeom prst="ellipse">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Oval 276"/>
              <p:cNvSpPr>
                <a:spLocks noChangeArrowheads="1"/>
              </p:cNvSpPr>
              <p:nvPr/>
            </p:nvSpPr>
            <p:spPr bwMode="auto">
              <a:xfrm>
                <a:off x="6596836" y="2870362"/>
                <a:ext cx="32756" cy="33046"/>
              </a:xfrm>
              <a:prstGeom prst="ellipse">
                <a:avLst/>
              </a:pr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277"/>
              <p:cNvSpPr>
                <a:spLocks/>
              </p:cNvSpPr>
              <p:nvPr/>
            </p:nvSpPr>
            <p:spPr bwMode="auto">
              <a:xfrm>
                <a:off x="6674812" y="2571210"/>
                <a:ext cx="32756" cy="3275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12700" cap="rnd"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64" name="Oval 63"/>
          <p:cNvSpPr/>
          <p:nvPr/>
        </p:nvSpPr>
        <p:spPr>
          <a:xfrm>
            <a:off x="6073921" y="1499600"/>
            <a:ext cx="513387" cy="513387"/>
          </a:xfrm>
          <a:prstGeom prst="ellipse">
            <a:avLst/>
          </a:pr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2133" dirty="0"/>
              <a:t>04</a:t>
            </a:r>
          </a:p>
        </p:txBody>
      </p:sp>
    </p:spTree>
    <p:extLst>
      <p:ext uri="{BB962C8B-B14F-4D97-AF65-F5344CB8AC3E}">
        <p14:creationId xmlns:p14="http://schemas.microsoft.com/office/powerpoint/2010/main" val="85445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250"/>
                                        <p:tgtEl>
                                          <p:spTgt spid="61"/>
                                        </p:tgtEl>
                                      </p:cBhvr>
                                    </p:animEffect>
                                  </p:childTnLst>
                                </p:cTn>
                              </p:par>
                              <p:par>
                                <p:cTn id="8" presetID="10" presetClass="entr" presetSubtype="0"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25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250"/>
                                        <p:tgtEl>
                                          <p:spTgt spid="52"/>
                                        </p:tgtEl>
                                      </p:cBhvr>
                                    </p:animEffect>
                                  </p:childTnLst>
                                </p:cTn>
                              </p:par>
                              <p:par>
                                <p:cTn id="14" presetID="22" presetClass="entr" presetSubtype="8" fill="hold" nodeType="withEffect">
                                  <p:stCondLst>
                                    <p:cond delay="50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250"/>
                                        <p:tgtEl>
                                          <p:spTgt spid="42"/>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250"/>
                                        <p:tgtEl>
                                          <p:spTgt spid="62"/>
                                        </p:tgtEl>
                                      </p:cBhvr>
                                    </p:animEffect>
                                  </p:childTnLst>
                                </p:cTn>
                              </p:par>
                              <p:par>
                                <p:cTn id="20" presetID="10" presetClass="entr" presetSubtype="0" fill="hold" nodeType="withEffect">
                                  <p:stCondLst>
                                    <p:cond delay="75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250"/>
                                        <p:tgtEl>
                                          <p:spTgt spid="57"/>
                                        </p:tgtEl>
                                      </p:cBhvr>
                                    </p:animEffect>
                                  </p:childTnLst>
                                </p:cTn>
                              </p:par>
                              <p:par>
                                <p:cTn id="26" presetID="22" presetClass="entr" presetSubtype="8" fill="hold" nodeType="withEffect">
                                  <p:stCondLst>
                                    <p:cond delay="1000"/>
                                  </p:stCondLst>
                                  <p:childTnLst>
                                    <p:set>
                                      <p:cBhvr>
                                        <p:cTn id="27" dur="1" fill="hold">
                                          <p:stCondLst>
                                            <p:cond delay="0"/>
                                          </p:stCondLst>
                                        </p:cTn>
                                        <p:tgtEl>
                                          <p:spTgt spid="66"/>
                                        </p:tgtEl>
                                        <p:attrNameLst>
                                          <p:attrName>style.visibility</p:attrName>
                                        </p:attrNameLst>
                                      </p:cBhvr>
                                      <p:to>
                                        <p:strVal val="visible"/>
                                      </p:to>
                                    </p:set>
                                    <p:animEffect transition="in" filter="wipe(left)">
                                      <p:cBhvr>
                                        <p:cTn id="28" dur="250"/>
                                        <p:tgtEl>
                                          <p:spTgt spid="66"/>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250"/>
                                        <p:tgtEl>
                                          <p:spTgt spid="63"/>
                                        </p:tgtEl>
                                      </p:cBhvr>
                                    </p:animEffect>
                                  </p:childTnLst>
                                </p:cTn>
                              </p:par>
                              <p:par>
                                <p:cTn id="32" presetID="10" presetClass="entr" presetSubtype="0" fill="hold" nodeType="withEffect">
                                  <p:stCondLst>
                                    <p:cond delay="15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250"/>
                                        <p:tgtEl>
                                          <p:spTgt spid="58"/>
                                        </p:tgtEl>
                                      </p:cBhvr>
                                    </p:animEffect>
                                  </p:childTnLst>
                                </p:cTn>
                              </p:par>
                              <p:par>
                                <p:cTn id="38" presetID="22" presetClass="entr" presetSubtype="8" fill="hold" nodeType="withEffect">
                                  <p:stCondLst>
                                    <p:cond delay="1750"/>
                                  </p:stCondLst>
                                  <p:childTnLst>
                                    <p:set>
                                      <p:cBhvr>
                                        <p:cTn id="39" dur="1" fill="hold">
                                          <p:stCondLst>
                                            <p:cond delay="0"/>
                                          </p:stCondLst>
                                        </p:cTn>
                                        <p:tgtEl>
                                          <p:spTgt spid="67"/>
                                        </p:tgtEl>
                                        <p:attrNameLst>
                                          <p:attrName>style.visibility</p:attrName>
                                        </p:attrNameLst>
                                      </p:cBhvr>
                                      <p:to>
                                        <p:strVal val="visible"/>
                                      </p:to>
                                    </p:set>
                                    <p:animEffect transition="in" filter="wipe(left)">
                                      <p:cBhvr>
                                        <p:cTn id="40" dur="250"/>
                                        <p:tgtEl>
                                          <p:spTgt spid="67"/>
                                        </p:tgtEl>
                                      </p:cBhvr>
                                    </p:animEffect>
                                  </p:childTnLst>
                                </p:cTn>
                              </p:par>
                              <p:par>
                                <p:cTn id="41" presetID="10" presetClass="entr" presetSubtype="0" fill="hold" grpId="0" nodeType="withEffect">
                                  <p:stCondLst>
                                    <p:cond delay="200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50"/>
                                        <p:tgtEl>
                                          <p:spTgt spid="64"/>
                                        </p:tgtEl>
                                      </p:cBhvr>
                                    </p:animEffect>
                                  </p:childTnLst>
                                </p:cTn>
                              </p:par>
                              <p:par>
                                <p:cTn id="44" presetID="10" presetClass="entr" presetSubtype="0" fill="hold" nodeType="withEffect">
                                  <p:stCondLst>
                                    <p:cond delay="225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250"/>
                                        <p:tgtEl>
                                          <p:spTgt spid="2"/>
                                        </p:tgtEl>
                                      </p:cBhvr>
                                    </p:animEffect>
                                  </p:childTnLst>
                                </p:cTn>
                              </p:par>
                              <p:par>
                                <p:cTn id="47" presetID="10" presetClass="entr" presetSubtype="0" fill="hold" grpId="0" nodeType="withEffect">
                                  <p:stCondLst>
                                    <p:cond delay="2250"/>
                                  </p:stCondLst>
                                  <p:childTnLst>
                                    <p:set>
                                      <p:cBhvr>
                                        <p:cTn id="48" dur="1" fill="hold">
                                          <p:stCondLst>
                                            <p:cond delay="0"/>
                                          </p:stCondLst>
                                        </p:cTn>
                                        <p:tgtEl>
                                          <p:spTgt spid="59"/>
                                        </p:tgtEl>
                                        <p:attrNameLst>
                                          <p:attrName>style.visibility</p:attrName>
                                        </p:attrNameLst>
                                      </p:cBhvr>
                                      <p:to>
                                        <p:strVal val="visible"/>
                                      </p:to>
                                    </p:set>
                                    <p:animEffect transition="in" filter="fade">
                                      <p:cBhvr>
                                        <p:cTn id="49" dur="250"/>
                                        <p:tgtEl>
                                          <p:spTgt spid="59"/>
                                        </p:tgtEl>
                                      </p:cBhvr>
                                    </p:animEffect>
                                  </p:childTnLst>
                                </p:cTn>
                              </p:par>
                              <p:par>
                                <p:cTn id="50" presetID="22" presetClass="entr" presetSubtype="8" fill="hold" nodeType="withEffect">
                                  <p:stCondLst>
                                    <p:cond delay="2500"/>
                                  </p:stCondLst>
                                  <p:childTnLst>
                                    <p:set>
                                      <p:cBhvr>
                                        <p:cTn id="51" dur="1" fill="hold">
                                          <p:stCondLst>
                                            <p:cond delay="0"/>
                                          </p:stCondLst>
                                        </p:cTn>
                                        <p:tgtEl>
                                          <p:spTgt spid="68"/>
                                        </p:tgtEl>
                                        <p:attrNameLst>
                                          <p:attrName>style.visibility</p:attrName>
                                        </p:attrNameLst>
                                      </p:cBhvr>
                                      <p:to>
                                        <p:strVal val="visible"/>
                                      </p:to>
                                    </p:set>
                                    <p:animEffect transition="in" filter="wipe(left)">
                                      <p:cBhvr>
                                        <p:cTn id="52" dur="250"/>
                                        <p:tgtEl>
                                          <p:spTgt spid="68"/>
                                        </p:tgtEl>
                                      </p:cBhvr>
                                    </p:animEffect>
                                  </p:childTnLst>
                                </p:cTn>
                              </p:par>
                              <p:par>
                                <p:cTn id="53" presetID="10" presetClass="entr" presetSubtype="0" fill="hold" grpId="0" nodeType="withEffect">
                                  <p:stCondLst>
                                    <p:cond delay="275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50"/>
                                        <p:tgtEl>
                                          <p:spTgt spid="65"/>
                                        </p:tgtEl>
                                      </p:cBhvr>
                                    </p:animEffect>
                                  </p:childTnLst>
                                </p:cTn>
                              </p:par>
                              <p:par>
                                <p:cTn id="56" presetID="10" presetClass="entr" presetSubtype="0" fill="hold" nodeType="withEffect">
                                  <p:stCondLst>
                                    <p:cond delay="300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250"/>
                                        <p:tgtEl>
                                          <p:spTgt spid="12"/>
                                        </p:tgtEl>
                                      </p:cBhvr>
                                    </p:animEffect>
                                  </p:childTnLst>
                                </p:cTn>
                              </p:par>
                              <p:par>
                                <p:cTn id="59" presetID="10" presetClass="entr" presetSubtype="0" fill="hold" grpId="0" nodeType="withEffect">
                                  <p:stCondLst>
                                    <p:cond delay="3000"/>
                                  </p:stCondLst>
                                  <p:childTnLst>
                                    <p:set>
                                      <p:cBhvr>
                                        <p:cTn id="60" dur="1" fill="hold">
                                          <p:stCondLst>
                                            <p:cond delay="0"/>
                                          </p:stCondLst>
                                        </p:cTn>
                                        <p:tgtEl>
                                          <p:spTgt spid="60"/>
                                        </p:tgtEl>
                                        <p:attrNameLst>
                                          <p:attrName>style.visibility</p:attrName>
                                        </p:attrNameLst>
                                      </p:cBhvr>
                                      <p:to>
                                        <p:strVal val="visible"/>
                                      </p:to>
                                    </p:set>
                                    <p:animEffect transition="in" filter="fade">
                                      <p:cBhvr>
                                        <p:cTn id="61" dur="250"/>
                                        <p:tgtEl>
                                          <p:spTgt spid="60"/>
                                        </p:tgtEl>
                                      </p:cBhvr>
                                    </p:animEffect>
                                  </p:childTnLst>
                                </p:cTn>
                              </p:par>
                              <p:par>
                                <p:cTn id="62" presetID="10" presetClass="entr" presetSubtype="0" fill="hold" grpId="0" nodeType="withEffect">
                                  <p:stCondLst>
                                    <p:cond delay="300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25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7" grpId="0"/>
      <p:bldP spid="58" grpId="0"/>
      <p:bldP spid="59" grpId="0"/>
      <p:bldP spid="60" grpId="0"/>
      <p:bldP spid="61" grpId="0" animBg="1"/>
      <p:bldP spid="62" grpId="0" animBg="1"/>
      <p:bldP spid="63" grpId="0" animBg="1"/>
      <p:bldP spid="65" grpId="0" animBg="1"/>
      <p:bldP spid="69" grpId="0"/>
      <p:bldP spid="6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8 xx xxx</a:t>
            </a:r>
          </a:p>
        </p:txBody>
      </p:sp>
      <p:sp>
        <p:nvSpPr>
          <p:cNvPr id="10" name="Text Placeholder 9"/>
          <p:cNvSpPr>
            <a:spLocks noGrp="1"/>
          </p:cNvSpPr>
          <p:nvPr>
            <p:ph type="body" sz="quarter" idx="10"/>
          </p:nvPr>
        </p:nvSpPr>
        <p:spPr/>
        <p:txBody>
          <a:bodyPr/>
          <a:lstStyle/>
          <a:p>
            <a:r>
              <a:rPr lang="en-US" dirty="0"/>
              <a:t>8 Xx x </a:t>
            </a:r>
            <a:r>
              <a:rPr lang="en-US" dirty="0" err="1"/>
              <a:t>xxxxxx</a:t>
            </a:r>
            <a:r>
              <a:rPr lang="en-US" dirty="0"/>
              <a:t> </a:t>
            </a:r>
            <a:r>
              <a:rPr lang="en-US" dirty="0" err="1"/>
              <a:t>xxxxxxx</a:t>
            </a:r>
            <a:r>
              <a:rPr lang="en-US" dirty="0"/>
              <a:t> </a:t>
            </a:r>
            <a:r>
              <a:rPr lang="en-US" dirty="0" err="1"/>
              <a:t>xxxxxxxxx</a:t>
            </a:r>
            <a:r>
              <a:rPr lang="en-US" dirty="0"/>
              <a:t> </a:t>
            </a:r>
          </a:p>
        </p:txBody>
      </p:sp>
      <p:sp>
        <p:nvSpPr>
          <p:cNvPr id="15" name="Right Arrow 14"/>
          <p:cNvSpPr/>
          <p:nvPr/>
        </p:nvSpPr>
        <p:spPr>
          <a:xfrm>
            <a:off x="3159523" y="2109420"/>
            <a:ext cx="378275" cy="468588"/>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ight Arrow 15"/>
          <p:cNvSpPr/>
          <p:nvPr/>
        </p:nvSpPr>
        <p:spPr>
          <a:xfrm>
            <a:off x="5780349" y="2120892"/>
            <a:ext cx="378275" cy="468588"/>
          </a:xfrm>
          <a:prstGeom prs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TextBox 2"/>
          <p:cNvSpPr txBox="1"/>
          <p:nvPr/>
        </p:nvSpPr>
        <p:spPr>
          <a:xfrm>
            <a:off x="894508" y="1966702"/>
            <a:ext cx="2265015" cy="816988"/>
          </a:xfrm>
          <a:prstGeom prst="rect">
            <a:avLst/>
          </a:prstGeom>
          <a:solidFill>
            <a:schemeClr val="accent1"/>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4" name="TextBox 3"/>
          <p:cNvSpPr txBox="1"/>
          <p:nvPr/>
        </p:nvSpPr>
        <p:spPr>
          <a:xfrm>
            <a:off x="3515334" y="1966702"/>
            <a:ext cx="2265015" cy="816988"/>
          </a:xfrm>
          <a:prstGeom prst="rect">
            <a:avLst/>
          </a:prstGeom>
          <a:solidFill>
            <a:schemeClr val="accent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5" name="TextBox 4"/>
          <p:cNvSpPr txBox="1"/>
          <p:nvPr/>
        </p:nvSpPr>
        <p:spPr>
          <a:xfrm>
            <a:off x="6164722" y="1966702"/>
            <a:ext cx="2265015" cy="816988"/>
          </a:xfrm>
          <a:prstGeom prst="rect">
            <a:avLst/>
          </a:prstGeom>
          <a:solidFill>
            <a:schemeClr val="accent3"/>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1" name="Freeform 105"/>
          <p:cNvSpPr>
            <a:spLocks noEditPoints="1"/>
          </p:cNvSpPr>
          <p:nvPr/>
        </p:nvSpPr>
        <p:spPr bwMode="auto">
          <a:xfrm>
            <a:off x="1103782" y="2129155"/>
            <a:ext cx="371450" cy="492082"/>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6"/>
          <p:cNvSpPr>
            <a:spLocks noEditPoints="1"/>
          </p:cNvSpPr>
          <p:nvPr/>
        </p:nvSpPr>
        <p:spPr bwMode="auto">
          <a:xfrm>
            <a:off x="6328381" y="2170983"/>
            <a:ext cx="494172" cy="408428"/>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40"/>
          <p:cNvSpPr>
            <a:spLocks noEditPoints="1"/>
          </p:cNvSpPr>
          <p:nvPr/>
        </p:nvSpPr>
        <p:spPr bwMode="auto">
          <a:xfrm>
            <a:off x="3698796" y="2129155"/>
            <a:ext cx="490114" cy="492082"/>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ight Arrow 13"/>
          <p:cNvSpPr/>
          <p:nvPr/>
        </p:nvSpPr>
        <p:spPr>
          <a:xfrm>
            <a:off x="8429737" y="2120892"/>
            <a:ext cx="378275" cy="468588"/>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TextBox 16"/>
          <p:cNvSpPr txBox="1"/>
          <p:nvPr/>
        </p:nvSpPr>
        <p:spPr>
          <a:xfrm>
            <a:off x="8814110" y="1966702"/>
            <a:ext cx="2265015" cy="816988"/>
          </a:xfrm>
          <a:prstGeom prst="rect">
            <a:avLst/>
          </a:prstGeom>
          <a:solidFill>
            <a:schemeClr val="accent4"/>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18" name="TextBox 17"/>
          <p:cNvSpPr txBox="1"/>
          <p:nvPr/>
        </p:nvSpPr>
        <p:spPr>
          <a:xfrm>
            <a:off x="8814110" y="3216382"/>
            <a:ext cx="2265015" cy="816988"/>
          </a:xfrm>
          <a:prstGeom prst="rect">
            <a:avLst/>
          </a:prstGeom>
          <a:solidFill>
            <a:schemeClr val="accent5"/>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19" name="TextBox 18"/>
          <p:cNvSpPr txBox="1"/>
          <p:nvPr/>
        </p:nvSpPr>
        <p:spPr>
          <a:xfrm>
            <a:off x="6163065" y="3216382"/>
            <a:ext cx="2265015" cy="816988"/>
          </a:xfrm>
          <a:prstGeom prst="rect">
            <a:avLst/>
          </a:prstGeom>
          <a:solidFill>
            <a:schemeClr val="accent6"/>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0" name="TextBox 19"/>
          <p:cNvSpPr txBox="1"/>
          <p:nvPr/>
        </p:nvSpPr>
        <p:spPr>
          <a:xfrm>
            <a:off x="3512021" y="3216382"/>
            <a:ext cx="2265015" cy="816988"/>
          </a:xfrm>
          <a:prstGeom prst="rect">
            <a:avLst/>
          </a:prstGeom>
          <a:solidFill>
            <a:schemeClr val="bg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4" name="TextBox 23"/>
          <p:cNvSpPr txBox="1"/>
          <p:nvPr/>
        </p:nvSpPr>
        <p:spPr>
          <a:xfrm>
            <a:off x="860977" y="3216382"/>
            <a:ext cx="2265015" cy="816988"/>
          </a:xfrm>
          <a:prstGeom prst="rect">
            <a:avLst/>
          </a:prstGeom>
          <a:solidFill>
            <a:schemeClr val="tx2"/>
          </a:solidFill>
        </p:spPr>
        <p:txBody>
          <a:bodyPr wrap="square" lIns="243840" tIns="121920" rIns="243840" bIns="121920" rtlCol="0" anchor="ctr" anchorCtr="0">
            <a:noAutofit/>
          </a:bodyPr>
          <a:lstStyle/>
          <a:p>
            <a:pPr marL="573088"/>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p:nvSpPr>
          <p:cNvPr id="25" name="Right Arrow 24"/>
          <p:cNvSpPr/>
          <p:nvPr/>
        </p:nvSpPr>
        <p:spPr>
          <a:xfrm rot="5400000">
            <a:off x="9719930" y="2749308"/>
            <a:ext cx="453373" cy="468588"/>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ight Arrow 25"/>
          <p:cNvSpPr/>
          <p:nvPr/>
        </p:nvSpPr>
        <p:spPr>
          <a:xfrm rot="10800000">
            <a:off x="8438053" y="3390582"/>
            <a:ext cx="378275" cy="468588"/>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ight Arrow 26"/>
          <p:cNvSpPr/>
          <p:nvPr/>
        </p:nvSpPr>
        <p:spPr>
          <a:xfrm rot="10800000">
            <a:off x="5787009" y="3390582"/>
            <a:ext cx="378275" cy="468588"/>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ight Arrow 27"/>
          <p:cNvSpPr/>
          <p:nvPr/>
        </p:nvSpPr>
        <p:spPr>
          <a:xfrm rot="10800000">
            <a:off x="3135965" y="3390582"/>
            <a:ext cx="378275" cy="468588"/>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Freeform 81"/>
          <p:cNvSpPr>
            <a:spLocks noEditPoints="1"/>
          </p:cNvSpPr>
          <p:nvPr/>
        </p:nvSpPr>
        <p:spPr bwMode="auto">
          <a:xfrm>
            <a:off x="9051583" y="2129155"/>
            <a:ext cx="447208" cy="561494"/>
          </a:xfrm>
          <a:custGeom>
            <a:avLst/>
            <a:gdLst>
              <a:gd name="T0" fmla="*/ 596 w 603"/>
              <a:gd name="T1" fmla="*/ 239 h 757"/>
              <a:gd name="T2" fmla="*/ 578 w 603"/>
              <a:gd name="T3" fmla="*/ 180 h 757"/>
              <a:gd name="T4" fmla="*/ 548 w 603"/>
              <a:gd name="T5" fmla="*/ 126 h 757"/>
              <a:gd name="T6" fmla="*/ 507 w 603"/>
              <a:gd name="T7" fmla="*/ 80 h 757"/>
              <a:gd name="T8" fmla="*/ 458 w 603"/>
              <a:gd name="T9" fmla="*/ 43 h 757"/>
              <a:gd name="T10" fmla="*/ 403 w 603"/>
              <a:gd name="T11" fmla="*/ 17 h 757"/>
              <a:gd name="T12" fmla="*/ 343 w 603"/>
              <a:gd name="T13" fmla="*/ 3 h 757"/>
              <a:gd name="T14" fmla="*/ 281 w 603"/>
              <a:gd name="T15" fmla="*/ 2 h 757"/>
              <a:gd name="T16" fmla="*/ 221 w 603"/>
              <a:gd name="T17" fmla="*/ 14 h 757"/>
              <a:gd name="T18" fmla="*/ 164 w 603"/>
              <a:gd name="T19" fmla="*/ 38 h 757"/>
              <a:gd name="T20" fmla="*/ 114 w 603"/>
              <a:gd name="T21" fmla="*/ 73 h 757"/>
              <a:gd name="T22" fmla="*/ 72 w 603"/>
              <a:gd name="T23" fmla="*/ 118 h 757"/>
              <a:gd name="T24" fmla="*/ 40 w 603"/>
              <a:gd name="T25" fmla="*/ 171 h 757"/>
              <a:gd name="T26" fmla="*/ 20 w 603"/>
              <a:gd name="T27" fmla="*/ 229 h 757"/>
              <a:gd name="T28" fmla="*/ 13 w 603"/>
              <a:gd name="T29" fmla="*/ 290 h 757"/>
              <a:gd name="T30" fmla="*/ 18 w 603"/>
              <a:gd name="T31" fmla="*/ 351 h 757"/>
              <a:gd name="T32" fmla="*/ 36 w 603"/>
              <a:gd name="T33" fmla="*/ 410 h 757"/>
              <a:gd name="T34" fmla="*/ 66 w 603"/>
              <a:gd name="T35" fmla="*/ 464 h 757"/>
              <a:gd name="T36" fmla="*/ 1 w 603"/>
              <a:gd name="T37" fmla="*/ 650 h 757"/>
              <a:gd name="T38" fmla="*/ 202 w 603"/>
              <a:gd name="T39" fmla="*/ 755 h 757"/>
              <a:gd name="T40" fmla="*/ 303 w 603"/>
              <a:gd name="T41" fmla="*/ 569 h 757"/>
              <a:gd name="T42" fmla="*/ 381 w 603"/>
              <a:gd name="T43" fmla="*/ 711 h 757"/>
              <a:gd name="T44" fmla="*/ 578 w 603"/>
              <a:gd name="T45" fmla="*/ 622 h 757"/>
              <a:gd name="T46" fmla="*/ 547 w 603"/>
              <a:gd name="T47" fmla="*/ 469 h 757"/>
              <a:gd name="T48" fmla="*/ 578 w 603"/>
              <a:gd name="T49" fmla="*/ 416 h 757"/>
              <a:gd name="T50" fmla="*/ 597 w 603"/>
              <a:gd name="T51" fmla="*/ 357 h 757"/>
              <a:gd name="T52" fmla="*/ 603 w 603"/>
              <a:gd name="T53" fmla="*/ 295 h 757"/>
              <a:gd name="T54" fmla="*/ 552 w 603"/>
              <a:gd name="T55" fmla="*/ 370 h 757"/>
              <a:gd name="T56" fmla="*/ 526 w 603"/>
              <a:gd name="T57" fmla="*/ 427 h 757"/>
              <a:gd name="T58" fmla="*/ 498 w 603"/>
              <a:gd name="T59" fmla="*/ 472 h 757"/>
              <a:gd name="T60" fmla="*/ 383 w 603"/>
              <a:gd name="T61" fmla="*/ 692 h 757"/>
              <a:gd name="T62" fmla="*/ 302 w 603"/>
              <a:gd name="T63" fmla="*/ 551 h 757"/>
              <a:gd name="T64" fmla="*/ 132 w 603"/>
              <a:gd name="T65" fmla="*/ 654 h 757"/>
              <a:gd name="T66" fmla="*/ 103 w 603"/>
              <a:gd name="T67" fmla="*/ 465 h 757"/>
              <a:gd name="T68" fmla="*/ 83 w 603"/>
              <a:gd name="T69" fmla="*/ 419 h 757"/>
              <a:gd name="T70" fmla="*/ 34 w 603"/>
              <a:gd name="T71" fmla="*/ 353 h 757"/>
              <a:gd name="T72" fmla="*/ 52 w 603"/>
              <a:gd name="T73" fmla="*/ 273 h 757"/>
              <a:gd name="T74" fmla="*/ 65 w 603"/>
              <a:gd name="T75" fmla="*/ 212 h 757"/>
              <a:gd name="T76" fmla="*/ 81 w 603"/>
              <a:gd name="T77" fmla="*/ 131 h 757"/>
              <a:gd name="T78" fmla="*/ 153 w 603"/>
              <a:gd name="T79" fmla="*/ 91 h 757"/>
              <a:gd name="T80" fmla="*/ 207 w 603"/>
              <a:gd name="T81" fmla="*/ 59 h 757"/>
              <a:gd name="T82" fmla="*/ 278 w 603"/>
              <a:gd name="T83" fmla="*/ 18 h 757"/>
              <a:gd name="T84" fmla="*/ 356 w 603"/>
              <a:gd name="T85" fmla="*/ 44 h 757"/>
              <a:gd name="T86" fmla="*/ 415 w 603"/>
              <a:gd name="T87" fmla="*/ 63 h 757"/>
              <a:gd name="T88" fmla="*/ 494 w 603"/>
              <a:gd name="T89" fmla="*/ 88 h 757"/>
              <a:gd name="T90" fmla="*/ 526 w 603"/>
              <a:gd name="T91" fmla="*/ 163 h 757"/>
              <a:gd name="T92" fmla="*/ 552 w 603"/>
              <a:gd name="T93" fmla="*/ 220 h 757"/>
              <a:gd name="T94" fmla="*/ 586 w 603"/>
              <a:gd name="T95" fmla="*/ 295 h 757"/>
              <a:gd name="T96" fmla="*/ 307 w 603"/>
              <a:gd name="T97" fmla="*/ 463 h 757"/>
              <a:gd name="T98" fmla="*/ 147 w 603"/>
              <a:gd name="T99" fmla="*/ 28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3" h="757">
                <a:moveTo>
                  <a:pt x="603" y="295"/>
                </a:moveTo>
                <a:cubicBezTo>
                  <a:pt x="603" y="293"/>
                  <a:pt x="602" y="291"/>
                  <a:pt x="601" y="290"/>
                </a:cubicBezTo>
                <a:cubicBezTo>
                  <a:pt x="576" y="267"/>
                  <a:pt x="576" y="267"/>
                  <a:pt x="576" y="267"/>
                </a:cubicBezTo>
                <a:cubicBezTo>
                  <a:pt x="596" y="239"/>
                  <a:pt x="596" y="239"/>
                  <a:pt x="596" y="239"/>
                </a:cubicBezTo>
                <a:cubicBezTo>
                  <a:pt x="597" y="237"/>
                  <a:pt x="597" y="235"/>
                  <a:pt x="597" y="233"/>
                </a:cubicBezTo>
                <a:cubicBezTo>
                  <a:pt x="596" y="232"/>
                  <a:pt x="595" y="230"/>
                  <a:pt x="593" y="229"/>
                </a:cubicBezTo>
                <a:cubicBezTo>
                  <a:pt x="564" y="211"/>
                  <a:pt x="564" y="211"/>
                  <a:pt x="564" y="211"/>
                </a:cubicBezTo>
                <a:cubicBezTo>
                  <a:pt x="578" y="180"/>
                  <a:pt x="578" y="180"/>
                  <a:pt x="578" y="180"/>
                </a:cubicBezTo>
                <a:cubicBezTo>
                  <a:pt x="578" y="178"/>
                  <a:pt x="578" y="176"/>
                  <a:pt x="578" y="175"/>
                </a:cubicBezTo>
                <a:cubicBezTo>
                  <a:pt x="577" y="173"/>
                  <a:pt x="575" y="171"/>
                  <a:pt x="573" y="171"/>
                </a:cubicBezTo>
                <a:cubicBezTo>
                  <a:pt x="541" y="160"/>
                  <a:pt x="541" y="160"/>
                  <a:pt x="541" y="160"/>
                </a:cubicBezTo>
                <a:cubicBezTo>
                  <a:pt x="548" y="126"/>
                  <a:pt x="548" y="126"/>
                  <a:pt x="548" y="126"/>
                </a:cubicBezTo>
                <a:cubicBezTo>
                  <a:pt x="548" y="124"/>
                  <a:pt x="548" y="122"/>
                  <a:pt x="547" y="121"/>
                </a:cubicBezTo>
                <a:cubicBezTo>
                  <a:pt x="545" y="119"/>
                  <a:pt x="544" y="118"/>
                  <a:pt x="542" y="118"/>
                </a:cubicBezTo>
                <a:cubicBezTo>
                  <a:pt x="508" y="114"/>
                  <a:pt x="508" y="114"/>
                  <a:pt x="508" y="114"/>
                </a:cubicBezTo>
                <a:cubicBezTo>
                  <a:pt x="507" y="80"/>
                  <a:pt x="507" y="80"/>
                  <a:pt x="507" y="80"/>
                </a:cubicBezTo>
                <a:cubicBezTo>
                  <a:pt x="507" y="78"/>
                  <a:pt x="507" y="76"/>
                  <a:pt x="505" y="75"/>
                </a:cubicBezTo>
                <a:cubicBezTo>
                  <a:pt x="504" y="73"/>
                  <a:pt x="502" y="73"/>
                  <a:pt x="500" y="73"/>
                </a:cubicBezTo>
                <a:cubicBezTo>
                  <a:pt x="466" y="76"/>
                  <a:pt x="466" y="76"/>
                  <a:pt x="466" y="76"/>
                </a:cubicBezTo>
                <a:cubicBezTo>
                  <a:pt x="458" y="43"/>
                  <a:pt x="458" y="43"/>
                  <a:pt x="458" y="43"/>
                </a:cubicBezTo>
                <a:cubicBezTo>
                  <a:pt x="458" y="41"/>
                  <a:pt x="457" y="39"/>
                  <a:pt x="455" y="38"/>
                </a:cubicBezTo>
                <a:cubicBezTo>
                  <a:pt x="453" y="37"/>
                  <a:pt x="451" y="37"/>
                  <a:pt x="449" y="38"/>
                </a:cubicBezTo>
                <a:cubicBezTo>
                  <a:pt x="417" y="48"/>
                  <a:pt x="417" y="48"/>
                  <a:pt x="417" y="48"/>
                </a:cubicBezTo>
                <a:cubicBezTo>
                  <a:pt x="403" y="17"/>
                  <a:pt x="403" y="17"/>
                  <a:pt x="403" y="17"/>
                </a:cubicBezTo>
                <a:cubicBezTo>
                  <a:pt x="402" y="15"/>
                  <a:pt x="400" y="14"/>
                  <a:pt x="398" y="13"/>
                </a:cubicBezTo>
                <a:cubicBezTo>
                  <a:pt x="397" y="13"/>
                  <a:pt x="395" y="13"/>
                  <a:pt x="393" y="14"/>
                </a:cubicBezTo>
                <a:cubicBezTo>
                  <a:pt x="363" y="30"/>
                  <a:pt x="363" y="30"/>
                  <a:pt x="363" y="30"/>
                </a:cubicBezTo>
                <a:cubicBezTo>
                  <a:pt x="343" y="3"/>
                  <a:pt x="343" y="3"/>
                  <a:pt x="343" y="3"/>
                </a:cubicBezTo>
                <a:cubicBezTo>
                  <a:pt x="342" y="2"/>
                  <a:pt x="340" y="0"/>
                  <a:pt x="338" y="0"/>
                </a:cubicBezTo>
                <a:cubicBezTo>
                  <a:pt x="336" y="0"/>
                  <a:pt x="334" y="1"/>
                  <a:pt x="332" y="2"/>
                </a:cubicBezTo>
                <a:cubicBezTo>
                  <a:pt x="307" y="24"/>
                  <a:pt x="307" y="24"/>
                  <a:pt x="307" y="24"/>
                </a:cubicBezTo>
                <a:cubicBezTo>
                  <a:pt x="281" y="2"/>
                  <a:pt x="281" y="2"/>
                  <a:pt x="281" y="2"/>
                </a:cubicBezTo>
                <a:cubicBezTo>
                  <a:pt x="280" y="1"/>
                  <a:pt x="278" y="0"/>
                  <a:pt x="276" y="0"/>
                </a:cubicBezTo>
                <a:cubicBezTo>
                  <a:pt x="274" y="0"/>
                  <a:pt x="272" y="2"/>
                  <a:pt x="271" y="3"/>
                </a:cubicBezTo>
                <a:cubicBezTo>
                  <a:pt x="251" y="30"/>
                  <a:pt x="251" y="30"/>
                  <a:pt x="251" y="30"/>
                </a:cubicBezTo>
                <a:cubicBezTo>
                  <a:pt x="221" y="14"/>
                  <a:pt x="221" y="14"/>
                  <a:pt x="221" y="14"/>
                </a:cubicBezTo>
                <a:cubicBezTo>
                  <a:pt x="219" y="13"/>
                  <a:pt x="217" y="13"/>
                  <a:pt x="215" y="13"/>
                </a:cubicBezTo>
                <a:cubicBezTo>
                  <a:pt x="213" y="14"/>
                  <a:pt x="212" y="15"/>
                  <a:pt x="211" y="17"/>
                </a:cubicBezTo>
                <a:cubicBezTo>
                  <a:pt x="197" y="48"/>
                  <a:pt x="197" y="48"/>
                  <a:pt x="197" y="48"/>
                </a:cubicBezTo>
                <a:cubicBezTo>
                  <a:pt x="164" y="38"/>
                  <a:pt x="164" y="38"/>
                  <a:pt x="164" y="38"/>
                </a:cubicBezTo>
                <a:cubicBezTo>
                  <a:pt x="162" y="37"/>
                  <a:pt x="160" y="37"/>
                  <a:pt x="159" y="38"/>
                </a:cubicBezTo>
                <a:cubicBezTo>
                  <a:pt x="157" y="39"/>
                  <a:pt x="156" y="41"/>
                  <a:pt x="155" y="43"/>
                </a:cubicBezTo>
                <a:cubicBezTo>
                  <a:pt x="148" y="76"/>
                  <a:pt x="148" y="76"/>
                  <a:pt x="148" y="76"/>
                </a:cubicBezTo>
                <a:cubicBezTo>
                  <a:pt x="114" y="73"/>
                  <a:pt x="114" y="73"/>
                  <a:pt x="114" y="73"/>
                </a:cubicBezTo>
                <a:cubicBezTo>
                  <a:pt x="112" y="73"/>
                  <a:pt x="110" y="73"/>
                  <a:pt x="109" y="75"/>
                </a:cubicBezTo>
                <a:cubicBezTo>
                  <a:pt x="107" y="76"/>
                  <a:pt x="106" y="78"/>
                  <a:pt x="106" y="80"/>
                </a:cubicBezTo>
                <a:cubicBezTo>
                  <a:pt x="106" y="114"/>
                  <a:pt x="106" y="114"/>
                  <a:pt x="106" y="114"/>
                </a:cubicBezTo>
                <a:cubicBezTo>
                  <a:pt x="72" y="118"/>
                  <a:pt x="72" y="118"/>
                  <a:pt x="72" y="118"/>
                </a:cubicBezTo>
                <a:cubicBezTo>
                  <a:pt x="70" y="118"/>
                  <a:pt x="68" y="119"/>
                  <a:pt x="67" y="121"/>
                </a:cubicBezTo>
                <a:cubicBezTo>
                  <a:pt x="66" y="122"/>
                  <a:pt x="65" y="124"/>
                  <a:pt x="66" y="126"/>
                </a:cubicBezTo>
                <a:cubicBezTo>
                  <a:pt x="73" y="160"/>
                  <a:pt x="73" y="160"/>
                  <a:pt x="73" y="160"/>
                </a:cubicBezTo>
                <a:cubicBezTo>
                  <a:pt x="40" y="171"/>
                  <a:pt x="40" y="171"/>
                  <a:pt x="40" y="171"/>
                </a:cubicBezTo>
                <a:cubicBezTo>
                  <a:pt x="38" y="171"/>
                  <a:pt x="37" y="173"/>
                  <a:pt x="36" y="175"/>
                </a:cubicBezTo>
                <a:cubicBezTo>
                  <a:pt x="35" y="176"/>
                  <a:pt x="35" y="178"/>
                  <a:pt x="36" y="180"/>
                </a:cubicBezTo>
                <a:cubicBezTo>
                  <a:pt x="50" y="211"/>
                  <a:pt x="50" y="211"/>
                  <a:pt x="50" y="211"/>
                </a:cubicBezTo>
                <a:cubicBezTo>
                  <a:pt x="20" y="229"/>
                  <a:pt x="20" y="229"/>
                  <a:pt x="20" y="229"/>
                </a:cubicBezTo>
                <a:cubicBezTo>
                  <a:pt x="19" y="230"/>
                  <a:pt x="17" y="232"/>
                  <a:pt x="17" y="233"/>
                </a:cubicBezTo>
                <a:cubicBezTo>
                  <a:pt x="17" y="235"/>
                  <a:pt x="17" y="237"/>
                  <a:pt x="18" y="239"/>
                </a:cubicBezTo>
                <a:cubicBezTo>
                  <a:pt x="38" y="267"/>
                  <a:pt x="38" y="267"/>
                  <a:pt x="38" y="267"/>
                </a:cubicBezTo>
                <a:cubicBezTo>
                  <a:pt x="13" y="290"/>
                  <a:pt x="13" y="290"/>
                  <a:pt x="13" y="290"/>
                </a:cubicBezTo>
                <a:cubicBezTo>
                  <a:pt x="11" y="291"/>
                  <a:pt x="10" y="293"/>
                  <a:pt x="10" y="295"/>
                </a:cubicBezTo>
                <a:cubicBezTo>
                  <a:pt x="10" y="297"/>
                  <a:pt x="11" y="299"/>
                  <a:pt x="13" y="300"/>
                </a:cubicBezTo>
                <a:cubicBezTo>
                  <a:pt x="38" y="323"/>
                  <a:pt x="38" y="323"/>
                  <a:pt x="38" y="323"/>
                </a:cubicBezTo>
                <a:cubicBezTo>
                  <a:pt x="18" y="351"/>
                  <a:pt x="18" y="351"/>
                  <a:pt x="18" y="351"/>
                </a:cubicBezTo>
                <a:cubicBezTo>
                  <a:pt x="17" y="353"/>
                  <a:pt x="17" y="355"/>
                  <a:pt x="17" y="357"/>
                </a:cubicBezTo>
                <a:cubicBezTo>
                  <a:pt x="17" y="359"/>
                  <a:pt x="19" y="360"/>
                  <a:pt x="20" y="361"/>
                </a:cubicBezTo>
                <a:cubicBezTo>
                  <a:pt x="50" y="379"/>
                  <a:pt x="50" y="379"/>
                  <a:pt x="50" y="379"/>
                </a:cubicBezTo>
                <a:cubicBezTo>
                  <a:pt x="36" y="410"/>
                  <a:pt x="36" y="410"/>
                  <a:pt x="36" y="410"/>
                </a:cubicBezTo>
                <a:cubicBezTo>
                  <a:pt x="35" y="412"/>
                  <a:pt x="35" y="414"/>
                  <a:pt x="36" y="416"/>
                </a:cubicBezTo>
                <a:cubicBezTo>
                  <a:pt x="37" y="417"/>
                  <a:pt x="38" y="419"/>
                  <a:pt x="40" y="419"/>
                </a:cubicBezTo>
                <a:cubicBezTo>
                  <a:pt x="73" y="430"/>
                  <a:pt x="73" y="430"/>
                  <a:pt x="73" y="430"/>
                </a:cubicBezTo>
                <a:cubicBezTo>
                  <a:pt x="66" y="464"/>
                  <a:pt x="66" y="464"/>
                  <a:pt x="66" y="464"/>
                </a:cubicBezTo>
                <a:cubicBezTo>
                  <a:pt x="65" y="466"/>
                  <a:pt x="66" y="468"/>
                  <a:pt x="67" y="469"/>
                </a:cubicBezTo>
                <a:cubicBezTo>
                  <a:pt x="68" y="471"/>
                  <a:pt x="70" y="472"/>
                  <a:pt x="72" y="472"/>
                </a:cubicBezTo>
                <a:cubicBezTo>
                  <a:pt x="87" y="474"/>
                  <a:pt x="87" y="474"/>
                  <a:pt x="87" y="474"/>
                </a:cubicBezTo>
                <a:cubicBezTo>
                  <a:pt x="1" y="650"/>
                  <a:pt x="1" y="650"/>
                  <a:pt x="1" y="650"/>
                </a:cubicBezTo>
                <a:cubicBezTo>
                  <a:pt x="0" y="652"/>
                  <a:pt x="0" y="654"/>
                  <a:pt x="1" y="656"/>
                </a:cubicBezTo>
                <a:cubicBezTo>
                  <a:pt x="3" y="658"/>
                  <a:pt x="5" y="660"/>
                  <a:pt x="7" y="660"/>
                </a:cubicBezTo>
                <a:cubicBezTo>
                  <a:pt x="124" y="665"/>
                  <a:pt x="124" y="665"/>
                  <a:pt x="124" y="665"/>
                </a:cubicBezTo>
                <a:cubicBezTo>
                  <a:pt x="202" y="755"/>
                  <a:pt x="202" y="755"/>
                  <a:pt x="202" y="755"/>
                </a:cubicBezTo>
                <a:cubicBezTo>
                  <a:pt x="203" y="756"/>
                  <a:pt x="205" y="757"/>
                  <a:pt x="207" y="757"/>
                </a:cubicBezTo>
                <a:cubicBezTo>
                  <a:pt x="208" y="757"/>
                  <a:pt x="208" y="757"/>
                  <a:pt x="208" y="757"/>
                </a:cubicBezTo>
                <a:cubicBezTo>
                  <a:pt x="211" y="757"/>
                  <a:pt x="213" y="755"/>
                  <a:pt x="214" y="753"/>
                </a:cubicBezTo>
                <a:cubicBezTo>
                  <a:pt x="303" y="569"/>
                  <a:pt x="303" y="569"/>
                  <a:pt x="303" y="569"/>
                </a:cubicBezTo>
                <a:cubicBezTo>
                  <a:pt x="307" y="566"/>
                  <a:pt x="307" y="566"/>
                  <a:pt x="307" y="566"/>
                </a:cubicBezTo>
                <a:cubicBezTo>
                  <a:pt x="314" y="572"/>
                  <a:pt x="314" y="572"/>
                  <a:pt x="314" y="572"/>
                </a:cubicBezTo>
                <a:cubicBezTo>
                  <a:pt x="375" y="707"/>
                  <a:pt x="375" y="707"/>
                  <a:pt x="375" y="707"/>
                </a:cubicBezTo>
                <a:cubicBezTo>
                  <a:pt x="376" y="709"/>
                  <a:pt x="378" y="711"/>
                  <a:pt x="381" y="711"/>
                </a:cubicBezTo>
                <a:cubicBezTo>
                  <a:pt x="383" y="712"/>
                  <a:pt x="385" y="711"/>
                  <a:pt x="387" y="709"/>
                </a:cubicBezTo>
                <a:cubicBezTo>
                  <a:pt x="459" y="626"/>
                  <a:pt x="459" y="626"/>
                  <a:pt x="459" y="626"/>
                </a:cubicBezTo>
                <a:cubicBezTo>
                  <a:pt x="572" y="625"/>
                  <a:pt x="572" y="625"/>
                  <a:pt x="572" y="625"/>
                </a:cubicBezTo>
                <a:cubicBezTo>
                  <a:pt x="574" y="625"/>
                  <a:pt x="576" y="624"/>
                  <a:pt x="578" y="622"/>
                </a:cubicBezTo>
                <a:cubicBezTo>
                  <a:pt x="579" y="620"/>
                  <a:pt x="579" y="617"/>
                  <a:pt x="578" y="615"/>
                </a:cubicBezTo>
                <a:cubicBezTo>
                  <a:pt x="515" y="475"/>
                  <a:pt x="515" y="475"/>
                  <a:pt x="515" y="475"/>
                </a:cubicBezTo>
                <a:cubicBezTo>
                  <a:pt x="542" y="472"/>
                  <a:pt x="542" y="472"/>
                  <a:pt x="542" y="472"/>
                </a:cubicBezTo>
                <a:cubicBezTo>
                  <a:pt x="544" y="472"/>
                  <a:pt x="545" y="471"/>
                  <a:pt x="547" y="469"/>
                </a:cubicBezTo>
                <a:cubicBezTo>
                  <a:pt x="548" y="468"/>
                  <a:pt x="548" y="466"/>
                  <a:pt x="548" y="464"/>
                </a:cubicBezTo>
                <a:cubicBezTo>
                  <a:pt x="541" y="430"/>
                  <a:pt x="541" y="430"/>
                  <a:pt x="541" y="430"/>
                </a:cubicBezTo>
                <a:cubicBezTo>
                  <a:pt x="573" y="419"/>
                  <a:pt x="573" y="419"/>
                  <a:pt x="573" y="419"/>
                </a:cubicBezTo>
                <a:cubicBezTo>
                  <a:pt x="575" y="419"/>
                  <a:pt x="577" y="417"/>
                  <a:pt x="578" y="416"/>
                </a:cubicBezTo>
                <a:cubicBezTo>
                  <a:pt x="578" y="414"/>
                  <a:pt x="578" y="412"/>
                  <a:pt x="578" y="410"/>
                </a:cubicBezTo>
                <a:cubicBezTo>
                  <a:pt x="564" y="379"/>
                  <a:pt x="564" y="379"/>
                  <a:pt x="564" y="379"/>
                </a:cubicBezTo>
                <a:cubicBezTo>
                  <a:pt x="593" y="361"/>
                  <a:pt x="593" y="361"/>
                  <a:pt x="593" y="361"/>
                </a:cubicBezTo>
                <a:cubicBezTo>
                  <a:pt x="595" y="360"/>
                  <a:pt x="596" y="359"/>
                  <a:pt x="597" y="357"/>
                </a:cubicBezTo>
                <a:cubicBezTo>
                  <a:pt x="597" y="355"/>
                  <a:pt x="597" y="353"/>
                  <a:pt x="596" y="351"/>
                </a:cubicBezTo>
                <a:cubicBezTo>
                  <a:pt x="576" y="323"/>
                  <a:pt x="576" y="323"/>
                  <a:pt x="576" y="323"/>
                </a:cubicBezTo>
                <a:cubicBezTo>
                  <a:pt x="601" y="300"/>
                  <a:pt x="601" y="300"/>
                  <a:pt x="601" y="300"/>
                </a:cubicBezTo>
                <a:cubicBezTo>
                  <a:pt x="602" y="299"/>
                  <a:pt x="603" y="297"/>
                  <a:pt x="603" y="295"/>
                </a:cubicBezTo>
                <a:close/>
                <a:moveTo>
                  <a:pt x="562" y="317"/>
                </a:moveTo>
                <a:cubicBezTo>
                  <a:pt x="559" y="320"/>
                  <a:pt x="559" y="324"/>
                  <a:pt x="561" y="326"/>
                </a:cubicBezTo>
                <a:cubicBezTo>
                  <a:pt x="580" y="353"/>
                  <a:pt x="580" y="353"/>
                  <a:pt x="580" y="353"/>
                </a:cubicBezTo>
                <a:cubicBezTo>
                  <a:pt x="552" y="370"/>
                  <a:pt x="552" y="370"/>
                  <a:pt x="552" y="370"/>
                </a:cubicBezTo>
                <a:cubicBezTo>
                  <a:pt x="549" y="372"/>
                  <a:pt x="547" y="375"/>
                  <a:pt x="549" y="379"/>
                </a:cubicBezTo>
                <a:cubicBezTo>
                  <a:pt x="562" y="409"/>
                  <a:pt x="562" y="409"/>
                  <a:pt x="562" y="409"/>
                </a:cubicBezTo>
                <a:cubicBezTo>
                  <a:pt x="531" y="419"/>
                  <a:pt x="531" y="419"/>
                  <a:pt x="531" y="419"/>
                </a:cubicBezTo>
                <a:cubicBezTo>
                  <a:pt x="527" y="420"/>
                  <a:pt x="526" y="424"/>
                  <a:pt x="526" y="427"/>
                </a:cubicBezTo>
                <a:cubicBezTo>
                  <a:pt x="533" y="459"/>
                  <a:pt x="533" y="459"/>
                  <a:pt x="533" y="459"/>
                </a:cubicBezTo>
                <a:cubicBezTo>
                  <a:pt x="504" y="462"/>
                  <a:pt x="504" y="462"/>
                  <a:pt x="504" y="462"/>
                </a:cubicBezTo>
                <a:cubicBezTo>
                  <a:pt x="501" y="463"/>
                  <a:pt x="499" y="464"/>
                  <a:pt x="498" y="466"/>
                </a:cubicBezTo>
                <a:cubicBezTo>
                  <a:pt x="497" y="468"/>
                  <a:pt x="497" y="470"/>
                  <a:pt x="498" y="472"/>
                </a:cubicBezTo>
                <a:cubicBezTo>
                  <a:pt x="561" y="611"/>
                  <a:pt x="561" y="611"/>
                  <a:pt x="561" y="611"/>
                </a:cubicBezTo>
                <a:cubicBezTo>
                  <a:pt x="456" y="612"/>
                  <a:pt x="456" y="612"/>
                  <a:pt x="456" y="612"/>
                </a:cubicBezTo>
                <a:cubicBezTo>
                  <a:pt x="454" y="612"/>
                  <a:pt x="452" y="612"/>
                  <a:pt x="451" y="614"/>
                </a:cubicBezTo>
                <a:cubicBezTo>
                  <a:pt x="383" y="692"/>
                  <a:pt x="383" y="692"/>
                  <a:pt x="383" y="692"/>
                </a:cubicBezTo>
                <a:cubicBezTo>
                  <a:pt x="326" y="564"/>
                  <a:pt x="326" y="564"/>
                  <a:pt x="326" y="564"/>
                </a:cubicBezTo>
                <a:cubicBezTo>
                  <a:pt x="325" y="563"/>
                  <a:pt x="325" y="563"/>
                  <a:pt x="324" y="562"/>
                </a:cubicBezTo>
                <a:cubicBezTo>
                  <a:pt x="311" y="551"/>
                  <a:pt x="311" y="551"/>
                  <a:pt x="311" y="551"/>
                </a:cubicBezTo>
                <a:cubicBezTo>
                  <a:pt x="309" y="549"/>
                  <a:pt x="305" y="549"/>
                  <a:pt x="302" y="551"/>
                </a:cubicBezTo>
                <a:cubicBezTo>
                  <a:pt x="293" y="559"/>
                  <a:pt x="293" y="559"/>
                  <a:pt x="293" y="559"/>
                </a:cubicBezTo>
                <a:cubicBezTo>
                  <a:pt x="292" y="560"/>
                  <a:pt x="292" y="561"/>
                  <a:pt x="291" y="561"/>
                </a:cubicBezTo>
                <a:cubicBezTo>
                  <a:pt x="206" y="737"/>
                  <a:pt x="206" y="737"/>
                  <a:pt x="206" y="737"/>
                </a:cubicBezTo>
                <a:cubicBezTo>
                  <a:pt x="132" y="654"/>
                  <a:pt x="132" y="654"/>
                  <a:pt x="132" y="654"/>
                </a:cubicBezTo>
                <a:cubicBezTo>
                  <a:pt x="131" y="652"/>
                  <a:pt x="129" y="651"/>
                  <a:pt x="127" y="651"/>
                </a:cubicBezTo>
                <a:cubicBezTo>
                  <a:pt x="18" y="646"/>
                  <a:pt x="18" y="646"/>
                  <a:pt x="18" y="646"/>
                </a:cubicBezTo>
                <a:cubicBezTo>
                  <a:pt x="104" y="471"/>
                  <a:pt x="104" y="471"/>
                  <a:pt x="104" y="471"/>
                </a:cubicBezTo>
                <a:cubicBezTo>
                  <a:pt x="105" y="469"/>
                  <a:pt x="105" y="467"/>
                  <a:pt x="103" y="465"/>
                </a:cubicBezTo>
                <a:cubicBezTo>
                  <a:pt x="102" y="463"/>
                  <a:pt x="100" y="461"/>
                  <a:pt x="98" y="461"/>
                </a:cubicBezTo>
                <a:cubicBezTo>
                  <a:pt x="81" y="459"/>
                  <a:pt x="81" y="459"/>
                  <a:pt x="81" y="459"/>
                </a:cubicBezTo>
                <a:cubicBezTo>
                  <a:pt x="87" y="427"/>
                  <a:pt x="87" y="427"/>
                  <a:pt x="87" y="427"/>
                </a:cubicBezTo>
                <a:cubicBezTo>
                  <a:pt x="88" y="424"/>
                  <a:pt x="86" y="420"/>
                  <a:pt x="83" y="419"/>
                </a:cubicBezTo>
                <a:cubicBezTo>
                  <a:pt x="52" y="409"/>
                  <a:pt x="52" y="409"/>
                  <a:pt x="52" y="409"/>
                </a:cubicBezTo>
                <a:cubicBezTo>
                  <a:pt x="65" y="379"/>
                  <a:pt x="65" y="379"/>
                  <a:pt x="65" y="379"/>
                </a:cubicBezTo>
                <a:cubicBezTo>
                  <a:pt x="66" y="375"/>
                  <a:pt x="65" y="372"/>
                  <a:pt x="62" y="370"/>
                </a:cubicBezTo>
                <a:cubicBezTo>
                  <a:pt x="34" y="353"/>
                  <a:pt x="34" y="353"/>
                  <a:pt x="34" y="353"/>
                </a:cubicBezTo>
                <a:cubicBezTo>
                  <a:pt x="53" y="326"/>
                  <a:pt x="53" y="326"/>
                  <a:pt x="53" y="326"/>
                </a:cubicBezTo>
                <a:cubicBezTo>
                  <a:pt x="55" y="324"/>
                  <a:pt x="54" y="320"/>
                  <a:pt x="52" y="317"/>
                </a:cubicBezTo>
                <a:cubicBezTo>
                  <a:pt x="28" y="295"/>
                  <a:pt x="28" y="295"/>
                  <a:pt x="28" y="295"/>
                </a:cubicBezTo>
                <a:cubicBezTo>
                  <a:pt x="52" y="273"/>
                  <a:pt x="52" y="273"/>
                  <a:pt x="52" y="273"/>
                </a:cubicBezTo>
                <a:cubicBezTo>
                  <a:pt x="54" y="270"/>
                  <a:pt x="55" y="267"/>
                  <a:pt x="53" y="264"/>
                </a:cubicBezTo>
                <a:cubicBezTo>
                  <a:pt x="34" y="237"/>
                  <a:pt x="34" y="237"/>
                  <a:pt x="34" y="237"/>
                </a:cubicBezTo>
                <a:cubicBezTo>
                  <a:pt x="62" y="220"/>
                  <a:pt x="62" y="220"/>
                  <a:pt x="62" y="220"/>
                </a:cubicBezTo>
                <a:cubicBezTo>
                  <a:pt x="65" y="219"/>
                  <a:pt x="66" y="215"/>
                  <a:pt x="65" y="212"/>
                </a:cubicBezTo>
                <a:cubicBezTo>
                  <a:pt x="52" y="182"/>
                  <a:pt x="52" y="182"/>
                  <a:pt x="52" y="182"/>
                </a:cubicBezTo>
                <a:cubicBezTo>
                  <a:pt x="83" y="171"/>
                  <a:pt x="83" y="171"/>
                  <a:pt x="83" y="171"/>
                </a:cubicBezTo>
                <a:cubicBezTo>
                  <a:pt x="86" y="170"/>
                  <a:pt x="88" y="167"/>
                  <a:pt x="87" y="163"/>
                </a:cubicBezTo>
                <a:cubicBezTo>
                  <a:pt x="81" y="131"/>
                  <a:pt x="81" y="131"/>
                  <a:pt x="81" y="131"/>
                </a:cubicBezTo>
                <a:cubicBezTo>
                  <a:pt x="114" y="127"/>
                  <a:pt x="114" y="127"/>
                  <a:pt x="114" y="127"/>
                </a:cubicBezTo>
                <a:cubicBezTo>
                  <a:pt x="117" y="127"/>
                  <a:pt x="120" y="124"/>
                  <a:pt x="120" y="120"/>
                </a:cubicBezTo>
                <a:cubicBezTo>
                  <a:pt x="120" y="88"/>
                  <a:pt x="120" y="88"/>
                  <a:pt x="120" y="88"/>
                </a:cubicBezTo>
                <a:cubicBezTo>
                  <a:pt x="153" y="91"/>
                  <a:pt x="153" y="91"/>
                  <a:pt x="153" y="91"/>
                </a:cubicBezTo>
                <a:cubicBezTo>
                  <a:pt x="156" y="91"/>
                  <a:pt x="159" y="89"/>
                  <a:pt x="160" y="85"/>
                </a:cubicBezTo>
                <a:cubicBezTo>
                  <a:pt x="167" y="53"/>
                  <a:pt x="167" y="53"/>
                  <a:pt x="167" y="53"/>
                </a:cubicBezTo>
                <a:cubicBezTo>
                  <a:pt x="198" y="63"/>
                  <a:pt x="198" y="63"/>
                  <a:pt x="198" y="63"/>
                </a:cubicBezTo>
                <a:cubicBezTo>
                  <a:pt x="202" y="64"/>
                  <a:pt x="205" y="63"/>
                  <a:pt x="207" y="59"/>
                </a:cubicBezTo>
                <a:cubicBezTo>
                  <a:pt x="221" y="30"/>
                  <a:pt x="221" y="30"/>
                  <a:pt x="221" y="30"/>
                </a:cubicBezTo>
                <a:cubicBezTo>
                  <a:pt x="249" y="46"/>
                  <a:pt x="249" y="46"/>
                  <a:pt x="249" y="46"/>
                </a:cubicBezTo>
                <a:cubicBezTo>
                  <a:pt x="252" y="47"/>
                  <a:pt x="256" y="47"/>
                  <a:pt x="258" y="44"/>
                </a:cubicBezTo>
                <a:cubicBezTo>
                  <a:pt x="278" y="18"/>
                  <a:pt x="278" y="18"/>
                  <a:pt x="278" y="18"/>
                </a:cubicBezTo>
                <a:cubicBezTo>
                  <a:pt x="302" y="39"/>
                  <a:pt x="302" y="39"/>
                  <a:pt x="302" y="39"/>
                </a:cubicBezTo>
                <a:cubicBezTo>
                  <a:pt x="305" y="41"/>
                  <a:pt x="309" y="41"/>
                  <a:pt x="311" y="39"/>
                </a:cubicBezTo>
                <a:cubicBezTo>
                  <a:pt x="336" y="18"/>
                  <a:pt x="336" y="18"/>
                  <a:pt x="336" y="18"/>
                </a:cubicBezTo>
                <a:cubicBezTo>
                  <a:pt x="356" y="44"/>
                  <a:pt x="356" y="44"/>
                  <a:pt x="356" y="44"/>
                </a:cubicBezTo>
                <a:cubicBezTo>
                  <a:pt x="358" y="47"/>
                  <a:pt x="361" y="47"/>
                  <a:pt x="365" y="46"/>
                </a:cubicBezTo>
                <a:cubicBezTo>
                  <a:pt x="393" y="30"/>
                  <a:pt x="393" y="30"/>
                  <a:pt x="393" y="30"/>
                </a:cubicBezTo>
                <a:cubicBezTo>
                  <a:pt x="407" y="59"/>
                  <a:pt x="407" y="59"/>
                  <a:pt x="407" y="59"/>
                </a:cubicBezTo>
                <a:cubicBezTo>
                  <a:pt x="408" y="63"/>
                  <a:pt x="412" y="64"/>
                  <a:pt x="415" y="63"/>
                </a:cubicBezTo>
                <a:cubicBezTo>
                  <a:pt x="446" y="53"/>
                  <a:pt x="446" y="53"/>
                  <a:pt x="446" y="53"/>
                </a:cubicBezTo>
                <a:cubicBezTo>
                  <a:pt x="454" y="85"/>
                  <a:pt x="454" y="85"/>
                  <a:pt x="454" y="85"/>
                </a:cubicBezTo>
                <a:cubicBezTo>
                  <a:pt x="454" y="89"/>
                  <a:pt x="457" y="91"/>
                  <a:pt x="461" y="91"/>
                </a:cubicBezTo>
                <a:cubicBezTo>
                  <a:pt x="494" y="88"/>
                  <a:pt x="494" y="88"/>
                  <a:pt x="494" y="88"/>
                </a:cubicBezTo>
                <a:cubicBezTo>
                  <a:pt x="494" y="120"/>
                  <a:pt x="494" y="120"/>
                  <a:pt x="494" y="120"/>
                </a:cubicBezTo>
                <a:cubicBezTo>
                  <a:pt x="494" y="124"/>
                  <a:pt x="497" y="127"/>
                  <a:pt x="500" y="127"/>
                </a:cubicBezTo>
                <a:cubicBezTo>
                  <a:pt x="533" y="131"/>
                  <a:pt x="533" y="131"/>
                  <a:pt x="533" y="131"/>
                </a:cubicBezTo>
                <a:cubicBezTo>
                  <a:pt x="526" y="163"/>
                  <a:pt x="526" y="163"/>
                  <a:pt x="526" y="163"/>
                </a:cubicBezTo>
                <a:cubicBezTo>
                  <a:pt x="526" y="167"/>
                  <a:pt x="527" y="170"/>
                  <a:pt x="531" y="171"/>
                </a:cubicBezTo>
                <a:cubicBezTo>
                  <a:pt x="562" y="182"/>
                  <a:pt x="562" y="182"/>
                  <a:pt x="562" y="182"/>
                </a:cubicBezTo>
                <a:cubicBezTo>
                  <a:pt x="549" y="212"/>
                  <a:pt x="549" y="212"/>
                  <a:pt x="549" y="212"/>
                </a:cubicBezTo>
                <a:cubicBezTo>
                  <a:pt x="547" y="215"/>
                  <a:pt x="549" y="219"/>
                  <a:pt x="552" y="220"/>
                </a:cubicBezTo>
                <a:cubicBezTo>
                  <a:pt x="580" y="237"/>
                  <a:pt x="580" y="237"/>
                  <a:pt x="580" y="237"/>
                </a:cubicBezTo>
                <a:cubicBezTo>
                  <a:pt x="561" y="264"/>
                  <a:pt x="561" y="264"/>
                  <a:pt x="561" y="264"/>
                </a:cubicBezTo>
                <a:cubicBezTo>
                  <a:pt x="559" y="267"/>
                  <a:pt x="559" y="270"/>
                  <a:pt x="562" y="273"/>
                </a:cubicBezTo>
                <a:cubicBezTo>
                  <a:pt x="586" y="295"/>
                  <a:pt x="586" y="295"/>
                  <a:pt x="586" y="295"/>
                </a:cubicBezTo>
                <a:lnTo>
                  <a:pt x="562" y="317"/>
                </a:lnTo>
                <a:close/>
                <a:moveTo>
                  <a:pt x="307" y="116"/>
                </a:moveTo>
                <a:cubicBezTo>
                  <a:pt x="211" y="116"/>
                  <a:pt x="133" y="193"/>
                  <a:pt x="133" y="289"/>
                </a:cubicBezTo>
                <a:cubicBezTo>
                  <a:pt x="133" y="385"/>
                  <a:pt x="211" y="463"/>
                  <a:pt x="307" y="463"/>
                </a:cubicBezTo>
                <a:cubicBezTo>
                  <a:pt x="403" y="463"/>
                  <a:pt x="480" y="385"/>
                  <a:pt x="480" y="289"/>
                </a:cubicBezTo>
                <a:cubicBezTo>
                  <a:pt x="480" y="193"/>
                  <a:pt x="403" y="116"/>
                  <a:pt x="307" y="116"/>
                </a:cubicBezTo>
                <a:close/>
                <a:moveTo>
                  <a:pt x="307" y="449"/>
                </a:moveTo>
                <a:cubicBezTo>
                  <a:pt x="219" y="449"/>
                  <a:pt x="147" y="377"/>
                  <a:pt x="147" y="289"/>
                </a:cubicBezTo>
                <a:cubicBezTo>
                  <a:pt x="147" y="201"/>
                  <a:pt x="219" y="130"/>
                  <a:pt x="307" y="130"/>
                </a:cubicBezTo>
                <a:cubicBezTo>
                  <a:pt x="395" y="130"/>
                  <a:pt x="466" y="201"/>
                  <a:pt x="466" y="289"/>
                </a:cubicBezTo>
                <a:cubicBezTo>
                  <a:pt x="466" y="377"/>
                  <a:pt x="395" y="449"/>
                  <a:pt x="307" y="44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94"/>
          <p:cNvSpPr>
            <a:spLocks noEditPoints="1"/>
          </p:cNvSpPr>
          <p:nvPr/>
        </p:nvSpPr>
        <p:spPr bwMode="auto">
          <a:xfrm>
            <a:off x="1048258" y="3371234"/>
            <a:ext cx="482497" cy="501867"/>
          </a:xfrm>
          <a:custGeom>
            <a:avLst/>
            <a:gdLst>
              <a:gd name="T0" fmla="*/ 648 w 650"/>
              <a:gd name="T1" fmla="*/ 264 h 677"/>
              <a:gd name="T2" fmla="*/ 468 w 650"/>
              <a:gd name="T3" fmla="*/ 3 h 677"/>
              <a:gd name="T4" fmla="*/ 462 w 650"/>
              <a:gd name="T5" fmla="*/ 0 h 677"/>
              <a:gd name="T6" fmla="*/ 348 w 650"/>
              <a:gd name="T7" fmla="*/ 42 h 677"/>
              <a:gd name="T8" fmla="*/ 324 w 650"/>
              <a:gd name="T9" fmla="*/ 55 h 677"/>
              <a:gd name="T10" fmla="*/ 309 w 650"/>
              <a:gd name="T11" fmla="*/ 48 h 677"/>
              <a:gd name="T12" fmla="*/ 260 w 650"/>
              <a:gd name="T13" fmla="*/ 34 h 677"/>
              <a:gd name="T14" fmla="*/ 155 w 650"/>
              <a:gd name="T15" fmla="*/ 65 h 677"/>
              <a:gd name="T16" fmla="*/ 33 w 650"/>
              <a:gd name="T17" fmla="*/ 139 h 677"/>
              <a:gd name="T18" fmla="*/ 31 w 650"/>
              <a:gd name="T19" fmla="*/ 144 h 677"/>
              <a:gd name="T20" fmla="*/ 33 w 650"/>
              <a:gd name="T21" fmla="*/ 149 h 677"/>
              <a:gd name="T22" fmla="*/ 191 w 650"/>
              <a:gd name="T23" fmla="*/ 425 h 677"/>
              <a:gd name="T24" fmla="*/ 14 w 650"/>
              <a:gd name="T25" fmla="*/ 119 h 677"/>
              <a:gd name="T26" fmla="*/ 4 w 650"/>
              <a:gd name="T27" fmla="*/ 116 h 677"/>
              <a:gd name="T28" fmla="*/ 2 w 650"/>
              <a:gd name="T29" fmla="*/ 126 h 677"/>
              <a:gd name="T30" fmla="*/ 317 w 650"/>
              <a:gd name="T31" fmla="*/ 674 h 677"/>
              <a:gd name="T32" fmla="*/ 323 w 650"/>
              <a:gd name="T33" fmla="*/ 677 h 677"/>
              <a:gd name="T34" fmla="*/ 327 w 650"/>
              <a:gd name="T35" fmla="*/ 676 h 677"/>
              <a:gd name="T36" fmla="*/ 329 w 650"/>
              <a:gd name="T37" fmla="*/ 667 h 677"/>
              <a:gd name="T38" fmla="*/ 195 w 650"/>
              <a:gd name="T39" fmla="*/ 433 h 677"/>
              <a:gd name="T40" fmla="*/ 198 w 650"/>
              <a:gd name="T41" fmla="*/ 433 h 677"/>
              <a:gd name="T42" fmla="*/ 202 w 650"/>
              <a:gd name="T43" fmla="*/ 432 h 677"/>
              <a:gd name="T44" fmla="*/ 405 w 650"/>
              <a:gd name="T45" fmla="*/ 327 h 677"/>
              <a:gd name="T46" fmla="*/ 434 w 650"/>
              <a:gd name="T47" fmla="*/ 342 h 677"/>
              <a:gd name="T48" fmla="*/ 462 w 650"/>
              <a:gd name="T49" fmla="*/ 357 h 677"/>
              <a:gd name="T50" fmla="*/ 501 w 650"/>
              <a:gd name="T51" fmla="*/ 336 h 677"/>
              <a:gd name="T52" fmla="*/ 643 w 650"/>
              <a:gd name="T53" fmla="*/ 275 h 677"/>
              <a:gd name="T54" fmla="*/ 649 w 650"/>
              <a:gd name="T55" fmla="*/ 272 h 677"/>
              <a:gd name="T56" fmla="*/ 648 w 650"/>
              <a:gd name="T57" fmla="*/ 264 h 677"/>
              <a:gd name="T58" fmla="*/ 493 w 650"/>
              <a:gd name="T59" fmla="*/ 325 h 677"/>
              <a:gd name="T60" fmla="*/ 462 w 650"/>
              <a:gd name="T61" fmla="*/ 343 h 677"/>
              <a:gd name="T62" fmla="*/ 444 w 650"/>
              <a:gd name="T63" fmla="*/ 332 h 677"/>
              <a:gd name="T64" fmla="*/ 405 w 650"/>
              <a:gd name="T65" fmla="*/ 313 h 677"/>
              <a:gd name="T66" fmla="*/ 204 w 650"/>
              <a:gd name="T67" fmla="*/ 413 h 677"/>
              <a:gd name="T68" fmla="*/ 48 w 650"/>
              <a:gd name="T69" fmla="*/ 144 h 677"/>
              <a:gd name="T70" fmla="*/ 161 w 650"/>
              <a:gd name="T71" fmla="*/ 78 h 677"/>
              <a:gd name="T72" fmla="*/ 260 w 650"/>
              <a:gd name="T73" fmla="*/ 48 h 677"/>
              <a:gd name="T74" fmla="*/ 301 w 650"/>
              <a:gd name="T75" fmla="*/ 60 h 677"/>
              <a:gd name="T76" fmla="*/ 324 w 650"/>
              <a:gd name="T77" fmla="*/ 69 h 677"/>
              <a:gd name="T78" fmla="*/ 355 w 650"/>
              <a:gd name="T79" fmla="*/ 54 h 677"/>
              <a:gd name="T80" fmla="*/ 459 w 650"/>
              <a:gd name="T81" fmla="*/ 14 h 677"/>
              <a:gd name="T82" fmla="*/ 630 w 650"/>
              <a:gd name="T83" fmla="*/ 262 h 677"/>
              <a:gd name="T84" fmla="*/ 493 w 650"/>
              <a:gd name="T85" fmla="*/ 325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0" h="677">
                <a:moveTo>
                  <a:pt x="648" y="264"/>
                </a:moveTo>
                <a:cubicBezTo>
                  <a:pt x="468" y="3"/>
                  <a:pt x="468" y="3"/>
                  <a:pt x="468" y="3"/>
                </a:cubicBezTo>
                <a:cubicBezTo>
                  <a:pt x="467" y="1"/>
                  <a:pt x="465" y="0"/>
                  <a:pt x="462" y="0"/>
                </a:cubicBezTo>
                <a:cubicBezTo>
                  <a:pt x="418" y="0"/>
                  <a:pt x="376" y="25"/>
                  <a:pt x="348" y="42"/>
                </a:cubicBezTo>
                <a:cubicBezTo>
                  <a:pt x="338" y="48"/>
                  <a:pt x="327" y="55"/>
                  <a:pt x="324" y="55"/>
                </a:cubicBezTo>
                <a:cubicBezTo>
                  <a:pt x="319" y="55"/>
                  <a:pt x="314" y="52"/>
                  <a:pt x="309" y="48"/>
                </a:cubicBezTo>
                <a:cubicBezTo>
                  <a:pt x="299" y="42"/>
                  <a:pt x="286" y="34"/>
                  <a:pt x="260" y="34"/>
                </a:cubicBezTo>
                <a:cubicBezTo>
                  <a:pt x="240" y="34"/>
                  <a:pt x="200" y="46"/>
                  <a:pt x="155" y="65"/>
                </a:cubicBezTo>
                <a:cubicBezTo>
                  <a:pt x="107" y="87"/>
                  <a:pt x="62" y="114"/>
                  <a:pt x="33" y="139"/>
                </a:cubicBezTo>
                <a:cubicBezTo>
                  <a:pt x="32" y="140"/>
                  <a:pt x="31" y="142"/>
                  <a:pt x="31" y="144"/>
                </a:cubicBezTo>
                <a:cubicBezTo>
                  <a:pt x="31" y="146"/>
                  <a:pt x="31" y="148"/>
                  <a:pt x="33" y="149"/>
                </a:cubicBezTo>
                <a:cubicBezTo>
                  <a:pt x="128" y="233"/>
                  <a:pt x="192" y="362"/>
                  <a:pt x="191" y="425"/>
                </a:cubicBezTo>
                <a:cubicBezTo>
                  <a:pt x="14" y="119"/>
                  <a:pt x="14" y="119"/>
                  <a:pt x="14" y="119"/>
                </a:cubicBezTo>
                <a:cubicBezTo>
                  <a:pt x="12" y="115"/>
                  <a:pt x="8" y="114"/>
                  <a:pt x="4" y="116"/>
                </a:cubicBezTo>
                <a:cubicBezTo>
                  <a:pt x="1" y="118"/>
                  <a:pt x="0" y="122"/>
                  <a:pt x="2" y="126"/>
                </a:cubicBezTo>
                <a:cubicBezTo>
                  <a:pt x="317" y="674"/>
                  <a:pt x="317" y="674"/>
                  <a:pt x="317" y="674"/>
                </a:cubicBezTo>
                <a:cubicBezTo>
                  <a:pt x="319" y="676"/>
                  <a:pt x="321" y="677"/>
                  <a:pt x="323" y="677"/>
                </a:cubicBezTo>
                <a:cubicBezTo>
                  <a:pt x="325" y="677"/>
                  <a:pt x="326" y="677"/>
                  <a:pt x="327" y="676"/>
                </a:cubicBezTo>
                <a:cubicBezTo>
                  <a:pt x="330" y="674"/>
                  <a:pt x="331" y="670"/>
                  <a:pt x="329" y="667"/>
                </a:cubicBezTo>
                <a:cubicBezTo>
                  <a:pt x="195" y="433"/>
                  <a:pt x="195" y="433"/>
                  <a:pt x="195" y="433"/>
                </a:cubicBezTo>
                <a:cubicBezTo>
                  <a:pt x="196" y="433"/>
                  <a:pt x="197" y="433"/>
                  <a:pt x="198" y="433"/>
                </a:cubicBezTo>
                <a:cubicBezTo>
                  <a:pt x="199" y="433"/>
                  <a:pt x="201" y="433"/>
                  <a:pt x="202" y="432"/>
                </a:cubicBezTo>
                <a:cubicBezTo>
                  <a:pt x="266" y="382"/>
                  <a:pt x="378" y="327"/>
                  <a:pt x="405" y="327"/>
                </a:cubicBezTo>
                <a:cubicBezTo>
                  <a:pt x="419" y="327"/>
                  <a:pt x="426" y="334"/>
                  <a:pt x="434" y="342"/>
                </a:cubicBezTo>
                <a:cubicBezTo>
                  <a:pt x="442" y="350"/>
                  <a:pt x="450" y="357"/>
                  <a:pt x="462" y="357"/>
                </a:cubicBezTo>
                <a:cubicBezTo>
                  <a:pt x="470" y="357"/>
                  <a:pt x="479" y="351"/>
                  <a:pt x="501" y="336"/>
                </a:cubicBezTo>
                <a:cubicBezTo>
                  <a:pt x="536" y="312"/>
                  <a:pt x="589" y="275"/>
                  <a:pt x="643" y="275"/>
                </a:cubicBezTo>
                <a:cubicBezTo>
                  <a:pt x="645" y="275"/>
                  <a:pt x="648" y="274"/>
                  <a:pt x="649" y="272"/>
                </a:cubicBezTo>
                <a:cubicBezTo>
                  <a:pt x="650" y="269"/>
                  <a:pt x="650" y="266"/>
                  <a:pt x="648" y="264"/>
                </a:cubicBezTo>
                <a:close/>
                <a:moveTo>
                  <a:pt x="493" y="325"/>
                </a:moveTo>
                <a:cubicBezTo>
                  <a:pt x="480" y="333"/>
                  <a:pt x="466" y="343"/>
                  <a:pt x="462" y="343"/>
                </a:cubicBezTo>
                <a:cubicBezTo>
                  <a:pt x="456" y="343"/>
                  <a:pt x="451" y="339"/>
                  <a:pt x="444" y="332"/>
                </a:cubicBezTo>
                <a:cubicBezTo>
                  <a:pt x="435" y="324"/>
                  <a:pt x="424" y="313"/>
                  <a:pt x="405" y="313"/>
                </a:cubicBezTo>
                <a:cubicBezTo>
                  <a:pt x="375" y="313"/>
                  <a:pt x="269" y="366"/>
                  <a:pt x="204" y="413"/>
                </a:cubicBezTo>
                <a:cubicBezTo>
                  <a:pt x="198" y="325"/>
                  <a:pt x="112" y="204"/>
                  <a:pt x="48" y="144"/>
                </a:cubicBezTo>
                <a:cubicBezTo>
                  <a:pt x="76" y="121"/>
                  <a:pt x="117" y="98"/>
                  <a:pt x="161" y="78"/>
                </a:cubicBezTo>
                <a:cubicBezTo>
                  <a:pt x="203" y="60"/>
                  <a:pt x="242" y="48"/>
                  <a:pt x="260" y="48"/>
                </a:cubicBezTo>
                <a:cubicBezTo>
                  <a:pt x="282" y="48"/>
                  <a:pt x="292" y="54"/>
                  <a:pt x="301" y="60"/>
                </a:cubicBezTo>
                <a:cubicBezTo>
                  <a:pt x="308" y="65"/>
                  <a:pt x="314" y="69"/>
                  <a:pt x="324" y="69"/>
                </a:cubicBezTo>
                <a:cubicBezTo>
                  <a:pt x="330" y="69"/>
                  <a:pt x="339" y="64"/>
                  <a:pt x="355" y="54"/>
                </a:cubicBezTo>
                <a:cubicBezTo>
                  <a:pt x="381" y="39"/>
                  <a:pt x="419" y="16"/>
                  <a:pt x="459" y="14"/>
                </a:cubicBezTo>
                <a:cubicBezTo>
                  <a:pt x="630" y="262"/>
                  <a:pt x="630" y="262"/>
                  <a:pt x="630" y="262"/>
                </a:cubicBezTo>
                <a:cubicBezTo>
                  <a:pt x="577" y="267"/>
                  <a:pt x="527" y="301"/>
                  <a:pt x="493" y="32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24"/>
          <p:cNvSpPr>
            <a:spLocks noEditPoints="1"/>
          </p:cNvSpPr>
          <p:nvPr/>
        </p:nvSpPr>
        <p:spPr bwMode="auto">
          <a:xfrm>
            <a:off x="6288554" y="3383573"/>
            <a:ext cx="413253" cy="494414"/>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25"/>
          <p:cNvSpPr>
            <a:spLocks noEditPoints="1"/>
          </p:cNvSpPr>
          <p:nvPr/>
        </p:nvSpPr>
        <p:spPr bwMode="auto">
          <a:xfrm>
            <a:off x="8967988" y="3399062"/>
            <a:ext cx="468739" cy="462943"/>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07"/>
          <p:cNvSpPr>
            <a:spLocks noEditPoints="1"/>
          </p:cNvSpPr>
          <p:nvPr/>
        </p:nvSpPr>
        <p:spPr bwMode="auto">
          <a:xfrm>
            <a:off x="3697171" y="3412669"/>
            <a:ext cx="452176" cy="449336"/>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Rectangle 33"/>
          <p:cNvSpPr/>
          <p:nvPr/>
        </p:nvSpPr>
        <p:spPr>
          <a:xfrm>
            <a:off x="860976"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5" name="Rectangle 34"/>
          <p:cNvSpPr/>
          <p:nvPr/>
        </p:nvSpPr>
        <p:spPr>
          <a:xfrm>
            <a:off x="3512021"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6" name="Rectangle 35"/>
          <p:cNvSpPr/>
          <p:nvPr/>
        </p:nvSpPr>
        <p:spPr>
          <a:xfrm>
            <a:off x="8814110"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sp>
        <p:nvSpPr>
          <p:cNvPr id="37" name="Rectangle 36"/>
          <p:cNvSpPr/>
          <p:nvPr/>
        </p:nvSpPr>
        <p:spPr>
          <a:xfrm>
            <a:off x="6163066" y="4774089"/>
            <a:ext cx="2323435" cy="383438"/>
          </a:xfrm>
          <a:prstGeom prst="rect">
            <a:avLst/>
          </a:prstGeom>
        </p:spPr>
        <p:txBody>
          <a:bodyPr wrap="square" lIns="0" tIns="0" rIns="0" bIns="0">
            <a:spAutoFit/>
          </a:bodyPr>
          <a:lstStyle/>
          <a:p>
            <a:pPr>
              <a:lnSpc>
                <a:spcPct val="89000"/>
              </a:lnSpc>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a:t>
            </a:r>
          </a:p>
        </p:txBody>
      </p:sp>
      <p:cxnSp>
        <p:nvCxnSpPr>
          <p:cNvPr id="9" name="Straight Connector 8"/>
          <p:cNvCxnSpPr/>
          <p:nvPr/>
        </p:nvCxnSpPr>
        <p:spPr>
          <a:xfrm>
            <a:off x="860977" y="4572921"/>
            <a:ext cx="10218148"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90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
                                        <p:tgtEl>
                                          <p:spTgt spid="2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
                                        <p:tgtEl>
                                          <p:spTgt spid="2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1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1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100"/>
                                        <p:tgtEl>
                                          <p:spTgt spid="32"/>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
                                        <p:tgtEl>
                                          <p:spTgt spid="3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Effect transition="in" filter="fade">
                                      <p:cBhvr>
                                        <p:cTn id="76" dur="100"/>
                                        <p:tgtEl>
                                          <p:spTgt spid="3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fade">
                                      <p:cBhvr>
                                        <p:cTn id="87" dur="1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wipe(down)">
                                      <p:cBhvr>
                                        <p:cTn id="92" dur="100"/>
                                        <p:tgtEl>
                                          <p:spTgt spid="9"/>
                                        </p:tgtEl>
                                      </p:cBhvr>
                                    </p:animEffect>
                                  </p:childTnLst>
                                </p:cTn>
                              </p:par>
                              <p:par>
                                <p:cTn id="93" presetID="10" presetClass="entr" presetSubtype="0" fill="hold" grpId="0" nodeType="withEffect">
                                  <p:stCondLst>
                                    <p:cond delay="10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100"/>
                                        <p:tgtEl>
                                          <p:spTgt spid="34"/>
                                        </p:tgtEl>
                                      </p:cBhvr>
                                    </p:animEffect>
                                  </p:childTnLst>
                                </p:cTn>
                              </p:par>
                              <p:par>
                                <p:cTn id="96" presetID="10" presetClass="entr" presetSubtype="0" fill="hold" grpId="0" nodeType="withEffect">
                                  <p:stCondLst>
                                    <p:cond delay="20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100"/>
                                        <p:tgtEl>
                                          <p:spTgt spid="35"/>
                                        </p:tgtEl>
                                      </p:cBhvr>
                                    </p:animEffect>
                                  </p:childTnLst>
                                </p:cTn>
                              </p:par>
                              <p:par>
                                <p:cTn id="99" presetID="10" presetClass="entr" presetSubtype="0" fill="hold" grpId="0" nodeType="withEffect">
                                  <p:stCondLst>
                                    <p:cond delay="30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100"/>
                                        <p:tgtEl>
                                          <p:spTgt spid="37"/>
                                        </p:tgtEl>
                                      </p:cBhvr>
                                    </p:animEffect>
                                  </p:childTnLst>
                                </p:cTn>
                              </p:par>
                              <p:par>
                                <p:cTn id="102" presetID="10" presetClass="entr" presetSubtype="0" fill="hold" grpId="0" nodeType="withEffect">
                                  <p:stCondLst>
                                    <p:cond delay="40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1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3" grpId="0" animBg="1"/>
      <p:bldP spid="4" grpId="0" animBg="1"/>
      <p:bldP spid="5" grpId="0" animBg="1"/>
      <p:bldP spid="21" grpId="0" animBg="1"/>
      <p:bldP spid="22" grpId="0" animBg="1"/>
      <p:bldP spid="23" grpId="0" animBg="1"/>
      <p:bldP spid="14" grpId="0" animBg="1"/>
      <p:bldP spid="17" grpId="0" animBg="1"/>
      <p:bldP spid="18"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p:bldP spid="36" grpId="0"/>
      <p:bldP spid="3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ight Arrow 19"/>
          <p:cNvSpPr/>
          <p:nvPr/>
        </p:nvSpPr>
        <p:spPr>
          <a:xfrm>
            <a:off x="2699448" y="1501959"/>
            <a:ext cx="5556792" cy="376997"/>
          </a:xfrm>
          <a:prstGeom prst="rightArrow">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5" name="Rectangle 24"/>
          <p:cNvSpPr/>
          <p:nvPr/>
        </p:nvSpPr>
        <p:spPr>
          <a:xfrm>
            <a:off x="-144694" y="1073546"/>
            <a:ext cx="3012219" cy="111260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Title 1"/>
          <p:cNvSpPr>
            <a:spLocks noGrp="1"/>
          </p:cNvSpPr>
          <p:nvPr>
            <p:ph type="title"/>
          </p:nvPr>
        </p:nvSpPr>
        <p:spPr/>
        <p:txBody>
          <a:bodyPr/>
          <a:lstStyle/>
          <a:p>
            <a:r>
              <a:rPr lang="en-US" dirty="0" err="1"/>
              <a:t>Xxxxxx</a:t>
            </a:r>
            <a:r>
              <a:rPr lang="en-US" dirty="0"/>
              <a:t> </a:t>
            </a:r>
            <a:r>
              <a:rPr lang="en-US" dirty="0" err="1"/>
              <a:t>xxxxxx</a:t>
            </a:r>
            <a:r>
              <a:rPr lang="en-US" dirty="0"/>
              <a:t> x </a:t>
            </a:r>
            <a:r>
              <a:rPr lang="en-US" dirty="0" err="1"/>
              <a:t>xxxxxxxx</a:t>
            </a:r>
            <a:endParaRPr lang="en-US" dirty="0"/>
          </a:p>
        </p:txBody>
      </p:sp>
      <p:sp>
        <p:nvSpPr>
          <p:cNvPr id="3" name="TextBox 2"/>
          <p:cNvSpPr txBox="1"/>
          <p:nvPr/>
        </p:nvSpPr>
        <p:spPr>
          <a:xfrm>
            <a:off x="1487488" y="3332823"/>
            <a:ext cx="2304632" cy="656655"/>
          </a:xfrm>
          <a:prstGeom prst="rect">
            <a:avLst/>
          </a:prstGeom>
          <a:solidFill>
            <a:schemeClr val="accent1"/>
          </a:solidFill>
        </p:spPr>
        <p:txBody>
          <a:bodyPr wrap="square" lIns="243840" tIns="121920" rIns="243840" bIns="121920" rtlCol="0" anchor="b" anchorCtr="0">
            <a:spAutoFit/>
          </a:bodyPr>
          <a:lstStyle/>
          <a:p>
            <a:r>
              <a:rPr lang="en-US" sz="2667" dirty="0">
                <a:solidFill>
                  <a:srgbClr val="FFFFFF"/>
                </a:solidFill>
              </a:rPr>
              <a:t>1</a:t>
            </a:r>
            <a:r>
              <a:rPr lang="en-US" sz="2667" baseline="30000" dirty="0">
                <a:solidFill>
                  <a:srgbClr val="FFFFFF"/>
                </a:solidFill>
              </a:rPr>
              <a:t>xx</a:t>
            </a:r>
            <a:r>
              <a:rPr lang="en-US" sz="2667" dirty="0">
                <a:solidFill>
                  <a:srgbClr val="FFFFFF"/>
                </a:solidFill>
              </a:rPr>
              <a:t> </a:t>
            </a:r>
          </a:p>
        </p:txBody>
      </p:sp>
      <p:sp>
        <p:nvSpPr>
          <p:cNvPr id="5" name="TextBox 4"/>
          <p:cNvSpPr txBox="1"/>
          <p:nvPr/>
        </p:nvSpPr>
        <p:spPr>
          <a:xfrm>
            <a:off x="3792120" y="2675915"/>
            <a:ext cx="2304632" cy="656655"/>
          </a:xfrm>
          <a:prstGeom prst="rect">
            <a:avLst/>
          </a:prstGeom>
          <a:solidFill>
            <a:schemeClr val="accent3"/>
          </a:solidFill>
        </p:spPr>
        <p:txBody>
          <a:bodyPr wrap="square" lIns="243840" tIns="121920" rIns="243840" bIns="121920" rtlCol="0" anchor="b" anchorCtr="0">
            <a:spAutoFit/>
          </a:bodyPr>
          <a:lstStyle/>
          <a:p>
            <a:r>
              <a:rPr lang="en-US" sz="2667" dirty="0">
                <a:solidFill>
                  <a:srgbClr val="FFFFFF"/>
                </a:solidFill>
              </a:rPr>
              <a:t>2</a:t>
            </a:r>
            <a:r>
              <a:rPr lang="en-US" sz="2667" baseline="30000" dirty="0">
                <a:solidFill>
                  <a:srgbClr val="FFFFFF"/>
                </a:solidFill>
              </a:rPr>
              <a:t> </a:t>
            </a:r>
            <a:endParaRPr lang="en-US" sz="2667" dirty="0">
              <a:solidFill>
                <a:srgbClr val="FFFFFF"/>
              </a:solidFill>
            </a:endParaRPr>
          </a:p>
        </p:txBody>
      </p:sp>
      <p:sp>
        <p:nvSpPr>
          <p:cNvPr id="8" name="TextBox 7"/>
          <p:cNvSpPr txBox="1"/>
          <p:nvPr/>
        </p:nvSpPr>
        <p:spPr>
          <a:xfrm>
            <a:off x="6096752" y="2019007"/>
            <a:ext cx="2304632" cy="656655"/>
          </a:xfrm>
          <a:prstGeom prst="rect">
            <a:avLst/>
          </a:prstGeom>
          <a:solidFill>
            <a:schemeClr val="accent5"/>
          </a:solidFill>
        </p:spPr>
        <p:txBody>
          <a:bodyPr wrap="square" lIns="243840" tIns="121920" rIns="243840" bIns="121920" rtlCol="0" anchor="b" anchorCtr="0">
            <a:spAutoFit/>
          </a:bodyPr>
          <a:lstStyle/>
          <a:p>
            <a:r>
              <a:rPr lang="en-US" sz="2667" dirty="0">
                <a:solidFill>
                  <a:srgbClr val="FFFFFF"/>
                </a:solidFill>
              </a:rPr>
              <a:t>3</a:t>
            </a:r>
            <a:r>
              <a:rPr lang="en-US" sz="2667" baseline="30000" dirty="0">
                <a:solidFill>
                  <a:srgbClr val="FFFFFF"/>
                </a:solidFill>
              </a:rPr>
              <a:t>x </a:t>
            </a:r>
            <a:endParaRPr lang="en-US" sz="2667" dirty="0">
              <a:solidFill>
                <a:srgbClr val="FFFFFF"/>
              </a:solidFill>
            </a:endParaRPr>
          </a:p>
        </p:txBody>
      </p:sp>
      <p:sp>
        <p:nvSpPr>
          <p:cNvPr id="9" name="TextBox 8"/>
          <p:cNvSpPr txBox="1"/>
          <p:nvPr/>
        </p:nvSpPr>
        <p:spPr>
          <a:xfrm>
            <a:off x="8399880" y="1362099"/>
            <a:ext cx="2304632" cy="656655"/>
          </a:xfrm>
          <a:prstGeom prst="rect">
            <a:avLst/>
          </a:prstGeom>
          <a:solidFill>
            <a:schemeClr val="tx2"/>
          </a:solidFill>
        </p:spPr>
        <p:txBody>
          <a:bodyPr wrap="square" lIns="243840" tIns="121920" rIns="243840" bIns="121920" rtlCol="0" anchor="b" anchorCtr="0">
            <a:spAutoFit/>
          </a:bodyPr>
          <a:lstStyle/>
          <a:p>
            <a:r>
              <a:rPr lang="en-US" sz="2667" dirty="0">
                <a:solidFill>
                  <a:srgbClr val="FFFFFF"/>
                </a:solidFill>
              </a:rPr>
              <a:t>4</a:t>
            </a:r>
            <a:r>
              <a:rPr lang="en-US" sz="2667" baseline="30000" dirty="0">
                <a:solidFill>
                  <a:srgbClr val="FFFFFF"/>
                </a:solidFill>
              </a:rPr>
              <a:t>xx</a:t>
            </a:r>
            <a:r>
              <a:rPr lang="en-US" sz="2667" dirty="0">
                <a:solidFill>
                  <a:srgbClr val="FFFFFF"/>
                </a:solidFill>
              </a:rPr>
              <a:t> </a:t>
            </a:r>
          </a:p>
        </p:txBody>
      </p:sp>
      <p:sp>
        <p:nvSpPr>
          <p:cNvPr id="10" name="TextBox 9"/>
          <p:cNvSpPr txBox="1"/>
          <p:nvPr/>
        </p:nvSpPr>
        <p:spPr>
          <a:xfrm>
            <a:off x="1488992" y="3989477"/>
            <a:ext cx="2304632" cy="1528036"/>
          </a:xfrm>
          <a:prstGeom prst="rect">
            <a:avLst/>
          </a:prstGeom>
          <a:solidFill>
            <a:schemeClr val="accent1">
              <a:alpha val="20000"/>
            </a:schemeClr>
          </a:solidFill>
        </p:spPr>
        <p:txBody>
          <a:bodyPr wrap="square" lIns="243840" tIns="121920" rIns="243840" bIns="121920" rtlCol="0">
            <a:no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Xxxxx</a:t>
            </a:r>
            <a:r>
              <a:rPr lang="en-US" sz="1467" dirty="0"/>
              <a:t> </a:t>
            </a:r>
            <a:r>
              <a:rPr lang="en-US" sz="1467" dirty="0" err="1"/>
              <a:t>xxxxx</a:t>
            </a:r>
            <a:r>
              <a:rPr lang="en-US" sz="1467" dirty="0"/>
              <a:t> </a:t>
            </a:r>
            <a:r>
              <a:rPr lang="en-US" sz="1467" dirty="0" err="1"/>
              <a:t>xxxxx</a:t>
            </a:r>
            <a:r>
              <a:rPr lang="en-US" sz="1467" dirty="0"/>
              <a:t> </a:t>
            </a:r>
            <a:r>
              <a:rPr lang="en-US" sz="1467" dirty="0" err="1"/>
              <a:t>xxxx</a:t>
            </a:r>
            <a:r>
              <a:rPr lang="en-US" sz="1467" dirty="0"/>
              <a:t> </a:t>
            </a:r>
            <a:r>
              <a:rPr lang="en-US" sz="1467" dirty="0" err="1"/>
              <a:t>xxxxx</a:t>
            </a:r>
            <a:r>
              <a:rPr lang="en-US" sz="1467" dirty="0"/>
              <a:t> x xx</a:t>
            </a:r>
          </a:p>
        </p:txBody>
      </p:sp>
      <p:sp>
        <p:nvSpPr>
          <p:cNvPr id="11" name="TextBox 10"/>
          <p:cNvSpPr txBox="1"/>
          <p:nvPr/>
        </p:nvSpPr>
        <p:spPr>
          <a:xfrm>
            <a:off x="3792120" y="3332570"/>
            <a:ext cx="2304632" cy="2184943"/>
          </a:xfrm>
          <a:prstGeom prst="rect">
            <a:avLst/>
          </a:prstGeom>
          <a:solidFill>
            <a:schemeClr val="accent3">
              <a:alpha val="20000"/>
            </a:schemeClr>
          </a:solidFill>
        </p:spPr>
        <p:txBody>
          <a:bodyPr wrap="square" lIns="243840" tIns="121920" rIns="243840" bIns="121920" rtlCol="0">
            <a:noAutofit/>
          </a:bodyPr>
          <a:lstStyle/>
          <a:p>
            <a:r>
              <a:rPr lang="en-US" sz="1467" dirty="0" err="1"/>
              <a:t>Xxxxx</a:t>
            </a:r>
            <a:r>
              <a:rPr lang="en-US" sz="1467" dirty="0"/>
              <a:t> </a:t>
            </a:r>
            <a:r>
              <a:rPr lang="en-US" sz="1467" dirty="0" err="1"/>
              <a:t>xxxxxx</a:t>
            </a:r>
            <a:r>
              <a:rPr lang="en-US" sz="1467" dirty="0"/>
              <a:t> </a:t>
            </a:r>
            <a:r>
              <a:rPr lang="en-US" sz="1467" dirty="0" err="1"/>
              <a:t>xxxxx</a:t>
            </a:r>
            <a:r>
              <a:rPr lang="en-US" sz="1467" dirty="0"/>
              <a:t> </a:t>
            </a:r>
            <a:r>
              <a:rPr lang="en-US" sz="1467" dirty="0" err="1"/>
              <a:t>xxxxxxxx</a:t>
            </a:r>
            <a:r>
              <a:rPr lang="en-US" sz="1467" dirty="0"/>
              <a:t> xxx </a:t>
            </a:r>
            <a:r>
              <a:rPr lang="en-US" sz="1467" dirty="0" err="1"/>
              <a:t>xxx</a:t>
            </a:r>
            <a:r>
              <a:rPr lang="en-US" sz="1467" dirty="0"/>
              <a:t> xx </a:t>
            </a:r>
            <a:r>
              <a:rPr lang="en-US" sz="1467" dirty="0" err="1"/>
              <a:t>xx</a:t>
            </a:r>
            <a:r>
              <a:rPr lang="en-US" sz="1467" dirty="0"/>
              <a:t> </a:t>
            </a:r>
            <a:r>
              <a:rPr lang="en-US" sz="1467" dirty="0" err="1"/>
              <a:t>Xxxxx</a:t>
            </a:r>
            <a:r>
              <a:rPr lang="en-US" sz="1467" dirty="0"/>
              <a:t> x </a:t>
            </a:r>
            <a:r>
              <a:rPr lang="en-US" sz="1467" dirty="0" err="1"/>
              <a:t>xxxx</a:t>
            </a:r>
            <a:r>
              <a:rPr lang="en-US" sz="1467" dirty="0"/>
              <a:t> </a:t>
            </a:r>
            <a:r>
              <a:rPr lang="en-US" sz="1467" dirty="0" err="1"/>
              <a:t>xxxxx</a:t>
            </a:r>
            <a:r>
              <a:rPr lang="en-US" sz="1467" dirty="0"/>
              <a:t> </a:t>
            </a:r>
            <a:r>
              <a:rPr lang="en-US" sz="1467" dirty="0" err="1"/>
              <a:t>xxxxx</a:t>
            </a:r>
            <a:r>
              <a:rPr lang="en-US" sz="1467" dirty="0"/>
              <a:t> x </a:t>
            </a:r>
            <a:r>
              <a:rPr lang="en-US" sz="1467" dirty="0" err="1"/>
              <a:t>xxxx</a:t>
            </a:r>
            <a:r>
              <a:rPr lang="en-US" sz="1467" dirty="0"/>
              <a:t> x xxx </a:t>
            </a:r>
            <a:r>
              <a:rPr lang="en-US" sz="1467" dirty="0" err="1"/>
              <a:t>xxxxxxx</a:t>
            </a:r>
            <a:r>
              <a:rPr lang="en-US" sz="1467" dirty="0"/>
              <a:t> </a:t>
            </a:r>
            <a:r>
              <a:rPr lang="en-US" sz="1467" dirty="0" err="1"/>
              <a:t>xxxx</a:t>
            </a:r>
            <a:r>
              <a:rPr lang="en-US" sz="1467" dirty="0"/>
              <a:t> </a:t>
            </a:r>
          </a:p>
        </p:txBody>
      </p:sp>
      <p:sp>
        <p:nvSpPr>
          <p:cNvPr id="12" name="TextBox 11"/>
          <p:cNvSpPr txBox="1"/>
          <p:nvPr/>
        </p:nvSpPr>
        <p:spPr>
          <a:xfrm>
            <a:off x="6096752" y="2675344"/>
            <a:ext cx="2304632" cy="2842168"/>
          </a:xfrm>
          <a:prstGeom prst="rect">
            <a:avLst/>
          </a:prstGeom>
          <a:solidFill>
            <a:schemeClr val="accent5">
              <a:alpha val="20000"/>
            </a:schemeClr>
          </a:solidFill>
        </p:spPr>
        <p:txBody>
          <a:bodyPr wrap="square" lIns="243840" tIns="121920" rIns="243840" bIns="121920" rtlCol="0">
            <a:noAutofit/>
          </a:bodyPr>
          <a:lstStyle/>
          <a:p>
            <a:r>
              <a:rPr lang="en-US" sz="1467" dirty="0" err="1"/>
              <a:t>Xxxx</a:t>
            </a:r>
            <a:r>
              <a:rPr lang="en-US" sz="1467" dirty="0"/>
              <a:t> </a:t>
            </a:r>
            <a:r>
              <a:rPr lang="en-US" sz="1467" dirty="0" err="1"/>
              <a:t>xxxxx</a:t>
            </a:r>
            <a:r>
              <a:rPr lang="en-US" sz="1467" dirty="0"/>
              <a:t> xxx </a:t>
            </a:r>
            <a:r>
              <a:rPr lang="en-US" sz="1467" dirty="0" err="1"/>
              <a:t>xxxxxxxxx</a:t>
            </a:r>
            <a:r>
              <a:rPr lang="en-US" sz="1467" dirty="0"/>
              <a:t> xxx x </a:t>
            </a:r>
            <a:r>
              <a:rPr lang="en-US" sz="1467" dirty="0" err="1"/>
              <a:t>xxxxxxxx</a:t>
            </a:r>
            <a:r>
              <a:rPr lang="en-US" sz="1467" dirty="0"/>
              <a:t> Xx </a:t>
            </a:r>
            <a:r>
              <a:rPr lang="en-US" sz="1467" dirty="0" err="1"/>
              <a:t>xx</a:t>
            </a:r>
            <a:r>
              <a:rPr lang="en-US" sz="1467" dirty="0"/>
              <a:t> </a:t>
            </a:r>
            <a:r>
              <a:rPr lang="en-US" sz="1467" dirty="0" err="1"/>
              <a:t>xxxxx</a:t>
            </a:r>
            <a:r>
              <a:rPr lang="en-US" sz="1467" dirty="0"/>
              <a:t> xx </a:t>
            </a:r>
            <a:r>
              <a:rPr lang="en-US" sz="1467" dirty="0" err="1"/>
              <a:t>xxxxx</a:t>
            </a:r>
            <a:r>
              <a:rPr lang="en-US" sz="1467" dirty="0"/>
              <a:t> </a:t>
            </a:r>
            <a:r>
              <a:rPr lang="en-US" sz="1467" dirty="0" err="1"/>
              <a:t>xxxxxxxxx</a:t>
            </a:r>
            <a:r>
              <a:rPr lang="en-US" sz="1467" dirty="0"/>
              <a:t> </a:t>
            </a:r>
            <a:r>
              <a:rPr lang="en-US" sz="1467" dirty="0" err="1"/>
              <a:t>xxxxx</a:t>
            </a:r>
            <a:r>
              <a:rPr lang="en-US" sz="1467" dirty="0"/>
              <a:t> xx </a:t>
            </a:r>
            <a:r>
              <a:rPr lang="en-US" sz="1467" dirty="0" err="1"/>
              <a:t>xxxxx</a:t>
            </a:r>
            <a:r>
              <a:rPr lang="en-US" sz="1467" dirty="0"/>
              <a:t> </a:t>
            </a:r>
            <a:r>
              <a:rPr lang="en-US" sz="1467" dirty="0" err="1"/>
              <a:t>xxxxx</a:t>
            </a:r>
            <a:r>
              <a:rPr lang="en-US" sz="1467" dirty="0"/>
              <a:t> xxx </a:t>
            </a:r>
            <a:r>
              <a:rPr lang="en-US" sz="1467" dirty="0" err="1"/>
              <a:t>xxxxxxxxx</a:t>
            </a:r>
            <a:r>
              <a:rPr lang="en-US" sz="1467" dirty="0"/>
              <a:t> x </a:t>
            </a:r>
            <a:r>
              <a:rPr lang="en-US" sz="1467" dirty="0" err="1"/>
              <a:t>xxxxxxxx</a:t>
            </a:r>
            <a:r>
              <a:rPr lang="en-US" sz="1467" dirty="0"/>
              <a:t> </a:t>
            </a:r>
            <a:r>
              <a:rPr lang="en-US" sz="1467" dirty="0" err="1"/>
              <a:t>xxxxx</a:t>
            </a:r>
            <a:r>
              <a:rPr lang="en-US" sz="1467" dirty="0"/>
              <a:t> </a:t>
            </a:r>
          </a:p>
        </p:txBody>
      </p:sp>
      <p:sp>
        <p:nvSpPr>
          <p:cNvPr id="13" name="TextBox 12"/>
          <p:cNvSpPr txBox="1"/>
          <p:nvPr/>
        </p:nvSpPr>
        <p:spPr>
          <a:xfrm>
            <a:off x="8399880" y="2018755"/>
            <a:ext cx="2304632" cy="3498757"/>
          </a:xfrm>
          <a:prstGeom prst="rect">
            <a:avLst/>
          </a:prstGeom>
          <a:solidFill>
            <a:schemeClr val="tx2">
              <a:alpha val="20000"/>
            </a:schemeClr>
          </a:solidFill>
        </p:spPr>
        <p:txBody>
          <a:bodyPr wrap="square" lIns="243840" tIns="121920" rIns="243840" bIns="121920" rtlCol="0">
            <a:noAutofit/>
          </a:bodyPr>
          <a:lstStyle/>
          <a:p>
            <a:r>
              <a:rPr lang="en-US" sz="1467" dirty="0" err="1"/>
              <a:t>Xxxx</a:t>
            </a:r>
            <a:r>
              <a:rPr lang="en-US" sz="1467" dirty="0"/>
              <a:t> xx </a:t>
            </a:r>
            <a:r>
              <a:rPr lang="en-US" sz="1467" dirty="0" err="1"/>
              <a:t>xxxxxx</a:t>
            </a:r>
            <a:r>
              <a:rPr lang="en-US" sz="1467" dirty="0"/>
              <a:t> </a:t>
            </a:r>
            <a:r>
              <a:rPr lang="en-US" sz="1467" dirty="0" err="1"/>
              <a:t>xxxx</a:t>
            </a:r>
            <a:r>
              <a:rPr lang="en-US" sz="1467" dirty="0"/>
              <a:t> Xx </a:t>
            </a:r>
            <a:r>
              <a:rPr lang="en-US" sz="1467" dirty="0" err="1"/>
              <a:t>xx</a:t>
            </a:r>
            <a:r>
              <a:rPr lang="en-US" sz="1467" dirty="0"/>
              <a:t> xxx xx </a:t>
            </a:r>
            <a:r>
              <a:rPr lang="en-US" sz="1467" dirty="0" err="1"/>
              <a:t>xxxxx</a:t>
            </a:r>
            <a:r>
              <a:rPr lang="en-US" sz="1467" dirty="0"/>
              <a:t> </a:t>
            </a:r>
            <a:r>
              <a:rPr lang="en-US" sz="1467" dirty="0" err="1"/>
              <a:t>xxxxxx</a:t>
            </a:r>
            <a:r>
              <a:rPr lang="en-US" sz="1467" dirty="0"/>
              <a:t> </a:t>
            </a:r>
            <a:r>
              <a:rPr lang="en-US" sz="1467" dirty="0" err="1"/>
              <a:t>Xxxxxxxx</a:t>
            </a:r>
            <a:r>
              <a:rPr lang="en-US" sz="1467" dirty="0"/>
              <a:t> x </a:t>
            </a:r>
            <a:r>
              <a:rPr lang="en-US" sz="1467" dirty="0" err="1"/>
              <a:t>xxxx</a:t>
            </a:r>
            <a:r>
              <a:rPr lang="en-US" sz="1467" dirty="0"/>
              <a:t> </a:t>
            </a:r>
            <a:r>
              <a:rPr lang="en-US" sz="1467" dirty="0" err="1"/>
              <a:t>xxxxxx</a:t>
            </a:r>
            <a:r>
              <a:rPr lang="en-US" sz="1467" dirty="0"/>
              <a:t> xxx </a:t>
            </a:r>
            <a:r>
              <a:rPr lang="en-US" sz="1467" dirty="0" err="1"/>
              <a:t>xxx</a:t>
            </a:r>
            <a:r>
              <a:rPr lang="en-US" sz="1467" dirty="0"/>
              <a:t> </a:t>
            </a:r>
            <a:r>
              <a:rPr lang="en-US" sz="1467" dirty="0" err="1"/>
              <a:t>xxxxx</a:t>
            </a:r>
            <a:r>
              <a:rPr lang="en-US" sz="1467" dirty="0"/>
              <a:t> xxx xx </a:t>
            </a:r>
            <a:r>
              <a:rPr lang="en-US" sz="1467" dirty="0" err="1"/>
              <a:t>xx</a:t>
            </a:r>
            <a:r>
              <a:rPr lang="en-US" sz="1467" dirty="0"/>
              <a:t> x </a:t>
            </a:r>
            <a:r>
              <a:rPr lang="en-US" sz="1467" dirty="0" err="1"/>
              <a:t>xxxxxx</a:t>
            </a:r>
            <a:r>
              <a:rPr lang="en-US" sz="1467" dirty="0"/>
              <a:t> xx </a:t>
            </a:r>
            <a:r>
              <a:rPr lang="en-US" sz="1467" dirty="0" err="1"/>
              <a:t>xx</a:t>
            </a:r>
            <a:r>
              <a:rPr lang="en-US" sz="1467" dirty="0"/>
              <a:t> </a:t>
            </a:r>
            <a:r>
              <a:rPr lang="en-US" sz="1467" dirty="0" err="1"/>
              <a:t>Xxxxx</a:t>
            </a:r>
            <a:r>
              <a:rPr lang="en-US" sz="1467" dirty="0"/>
              <a:t> xx xxx </a:t>
            </a:r>
            <a:r>
              <a:rPr lang="en-US" sz="1467" dirty="0" err="1"/>
              <a:t>xxxxx</a:t>
            </a:r>
            <a:r>
              <a:rPr lang="en-US" sz="1467" dirty="0"/>
              <a:t> </a:t>
            </a:r>
            <a:r>
              <a:rPr lang="en-US" sz="1467" dirty="0" err="1"/>
              <a:t>xxxxxxx</a:t>
            </a:r>
            <a:r>
              <a:rPr lang="en-US" sz="1467" dirty="0"/>
              <a:t> </a:t>
            </a:r>
            <a:r>
              <a:rPr lang="en-US" sz="1467" dirty="0" err="1"/>
              <a:t>xxxxx</a:t>
            </a:r>
            <a:r>
              <a:rPr lang="en-US" sz="1467" dirty="0"/>
              <a:t> </a:t>
            </a:r>
            <a:r>
              <a:rPr lang="en-US" sz="1467" dirty="0" err="1"/>
              <a:t>xxxxxx</a:t>
            </a:r>
            <a:r>
              <a:rPr lang="en-US" sz="1467" dirty="0"/>
              <a:t> </a:t>
            </a:r>
          </a:p>
        </p:txBody>
      </p:sp>
      <p:grpSp>
        <p:nvGrpSpPr>
          <p:cNvPr id="24" name="Group 23"/>
          <p:cNvGrpSpPr/>
          <p:nvPr/>
        </p:nvGrpSpPr>
        <p:grpSpPr>
          <a:xfrm>
            <a:off x="1579400" y="1152836"/>
            <a:ext cx="1432819" cy="1119635"/>
            <a:chOff x="1184550" y="864627"/>
            <a:chExt cx="1074614" cy="839726"/>
          </a:xfrm>
        </p:grpSpPr>
        <p:sp>
          <p:nvSpPr>
            <p:cNvPr id="22" name="Oval 21"/>
            <p:cNvSpPr/>
            <p:nvPr/>
          </p:nvSpPr>
          <p:spPr>
            <a:xfrm>
              <a:off x="1787941" y="983236"/>
              <a:ext cx="312545" cy="382339"/>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Oval 20"/>
            <p:cNvSpPr/>
            <p:nvPr/>
          </p:nvSpPr>
          <p:spPr>
            <a:xfrm>
              <a:off x="1862523" y="1168827"/>
              <a:ext cx="378179" cy="261143"/>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15" name="Group 4"/>
            <p:cNvGrpSpPr>
              <a:grpSpLocks noChangeAspect="1"/>
            </p:cNvGrpSpPr>
            <p:nvPr/>
          </p:nvGrpSpPr>
          <p:grpSpPr bwMode="auto">
            <a:xfrm>
              <a:off x="1184550" y="864627"/>
              <a:ext cx="1074614" cy="839726"/>
              <a:chOff x="2148" y="1073"/>
              <a:chExt cx="1464" cy="1144"/>
            </a:xfrm>
            <a:solidFill>
              <a:schemeClr val="accent1"/>
            </a:solidFill>
          </p:grpSpPr>
          <p:sp>
            <p:nvSpPr>
              <p:cNvPr id="18"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Tree>
    <p:extLst>
      <p:ext uri="{BB962C8B-B14F-4D97-AF65-F5344CB8AC3E}">
        <p14:creationId xmlns:p14="http://schemas.microsoft.com/office/powerpoint/2010/main" val="119023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2" presetClass="entr" presetSubtype="8" decel="70000" fill="hold" grpId="0" nodeType="withEffect">
                                  <p:stCondLst>
                                    <p:cond delay="4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5" grpId="0" animBg="1"/>
      <p:bldP spid="8" grpId="0" animBg="1"/>
      <p:bldP spid="9" grpId="0" animBg="1"/>
      <p:bldP spid="10" grpId="0" animBg="1"/>
      <p:bldP spid="11" grpId="0" animBg="1"/>
      <p:bldP spid="12" grpId="0" animBg="1"/>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0" name="Group 79"/>
          <p:cNvGrpSpPr/>
          <p:nvPr/>
        </p:nvGrpSpPr>
        <p:grpSpPr>
          <a:xfrm>
            <a:off x="2779952" y="2999998"/>
            <a:ext cx="1060424" cy="1063229"/>
            <a:chOff x="0" y="2445544"/>
            <a:chExt cx="600075" cy="601663"/>
          </a:xfrm>
        </p:grpSpPr>
        <p:sp>
          <p:nvSpPr>
            <p:cNvPr id="19" name="Oval 18"/>
            <p:cNvSpPr>
              <a:spLocks noChangeArrowheads="1"/>
            </p:cNvSpPr>
            <p:nvPr/>
          </p:nvSpPr>
          <p:spPr bwMode="auto">
            <a:xfrm>
              <a:off x="0" y="2445544"/>
              <a:ext cx="600075" cy="601663"/>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3" name="Group 62"/>
            <p:cNvGrpSpPr/>
            <p:nvPr/>
          </p:nvGrpSpPr>
          <p:grpSpPr>
            <a:xfrm>
              <a:off x="119063" y="2594769"/>
              <a:ext cx="361950" cy="303213"/>
              <a:chOff x="119063" y="2792413"/>
              <a:chExt cx="361950" cy="303213"/>
            </a:xfrm>
          </p:grpSpPr>
          <p:sp>
            <p:nvSpPr>
              <p:cNvPr id="38" name="Freeform 37"/>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8"/>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8" name="Group 77"/>
          <p:cNvGrpSpPr/>
          <p:nvPr/>
        </p:nvGrpSpPr>
        <p:grpSpPr>
          <a:xfrm>
            <a:off x="6489822" y="2999998"/>
            <a:ext cx="1063229" cy="1063229"/>
            <a:chOff x="1574800" y="2445544"/>
            <a:chExt cx="601663" cy="601663"/>
          </a:xfrm>
        </p:grpSpPr>
        <p:sp>
          <p:nvSpPr>
            <p:cNvPr id="17" name="Oval 16"/>
            <p:cNvSpPr>
              <a:spLocks noChangeArrowheads="1"/>
            </p:cNvSpPr>
            <p:nvPr/>
          </p:nvSpPr>
          <p:spPr bwMode="auto">
            <a:xfrm>
              <a:off x="1574800" y="2445544"/>
              <a:ext cx="601663"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5" name="Group 64"/>
            <p:cNvGrpSpPr/>
            <p:nvPr/>
          </p:nvGrpSpPr>
          <p:grpSpPr>
            <a:xfrm>
              <a:off x="1712913" y="2550319"/>
              <a:ext cx="327025" cy="392113"/>
              <a:chOff x="1712913" y="2809875"/>
              <a:chExt cx="327025" cy="392113"/>
            </a:xfrm>
          </p:grpSpPr>
          <p:sp>
            <p:nvSpPr>
              <p:cNvPr id="40" name="Freeform 39"/>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0"/>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2005</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2006</a:t>
            </a:r>
            <a:endParaRPr lang="en-US" sz="1467" dirty="0"/>
          </a:p>
        </p:txBody>
      </p:sp>
      <p:sp>
        <p:nvSpPr>
          <p:cNvPr id="107" name="Rectangle 106"/>
          <p:cNvSpPr/>
          <p:nvPr/>
        </p:nvSpPr>
        <p:spPr>
          <a:xfrm>
            <a:off x="4093751"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2007</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2008</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2009</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2010</a:t>
            </a:r>
            <a:endParaRPr lang="en-US" sz="1467" dirty="0"/>
          </a:p>
        </p:txBody>
      </p:sp>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12552818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1985269" y="3531612"/>
            <a:ext cx="794683"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3840376" y="3531612"/>
            <a:ext cx="794683"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5695483" y="3531612"/>
            <a:ext cx="79433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7553051" y="3531612"/>
            <a:ext cx="794339"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9407813" y="3531612"/>
            <a:ext cx="793995"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1" y="3528608"/>
            <a:ext cx="922041" cy="6008"/>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10206128" y="2999998"/>
            <a:ext cx="1060424" cy="1063229"/>
            <a:chOff x="11877675" y="2445544"/>
            <a:chExt cx="600075" cy="601663"/>
          </a:xfrm>
        </p:grpSpPr>
        <p:sp>
          <p:nvSpPr>
            <p:cNvPr id="9" name="Oval 8"/>
            <p:cNvSpPr>
              <a:spLocks noChangeArrowheads="1"/>
            </p:cNvSpPr>
            <p:nvPr/>
          </p:nvSpPr>
          <p:spPr bwMode="auto">
            <a:xfrm>
              <a:off x="11877675" y="2445544"/>
              <a:ext cx="600075" cy="601663"/>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0" name="Freeform 9"/>
            <p:cNvSpPr>
              <a:spLocks noEditPoints="1"/>
            </p:cNvSpPr>
            <p:nvPr/>
          </p:nvSpPr>
          <p:spPr bwMode="auto">
            <a:xfrm>
              <a:off x="12001500" y="2582069"/>
              <a:ext cx="354013" cy="328613"/>
            </a:xfrm>
            <a:custGeom>
              <a:avLst/>
              <a:gdLst>
                <a:gd name="T0" fmla="*/ 104 w 209"/>
                <a:gd name="T1" fmla="*/ 194 h 194"/>
                <a:gd name="T2" fmla="*/ 0 w 209"/>
                <a:gd name="T3" fmla="*/ 64 h 194"/>
                <a:gd name="T4" fmla="*/ 53 w 209"/>
                <a:gd name="T5" fmla="*/ 0 h 194"/>
                <a:gd name="T6" fmla="*/ 104 w 209"/>
                <a:gd name="T7" fmla="*/ 28 h 194"/>
                <a:gd name="T8" fmla="*/ 155 w 209"/>
                <a:gd name="T9" fmla="*/ 0 h 194"/>
                <a:gd name="T10" fmla="*/ 209 w 209"/>
                <a:gd name="T11" fmla="*/ 64 h 194"/>
                <a:gd name="T12" fmla="*/ 104 w 209"/>
                <a:gd name="T13" fmla="*/ 194 h 194"/>
                <a:gd name="T14" fmla="*/ 53 w 209"/>
                <a:gd name="T15" fmla="*/ 5 h 194"/>
                <a:gd name="T16" fmla="*/ 4 w 209"/>
                <a:gd name="T17" fmla="*/ 64 h 194"/>
                <a:gd name="T18" fmla="*/ 46 w 209"/>
                <a:gd name="T19" fmla="*/ 153 h 194"/>
                <a:gd name="T20" fmla="*/ 104 w 209"/>
                <a:gd name="T21" fmla="*/ 189 h 194"/>
                <a:gd name="T22" fmla="*/ 162 w 209"/>
                <a:gd name="T23" fmla="*/ 153 h 194"/>
                <a:gd name="T24" fmla="*/ 204 w 209"/>
                <a:gd name="T25" fmla="*/ 64 h 194"/>
                <a:gd name="T26" fmla="*/ 155 w 209"/>
                <a:gd name="T27" fmla="*/ 5 h 194"/>
                <a:gd name="T28" fmla="*/ 107 w 209"/>
                <a:gd name="T29" fmla="*/ 39 h 194"/>
                <a:gd name="T30" fmla="*/ 104 w 209"/>
                <a:gd name="T31" fmla="*/ 41 h 194"/>
                <a:gd name="T32" fmla="*/ 102 w 209"/>
                <a:gd name="T33" fmla="*/ 39 h 194"/>
                <a:gd name="T34" fmla="*/ 53 w 209"/>
                <a:gd name="T35"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194">
                  <a:moveTo>
                    <a:pt x="104" y="194"/>
                  </a:moveTo>
                  <a:cubicBezTo>
                    <a:pt x="79" y="194"/>
                    <a:pt x="0" y="134"/>
                    <a:pt x="0" y="64"/>
                  </a:cubicBezTo>
                  <a:cubicBezTo>
                    <a:pt x="0" y="34"/>
                    <a:pt x="22" y="0"/>
                    <a:pt x="53" y="0"/>
                  </a:cubicBezTo>
                  <a:cubicBezTo>
                    <a:pt x="76" y="0"/>
                    <a:pt x="97" y="12"/>
                    <a:pt x="104" y="28"/>
                  </a:cubicBezTo>
                  <a:cubicBezTo>
                    <a:pt x="111" y="12"/>
                    <a:pt x="132" y="0"/>
                    <a:pt x="155" y="0"/>
                  </a:cubicBezTo>
                  <a:cubicBezTo>
                    <a:pt x="186" y="0"/>
                    <a:pt x="209" y="34"/>
                    <a:pt x="209" y="64"/>
                  </a:cubicBezTo>
                  <a:cubicBezTo>
                    <a:pt x="209" y="134"/>
                    <a:pt x="129" y="194"/>
                    <a:pt x="104" y="194"/>
                  </a:cubicBezTo>
                  <a:close/>
                  <a:moveTo>
                    <a:pt x="53" y="5"/>
                  </a:moveTo>
                  <a:cubicBezTo>
                    <a:pt x="30" y="5"/>
                    <a:pt x="4" y="30"/>
                    <a:pt x="4" y="64"/>
                  </a:cubicBezTo>
                  <a:cubicBezTo>
                    <a:pt x="4" y="104"/>
                    <a:pt x="31" y="137"/>
                    <a:pt x="46" y="153"/>
                  </a:cubicBezTo>
                  <a:cubicBezTo>
                    <a:pt x="69" y="175"/>
                    <a:pt x="94" y="189"/>
                    <a:pt x="104" y="189"/>
                  </a:cubicBezTo>
                  <a:cubicBezTo>
                    <a:pt x="115" y="189"/>
                    <a:pt x="140" y="175"/>
                    <a:pt x="162" y="153"/>
                  </a:cubicBezTo>
                  <a:cubicBezTo>
                    <a:pt x="178" y="137"/>
                    <a:pt x="204" y="104"/>
                    <a:pt x="204" y="64"/>
                  </a:cubicBezTo>
                  <a:cubicBezTo>
                    <a:pt x="204" y="30"/>
                    <a:pt x="178" y="5"/>
                    <a:pt x="155" y="5"/>
                  </a:cubicBezTo>
                  <a:cubicBezTo>
                    <a:pt x="127" y="5"/>
                    <a:pt x="107" y="23"/>
                    <a:pt x="107" y="39"/>
                  </a:cubicBezTo>
                  <a:cubicBezTo>
                    <a:pt x="107" y="40"/>
                    <a:pt x="106" y="41"/>
                    <a:pt x="104" y="41"/>
                  </a:cubicBezTo>
                  <a:cubicBezTo>
                    <a:pt x="103" y="41"/>
                    <a:pt x="102" y="40"/>
                    <a:pt x="102" y="39"/>
                  </a:cubicBezTo>
                  <a:cubicBezTo>
                    <a:pt x="102" y="19"/>
                    <a:pt x="76" y="5"/>
                    <a:pt x="5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 name="Group 10"/>
          <p:cNvGrpSpPr/>
          <p:nvPr/>
        </p:nvGrpSpPr>
        <p:grpSpPr>
          <a:xfrm>
            <a:off x="925451" y="2999998"/>
            <a:ext cx="1060424" cy="1063229"/>
            <a:chOff x="4595813" y="2445544"/>
            <a:chExt cx="600075" cy="601663"/>
          </a:xfrm>
        </p:grpSpPr>
        <p:sp>
          <p:nvSpPr>
            <p:cNvPr id="12" name="Oval 11"/>
            <p:cNvSpPr>
              <a:spLocks noChangeArrowheads="1"/>
            </p:cNvSpPr>
            <p:nvPr/>
          </p:nvSpPr>
          <p:spPr bwMode="auto">
            <a:xfrm>
              <a:off x="4595813" y="2445544"/>
              <a:ext cx="600075" cy="601663"/>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3" name="Freeform 12"/>
            <p:cNvSpPr>
              <a:spLocks noEditPoints="1"/>
            </p:cNvSpPr>
            <p:nvPr/>
          </p:nvSpPr>
          <p:spPr bwMode="auto">
            <a:xfrm>
              <a:off x="4678363" y="2620169"/>
              <a:ext cx="436563" cy="252413"/>
            </a:xfrm>
            <a:custGeom>
              <a:avLst/>
              <a:gdLst>
                <a:gd name="T0" fmla="*/ 251 w 258"/>
                <a:gd name="T1" fmla="*/ 2 h 148"/>
                <a:gd name="T2" fmla="*/ 250 w 258"/>
                <a:gd name="T3" fmla="*/ 1 h 148"/>
                <a:gd name="T4" fmla="*/ 250 w 258"/>
                <a:gd name="T5" fmla="*/ 1 h 148"/>
                <a:gd name="T6" fmla="*/ 250 w 258"/>
                <a:gd name="T7" fmla="*/ 0 h 148"/>
                <a:gd name="T8" fmla="*/ 249 w 258"/>
                <a:gd name="T9" fmla="*/ 0 h 148"/>
                <a:gd name="T10" fmla="*/ 249 w 258"/>
                <a:gd name="T11" fmla="*/ 0 h 148"/>
                <a:gd name="T12" fmla="*/ 249 w 258"/>
                <a:gd name="T13" fmla="*/ 0 h 148"/>
                <a:gd name="T14" fmla="*/ 248 w 258"/>
                <a:gd name="T15" fmla="*/ 0 h 148"/>
                <a:gd name="T16" fmla="*/ 247 w 258"/>
                <a:gd name="T17" fmla="*/ 0 h 148"/>
                <a:gd name="T18" fmla="*/ 247 w 258"/>
                <a:gd name="T19" fmla="*/ 0 h 148"/>
                <a:gd name="T20" fmla="*/ 209 w 258"/>
                <a:gd name="T21" fmla="*/ 29 h 148"/>
                <a:gd name="T22" fmla="*/ 212 w 258"/>
                <a:gd name="T23" fmla="*/ 32 h 148"/>
                <a:gd name="T24" fmla="*/ 217 w 258"/>
                <a:gd name="T25" fmla="*/ 70 h 148"/>
                <a:gd name="T26" fmla="*/ 194 w 258"/>
                <a:gd name="T27" fmla="*/ 78 h 148"/>
                <a:gd name="T28" fmla="*/ 161 w 258"/>
                <a:gd name="T29" fmla="*/ 55 h 148"/>
                <a:gd name="T30" fmla="*/ 125 w 258"/>
                <a:gd name="T31" fmla="*/ 55 h 148"/>
                <a:gd name="T32" fmla="*/ 111 w 258"/>
                <a:gd name="T33" fmla="*/ 112 h 148"/>
                <a:gd name="T34" fmla="*/ 94 w 258"/>
                <a:gd name="T35" fmla="*/ 114 h 148"/>
                <a:gd name="T36" fmla="*/ 68 w 258"/>
                <a:gd name="T37" fmla="*/ 70 h 148"/>
                <a:gd name="T38" fmla="*/ 32 w 258"/>
                <a:gd name="T39" fmla="*/ 70 h 148"/>
                <a:gd name="T40" fmla="*/ 1 w 258"/>
                <a:gd name="T41" fmla="*/ 128 h 148"/>
                <a:gd name="T42" fmla="*/ 3 w 258"/>
                <a:gd name="T43" fmla="*/ 132 h 148"/>
                <a:gd name="T44" fmla="*/ 40 w 258"/>
                <a:gd name="T45" fmla="*/ 85 h 148"/>
                <a:gd name="T46" fmla="*/ 61 w 258"/>
                <a:gd name="T47" fmla="*/ 85 h 148"/>
                <a:gd name="T48" fmla="*/ 86 w 258"/>
                <a:gd name="T49" fmla="*/ 129 h 148"/>
                <a:gd name="T50" fmla="*/ 123 w 258"/>
                <a:gd name="T51" fmla="*/ 129 h 148"/>
                <a:gd name="T52" fmla="*/ 135 w 258"/>
                <a:gd name="T53" fmla="*/ 71 h 148"/>
                <a:gd name="T54" fmla="*/ 159 w 258"/>
                <a:gd name="T55" fmla="*/ 63 h 148"/>
                <a:gd name="T56" fmla="*/ 191 w 258"/>
                <a:gd name="T57" fmla="*/ 87 h 148"/>
                <a:gd name="T58" fmla="*/ 228 w 258"/>
                <a:gd name="T59" fmla="*/ 87 h 148"/>
                <a:gd name="T60" fmla="*/ 247 w 258"/>
                <a:gd name="T61" fmla="*/ 11 h 148"/>
                <a:gd name="T62" fmla="*/ 255 w 258"/>
                <a:gd name="T63" fmla="*/ 53 h 148"/>
                <a:gd name="T64" fmla="*/ 258 w 258"/>
                <a:gd name="T65" fmla="*/ 50 h 148"/>
                <a:gd name="T66" fmla="*/ 50 w 258"/>
                <a:gd name="T67" fmla="*/ 56 h 148"/>
                <a:gd name="T68" fmla="*/ 59 w 258"/>
                <a:gd name="T69" fmla="*/ 80 h 148"/>
                <a:gd name="T70" fmla="*/ 59 w 258"/>
                <a:gd name="T71" fmla="*/ 80 h 148"/>
                <a:gd name="T72" fmla="*/ 36 w 258"/>
                <a:gd name="T73" fmla="*/ 70 h 148"/>
                <a:gd name="T74" fmla="*/ 105 w 258"/>
                <a:gd name="T75" fmla="*/ 143 h 148"/>
                <a:gd name="T76" fmla="*/ 105 w 258"/>
                <a:gd name="T77" fmla="*/ 116 h 148"/>
                <a:gd name="T78" fmla="*/ 143 w 258"/>
                <a:gd name="T79" fmla="*/ 68 h 148"/>
                <a:gd name="T80" fmla="*/ 143 w 258"/>
                <a:gd name="T81" fmla="*/ 41 h 148"/>
                <a:gd name="T82" fmla="*/ 143 w 258"/>
                <a:gd name="T83" fmla="*/ 68 h 148"/>
                <a:gd name="T84" fmla="*/ 210 w 258"/>
                <a:gd name="T85" fmla="*/ 100 h 148"/>
                <a:gd name="T86" fmla="*/ 210 w 258"/>
                <a:gd name="T87" fmla="*/ 7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8" h="148">
                  <a:moveTo>
                    <a:pt x="258" y="50"/>
                  </a:moveTo>
                  <a:cubicBezTo>
                    <a:pt x="251" y="2"/>
                    <a:pt x="251" y="2"/>
                    <a:pt x="251" y="2"/>
                  </a:cubicBezTo>
                  <a:cubicBezTo>
                    <a:pt x="251" y="2"/>
                    <a:pt x="251" y="2"/>
                    <a:pt x="251" y="2"/>
                  </a:cubicBezTo>
                  <a:cubicBezTo>
                    <a:pt x="251" y="1"/>
                    <a:pt x="251" y="1"/>
                    <a:pt x="250" y="1"/>
                  </a:cubicBezTo>
                  <a:cubicBezTo>
                    <a:pt x="250" y="1"/>
                    <a:pt x="250" y="1"/>
                    <a:pt x="250" y="1"/>
                  </a:cubicBezTo>
                  <a:cubicBezTo>
                    <a:pt x="250" y="1"/>
                    <a:pt x="250" y="1"/>
                    <a:pt x="250" y="1"/>
                  </a:cubicBezTo>
                  <a:cubicBezTo>
                    <a:pt x="250" y="1"/>
                    <a:pt x="250" y="1"/>
                    <a:pt x="250" y="1"/>
                  </a:cubicBezTo>
                  <a:cubicBezTo>
                    <a:pt x="250" y="0"/>
                    <a:pt x="250" y="0"/>
                    <a:pt x="250" y="0"/>
                  </a:cubicBezTo>
                  <a:cubicBezTo>
                    <a:pt x="250" y="0"/>
                    <a:pt x="250" y="0"/>
                    <a:pt x="250" y="0"/>
                  </a:cubicBezTo>
                  <a:cubicBezTo>
                    <a:pt x="250"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8" y="0"/>
                    <a:pt x="248" y="0"/>
                    <a:pt x="248" y="0"/>
                  </a:cubicBezTo>
                  <a:cubicBezTo>
                    <a:pt x="248" y="0"/>
                    <a:pt x="248" y="0"/>
                    <a:pt x="248" y="0"/>
                  </a:cubicBezTo>
                  <a:cubicBezTo>
                    <a:pt x="248" y="0"/>
                    <a:pt x="248" y="0"/>
                    <a:pt x="247" y="0"/>
                  </a:cubicBezTo>
                  <a:cubicBezTo>
                    <a:pt x="247" y="0"/>
                    <a:pt x="247" y="0"/>
                    <a:pt x="247" y="0"/>
                  </a:cubicBezTo>
                  <a:cubicBezTo>
                    <a:pt x="247" y="0"/>
                    <a:pt x="247" y="0"/>
                    <a:pt x="247" y="0"/>
                  </a:cubicBezTo>
                  <a:cubicBezTo>
                    <a:pt x="247" y="0"/>
                    <a:pt x="247" y="0"/>
                    <a:pt x="247" y="0"/>
                  </a:cubicBezTo>
                  <a:cubicBezTo>
                    <a:pt x="209" y="29"/>
                    <a:pt x="209" y="29"/>
                    <a:pt x="209" y="29"/>
                  </a:cubicBezTo>
                  <a:cubicBezTo>
                    <a:pt x="208" y="29"/>
                    <a:pt x="208" y="31"/>
                    <a:pt x="208" y="32"/>
                  </a:cubicBezTo>
                  <a:cubicBezTo>
                    <a:pt x="209" y="33"/>
                    <a:pt x="211" y="33"/>
                    <a:pt x="212" y="32"/>
                  </a:cubicBezTo>
                  <a:cubicBezTo>
                    <a:pt x="243" y="9"/>
                    <a:pt x="243" y="9"/>
                    <a:pt x="243" y="9"/>
                  </a:cubicBezTo>
                  <a:cubicBezTo>
                    <a:pt x="217" y="70"/>
                    <a:pt x="217" y="70"/>
                    <a:pt x="217" y="70"/>
                  </a:cubicBezTo>
                  <a:cubicBezTo>
                    <a:pt x="214" y="69"/>
                    <a:pt x="212" y="68"/>
                    <a:pt x="210" y="68"/>
                  </a:cubicBezTo>
                  <a:cubicBezTo>
                    <a:pt x="203" y="68"/>
                    <a:pt x="197" y="72"/>
                    <a:pt x="194" y="78"/>
                  </a:cubicBezTo>
                  <a:cubicBezTo>
                    <a:pt x="161" y="59"/>
                    <a:pt x="161" y="59"/>
                    <a:pt x="161" y="59"/>
                  </a:cubicBezTo>
                  <a:cubicBezTo>
                    <a:pt x="161" y="57"/>
                    <a:pt x="161" y="56"/>
                    <a:pt x="161" y="55"/>
                  </a:cubicBezTo>
                  <a:cubicBezTo>
                    <a:pt x="161" y="45"/>
                    <a:pt x="153" y="36"/>
                    <a:pt x="143" y="36"/>
                  </a:cubicBezTo>
                  <a:cubicBezTo>
                    <a:pt x="133" y="36"/>
                    <a:pt x="125" y="45"/>
                    <a:pt x="125" y="55"/>
                  </a:cubicBezTo>
                  <a:cubicBezTo>
                    <a:pt x="125" y="60"/>
                    <a:pt x="127" y="66"/>
                    <a:pt x="131" y="69"/>
                  </a:cubicBezTo>
                  <a:cubicBezTo>
                    <a:pt x="111" y="112"/>
                    <a:pt x="111" y="112"/>
                    <a:pt x="111" y="112"/>
                  </a:cubicBezTo>
                  <a:cubicBezTo>
                    <a:pt x="109" y="111"/>
                    <a:pt x="107" y="111"/>
                    <a:pt x="105" y="111"/>
                  </a:cubicBezTo>
                  <a:cubicBezTo>
                    <a:pt x="101" y="111"/>
                    <a:pt x="97" y="112"/>
                    <a:pt x="94" y="114"/>
                  </a:cubicBezTo>
                  <a:cubicBezTo>
                    <a:pt x="64" y="81"/>
                    <a:pt x="64" y="81"/>
                    <a:pt x="64" y="81"/>
                  </a:cubicBezTo>
                  <a:cubicBezTo>
                    <a:pt x="67" y="78"/>
                    <a:pt x="68" y="74"/>
                    <a:pt x="68" y="70"/>
                  </a:cubicBezTo>
                  <a:cubicBezTo>
                    <a:pt x="68" y="59"/>
                    <a:pt x="60" y="51"/>
                    <a:pt x="50" y="51"/>
                  </a:cubicBezTo>
                  <a:cubicBezTo>
                    <a:pt x="40" y="51"/>
                    <a:pt x="32" y="59"/>
                    <a:pt x="32" y="70"/>
                  </a:cubicBezTo>
                  <a:cubicBezTo>
                    <a:pt x="32" y="74"/>
                    <a:pt x="34" y="79"/>
                    <a:pt x="37" y="82"/>
                  </a:cubicBezTo>
                  <a:cubicBezTo>
                    <a:pt x="1" y="128"/>
                    <a:pt x="1" y="128"/>
                    <a:pt x="1" y="128"/>
                  </a:cubicBezTo>
                  <a:cubicBezTo>
                    <a:pt x="0" y="129"/>
                    <a:pt x="0" y="131"/>
                    <a:pt x="1" y="131"/>
                  </a:cubicBezTo>
                  <a:cubicBezTo>
                    <a:pt x="2" y="132"/>
                    <a:pt x="2" y="132"/>
                    <a:pt x="3" y="132"/>
                  </a:cubicBezTo>
                  <a:cubicBezTo>
                    <a:pt x="4" y="132"/>
                    <a:pt x="4" y="131"/>
                    <a:pt x="5" y="131"/>
                  </a:cubicBezTo>
                  <a:cubicBezTo>
                    <a:pt x="40" y="85"/>
                    <a:pt x="40" y="85"/>
                    <a:pt x="40" y="85"/>
                  </a:cubicBezTo>
                  <a:cubicBezTo>
                    <a:pt x="43" y="87"/>
                    <a:pt x="46" y="88"/>
                    <a:pt x="50" y="88"/>
                  </a:cubicBezTo>
                  <a:cubicBezTo>
                    <a:pt x="54" y="88"/>
                    <a:pt x="58" y="87"/>
                    <a:pt x="61" y="85"/>
                  </a:cubicBezTo>
                  <a:cubicBezTo>
                    <a:pt x="91" y="118"/>
                    <a:pt x="91" y="118"/>
                    <a:pt x="91" y="118"/>
                  </a:cubicBezTo>
                  <a:cubicBezTo>
                    <a:pt x="88" y="121"/>
                    <a:pt x="86" y="125"/>
                    <a:pt x="86" y="129"/>
                  </a:cubicBezTo>
                  <a:cubicBezTo>
                    <a:pt x="86" y="140"/>
                    <a:pt x="94" y="148"/>
                    <a:pt x="105" y="148"/>
                  </a:cubicBezTo>
                  <a:cubicBezTo>
                    <a:pt x="115" y="148"/>
                    <a:pt x="123" y="140"/>
                    <a:pt x="123" y="129"/>
                  </a:cubicBezTo>
                  <a:cubicBezTo>
                    <a:pt x="123" y="123"/>
                    <a:pt x="120" y="118"/>
                    <a:pt x="115" y="114"/>
                  </a:cubicBezTo>
                  <a:cubicBezTo>
                    <a:pt x="135" y="71"/>
                    <a:pt x="135" y="71"/>
                    <a:pt x="135" y="71"/>
                  </a:cubicBezTo>
                  <a:cubicBezTo>
                    <a:pt x="138" y="72"/>
                    <a:pt x="140" y="73"/>
                    <a:pt x="143" y="73"/>
                  </a:cubicBezTo>
                  <a:cubicBezTo>
                    <a:pt x="150" y="73"/>
                    <a:pt x="156" y="69"/>
                    <a:pt x="159" y="63"/>
                  </a:cubicBezTo>
                  <a:cubicBezTo>
                    <a:pt x="192" y="82"/>
                    <a:pt x="192" y="82"/>
                    <a:pt x="192" y="82"/>
                  </a:cubicBezTo>
                  <a:cubicBezTo>
                    <a:pt x="192" y="83"/>
                    <a:pt x="191" y="85"/>
                    <a:pt x="191" y="87"/>
                  </a:cubicBezTo>
                  <a:cubicBezTo>
                    <a:pt x="191" y="97"/>
                    <a:pt x="200" y="105"/>
                    <a:pt x="210" y="105"/>
                  </a:cubicBezTo>
                  <a:cubicBezTo>
                    <a:pt x="220" y="105"/>
                    <a:pt x="228" y="97"/>
                    <a:pt x="228" y="87"/>
                  </a:cubicBezTo>
                  <a:cubicBezTo>
                    <a:pt x="228" y="81"/>
                    <a:pt x="225" y="75"/>
                    <a:pt x="221" y="72"/>
                  </a:cubicBezTo>
                  <a:cubicBezTo>
                    <a:pt x="247" y="11"/>
                    <a:pt x="247" y="11"/>
                    <a:pt x="247" y="11"/>
                  </a:cubicBezTo>
                  <a:cubicBezTo>
                    <a:pt x="253" y="51"/>
                    <a:pt x="253" y="51"/>
                    <a:pt x="253" y="51"/>
                  </a:cubicBezTo>
                  <a:cubicBezTo>
                    <a:pt x="253" y="52"/>
                    <a:pt x="254" y="53"/>
                    <a:pt x="255" y="53"/>
                  </a:cubicBezTo>
                  <a:cubicBezTo>
                    <a:pt x="255" y="53"/>
                    <a:pt x="256" y="53"/>
                    <a:pt x="256" y="53"/>
                  </a:cubicBezTo>
                  <a:cubicBezTo>
                    <a:pt x="257" y="53"/>
                    <a:pt x="258" y="52"/>
                    <a:pt x="258" y="50"/>
                  </a:cubicBezTo>
                  <a:close/>
                  <a:moveTo>
                    <a:pt x="36" y="70"/>
                  </a:moveTo>
                  <a:cubicBezTo>
                    <a:pt x="36" y="62"/>
                    <a:pt x="43" y="56"/>
                    <a:pt x="50" y="56"/>
                  </a:cubicBezTo>
                  <a:cubicBezTo>
                    <a:pt x="58" y="56"/>
                    <a:pt x="64" y="62"/>
                    <a:pt x="64" y="70"/>
                  </a:cubicBezTo>
                  <a:cubicBezTo>
                    <a:pt x="64" y="73"/>
                    <a:pt x="62" y="77"/>
                    <a:pt x="59" y="80"/>
                  </a:cubicBezTo>
                  <a:cubicBezTo>
                    <a:pt x="59" y="80"/>
                    <a:pt x="59" y="80"/>
                    <a:pt x="59" y="80"/>
                  </a:cubicBezTo>
                  <a:cubicBezTo>
                    <a:pt x="59" y="80"/>
                    <a:pt x="59" y="80"/>
                    <a:pt x="59" y="80"/>
                  </a:cubicBezTo>
                  <a:cubicBezTo>
                    <a:pt x="57" y="82"/>
                    <a:pt x="54" y="83"/>
                    <a:pt x="50" y="83"/>
                  </a:cubicBezTo>
                  <a:cubicBezTo>
                    <a:pt x="43" y="83"/>
                    <a:pt x="36" y="77"/>
                    <a:pt x="36" y="70"/>
                  </a:cubicBezTo>
                  <a:close/>
                  <a:moveTo>
                    <a:pt x="118" y="129"/>
                  </a:moveTo>
                  <a:cubicBezTo>
                    <a:pt x="118" y="137"/>
                    <a:pt x="112" y="143"/>
                    <a:pt x="105" y="143"/>
                  </a:cubicBezTo>
                  <a:cubicBezTo>
                    <a:pt x="97" y="143"/>
                    <a:pt x="91" y="137"/>
                    <a:pt x="91" y="129"/>
                  </a:cubicBezTo>
                  <a:cubicBezTo>
                    <a:pt x="91" y="122"/>
                    <a:pt x="97" y="116"/>
                    <a:pt x="105" y="116"/>
                  </a:cubicBezTo>
                  <a:cubicBezTo>
                    <a:pt x="112" y="116"/>
                    <a:pt x="118" y="122"/>
                    <a:pt x="118" y="129"/>
                  </a:cubicBezTo>
                  <a:close/>
                  <a:moveTo>
                    <a:pt x="143" y="68"/>
                  </a:moveTo>
                  <a:cubicBezTo>
                    <a:pt x="136" y="68"/>
                    <a:pt x="129" y="62"/>
                    <a:pt x="129" y="55"/>
                  </a:cubicBezTo>
                  <a:cubicBezTo>
                    <a:pt x="129" y="47"/>
                    <a:pt x="136" y="41"/>
                    <a:pt x="143" y="41"/>
                  </a:cubicBezTo>
                  <a:cubicBezTo>
                    <a:pt x="151" y="41"/>
                    <a:pt x="157" y="47"/>
                    <a:pt x="157" y="55"/>
                  </a:cubicBezTo>
                  <a:cubicBezTo>
                    <a:pt x="157" y="62"/>
                    <a:pt x="151" y="68"/>
                    <a:pt x="143" y="68"/>
                  </a:cubicBezTo>
                  <a:close/>
                  <a:moveTo>
                    <a:pt x="223" y="87"/>
                  </a:moveTo>
                  <a:cubicBezTo>
                    <a:pt x="223" y="94"/>
                    <a:pt x="217" y="100"/>
                    <a:pt x="210" y="100"/>
                  </a:cubicBezTo>
                  <a:cubicBezTo>
                    <a:pt x="202" y="100"/>
                    <a:pt x="196" y="94"/>
                    <a:pt x="196" y="87"/>
                  </a:cubicBezTo>
                  <a:cubicBezTo>
                    <a:pt x="196" y="79"/>
                    <a:pt x="202" y="73"/>
                    <a:pt x="210" y="73"/>
                  </a:cubicBezTo>
                  <a:cubicBezTo>
                    <a:pt x="217" y="73"/>
                    <a:pt x="223" y="79"/>
                    <a:pt x="223" y="8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 name="Group 13"/>
          <p:cNvGrpSpPr/>
          <p:nvPr/>
        </p:nvGrpSpPr>
        <p:grpSpPr>
          <a:xfrm>
            <a:off x="8350416" y="2998596"/>
            <a:ext cx="1060424" cy="1066032"/>
            <a:chOff x="9788525" y="2444750"/>
            <a:chExt cx="600075" cy="603250"/>
          </a:xfrm>
        </p:grpSpPr>
        <p:sp>
          <p:nvSpPr>
            <p:cNvPr id="15" name="Oval 14"/>
            <p:cNvSpPr>
              <a:spLocks noChangeArrowheads="1"/>
            </p:cNvSpPr>
            <p:nvPr/>
          </p:nvSpPr>
          <p:spPr bwMode="auto">
            <a:xfrm>
              <a:off x="9788525" y="2444750"/>
              <a:ext cx="600075" cy="603250"/>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6" name="Group 15"/>
            <p:cNvGrpSpPr/>
            <p:nvPr/>
          </p:nvGrpSpPr>
          <p:grpSpPr>
            <a:xfrm>
              <a:off x="9928225" y="2586038"/>
              <a:ext cx="328613" cy="320675"/>
              <a:chOff x="9928225" y="2871788"/>
              <a:chExt cx="328613" cy="320675"/>
            </a:xfrm>
          </p:grpSpPr>
          <p:sp>
            <p:nvSpPr>
              <p:cNvPr id="17" name="Freeform 16"/>
              <p:cNvSpPr>
                <a:spLocks noEditPoints="1"/>
              </p:cNvSpPr>
              <p:nvPr/>
            </p:nvSpPr>
            <p:spPr bwMode="auto">
              <a:xfrm>
                <a:off x="9952038" y="2871788"/>
                <a:ext cx="304800" cy="296863"/>
              </a:xfrm>
              <a:custGeom>
                <a:avLst/>
                <a:gdLst>
                  <a:gd name="T0" fmla="*/ 173 w 180"/>
                  <a:gd name="T1" fmla="*/ 2 h 175"/>
                  <a:gd name="T2" fmla="*/ 163 w 180"/>
                  <a:gd name="T3" fmla="*/ 0 h 175"/>
                  <a:gd name="T4" fmla="*/ 98 w 180"/>
                  <a:gd name="T5" fmla="*/ 29 h 175"/>
                  <a:gd name="T6" fmla="*/ 65 w 180"/>
                  <a:gd name="T7" fmla="*/ 65 h 175"/>
                  <a:gd name="T8" fmla="*/ 25 w 180"/>
                  <a:gd name="T9" fmla="*/ 68 h 175"/>
                  <a:gd name="T10" fmla="*/ 0 w 180"/>
                  <a:gd name="T11" fmla="*/ 95 h 175"/>
                  <a:gd name="T12" fmla="*/ 1 w 180"/>
                  <a:gd name="T13" fmla="*/ 97 h 175"/>
                  <a:gd name="T14" fmla="*/ 3 w 180"/>
                  <a:gd name="T15" fmla="*/ 98 h 175"/>
                  <a:gd name="T16" fmla="*/ 34 w 180"/>
                  <a:gd name="T17" fmla="*/ 99 h 175"/>
                  <a:gd name="T18" fmla="*/ 32 w 180"/>
                  <a:gd name="T19" fmla="*/ 101 h 175"/>
                  <a:gd name="T20" fmla="*/ 32 w 180"/>
                  <a:gd name="T21" fmla="*/ 110 h 175"/>
                  <a:gd name="T22" fmla="*/ 22 w 180"/>
                  <a:gd name="T23" fmla="*/ 120 h 175"/>
                  <a:gd name="T24" fmla="*/ 32 w 180"/>
                  <a:gd name="T25" fmla="*/ 143 h 175"/>
                  <a:gd name="T26" fmla="*/ 52 w 180"/>
                  <a:gd name="T27" fmla="*/ 155 h 175"/>
                  <a:gd name="T28" fmla="*/ 55 w 180"/>
                  <a:gd name="T29" fmla="*/ 153 h 175"/>
                  <a:gd name="T30" fmla="*/ 65 w 180"/>
                  <a:gd name="T31" fmla="*/ 143 h 175"/>
                  <a:gd name="T32" fmla="*/ 71 w 180"/>
                  <a:gd name="T33" fmla="*/ 145 h 175"/>
                  <a:gd name="T34" fmla="*/ 74 w 180"/>
                  <a:gd name="T35" fmla="*/ 143 h 175"/>
                  <a:gd name="T36" fmla="*/ 77 w 180"/>
                  <a:gd name="T37" fmla="*/ 141 h 175"/>
                  <a:gd name="T38" fmla="*/ 78 w 180"/>
                  <a:gd name="T39" fmla="*/ 172 h 175"/>
                  <a:gd name="T40" fmla="*/ 78 w 180"/>
                  <a:gd name="T41" fmla="*/ 175 h 175"/>
                  <a:gd name="T42" fmla="*/ 80 w 180"/>
                  <a:gd name="T43" fmla="*/ 175 h 175"/>
                  <a:gd name="T44" fmla="*/ 81 w 180"/>
                  <a:gd name="T45" fmla="*/ 175 h 175"/>
                  <a:gd name="T46" fmla="*/ 108 w 180"/>
                  <a:gd name="T47" fmla="*/ 151 h 175"/>
                  <a:gd name="T48" fmla="*/ 111 w 180"/>
                  <a:gd name="T49" fmla="*/ 110 h 175"/>
                  <a:gd name="T50" fmla="*/ 146 w 180"/>
                  <a:gd name="T51" fmla="*/ 78 h 175"/>
                  <a:gd name="T52" fmla="*/ 173 w 180"/>
                  <a:gd name="T53" fmla="*/ 2 h 175"/>
                  <a:gd name="T54" fmla="*/ 7 w 180"/>
                  <a:gd name="T55" fmla="*/ 92 h 175"/>
                  <a:gd name="T56" fmla="*/ 26 w 180"/>
                  <a:gd name="T57" fmla="*/ 72 h 175"/>
                  <a:gd name="T58" fmla="*/ 61 w 180"/>
                  <a:gd name="T59" fmla="*/ 69 h 175"/>
                  <a:gd name="T60" fmla="*/ 38 w 180"/>
                  <a:gd name="T61" fmla="*/ 95 h 175"/>
                  <a:gd name="T62" fmla="*/ 7 w 180"/>
                  <a:gd name="T63" fmla="*/ 92 h 175"/>
                  <a:gd name="T64" fmla="*/ 52 w 180"/>
                  <a:gd name="T65" fmla="*/ 150 h 175"/>
                  <a:gd name="T66" fmla="*/ 36 w 180"/>
                  <a:gd name="T67" fmla="*/ 140 h 175"/>
                  <a:gd name="T68" fmla="*/ 25 w 180"/>
                  <a:gd name="T69" fmla="*/ 123 h 175"/>
                  <a:gd name="T70" fmla="*/ 34 w 180"/>
                  <a:gd name="T71" fmla="*/ 114 h 175"/>
                  <a:gd name="T72" fmla="*/ 46 w 180"/>
                  <a:gd name="T73" fmla="*/ 129 h 175"/>
                  <a:gd name="T74" fmla="*/ 61 w 180"/>
                  <a:gd name="T75" fmla="*/ 141 h 175"/>
                  <a:gd name="T76" fmla="*/ 52 w 180"/>
                  <a:gd name="T77" fmla="*/ 150 h 175"/>
                  <a:gd name="T78" fmla="*/ 103 w 180"/>
                  <a:gd name="T79" fmla="*/ 149 h 175"/>
                  <a:gd name="T80" fmla="*/ 83 w 180"/>
                  <a:gd name="T81" fmla="*/ 168 h 175"/>
                  <a:gd name="T82" fmla="*/ 81 w 180"/>
                  <a:gd name="T83" fmla="*/ 137 h 175"/>
                  <a:gd name="T84" fmla="*/ 106 w 180"/>
                  <a:gd name="T85" fmla="*/ 115 h 175"/>
                  <a:gd name="T86" fmla="*/ 103 w 180"/>
                  <a:gd name="T87" fmla="*/ 149 h 175"/>
                  <a:gd name="T88" fmla="*/ 77 w 180"/>
                  <a:gd name="T89" fmla="*/ 135 h 175"/>
                  <a:gd name="T90" fmla="*/ 76 w 180"/>
                  <a:gd name="T91" fmla="*/ 135 h 175"/>
                  <a:gd name="T92" fmla="*/ 71 w 180"/>
                  <a:gd name="T93" fmla="*/ 140 h 175"/>
                  <a:gd name="T94" fmla="*/ 71 w 180"/>
                  <a:gd name="T95" fmla="*/ 140 h 175"/>
                  <a:gd name="T96" fmla="*/ 50 w 180"/>
                  <a:gd name="T97" fmla="*/ 126 h 175"/>
                  <a:gd name="T98" fmla="*/ 35 w 180"/>
                  <a:gd name="T99" fmla="*/ 104 h 175"/>
                  <a:gd name="T100" fmla="*/ 40 w 180"/>
                  <a:gd name="T101" fmla="*/ 99 h 175"/>
                  <a:gd name="T102" fmla="*/ 40 w 180"/>
                  <a:gd name="T103" fmla="*/ 99 h 175"/>
                  <a:gd name="T104" fmla="*/ 101 w 180"/>
                  <a:gd name="T105" fmla="*/ 32 h 175"/>
                  <a:gd name="T106" fmla="*/ 163 w 180"/>
                  <a:gd name="T107" fmla="*/ 4 h 175"/>
                  <a:gd name="T108" fmla="*/ 170 w 180"/>
                  <a:gd name="T109" fmla="*/ 6 h 175"/>
                  <a:gd name="T110" fmla="*/ 143 w 180"/>
                  <a:gd name="T111" fmla="*/ 74 h 175"/>
                  <a:gd name="T112" fmla="*/ 77 w 180"/>
                  <a:gd name="T113" fmla="*/ 1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5">
                    <a:moveTo>
                      <a:pt x="173" y="2"/>
                    </a:moveTo>
                    <a:cubicBezTo>
                      <a:pt x="171" y="0"/>
                      <a:pt x="168" y="0"/>
                      <a:pt x="163" y="0"/>
                    </a:cubicBezTo>
                    <a:cubicBezTo>
                      <a:pt x="150" y="0"/>
                      <a:pt x="121" y="6"/>
                      <a:pt x="98" y="29"/>
                    </a:cubicBezTo>
                    <a:cubicBezTo>
                      <a:pt x="65" y="65"/>
                      <a:pt x="65" y="65"/>
                      <a:pt x="65" y="65"/>
                    </a:cubicBezTo>
                    <a:cubicBezTo>
                      <a:pt x="60" y="65"/>
                      <a:pt x="37" y="63"/>
                      <a:pt x="25" y="68"/>
                    </a:cubicBezTo>
                    <a:cubicBezTo>
                      <a:pt x="11" y="73"/>
                      <a:pt x="1" y="94"/>
                      <a:pt x="0" y="95"/>
                    </a:cubicBezTo>
                    <a:cubicBezTo>
                      <a:pt x="0" y="95"/>
                      <a:pt x="0" y="96"/>
                      <a:pt x="1" y="97"/>
                    </a:cubicBezTo>
                    <a:cubicBezTo>
                      <a:pt x="1" y="98"/>
                      <a:pt x="2" y="98"/>
                      <a:pt x="3" y="98"/>
                    </a:cubicBezTo>
                    <a:cubicBezTo>
                      <a:pt x="16" y="94"/>
                      <a:pt x="29" y="97"/>
                      <a:pt x="34" y="99"/>
                    </a:cubicBezTo>
                    <a:cubicBezTo>
                      <a:pt x="32" y="101"/>
                      <a:pt x="32" y="101"/>
                      <a:pt x="32" y="101"/>
                    </a:cubicBezTo>
                    <a:cubicBezTo>
                      <a:pt x="30" y="103"/>
                      <a:pt x="30" y="106"/>
                      <a:pt x="32" y="110"/>
                    </a:cubicBezTo>
                    <a:cubicBezTo>
                      <a:pt x="22" y="120"/>
                      <a:pt x="22" y="120"/>
                      <a:pt x="22" y="120"/>
                    </a:cubicBezTo>
                    <a:cubicBezTo>
                      <a:pt x="18" y="125"/>
                      <a:pt x="24" y="135"/>
                      <a:pt x="32" y="143"/>
                    </a:cubicBezTo>
                    <a:cubicBezTo>
                      <a:pt x="38" y="149"/>
                      <a:pt x="46" y="155"/>
                      <a:pt x="52" y="155"/>
                    </a:cubicBezTo>
                    <a:cubicBezTo>
                      <a:pt x="53" y="155"/>
                      <a:pt x="54" y="154"/>
                      <a:pt x="55" y="153"/>
                    </a:cubicBezTo>
                    <a:cubicBezTo>
                      <a:pt x="65" y="143"/>
                      <a:pt x="65" y="143"/>
                      <a:pt x="65" y="143"/>
                    </a:cubicBezTo>
                    <a:cubicBezTo>
                      <a:pt x="67" y="144"/>
                      <a:pt x="69" y="145"/>
                      <a:pt x="71" y="145"/>
                    </a:cubicBezTo>
                    <a:cubicBezTo>
                      <a:pt x="73" y="145"/>
                      <a:pt x="74" y="144"/>
                      <a:pt x="74" y="143"/>
                    </a:cubicBezTo>
                    <a:cubicBezTo>
                      <a:pt x="77" y="141"/>
                      <a:pt x="77" y="141"/>
                      <a:pt x="77" y="141"/>
                    </a:cubicBezTo>
                    <a:cubicBezTo>
                      <a:pt x="79" y="147"/>
                      <a:pt x="82" y="160"/>
                      <a:pt x="78" y="172"/>
                    </a:cubicBezTo>
                    <a:cubicBezTo>
                      <a:pt x="77" y="173"/>
                      <a:pt x="78" y="174"/>
                      <a:pt x="78" y="175"/>
                    </a:cubicBezTo>
                    <a:cubicBezTo>
                      <a:pt x="79" y="175"/>
                      <a:pt x="79" y="175"/>
                      <a:pt x="80" y="175"/>
                    </a:cubicBezTo>
                    <a:cubicBezTo>
                      <a:pt x="80" y="175"/>
                      <a:pt x="81" y="175"/>
                      <a:pt x="81" y="175"/>
                    </a:cubicBezTo>
                    <a:cubicBezTo>
                      <a:pt x="82" y="175"/>
                      <a:pt x="103" y="165"/>
                      <a:pt x="108" y="151"/>
                    </a:cubicBezTo>
                    <a:cubicBezTo>
                      <a:pt x="112" y="138"/>
                      <a:pt x="111" y="116"/>
                      <a:pt x="111" y="110"/>
                    </a:cubicBezTo>
                    <a:cubicBezTo>
                      <a:pt x="146" y="78"/>
                      <a:pt x="146" y="78"/>
                      <a:pt x="146" y="78"/>
                    </a:cubicBezTo>
                    <a:cubicBezTo>
                      <a:pt x="174" y="50"/>
                      <a:pt x="180" y="9"/>
                      <a:pt x="173" y="2"/>
                    </a:cubicBezTo>
                    <a:close/>
                    <a:moveTo>
                      <a:pt x="7" y="92"/>
                    </a:moveTo>
                    <a:cubicBezTo>
                      <a:pt x="11" y="86"/>
                      <a:pt x="18" y="75"/>
                      <a:pt x="26" y="72"/>
                    </a:cubicBezTo>
                    <a:cubicBezTo>
                      <a:pt x="36" y="69"/>
                      <a:pt x="53" y="69"/>
                      <a:pt x="61" y="69"/>
                    </a:cubicBezTo>
                    <a:cubicBezTo>
                      <a:pt x="38" y="95"/>
                      <a:pt x="38" y="95"/>
                      <a:pt x="38" y="95"/>
                    </a:cubicBezTo>
                    <a:cubicBezTo>
                      <a:pt x="33" y="93"/>
                      <a:pt x="21" y="89"/>
                      <a:pt x="7" y="92"/>
                    </a:cubicBezTo>
                    <a:close/>
                    <a:moveTo>
                      <a:pt x="52" y="150"/>
                    </a:moveTo>
                    <a:cubicBezTo>
                      <a:pt x="51" y="151"/>
                      <a:pt x="44" y="148"/>
                      <a:pt x="36" y="140"/>
                    </a:cubicBezTo>
                    <a:cubicBezTo>
                      <a:pt x="27" y="131"/>
                      <a:pt x="25" y="124"/>
                      <a:pt x="25" y="123"/>
                    </a:cubicBezTo>
                    <a:cubicBezTo>
                      <a:pt x="34" y="114"/>
                      <a:pt x="34" y="114"/>
                      <a:pt x="34" y="114"/>
                    </a:cubicBezTo>
                    <a:cubicBezTo>
                      <a:pt x="38" y="120"/>
                      <a:pt x="42" y="125"/>
                      <a:pt x="46" y="129"/>
                    </a:cubicBezTo>
                    <a:cubicBezTo>
                      <a:pt x="51" y="134"/>
                      <a:pt x="56" y="138"/>
                      <a:pt x="61" y="141"/>
                    </a:cubicBezTo>
                    <a:lnTo>
                      <a:pt x="52" y="150"/>
                    </a:lnTo>
                    <a:close/>
                    <a:moveTo>
                      <a:pt x="103" y="149"/>
                    </a:moveTo>
                    <a:cubicBezTo>
                      <a:pt x="100" y="158"/>
                      <a:pt x="90" y="165"/>
                      <a:pt x="83" y="168"/>
                    </a:cubicBezTo>
                    <a:cubicBezTo>
                      <a:pt x="86" y="155"/>
                      <a:pt x="82" y="142"/>
                      <a:pt x="81" y="137"/>
                    </a:cubicBezTo>
                    <a:cubicBezTo>
                      <a:pt x="106" y="115"/>
                      <a:pt x="106" y="115"/>
                      <a:pt x="106" y="115"/>
                    </a:cubicBezTo>
                    <a:cubicBezTo>
                      <a:pt x="107" y="123"/>
                      <a:pt x="107" y="140"/>
                      <a:pt x="103" y="149"/>
                    </a:cubicBezTo>
                    <a:close/>
                    <a:moveTo>
                      <a:pt x="77" y="135"/>
                    </a:moveTo>
                    <a:cubicBezTo>
                      <a:pt x="77" y="135"/>
                      <a:pt x="77" y="135"/>
                      <a:pt x="76" y="135"/>
                    </a:cubicBezTo>
                    <a:cubicBezTo>
                      <a:pt x="71" y="140"/>
                      <a:pt x="71" y="140"/>
                      <a:pt x="71" y="140"/>
                    </a:cubicBezTo>
                    <a:cubicBezTo>
                      <a:pt x="71" y="140"/>
                      <a:pt x="71" y="140"/>
                      <a:pt x="71" y="140"/>
                    </a:cubicBezTo>
                    <a:cubicBezTo>
                      <a:pt x="67" y="140"/>
                      <a:pt x="59" y="135"/>
                      <a:pt x="50" y="126"/>
                    </a:cubicBezTo>
                    <a:cubicBezTo>
                      <a:pt x="39" y="115"/>
                      <a:pt x="35" y="106"/>
                      <a:pt x="35" y="104"/>
                    </a:cubicBezTo>
                    <a:cubicBezTo>
                      <a:pt x="40" y="99"/>
                      <a:pt x="40" y="99"/>
                      <a:pt x="40" y="99"/>
                    </a:cubicBezTo>
                    <a:cubicBezTo>
                      <a:pt x="40" y="99"/>
                      <a:pt x="40" y="99"/>
                      <a:pt x="40" y="99"/>
                    </a:cubicBezTo>
                    <a:cubicBezTo>
                      <a:pt x="101" y="32"/>
                      <a:pt x="101" y="32"/>
                      <a:pt x="101" y="32"/>
                    </a:cubicBezTo>
                    <a:cubicBezTo>
                      <a:pt x="122" y="12"/>
                      <a:pt x="149" y="4"/>
                      <a:pt x="163" y="4"/>
                    </a:cubicBezTo>
                    <a:cubicBezTo>
                      <a:pt x="167" y="4"/>
                      <a:pt x="169" y="5"/>
                      <a:pt x="170" y="6"/>
                    </a:cubicBezTo>
                    <a:cubicBezTo>
                      <a:pt x="174" y="10"/>
                      <a:pt x="170" y="48"/>
                      <a:pt x="143" y="74"/>
                    </a:cubicBezTo>
                    <a:lnTo>
                      <a:pt x="77" y="13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7"/>
              <p:cNvSpPr>
                <a:spLocks noEditPoints="1"/>
              </p:cNvSpPr>
              <p:nvPr/>
            </p:nvSpPr>
            <p:spPr bwMode="auto">
              <a:xfrm>
                <a:off x="10123488" y="2941638"/>
                <a:ext cx="58738" cy="53975"/>
              </a:xfrm>
              <a:custGeom>
                <a:avLst/>
                <a:gdLst>
                  <a:gd name="T0" fmla="*/ 17 w 35"/>
                  <a:gd name="T1" fmla="*/ 0 h 32"/>
                  <a:gd name="T2" fmla="*/ 6 w 35"/>
                  <a:gd name="T3" fmla="*/ 5 h 32"/>
                  <a:gd name="T4" fmla="*/ 6 w 35"/>
                  <a:gd name="T5" fmla="*/ 28 h 32"/>
                  <a:gd name="T6" fmla="*/ 17 w 35"/>
                  <a:gd name="T7" fmla="*/ 32 h 32"/>
                  <a:gd name="T8" fmla="*/ 28 w 35"/>
                  <a:gd name="T9" fmla="*/ 28 h 32"/>
                  <a:gd name="T10" fmla="*/ 28 w 35"/>
                  <a:gd name="T11" fmla="*/ 5 h 32"/>
                  <a:gd name="T12" fmla="*/ 17 w 35"/>
                  <a:gd name="T13" fmla="*/ 0 h 32"/>
                  <a:gd name="T14" fmla="*/ 25 w 35"/>
                  <a:gd name="T15" fmla="*/ 24 h 32"/>
                  <a:gd name="T16" fmla="*/ 17 w 35"/>
                  <a:gd name="T17" fmla="*/ 28 h 32"/>
                  <a:gd name="T18" fmla="*/ 9 w 35"/>
                  <a:gd name="T19" fmla="*/ 24 h 32"/>
                  <a:gd name="T20" fmla="*/ 9 w 35"/>
                  <a:gd name="T21" fmla="*/ 8 h 32"/>
                  <a:gd name="T22" fmla="*/ 17 w 35"/>
                  <a:gd name="T23" fmla="*/ 5 h 32"/>
                  <a:gd name="T24" fmla="*/ 25 w 35"/>
                  <a:gd name="T25" fmla="*/ 8 h 32"/>
                  <a:gd name="T26" fmla="*/ 25 w 35"/>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2">
                    <a:moveTo>
                      <a:pt x="17" y="0"/>
                    </a:moveTo>
                    <a:cubicBezTo>
                      <a:pt x="13" y="0"/>
                      <a:pt x="9" y="2"/>
                      <a:pt x="6" y="5"/>
                    </a:cubicBezTo>
                    <a:cubicBezTo>
                      <a:pt x="0" y="11"/>
                      <a:pt x="0" y="21"/>
                      <a:pt x="6" y="28"/>
                    </a:cubicBezTo>
                    <a:cubicBezTo>
                      <a:pt x="9" y="31"/>
                      <a:pt x="13" y="32"/>
                      <a:pt x="17" y="32"/>
                    </a:cubicBezTo>
                    <a:cubicBezTo>
                      <a:pt x="21" y="32"/>
                      <a:pt x="25" y="31"/>
                      <a:pt x="28" y="28"/>
                    </a:cubicBezTo>
                    <a:cubicBezTo>
                      <a:pt x="35" y="21"/>
                      <a:pt x="35" y="11"/>
                      <a:pt x="28" y="5"/>
                    </a:cubicBezTo>
                    <a:cubicBezTo>
                      <a:pt x="25" y="2"/>
                      <a:pt x="21" y="0"/>
                      <a:pt x="17" y="0"/>
                    </a:cubicBezTo>
                    <a:close/>
                    <a:moveTo>
                      <a:pt x="25" y="24"/>
                    </a:moveTo>
                    <a:cubicBezTo>
                      <a:pt x="23" y="26"/>
                      <a:pt x="20" y="28"/>
                      <a:pt x="17" y="28"/>
                    </a:cubicBezTo>
                    <a:cubicBezTo>
                      <a:pt x="14" y="28"/>
                      <a:pt x="11" y="26"/>
                      <a:pt x="9" y="24"/>
                    </a:cubicBezTo>
                    <a:cubicBezTo>
                      <a:pt x="5" y="20"/>
                      <a:pt x="5" y="13"/>
                      <a:pt x="9" y="8"/>
                    </a:cubicBezTo>
                    <a:cubicBezTo>
                      <a:pt x="11" y="6"/>
                      <a:pt x="14" y="5"/>
                      <a:pt x="17" y="5"/>
                    </a:cubicBezTo>
                    <a:cubicBezTo>
                      <a:pt x="20" y="5"/>
                      <a:pt x="23" y="6"/>
                      <a:pt x="25" y="8"/>
                    </a:cubicBezTo>
                    <a:cubicBezTo>
                      <a:pt x="29" y="13"/>
                      <a:pt x="29" y="20"/>
                      <a:pt x="25" y="2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p:cNvSpPr>
              <p:nvPr/>
            </p:nvSpPr>
            <p:spPr bwMode="auto">
              <a:xfrm>
                <a:off x="9928225" y="3106738"/>
                <a:ext cx="85725" cy="85725"/>
              </a:xfrm>
              <a:custGeom>
                <a:avLst/>
                <a:gdLst>
                  <a:gd name="T0" fmla="*/ 47 w 51"/>
                  <a:gd name="T1" fmla="*/ 16 h 51"/>
                  <a:gd name="T2" fmla="*/ 45 w 51"/>
                  <a:gd name="T3" fmla="*/ 19 h 51"/>
                  <a:gd name="T4" fmla="*/ 39 w 51"/>
                  <a:gd name="T5" fmla="*/ 35 h 51"/>
                  <a:gd name="T6" fmla="*/ 17 w 51"/>
                  <a:gd name="T7" fmla="*/ 43 h 51"/>
                  <a:gd name="T8" fmla="*/ 6 w 51"/>
                  <a:gd name="T9" fmla="*/ 45 h 51"/>
                  <a:gd name="T10" fmla="*/ 7 w 51"/>
                  <a:gd name="T11" fmla="*/ 36 h 51"/>
                  <a:gd name="T12" fmla="*/ 16 w 51"/>
                  <a:gd name="T13" fmla="*/ 12 h 51"/>
                  <a:gd name="T14" fmla="*/ 33 w 51"/>
                  <a:gd name="T15" fmla="*/ 7 h 51"/>
                  <a:gd name="T16" fmla="*/ 35 w 51"/>
                  <a:gd name="T17" fmla="*/ 5 h 51"/>
                  <a:gd name="T18" fmla="*/ 34 w 51"/>
                  <a:gd name="T19" fmla="*/ 2 h 51"/>
                  <a:gd name="T20" fmla="*/ 13 w 51"/>
                  <a:gd name="T21" fmla="*/ 9 h 51"/>
                  <a:gd name="T22" fmla="*/ 3 w 51"/>
                  <a:gd name="T23" fmla="*/ 36 h 51"/>
                  <a:gd name="T24" fmla="*/ 0 w 51"/>
                  <a:gd name="T25" fmla="*/ 48 h 51"/>
                  <a:gd name="T26" fmla="*/ 1 w 51"/>
                  <a:gd name="T27" fmla="*/ 51 h 51"/>
                  <a:gd name="T28" fmla="*/ 2 w 51"/>
                  <a:gd name="T29" fmla="*/ 51 h 51"/>
                  <a:gd name="T30" fmla="*/ 3 w 51"/>
                  <a:gd name="T31" fmla="*/ 51 h 51"/>
                  <a:gd name="T32" fmla="*/ 18 w 51"/>
                  <a:gd name="T33" fmla="*/ 48 h 51"/>
                  <a:gd name="T34" fmla="*/ 43 w 51"/>
                  <a:gd name="T35" fmla="*/ 39 h 51"/>
                  <a:gd name="T36" fmla="*/ 49 w 51"/>
                  <a:gd name="T37" fmla="*/ 18 h 51"/>
                  <a:gd name="T38" fmla="*/ 47 w 51"/>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1">
                    <a:moveTo>
                      <a:pt x="47" y="16"/>
                    </a:moveTo>
                    <a:cubicBezTo>
                      <a:pt x="45" y="16"/>
                      <a:pt x="45" y="18"/>
                      <a:pt x="45" y="19"/>
                    </a:cubicBezTo>
                    <a:cubicBezTo>
                      <a:pt x="46" y="24"/>
                      <a:pt x="44" y="30"/>
                      <a:pt x="39" y="35"/>
                    </a:cubicBezTo>
                    <a:cubicBezTo>
                      <a:pt x="34" y="41"/>
                      <a:pt x="26" y="42"/>
                      <a:pt x="17" y="43"/>
                    </a:cubicBezTo>
                    <a:cubicBezTo>
                      <a:pt x="13" y="44"/>
                      <a:pt x="9" y="45"/>
                      <a:pt x="6" y="45"/>
                    </a:cubicBezTo>
                    <a:cubicBezTo>
                      <a:pt x="6" y="43"/>
                      <a:pt x="7" y="39"/>
                      <a:pt x="7" y="36"/>
                    </a:cubicBezTo>
                    <a:cubicBezTo>
                      <a:pt x="9" y="27"/>
                      <a:pt x="10" y="18"/>
                      <a:pt x="16" y="12"/>
                    </a:cubicBezTo>
                    <a:cubicBezTo>
                      <a:pt x="21" y="7"/>
                      <a:pt x="27" y="5"/>
                      <a:pt x="33" y="7"/>
                    </a:cubicBezTo>
                    <a:cubicBezTo>
                      <a:pt x="34" y="7"/>
                      <a:pt x="35" y="6"/>
                      <a:pt x="35" y="5"/>
                    </a:cubicBezTo>
                    <a:cubicBezTo>
                      <a:pt x="36" y="4"/>
                      <a:pt x="35" y="2"/>
                      <a:pt x="34" y="2"/>
                    </a:cubicBezTo>
                    <a:cubicBezTo>
                      <a:pt x="27" y="0"/>
                      <a:pt x="19" y="3"/>
                      <a:pt x="13" y="9"/>
                    </a:cubicBezTo>
                    <a:cubicBezTo>
                      <a:pt x="6" y="16"/>
                      <a:pt x="4" y="26"/>
                      <a:pt x="3" y="36"/>
                    </a:cubicBezTo>
                    <a:cubicBezTo>
                      <a:pt x="2" y="40"/>
                      <a:pt x="1" y="45"/>
                      <a:pt x="0" y="48"/>
                    </a:cubicBezTo>
                    <a:cubicBezTo>
                      <a:pt x="0" y="49"/>
                      <a:pt x="0" y="50"/>
                      <a:pt x="1" y="51"/>
                    </a:cubicBezTo>
                    <a:cubicBezTo>
                      <a:pt x="1" y="51"/>
                      <a:pt x="2" y="51"/>
                      <a:pt x="2" y="51"/>
                    </a:cubicBezTo>
                    <a:cubicBezTo>
                      <a:pt x="3" y="51"/>
                      <a:pt x="3" y="51"/>
                      <a:pt x="3" y="51"/>
                    </a:cubicBezTo>
                    <a:cubicBezTo>
                      <a:pt x="8" y="50"/>
                      <a:pt x="13" y="49"/>
                      <a:pt x="18" y="48"/>
                    </a:cubicBezTo>
                    <a:cubicBezTo>
                      <a:pt x="27" y="47"/>
                      <a:pt x="36" y="45"/>
                      <a:pt x="43" y="39"/>
                    </a:cubicBezTo>
                    <a:cubicBezTo>
                      <a:pt x="49" y="32"/>
                      <a:pt x="51" y="25"/>
                      <a:pt x="49" y="18"/>
                    </a:cubicBezTo>
                    <a:cubicBezTo>
                      <a:pt x="49" y="16"/>
                      <a:pt x="48" y="16"/>
                      <a:pt x="47"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0" name="Group 19"/>
          <p:cNvGrpSpPr/>
          <p:nvPr/>
        </p:nvGrpSpPr>
        <p:grpSpPr>
          <a:xfrm>
            <a:off x="2781163" y="3001400"/>
            <a:ext cx="1060424" cy="1060424"/>
            <a:chOff x="7239000" y="2446338"/>
            <a:chExt cx="600075" cy="600075"/>
          </a:xfrm>
        </p:grpSpPr>
        <p:sp>
          <p:nvSpPr>
            <p:cNvPr id="21" name="Oval 20"/>
            <p:cNvSpPr>
              <a:spLocks noChangeArrowheads="1"/>
            </p:cNvSpPr>
            <p:nvPr/>
          </p:nvSpPr>
          <p:spPr bwMode="auto">
            <a:xfrm>
              <a:off x="7239000" y="2446338"/>
              <a:ext cx="600075" cy="600075"/>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2" name="Group 21"/>
            <p:cNvGrpSpPr/>
            <p:nvPr/>
          </p:nvGrpSpPr>
          <p:grpSpPr>
            <a:xfrm>
              <a:off x="7318375" y="2584450"/>
              <a:ext cx="441326" cy="323850"/>
              <a:chOff x="7318375" y="2849563"/>
              <a:chExt cx="441326" cy="323850"/>
            </a:xfrm>
          </p:grpSpPr>
          <p:sp>
            <p:nvSpPr>
              <p:cNvPr id="23" name="Freeform 22"/>
              <p:cNvSpPr>
                <a:spLocks noEditPoints="1"/>
              </p:cNvSpPr>
              <p:nvPr/>
            </p:nvSpPr>
            <p:spPr bwMode="auto">
              <a:xfrm>
                <a:off x="7318375" y="2890838"/>
                <a:ext cx="282575" cy="282575"/>
              </a:xfrm>
              <a:custGeom>
                <a:avLst/>
                <a:gdLst>
                  <a:gd name="T0" fmla="*/ 153 w 166"/>
                  <a:gd name="T1" fmla="*/ 3 h 166"/>
                  <a:gd name="T2" fmla="*/ 150 w 166"/>
                  <a:gd name="T3" fmla="*/ 1 h 166"/>
                  <a:gd name="T4" fmla="*/ 14 w 166"/>
                  <a:gd name="T5" fmla="*/ 35 h 166"/>
                  <a:gd name="T6" fmla="*/ 12 w 166"/>
                  <a:gd name="T7" fmla="*/ 35 h 166"/>
                  <a:gd name="T8" fmla="*/ 12 w 166"/>
                  <a:gd name="T9" fmla="*/ 44 h 166"/>
                  <a:gd name="T10" fmla="*/ 12 w 166"/>
                  <a:gd name="T11" fmla="*/ 90 h 166"/>
                  <a:gd name="T12" fmla="*/ 12 w 166"/>
                  <a:gd name="T13" fmla="*/ 97 h 166"/>
                  <a:gd name="T14" fmla="*/ 14 w 166"/>
                  <a:gd name="T15" fmla="*/ 98 h 166"/>
                  <a:gd name="T16" fmla="*/ 52 w 166"/>
                  <a:gd name="T17" fmla="*/ 164 h 166"/>
                  <a:gd name="T18" fmla="*/ 85 w 166"/>
                  <a:gd name="T19" fmla="*/ 166 h 166"/>
                  <a:gd name="T20" fmla="*/ 90 w 166"/>
                  <a:gd name="T21" fmla="*/ 151 h 166"/>
                  <a:gd name="T22" fmla="*/ 75 w 166"/>
                  <a:gd name="T23" fmla="*/ 134 h 166"/>
                  <a:gd name="T24" fmla="*/ 73 w 166"/>
                  <a:gd name="T25" fmla="*/ 112 h 166"/>
                  <a:gd name="T26" fmla="*/ 62 w 166"/>
                  <a:gd name="T27" fmla="*/ 98 h 166"/>
                  <a:gd name="T28" fmla="*/ 64 w 166"/>
                  <a:gd name="T29" fmla="*/ 98 h 166"/>
                  <a:gd name="T30" fmla="*/ 151 w 166"/>
                  <a:gd name="T31" fmla="*/ 132 h 166"/>
                  <a:gd name="T32" fmla="*/ 153 w 166"/>
                  <a:gd name="T33" fmla="*/ 130 h 166"/>
                  <a:gd name="T34" fmla="*/ 166 w 166"/>
                  <a:gd name="T35" fmla="*/ 67 h 166"/>
                  <a:gd name="T36" fmla="*/ 4 w 166"/>
                  <a:gd name="T37" fmla="*/ 67 h 166"/>
                  <a:gd name="T38" fmla="*/ 12 w 166"/>
                  <a:gd name="T39" fmla="*/ 85 h 166"/>
                  <a:gd name="T40" fmla="*/ 65 w 166"/>
                  <a:gd name="T41" fmla="*/ 109 h 166"/>
                  <a:gd name="T42" fmla="*/ 70 w 166"/>
                  <a:gd name="T43" fmla="*/ 124 h 166"/>
                  <a:gd name="T44" fmla="*/ 79 w 166"/>
                  <a:gd name="T45" fmla="*/ 145 h 166"/>
                  <a:gd name="T46" fmla="*/ 86 w 166"/>
                  <a:gd name="T47" fmla="*/ 159 h 166"/>
                  <a:gd name="T48" fmla="*/ 56 w 166"/>
                  <a:gd name="T49" fmla="*/ 161 h 166"/>
                  <a:gd name="T50" fmla="*/ 57 w 166"/>
                  <a:gd name="T51" fmla="*/ 98 h 166"/>
                  <a:gd name="T52" fmla="*/ 149 w 166"/>
                  <a:gd name="T53" fmla="*/ 125 h 166"/>
                  <a:gd name="T54" fmla="*/ 16 w 166"/>
                  <a:gd name="T55" fmla="*/ 93 h 166"/>
                  <a:gd name="T56" fmla="*/ 64 w 166"/>
                  <a:gd name="T57" fmla="*/ 39 h 166"/>
                  <a:gd name="T58" fmla="*/ 149 w 166"/>
                  <a:gd name="T59" fmla="*/ 8 h 166"/>
                  <a:gd name="T60" fmla="*/ 153 w 166"/>
                  <a:gd name="T61" fmla="*/ 85 h 166"/>
                  <a:gd name="T62" fmla="*/ 161 w 166"/>
                  <a:gd name="T63" fmla="*/ 6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166">
                    <a:moveTo>
                      <a:pt x="153" y="44"/>
                    </a:moveTo>
                    <a:cubicBezTo>
                      <a:pt x="153" y="3"/>
                      <a:pt x="153" y="3"/>
                      <a:pt x="153" y="3"/>
                    </a:cubicBezTo>
                    <a:cubicBezTo>
                      <a:pt x="153" y="2"/>
                      <a:pt x="153" y="1"/>
                      <a:pt x="152" y="0"/>
                    </a:cubicBezTo>
                    <a:cubicBezTo>
                      <a:pt x="151" y="0"/>
                      <a:pt x="150" y="0"/>
                      <a:pt x="150" y="1"/>
                    </a:cubicBezTo>
                    <a:cubicBezTo>
                      <a:pt x="123" y="26"/>
                      <a:pt x="88" y="35"/>
                      <a:pt x="64" y="35"/>
                    </a:cubicBezTo>
                    <a:cubicBezTo>
                      <a:pt x="14" y="35"/>
                      <a:pt x="14" y="35"/>
                      <a:pt x="14" y="35"/>
                    </a:cubicBezTo>
                    <a:cubicBezTo>
                      <a:pt x="14" y="35"/>
                      <a:pt x="14" y="35"/>
                      <a:pt x="14" y="35"/>
                    </a:cubicBezTo>
                    <a:cubicBezTo>
                      <a:pt x="13" y="35"/>
                      <a:pt x="13" y="35"/>
                      <a:pt x="12" y="35"/>
                    </a:cubicBezTo>
                    <a:cubicBezTo>
                      <a:pt x="12" y="36"/>
                      <a:pt x="12" y="36"/>
                      <a:pt x="12" y="37"/>
                    </a:cubicBezTo>
                    <a:cubicBezTo>
                      <a:pt x="12" y="44"/>
                      <a:pt x="12" y="44"/>
                      <a:pt x="12" y="44"/>
                    </a:cubicBezTo>
                    <a:cubicBezTo>
                      <a:pt x="5" y="46"/>
                      <a:pt x="0" y="55"/>
                      <a:pt x="0" y="67"/>
                    </a:cubicBezTo>
                    <a:cubicBezTo>
                      <a:pt x="0" y="79"/>
                      <a:pt x="5" y="88"/>
                      <a:pt x="12" y="90"/>
                    </a:cubicBezTo>
                    <a:cubicBezTo>
                      <a:pt x="12" y="96"/>
                      <a:pt x="12" y="96"/>
                      <a:pt x="12" y="96"/>
                    </a:cubicBezTo>
                    <a:cubicBezTo>
                      <a:pt x="12" y="96"/>
                      <a:pt x="12" y="97"/>
                      <a:pt x="12" y="97"/>
                    </a:cubicBezTo>
                    <a:cubicBezTo>
                      <a:pt x="13" y="98"/>
                      <a:pt x="13" y="98"/>
                      <a:pt x="14" y="98"/>
                    </a:cubicBezTo>
                    <a:cubicBezTo>
                      <a:pt x="14" y="98"/>
                      <a:pt x="14" y="98"/>
                      <a:pt x="14" y="98"/>
                    </a:cubicBezTo>
                    <a:cubicBezTo>
                      <a:pt x="26" y="98"/>
                      <a:pt x="26" y="98"/>
                      <a:pt x="26" y="98"/>
                    </a:cubicBezTo>
                    <a:cubicBezTo>
                      <a:pt x="52" y="164"/>
                      <a:pt x="52" y="164"/>
                      <a:pt x="52" y="164"/>
                    </a:cubicBezTo>
                    <a:cubicBezTo>
                      <a:pt x="52" y="165"/>
                      <a:pt x="53" y="166"/>
                      <a:pt x="54" y="166"/>
                    </a:cubicBezTo>
                    <a:cubicBezTo>
                      <a:pt x="85" y="166"/>
                      <a:pt x="85" y="166"/>
                      <a:pt x="85" y="166"/>
                    </a:cubicBezTo>
                    <a:cubicBezTo>
                      <a:pt x="87" y="166"/>
                      <a:pt x="89" y="165"/>
                      <a:pt x="90" y="162"/>
                    </a:cubicBezTo>
                    <a:cubicBezTo>
                      <a:pt x="91" y="160"/>
                      <a:pt x="92" y="155"/>
                      <a:pt x="90" y="151"/>
                    </a:cubicBezTo>
                    <a:cubicBezTo>
                      <a:pt x="88" y="146"/>
                      <a:pt x="84" y="143"/>
                      <a:pt x="82" y="141"/>
                    </a:cubicBezTo>
                    <a:cubicBezTo>
                      <a:pt x="79" y="139"/>
                      <a:pt x="77" y="137"/>
                      <a:pt x="75" y="134"/>
                    </a:cubicBezTo>
                    <a:cubicBezTo>
                      <a:pt x="74" y="131"/>
                      <a:pt x="74" y="128"/>
                      <a:pt x="75" y="125"/>
                    </a:cubicBezTo>
                    <a:cubicBezTo>
                      <a:pt x="75" y="121"/>
                      <a:pt x="76" y="117"/>
                      <a:pt x="73" y="112"/>
                    </a:cubicBezTo>
                    <a:cubicBezTo>
                      <a:pt x="72" y="108"/>
                      <a:pt x="70" y="107"/>
                      <a:pt x="68" y="106"/>
                    </a:cubicBezTo>
                    <a:cubicBezTo>
                      <a:pt x="66" y="104"/>
                      <a:pt x="65" y="103"/>
                      <a:pt x="62" y="98"/>
                    </a:cubicBezTo>
                    <a:cubicBezTo>
                      <a:pt x="64" y="98"/>
                      <a:pt x="64" y="98"/>
                      <a:pt x="64" y="98"/>
                    </a:cubicBezTo>
                    <a:cubicBezTo>
                      <a:pt x="64" y="98"/>
                      <a:pt x="64" y="98"/>
                      <a:pt x="64" y="98"/>
                    </a:cubicBezTo>
                    <a:cubicBezTo>
                      <a:pt x="88" y="98"/>
                      <a:pt x="123" y="107"/>
                      <a:pt x="150" y="132"/>
                    </a:cubicBezTo>
                    <a:cubicBezTo>
                      <a:pt x="150" y="132"/>
                      <a:pt x="151" y="132"/>
                      <a:pt x="151" y="132"/>
                    </a:cubicBezTo>
                    <a:cubicBezTo>
                      <a:pt x="151" y="132"/>
                      <a:pt x="152" y="132"/>
                      <a:pt x="152" y="132"/>
                    </a:cubicBezTo>
                    <a:cubicBezTo>
                      <a:pt x="153" y="132"/>
                      <a:pt x="153" y="131"/>
                      <a:pt x="153" y="130"/>
                    </a:cubicBezTo>
                    <a:cubicBezTo>
                      <a:pt x="153" y="90"/>
                      <a:pt x="153" y="90"/>
                      <a:pt x="153" y="90"/>
                    </a:cubicBezTo>
                    <a:cubicBezTo>
                      <a:pt x="160" y="88"/>
                      <a:pt x="166" y="79"/>
                      <a:pt x="166" y="67"/>
                    </a:cubicBezTo>
                    <a:cubicBezTo>
                      <a:pt x="166" y="55"/>
                      <a:pt x="160" y="46"/>
                      <a:pt x="153" y="44"/>
                    </a:cubicBezTo>
                    <a:close/>
                    <a:moveTo>
                      <a:pt x="4" y="67"/>
                    </a:moveTo>
                    <a:cubicBezTo>
                      <a:pt x="4" y="58"/>
                      <a:pt x="8" y="51"/>
                      <a:pt x="12" y="49"/>
                    </a:cubicBezTo>
                    <a:cubicBezTo>
                      <a:pt x="12" y="85"/>
                      <a:pt x="12" y="85"/>
                      <a:pt x="12" y="85"/>
                    </a:cubicBezTo>
                    <a:cubicBezTo>
                      <a:pt x="8" y="83"/>
                      <a:pt x="4" y="76"/>
                      <a:pt x="4" y="67"/>
                    </a:cubicBezTo>
                    <a:close/>
                    <a:moveTo>
                      <a:pt x="65" y="109"/>
                    </a:moveTo>
                    <a:cubicBezTo>
                      <a:pt x="67" y="111"/>
                      <a:pt x="68" y="111"/>
                      <a:pt x="69" y="114"/>
                    </a:cubicBezTo>
                    <a:cubicBezTo>
                      <a:pt x="71" y="117"/>
                      <a:pt x="70" y="121"/>
                      <a:pt x="70" y="124"/>
                    </a:cubicBezTo>
                    <a:cubicBezTo>
                      <a:pt x="69" y="128"/>
                      <a:pt x="69" y="132"/>
                      <a:pt x="71" y="137"/>
                    </a:cubicBezTo>
                    <a:cubicBezTo>
                      <a:pt x="73" y="141"/>
                      <a:pt x="76" y="143"/>
                      <a:pt x="79" y="145"/>
                    </a:cubicBezTo>
                    <a:cubicBezTo>
                      <a:pt x="81" y="147"/>
                      <a:pt x="84" y="149"/>
                      <a:pt x="86" y="153"/>
                    </a:cubicBezTo>
                    <a:cubicBezTo>
                      <a:pt x="87" y="156"/>
                      <a:pt x="87" y="158"/>
                      <a:pt x="86" y="159"/>
                    </a:cubicBezTo>
                    <a:cubicBezTo>
                      <a:pt x="86" y="160"/>
                      <a:pt x="85" y="161"/>
                      <a:pt x="85" y="161"/>
                    </a:cubicBezTo>
                    <a:cubicBezTo>
                      <a:pt x="56" y="161"/>
                      <a:pt x="56" y="161"/>
                      <a:pt x="56" y="161"/>
                    </a:cubicBezTo>
                    <a:cubicBezTo>
                      <a:pt x="31" y="98"/>
                      <a:pt x="31" y="98"/>
                      <a:pt x="31" y="98"/>
                    </a:cubicBezTo>
                    <a:cubicBezTo>
                      <a:pt x="57" y="98"/>
                      <a:pt x="57" y="98"/>
                      <a:pt x="57" y="98"/>
                    </a:cubicBezTo>
                    <a:cubicBezTo>
                      <a:pt x="60" y="106"/>
                      <a:pt x="63" y="108"/>
                      <a:pt x="65" y="109"/>
                    </a:cubicBezTo>
                    <a:close/>
                    <a:moveTo>
                      <a:pt x="149" y="125"/>
                    </a:moveTo>
                    <a:cubicBezTo>
                      <a:pt x="122" y="102"/>
                      <a:pt x="87" y="93"/>
                      <a:pt x="64" y="93"/>
                    </a:cubicBezTo>
                    <a:cubicBezTo>
                      <a:pt x="16" y="93"/>
                      <a:pt x="16" y="93"/>
                      <a:pt x="16" y="93"/>
                    </a:cubicBezTo>
                    <a:cubicBezTo>
                      <a:pt x="16" y="39"/>
                      <a:pt x="16" y="39"/>
                      <a:pt x="16" y="39"/>
                    </a:cubicBezTo>
                    <a:cubicBezTo>
                      <a:pt x="64" y="39"/>
                      <a:pt x="64" y="39"/>
                      <a:pt x="64" y="39"/>
                    </a:cubicBezTo>
                    <a:cubicBezTo>
                      <a:pt x="64" y="39"/>
                      <a:pt x="64" y="39"/>
                      <a:pt x="64" y="39"/>
                    </a:cubicBezTo>
                    <a:cubicBezTo>
                      <a:pt x="87" y="39"/>
                      <a:pt x="122" y="31"/>
                      <a:pt x="149" y="8"/>
                    </a:cubicBezTo>
                    <a:lnTo>
                      <a:pt x="149" y="125"/>
                    </a:lnTo>
                    <a:close/>
                    <a:moveTo>
                      <a:pt x="153" y="85"/>
                    </a:moveTo>
                    <a:cubicBezTo>
                      <a:pt x="153" y="49"/>
                      <a:pt x="153" y="49"/>
                      <a:pt x="153" y="49"/>
                    </a:cubicBezTo>
                    <a:cubicBezTo>
                      <a:pt x="158" y="51"/>
                      <a:pt x="161" y="58"/>
                      <a:pt x="161" y="67"/>
                    </a:cubicBezTo>
                    <a:cubicBezTo>
                      <a:pt x="161" y="76"/>
                      <a:pt x="158" y="83"/>
                      <a:pt x="153" y="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3"/>
              <p:cNvSpPr>
                <a:spLocks/>
              </p:cNvSpPr>
              <p:nvPr/>
            </p:nvSpPr>
            <p:spPr bwMode="auto">
              <a:xfrm>
                <a:off x="7632700" y="2925763"/>
                <a:ext cx="38100" cy="160338"/>
              </a:xfrm>
              <a:custGeom>
                <a:avLst/>
                <a:gdLst>
                  <a:gd name="T0" fmla="*/ 5 w 23"/>
                  <a:gd name="T1" fmla="*/ 1 h 94"/>
                  <a:gd name="T2" fmla="*/ 1 w 23"/>
                  <a:gd name="T3" fmla="*/ 1 h 94"/>
                  <a:gd name="T4" fmla="*/ 1 w 23"/>
                  <a:gd name="T5" fmla="*/ 4 h 94"/>
                  <a:gd name="T6" fmla="*/ 18 w 23"/>
                  <a:gd name="T7" fmla="*/ 47 h 94"/>
                  <a:gd name="T8" fmla="*/ 1 w 23"/>
                  <a:gd name="T9" fmla="*/ 90 h 94"/>
                  <a:gd name="T10" fmla="*/ 1 w 23"/>
                  <a:gd name="T11" fmla="*/ 93 h 94"/>
                  <a:gd name="T12" fmla="*/ 3 w 23"/>
                  <a:gd name="T13" fmla="*/ 94 h 94"/>
                  <a:gd name="T14" fmla="*/ 4 w 23"/>
                  <a:gd name="T15" fmla="*/ 93 h 94"/>
                  <a:gd name="T16" fmla="*/ 23 w 23"/>
                  <a:gd name="T17" fmla="*/ 47 h 94"/>
                  <a:gd name="T18" fmla="*/ 5 w 23"/>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4">
                    <a:moveTo>
                      <a:pt x="5" y="1"/>
                    </a:moveTo>
                    <a:cubicBezTo>
                      <a:pt x="4" y="0"/>
                      <a:pt x="2" y="0"/>
                      <a:pt x="1" y="1"/>
                    </a:cubicBezTo>
                    <a:cubicBezTo>
                      <a:pt x="0" y="2"/>
                      <a:pt x="0" y="3"/>
                      <a:pt x="1" y="4"/>
                    </a:cubicBezTo>
                    <a:cubicBezTo>
                      <a:pt x="12" y="15"/>
                      <a:pt x="18" y="31"/>
                      <a:pt x="18" y="47"/>
                    </a:cubicBezTo>
                    <a:cubicBezTo>
                      <a:pt x="18" y="63"/>
                      <a:pt x="12" y="78"/>
                      <a:pt x="1" y="90"/>
                    </a:cubicBezTo>
                    <a:cubicBezTo>
                      <a:pt x="0" y="91"/>
                      <a:pt x="0" y="92"/>
                      <a:pt x="1" y="93"/>
                    </a:cubicBezTo>
                    <a:cubicBezTo>
                      <a:pt x="2" y="93"/>
                      <a:pt x="2" y="94"/>
                      <a:pt x="3" y="94"/>
                    </a:cubicBezTo>
                    <a:cubicBezTo>
                      <a:pt x="3" y="94"/>
                      <a:pt x="4" y="93"/>
                      <a:pt x="4" y="93"/>
                    </a:cubicBezTo>
                    <a:cubicBezTo>
                      <a:pt x="16" y="81"/>
                      <a:pt x="22" y="64"/>
                      <a:pt x="23" y="47"/>
                    </a:cubicBezTo>
                    <a:cubicBezTo>
                      <a:pt x="23" y="29"/>
                      <a:pt x="16" y="13"/>
                      <a:pt x="5"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7662863" y="2887663"/>
                <a:ext cx="52388" cy="236538"/>
              </a:xfrm>
              <a:custGeom>
                <a:avLst/>
                <a:gdLst>
                  <a:gd name="T0" fmla="*/ 4 w 31"/>
                  <a:gd name="T1" fmla="*/ 1 h 139"/>
                  <a:gd name="T2" fmla="*/ 1 w 31"/>
                  <a:gd name="T3" fmla="*/ 1 h 139"/>
                  <a:gd name="T4" fmla="*/ 1 w 31"/>
                  <a:gd name="T5" fmla="*/ 4 h 139"/>
                  <a:gd name="T6" fmla="*/ 26 w 31"/>
                  <a:gd name="T7" fmla="*/ 70 h 139"/>
                  <a:gd name="T8" fmla="*/ 1 w 31"/>
                  <a:gd name="T9" fmla="*/ 135 h 139"/>
                  <a:gd name="T10" fmla="*/ 1 w 31"/>
                  <a:gd name="T11" fmla="*/ 139 h 139"/>
                  <a:gd name="T12" fmla="*/ 2 w 31"/>
                  <a:gd name="T13" fmla="*/ 139 h 139"/>
                  <a:gd name="T14" fmla="*/ 4 w 31"/>
                  <a:gd name="T15" fmla="*/ 139 h 139"/>
                  <a:gd name="T16" fmla="*/ 31 w 31"/>
                  <a:gd name="T17" fmla="*/ 70 h 139"/>
                  <a:gd name="T18" fmla="*/ 4 w 31"/>
                  <a:gd name="T19"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9">
                    <a:moveTo>
                      <a:pt x="4" y="1"/>
                    </a:moveTo>
                    <a:cubicBezTo>
                      <a:pt x="3" y="0"/>
                      <a:pt x="2" y="0"/>
                      <a:pt x="1" y="1"/>
                    </a:cubicBezTo>
                    <a:cubicBezTo>
                      <a:pt x="0" y="2"/>
                      <a:pt x="0" y="3"/>
                      <a:pt x="1" y="4"/>
                    </a:cubicBezTo>
                    <a:cubicBezTo>
                      <a:pt x="17" y="22"/>
                      <a:pt x="26" y="45"/>
                      <a:pt x="26" y="70"/>
                    </a:cubicBezTo>
                    <a:cubicBezTo>
                      <a:pt x="26" y="95"/>
                      <a:pt x="17" y="118"/>
                      <a:pt x="1" y="135"/>
                    </a:cubicBezTo>
                    <a:cubicBezTo>
                      <a:pt x="0" y="136"/>
                      <a:pt x="0" y="138"/>
                      <a:pt x="1" y="139"/>
                    </a:cubicBezTo>
                    <a:cubicBezTo>
                      <a:pt x="1" y="139"/>
                      <a:pt x="2" y="139"/>
                      <a:pt x="2" y="139"/>
                    </a:cubicBezTo>
                    <a:cubicBezTo>
                      <a:pt x="3" y="139"/>
                      <a:pt x="4" y="139"/>
                      <a:pt x="4" y="139"/>
                    </a:cubicBezTo>
                    <a:cubicBezTo>
                      <a:pt x="21" y="120"/>
                      <a:pt x="31" y="96"/>
                      <a:pt x="31" y="70"/>
                    </a:cubicBezTo>
                    <a:cubicBezTo>
                      <a:pt x="31" y="44"/>
                      <a:pt x="21" y="19"/>
                      <a:pt x="4"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7691438" y="2849563"/>
                <a:ext cx="68263" cy="312738"/>
              </a:xfrm>
              <a:custGeom>
                <a:avLst/>
                <a:gdLst>
                  <a:gd name="T0" fmla="*/ 5 w 40"/>
                  <a:gd name="T1" fmla="*/ 1 h 184"/>
                  <a:gd name="T2" fmla="*/ 2 w 40"/>
                  <a:gd name="T3" fmla="*/ 0 h 184"/>
                  <a:gd name="T4" fmla="*/ 1 w 40"/>
                  <a:gd name="T5" fmla="*/ 4 h 184"/>
                  <a:gd name="T6" fmla="*/ 36 w 40"/>
                  <a:gd name="T7" fmla="*/ 92 h 184"/>
                  <a:gd name="T8" fmla="*/ 1 w 40"/>
                  <a:gd name="T9" fmla="*/ 180 h 184"/>
                  <a:gd name="T10" fmla="*/ 1 w 40"/>
                  <a:gd name="T11" fmla="*/ 183 h 184"/>
                  <a:gd name="T12" fmla="*/ 3 w 40"/>
                  <a:gd name="T13" fmla="*/ 184 h 184"/>
                  <a:gd name="T14" fmla="*/ 4 w 40"/>
                  <a:gd name="T15" fmla="*/ 183 h 184"/>
                  <a:gd name="T16" fmla="*/ 40 w 40"/>
                  <a:gd name="T17" fmla="*/ 92 h 184"/>
                  <a:gd name="T18" fmla="*/ 5 w 40"/>
                  <a:gd name="T19"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84">
                    <a:moveTo>
                      <a:pt x="5" y="1"/>
                    </a:moveTo>
                    <a:cubicBezTo>
                      <a:pt x="4" y="0"/>
                      <a:pt x="3" y="0"/>
                      <a:pt x="2" y="0"/>
                    </a:cubicBezTo>
                    <a:cubicBezTo>
                      <a:pt x="1" y="1"/>
                      <a:pt x="1" y="3"/>
                      <a:pt x="1" y="4"/>
                    </a:cubicBezTo>
                    <a:cubicBezTo>
                      <a:pt x="24" y="27"/>
                      <a:pt x="36" y="58"/>
                      <a:pt x="36" y="92"/>
                    </a:cubicBezTo>
                    <a:cubicBezTo>
                      <a:pt x="35" y="126"/>
                      <a:pt x="23" y="157"/>
                      <a:pt x="1" y="180"/>
                    </a:cubicBezTo>
                    <a:cubicBezTo>
                      <a:pt x="0" y="181"/>
                      <a:pt x="0" y="183"/>
                      <a:pt x="1" y="183"/>
                    </a:cubicBezTo>
                    <a:cubicBezTo>
                      <a:pt x="2" y="184"/>
                      <a:pt x="2" y="184"/>
                      <a:pt x="3" y="184"/>
                    </a:cubicBezTo>
                    <a:cubicBezTo>
                      <a:pt x="3" y="184"/>
                      <a:pt x="4" y="184"/>
                      <a:pt x="4" y="183"/>
                    </a:cubicBezTo>
                    <a:cubicBezTo>
                      <a:pt x="27" y="159"/>
                      <a:pt x="40" y="127"/>
                      <a:pt x="40" y="92"/>
                    </a:cubicBezTo>
                    <a:cubicBezTo>
                      <a:pt x="40" y="57"/>
                      <a:pt x="28" y="25"/>
                      <a:pt x="5"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7" name="Group 26"/>
          <p:cNvGrpSpPr/>
          <p:nvPr/>
        </p:nvGrpSpPr>
        <p:grpSpPr>
          <a:xfrm>
            <a:off x="6494704" y="3001400"/>
            <a:ext cx="1060424" cy="1060424"/>
            <a:chOff x="8977313" y="2446338"/>
            <a:chExt cx="600075" cy="600075"/>
          </a:xfrm>
        </p:grpSpPr>
        <p:sp>
          <p:nvSpPr>
            <p:cNvPr id="28" name="Oval 27"/>
            <p:cNvSpPr>
              <a:spLocks noChangeArrowheads="1"/>
            </p:cNvSpPr>
            <p:nvPr/>
          </p:nvSpPr>
          <p:spPr bwMode="auto">
            <a:xfrm>
              <a:off x="8977313" y="2446338"/>
              <a:ext cx="600075" cy="600075"/>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noEditPoints="1"/>
            </p:cNvSpPr>
            <p:nvPr/>
          </p:nvSpPr>
          <p:spPr bwMode="auto">
            <a:xfrm>
              <a:off x="9147175" y="2559050"/>
              <a:ext cx="261938" cy="374650"/>
            </a:xfrm>
            <a:custGeom>
              <a:avLst/>
              <a:gdLst>
                <a:gd name="T0" fmla="*/ 113 w 155"/>
                <a:gd name="T1" fmla="*/ 73 h 220"/>
                <a:gd name="T2" fmla="*/ 113 w 155"/>
                <a:gd name="T3" fmla="*/ 42 h 220"/>
                <a:gd name="T4" fmla="*/ 114 w 155"/>
                <a:gd name="T5" fmla="*/ 42 h 220"/>
                <a:gd name="T6" fmla="*/ 127 w 155"/>
                <a:gd name="T7" fmla="*/ 27 h 220"/>
                <a:gd name="T8" fmla="*/ 127 w 155"/>
                <a:gd name="T9" fmla="*/ 14 h 220"/>
                <a:gd name="T10" fmla="*/ 114 w 155"/>
                <a:gd name="T11" fmla="*/ 0 h 220"/>
                <a:gd name="T12" fmla="*/ 40 w 155"/>
                <a:gd name="T13" fmla="*/ 0 h 220"/>
                <a:gd name="T14" fmla="*/ 40 w 155"/>
                <a:gd name="T15" fmla="*/ 0 h 220"/>
                <a:gd name="T16" fmla="*/ 27 w 155"/>
                <a:gd name="T17" fmla="*/ 14 h 220"/>
                <a:gd name="T18" fmla="*/ 27 w 155"/>
                <a:gd name="T19" fmla="*/ 27 h 220"/>
                <a:gd name="T20" fmla="*/ 41 w 155"/>
                <a:gd name="T21" fmla="*/ 42 h 220"/>
                <a:gd name="T22" fmla="*/ 42 w 155"/>
                <a:gd name="T23" fmla="*/ 42 h 220"/>
                <a:gd name="T24" fmla="*/ 42 w 155"/>
                <a:gd name="T25" fmla="*/ 73 h 220"/>
                <a:gd name="T26" fmla="*/ 0 w 155"/>
                <a:gd name="T27" fmla="*/ 149 h 220"/>
                <a:gd name="T28" fmla="*/ 8 w 155"/>
                <a:gd name="T29" fmla="*/ 159 h 220"/>
                <a:gd name="T30" fmla="*/ 74 w 155"/>
                <a:gd name="T31" fmla="*/ 159 h 220"/>
                <a:gd name="T32" fmla="*/ 74 w 155"/>
                <a:gd name="T33" fmla="*/ 218 h 220"/>
                <a:gd name="T34" fmla="*/ 76 w 155"/>
                <a:gd name="T35" fmla="*/ 220 h 220"/>
                <a:gd name="T36" fmla="*/ 78 w 155"/>
                <a:gd name="T37" fmla="*/ 218 h 220"/>
                <a:gd name="T38" fmla="*/ 78 w 155"/>
                <a:gd name="T39" fmla="*/ 159 h 220"/>
                <a:gd name="T40" fmla="*/ 146 w 155"/>
                <a:gd name="T41" fmla="*/ 159 h 220"/>
                <a:gd name="T42" fmla="*/ 153 w 155"/>
                <a:gd name="T43" fmla="*/ 156 h 220"/>
                <a:gd name="T44" fmla="*/ 155 w 155"/>
                <a:gd name="T45" fmla="*/ 150 h 220"/>
                <a:gd name="T46" fmla="*/ 113 w 155"/>
                <a:gd name="T47" fmla="*/ 73 h 220"/>
                <a:gd name="T48" fmla="*/ 150 w 155"/>
                <a:gd name="T49" fmla="*/ 152 h 220"/>
                <a:gd name="T50" fmla="*/ 149 w 155"/>
                <a:gd name="T51" fmla="*/ 153 h 220"/>
                <a:gd name="T52" fmla="*/ 146 w 155"/>
                <a:gd name="T53" fmla="*/ 154 h 220"/>
                <a:gd name="T54" fmla="*/ 8 w 155"/>
                <a:gd name="T55" fmla="*/ 154 h 220"/>
                <a:gd name="T56" fmla="*/ 4 w 155"/>
                <a:gd name="T57" fmla="*/ 149 h 220"/>
                <a:gd name="T58" fmla="*/ 45 w 155"/>
                <a:gd name="T59" fmla="*/ 77 h 220"/>
                <a:gd name="T60" fmla="*/ 46 w 155"/>
                <a:gd name="T61" fmla="*/ 75 h 220"/>
                <a:gd name="T62" fmla="*/ 46 w 155"/>
                <a:gd name="T63" fmla="*/ 40 h 220"/>
                <a:gd name="T64" fmla="*/ 44 w 155"/>
                <a:gd name="T65" fmla="*/ 38 h 220"/>
                <a:gd name="T66" fmla="*/ 41 w 155"/>
                <a:gd name="T67" fmla="*/ 38 h 220"/>
                <a:gd name="T68" fmla="*/ 32 w 155"/>
                <a:gd name="T69" fmla="*/ 27 h 220"/>
                <a:gd name="T70" fmla="*/ 32 w 155"/>
                <a:gd name="T71" fmla="*/ 14 h 220"/>
                <a:gd name="T72" fmla="*/ 40 w 155"/>
                <a:gd name="T73" fmla="*/ 4 h 220"/>
                <a:gd name="T74" fmla="*/ 114 w 155"/>
                <a:gd name="T75" fmla="*/ 4 h 220"/>
                <a:gd name="T76" fmla="*/ 123 w 155"/>
                <a:gd name="T77" fmla="*/ 14 h 220"/>
                <a:gd name="T78" fmla="*/ 123 w 155"/>
                <a:gd name="T79" fmla="*/ 27 h 220"/>
                <a:gd name="T80" fmla="*/ 114 w 155"/>
                <a:gd name="T81" fmla="*/ 38 h 220"/>
                <a:gd name="T82" fmla="*/ 110 w 155"/>
                <a:gd name="T83" fmla="*/ 38 h 220"/>
                <a:gd name="T84" fmla="*/ 108 w 155"/>
                <a:gd name="T85" fmla="*/ 40 h 220"/>
                <a:gd name="T86" fmla="*/ 108 w 155"/>
                <a:gd name="T87" fmla="*/ 75 h 220"/>
                <a:gd name="T88" fmla="*/ 109 w 155"/>
                <a:gd name="T89" fmla="*/ 77 h 220"/>
                <a:gd name="T90" fmla="*/ 150 w 155"/>
                <a:gd name="T91" fmla="*/ 150 h 220"/>
                <a:gd name="T92" fmla="*/ 150 w 155"/>
                <a:gd name="T93" fmla="*/ 15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220">
                  <a:moveTo>
                    <a:pt x="113" y="73"/>
                  </a:moveTo>
                  <a:cubicBezTo>
                    <a:pt x="113" y="42"/>
                    <a:pt x="113" y="42"/>
                    <a:pt x="113" y="42"/>
                  </a:cubicBezTo>
                  <a:cubicBezTo>
                    <a:pt x="114" y="42"/>
                    <a:pt x="114" y="42"/>
                    <a:pt x="114" y="42"/>
                  </a:cubicBezTo>
                  <a:cubicBezTo>
                    <a:pt x="121" y="42"/>
                    <a:pt x="127" y="35"/>
                    <a:pt x="127" y="27"/>
                  </a:cubicBezTo>
                  <a:cubicBezTo>
                    <a:pt x="127" y="14"/>
                    <a:pt x="127" y="14"/>
                    <a:pt x="127" y="14"/>
                  </a:cubicBezTo>
                  <a:cubicBezTo>
                    <a:pt x="127" y="6"/>
                    <a:pt x="121" y="0"/>
                    <a:pt x="114" y="0"/>
                  </a:cubicBezTo>
                  <a:cubicBezTo>
                    <a:pt x="40" y="0"/>
                    <a:pt x="40" y="0"/>
                    <a:pt x="40" y="0"/>
                  </a:cubicBezTo>
                  <a:cubicBezTo>
                    <a:pt x="40" y="0"/>
                    <a:pt x="40" y="0"/>
                    <a:pt x="40" y="0"/>
                  </a:cubicBezTo>
                  <a:cubicBezTo>
                    <a:pt x="33" y="0"/>
                    <a:pt x="27" y="6"/>
                    <a:pt x="27" y="14"/>
                  </a:cubicBezTo>
                  <a:cubicBezTo>
                    <a:pt x="27" y="27"/>
                    <a:pt x="27" y="27"/>
                    <a:pt x="27" y="27"/>
                  </a:cubicBezTo>
                  <a:cubicBezTo>
                    <a:pt x="27" y="35"/>
                    <a:pt x="34" y="42"/>
                    <a:pt x="41" y="42"/>
                  </a:cubicBezTo>
                  <a:cubicBezTo>
                    <a:pt x="42" y="42"/>
                    <a:pt x="42" y="42"/>
                    <a:pt x="42" y="42"/>
                  </a:cubicBezTo>
                  <a:cubicBezTo>
                    <a:pt x="42" y="73"/>
                    <a:pt x="42" y="73"/>
                    <a:pt x="42" y="73"/>
                  </a:cubicBezTo>
                  <a:cubicBezTo>
                    <a:pt x="14" y="87"/>
                    <a:pt x="0" y="113"/>
                    <a:pt x="0" y="149"/>
                  </a:cubicBezTo>
                  <a:cubicBezTo>
                    <a:pt x="0" y="155"/>
                    <a:pt x="3" y="159"/>
                    <a:pt x="8" y="159"/>
                  </a:cubicBezTo>
                  <a:cubicBezTo>
                    <a:pt x="74" y="159"/>
                    <a:pt x="74" y="159"/>
                    <a:pt x="74" y="159"/>
                  </a:cubicBezTo>
                  <a:cubicBezTo>
                    <a:pt x="74" y="218"/>
                    <a:pt x="74" y="218"/>
                    <a:pt x="74" y="218"/>
                  </a:cubicBezTo>
                  <a:cubicBezTo>
                    <a:pt x="74" y="219"/>
                    <a:pt x="75" y="220"/>
                    <a:pt x="76" y="220"/>
                  </a:cubicBezTo>
                  <a:cubicBezTo>
                    <a:pt x="77" y="220"/>
                    <a:pt x="78" y="219"/>
                    <a:pt x="78" y="218"/>
                  </a:cubicBezTo>
                  <a:cubicBezTo>
                    <a:pt x="78" y="159"/>
                    <a:pt x="78" y="159"/>
                    <a:pt x="78" y="159"/>
                  </a:cubicBezTo>
                  <a:cubicBezTo>
                    <a:pt x="146" y="159"/>
                    <a:pt x="146" y="159"/>
                    <a:pt x="146" y="159"/>
                  </a:cubicBezTo>
                  <a:cubicBezTo>
                    <a:pt x="148" y="159"/>
                    <a:pt x="151" y="158"/>
                    <a:pt x="153" y="156"/>
                  </a:cubicBezTo>
                  <a:cubicBezTo>
                    <a:pt x="155" y="154"/>
                    <a:pt x="155" y="152"/>
                    <a:pt x="155" y="150"/>
                  </a:cubicBezTo>
                  <a:cubicBezTo>
                    <a:pt x="155" y="113"/>
                    <a:pt x="140" y="87"/>
                    <a:pt x="113" y="73"/>
                  </a:cubicBezTo>
                  <a:close/>
                  <a:moveTo>
                    <a:pt x="150" y="152"/>
                  </a:moveTo>
                  <a:cubicBezTo>
                    <a:pt x="149" y="152"/>
                    <a:pt x="149" y="153"/>
                    <a:pt x="149" y="153"/>
                  </a:cubicBezTo>
                  <a:cubicBezTo>
                    <a:pt x="149" y="154"/>
                    <a:pt x="147" y="154"/>
                    <a:pt x="146" y="154"/>
                  </a:cubicBezTo>
                  <a:cubicBezTo>
                    <a:pt x="8" y="154"/>
                    <a:pt x="8" y="154"/>
                    <a:pt x="8" y="154"/>
                  </a:cubicBezTo>
                  <a:cubicBezTo>
                    <a:pt x="4" y="154"/>
                    <a:pt x="4" y="150"/>
                    <a:pt x="4" y="149"/>
                  </a:cubicBezTo>
                  <a:cubicBezTo>
                    <a:pt x="4" y="114"/>
                    <a:pt x="18" y="89"/>
                    <a:pt x="45" y="77"/>
                  </a:cubicBezTo>
                  <a:cubicBezTo>
                    <a:pt x="46" y="77"/>
                    <a:pt x="46" y="76"/>
                    <a:pt x="46" y="75"/>
                  </a:cubicBezTo>
                  <a:cubicBezTo>
                    <a:pt x="46" y="40"/>
                    <a:pt x="46" y="40"/>
                    <a:pt x="46" y="40"/>
                  </a:cubicBezTo>
                  <a:cubicBezTo>
                    <a:pt x="46" y="39"/>
                    <a:pt x="45" y="38"/>
                    <a:pt x="44" y="38"/>
                  </a:cubicBezTo>
                  <a:cubicBezTo>
                    <a:pt x="41" y="38"/>
                    <a:pt x="41" y="38"/>
                    <a:pt x="41" y="38"/>
                  </a:cubicBezTo>
                  <a:cubicBezTo>
                    <a:pt x="37" y="38"/>
                    <a:pt x="32" y="32"/>
                    <a:pt x="32" y="27"/>
                  </a:cubicBezTo>
                  <a:cubicBezTo>
                    <a:pt x="32" y="14"/>
                    <a:pt x="32" y="14"/>
                    <a:pt x="32" y="14"/>
                  </a:cubicBezTo>
                  <a:cubicBezTo>
                    <a:pt x="32" y="9"/>
                    <a:pt x="36" y="4"/>
                    <a:pt x="40" y="4"/>
                  </a:cubicBezTo>
                  <a:cubicBezTo>
                    <a:pt x="114" y="4"/>
                    <a:pt x="114" y="4"/>
                    <a:pt x="114" y="4"/>
                  </a:cubicBezTo>
                  <a:cubicBezTo>
                    <a:pt x="119" y="4"/>
                    <a:pt x="123" y="9"/>
                    <a:pt x="123" y="14"/>
                  </a:cubicBezTo>
                  <a:cubicBezTo>
                    <a:pt x="123" y="27"/>
                    <a:pt x="123" y="27"/>
                    <a:pt x="123" y="27"/>
                  </a:cubicBezTo>
                  <a:cubicBezTo>
                    <a:pt x="123" y="32"/>
                    <a:pt x="119" y="38"/>
                    <a:pt x="114" y="38"/>
                  </a:cubicBezTo>
                  <a:cubicBezTo>
                    <a:pt x="110" y="38"/>
                    <a:pt x="110" y="38"/>
                    <a:pt x="110" y="38"/>
                  </a:cubicBezTo>
                  <a:cubicBezTo>
                    <a:pt x="109" y="38"/>
                    <a:pt x="108" y="39"/>
                    <a:pt x="108" y="40"/>
                  </a:cubicBezTo>
                  <a:cubicBezTo>
                    <a:pt x="108" y="75"/>
                    <a:pt x="108" y="75"/>
                    <a:pt x="108" y="75"/>
                  </a:cubicBezTo>
                  <a:cubicBezTo>
                    <a:pt x="108" y="76"/>
                    <a:pt x="109" y="77"/>
                    <a:pt x="109" y="77"/>
                  </a:cubicBezTo>
                  <a:cubicBezTo>
                    <a:pt x="143" y="93"/>
                    <a:pt x="150" y="125"/>
                    <a:pt x="150" y="150"/>
                  </a:cubicBezTo>
                  <a:cubicBezTo>
                    <a:pt x="150" y="152"/>
                    <a:pt x="150" y="152"/>
                    <a:pt x="150" y="15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0" name="Group 29"/>
          <p:cNvGrpSpPr/>
          <p:nvPr/>
        </p:nvGrpSpPr>
        <p:grpSpPr>
          <a:xfrm>
            <a:off x="4636531" y="2999998"/>
            <a:ext cx="1063229" cy="1063229"/>
            <a:chOff x="8116888" y="2445544"/>
            <a:chExt cx="601663" cy="601663"/>
          </a:xfrm>
        </p:grpSpPr>
        <p:sp>
          <p:nvSpPr>
            <p:cNvPr id="31" name="Oval 30"/>
            <p:cNvSpPr>
              <a:spLocks noChangeArrowheads="1"/>
            </p:cNvSpPr>
            <p:nvPr/>
          </p:nvSpPr>
          <p:spPr bwMode="auto">
            <a:xfrm>
              <a:off x="8116888" y="2445544"/>
              <a:ext cx="601663" cy="601663"/>
            </a:xfrm>
            <a:prstGeom prst="ellipse">
              <a:avLst/>
            </a:prstGeom>
            <a:solidFill>
              <a:schemeClr val="tx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2" name="Group 31"/>
            <p:cNvGrpSpPr/>
            <p:nvPr/>
          </p:nvGrpSpPr>
          <p:grpSpPr>
            <a:xfrm>
              <a:off x="8193088" y="2521744"/>
              <a:ext cx="449263" cy="449263"/>
              <a:chOff x="8193088" y="2874963"/>
              <a:chExt cx="449263" cy="449263"/>
            </a:xfrm>
          </p:grpSpPr>
          <p:sp>
            <p:nvSpPr>
              <p:cNvPr id="33" name="Freeform 32"/>
              <p:cNvSpPr>
                <a:spLocks noEditPoints="1"/>
              </p:cNvSpPr>
              <p:nvPr/>
            </p:nvSpPr>
            <p:spPr bwMode="auto">
              <a:xfrm>
                <a:off x="8429625" y="2925763"/>
                <a:ext cx="30163" cy="20638"/>
              </a:xfrm>
              <a:custGeom>
                <a:avLst/>
                <a:gdLst>
                  <a:gd name="T0" fmla="*/ 0 w 18"/>
                  <a:gd name="T1" fmla="*/ 8 h 12"/>
                  <a:gd name="T2" fmla="*/ 11 w 18"/>
                  <a:gd name="T3" fmla="*/ 12 h 12"/>
                  <a:gd name="T4" fmla="*/ 11 w 18"/>
                  <a:gd name="T5" fmla="*/ 12 h 12"/>
                  <a:gd name="T6" fmla="*/ 17 w 18"/>
                  <a:gd name="T7" fmla="*/ 10 h 12"/>
                  <a:gd name="T8" fmla="*/ 18 w 18"/>
                  <a:gd name="T9" fmla="*/ 6 h 12"/>
                  <a:gd name="T10" fmla="*/ 10 w 18"/>
                  <a:gd name="T11" fmla="*/ 0 h 12"/>
                  <a:gd name="T12" fmla="*/ 1 w 18"/>
                  <a:gd name="T13" fmla="*/ 4 h 12"/>
                  <a:gd name="T14" fmla="*/ 0 w 18"/>
                  <a:gd name="T15" fmla="*/ 8 h 12"/>
                  <a:gd name="T16" fmla="*/ 10 w 18"/>
                  <a:gd name="T17" fmla="*/ 5 h 12"/>
                  <a:gd name="T18" fmla="*/ 13 w 18"/>
                  <a:gd name="T19" fmla="*/ 7 h 12"/>
                  <a:gd name="T20" fmla="*/ 11 w 18"/>
                  <a:gd name="T21" fmla="*/ 7 h 12"/>
                  <a:gd name="T22" fmla="*/ 11 w 18"/>
                  <a:gd name="T23" fmla="*/ 7 h 12"/>
                  <a:gd name="T24" fmla="*/ 5 w 18"/>
                  <a:gd name="T25" fmla="*/ 6 h 12"/>
                  <a:gd name="T26" fmla="*/ 10 w 18"/>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0" y="8"/>
                    </a:moveTo>
                    <a:cubicBezTo>
                      <a:pt x="2" y="11"/>
                      <a:pt x="8" y="12"/>
                      <a:pt x="11" y="12"/>
                    </a:cubicBezTo>
                    <a:cubicBezTo>
                      <a:pt x="11" y="12"/>
                      <a:pt x="11" y="12"/>
                      <a:pt x="11" y="12"/>
                    </a:cubicBezTo>
                    <a:cubicBezTo>
                      <a:pt x="14" y="12"/>
                      <a:pt x="16" y="11"/>
                      <a:pt x="17" y="10"/>
                    </a:cubicBezTo>
                    <a:cubicBezTo>
                      <a:pt x="18" y="9"/>
                      <a:pt x="18" y="7"/>
                      <a:pt x="18" y="6"/>
                    </a:cubicBezTo>
                    <a:cubicBezTo>
                      <a:pt x="17" y="2"/>
                      <a:pt x="14" y="0"/>
                      <a:pt x="10" y="0"/>
                    </a:cubicBezTo>
                    <a:cubicBezTo>
                      <a:pt x="7" y="0"/>
                      <a:pt x="3" y="2"/>
                      <a:pt x="1" y="4"/>
                    </a:cubicBezTo>
                    <a:cubicBezTo>
                      <a:pt x="0" y="5"/>
                      <a:pt x="0" y="6"/>
                      <a:pt x="0" y="8"/>
                    </a:cubicBezTo>
                    <a:close/>
                    <a:moveTo>
                      <a:pt x="10" y="5"/>
                    </a:moveTo>
                    <a:cubicBezTo>
                      <a:pt x="12" y="5"/>
                      <a:pt x="13" y="6"/>
                      <a:pt x="13" y="7"/>
                    </a:cubicBezTo>
                    <a:cubicBezTo>
                      <a:pt x="13" y="7"/>
                      <a:pt x="12" y="7"/>
                      <a:pt x="11" y="7"/>
                    </a:cubicBezTo>
                    <a:cubicBezTo>
                      <a:pt x="11" y="7"/>
                      <a:pt x="11" y="7"/>
                      <a:pt x="11" y="7"/>
                    </a:cubicBezTo>
                    <a:cubicBezTo>
                      <a:pt x="9" y="7"/>
                      <a:pt x="7" y="7"/>
                      <a:pt x="5" y="6"/>
                    </a:cubicBezTo>
                    <a:cubicBezTo>
                      <a:pt x="7" y="6"/>
                      <a:pt x="8" y="5"/>
                      <a:pt x="10"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a:spLocks noEditPoints="1"/>
              </p:cNvSpPr>
              <p:nvPr/>
            </p:nvSpPr>
            <p:spPr bwMode="auto">
              <a:xfrm>
                <a:off x="8193088" y="2874963"/>
                <a:ext cx="449263" cy="449263"/>
              </a:xfrm>
              <a:custGeom>
                <a:avLst/>
                <a:gdLst>
                  <a:gd name="T0" fmla="*/ 260 w 265"/>
                  <a:gd name="T1" fmla="*/ 96 h 264"/>
                  <a:gd name="T2" fmla="*/ 151 w 265"/>
                  <a:gd name="T3" fmla="*/ 1 h 264"/>
                  <a:gd name="T4" fmla="*/ 127 w 265"/>
                  <a:gd name="T5" fmla="*/ 0 h 264"/>
                  <a:gd name="T6" fmla="*/ 59 w 265"/>
                  <a:gd name="T7" fmla="*/ 23 h 264"/>
                  <a:gd name="T8" fmla="*/ 5 w 265"/>
                  <a:gd name="T9" fmla="*/ 99 h 264"/>
                  <a:gd name="T10" fmla="*/ 33 w 265"/>
                  <a:gd name="T11" fmla="*/ 218 h 264"/>
                  <a:gd name="T12" fmla="*/ 187 w 265"/>
                  <a:gd name="T13" fmla="*/ 211 h 264"/>
                  <a:gd name="T14" fmla="*/ 230 w 265"/>
                  <a:gd name="T15" fmla="*/ 199 h 264"/>
                  <a:gd name="T16" fmla="*/ 83 w 265"/>
                  <a:gd name="T17" fmla="*/ 240 h 264"/>
                  <a:gd name="T18" fmla="*/ 62 w 265"/>
                  <a:gd name="T19" fmla="*/ 186 h 264"/>
                  <a:gd name="T20" fmla="*/ 25 w 265"/>
                  <a:gd name="T21" fmla="*/ 130 h 264"/>
                  <a:gd name="T22" fmla="*/ 50 w 265"/>
                  <a:gd name="T23" fmla="*/ 173 h 264"/>
                  <a:gd name="T24" fmla="*/ 54 w 265"/>
                  <a:gd name="T25" fmla="*/ 145 h 264"/>
                  <a:gd name="T26" fmla="*/ 10 w 265"/>
                  <a:gd name="T27" fmla="*/ 98 h 264"/>
                  <a:gd name="T28" fmla="*/ 83 w 265"/>
                  <a:gd name="T29" fmla="*/ 48 h 264"/>
                  <a:gd name="T30" fmla="*/ 24 w 265"/>
                  <a:gd name="T31" fmla="*/ 112 h 264"/>
                  <a:gd name="T32" fmla="*/ 117 w 265"/>
                  <a:gd name="T33" fmla="*/ 180 h 264"/>
                  <a:gd name="T34" fmla="*/ 83 w 265"/>
                  <a:gd name="T35" fmla="*/ 42 h 264"/>
                  <a:gd name="T36" fmla="*/ 144 w 265"/>
                  <a:gd name="T37" fmla="*/ 5 h 264"/>
                  <a:gd name="T38" fmla="*/ 126 w 265"/>
                  <a:gd name="T39" fmla="*/ 30 h 264"/>
                  <a:gd name="T40" fmla="*/ 133 w 265"/>
                  <a:gd name="T41" fmla="*/ 5 h 264"/>
                  <a:gd name="T42" fmla="*/ 227 w 265"/>
                  <a:gd name="T43" fmla="*/ 166 h 264"/>
                  <a:gd name="T44" fmla="*/ 190 w 265"/>
                  <a:gd name="T45" fmla="*/ 190 h 264"/>
                  <a:gd name="T46" fmla="*/ 158 w 265"/>
                  <a:gd name="T47" fmla="*/ 93 h 264"/>
                  <a:gd name="T48" fmla="*/ 185 w 265"/>
                  <a:gd name="T49" fmla="*/ 86 h 264"/>
                  <a:gd name="T50" fmla="*/ 212 w 265"/>
                  <a:gd name="T51" fmla="*/ 99 h 264"/>
                  <a:gd name="T52" fmla="*/ 203 w 265"/>
                  <a:gd name="T53" fmla="*/ 82 h 264"/>
                  <a:gd name="T54" fmla="*/ 171 w 265"/>
                  <a:gd name="T55" fmla="*/ 73 h 264"/>
                  <a:gd name="T56" fmla="*/ 167 w 265"/>
                  <a:gd name="T57" fmla="*/ 72 h 264"/>
                  <a:gd name="T58" fmla="*/ 254 w 265"/>
                  <a:gd name="T59" fmla="*/ 94 h 264"/>
                  <a:gd name="T60" fmla="*/ 130 w 265"/>
                  <a:gd name="T61" fmla="*/ 216 h 264"/>
                  <a:gd name="T62" fmla="*/ 130 w 265"/>
                  <a:gd name="T63" fmla="*/ 173 h 264"/>
                  <a:gd name="T64" fmla="*/ 98 w 265"/>
                  <a:gd name="T65" fmla="*/ 65 h 264"/>
                  <a:gd name="T66" fmla="*/ 173 w 265"/>
                  <a:gd name="T67" fmla="*/ 35 h 264"/>
                  <a:gd name="T68" fmla="*/ 135 w 265"/>
                  <a:gd name="T69" fmla="*/ 43 h 264"/>
                  <a:gd name="T70" fmla="*/ 153 w 265"/>
                  <a:gd name="T71" fmla="*/ 78 h 264"/>
                  <a:gd name="T72" fmla="*/ 154 w 265"/>
                  <a:gd name="T73" fmla="*/ 59 h 264"/>
                  <a:gd name="T74" fmla="*/ 159 w 265"/>
                  <a:gd name="T75" fmla="*/ 70 h 264"/>
                  <a:gd name="T76" fmla="*/ 70 w 265"/>
                  <a:gd name="T77" fmla="*/ 130 h 264"/>
                  <a:gd name="T78" fmla="*/ 165 w 265"/>
                  <a:gd name="T79" fmla="*/ 48 h 264"/>
                  <a:gd name="T80" fmla="*/ 154 w 265"/>
                  <a:gd name="T81" fmla="*/ 54 h 264"/>
                  <a:gd name="T82" fmla="*/ 176 w 265"/>
                  <a:gd name="T83" fmla="*/ 48 h 264"/>
                  <a:gd name="T84" fmla="*/ 127 w 265"/>
                  <a:gd name="T85" fmla="*/ 35 h 264"/>
                  <a:gd name="T86" fmla="*/ 56 w 265"/>
                  <a:gd name="T87" fmla="*/ 102 h 264"/>
                  <a:gd name="T88" fmla="*/ 39 w 265"/>
                  <a:gd name="T89" fmla="*/ 99 h 264"/>
                  <a:gd name="T90" fmla="*/ 62 w 265"/>
                  <a:gd name="T91" fmla="*/ 134 h 264"/>
                  <a:gd name="T92" fmla="*/ 185 w 265"/>
                  <a:gd name="T93" fmla="*/ 173 h 264"/>
                  <a:gd name="T94" fmla="*/ 187 w 265"/>
                  <a:gd name="T95" fmla="*/ 81 h 264"/>
                  <a:gd name="T96" fmla="*/ 172 w 265"/>
                  <a:gd name="T97" fmla="*/ 77 h 264"/>
                  <a:gd name="T98" fmla="*/ 193 w 265"/>
                  <a:gd name="T99" fmla="*/ 76 h 264"/>
                  <a:gd name="T100" fmla="*/ 216 w 265"/>
                  <a:gd name="T101" fmla="*/ 90 h 264"/>
                  <a:gd name="T102" fmla="*/ 198 w 265"/>
                  <a:gd name="T103" fmla="*/ 95 h 264"/>
                  <a:gd name="T104" fmla="*/ 88 w 265"/>
                  <a:gd name="T105" fmla="*/ 221 h 264"/>
                  <a:gd name="T106" fmla="*/ 185 w 265"/>
                  <a:gd name="T107" fmla="*/ 178 h 264"/>
                  <a:gd name="T108" fmla="*/ 232 w 265"/>
                  <a:gd name="T109" fmla="*/ 195 h 264"/>
                  <a:gd name="T110" fmla="*/ 231 w 265"/>
                  <a:gd name="T111" fmla="*/ 173 h 264"/>
                  <a:gd name="T112" fmla="*/ 42 w 265"/>
                  <a:gd name="T113" fmla="*/ 221 h 264"/>
                  <a:gd name="T114" fmla="*/ 42 w 265"/>
                  <a:gd name="T115" fmla="*/ 22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264">
                    <a:moveTo>
                      <a:pt x="257" y="176"/>
                    </a:moveTo>
                    <a:cubicBezTo>
                      <a:pt x="262" y="162"/>
                      <a:pt x="265" y="147"/>
                      <a:pt x="265" y="132"/>
                    </a:cubicBezTo>
                    <a:cubicBezTo>
                      <a:pt x="265" y="124"/>
                      <a:pt x="264" y="115"/>
                      <a:pt x="262" y="107"/>
                    </a:cubicBezTo>
                    <a:cubicBezTo>
                      <a:pt x="262" y="107"/>
                      <a:pt x="262" y="107"/>
                      <a:pt x="262" y="107"/>
                    </a:cubicBezTo>
                    <a:cubicBezTo>
                      <a:pt x="262" y="107"/>
                      <a:pt x="262" y="107"/>
                      <a:pt x="262" y="107"/>
                    </a:cubicBezTo>
                    <a:cubicBezTo>
                      <a:pt x="262" y="105"/>
                      <a:pt x="261" y="103"/>
                      <a:pt x="261" y="102"/>
                    </a:cubicBezTo>
                    <a:cubicBezTo>
                      <a:pt x="261" y="101"/>
                      <a:pt x="261" y="101"/>
                      <a:pt x="261" y="100"/>
                    </a:cubicBezTo>
                    <a:cubicBezTo>
                      <a:pt x="260" y="99"/>
                      <a:pt x="260" y="97"/>
                      <a:pt x="260" y="96"/>
                    </a:cubicBezTo>
                    <a:cubicBezTo>
                      <a:pt x="259" y="95"/>
                      <a:pt x="259" y="94"/>
                      <a:pt x="259" y="94"/>
                    </a:cubicBezTo>
                    <a:cubicBezTo>
                      <a:pt x="259" y="93"/>
                      <a:pt x="258" y="92"/>
                      <a:pt x="258" y="91"/>
                    </a:cubicBezTo>
                    <a:cubicBezTo>
                      <a:pt x="258" y="90"/>
                      <a:pt x="257" y="88"/>
                      <a:pt x="257" y="87"/>
                    </a:cubicBezTo>
                    <a:cubicBezTo>
                      <a:pt x="257" y="87"/>
                      <a:pt x="257" y="86"/>
                      <a:pt x="256" y="86"/>
                    </a:cubicBezTo>
                    <a:cubicBezTo>
                      <a:pt x="248" y="62"/>
                      <a:pt x="232" y="41"/>
                      <a:pt x="211" y="26"/>
                    </a:cubicBezTo>
                    <a:cubicBezTo>
                      <a:pt x="211" y="26"/>
                      <a:pt x="210" y="25"/>
                      <a:pt x="210" y="25"/>
                    </a:cubicBezTo>
                    <a:cubicBezTo>
                      <a:pt x="193" y="13"/>
                      <a:pt x="173" y="4"/>
                      <a:pt x="151" y="1"/>
                    </a:cubicBezTo>
                    <a:cubicBezTo>
                      <a:pt x="151" y="1"/>
                      <a:pt x="151" y="1"/>
                      <a:pt x="151" y="1"/>
                    </a:cubicBezTo>
                    <a:cubicBezTo>
                      <a:pt x="150" y="1"/>
                      <a:pt x="150" y="1"/>
                      <a:pt x="150" y="1"/>
                    </a:cubicBezTo>
                    <a:cubicBezTo>
                      <a:pt x="148" y="1"/>
                      <a:pt x="145" y="1"/>
                      <a:pt x="142" y="0"/>
                    </a:cubicBezTo>
                    <a:cubicBezTo>
                      <a:pt x="142" y="0"/>
                      <a:pt x="141" y="0"/>
                      <a:pt x="141" y="0"/>
                    </a:cubicBezTo>
                    <a:cubicBezTo>
                      <a:pt x="140" y="0"/>
                      <a:pt x="139" y="0"/>
                      <a:pt x="138" y="0"/>
                    </a:cubicBezTo>
                    <a:cubicBezTo>
                      <a:pt x="137" y="0"/>
                      <a:pt x="137" y="0"/>
                      <a:pt x="137" y="0"/>
                    </a:cubicBezTo>
                    <a:cubicBezTo>
                      <a:pt x="135" y="0"/>
                      <a:pt x="134" y="0"/>
                      <a:pt x="133" y="0"/>
                    </a:cubicBezTo>
                    <a:cubicBezTo>
                      <a:pt x="132" y="0"/>
                      <a:pt x="130" y="0"/>
                      <a:pt x="129" y="0"/>
                    </a:cubicBezTo>
                    <a:cubicBezTo>
                      <a:pt x="129" y="0"/>
                      <a:pt x="128" y="0"/>
                      <a:pt x="127" y="0"/>
                    </a:cubicBezTo>
                    <a:cubicBezTo>
                      <a:pt x="127" y="0"/>
                      <a:pt x="126" y="0"/>
                      <a:pt x="126" y="0"/>
                    </a:cubicBezTo>
                    <a:cubicBezTo>
                      <a:pt x="125" y="0"/>
                      <a:pt x="124" y="0"/>
                      <a:pt x="123" y="0"/>
                    </a:cubicBezTo>
                    <a:cubicBezTo>
                      <a:pt x="123" y="0"/>
                      <a:pt x="123" y="0"/>
                      <a:pt x="122" y="1"/>
                    </a:cubicBezTo>
                    <a:cubicBezTo>
                      <a:pt x="121" y="1"/>
                      <a:pt x="120" y="1"/>
                      <a:pt x="119" y="1"/>
                    </a:cubicBezTo>
                    <a:cubicBezTo>
                      <a:pt x="119" y="1"/>
                      <a:pt x="119" y="1"/>
                      <a:pt x="119" y="1"/>
                    </a:cubicBezTo>
                    <a:cubicBezTo>
                      <a:pt x="104" y="2"/>
                      <a:pt x="89" y="7"/>
                      <a:pt x="75" y="14"/>
                    </a:cubicBezTo>
                    <a:cubicBezTo>
                      <a:pt x="75" y="14"/>
                      <a:pt x="74" y="14"/>
                      <a:pt x="74" y="14"/>
                    </a:cubicBezTo>
                    <a:cubicBezTo>
                      <a:pt x="69" y="16"/>
                      <a:pt x="64" y="19"/>
                      <a:pt x="59" y="23"/>
                    </a:cubicBezTo>
                    <a:cubicBezTo>
                      <a:pt x="59" y="23"/>
                      <a:pt x="59" y="23"/>
                      <a:pt x="58" y="23"/>
                    </a:cubicBezTo>
                    <a:cubicBezTo>
                      <a:pt x="37" y="38"/>
                      <a:pt x="20" y="59"/>
                      <a:pt x="10" y="84"/>
                    </a:cubicBezTo>
                    <a:cubicBezTo>
                      <a:pt x="10" y="84"/>
                      <a:pt x="10" y="84"/>
                      <a:pt x="10" y="84"/>
                    </a:cubicBezTo>
                    <a:cubicBezTo>
                      <a:pt x="9" y="86"/>
                      <a:pt x="9" y="87"/>
                      <a:pt x="8" y="89"/>
                    </a:cubicBezTo>
                    <a:cubicBezTo>
                      <a:pt x="8" y="90"/>
                      <a:pt x="8" y="90"/>
                      <a:pt x="7" y="91"/>
                    </a:cubicBezTo>
                    <a:cubicBezTo>
                      <a:pt x="7" y="92"/>
                      <a:pt x="7" y="93"/>
                      <a:pt x="6" y="94"/>
                    </a:cubicBezTo>
                    <a:cubicBezTo>
                      <a:pt x="6" y="95"/>
                      <a:pt x="6" y="96"/>
                      <a:pt x="5" y="97"/>
                    </a:cubicBezTo>
                    <a:cubicBezTo>
                      <a:pt x="5" y="98"/>
                      <a:pt x="5" y="98"/>
                      <a:pt x="5" y="99"/>
                    </a:cubicBezTo>
                    <a:cubicBezTo>
                      <a:pt x="5" y="99"/>
                      <a:pt x="5" y="99"/>
                      <a:pt x="5" y="99"/>
                    </a:cubicBezTo>
                    <a:cubicBezTo>
                      <a:pt x="2" y="109"/>
                      <a:pt x="1" y="120"/>
                      <a:pt x="1" y="131"/>
                    </a:cubicBezTo>
                    <a:cubicBezTo>
                      <a:pt x="1" y="131"/>
                      <a:pt x="0" y="131"/>
                      <a:pt x="0" y="132"/>
                    </a:cubicBezTo>
                    <a:cubicBezTo>
                      <a:pt x="0" y="132"/>
                      <a:pt x="1" y="133"/>
                      <a:pt x="1" y="133"/>
                    </a:cubicBezTo>
                    <a:cubicBezTo>
                      <a:pt x="1" y="148"/>
                      <a:pt x="4" y="162"/>
                      <a:pt x="8" y="175"/>
                    </a:cubicBezTo>
                    <a:cubicBezTo>
                      <a:pt x="8" y="175"/>
                      <a:pt x="8" y="175"/>
                      <a:pt x="8" y="175"/>
                    </a:cubicBezTo>
                    <a:cubicBezTo>
                      <a:pt x="8" y="176"/>
                      <a:pt x="8" y="176"/>
                      <a:pt x="9" y="177"/>
                    </a:cubicBezTo>
                    <a:cubicBezTo>
                      <a:pt x="14" y="192"/>
                      <a:pt x="23" y="206"/>
                      <a:pt x="33" y="218"/>
                    </a:cubicBezTo>
                    <a:cubicBezTo>
                      <a:pt x="33" y="218"/>
                      <a:pt x="33" y="218"/>
                      <a:pt x="33" y="218"/>
                    </a:cubicBezTo>
                    <a:cubicBezTo>
                      <a:pt x="33" y="220"/>
                      <a:pt x="34" y="221"/>
                      <a:pt x="35" y="221"/>
                    </a:cubicBezTo>
                    <a:cubicBezTo>
                      <a:pt x="59" y="247"/>
                      <a:pt x="94" y="264"/>
                      <a:pt x="133" y="264"/>
                    </a:cubicBezTo>
                    <a:cubicBezTo>
                      <a:pt x="190" y="264"/>
                      <a:pt x="239" y="227"/>
                      <a:pt x="257" y="176"/>
                    </a:cubicBezTo>
                    <a:cubicBezTo>
                      <a:pt x="257" y="176"/>
                      <a:pt x="257" y="176"/>
                      <a:pt x="257" y="176"/>
                    </a:cubicBezTo>
                    <a:close/>
                    <a:moveTo>
                      <a:pt x="228" y="216"/>
                    </a:moveTo>
                    <a:cubicBezTo>
                      <a:pt x="185" y="216"/>
                      <a:pt x="185" y="216"/>
                      <a:pt x="185" y="216"/>
                    </a:cubicBezTo>
                    <a:cubicBezTo>
                      <a:pt x="185" y="214"/>
                      <a:pt x="186" y="212"/>
                      <a:pt x="187" y="211"/>
                    </a:cubicBezTo>
                    <a:cubicBezTo>
                      <a:pt x="187" y="211"/>
                      <a:pt x="188" y="212"/>
                      <a:pt x="188" y="213"/>
                    </a:cubicBezTo>
                    <a:cubicBezTo>
                      <a:pt x="190" y="215"/>
                      <a:pt x="193" y="216"/>
                      <a:pt x="196" y="216"/>
                    </a:cubicBezTo>
                    <a:cubicBezTo>
                      <a:pt x="196" y="216"/>
                      <a:pt x="196" y="216"/>
                      <a:pt x="196" y="216"/>
                    </a:cubicBezTo>
                    <a:cubicBezTo>
                      <a:pt x="198" y="216"/>
                      <a:pt x="200" y="215"/>
                      <a:pt x="203" y="215"/>
                    </a:cubicBezTo>
                    <a:cubicBezTo>
                      <a:pt x="221" y="210"/>
                      <a:pt x="227" y="193"/>
                      <a:pt x="230" y="178"/>
                    </a:cubicBezTo>
                    <a:cubicBezTo>
                      <a:pt x="232" y="178"/>
                      <a:pt x="232" y="178"/>
                      <a:pt x="232" y="178"/>
                    </a:cubicBezTo>
                    <a:cubicBezTo>
                      <a:pt x="230" y="182"/>
                      <a:pt x="228" y="188"/>
                      <a:pt x="228" y="188"/>
                    </a:cubicBezTo>
                    <a:cubicBezTo>
                      <a:pt x="227" y="194"/>
                      <a:pt x="227" y="198"/>
                      <a:pt x="230" y="199"/>
                    </a:cubicBezTo>
                    <a:cubicBezTo>
                      <a:pt x="231" y="200"/>
                      <a:pt x="231" y="200"/>
                      <a:pt x="232" y="200"/>
                    </a:cubicBezTo>
                    <a:cubicBezTo>
                      <a:pt x="232" y="200"/>
                      <a:pt x="232" y="200"/>
                      <a:pt x="232" y="200"/>
                    </a:cubicBezTo>
                    <a:cubicBezTo>
                      <a:pt x="238" y="200"/>
                      <a:pt x="241" y="187"/>
                      <a:pt x="242" y="181"/>
                    </a:cubicBezTo>
                    <a:cubicBezTo>
                      <a:pt x="242" y="180"/>
                      <a:pt x="242" y="179"/>
                      <a:pt x="242" y="178"/>
                    </a:cubicBezTo>
                    <a:cubicBezTo>
                      <a:pt x="252" y="178"/>
                      <a:pt x="252" y="178"/>
                      <a:pt x="252" y="178"/>
                    </a:cubicBezTo>
                    <a:cubicBezTo>
                      <a:pt x="246" y="192"/>
                      <a:pt x="238" y="205"/>
                      <a:pt x="228" y="216"/>
                    </a:cubicBezTo>
                    <a:close/>
                    <a:moveTo>
                      <a:pt x="82" y="237"/>
                    </a:moveTo>
                    <a:cubicBezTo>
                      <a:pt x="83" y="239"/>
                      <a:pt x="83" y="240"/>
                      <a:pt x="83" y="240"/>
                    </a:cubicBezTo>
                    <a:cubicBezTo>
                      <a:pt x="83" y="240"/>
                      <a:pt x="83" y="240"/>
                      <a:pt x="82" y="240"/>
                    </a:cubicBezTo>
                    <a:cubicBezTo>
                      <a:pt x="81" y="240"/>
                      <a:pt x="79" y="240"/>
                      <a:pt x="78" y="238"/>
                    </a:cubicBezTo>
                    <a:cubicBezTo>
                      <a:pt x="75" y="235"/>
                      <a:pt x="74" y="228"/>
                      <a:pt x="74" y="221"/>
                    </a:cubicBezTo>
                    <a:cubicBezTo>
                      <a:pt x="82" y="221"/>
                      <a:pt x="82" y="221"/>
                      <a:pt x="82" y="221"/>
                    </a:cubicBezTo>
                    <a:cubicBezTo>
                      <a:pt x="79" y="226"/>
                      <a:pt x="78" y="231"/>
                      <a:pt x="82" y="237"/>
                    </a:cubicBezTo>
                    <a:close/>
                    <a:moveTo>
                      <a:pt x="14" y="178"/>
                    </a:moveTo>
                    <a:cubicBezTo>
                      <a:pt x="53" y="178"/>
                      <a:pt x="53" y="178"/>
                      <a:pt x="53" y="178"/>
                    </a:cubicBezTo>
                    <a:cubicBezTo>
                      <a:pt x="56" y="181"/>
                      <a:pt x="59" y="184"/>
                      <a:pt x="62" y="186"/>
                    </a:cubicBezTo>
                    <a:cubicBezTo>
                      <a:pt x="64" y="188"/>
                      <a:pt x="66" y="190"/>
                      <a:pt x="67" y="191"/>
                    </a:cubicBezTo>
                    <a:cubicBezTo>
                      <a:pt x="69" y="194"/>
                      <a:pt x="69" y="203"/>
                      <a:pt x="69" y="211"/>
                    </a:cubicBezTo>
                    <a:cubicBezTo>
                      <a:pt x="69" y="213"/>
                      <a:pt x="69" y="214"/>
                      <a:pt x="69" y="216"/>
                    </a:cubicBezTo>
                    <a:cubicBezTo>
                      <a:pt x="37" y="216"/>
                      <a:pt x="37" y="216"/>
                      <a:pt x="37" y="216"/>
                    </a:cubicBezTo>
                    <a:cubicBezTo>
                      <a:pt x="27" y="205"/>
                      <a:pt x="19" y="192"/>
                      <a:pt x="14" y="178"/>
                    </a:cubicBezTo>
                    <a:close/>
                    <a:moveTo>
                      <a:pt x="8" y="106"/>
                    </a:moveTo>
                    <a:cubicBezTo>
                      <a:pt x="10" y="111"/>
                      <a:pt x="11" y="114"/>
                      <a:pt x="12" y="117"/>
                    </a:cubicBezTo>
                    <a:cubicBezTo>
                      <a:pt x="13" y="122"/>
                      <a:pt x="19" y="126"/>
                      <a:pt x="25" y="130"/>
                    </a:cubicBezTo>
                    <a:cubicBezTo>
                      <a:pt x="6" y="130"/>
                      <a:pt x="6" y="130"/>
                      <a:pt x="6" y="130"/>
                    </a:cubicBezTo>
                    <a:cubicBezTo>
                      <a:pt x="6" y="122"/>
                      <a:pt x="7" y="114"/>
                      <a:pt x="8" y="106"/>
                    </a:cubicBezTo>
                    <a:close/>
                    <a:moveTo>
                      <a:pt x="33" y="134"/>
                    </a:moveTo>
                    <a:cubicBezTo>
                      <a:pt x="37" y="137"/>
                      <a:pt x="40" y="140"/>
                      <a:pt x="40" y="142"/>
                    </a:cubicBezTo>
                    <a:cubicBezTo>
                      <a:pt x="40" y="148"/>
                      <a:pt x="46" y="148"/>
                      <a:pt x="48" y="148"/>
                    </a:cubicBezTo>
                    <a:cubicBezTo>
                      <a:pt x="49" y="148"/>
                      <a:pt x="50" y="148"/>
                      <a:pt x="51" y="148"/>
                    </a:cubicBezTo>
                    <a:cubicBezTo>
                      <a:pt x="51" y="148"/>
                      <a:pt x="51" y="149"/>
                      <a:pt x="50" y="150"/>
                    </a:cubicBezTo>
                    <a:cubicBezTo>
                      <a:pt x="47" y="160"/>
                      <a:pt x="48" y="167"/>
                      <a:pt x="50" y="173"/>
                    </a:cubicBezTo>
                    <a:cubicBezTo>
                      <a:pt x="12" y="173"/>
                      <a:pt x="12" y="173"/>
                      <a:pt x="12" y="173"/>
                    </a:cubicBezTo>
                    <a:cubicBezTo>
                      <a:pt x="8" y="161"/>
                      <a:pt x="6" y="148"/>
                      <a:pt x="6" y="134"/>
                    </a:cubicBezTo>
                    <a:lnTo>
                      <a:pt x="33" y="134"/>
                    </a:lnTo>
                    <a:close/>
                    <a:moveTo>
                      <a:pt x="74" y="211"/>
                    </a:moveTo>
                    <a:cubicBezTo>
                      <a:pt x="74" y="201"/>
                      <a:pt x="74" y="192"/>
                      <a:pt x="70" y="188"/>
                    </a:cubicBezTo>
                    <a:cubicBezTo>
                      <a:pt x="69" y="186"/>
                      <a:pt x="67" y="185"/>
                      <a:pt x="65" y="183"/>
                    </a:cubicBezTo>
                    <a:cubicBezTo>
                      <a:pt x="57" y="176"/>
                      <a:pt x="49" y="169"/>
                      <a:pt x="55" y="151"/>
                    </a:cubicBezTo>
                    <a:cubicBezTo>
                      <a:pt x="55" y="150"/>
                      <a:pt x="56" y="147"/>
                      <a:pt x="54" y="145"/>
                    </a:cubicBezTo>
                    <a:cubicBezTo>
                      <a:pt x="53" y="143"/>
                      <a:pt x="50" y="143"/>
                      <a:pt x="48" y="143"/>
                    </a:cubicBezTo>
                    <a:cubicBezTo>
                      <a:pt x="45" y="143"/>
                      <a:pt x="45" y="143"/>
                      <a:pt x="45" y="142"/>
                    </a:cubicBezTo>
                    <a:cubicBezTo>
                      <a:pt x="45" y="137"/>
                      <a:pt x="40" y="134"/>
                      <a:pt x="35" y="130"/>
                    </a:cubicBezTo>
                    <a:cubicBezTo>
                      <a:pt x="35" y="130"/>
                      <a:pt x="35" y="130"/>
                      <a:pt x="35" y="130"/>
                    </a:cubicBezTo>
                    <a:cubicBezTo>
                      <a:pt x="33" y="129"/>
                      <a:pt x="32" y="128"/>
                      <a:pt x="30" y="127"/>
                    </a:cubicBezTo>
                    <a:cubicBezTo>
                      <a:pt x="24" y="124"/>
                      <a:pt x="17" y="119"/>
                      <a:pt x="17" y="116"/>
                    </a:cubicBezTo>
                    <a:cubicBezTo>
                      <a:pt x="16" y="112"/>
                      <a:pt x="14" y="106"/>
                      <a:pt x="10" y="99"/>
                    </a:cubicBezTo>
                    <a:cubicBezTo>
                      <a:pt x="10" y="99"/>
                      <a:pt x="10" y="98"/>
                      <a:pt x="10" y="98"/>
                    </a:cubicBezTo>
                    <a:cubicBezTo>
                      <a:pt x="10" y="97"/>
                      <a:pt x="11" y="96"/>
                      <a:pt x="11" y="95"/>
                    </a:cubicBezTo>
                    <a:cubicBezTo>
                      <a:pt x="11" y="94"/>
                      <a:pt x="12" y="93"/>
                      <a:pt x="12" y="92"/>
                    </a:cubicBezTo>
                    <a:cubicBezTo>
                      <a:pt x="12" y="91"/>
                      <a:pt x="12" y="91"/>
                      <a:pt x="13" y="90"/>
                    </a:cubicBezTo>
                    <a:cubicBezTo>
                      <a:pt x="13" y="89"/>
                      <a:pt x="14" y="87"/>
                      <a:pt x="14" y="86"/>
                    </a:cubicBezTo>
                    <a:cubicBezTo>
                      <a:pt x="14" y="86"/>
                      <a:pt x="14" y="85"/>
                      <a:pt x="14" y="85"/>
                    </a:cubicBezTo>
                    <a:cubicBezTo>
                      <a:pt x="24" y="62"/>
                      <a:pt x="40" y="42"/>
                      <a:pt x="60" y="28"/>
                    </a:cubicBezTo>
                    <a:cubicBezTo>
                      <a:pt x="70" y="36"/>
                      <a:pt x="77" y="42"/>
                      <a:pt x="82" y="48"/>
                    </a:cubicBezTo>
                    <a:cubicBezTo>
                      <a:pt x="82" y="48"/>
                      <a:pt x="82" y="48"/>
                      <a:pt x="83" y="48"/>
                    </a:cubicBezTo>
                    <a:cubicBezTo>
                      <a:pt x="91" y="56"/>
                      <a:pt x="94" y="61"/>
                      <a:pt x="93" y="64"/>
                    </a:cubicBezTo>
                    <a:cubicBezTo>
                      <a:pt x="93" y="64"/>
                      <a:pt x="92" y="65"/>
                      <a:pt x="91" y="65"/>
                    </a:cubicBezTo>
                    <a:cubicBezTo>
                      <a:pt x="71" y="69"/>
                      <a:pt x="58" y="77"/>
                      <a:pt x="53" y="88"/>
                    </a:cubicBezTo>
                    <a:cubicBezTo>
                      <a:pt x="50" y="93"/>
                      <a:pt x="51" y="99"/>
                      <a:pt x="52" y="103"/>
                    </a:cubicBezTo>
                    <a:cubicBezTo>
                      <a:pt x="52" y="104"/>
                      <a:pt x="52" y="106"/>
                      <a:pt x="52" y="106"/>
                    </a:cubicBezTo>
                    <a:cubicBezTo>
                      <a:pt x="51" y="106"/>
                      <a:pt x="51" y="106"/>
                      <a:pt x="50" y="104"/>
                    </a:cubicBezTo>
                    <a:cubicBezTo>
                      <a:pt x="50" y="100"/>
                      <a:pt x="48" y="94"/>
                      <a:pt x="39" y="94"/>
                    </a:cubicBezTo>
                    <a:cubicBezTo>
                      <a:pt x="28" y="94"/>
                      <a:pt x="24" y="103"/>
                      <a:pt x="24" y="112"/>
                    </a:cubicBezTo>
                    <a:cubicBezTo>
                      <a:pt x="24" y="115"/>
                      <a:pt x="25" y="118"/>
                      <a:pt x="28" y="120"/>
                    </a:cubicBezTo>
                    <a:cubicBezTo>
                      <a:pt x="31" y="123"/>
                      <a:pt x="35" y="125"/>
                      <a:pt x="39" y="125"/>
                    </a:cubicBezTo>
                    <a:cubicBezTo>
                      <a:pt x="42" y="125"/>
                      <a:pt x="43" y="128"/>
                      <a:pt x="44" y="133"/>
                    </a:cubicBezTo>
                    <a:cubicBezTo>
                      <a:pt x="45" y="137"/>
                      <a:pt x="46" y="141"/>
                      <a:pt x="50" y="141"/>
                    </a:cubicBezTo>
                    <a:cubicBezTo>
                      <a:pt x="52" y="141"/>
                      <a:pt x="54" y="141"/>
                      <a:pt x="56" y="140"/>
                    </a:cubicBezTo>
                    <a:cubicBezTo>
                      <a:pt x="60" y="139"/>
                      <a:pt x="64" y="138"/>
                      <a:pt x="69" y="138"/>
                    </a:cubicBezTo>
                    <a:cubicBezTo>
                      <a:pt x="73" y="138"/>
                      <a:pt x="77" y="139"/>
                      <a:pt x="80" y="141"/>
                    </a:cubicBezTo>
                    <a:cubicBezTo>
                      <a:pt x="97" y="148"/>
                      <a:pt x="124" y="165"/>
                      <a:pt x="117" y="180"/>
                    </a:cubicBezTo>
                    <a:cubicBezTo>
                      <a:pt x="114" y="186"/>
                      <a:pt x="107" y="194"/>
                      <a:pt x="100" y="201"/>
                    </a:cubicBezTo>
                    <a:cubicBezTo>
                      <a:pt x="94" y="206"/>
                      <a:pt x="89" y="211"/>
                      <a:pt x="85" y="216"/>
                    </a:cubicBezTo>
                    <a:cubicBezTo>
                      <a:pt x="74" y="216"/>
                      <a:pt x="74" y="216"/>
                      <a:pt x="74" y="216"/>
                    </a:cubicBezTo>
                    <a:cubicBezTo>
                      <a:pt x="74" y="214"/>
                      <a:pt x="74" y="213"/>
                      <a:pt x="74" y="211"/>
                    </a:cubicBezTo>
                    <a:close/>
                    <a:moveTo>
                      <a:pt x="76" y="18"/>
                    </a:moveTo>
                    <a:cubicBezTo>
                      <a:pt x="87" y="23"/>
                      <a:pt x="88" y="25"/>
                      <a:pt x="88" y="25"/>
                    </a:cubicBezTo>
                    <a:cubicBezTo>
                      <a:pt x="88" y="27"/>
                      <a:pt x="88" y="29"/>
                      <a:pt x="89" y="31"/>
                    </a:cubicBezTo>
                    <a:cubicBezTo>
                      <a:pt x="87" y="35"/>
                      <a:pt x="85" y="38"/>
                      <a:pt x="83" y="42"/>
                    </a:cubicBezTo>
                    <a:cubicBezTo>
                      <a:pt x="78" y="37"/>
                      <a:pt x="72" y="31"/>
                      <a:pt x="64" y="25"/>
                    </a:cubicBezTo>
                    <a:cubicBezTo>
                      <a:pt x="68" y="23"/>
                      <a:pt x="72" y="20"/>
                      <a:pt x="76" y="18"/>
                    </a:cubicBezTo>
                    <a:close/>
                    <a:moveTo>
                      <a:pt x="133" y="5"/>
                    </a:moveTo>
                    <a:cubicBezTo>
                      <a:pt x="134" y="5"/>
                      <a:pt x="135" y="5"/>
                      <a:pt x="136" y="5"/>
                    </a:cubicBezTo>
                    <a:cubicBezTo>
                      <a:pt x="137" y="5"/>
                      <a:pt x="137" y="5"/>
                      <a:pt x="137" y="5"/>
                    </a:cubicBezTo>
                    <a:cubicBezTo>
                      <a:pt x="138" y="5"/>
                      <a:pt x="139" y="5"/>
                      <a:pt x="140" y="5"/>
                    </a:cubicBezTo>
                    <a:cubicBezTo>
                      <a:pt x="140" y="5"/>
                      <a:pt x="141" y="5"/>
                      <a:pt x="141" y="5"/>
                    </a:cubicBezTo>
                    <a:cubicBezTo>
                      <a:pt x="142" y="5"/>
                      <a:pt x="143" y="5"/>
                      <a:pt x="144" y="5"/>
                    </a:cubicBezTo>
                    <a:cubicBezTo>
                      <a:pt x="144" y="5"/>
                      <a:pt x="144" y="5"/>
                      <a:pt x="145" y="5"/>
                    </a:cubicBezTo>
                    <a:cubicBezTo>
                      <a:pt x="146" y="5"/>
                      <a:pt x="147" y="6"/>
                      <a:pt x="148" y="6"/>
                    </a:cubicBezTo>
                    <a:cubicBezTo>
                      <a:pt x="148" y="6"/>
                      <a:pt x="148" y="6"/>
                      <a:pt x="148" y="6"/>
                    </a:cubicBezTo>
                    <a:cubicBezTo>
                      <a:pt x="148" y="6"/>
                      <a:pt x="148" y="7"/>
                      <a:pt x="148" y="7"/>
                    </a:cubicBezTo>
                    <a:cubicBezTo>
                      <a:pt x="148" y="7"/>
                      <a:pt x="148" y="7"/>
                      <a:pt x="148" y="7"/>
                    </a:cubicBezTo>
                    <a:cubicBezTo>
                      <a:pt x="148" y="8"/>
                      <a:pt x="148" y="9"/>
                      <a:pt x="147" y="9"/>
                    </a:cubicBezTo>
                    <a:cubicBezTo>
                      <a:pt x="144" y="10"/>
                      <a:pt x="138" y="13"/>
                      <a:pt x="138" y="24"/>
                    </a:cubicBezTo>
                    <a:cubicBezTo>
                      <a:pt x="137" y="28"/>
                      <a:pt x="133" y="29"/>
                      <a:pt x="126" y="30"/>
                    </a:cubicBezTo>
                    <a:cubicBezTo>
                      <a:pt x="124" y="31"/>
                      <a:pt x="122" y="31"/>
                      <a:pt x="120" y="32"/>
                    </a:cubicBezTo>
                    <a:cubicBezTo>
                      <a:pt x="115" y="33"/>
                      <a:pt x="114" y="36"/>
                      <a:pt x="112" y="38"/>
                    </a:cubicBezTo>
                    <a:cubicBezTo>
                      <a:pt x="111" y="41"/>
                      <a:pt x="110" y="42"/>
                      <a:pt x="107" y="42"/>
                    </a:cubicBezTo>
                    <a:cubicBezTo>
                      <a:pt x="106" y="42"/>
                      <a:pt x="106" y="42"/>
                      <a:pt x="106" y="42"/>
                    </a:cubicBezTo>
                    <a:cubicBezTo>
                      <a:pt x="106" y="42"/>
                      <a:pt x="106" y="42"/>
                      <a:pt x="106" y="42"/>
                    </a:cubicBezTo>
                    <a:cubicBezTo>
                      <a:pt x="100" y="42"/>
                      <a:pt x="92" y="30"/>
                      <a:pt x="92" y="25"/>
                    </a:cubicBezTo>
                    <a:cubicBezTo>
                      <a:pt x="92" y="23"/>
                      <a:pt x="91" y="20"/>
                      <a:pt x="82" y="16"/>
                    </a:cubicBezTo>
                    <a:cubicBezTo>
                      <a:pt x="97" y="9"/>
                      <a:pt x="115" y="5"/>
                      <a:pt x="133" y="5"/>
                    </a:cubicBezTo>
                    <a:close/>
                    <a:moveTo>
                      <a:pt x="254" y="94"/>
                    </a:moveTo>
                    <a:cubicBezTo>
                      <a:pt x="254" y="94"/>
                      <a:pt x="255" y="95"/>
                      <a:pt x="255" y="96"/>
                    </a:cubicBezTo>
                    <a:cubicBezTo>
                      <a:pt x="255" y="98"/>
                      <a:pt x="256" y="99"/>
                      <a:pt x="256" y="100"/>
                    </a:cubicBezTo>
                    <a:cubicBezTo>
                      <a:pt x="256" y="101"/>
                      <a:pt x="256" y="101"/>
                      <a:pt x="256" y="101"/>
                    </a:cubicBezTo>
                    <a:cubicBezTo>
                      <a:pt x="257" y="103"/>
                      <a:pt x="257" y="105"/>
                      <a:pt x="257" y="106"/>
                    </a:cubicBezTo>
                    <a:cubicBezTo>
                      <a:pt x="257" y="106"/>
                      <a:pt x="257" y="106"/>
                      <a:pt x="257" y="106"/>
                    </a:cubicBezTo>
                    <a:cubicBezTo>
                      <a:pt x="237" y="118"/>
                      <a:pt x="230" y="151"/>
                      <a:pt x="228" y="161"/>
                    </a:cubicBezTo>
                    <a:cubicBezTo>
                      <a:pt x="228" y="163"/>
                      <a:pt x="227" y="164"/>
                      <a:pt x="227" y="166"/>
                    </a:cubicBezTo>
                    <a:cubicBezTo>
                      <a:pt x="227" y="168"/>
                      <a:pt x="226" y="171"/>
                      <a:pt x="226" y="175"/>
                    </a:cubicBezTo>
                    <a:cubicBezTo>
                      <a:pt x="226" y="175"/>
                      <a:pt x="226" y="175"/>
                      <a:pt x="226" y="175"/>
                    </a:cubicBezTo>
                    <a:cubicBezTo>
                      <a:pt x="223" y="189"/>
                      <a:pt x="218" y="206"/>
                      <a:pt x="202" y="210"/>
                    </a:cubicBezTo>
                    <a:cubicBezTo>
                      <a:pt x="200" y="211"/>
                      <a:pt x="198" y="211"/>
                      <a:pt x="196" y="211"/>
                    </a:cubicBezTo>
                    <a:cubicBezTo>
                      <a:pt x="196" y="211"/>
                      <a:pt x="196" y="211"/>
                      <a:pt x="196" y="211"/>
                    </a:cubicBezTo>
                    <a:cubicBezTo>
                      <a:pt x="194" y="211"/>
                      <a:pt x="193" y="211"/>
                      <a:pt x="192" y="210"/>
                    </a:cubicBezTo>
                    <a:cubicBezTo>
                      <a:pt x="189" y="207"/>
                      <a:pt x="190" y="201"/>
                      <a:pt x="190" y="196"/>
                    </a:cubicBezTo>
                    <a:cubicBezTo>
                      <a:pt x="190" y="194"/>
                      <a:pt x="190" y="192"/>
                      <a:pt x="190" y="190"/>
                    </a:cubicBezTo>
                    <a:cubicBezTo>
                      <a:pt x="190" y="188"/>
                      <a:pt x="190" y="187"/>
                      <a:pt x="190" y="185"/>
                    </a:cubicBezTo>
                    <a:cubicBezTo>
                      <a:pt x="190" y="172"/>
                      <a:pt x="190" y="154"/>
                      <a:pt x="183" y="146"/>
                    </a:cubicBezTo>
                    <a:cubicBezTo>
                      <a:pt x="181" y="144"/>
                      <a:pt x="178" y="143"/>
                      <a:pt x="175" y="143"/>
                    </a:cubicBezTo>
                    <a:cubicBezTo>
                      <a:pt x="173" y="143"/>
                      <a:pt x="171" y="143"/>
                      <a:pt x="168" y="144"/>
                    </a:cubicBezTo>
                    <a:cubicBezTo>
                      <a:pt x="166" y="144"/>
                      <a:pt x="164" y="145"/>
                      <a:pt x="162" y="145"/>
                    </a:cubicBezTo>
                    <a:cubicBezTo>
                      <a:pt x="160" y="145"/>
                      <a:pt x="157" y="144"/>
                      <a:pt x="153" y="140"/>
                    </a:cubicBezTo>
                    <a:cubicBezTo>
                      <a:pt x="146" y="132"/>
                      <a:pt x="143" y="123"/>
                      <a:pt x="144" y="115"/>
                    </a:cubicBezTo>
                    <a:cubicBezTo>
                      <a:pt x="146" y="102"/>
                      <a:pt x="158" y="93"/>
                      <a:pt x="158" y="93"/>
                    </a:cubicBezTo>
                    <a:cubicBezTo>
                      <a:pt x="159" y="93"/>
                      <a:pt x="160" y="92"/>
                      <a:pt x="159" y="91"/>
                    </a:cubicBezTo>
                    <a:cubicBezTo>
                      <a:pt x="159" y="91"/>
                      <a:pt x="159" y="90"/>
                      <a:pt x="159" y="89"/>
                    </a:cubicBezTo>
                    <a:cubicBezTo>
                      <a:pt x="159" y="89"/>
                      <a:pt x="159" y="89"/>
                      <a:pt x="159" y="89"/>
                    </a:cubicBezTo>
                    <a:cubicBezTo>
                      <a:pt x="160" y="89"/>
                      <a:pt x="165" y="89"/>
                      <a:pt x="169" y="89"/>
                    </a:cubicBezTo>
                    <a:cubicBezTo>
                      <a:pt x="169" y="89"/>
                      <a:pt x="169" y="89"/>
                      <a:pt x="169" y="89"/>
                    </a:cubicBezTo>
                    <a:cubicBezTo>
                      <a:pt x="172" y="89"/>
                      <a:pt x="174" y="89"/>
                      <a:pt x="175" y="88"/>
                    </a:cubicBezTo>
                    <a:cubicBezTo>
                      <a:pt x="177" y="87"/>
                      <a:pt x="181" y="86"/>
                      <a:pt x="184" y="86"/>
                    </a:cubicBezTo>
                    <a:cubicBezTo>
                      <a:pt x="184" y="86"/>
                      <a:pt x="185" y="86"/>
                      <a:pt x="185" y="86"/>
                    </a:cubicBezTo>
                    <a:cubicBezTo>
                      <a:pt x="185" y="86"/>
                      <a:pt x="185" y="87"/>
                      <a:pt x="185" y="88"/>
                    </a:cubicBezTo>
                    <a:cubicBezTo>
                      <a:pt x="184" y="90"/>
                      <a:pt x="183" y="96"/>
                      <a:pt x="191" y="98"/>
                    </a:cubicBezTo>
                    <a:cubicBezTo>
                      <a:pt x="193" y="99"/>
                      <a:pt x="194" y="99"/>
                      <a:pt x="195" y="99"/>
                    </a:cubicBezTo>
                    <a:cubicBezTo>
                      <a:pt x="195" y="99"/>
                      <a:pt x="195" y="99"/>
                      <a:pt x="195" y="99"/>
                    </a:cubicBezTo>
                    <a:cubicBezTo>
                      <a:pt x="196" y="99"/>
                      <a:pt x="197" y="99"/>
                      <a:pt x="198" y="99"/>
                    </a:cubicBezTo>
                    <a:cubicBezTo>
                      <a:pt x="201" y="99"/>
                      <a:pt x="203" y="99"/>
                      <a:pt x="204" y="99"/>
                    </a:cubicBezTo>
                    <a:cubicBezTo>
                      <a:pt x="206" y="98"/>
                      <a:pt x="207" y="98"/>
                      <a:pt x="208" y="98"/>
                    </a:cubicBezTo>
                    <a:cubicBezTo>
                      <a:pt x="209" y="98"/>
                      <a:pt x="211" y="99"/>
                      <a:pt x="212" y="99"/>
                    </a:cubicBezTo>
                    <a:cubicBezTo>
                      <a:pt x="215" y="100"/>
                      <a:pt x="217" y="101"/>
                      <a:pt x="220" y="101"/>
                    </a:cubicBezTo>
                    <a:cubicBezTo>
                      <a:pt x="222" y="101"/>
                      <a:pt x="223" y="100"/>
                      <a:pt x="224" y="99"/>
                    </a:cubicBezTo>
                    <a:cubicBezTo>
                      <a:pt x="225" y="98"/>
                      <a:pt x="226" y="96"/>
                      <a:pt x="226" y="94"/>
                    </a:cubicBezTo>
                    <a:cubicBezTo>
                      <a:pt x="225" y="87"/>
                      <a:pt x="220" y="86"/>
                      <a:pt x="216" y="85"/>
                    </a:cubicBezTo>
                    <a:cubicBezTo>
                      <a:pt x="215" y="85"/>
                      <a:pt x="213" y="85"/>
                      <a:pt x="212" y="84"/>
                    </a:cubicBezTo>
                    <a:cubicBezTo>
                      <a:pt x="211" y="83"/>
                      <a:pt x="210" y="82"/>
                      <a:pt x="209" y="82"/>
                    </a:cubicBezTo>
                    <a:cubicBezTo>
                      <a:pt x="207" y="82"/>
                      <a:pt x="206" y="84"/>
                      <a:pt x="205" y="85"/>
                    </a:cubicBezTo>
                    <a:cubicBezTo>
                      <a:pt x="204" y="84"/>
                      <a:pt x="204" y="83"/>
                      <a:pt x="203" y="82"/>
                    </a:cubicBezTo>
                    <a:cubicBezTo>
                      <a:pt x="198" y="74"/>
                      <a:pt x="194" y="68"/>
                      <a:pt x="190" y="68"/>
                    </a:cubicBezTo>
                    <a:cubicBezTo>
                      <a:pt x="190" y="68"/>
                      <a:pt x="189" y="68"/>
                      <a:pt x="189" y="68"/>
                    </a:cubicBezTo>
                    <a:cubicBezTo>
                      <a:pt x="188" y="68"/>
                      <a:pt x="187" y="68"/>
                      <a:pt x="186" y="69"/>
                    </a:cubicBezTo>
                    <a:cubicBezTo>
                      <a:pt x="186" y="70"/>
                      <a:pt x="186" y="71"/>
                      <a:pt x="186" y="73"/>
                    </a:cubicBezTo>
                    <a:cubicBezTo>
                      <a:pt x="185" y="72"/>
                      <a:pt x="184" y="72"/>
                      <a:pt x="183" y="72"/>
                    </a:cubicBezTo>
                    <a:cubicBezTo>
                      <a:pt x="181" y="71"/>
                      <a:pt x="179" y="71"/>
                      <a:pt x="178" y="71"/>
                    </a:cubicBezTo>
                    <a:cubicBezTo>
                      <a:pt x="176" y="71"/>
                      <a:pt x="174" y="72"/>
                      <a:pt x="172" y="72"/>
                    </a:cubicBezTo>
                    <a:cubicBezTo>
                      <a:pt x="171" y="73"/>
                      <a:pt x="171" y="73"/>
                      <a:pt x="171" y="73"/>
                    </a:cubicBezTo>
                    <a:cubicBezTo>
                      <a:pt x="167" y="74"/>
                      <a:pt x="168" y="77"/>
                      <a:pt x="168" y="78"/>
                    </a:cubicBezTo>
                    <a:cubicBezTo>
                      <a:pt x="168" y="79"/>
                      <a:pt x="168" y="79"/>
                      <a:pt x="168" y="80"/>
                    </a:cubicBezTo>
                    <a:cubicBezTo>
                      <a:pt x="167" y="81"/>
                      <a:pt x="165" y="81"/>
                      <a:pt x="164" y="82"/>
                    </a:cubicBezTo>
                    <a:cubicBezTo>
                      <a:pt x="162" y="82"/>
                      <a:pt x="159" y="83"/>
                      <a:pt x="158" y="84"/>
                    </a:cubicBezTo>
                    <a:cubicBezTo>
                      <a:pt x="158" y="83"/>
                      <a:pt x="157" y="82"/>
                      <a:pt x="157" y="81"/>
                    </a:cubicBezTo>
                    <a:cubicBezTo>
                      <a:pt x="157" y="81"/>
                      <a:pt x="157" y="80"/>
                      <a:pt x="158" y="78"/>
                    </a:cubicBezTo>
                    <a:cubicBezTo>
                      <a:pt x="159" y="77"/>
                      <a:pt x="161" y="76"/>
                      <a:pt x="162" y="76"/>
                    </a:cubicBezTo>
                    <a:cubicBezTo>
                      <a:pt x="164" y="76"/>
                      <a:pt x="166" y="74"/>
                      <a:pt x="167" y="72"/>
                    </a:cubicBezTo>
                    <a:cubicBezTo>
                      <a:pt x="167" y="70"/>
                      <a:pt x="165" y="67"/>
                      <a:pt x="162" y="66"/>
                    </a:cubicBezTo>
                    <a:cubicBezTo>
                      <a:pt x="165" y="64"/>
                      <a:pt x="171" y="61"/>
                      <a:pt x="176" y="61"/>
                    </a:cubicBezTo>
                    <a:cubicBezTo>
                      <a:pt x="179" y="60"/>
                      <a:pt x="181" y="59"/>
                      <a:pt x="182" y="56"/>
                    </a:cubicBezTo>
                    <a:cubicBezTo>
                      <a:pt x="184" y="52"/>
                      <a:pt x="181" y="45"/>
                      <a:pt x="177" y="39"/>
                    </a:cubicBezTo>
                    <a:cubicBezTo>
                      <a:pt x="176" y="38"/>
                      <a:pt x="176" y="38"/>
                      <a:pt x="176" y="38"/>
                    </a:cubicBezTo>
                    <a:cubicBezTo>
                      <a:pt x="177" y="36"/>
                      <a:pt x="183" y="33"/>
                      <a:pt x="209" y="30"/>
                    </a:cubicBezTo>
                    <a:cubicBezTo>
                      <a:pt x="229" y="45"/>
                      <a:pt x="245" y="66"/>
                      <a:pt x="253" y="91"/>
                    </a:cubicBezTo>
                    <a:cubicBezTo>
                      <a:pt x="253" y="92"/>
                      <a:pt x="254" y="93"/>
                      <a:pt x="254" y="94"/>
                    </a:cubicBezTo>
                    <a:close/>
                    <a:moveTo>
                      <a:pt x="260" y="130"/>
                    </a:moveTo>
                    <a:cubicBezTo>
                      <a:pt x="243" y="130"/>
                      <a:pt x="243" y="130"/>
                      <a:pt x="243" y="130"/>
                    </a:cubicBezTo>
                    <a:cubicBezTo>
                      <a:pt x="247" y="121"/>
                      <a:pt x="252" y="115"/>
                      <a:pt x="258" y="111"/>
                    </a:cubicBezTo>
                    <a:cubicBezTo>
                      <a:pt x="259" y="117"/>
                      <a:pt x="260" y="123"/>
                      <a:pt x="260" y="130"/>
                    </a:cubicBezTo>
                    <a:close/>
                    <a:moveTo>
                      <a:pt x="122" y="181"/>
                    </a:moveTo>
                    <a:cubicBezTo>
                      <a:pt x="122" y="180"/>
                      <a:pt x="123" y="179"/>
                      <a:pt x="123" y="178"/>
                    </a:cubicBezTo>
                    <a:cubicBezTo>
                      <a:pt x="130" y="178"/>
                      <a:pt x="130" y="178"/>
                      <a:pt x="130" y="178"/>
                    </a:cubicBezTo>
                    <a:cubicBezTo>
                      <a:pt x="130" y="216"/>
                      <a:pt x="130" y="216"/>
                      <a:pt x="130" y="216"/>
                    </a:cubicBezTo>
                    <a:cubicBezTo>
                      <a:pt x="91" y="216"/>
                      <a:pt x="91" y="216"/>
                      <a:pt x="91" y="216"/>
                    </a:cubicBezTo>
                    <a:cubicBezTo>
                      <a:pt x="94" y="212"/>
                      <a:pt x="99" y="208"/>
                      <a:pt x="103" y="204"/>
                    </a:cubicBezTo>
                    <a:cubicBezTo>
                      <a:pt x="110" y="197"/>
                      <a:pt x="118" y="189"/>
                      <a:pt x="122" y="181"/>
                    </a:cubicBezTo>
                    <a:close/>
                    <a:moveTo>
                      <a:pt x="123" y="173"/>
                    </a:moveTo>
                    <a:cubicBezTo>
                      <a:pt x="120" y="154"/>
                      <a:pt x="86" y="138"/>
                      <a:pt x="82" y="136"/>
                    </a:cubicBezTo>
                    <a:cubicBezTo>
                      <a:pt x="80" y="135"/>
                      <a:pt x="78" y="135"/>
                      <a:pt x="75" y="134"/>
                    </a:cubicBezTo>
                    <a:cubicBezTo>
                      <a:pt x="130" y="134"/>
                      <a:pt x="130" y="134"/>
                      <a:pt x="130" y="134"/>
                    </a:cubicBezTo>
                    <a:cubicBezTo>
                      <a:pt x="130" y="173"/>
                      <a:pt x="130" y="173"/>
                      <a:pt x="130" y="173"/>
                    </a:cubicBezTo>
                    <a:lnTo>
                      <a:pt x="123" y="173"/>
                    </a:lnTo>
                    <a:close/>
                    <a:moveTo>
                      <a:pt x="89" y="48"/>
                    </a:moveTo>
                    <a:cubicBezTo>
                      <a:pt x="130" y="48"/>
                      <a:pt x="130" y="48"/>
                      <a:pt x="130" y="48"/>
                    </a:cubicBezTo>
                    <a:cubicBezTo>
                      <a:pt x="130" y="86"/>
                      <a:pt x="130" y="86"/>
                      <a:pt x="130" y="86"/>
                    </a:cubicBezTo>
                    <a:cubicBezTo>
                      <a:pt x="74" y="86"/>
                      <a:pt x="74" y="86"/>
                      <a:pt x="74" y="86"/>
                    </a:cubicBezTo>
                    <a:cubicBezTo>
                      <a:pt x="75" y="82"/>
                      <a:pt x="76" y="78"/>
                      <a:pt x="77" y="74"/>
                    </a:cubicBezTo>
                    <a:cubicBezTo>
                      <a:pt x="82" y="72"/>
                      <a:pt x="87" y="71"/>
                      <a:pt x="92" y="69"/>
                    </a:cubicBezTo>
                    <a:cubicBezTo>
                      <a:pt x="96" y="69"/>
                      <a:pt x="98" y="67"/>
                      <a:pt x="98" y="65"/>
                    </a:cubicBezTo>
                    <a:cubicBezTo>
                      <a:pt x="99" y="61"/>
                      <a:pt x="96" y="56"/>
                      <a:pt x="89" y="48"/>
                    </a:cubicBezTo>
                    <a:close/>
                    <a:moveTo>
                      <a:pt x="98" y="43"/>
                    </a:moveTo>
                    <a:cubicBezTo>
                      <a:pt x="88" y="43"/>
                      <a:pt x="88" y="43"/>
                      <a:pt x="88" y="43"/>
                    </a:cubicBezTo>
                    <a:cubicBezTo>
                      <a:pt x="89" y="41"/>
                      <a:pt x="91" y="38"/>
                      <a:pt x="92" y="36"/>
                    </a:cubicBezTo>
                    <a:cubicBezTo>
                      <a:pt x="93" y="39"/>
                      <a:pt x="95" y="41"/>
                      <a:pt x="98" y="43"/>
                    </a:cubicBezTo>
                    <a:close/>
                    <a:moveTo>
                      <a:pt x="149" y="13"/>
                    </a:moveTo>
                    <a:cubicBezTo>
                      <a:pt x="150" y="13"/>
                      <a:pt x="151" y="12"/>
                      <a:pt x="152" y="11"/>
                    </a:cubicBezTo>
                    <a:cubicBezTo>
                      <a:pt x="159" y="16"/>
                      <a:pt x="167" y="24"/>
                      <a:pt x="173" y="35"/>
                    </a:cubicBezTo>
                    <a:cubicBezTo>
                      <a:pt x="173" y="35"/>
                      <a:pt x="172" y="35"/>
                      <a:pt x="172" y="36"/>
                    </a:cubicBezTo>
                    <a:cubicBezTo>
                      <a:pt x="172" y="37"/>
                      <a:pt x="171" y="39"/>
                      <a:pt x="173" y="41"/>
                    </a:cubicBezTo>
                    <a:cubicBezTo>
                      <a:pt x="173" y="42"/>
                      <a:pt x="173" y="42"/>
                      <a:pt x="174" y="43"/>
                    </a:cubicBezTo>
                    <a:cubicBezTo>
                      <a:pt x="166" y="43"/>
                      <a:pt x="166" y="43"/>
                      <a:pt x="166" y="43"/>
                    </a:cubicBezTo>
                    <a:cubicBezTo>
                      <a:pt x="164" y="43"/>
                      <a:pt x="163" y="43"/>
                      <a:pt x="161" y="42"/>
                    </a:cubicBezTo>
                    <a:cubicBezTo>
                      <a:pt x="161" y="42"/>
                      <a:pt x="161" y="42"/>
                      <a:pt x="161" y="42"/>
                    </a:cubicBezTo>
                    <a:cubicBezTo>
                      <a:pt x="159" y="42"/>
                      <a:pt x="159" y="43"/>
                      <a:pt x="158" y="43"/>
                    </a:cubicBezTo>
                    <a:cubicBezTo>
                      <a:pt x="135" y="43"/>
                      <a:pt x="135" y="43"/>
                      <a:pt x="135" y="43"/>
                    </a:cubicBezTo>
                    <a:cubicBezTo>
                      <a:pt x="135" y="33"/>
                      <a:pt x="135" y="33"/>
                      <a:pt x="135" y="33"/>
                    </a:cubicBezTo>
                    <a:cubicBezTo>
                      <a:pt x="139" y="31"/>
                      <a:pt x="142" y="29"/>
                      <a:pt x="142" y="24"/>
                    </a:cubicBezTo>
                    <a:cubicBezTo>
                      <a:pt x="142" y="16"/>
                      <a:pt x="146" y="15"/>
                      <a:pt x="149" y="13"/>
                    </a:cubicBezTo>
                    <a:close/>
                    <a:moveTo>
                      <a:pt x="159" y="70"/>
                    </a:moveTo>
                    <a:cubicBezTo>
                      <a:pt x="161" y="70"/>
                      <a:pt x="162" y="71"/>
                      <a:pt x="162" y="71"/>
                    </a:cubicBezTo>
                    <a:cubicBezTo>
                      <a:pt x="162" y="71"/>
                      <a:pt x="162" y="71"/>
                      <a:pt x="162" y="71"/>
                    </a:cubicBezTo>
                    <a:cubicBezTo>
                      <a:pt x="162" y="72"/>
                      <a:pt x="162" y="72"/>
                      <a:pt x="162" y="72"/>
                    </a:cubicBezTo>
                    <a:cubicBezTo>
                      <a:pt x="158" y="72"/>
                      <a:pt x="154" y="75"/>
                      <a:pt x="153" y="78"/>
                    </a:cubicBezTo>
                    <a:cubicBezTo>
                      <a:pt x="151" y="81"/>
                      <a:pt x="152" y="83"/>
                      <a:pt x="153" y="84"/>
                    </a:cubicBezTo>
                    <a:cubicBezTo>
                      <a:pt x="153" y="84"/>
                      <a:pt x="154" y="85"/>
                      <a:pt x="154" y="86"/>
                    </a:cubicBezTo>
                    <a:cubicBezTo>
                      <a:pt x="135" y="86"/>
                      <a:pt x="135" y="86"/>
                      <a:pt x="135" y="86"/>
                    </a:cubicBezTo>
                    <a:cubicBezTo>
                      <a:pt x="135" y="48"/>
                      <a:pt x="135" y="48"/>
                      <a:pt x="135" y="48"/>
                    </a:cubicBezTo>
                    <a:cubicBezTo>
                      <a:pt x="149" y="48"/>
                      <a:pt x="149" y="48"/>
                      <a:pt x="149" y="48"/>
                    </a:cubicBezTo>
                    <a:cubicBezTo>
                      <a:pt x="149" y="49"/>
                      <a:pt x="148" y="50"/>
                      <a:pt x="148" y="51"/>
                    </a:cubicBezTo>
                    <a:cubicBezTo>
                      <a:pt x="148" y="55"/>
                      <a:pt x="150" y="58"/>
                      <a:pt x="153" y="59"/>
                    </a:cubicBezTo>
                    <a:cubicBezTo>
                      <a:pt x="153" y="59"/>
                      <a:pt x="153" y="59"/>
                      <a:pt x="154" y="59"/>
                    </a:cubicBezTo>
                    <a:cubicBezTo>
                      <a:pt x="156" y="59"/>
                      <a:pt x="159" y="57"/>
                      <a:pt x="159" y="53"/>
                    </a:cubicBezTo>
                    <a:cubicBezTo>
                      <a:pt x="159" y="53"/>
                      <a:pt x="159" y="52"/>
                      <a:pt x="159" y="51"/>
                    </a:cubicBezTo>
                    <a:cubicBezTo>
                      <a:pt x="160" y="52"/>
                      <a:pt x="160" y="52"/>
                      <a:pt x="161" y="53"/>
                    </a:cubicBezTo>
                    <a:cubicBezTo>
                      <a:pt x="161" y="53"/>
                      <a:pt x="161" y="53"/>
                      <a:pt x="161" y="53"/>
                    </a:cubicBezTo>
                    <a:cubicBezTo>
                      <a:pt x="159" y="56"/>
                      <a:pt x="157" y="59"/>
                      <a:pt x="158" y="61"/>
                    </a:cubicBezTo>
                    <a:cubicBezTo>
                      <a:pt x="159" y="61"/>
                      <a:pt x="159" y="62"/>
                      <a:pt x="160" y="62"/>
                    </a:cubicBezTo>
                    <a:cubicBezTo>
                      <a:pt x="157" y="64"/>
                      <a:pt x="156" y="65"/>
                      <a:pt x="156" y="67"/>
                    </a:cubicBezTo>
                    <a:cubicBezTo>
                      <a:pt x="156" y="67"/>
                      <a:pt x="156" y="70"/>
                      <a:pt x="159" y="70"/>
                    </a:cubicBezTo>
                    <a:close/>
                    <a:moveTo>
                      <a:pt x="142" y="130"/>
                    </a:moveTo>
                    <a:cubicBezTo>
                      <a:pt x="135" y="130"/>
                      <a:pt x="135" y="130"/>
                      <a:pt x="135" y="130"/>
                    </a:cubicBezTo>
                    <a:cubicBezTo>
                      <a:pt x="135" y="91"/>
                      <a:pt x="135" y="91"/>
                      <a:pt x="135" y="91"/>
                    </a:cubicBezTo>
                    <a:cubicBezTo>
                      <a:pt x="153" y="91"/>
                      <a:pt x="153" y="91"/>
                      <a:pt x="153" y="91"/>
                    </a:cubicBezTo>
                    <a:cubicBezTo>
                      <a:pt x="149" y="95"/>
                      <a:pt x="141" y="103"/>
                      <a:pt x="140" y="114"/>
                    </a:cubicBezTo>
                    <a:cubicBezTo>
                      <a:pt x="139" y="119"/>
                      <a:pt x="140" y="125"/>
                      <a:pt x="142" y="130"/>
                    </a:cubicBezTo>
                    <a:close/>
                    <a:moveTo>
                      <a:pt x="130" y="130"/>
                    </a:moveTo>
                    <a:cubicBezTo>
                      <a:pt x="70" y="130"/>
                      <a:pt x="70" y="130"/>
                      <a:pt x="70" y="130"/>
                    </a:cubicBezTo>
                    <a:cubicBezTo>
                      <a:pt x="70" y="117"/>
                      <a:pt x="72" y="104"/>
                      <a:pt x="74" y="91"/>
                    </a:cubicBezTo>
                    <a:cubicBezTo>
                      <a:pt x="130" y="91"/>
                      <a:pt x="130" y="91"/>
                      <a:pt x="130" y="91"/>
                    </a:cubicBezTo>
                    <a:lnTo>
                      <a:pt x="130" y="130"/>
                    </a:lnTo>
                    <a:close/>
                    <a:moveTo>
                      <a:pt x="165" y="48"/>
                    </a:moveTo>
                    <a:cubicBezTo>
                      <a:pt x="165" y="48"/>
                      <a:pt x="165" y="49"/>
                      <a:pt x="165" y="49"/>
                    </a:cubicBezTo>
                    <a:cubicBezTo>
                      <a:pt x="164" y="49"/>
                      <a:pt x="164" y="49"/>
                      <a:pt x="164" y="49"/>
                    </a:cubicBezTo>
                    <a:cubicBezTo>
                      <a:pt x="164" y="49"/>
                      <a:pt x="163" y="48"/>
                      <a:pt x="163" y="48"/>
                    </a:cubicBezTo>
                    <a:lnTo>
                      <a:pt x="165" y="48"/>
                    </a:lnTo>
                    <a:close/>
                    <a:moveTo>
                      <a:pt x="163" y="58"/>
                    </a:moveTo>
                    <a:cubicBezTo>
                      <a:pt x="163" y="57"/>
                      <a:pt x="164" y="57"/>
                      <a:pt x="164" y="56"/>
                    </a:cubicBezTo>
                    <a:cubicBezTo>
                      <a:pt x="165" y="56"/>
                      <a:pt x="165" y="55"/>
                      <a:pt x="165" y="55"/>
                    </a:cubicBezTo>
                    <a:cubicBezTo>
                      <a:pt x="166" y="56"/>
                      <a:pt x="166" y="57"/>
                      <a:pt x="167" y="57"/>
                    </a:cubicBezTo>
                    <a:cubicBezTo>
                      <a:pt x="166" y="58"/>
                      <a:pt x="165" y="58"/>
                      <a:pt x="163" y="58"/>
                    </a:cubicBezTo>
                    <a:close/>
                    <a:moveTo>
                      <a:pt x="155" y="53"/>
                    </a:moveTo>
                    <a:cubicBezTo>
                      <a:pt x="154" y="53"/>
                      <a:pt x="154" y="54"/>
                      <a:pt x="154" y="54"/>
                    </a:cubicBezTo>
                    <a:cubicBezTo>
                      <a:pt x="154" y="54"/>
                      <a:pt x="154" y="54"/>
                      <a:pt x="154" y="54"/>
                    </a:cubicBezTo>
                    <a:cubicBezTo>
                      <a:pt x="153" y="54"/>
                      <a:pt x="153" y="53"/>
                      <a:pt x="153" y="53"/>
                    </a:cubicBezTo>
                    <a:cubicBezTo>
                      <a:pt x="153" y="51"/>
                      <a:pt x="153" y="50"/>
                      <a:pt x="154" y="50"/>
                    </a:cubicBezTo>
                    <a:cubicBezTo>
                      <a:pt x="154" y="50"/>
                      <a:pt x="155" y="51"/>
                      <a:pt x="155" y="53"/>
                    </a:cubicBezTo>
                    <a:close/>
                    <a:moveTo>
                      <a:pt x="172" y="57"/>
                    </a:moveTo>
                    <a:cubicBezTo>
                      <a:pt x="172" y="55"/>
                      <a:pt x="171" y="54"/>
                      <a:pt x="169" y="53"/>
                    </a:cubicBezTo>
                    <a:cubicBezTo>
                      <a:pt x="169" y="53"/>
                      <a:pt x="169" y="51"/>
                      <a:pt x="169" y="50"/>
                    </a:cubicBezTo>
                    <a:cubicBezTo>
                      <a:pt x="170" y="49"/>
                      <a:pt x="170" y="49"/>
                      <a:pt x="170" y="48"/>
                    </a:cubicBezTo>
                    <a:cubicBezTo>
                      <a:pt x="176" y="48"/>
                      <a:pt x="176" y="48"/>
                      <a:pt x="176" y="48"/>
                    </a:cubicBezTo>
                    <a:cubicBezTo>
                      <a:pt x="177" y="51"/>
                      <a:pt x="178" y="53"/>
                      <a:pt x="178" y="55"/>
                    </a:cubicBezTo>
                    <a:cubicBezTo>
                      <a:pt x="177" y="55"/>
                      <a:pt x="176" y="56"/>
                      <a:pt x="175" y="56"/>
                    </a:cubicBezTo>
                    <a:cubicBezTo>
                      <a:pt x="174" y="56"/>
                      <a:pt x="173" y="56"/>
                      <a:pt x="172" y="57"/>
                    </a:cubicBezTo>
                    <a:close/>
                    <a:moveTo>
                      <a:pt x="130" y="43"/>
                    </a:moveTo>
                    <a:cubicBezTo>
                      <a:pt x="114" y="43"/>
                      <a:pt x="114" y="43"/>
                      <a:pt x="114" y="43"/>
                    </a:cubicBezTo>
                    <a:cubicBezTo>
                      <a:pt x="115" y="42"/>
                      <a:pt x="116" y="42"/>
                      <a:pt x="116" y="41"/>
                    </a:cubicBezTo>
                    <a:cubicBezTo>
                      <a:pt x="117" y="39"/>
                      <a:pt x="118" y="37"/>
                      <a:pt x="121" y="36"/>
                    </a:cubicBezTo>
                    <a:cubicBezTo>
                      <a:pt x="123" y="36"/>
                      <a:pt x="125" y="35"/>
                      <a:pt x="127" y="35"/>
                    </a:cubicBezTo>
                    <a:cubicBezTo>
                      <a:pt x="128" y="35"/>
                      <a:pt x="129" y="34"/>
                      <a:pt x="130" y="34"/>
                    </a:cubicBezTo>
                    <a:lnTo>
                      <a:pt x="130" y="43"/>
                    </a:lnTo>
                    <a:close/>
                    <a:moveTo>
                      <a:pt x="70" y="86"/>
                    </a:moveTo>
                    <a:cubicBezTo>
                      <a:pt x="59" y="86"/>
                      <a:pt x="59" y="86"/>
                      <a:pt x="59" y="86"/>
                    </a:cubicBezTo>
                    <a:cubicBezTo>
                      <a:pt x="62" y="82"/>
                      <a:pt x="66" y="79"/>
                      <a:pt x="72" y="76"/>
                    </a:cubicBezTo>
                    <a:cubicBezTo>
                      <a:pt x="71" y="79"/>
                      <a:pt x="70" y="83"/>
                      <a:pt x="70" y="86"/>
                    </a:cubicBezTo>
                    <a:close/>
                    <a:moveTo>
                      <a:pt x="55" y="109"/>
                    </a:moveTo>
                    <a:cubicBezTo>
                      <a:pt x="57" y="108"/>
                      <a:pt x="57" y="105"/>
                      <a:pt x="56" y="102"/>
                    </a:cubicBezTo>
                    <a:cubicBezTo>
                      <a:pt x="56" y="99"/>
                      <a:pt x="55" y="95"/>
                      <a:pt x="57" y="91"/>
                    </a:cubicBezTo>
                    <a:cubicBezTo>
                      <a:pt x="69" y="91"/>
                      <a:pt x="69" y="91"/>
                      <a:pt x="69" y="91"/>
                    </a:cubicBezTo>
                    <a:cubicBezTo>
                      <a:pt x="67" y="104"/>
                      <a:pt x="66" y="117"/>
                      <a:pt x="66" y="130"/>
                    </a:cubicBezTo>
                    <a:cubicBezTo>
                      <a:pt x="48" y="130"/>
                      <a:pt x="48" y="130"/>
                      <a:pt x="48" y="130"/>
                    </a:cubicBezTo>
                    <a:cubicBezTo>
                      <a:pt x="47" y="125"/>
                      <a:pt x="45" y="120"/>
                      <a:pt x="39" y="120"/>
                    </a:cubicBezTo>
                    <a:cubicBezTo>
                      <a:pt x="36" y="120"/>
                      <a:pt x="33" y="119"/>
                      <a:pt x="31" y="117"/>
                    </a:cubicBezTo>
                    <a:cubicBezTo>
                      <a:pt x="30" y="116"/>
                      <a:pt x="29" y="114"/>
                      <a:pt x="29" y="112"/>
                    </a:cubicBezTo>
                    <a:cubicBezTo>
                      <a:pt x="29" y="108"/>
                      <a:pt x="30" y="99"/>
                      <a:pt x="39" y="99"/>
                    </a:cubicBezTo>
                    <a:cubicBezTo>
                      <a:pt x="44" y="99"/>
                      <a:pt x="45" y="101"/>
                      <a:pt x="46" y="105"/>
                    </a:cubicBezTo>
                    <a:cubicBezTo>
                      <a:pt x="47" y="107"/>
                      <a:pt x="47" y="111"/>
                      <a:pt x="52" y="111"/>
                    </a:cubicBezTo>
                    <a:cubicBezTo>
                      <a:pt x="53" y="111"/>
                      <a:pt x="54" y="110"/>
                      <a:pt x="55" y="109"/>
                    </a:cubicBezTo>
                    <a:close/>
                    <a:moveTo>
                      <a:pt x="62" y="134"/>
                    </a:moveTo>
                    <a:cubicBezTo>
                      <a:pt x="60" y="135"/>
                      <a:pt x="57" y="135"/>
                      <a:pt x="55" y="136"/>
                    </a:cubicBezTo>
                    <a:cubicBezTo>
                      <a:pt x="53" y="136"/>
                      <a:pt x="51" y="137"/>
                      <a:pt x="50" y="137"/>
                    </a:cubicBezTo>
                    <a:cubicBezTo>
                      <a:pt x="50" y="136"/>
                      <a:pt x="50" y="135"/>
                      <a:pt x="49" y="134"/>
                    </a:cubicBezTo>
                    <a:lnTo>
                      <a:pt x="62" y="134"/>
                    </a:lnTo>
                    <a:close/>
                    <a:moveTo>
                      <a:pt x="135" y="134"/>
                    </a:moveTo>
                    <a:cubicBezTo>
                      <a:pt x="144" y="134"/>
                      <a:pt x="144" y="134"/>
                      <a:pt x="144" y="134"/>
                    </a:cubicBezTo>
                    <a:cubicBezTo>
                      <a:pt x="145" y="137"/>
                      <a:pt x="147" y="140"/>
                      <a:pt x="149" y="143"/>
                    </a:cubicBezTo>
                    <a:cubicBezTo>
                      <a:pt x="153" y="147"/>
                      <a:pt x="157" y="150"/>
                      <a:pt x="162" y="150"/>
                    </a:cubicBezTo>
                    <a:cubicBezTo>
                      <a:pt x="165" y="150"/>
                      <a:pt x="167" y="149"/>
                      <a:pt x="170" y="148"/>
                    </a:cubicBezTo>
                    <a:cubicBezTo>
                      <a:pt x="172" y="148"/>
                      <a:pt x="173" y="147"/>
                      <a:pt x="175" y="147"/>
                    </a:cubicBezTo>
                    <a:cubicBezTo>
                      <a:pt x="177" y="147"/>
                      <a:pt x="178" y="148"/>
                      <a:pt x="179" y="149"/>
                    </a:cubicBezTo>
                    <a:cubicBezTo>
                      <a:pt x="183" y="154"/>
                      <a:pt x="185" y="164"/>
                      <a:pt x="185" y="173"/>
                    </a:cubicBezTo>
                    <a:cubicBezTo>
                      <a:pt x="135" y="173"/>
                      <a:pt x="135" y="173"/>
                      <a:pt x="135" y="173"/>
                    </a:cubicBezTo>
                    <a:lnTo>
                      <a:pt x="135" y="134"/>
                    </a:lnTo>
                    <a:close/>
                    <a:moveTo>
                      <a:pt x="172" y="77"/>
                    </a:moveTo>
                    <a:cubicBezTo>
                      <a:pt x="172" y="77"/>
                      <a:pt x="172" y="77"/>
                      <a:pt x="172" y="77"/>
                    </a:cubicBezTo>
                    <a:cubicBezTo>
                      <a:pt x="172" y="77"/>
                      <a:pt x="173" y="77"/>
                      <a:pt x="173" y="77"/>
                    </a:cubicBezTo>
                    <a:cubicBezTo>
                      <a:pt x="174" y="77"/>
                      <a:pt x="174" y="77"/>
                      <a:pt x="174" y="77"/>
                    </a:cubicBezTo>
                    <a:cubicBezTo>
                      <a:pt x="177" y="76"/>
                      <a:pt x="177" y="76"/>
                      <a:pt x="182" y="76"/>
                    </a:cubicBezTo>
                    <a:cubicBezTo>
                      <a:pt x="184" y="76"/>
                      <a:pt x="185" y="78"/>
                      <a:pt x="187" y="81"/>
                    </a:cubicBezTo>
                    <a:cubicBezTo>
                      <a:pt x="187" y="81"/>
                      <a:pt x="187" y="82"/>
                      <a:pt x="188" y="82"/>
                    </a:cubicBezTo>
                    <a:cubicBezTo>
                      <a:pt x="187" y="82"/>
                      <a:pt x="185" y="81"/>
                      <a:pt x="184" y="81"/>
                    </a:cubicBezTo>
                    <a:cubicBezTo>
                      <a:pt x="180" y="81"/>
                      <a:pt x="175" y="83"/>
                      <a:pt x="173" y="84"/>
                    </a:cubicBezTo>
                    <a:cubicBezTo>
                      <a:pt x="173" y="84"/>
                      <a:pt x="172" y="85"/>
                      <a:pt x="169" y="85"/>
                    </a:cubicBezTo>
                    <a:cubicBezTo>
                      <a:pt x="169" y="85"/>
                      <a:pt x="169" y="85"/>
                      <a:pt x="169" y="85"/>
                    </a:cubicBezTo>
                    <a:cubicBezTo>
                      <a:pt x="169" y="85"/>
                      <a:pt x="169" y="85"/>
                      <a:pt x="169" y="85"/>
                    </a:cubicBezTo>
                    <a:cubicBezTo>
                      <a:pt x="170" y="84"/>
                      <a:pt x="171" y="83"/>
                      <a:pt x="172" y="82"/>
                    </a:cubicBezTo>
                    <a:cubicBezTo>
                      <a:pt x="173" y="80"/>
                      <a:pt x="173" y="78"/>
                      <a:pt x="172" y="77"/>
                    </a:cubicBezTo>
                    <a:close/>
                    <a:moveTo>
                      <a:pt x="189" y="84"/>
                    </a:moveTo>
                    <a:cubicBezTo>
                      <a:pt x="190" y="85"/>
                      <a:pt x="190" y="85"/>
                      <a:pt x="191" y="85"/>
                    </a:cubicBezTo>
                    <a:cubicBezTo>
                      <a:pt x="191" y="88"/>
                      <a:pt x="192" y="91"/>
                      <a:pt x="192" y="94"/>
                    </a:cubicBezTo>
                    <a:cubicBezTo>
                      <a:pt x="189" y="93"/>
                      <a:pt x="189" y="91"/>
                      <a:pt x="189" y="88"/>
                    </a:cubicBezTo>
                    <a:cubicBezTo>
                      <a:pt x="190" y="87"/>
                      <a:pt x="190" y="85"/>
                      <a:pt x="189" y="84"/>
                    </a:cubicBezTo>
                    <a:close/>
                    <a:moveTo>
                      <a:pt x="197" y="95"/>
                    </a:moveTo>
                    <a:cubicBezTo>
                      <a:pt x="197" y="91"/>
                      <a:pt x="196" y="87"/>
                      <a:pt x="195" y="84"/>
                    </a:cubicBezTo>
                    <a:cubicBezTo>
                      <a:pt x="196" y="82"/>
                      <a:pt x="195" y="80"/>
                      <a:pt x="193" y="76"/>
                    </a:cubicBezTo>
                    <a:cubicBezTo>
                      <a:pt x="193" y="75"/>
                      <a:pt x="192" y="75"/>
                      <a:pt x="192" y="74"/>
                    </a:cubicBezTo>
                    <a:cubicBezTo>
                      <a:pt x="194" y="76"/>
                      <a:pt x="197" y="82"/>
                      <a:pt x="199" y="84"/>
                    </a:cubicBezTo>
                    <a:cubicBezTo>
                      <a:pt x="201" y="87"/>
                      <a:pt x="202" y="89"/>
                      <a:pt x="203" y="90"/>
                    </a:cubicBezTo>
                    <a:cubicBezTo>
                      <a:pt x="203" y="91"/>
                      <a:pt x="204" y="91"/>
                      <a:pt x="205" y="91"/>
                    </a:cubicBezTo>
                    <a:cubicBezTo>
                      <a:pt x="205" y="91"/>
                      <a:pt x="205" y="91"/>
                      <a:pt x="205" y="91"/>
                    </a:cubicBezTo>
                    <a:cubicBezTo>
                      <a:pt x="207" y="91"/>
                      <a:pt x="208" y="89"/>
                      <a:pt x="209" y="88"/>
                    </a:cubicBezTo>
                    <a:cubicBezTo>
                      <a:pt x="209" y="88"/>
                      <a:pt x="209" y="88"/>
                      <a:pt x="209" y="88"/>
                    </a:cubicBezTo>
                    <a:cubicBezTo>
                      <a:pt x="211" y="89"/>
                      <a:pt x="213" y="90"/>
                      <a:pt x="216" y="90"/>
                    </a:cubicBezTo>
                    <a:cubicBezTo>
                      <a:pt x="220" y="91"/>
                      <a:pt x="221" y="91"/>
                      <a:pt x="221" y="94"/>
                    </a:cubicBezTo>
                    <a:cubicBezTo>
                      <a:pt x="221" y="95"/>
                      <a:pt x="221" y="95"/>
                      <a:pt x="221" y="96"/>
                    </a:cubicBezTo>
                    <a:cubicBezTo>
                      <a:pt x="221" y="96"/>
                      <a:pt x="220" y="96"/>
                      <a:pt x="220" y="96"/>
                    </a:cubicBezTo>
                    <a:cubicBezTo>
                      <a:pt x="218" y="96"/>
                      <a:pt x="216" y="95"/>
                      <a:pt x="214" y="95"/>
                    </a:cubicBezTo>
                    <a:cubicBezTo>
                      <a:pt x="212" y="94"/>
                      <a:pt x="210" y="94"/>
                      <a:pt x="209" y="93"/>
                    </a:cubicBezTo>
                    <a:cubicBezTo>
                      <a:pt x="209" y="93"/>
                      <a:pt x="208" y="93"/>
                      <a:pt x="208" y="93"/>
                    </a:cubicBezTo>
                    <a:cubicBezTo>
                      <a:pt x="206" y="93"/>
                      <a:pt x="204" y="94"/>
                      <a:pt x="203" y="94"/>
                    </a:cubicBezTo>
                    <a:cubicBezTo>
                      <a:pt x="202" y="94"/>
                      <a:pt x="200" y="95"/>
                      <a:pt x="198" y="95"/>
                    </a:cubicBezTo>
                    <a:cubicBezTo>
                      <a:pt x="198" y="95"/>
                      <a:pt x="197" y="95"/>
                      <a:pt x="197" y="95"/>
                    </a:cubicBezTo>
                    <a:close/>
                    <a:moveTo>
                      <a:pt x="177" y="32"/>
                    </a:moveTo>
                    <a:cubicBezTo>
                      <a:pt x="170" y="21"/>
                      <a:pt x="162" y="12"/>
                      <a:pt x="154" y="6"/>
                    </a:cubicBezTo>
                    <a:cubicBezTo>
                      <a:pt x="172" y="9"/>
                      <a:pt x="188" y="16"/>
                      <a:pt x="203" y="26"/>
                    </a:cubicBezTo>
                    <a:cubicBezTo>
                      <a:pt x="190" y="28"/>
                      <a:pt x="181" y="29"/>
                      <a:pt x="177" y="32"/>
                    </a:cubicBezTo>
                    <a:close/>
                    <a:moveTo>
                      <a:pt x="130" y="221"/>
                    </a:moveTo>
                    <a:cubicBezTo>
                      <a:pt x="130" y="259"/>
                      <a:pt x="130" y="259"/>
                      <a:pt x="130" y="259"/>
                    </a:cubicBezTo>
                    <a:cubicBezTo>
                      <a:pt x="115" y="258"/>
                      <a:pt x="99" y="244"/>
                      <a:pt x="88" y="221"/>
                    </a:cubicBezTo>
                    <a:lnTo>
                      <a:pt x="130" y="221"/>
                    </a:lnTo>
                    <a:close/>
                    <a:moveTo>
                      <a:pt x="135" y="221"/>
                    </a:moveTo>
                    <a:cubicBezTo>
                      <a:pt x="177" y="221"/>
                      <a:pt x="177" y="221"/>
                      <a:pt x="177" y="221"/>
                    </a:cubicBezTo>
                    <a:cubicBezTo>
                      <a:pt x="166" y="244"/>
                      <a:pt x="151" y="258"/>
                      <a:pt x="135" y="259"/>
                    </a:cubicBezTo>
                    <a:lnTo>
                      <a:pt x="135" y="221"/>
                    </a:lnTo>
                    <a:close/>
                    <a:moveTo>
                      <a:pt x="135" y="216"/>
                    </a:moveTo>
                    <a:cubicBezTo>
                      <a:pt x="135" y="178"/>
                      <a:pt x="135" y="178"/>
                      <a:pt x="135" y="178"/>
                    </a:cubicBezTo>
                    <a:cubicBezTo>
                      <a:pt x="185" y="178"/>
                      <a:pt x="185" y="178"/>
                      <a:pt x="185" y="178"/>
                    </a:cubicBezTo>
                    <a:cubicBezTo>
                      <a:pt x="185" y="180"/>
                      <a:pt x="185" y="182"/>
                      <a:pt x="186" y="185"/>
                    </a:cubicBezTo>
                    <a:cubicBezTo>
                      <a:pt x="186" y="187"/>
                      <a:pt x="186" y="189"/>
                      <a:pt x="186" y="190"/>
                    </a:cubicBezTo>
                    <a:cubicBezTo>
                      <a:pt x="186" y="192"/>
                      <a:pt x="186" y="194"/>
                      <a:pt x="185" y="196"/>
                    </a:cubicBezTo>
                    <a:cubicBezTo>
                      <a:pt x="185" y="198"/>
                      <a:pt x="185" y="199"/>
                      <a:pt x="185" y="201"/>
                    </a:cubicBezTo>
                    <a:cubicBezTo>
                      <a:pt x="183" y="206"/>
                      <a:pt x="182" y="211"/>
                      <a:pt x="180" y="216"/>
                    </a:cubicBezTo>
                    <a:lnTo>
                      <a:pt x="135" y="216"/>
                    </a:lnTo>
                    <a:close/>
                    <a:moveTo>
                      <a:pt x="235" y="191"/>
                    </a:moveTo>
                    <a:cubicBezTo>
                      <a:pt x="234" y="194"/>
                      <a:pt x="233" y="195"/>
                      <a:pt x="232" y="195"/>
                    </a:cubicBezTo>
                    <a:cubicBezTo>
                      <a:pt x="232" y="194"/>
                      <a:pt x="232" y="191"/>
                      <a:pt x="233" y="187"/>
                    </a:cubicBezTo>
                    <a:cubicBezTo>
                      <a:pt x="235" y="182"/>
                      <a:pt x="236" y="179"/>
                      <a:pt x="238" y="178"/>
                    </a:cubicBezTo>
                    <a:cubicBezTo>
                      <a:pt x="238" y="180"/>
                      <a:pt x="237" y="186"/>
                      <a:pt x="235" y="191"/>
                    </a:cubicBezTo>
                    <a:close/>
                    <a:moveTo>
                      <a:pt x="240" y="173"/>
                    </a:moveTo>
                    <a:cubicBezTo>
                      <a:pt x="240" y="173"/>
                      <a:pt x="240" y="172"/>
                      <a:pt x="239" y="172"/>
                    </a:cubicBezTo>
                    <a:cubicBezTo>
                      <a:pt x="239" y="172"/>
                      <a:pt x="239" y="172"/>
                      <a:pt x="238" y="172"/>
                    </a:cubicBezTo>
                    <a:cubicBezTo>
                      <a:pt x="237" y="172"/>
                      <a:pt x="237" y="172"/>
                      <a:pt x="236" y="173"/>
                    </a:cubicBezTo>
                    <a:cubicBezTo>
                      <a:pt x="231" y="173"/>
                      <a:pt x="231" y="173"/>
                      <a:pt x="231" y="173"/>
                    </a:cubicBezTo>
                    <a:cubicBezTo>
                      <a:pt x="231" y="171"/>
                      <a:pt x="232" y="168"/>
                      <a:pt x="232" y="166"/>
                    </a:cubicBezTo>
                    <a:cubicBezTo>
                      <a:pt x="232" y="165"/>
                      <a:pt x="232" y="163"/>
                      <a:pt x="233" y="162"/>
                    </a:cubicBezTo>
                    <a:cubicBezTo>
                      <a:pt x="233" y="158"/>
                      <a:pt x="236" y="146"/>
                      <a:pt x="241" y="135"/>
                    </a:cubicBezTo>
                    <a:cubicBezTo>
                      <a:pt x="241" y="135"/>
                      <a:pt x="241" y="134"/>
                      <a:pt x="241" y="134"/>
                    </a:cubicBezTo>
                    <a:cubicBezTo>
                      <a:pt x="260" y="134"/>
                      <a:pt x="260" y="134"/>
                      <a:pt x="260" y="134"/>
                    </a:cubicBezTo>
                    <a:cubicBezTo>
                      <a:pt x="260" y="148"/>
                      <a:pt x="257" y="161"/>
                      <a:pt x="253" y="173"/>
                    </a:cubicBezTo>
                    <a:lnTo>
                      <a:pt x="240" y="173"/>
                    </a:lnTo>
                    <a:close/>
                    <a:moveTo>
                      <a:pt x="42" y="221"/>
                    </a:moveTo>
                    <a:cubicBezTo>
                      <a:pt x="69" y="221"/>
                      <a:pt x="69" y="221"/>
                      <a:pt x="69" y="221"/>
                    </a:cubicBezTo>
                    <a:cubicBezTo>
                      <a:pt x="69" y="229"/>
                      <a:pt x="70" y="237"/>
                      <a:pt x="74" y="241"/>
                    </a:cubicBezTo>
                    <a:cubicBezTo>
                      <a:pt x="76" y="243"/>
                      <a:pt x="79" y="245"/>
                      <a:pt x="82" y="245"/>
                    </a:cubicBezTo>
                    <a:cubicBezTo>
                      <a:pt x="84" y="245"/>
                      <a:pt x="86" y="244"/>
                      <a:pt x="87" y="243"/>
                    </a:cubicBezTo>
                    <a:cubicBezTo>
                      <a:pt x="88" y="241"/>
                      <a:pt x="88" y="238"/>
                      <a:pt x="86" y="234"/>
                    </a:cubicBezTo>
                    <a:cubicBezTo>
                      <a:pt x="84" y="232"/>
                      <a:pt x="84" y="228"/>
                      <a:pt x="85" y="225"/>
                    </a:cubicBezTo>
                    <a:cubicBezTo>
                      <a:pt x="93" y="240"/>
                      <a:pt x="102" y="251"/>
                      <a:pt x="112" y="257"/>
                    </a:cubicBezTo>
                    <a:cubicBezTo>
                      <a:pt x="85" y="253"/>
                      <a:pt x="60" y="240"/>
                      <a:pt x="42" y="221"/>
                    </a:cubicBezTo>
                    <a:close/>
                    <a:moveTo>
                      <a:pt x="154" y="258"/>
                    </a:moveTo>
                    <a:cubicBezTo>
                      <a:pt x="165" y="250"/>
                      <a:pt x="175" y="238"/>
                      <a:pt x="183" y="221"/>
                    </a:cubicBezTo>
                    <a:cubicBezTo>
                      <a:pt x="224" y="221"/>
                      <a:pt x="224" y="221"/>
                      <a:pt x="224" y="221"/>
                    </a:cubicBezTo>
                    <a:cubicBezTo>
                      <a:pt x="205" y="240"/>
                      <a:pt x="181" y="253"/>
                      <a:pt x="154" y="25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5" name="Rectangle 34"/>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2011</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36" name="Rectangle 3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2012</a:t>
            </a:r>
            <a:endParaRPr lang="en-US" sz="1467" dirty="0"/>
          </a:p>
        </p:txBody>
      </p:sp>
      <p:sp>
        <p:nvSpPr>
          <p:cNvPr id="37" name="Rectangle 36"/>
          <p:cNvSpPr/>
          <p:nvPr/>
        </p:nvSpPr>
        <p:spPr>
          <a:xfrm>
            <a:off x="4093751"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2013</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38" name="Rectangle 3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2014</a:t>
            </a:r>
            <a:endParaRPr lang="en-US" sz="1467" dirty="0"/>
          </a:p>
        </p:txBody>
      </p:sp>
      <p:sp>
        <p:nvSpPr>
          <p:cNvPr id="39" name="Rectangle 3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40" name="Rectangle 3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a:p>
            <a:pPr algn="ctr">
              <a:lnSpc>
                <a:spcPct val="95000"/>
              </a:lnSpc>
              <a:spcBef>
                <a:spcPts val="400"/>
              </a:spcBef>
              <a:spcAft>
                <a:spcPts val="400"/>
              </a:spcAft>
            </a:pPr>
            <a:r>
              <a:rPr lang="en-US" sz="2133" dirty="0"/>
              <a:t>2016</a:t>
            </a:r>
            <a:endParaRPr lang="en-US" sz="1467" dirty="0"/>
          </a:p>
        </p:txBody>
      </p:sp>
      <p:sp>
        <p:nvSpPr>
          <p:cNvPr id="41" name="Title 4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42" name="Text Placeholder 4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2747465614"/>
      </p:ext>
    </p:extLst>
  </p:cSld>
  <p:clrMapOvr>
    <a:masterClrMapping/>
  </p:clrMapOvr>
  <p:transition spd="slow">
    <p:push/>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p:cNvCxnSpPr/>
          <p:nvPr/>
        </p:nvCxnSpPr>
        <p:spPr>
          <a:xfrm>
            <a:off x="7576664" y="1696399"/>
            <a:ext cx="1366765" cy="0"/>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7575293" y="1712789"/>
            <a:ext cx="0" cy="827097"/>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6190734" y="2537341"/>
            <a:ext cx="1366765" cy="0"/>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6190733" y="2548430"/>
            <a:ext cx="0" cy="827097"/>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a:spLocks noChangeAspect="1"/>
          </p:cNvSpPr>
          <p:nvPr/>
        </p:nvSpPr>
        <p:spPr>
          <a:xfrm>
            <a:off x="7288415" y="2250463"/>
            <a:ext cx="573757" cy="57375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04</a:t>
            </a:r>
          </a:p>
        </p:txBody>
      </p:sp>
      <p:cxnSp>
        <p:nvCxnSpPr>
          <p:cNvPr id="80" name="Straight Connector 79"/>
          <p:cNvCxnSpPr/>
          <p:nvPr/>
        </p:nvCxnSpPr>
        <p:spPr>
          <a:xfrm>
            <a:off x="1810357" y="5081151"/>
            <a:ext cx="1608241" cy="0"/>
          </a:xfrm>
          <a:prstGeom prst="line">
            <a:avLst/>
          </a:prstGeom>
          <a:ln w="5715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3459235" y="4228604"/>
            <a:ext cx="1356549" cy="0"/>
          </a:xfrm>
          <a:prstGeom prst="line">
            <a:avLst/>
          </a:prstGeom>
          <a:ln w="5715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3875427" y="4797263"/>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30" name="Title 29"/>
          <p:cNvSpPr>
            <a:spLocks noGrp="1"/>
          </p:cNvSpPr>
          <p:nvPr>
            <p:ph type="title"/>
          </p:nvPr>
        </p:nvSpPr>
        <p:spPr/>
        <p:txBody>
          <a:bodyPr/>
          <a:lstStyle/>
          <a:p>
            <a:r>
              <a:rPr lang="en-US" dirty="0" err="1"/>
              <a:t>Xxxxxxxxxxx</a:t>
            </a:r>
            <a:r>
              <a:rPr lang="en-US" dirty="0"/>
              <a:t> </a:t>
            </a:r>
            <a:r>
              <a:rPr lang="en-US" dirty="0" err="1"/>
              <a:t>xxxx</a:t>
            </a:r>
            <a:r>
              <a:rPr lang="en-US" dirty="0"/>
              <a:t> xxx x</a:t>
            </a:r>
          </a:p>
        </p:txBody>
      </p:sp>
      <p:cxnSp>
        <p:nvCxnSpPr>
          <p:cNvPr id="81" name="Straight Connector 80"/>
          <p:cNvCxnSpPr/>
          <p:nvPr/>
        </p:nvCxnSpPr>
        <p:spPr>
          <a:xfrm flipV="1">
            <a:off x="3434515" y="4228045"/>
            <a:ext cx="3557" cy="826563"/>
          </a:xfrm>
          <a:prstGeom prst="line">
            <a:avLst/>
          </a:prstGeom>
          <a:ln w="571500" cap="rnd">
            <a:solidFill>
              <a:schemeClr val="accent2">
                <a:alpha val="40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a:spLocks noChangeAspect="1"/>
          </p:cNvSpPr>
          <p:nvPr/>
        </p:nvSpPr>
        <p:spPr>
          <a:xfrm>
            <a:off x="3144739" y="4777620"/>
            <a:ext cx="579552" cy="5795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01</a:t>
            </a:r>
          </a:p>
        </p:txBody>
      </p:sp>
      <p:cxnSp>
        <p:nvCxnSpPr>
          <p:cNvPr id="88" name="Straight Connector 87"/>
          <p:cNvCxnSpPr/>
          <p:nvPr/>
        </p:nvCxnSpPr>
        <p:spPr>
          <a:xfrm>
            <a:off x="4823968" y="3377665"/>
            <a:ext cx="1366765" cy="0"/>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V="1">
            <a:off x="4815784" y="3377666"/>
            <a:ext cx="0" cy="827097"/>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p:cNvSpPr>
          <p:nvPr/>
        </p:nvSpPr>
        <p:spPr>
          <a:xfrm>
            <a:off x="4533452" y="3941726"/>
            <a:ext cx="573757" cy="57375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02</a:t>
            </a:r>
          </a:p>
        </p:txBody>
      </p:sp>
      <p:sp>
        <p:nvSpPr>
          <p:cNvPr id="36" name="Oval 35"/>
          <p:cNvSpPr>
            <a:spLocks noChangeAspect="1"/>
          </p:cNvSpPr>
          <p:nvPr/>
        </p:nvSpPr>
        <p:spPr>
          <a:xfrm>
            <a:off x="5903855" y="3090023"/>
            <a:ext cx="573757" cy="573757"/>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t>03</a:t>
            </a:r>
          </a:p>
        </p:txBody>
      </p:sp>
      <p:grpSp>
        <p:nvGrpSpPr>
          <p:cNvPr id="2" name="Group 1"/>
          <p:cNvGrpSpPr>
            <a:grpSpLocks noChangeAspect="1"/>
          </p:cNvGrpSpPr>
          <p:nvPr/>
        </p:nvGrpSpPr>
        <p:grpSpPr bwMode="auto">
          <a:xfrm>
            <a:off x="812800" y="4318059"/>
            <a:ext cx="1526184" cy="1526184"/>
            <a:chOff x="1736" y="476"/>
            <a:chExt cx="2288" cy="2288"/>
          </a:xfrm>
          <a:solidFill>
            <a:schemeClr val="bg1"/>
          </a:solidFill>
        </p:grpSpPr>
        <p:sp>
          <p:nvSpPr>
            <p:cNvPr id="3" name="Oval 5"/>
            <p:cNvSpPr>
              <a:spLocks noChangeArrowheads="1"/>
            </p:cNvSpPr>
            <p:nvPr/>
          </p:nvSpPr>
          <p:spPr bwMode="auto">
            <a:xfrm>
              <a:off x="1736" y="476"/>
              <a:ext cx="2288" cy="2288"/>
            </a:xfrm>
            <a:prstGeom prst="ellipse">
              <a:avLst/>
            </a:pr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03" name="Rectangle 102"/>
          <p:cNvSpPr/>
          <p:nvPr/>
        </p:nvSpPr>
        <p:spPr>
          <a:xfrm>
            <a:off x="5268182" y="3967216"/>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104" name="Rectangle 103"/>
          <p:cNvSpPr/>
          <p:nvPr/>
        </p:nvSpPr>
        <p:spPr>
          <a:xfrm>
            <a:off x="6660936" y="3137168"/>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105" name="Rectangle 104"/>
          <p:cNvSpPr/>
          <p:nvPr/>
        </p:nvSpPr>
        <p:spPr>
          <a:xfrm>
            <a:off x="8009803" y="2307120"/>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40" name="Group 39"/>
          <p:cNvGrpSpPr/>
          <p:nvPr/>
        </p:nvGrpSpPr>
        <p:grpSpPr>
          <a:xfrm>
            <a:off x="8671843" y="1409520"/>
            <a:ext cx="573757" cy="573757"/>
            <a:chOff x="0" y="-1971675"/>
            <a:chExt cx="1939925" cy="1938338"/>
          </a:xfrm>
        </p:grpSpPr>
        <p:sp>
          <p:nvSpPr>
            <p:cNvPr id="41"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42" name="Group 41"/>
            <p:cNvGrpSpPr/>
            <p:nvPr/>
          </p:nvGrpSpPr>
          <p:grpSpPr>
            <a:xfrm>
              <a:off x="279400" y="-1397000"/>
              <a:ext cx="1387475" cy="788988"/>
              <a:chOff x="279400" y="-1397000"/>
              <a:chExt cx="1387475" cy="788988"/>
            </a:xfrm>
          </p:grpSpPr>
          <p:sp>
            <p:nvSpPr>
              <p:cNvPr id="43"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47" name="Group 46"/>
          <p:cNvGrpSpPr/>
          <p:nvPr/>
        </p:nvGrpSpPr>
        <p:grpSpPr>
          <a:xfrm>
            <a:off x="7284666" y="1409520"/>
            <a:ext cx="573757" cy="573757"/>
            <a:chOff x="7204075" y="-1846263"/>
            <a:chExt cx="1939925" cy="1944688"/>
          </a:xfrm>
        </p:grpSpPr>
        <p:sp>
          <p:nvSpPr>
            <p:cNvPr id="48"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49" name="Group 48"/>
            <p:cNvGrpSpPr/>
            <p:nvPr/>
          </p:nvGrpSpPr>
          <p:grpSpPr>
            <a:xfrm>
              <a:off x="7519988" y="-1506538"/>
              <a:ext cx="1312862" cy="1265238"/>
              <a:chOff x="7519988" y="-1506538"/>
              <a:chExt cx="1312862" cy="1265238"/>
            </a:xfrm>
          </p:grpSpPr>
          <p:sp>
            <p:nvSpPr>
              <p:cNvPr id="50"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65" name="Group 64"/>
          <p:cNvGrpSpPr/>
          <p:nvPr/>
        </p:nvGrpSpPr>
        <p:grpSpPr>
          <a:xfrm rot="21540000">
            <a:off x="4532339" y="3083711"/>
            <a:ext cx="573757" cy="573757"/>
            <a:chOff x="2552700" y="-1971675"/>
            <a:chExt cx="1935163" cy="1938338"/>
          </a:xfrm>
        </p:grpSpPr>
        <p:sp>
          <p:nvSpPr>
            <p:cNvPr id="66"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2908300" y="-1620838"/>
              <a:ext cx="1228725" cy="1236663"/>
              <a:chOff x="2908300" y="-1620838"/>
              <a:chExt cx="1228725" cy="1236663"/>
            </a:xfrm>
          </p:grpSpPr>
          <p:sp>
            <p:nvSpPr>
              <p:cNvPr id="68"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3" name="Group 34"/>
          <p:cNvGrpSpPr>
            <a:grpSpLocks noChangeAspect="1"/>
          </p:cNvGrpSpPr>
          <p:nvPr/>
        </p:nvGrpSpPr>
        <p:grpSpPr bwMode="auto">
          <a:xfrm>
            <a:off x="3148416" y="3941725"/>
            <a:ext cx="573757" cy="573755"/>
            <a:chOff x="1544" y="1525"/>
            <a:chExt cx="426" cy="426"/>
          </a:xfrm>
        </p:grpSpPr>
        <p:sp>
          <p:nvSpPr>
            <p:cNvPr id="74"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5" name="Group 54"/>
          <p:cNvGrpSpPr/>
          <p:nvPr/>
        </p:nvGrpSpPr>
        <p:grpSpPr>
          <a:xfrm>
            <a:off x="5900838" y="2250463"/>
            <a:ext cx="573757" cy="573757"/>
            <a:chOff x="5137150" y="-1846263"/>
            <a:chExt cx="1935163" cy="1944688"/>
          </a:xfrm>
        </p:grpSpPr>
        <p:sp>
          <p:nvSpPr>
            <p:cNvPr id="56"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7" name="Group 56"/>
            <p:cNvGrpSpPr/>
            <p:nvPr/>
          </p:nvGrpSpPr>
          <p:grpSpPr>
            <a:xfrm>
              <a:off x="5526088" y="-1517650"/>
              <a:ext cx="1158875" cy="1292225"/>
              <a:chOff x="5526088" y="-1517650"/>
              <a:chExt cx="1158875" cy="1292225"/>
            </a:xfrm>
          </p:grpSpPr>
          <p:sp>
            <p:nvSpPr>
              <p:cNvPr id="58"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02" name="Rectangle 101"/>
          <p:cNvSpPr/>
          <p:nvPr/>
        </p:nvSpPr>
        <p:spPr>
          <a:xfrm>
            <a:off x="9337403" y="1441154"/>
            <a:ext cx="2353397" cy="493084"/>
          </a:xfrm>
          <a:prstGeom prst="rect">
            <a:avLst/>
          </a:prstGeom>
        </p:spPr>
        <p:txBody>
          <a:bodyPr wrap="square" lIns="0" tIns="0" rIns="0" bIns="0">
            <a:spAutoFit/>
          </a:bodyPr>
          <a:lstStyle/>
          <a:p>
            <a:pPr>
              <a:lnSpc>
                <a:spcPct val="89000"/>
              </a:lnSpc>
            </a:pPr>
            <a:r>
              <a:rPr lang="en-US" sz="2133" dirty="0"/>
              <a:t>2 xx xxx</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Tree>
    <p:extLst>
      <p:ext uri="{BB962C8B-B14F-4D97-AF65-F5344CB8AC3E}">
        <p14:creationId xmlns:p14="http://schemas.microsoft.com/office/powerpoint/2010/main" val="34792768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50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0000">
                                          <p:cBhvr additive="base">
                                            <p:cTn id="7" dur="9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8" dur="9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2" presetClass="entr" presetSubtype="8"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200"/>
                                            <p:tgtEl>
                                              <p:spTgt spid="80"/>
                                            </p:tgtEl>
                                          </p:cBhvr>
                                        </p:animEffect>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200"/>
                                            <p:tgtEl>
                                              <p:spTgt spid="85"/>
                                            </p:tgtEl>
                                          </p:cBhvr>
                                        </p:animEffect>
                                      </p:childTnLst>
                                    </p:cTn>
                                  </p:par>
                                </p:childTnLst>
                              </p:cTn>
                            </p:par>
                            <p:par>
                              <p:cTn id="20" fill="hold">
                                <p:stCondLst>
                                  <p:cond delay="1300"/>
                                </p:stCondLst>
                                <p:childTnLst>
                                  <p:par>
                                    <p:cTn id="21" presetID="22" presetClass="entr" presetSubtype="4"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wipe(down)">
                                          <p:cBhvr>
                                            <p:cTn id="23" dur="200"/>
                                            <p:tgtEl>
                                              <p:spTgt spid="8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200"/>
                                            <p:tgtEl>
                                              <p:spTgt spid="73"/>
                                            </p:tgtEl>
                                          </p:cBhvr>
                                        </p:animEffect>
                                      </p:childTnLst>
                                    </p:cTn>
                                  </p:par>
                                </p:childTnLst>
                              </p:cTn>
                            </p:par>
                            <p:par>
                              <p:cTn id="28" fill="hold">
                                <p:stCondLst>
                                  <p:cond delay="1700"/>
                                </p:stCondLst>
                                <p:childTnLst>
                                  <p:par>
                                    <p:cTn id="29" presetID="22" presetClass="entr" presetSubtype="8" fill="hold"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wipe(left)">
                                          <p:cBhvr>
                                            <p:cTn id="31" dur="200"/>
                                            <p:tgtEl>
                                              <p:spTgt spid="82"/>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
                                            <p:tgtEl>
                                              <p:spTgt spid="3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200"/>
                                            <p:tgtEl>
                                              <p:spTgt spid="103"/>
                                            </p:tgtEl>
                                          </p:cBhvr>
                                        </p:animEffect>
                                      </p:childTnLst>
                                    </p:cTn>
                                  </p:par>
                                </p:childTnLst>
                              </p:cTn>
                            </p:par>
                            <p:par>
                              <p:cTn id="39" fill="hold">
                                <p:stCondLst>
                                  <p:cond delay="2100"/>
                                </p:stCondLst>
                                <p:childTnLst>
                                  <p:par>
                                    <p:cTn id="40" presetID="22" presetClass="entr" presetSubtype="4" fill="hold"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200"/>
                                            <p:tgtEl>
                                              <p:spTgt spid="89"/>
                                            </p:tgtEl>
                                          </p:cBhvr>
                                        </p:animEffect>
                                      </p:childTnLst>
                                    </p:cTn>
                                  </p:par>
                                </p:childTnLst>
                              </p:cTn>
                            </p:par>
                            <p:par>
                              <p:cTn id="43" fill="hold">
                                <p:stCondLst>
                                  <p:cond delay="2300"/>
                                </p:stCondLst>
                                <p:childTnLst>
                                  <p:par>
                                    <p:cTn id="44" presetID="10" presetClass="entr" presetSubtype="0"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200"/>
                                            <p:tgtEl>
                                              <p:spTgt spid="65"/>
                                            </p:tgtEl>
                                          </p:cBhvr>
                                        </p:animEffect>
                                      </p:childTnLst>
                                    </p:cTn>
                                  </p:par>
                                </p:childTnLst>
                              </p:cTn>
                            </p:par>
                            <p:par>
                              <p:cTn id="47" fill="hold">
                                <p:stCondLst>
                                  <p:cond delay="2500"/>
                                </p:stCondLst>
                                <p:childTnLst>
                                  <p:par>
                                    <p:cTn id="48" presetID="22" presetClass="entr" presetSubtype="8" fill="hold" nodeType="after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left)">
                                          <p:cBhvr>
                                            <p:cTn id="50" dur="200"/>
                                            <p:tgtEl>
                                              <p:spTgt spid="88"/>
                                            </p:tgtEl>
                                          </p:cBhvr>
                                        </p:animEffect>
                                      </p:childTnLst>
                                    </p:cTn>
                                  </p:par>
                                </p:childTnLst>
                              </p:cTn>
                            </p:par>
                            <p:par>
                              <p:cTn id="51" fill="hold">
                                <p:stCondLst>
                                  <p:cond delay="2700"/>
                                </p:stCondLst>
                                <p:childTnLst>
                                  <p:par>
                                    <p:cTn id="52" presetID="10" presetClass="entr" presetSubtype="0"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200"/>
                                            <p:tgtEl>
                                              <p:spTgt spid="3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4"/>
                                            </p:tgtEl>
                                            <p:attrNameLst>
                                              <p:attrName>style.visibility</p:attrName>
                                            </p:attrNameLst>
                                          </p:cBhvr>
                                          <p:to>
                                            <p:strVal val="visible"/>
                                          </p:to>
                                        </p:set>
                                        <p:animEffect transition="in" filter="fade">
                                          <p:cBhvr>
                                            <p:cTn id="57" dur="200"/>
                                            <p:tgtEl>
                                              <p:spTgt spid="104"/>
                                            </p:tgtEl>
                                          </p:cBhvr>
                                        </p:animEffect>
                                      </p:childTnLst>
                                    </p:cTn>
                                  </p:par>
                                </p:childTnLst>
                              </p:cTn>
                            </p:par>
                            <p:par>
                              <p:cTn id="58" fill="hold">
                                <p:stCondLst>
                                  <p:cond delay="2900"/>
                                </p:stCondLst>
                                <p:childTnLst>
                                  <p:par>
                                    <p:cTn id="59" presetID="22" presetClass="entr" presetSubtype="4" fill="hold" nodeType="after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wipe(down)">
                                          <p:cBhvr>
                                            <p:cTn id="61" dur="200"/>
                                            <p:tgtEl>
                                              <p:spTgt spid="95"/>
                                            </p:tgtEl>
                                          </p:cBhvr>
                                        </p:animEffect>
                                      </p:childTnLst>
                                    </p:cTn>
                                  </p:par>
                                </p:childTnLst>
                              </p:cTn>
                            </p:par>
                            <p:par>
                              <p:cTn id="62" fill="hold">
                                <p:stCondLst>
                                  <p:cond delay="3100"/>
                                </p:stCondLst>
                                <p:childTnLst>
                                  <p:par>
                                    <p:cTn id="63" presetID="10" presetClass="entr" presetSubtype="0"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200"/>
                                            <p:tgtEl>
                                              <p:spTgt spid="55"/>
                                            </p:tgtEl>
                                          </p:cBhvr>
                                        </p:animEffect>
                                      </p:childTnLst>
                                    </p:cTn>
                                  </p:par>
                                </p:childTnLst>
                              </p:cTn>
                            </p:par>
                            <p:par>
                              <p:cTn id="66" fill="hold">
                                <p:stCondLst>
                                  <p:cond delay="3300"/>
                                </p:stCondLst>
                                <p:childTnLst>
                                  <p:par>
                                    <p:cTn id="67" presetID="22" presetClass="entr" presetSubtype="8" fill="hold"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wipe(left)">
                                          <p:cBhvr>
                                            <p:cTn id="69" dur="200"/>
                                            <p:tgtEl>
                                              <p:spTgt spid="94"/>
                                            </p:tgtEl>
                                          </p:cBhvr>
                                        </p:animEffec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fade">
                                          <p:cBhvr>
                                            <p:cTn id="73" dur="200"/>
                                            <p:tgtEl>
                                              <p:spTgt spid="9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200"/>
                                            <p:tgtEl>
                                              <p:spTgt spid="105"/>
                                            </p:tgtEl>
                                          </p:cBhvr>
                                        </p:animEffect>
                                      </p:childTnLst>
                                    </p:cTn>
                                  </p:par>
                                </p:childTnLst>
                              </p:cTn>
                            </p:par>
                            <p:par>
                              <p:cTn id="77" fill="hold">
                                <p:stCondLst>
                                  <p:cond delay="3700"/>
                                </p:stCondLst>
                                <p:childTnLst>
                                  <p:par>
                                    <p:cTn id="78" presetID="22" presetClass="entr" presetSubtype="4" fill="hold" nodeType="afterEffect">
                                      <p:stCondLst>
                                        <p:cond delay="0"/>
                                      </p:stCondLst>
                                      <p:childTnLst>
                                        <p:set>
                                          <p:cBhvr>
                                            <p:cTn id="79" dur="1" fill="hold">
                                              <p:stCondLst>
                                                <p:cond delay="0"/>
                                              </p:stCondLst>
                                            </p:cTn>
                                            <p:tgtEl>
                                              <p:spTgt spid="99"/>
                                            </p:tgtEl>
                                            <p:attrNameLst>
                                              <p:attrName>style.visibility</p:attrName>
                                            </p:attrNameLst>
                                          </p:cBhvr>
                                          <p:to>
                                            <p:strVal val="visible"/>
                                          </p:to>
                                        </p:set>
                                        <p:animEffect transition="in" filter="wipe(down)">
                                          <p:cBhvr>
                                            <p:cTn id="80" dur="200"/>
                                            <p:tgtEl>
                                              <p:spTgt spid="99"/>
                                            </p:tgtEl>
                                          </p:cBhvr>
                                        </p:animEffect>
                                      </p:childTnLst>
                                    </p:cTn>
                                  </p:par>
                                </p:childTnLst>
                              </p:cTn>
                            </p:par>
                            <p:par>
                              <p:cTn id="81" fill="hold">
                                <p:stCondLst>
                                  <p:cond delay="3900"/>
                                </p:stCondLst>
                                <p:childTnLst>
                                  <p:par>
                                    <p:cTn id="82" presetID="10" presetClass="entr" presetSubtype="0" fill="hold"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200"/>
                                            <p:tgtEl>
                                              <p:spTgt spid="47"/>
                                            </p:tgtEl>
                                          </p:cBhvr>
                                        </p:animEffect>
                                      </p:childTnLst>
                                    </p:cTn>
                                  </p:par>
                                </p:childTnLst>
                              </p:cTn>
                            </p:par>
                            <p:par>
                              <p:cTn id="85" fill="hold">
                                <p:stCondLst>
                                  <p:cond delay="4100"/>
                                </p:stCondLst>
                                <p:childTnLst>
                                  <p:par>
                                    <p:cTn id="86" presetID="22" presetClass="entr" presetSubtype="8"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wipe(left)">
                                          <p:cBhvr>
                                            <p:cTn id="88" dur="200"/>
                                            <p:tgtEl>
                                              <p:spTgt spid="98"/>
                                            </p:tgtEl>
                                          </p:cBhvr>
                                        </p:animEffect>
                                      </p:childTnLst>
                                    </p:cTn>
                                  </p:par>
                                </p:childTnLst>
                              </p:cTn>
                            </p:par>
                            <p:par>
                              <p:cTn id="89" fill="hold">
                                <p:stCondLst>
                                  <p:cond delay="4300"/>
                                </p:stCondLst>
                                <p:childTnLst>
                                  <p:par>
                                    <p:cTn id="90" presetID="10" presetClass="entr" presetSubtype="0" fill="hold" nodeType="afterEffect">
                                      <p:stCondLst>
                                        <p:cond delay="0"/>
                                      </p:stCondLst>
                                      <p:childTnLst>
                                        <p:set>
                                          <p:cBhvr>
                                            <p:cTn id="91" dur="1" fill="hold">
                                              <p:stCondLst>
                                                <p:cond delay="0"/>
                                              </p:stCondLst>
                                            </p:cTn>
                                            <p:tgtEl>
                                              <p:spTgt spid="40"/>
                                            </p:tgtEl>
                                            <p:attrNameLst>
                                              <p:attrName>style.visibility</p:attrName>
                                            </p:attrNameLst>
                                          </p:cBhvr>
                                          <p:to>
                                            <p:strVal val="visible"/>
                                          </p:to>
                                        </p:set>
                                        <p:animEffect transition="in" filter="fade">
                                          <p:cBhvr>
                                            <p:cTn id="92" dur="200"/>
                                            <p:tgtEl>
                                              <p:spTgt spid="4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02"/>
                                            </p:tgtEl>
                                            <p:attrNameLst>
                                              <p:attrName>style.visibility</p:attrName>
                                            </p:attrNameLst>
                                          </p:cBhvr>
                                          <p:to>
                                            <p:strVal val="visible"/>
                                          </p:to>
                                        </p:set>
                                        <p:animEffect transition="in" filter="fade">
                                          <p:cBhvr>
                                            <p:cTn id="95" dur="2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900" fill="hold"/>
                                            <p:tgtEl>
                                              <p:spTgt spid="2"/>
                                            </p:tgtEl>
                                            <p:attrNameLst>
                                              <p:attrName>ppt_x</p:attrName>
                                            </p:attrNameLst>
                                          </p:cBhvr>
                                          <p:tavLst>
                                            <p:tav tm="0">
                                              <p:val>
                                                <p:strVal val="#ppt_x"/>
                                              </p:val>
                                            </p:tav>
                                            <p:tav tm="100000">
                                              <p:val>
                                                <p:strVal val="#ppt_x"/>
                                              </p:val>
                                            </p:tav>
                                          </p:tavLst>
                                        </p:anim>
                                        <p:anim calcmode="lin" valueType="num">
                                          <p:cBhvr additive="base">
                                            <p:cTn id="8" dur="9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2" presetClass="entr" presetSubtype="8"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200"/>
                                            <p:tgtEl>
                                              <p:spTgt spid="80"/>
                                            </p:tgtEl>
                                          </p:cBhvr>
                                        </p:animEffect>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200"/>
                                            <p:tgtEl>
                                              <p:spTgt spid="85"/>
                                            </p:tgtEl>
                                          </p:cBhvr>
                                        </p:animEffect>
                                      </p:childTnLst>
                                    </p:cTn>
                                  </p:par>
                                </p:childTnLst>
                              </p:cTn>
                            </p:par>
                            <p:par>
                              <p:cTn id="20" fill="hold">
                                <p:stCondLst>
                                  <p:cond delay="1300"/>
                                </p:stCondLst>
                                <p:childTnLst>
                                  <p:par>
                                    <p:cTn id="21" presetID="22" presetClass="entr" presetSubtype="4"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wipe(down)">
                                          <p:cBhvr>
                                            <p:cTn id="23" dur="200"/>
                                            <p:tgtEl>
                                              <p:spTgt spid="8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200"/>
                                            <p:tgtEl>
                                              <p:spTgt spid="73"/>
                                            </p:tgtEl>
                                          </p:cBhvr>
                                        </p:animEffect>
                                      </p:childTnLst>
                                    </p:cTn>
                                  </p:par>
                                </p:childTnLst>
                              </p:cTn>
                            </p:par>
                            <p:par>
                              <p:cTn id="28" fill="hold">
                                <p:stCondLst>
                                  <p:cond delay="1700"/>
                                </p:stCondLst>
                                <p:childTnLst>
                                  <p:par>
                                    <p:cTn id="29" presetID="22" presetClass="entr" presetSubtype="8" fill="hold"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wipe(left)">
                                          <p:cBhvr>
                                            <p:cTn id="31" dur="200"/>
                                            <p:tgtEl>
                                              <p:spTgt spid="82"/>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
                                            <p:tgtEl>
                                              <p:spTgt spid="3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200"/>
                                            <p:tgtEl>
                                              <p:spTgt spid="103"/>
                                            </p:tgtEl>
                                          </p:cBhvr>
                                        </p:animEffect>
                                      </p:childTnLst>
                                    </p:cTn>
                                  </p:par>
                                </p:childTnLst>
                              </p:cTn>
                            </p:par>
                            <p:par>
                              <p:cTn id="39" fill="hold">
                                <p:stCondLst>
                                  <p:cond delay="2100"/>
                                </p:stCondLst>
                                <p:childTnLst>
                                  <p:par>
                                    <p:cTn id="40" presetID="22" presetClass="entr" presetSubtype="4" fill="hold"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200"/>
                                            <p:tgtEl>
                                              <p:spTgt spid="89"/>
                                            </p:tgtEl>
                                          </p:cBhvr>
                                        </p:animEffect>
                                      </p:childTnLst>
                                    </p:cTn>
                                  </p:par>
                                </p:childTnLst>
                              </p:cTn>
                            </p:par>
                            <p:par>
                              <p:cTn id="43" fill="hold">
                                <p:stCondLst>
                                  <p:cond delay="2300"/>
                                </p:stCondLst>
                                <p:childTnLst>
                                  <p:par>
                                    <p:cTn id="44" presetID="10" presetClass="entr" presetSubtype="0"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200"/>
                                            <p:tgtEl>
                                              <p:spTgt spid="65"/>
                                            </p:tgtEl>
                                          </p:cBhvr>
                                        </p:animEffect>
                                      </p:childTnLst>
                                    </p:cTn>
                                  </p:par>
                                </p:childTnLst>
                              </p:cTn>
                            </p:par>
                            <p:par>
                              <p:cTn id="47" fill="hold">
                                <p:stCondLst>
                                  <p:cond delay="2500"/>
                                </p:stCondLst>
                                <p:childTnLst>
                                  <p:par>
                                    <p:cTn id="48" presetID="22" presetClass="entr" presetSubtype="8" fill="hold" nodeType="after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left)">
                                          <p:cBhvr>
                                            <p:cTn id="50" dur="200"/>
                                            <p:tgtEl>
                                              <p:spTgt spid="88"/>
                                            </p:tgtEl>
                                          </p:cBhvr>
                                        </p:animEffect>
                                      </p:childTnLst>
                                    </p:cTn>
                                  </p:par>
                                </p:childTnLst>
                              </p:cTn>
                            </p:par>
                            <p:par>
                              <p:cTn id="51" fill="hold">
                                <p:stCondLst>
                                  <p:cond delay="2700"/>
                                </p:stCondLst>
                                <p:childTnLst>
                                  <p:par>
                                    <p:cTn id="52" presetID="10" presetClass="entr" presetSubtype="0"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200"/>
                                            <p:tgtEl>
                                              <p:spTgt spid="3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4"/>
                                            </p:tgtEl>
                                            <p:attrNameLst>
                                              <p:attrName>style.visibility</p:attrName>
                                            </p:attrNameLst>
                                          </p:cBhvr>
                                          <p:to>
                                            <p:strVal val="visible"/>
                                          </p:to>
                                        </p:set>
                                        <p:animEffect transition="in" filter="fade">
                                          <p:cBhvr>
                                            <p:cTn id="57" dur="200"/>
                                            <p:tgtEl>
                                              <p:spTgt spid="104"/>
                                            </p:tgtEl>
                                          </p:cBhvr>
                                        </p:animEffect>
                                      </p:childTnLst>
                                    </p:cTn>
                                  </p:par>
                                </p:childTnLst>
                              </p:cTn>
                            </p:par>
                            <p:par>
                              <p:cTn id="58" fill="hold">
                                <p:stCondLst>
                                  <p:cond delay="2900"/>
                                </p:stCondLst>
                                <p:childTnLst>
                                  <p:par>
                                    <p:cTn id="59" presetID="22" presetClass="entr" presetSubtype="4" fill="hold" nodeType="after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wipe(down)">
                                          <p:cBhvr>
                                            <p:cTn id="61" dur="200"/>
                                            <p:tgtEl>
                                              <p:spTgt spid="95"/>
                                            </p:tgtEl>
                                          </p:cBhvr>
                                        </p:animEffect>
                                      </p:childTnLst>
                                    </p:cTn>
                                  </p:par>
                                </p:childTnLst>
                              </p:cTn>
                            </p:par>
                            <p:par>
                              <p:cTn id="62" fill="hold">
                                <p:stCondLst>
                                  <p:cond delay="3100"/>
                                </p:stCondLst>
                                <p:childTnLst>
                                  <p:par>
                                    <p:cTn id="63" presetID="10" presetClass="entr" presetSubtype="0"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200"/>
                                            <p:tgtEl>
                                              <p:spTgt spid="55"/>
                                            </p:tgtEl>
                                          </p:cBhvr>
                                        </p:animEffect>
                                      </p:childTnLst>
                                    </p:cTn>
                                  </p:par>
                                </p:childTnLst>
                              </p:cTn>
                            </p:par>
                            <p:par>
                              <p:cTn id="66" fill="hold">
                                <p:stCondLst>
                                  <p:cond delay="3300"/>
                                </p:stCondLst>
                                <p:childTnLst>
                                  <p:par>
                                    <p:cTn id="67" presetID="22" presetClass="entr" presetSubtype="8" fill="hold"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wipe(left)">
                                          <p:cBhvr>
                                            <p:cTn id="69" dur="200"/>
                                            <p:tgtEl>
                                              <p:spTgt spid="94"/>
                                            </p:tgtEl>
                                          </p:cBhvr>
                                        </p:animEffec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fade">
                                          <p:cBhvr>
                                            <p:cTn id="73" dur="200"/>
                                            <p:tgtEl>
                                              <p:spTgt spid="9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200"/>
                                            <p:tgtEl>
                                              <p:spTgt spid="105"/>
                                            </p:tgtEl>
                                          </p:cBhvr>
                                        </p:animEffect>
                                      </p:childTnLst>
                                    </p:cTn>
                                  </p:par>
                                </p:childTnLst>
                              </p:cTn>
                            </p:par>
                            <p:par>
                              <p:cTn id="77" fill="hold">
                                <p:stCondLst>
                                  <p:cond delay="3700"/>
                                </p:stCondLst>
                                <p:childTnLst>
                                  <p:par>
                                    <p:cTn id="78" presetID="22" presetClass="entr" presetSubtype="4" fill="hold" nodeType="afterEffect">
                                      <p:stCondLst>
                                        <p:cond delay="0"/>
                                      </p:stCondLst>
                                      <p:childTnLst>
                                        <p:set>
                                          <p:cBhvr>
                                            <p:cTn id="79" dur="1" fill="hold">
                                              <p:stCondLst>
                                                <p:cond delay="0"/>
                                              </p:stCondLst>
                                            </p:cTn>
                                            <p:tgtEl>
                                              <p:spTgt spid="99"/>
                                            </p:tgtEl>
                                            <p:attrNameLst>
                                              <p:attrName>style.visibility</p:attrName>
                                            </p:attrNameLst>
                                          </p:cBhvr>
                                          <p:to>
                                            <p:strVal val="visible"/>
                                          </p:to>
                                        </p:set>
                                        <p:animEffect transition="in" filter="wipe(down)">
                                          <p:cBhvr>
                                            <p:cTn id="80" dur="200"/>
                                            <p:tgtEl>
                                              <p:spTgt spid="99"/>
                                            </p:tgtEl>
                                          </p:cBhvr>
                                        </p:animEffect>
                                      </p:childTnLst>
                                    </p:cTn>
                                  </p:par>
                                </p:childTnLst>
                              </p:cTn>
                            </p:par>
                            <p:par>
                              <p:cTn id="81" fill="hold">
                                <p:stCondLst>
                                  <p:cond delay="3900"/>
                                </p:stCondLst>
                                <p:childTnLst>
                                  <p:par>
                                    <p:cTn id="82" presetID="10" presetClass="entr" presetSubtype="0" fill="hold"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200"/>
                                            <p:tgtEl>
                                              <p:spTgt spid="47"/>
                                            </p:tgtEl>
                                          </p:cBhvr>
                                        </p:animEffect>
                                      </p:childTnLst>
                                    </p:cTn>
                                  </p:par>
                                </p:childTnLst>
                              </p:cTn>
                            </p:par>
                            <p:par>
                              <p:cTn id="85" fill="hold">
                                <p:stCondLst>
                                  <p:cond delay="4100"/>
                                </p:stCondLst>
                                <p:childTnLst>
                                  <p:par>
                                    <p:cTn id="86" presetID="22" presetClass="entr" presetSubtype="8"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wipe(left)">
                                          <p:cBhvr>
                                            <p:cTn id="88" dur="200"/>
                                            <p:tgtEl>
                                              <p:spTgt spid="98"/>
                                            </p:tgtEl>
                                          </p:cBhvr>
                                        </p:animEffect>
                                      </p:childTnLst>
                                    </p:cTn>
                                  </p:par>
                                </p:childTnLst>
                              </p:cTn>
                            </p:par>
                            <p:par>
                              <p:cTn id="89" fill="hold">
                                <p:stCondLst>
                                  <p:cond delay="4300"/>
                                </p:stCondLst>
                                <p:childTnLst>
                                  <p:par>
                                    <p:cTn id="90" presetID="10" presetClass="entr" presetSubtype="0" fill="hold" nodeType="afterEffect">
                                      <p:stCondLst>
                                        <p:cond delay="0"/>
                                      </p:stCondLst>
                                      <p:childTnLst>
                                        <p:set>
                                          <p:cBhvr>
                                            <p:cTn id="91" dur="1" fill="hold">
                                              <p:stCondLst>
                                                <p:cond delay="0"/>
                                              </p:stCondLst>
                                            </p:cTn>
                                            <p:tgtEl>
                                              <p:spTgt spid="40"/>
                                            </p:tgtEl>
                                            <p:attrNameLst>
                                              <p:attrName>style.visibility</p:attrName>
                                            </p:attrNameLst>
                                          </p:cBhvr>
                                          <p:to>
                                            <p:strVal val="visible"/>
                                          </p:to>
                                        </p:set>
                                        <p:animEffect transition="in" filter="fade">
                                          <p:cBhvr>
                                            <p:cTn id="92" dur="200"/>
                                            <p:tgtEl>
                                              <p:spTgt spid="4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02"/>
                                            </p:tgtEl>
                                            <p:attrNameLst>
                                              <p:attrName>style.visibility</p:attrName>
                                            </p:attrNameLst>
                                          </p:cBhvr>
                                          <p:to>
                                            <p:strVal val="visible"/>
                                          </p:to>
                                        </p:set>
                                        <p:animEffect transition="in" filter="fade">
                                          <p:cBhvr>
                                            <p:cTn id="95" dur="2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a:t>
            </a:r>
            <a:r>
              <a:rPr lang="en-US" dirty="0"/>
              <a:t> </a:t>
            </a:r>
            <a:r>
              <a:rPr lang="en-US" dirty="0" err="1"/>
              <a:t>xxxxxxxxx</a:t>
            </a:r>
            <a:r>
              <a:rPr lang="en-US" dirty="0"/>
              <a:t> </a:t>
            </a:r>
            <a:r>
              <a:rPr lang="en-US" dirty="0" err="1"/>
              <a:t>xxxx</a:t>
            </a:r>
            <a:r>
              <a:rPr lang="en-US" dirty="0"/>
              <a:t> </a:t>
            </a:r>
            <a:r>
              <a:rPr lang="en-US" dirty="0" err="1"/>
              <a:t>xxxxx</a:t>
            </a:r>
            <a:endParaRPr lang="en-US" dirty="0"/>
          </a:p>
        </p:txBody>
      </p:sp>
      <p:sp>
        <p:nvSpPr>
          <p:cNvPr id="138" name="Text Placeholder 137"/>
          <p:cNvSpPr>
            <a:spLocks noGrp="1"/>
          </p:cNvSpPr>
          <p:nvPr>
            <p:ph type="body" sz="quarter" idx="10"/>
          </p:nvPr>
        </p:nvSpPr>
        <p:spPr/>
        <p:txBody>
          <a:bodyPr/>
          <a:lstStyle/>
          <a:p>
            <a:r>
              <a:rPr lang="en-US" dirty="0" err="1"/>
              <a:t>Xxxx</a:t>
            </a:r>
            <a:r>
              <a:rPr lang="en-US" dirty="0"/>
              <a:t> </a:t>
            </a:r>
            <a:r>
              <a:rPr lang="en-US" dirty="0" err="1"/>
              <a:t>xxxxxx</a:t>
            </a:r>
            <a:r>
              <a:rPr lang="en-US" dirty="0"/>
              <a:t> </a:t>
            </a:r>
            <a:r>
              <a:rPr lang="en-US" dirty="0" err="1"/>
              <a:t>xxxxxxx</a:t>
            </a:r>
            <a:r>
              <a:rPr lang="en-US" dirty="0"/>
              <a:t> </a:t>
            </a:r>
            <a:r>
              <a:rPr lang="en-US" dirty="0" err="1"/>
              <a:t>xxxxxx</a:t>
            </a:r>
            <a:r>
              <a:rPr lang="en-US" dirty="0"/>
              <a:t> x</a:t>
            </a:r>
          </a:p>
        </p:txBody>
      </p:sp>
      <p:grpSp>
        <p:nvGrpSpPr>
          <p:cNvPr id="93" name="Group 92"/>
          <p:cNvGrpSpPr/>
          <p:nvPr/>
        </p:nvGrpSpPr>
        <p:grpSpPr>
          <a:xfrm>
            <a:off x="875102" y="1604796"/>
            <a:ext cx="2542444" cy="2640297"/>
            <a:chOff x="656326" y="1059582"/>
            <a:chExt cx="1906833" cy="1980223"/>
          </a:xfrm>
        </p:grpSpPr>
        <p:sp useBgFill="1">
          <p:nvSpPr>
            <p:cNvPr id="4" name="TextBox 3"/>
            <p:cNvSpPr txBox="1"/>
            <p:nvPr/>
          </p:nvSpPr>
          <p:spPr>
            <a:xfrm>
              <a:off x="1171909" y="1059582"/>
              <a:ext cx="1391250" cy="1980222"/>
            </a:xfrm>
            <a:prstGeom prst="rect">
              <a:avLst/>
            </a:prstGeom>
            <a:ln w="3175">
              <a:solidFill>
                <a:schemeClr val="accent1"/>
              </a:solidFill>
            </a:ln>
          </p:spPr>
          <p:txBody>
            <a:bodyPr wrap="square" lIns="182880" tIns="121920" rIns="182880" bIns="121920" rtlCol="0">
              <a:noAutofit/>
            </a:bodyPr>
            <a:lstStyle/>
            <a:p>
              <a:r>
                <a:rPr lang="en-US" sz="1333" dirty="0" err="1"/>
                <a:t>Xxxxx</a:t>
              </a:r>
              <a:r>
                <a:rPr lang="en-US" sz="1333" dirty="0"/>
                <a:t> </a:t>
              </a:r>
              <a:r>
                <a:rPr lang="en-US" sz="1333" dirty="0" err="1"/>
                <a:t>xxxxx</a:t>
              </a:r>
              <a:r>
                <a:rPr lang="en-US" sz="1333" dirty="0"/>
                <a:t> </a:t>
              </a:r>
              <a:r>
                <a:rPr lang="en-US" sz="1333" dirty="0" err="1"/>
                <a:t>xxxxxx</a:t>
              </a:r>
              <a:r>
                <a:rPr lang="en-US" sz="1333" dirty="0"/>
                <a:t> xxx </a:t>
              </a:r>
              <a:r>
                <a:rPr lang="en-US" sz="1333" dirty="0" err="1"/>
                <a:t>xxxxx</a:t>
              </a:r>
              <a:r>
                <a:rPr lang="en-US" sz="1333" dirty="0"/>
                <a:t> </a:t>
              </a:r>
              <a:r>
                <a:rPr lang="en-US" sz="1333" dirty="0" err="1"/>
                <a:t>xxxxxxxx</a:t>
              </a:r>
              <a:r>
                <a:rPr lang="en-US" sz="1333" dirty="0"/>
                <a:t> </a:t>
              </a:r>
              <a:r>
                <a:rPr lang="en-US" sz="1333" dirty="0" err="1"/>
                <a:t>xxxx</a:t>
              </a:r>
              <a:r>
                <a:rPr lang="en-US" sz="1333" dirty="0"/>
                <a:t> </a:t>
              </a:r>
              <a:r>
                <a:rPr lang="en-US" sz="1333" dirty="0" err="1"/>
                <a:t>xxxxxx</a:t>
              </a:r>
              <a:r>
                <a:rPr lang="en-US" sz="1333" dirty="0"/>
                <a:t> x xx </a:t>
              </a:r>
              <a:r>
                <a:rPr lang="en-US" sz="1333" dirty="0" err="1"/>
                <a:t>Xxxxxx</a:t>
              </a:r>
              <a:r>
                <a:rPr lang="en-US" sz="1333" dirty="0"/>
                <a:t> x xx </a:t>
              </a:r>
              <a:r>
                <a:rPr lang="en-US" sz="1333" dirty="0" err="1"/>
                <a:t>xxxxx</a:t>
              </a:r>
              <a:r>
                <a:rPr lang="en-US" sz="1333" dirty="0"/>
                <a:t> </a:t>
              </a:r>
              <a:r>
                <a:rPr lang="en-US" sz="1333" dirty="0" err="1"/>
                <a:t>xxxxxxxxx</a:t>
              </a:r>
              <a:r>
                <a:rPr lang="en-US" sz="1333" dirty="0"/>
                <a:t> xx x </a:t>
              </a:r>
              <a:r>
                <a:rPr lang="en-US" sz="1333" dirty="0" err="1"/>
                <a:t>xxxxxxxxx</a:t>
              </a:r>
              <a:r>
                <a:rPr lang="en-US" sz="1333" dirty="0"/>
                <a:t> xxx Xx x xxx </a:t>
              </a:r>
              <a:r>
                <a:rPr lang="en-US" sz="1333" dirty="0" err="1"/>
                <a:t>xxx</a:t>
              </a:r>
              <a:r>
                <a:rPr lang="en-US" sz="1333" dirty="0"/>
                <a:t> </a:t>
              </a:r>
              <a:r>
                <a:rPr lang="en-US" sz="1333" dirty="0" err="1"/>
                <a:t>xxxxxx</a:t>
              </a:r>
              <a:r>
                <a:rPr lang="en-US" sz="1333" dirty="0"/>
                <a:t> xx </a:t>
              </a:r>
              <a:r>
                <a:rPr lang="en-US" sz="1333" dirty="0" err="1"/>
                <a:t>xxxxx</a:t>
              </a:r>
              <a:endParaRPr lang="en-US" sz="1333" dirty="0"/>
            </a:p>
          </p:txBody>
        </p:sp>
        <p:sp>
          <p:nvSpPr>
            <p:cNvPr id="5" name="TextBox 4"/>
            <p:cNvSpPr txBox="1"/>
            <p:nvPr/>
          </p:nvSpPr>
          <p:spPr>
            <a:xfrm rot="16200000">
              <a:off x="-114493" y="1830404"/>
              <a:ext cx="1980220" cy="438581"/>
            </a:xfrm>
            <a:prstGeom prst="rect">
              <a:avLst/>
            </a:prstGeom>
            <a:solidFill>
              <a:schemeClr val="tx1"/>
            </a:solidFill>
            <a:ln w="3175">
              <a:solidFill>
                <a:schemeClr val="tx1"/>
              </a:solidFill>
            </a:ln>
          </p:spPr>
          <p:txBody>
            <a:bodyPr wrap="square" rtlCol="0">
              <a:spAutoFit/>
            </a:bodyPr>
            <a:lstStyle/>
            <a:p>
              <a:r>
                <a:rPr lang="en-US" sz="3200" dirty="0">
                  <a:solidFill>
                    <a:srgbClr val="FFFFFF"/>
                  </a:solidFill>
                </a:rPr>
                <a:t>01</a:t>
              </a:r>
            </a:p>
          </p:txBody>
        </p:sp>
        <p:sp>
          <p:nvSpPr>
            <p:cNvPr id="6" name="TextBox 5"/>
            <p:cNvSpPr txBox="1"/>
            <p:nvPr/>
          </p:nvSpPr>
          <p:spPr>
            <a:xfrm rot="16200000">
              <a:off x="126440" y="1993427"/>
              <a:ext cx="1980221" cy="112533"/>
            </a:xfrm>
            <a:prstGeom prst="rect">
              <a:avLst/>
            </a:prstGeom>
            <a:solidFill>
              <a:schemeClr val="accent1"/>
            </a:solidFill>
            <a:ln w="3175">
              <a:solidFill>
                <a:schemeClr val="accent1"/>
              </a:solidFill>
            </a:ln>
          </p:spPr>
          <p:txBody>
            <a:bodyPr wrap="square" rtlCol="0">
              <a:noAutofit/>
            </a:bodyPr>
            <a:lstStyle/>
            <a:p>
              <a:endParaRPr lang="en-US" sz="3200" dirty="0">
                <a:solidFill>
                  <a:schemeClr val="bg1"/>
                </a:solidFill>
              </a:endParaRPr>
            </a:p>
          </p:txBody>
        </p:sp>
        <p:sp>
          <p:nvSpPr>
            <p:cNvPr id="7" name="Isosceles Triangle 6"/>
            <p:cNvSpPr/>
            <p:nvPr/>
          </p:nvSpPr>
          <p:spPr>
            <a:xfrm rot="5400000">
              <a:off x="1007001"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4" name="Group 93"/>
          <p:cNvGrpSpPr/>
          <p:nvPr/>
        </p:nvGrpSpPr>
        <p:grpSpPr>
          <a:xfrm>
            <a:off x="3557090" y="1604796"/>
            <a:ext cx="2542444" cy="2640297"/>
            <a:chOff x="2667818" y="1059582"/>
            <a:chExt cx="1906833" cy="1980223"/>
          </a:xfrm>
        </p:grpSpPr>
        <p:sp useBgFill="1">
          <p:nvSpPr>
            <p:cNvPr id="8" name="TextBox 7"/>
            <p:cNvSpPr txBox="1"/>
            <p:nvPr/>
          </p:nvSpPr>
          <p:spPr>
            <a:xfrm>
              <a:off x="3183401" y="1059582"/>
              <a:ext cx="1391250" cy="1980222"/>
            </a:xfrm>
            <a:prstGeom prst="rect">
              <a:avLst/>
            </a:prstGeom>
            <a:ln w="3175">
              <a:solidFill>
                <a:schemeClr val="accent3"/>
              </a:solidFill>
            </a:ln>
          </p:spPr>
          <p:txBody>
            <a:bodyPr wrap="square" lIns="182880" tIns="121920" rIns="182880" bIns="121920" rtlCol="0">
              <a:noAutofit/>
            </a:bodyPr>
            <a:lstStyle/>
            <a:p>
              <a:r>
                <a:rPr lang="en-US" sz="1333" dirty="0"/>
                <a:t>Xx xxx x </a:t>
              </a:r>
              <a:r>
                <a:rPr lang="en-US" sz="1333" dirty="0" err="1"/>
                <a:t>xxxxxx</a:t>
              </a:r>
              <a:r>
                <a:rPr lang="en-US" sz="1333" dirty="0"/>
                <a:t> x </a:t>
              </a:r>
              <a:r>
                <a:rPr lang="en-US" sz="1333" dirty="0" err="1"/>
                <a:t>xxxxx</a:t>
              </a:r>
              <a:r>
                <a:rPr lang="en-US" sz="1333" dirty="0"/>
                <a:t> x xx </a:t>
              </a:r>
              <a:r>
                <a:rPr lang="en-US" sz="1333" dirty="0" err="1"/>
                <a:t>xxxxxxx</a:t>
              </a:r>
              <a:r>
                <a:rPr lang="en-US" sz="1333" dirty="0"/>
                <a:t> </a:t>
              </a:r>
              <a:r>
                <a:rPr lang="en-US" sz="1333" dirty="0" err="1"/>
                <a:t>xxxxxxxxxx</a:t>
              </a:r>
              <a:r>
                <a:rPr lang="en-US" sz="1333" dirty="0"/>
                <a:t> Xx </a:t>
              </a:r>
              <a:r>
                <a:rPr lang="en-US" sz="1333" dirty="0" err="1"/>
                <a:t>xxxx</a:t>
              </a:r>
              <a:r>
                <a:rPr lang="en-US" sz="1333" dirty="0"/>
                <a:t> </a:t>
              </a:r>
              <a:r>
                <a:rPr lang="en-US" sz="1333" dirty="0" err="1"/>
                <a:t>xxxxxxxx</a:t>
              </a:r>
              <a:r>
                <a:rPr lang="en-US" sz="1333" dirty="0"/>
                <a:t> xxx </a:t>
              </a:r>
              <a:r>
                <a:rPr lang="en-US" sz="1333" dirty="0" err="1"/>
                <a:t>Xxxx</a:t>
              </a:r>
              <a:r>
                <a:rPr lang="en-US" sz="1333" dirty="0"/>
                <a:t> xx </a:t>
              </a:r>
              <a:r>
                <a:rPr lang="en-US" sz="1333" dirty="0" err="1"/>
                <a:t>xxxxxxxxx</a:t>
              </a:r>
              <a:r>
                <a:rPr lang="en-US" sz="1333" dirty="0"/>
                <a:t> xxx </a:t>
              </a:r>
              <a:r>
                <a:rPr lang="en-US" sz="1333" dirty="0" err="1"/>
                <a:t>xxx</a:t>
              </a:r>
              <a:r>
                <a:rPr lang="en-US" sz="1333" dirty="0"/>
                <a:t> x </a:t>
              </a:r>
              <a:r>
                <a:rPr lang="en-US" sz="1333" dirty="0" err="1"/>
                <a:t>xxxx</a:t>
              </a:r>
              <a:r>
                <a:rPr lang="en-US" sz="1333" dirty="0"/>
                <a:t> Xxx xx </a:t>
              </a:r>
              <a:r>
                <a:rPr lang="en-US" sz="1333" dirty="0" err="1"/>
                <a:t>xxxx</a:t>
              </a:r>
              <a:r>
                <a:rPr lang="en-US" sz="1333" dirty="0"/>
                <a:t> </a:t>
              </a:r>
              <a:r>
                <a:rPr lang="en-US" sz="1333" dirty="0" err="1"/>
                <a:t>xxxxx</a:t>
              </a:r>
              <a:endParaRPr lang="en-US" sz="1333" dirty="0"/>
            </a:p>
          </p:txBody>
        </p:sp>
        <p:sp>
          <p:nvSpPr>
            <p:cNvPr id="9" name="TextBox 8"/>
            <p:cNvSpPr txBox="1"/>
            <p:nvPr/>
          </p:nvSpPr>
          <p:spPr>
            <a:xfrm rot="16200000">
              <a:off x="1896999" y="1830404"/>
              <a:ext cx="1980220" cy="438581"/>
            </a:xfrm>
            <a:prstGeom prst="rect">
              <a:avLst/>
            </a:prstGeom>
            <a:solidFill>
              <a:schemeClr val="tx1"/>
            </a:solidFill>
            <a:ln w="3175">
              <a:solidFill>
                <a:schemeClr val="tx1"/>
              </a:solidFill>
            </a:ln>
          </p:spPr>
          <p:txBody>
            <a:bodyPr wrap="square" rtlCol="0">
              <a:spAutoFit/>
            </a:bodyPr>
            <a:lstStyle/>
            <a:p>
              <a:r>
                <a:rPr lang="en-US" sz="3200" dirty="0">
                  <a:solidFill>
                    <a:srgbClr val="FFFFFF"/>
                  </a:solidFill>
                </a:rPr>
                <a:t>02</a:t>
              </a:r>
            </a:p>
          </p:txBody>
        </p:sp>
        <p:sp>
          <p:nvSpPr>
            <p:cNvPr id="10" name="TextBox 9"/>
            <p:cNvSpPr txBox="1"/>
            <p:nvPr/>
          </p:nvSpPr>
          <p:spPr>
            <a:xfrm rot="16200000">
              <a:off x="2137932" y="1993427"/>
              <a:ext cx="1980221" cy="112533"/>
            </a:xfrm>
            <a:prstGeom prst="rect">
              <a:avLst/>
            </a:prstGeom>
            <a:solidFill>
              <a:schemeClr val="accent3"/>
            </a:solidFill>
            <a:ln w="3175">
              <a:solidFill>
                <a:schemeClr val="accent3"/>
              </a:solidFill>
            </a:ln>
          </p:spPr>
          <p:txBody>
            <a:bodyPr wrap="square" rtlCol="0">
              <a:noAutofit/>
            </a:bodyPr>
            <a:lstStyle/>
            <a:p>
              <a:endParaRPr lang="en-US" sz="3200" dirty="0">
                <a:solidFill>
                  <a:schemeClr val="bg1"/>
                </a:solidFill>
              </a:endParaRPr>
            </a:p>
          </p:txBody>
        </p:sp>
        <p:sp>
          <p:nvSpPr>
            <p:cNvPr id="11" name="Isosceles Triangle 10"/>
            <p:cNvSpPr/>
            <p:nvPr/>
          </p:nvSpPr>
          <p:spPr>
            <a:xfrm rot="5400000">
              <a:off x="3018493"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5" name="Group 94"/>
          <p:cNvGrpSpPr/>
          <p:nvPr/>
        </p:nvGrpSpPr>
        <p:grpSpPr>
          <a:xfrm>
            <a:off x="6239079" y="1604796"/>
            <a:ext cx="2542444" cy="2640297"/>
            <a:chOff x="4679310" y="1059582"/>
            <a:chExt cx="1906833" cy="1980223"/>
          </a:xfrm>
        </p:grpSpPr>
        <p:sp useBgFill="1">
          <p:nvSpPr>
            <p:cNvPr id="12" name="TextBox 11"/>
            <p:cNvSpPr txBox="1"/>
            <p:nvPr/>
          </p:nvSpPr>
          <p:spPr>
            <a:xfrm>
              <a:off x="5194893" y="1059582"/>
              <a:ext cx="1391250" cy="1980222"/>
            </a:xfrm>
            <a:prstGeom prst="rect">
              <a:avLst/>
            </a:prstGeom>
            <a:ln w="3175">
              <a:solidFill>
                <a:schemeClr val="accent5"/>
              </a:solidFill>
            </a:ln>
          </p:spPr>
          <p:txBody>
            <a:bodyPr wrap="square" lIns="182880" tIns="121920" rIns="182880" bIns="121920" rtlCol="0">
              <a:noAutofit/>
            </a:bodyPr>
            <a:lstStyle/>
            <a:p>
              <a:r>
                <a:rPr lang="en-US" sz="1333" dirty="0"/>
                <a:t>Xxx </a:t>
              </a:r>
              <a:r>
                <a:rPr lang="en-US" sz="1333" dirty="0" err="1"/>
                <a:t>xxxxxx</a:t>
              </a:r>
              <a:r>
                <a:rPr lang="en-US" sz="1333" dirty="0"/>
                <a:t> </a:t>
              </a:r>
              <a:r>
                <a:rPr lang="en-US" sz="1333" dirty="0" err="1"/>
                <a:t>xxxxxxxxxxxxx</a:t>
              </a:r>
              <a:r>
                <a:rPr lang="en-US" sz="1333" dirty="0"/>
                <a:t> </a:t>
              </a:r>
              <a:r>
                <a:rPr lang="en-US" sz="1333" dirty="0" err="1"/>
                <a:t>xxxxx</a:t>
              </a:r>
              <a:r>
                <a:rPr lang="en-US" sz="1333" dirty="0"/>
                <a:t> </a:t>
              </a:r>
              <a:r>
                <a:rPr lang="en-US" sz="1333" dirty="0" err="1"/>
                <a:t>xxxxx</a:t>
              </a:r>
              <a:r>
                <a:rPr lang="en-US" sz="1333" dirty="0"/>
                <a:t> </a:t>
              </a:r>
              <a:r>
                <a:rPr lang="en-US" sz="1333" dirty="0" err="1"/>
                <a:t>xxxx</a:t>
              </a:r>
              <a:r>
                <a:rPr lang="en-US" sz="1333" dirty="0"/>
                <a:t> x </a:t>
              </a:r>
              <a:r>
                <a:rPr lang="en-US" sz="1333" dirty="0" err="1"/>
                <a:t>xxxxxx</a:t>
              </a:r>
              <a:r>
                <a:rPr lang="en-US" sz="1333" dirty="0"/>
                <a:t> </a:t>
              </a:r>
              <a:r>
                <a:rPr lang="en-US" sz="1333" dirty="0" err="1"/>
                <a:t>xxxxxx</a:t>
              </a:r>
              <a:r>
                <a:rPr lang="en-US" sz="1333" dirty="0"/>
                <a:t> </a:t>
              </a:r>
              <a:r>
                <a:rPr lang="en-US" sz="1333" dirty="0" err="1"/>
                <a:t>xxxxxxxxxxxxxxxx</a:t>
              </a:r>
              <a:r>
                <a:rPr lang="en-US" sz="1333" dirty="0"/>
                <a:t> Xx </a:t>
              </a:r>
              <a:r>
                <a:rPr lang="en-US" sz="1333" dirty="0" err="1"/>
                <a:t>xxxx</a:t>
              </a:r>
              <a:r>
                <a:rPr lang="en-US" sz="1333" dirty="0"/>
                <a:t> xxx </a:t>
              </a:r>
              <a:r>
                <a:rPr lang="en-US" sz="1333" dirty="0" err="1"/>
                <a:t>xxx</a:t>
              </a:r>
              <a:r>
                <a:rPr lang="en-US" sz="1333" dirty="0"/>
                <a:t> x xxx xx </a:t>
              </a:r>
              <a:r>
                <a:rPr lang="en-US" sz="1333" dirty="0" err="1"/>
                <a:t>xxxx</a:t>
              </a:r>
              <a:r>
                <a:rPr lang="en-US" sz="1333" dirty="0"/>
                <a:t> </a:t>
              </a:r>
              <a:r>
                <a:rPr lang="en-US" sz="1333" dirty="0" err="1"/>
                <a:t>xxxxx</a:t>
              </a:r>
              <a:r>
                <a:rPr lang="en-US" sz="1333" dirty="0"/>
                <a:t> </a:t>
              </a:r>
              <a:r>
                <a:rPr lang="en-US" sz="1333" dirty="0" err="1"/>
                <a:t>xxxxxxxxxxx</a:t>
              </a:r>
              <a:r>
                <a:rPr lang="en-US" sz="1333" dirty="0"/>
                <a:t> xxx</a:t>
              </a:r>
            </a:p>
          </p:txBody>
        </p:sp>
        <p:sp>
          <p:nvSpPr>
            <p:cNvPr id="13" name="TextBox 12"/>
            <p:cNvSpPr txBox="1"/>
            <p:nvPr/>
          </p:nvSpPr>
          <p:spPr>
            <a:xfrm rot="16200000">
              <a:off x="3908491" y="1830404"/>
              <a:ext cx="1980220" cy="438581"/>
            </a:xfrm>
            <a:prstGeom prst="rect">
              <a:avLst/>
            </a:prstGeom>
            <a:solidFill>
              <a:schemeClr val="tx1"/>
            </a:solidFill>
            <a:ln w="3175">
              <a:solidFill>
                <a:schemeClr val="tx1"/>
              </a:solidFill>
            </a:ln>
          </p:spPr>
          <p:txBody>
            <a:bodyPr wrap="square" rtlCol="0">
              <a:spAutoFit/>
            </a:bodyPr>
            <a:lstStyle/>
            <a:p>
              <a:r>
                <a:rPr lang="en-US" sz="3200" dirty="0">
                  <a:solidFill>
                    <a:srgbClr val="FFFFFF"/>
                  </a:solidFill>
                </a:rPr>
                <a:t>03</a:t>
              </a:r>
            </a:p>
          </p:txBody>
        </p:sp>
        <p:sp>
          <p:nvSpPr>
            <p:cNvPr id="14" name="TextBox 13"/>
            <p:cNvSpPr txBox="1"/>
            <p:nvPr/>
          </p:nvSpPr>
          <p:spPr>
            <a:xfrm rot="16200000">
              <a:off x="4149424" y="1993427"/>
              <a:ext cx="1980221" cy="112533"/>
            </a:xfrm>
            <a:prstGeom prst="rect">
              <a:avLst/>
            </a:prstGeom>
            <a:solidFill>
              <a:schemeClr val="accent5"/>
            </a:solidFill>
            <a:ln w="3175">
              <a:solidFill>
                <a:schemeClr val="accent5"/>
              </a:solidFill>
            </a:ln>
          </p:spPr>
          <p:txBody>
            <a:bodyPr wrap="square" rtlCol="0">
              <a:noAutofit/>
            </a:bodyPr>
            <a:lstStyle/>
            <a:p>
              <a:endParaRPr lang="en-US" sz="3200" dirty="0">
                <a:solidFill>
                  <a:schemeClr val="bg1"/>
                </a:solidFill>
              </a:endParaRPr>
            </a:p>
          </p:txBody>
        </p:sp>
        <p:sp>
          <p:nvSpPr>
            <p:cNvPr id="15" name="Isosceles Triangle 14"/>
            <p:cNvSpPr/>
            <p:nvPr/>
          </p:nvSpPr>
          <p:spPr>
            <a:xfrm rot="5400000">
              <a:off x="5029985"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96" name="Group 95"/>
          <p:cNvGrpSpPr/>
          <p:nvPr/>
        </p:nvGrpSpPr>
        <p:grpSpPr>
          <a:xfrm>
            <a:off x="8921070" y="1590766"/>
            <a:ext cx="2542444" cy="2640297"/>
            <a:chOff x="6690803" y="1059582"/>
            <a:chExt cx="1906833" cy="1980223"/>
          </a:xfrm>
        </p:grpSpPr>
        <p:sp useBgFill="1">
          <p:nvSpPr>
            <p:cNvPr id="16" name="TextBox 15"/>
            <p:cNvSpPr txBox="1"/>
            <p:nvPr/>
          </p:nvSpPr>
          <p:spPr>
            <a:xfrm>
              <a:off x="7206386" y="1059582"/>
              <a:ext cx="1391250" cy="1980222"/>
            </a:xfrm>
            <a:prstGeom prst="rect">
              <a:avLst/>
            </a:prstGeom>
            <a:ln w="3175">
              <a:solidFill>
                <a:schemeClr val="tx2"/>
              </a:solidFill>
            </a:ln>
          </p:spPr>
          <p:txBody>
            <a:bodyPr wrap="square" lIns="182880" tIns="121920" rIns="182880" bIns="121920" rtlCol="0">
              <a:noAutofit/>
            </a:bodyPr>
            <a:lstStyle/>
            <a:p>
              <a:r>
                <a:rPr lang="en-US" sz="1333" dirty="0" err="1"/>
                <a:t>Xxxx</a:t>
              </a:r>
              <a:r>
                <a:rPr lang="en-US" sz="1333" dirty="0"/>
                <a:t> </a:t>
              </a:r>
              <a:r>
                <a:rPr lang="en-US" sz="1333" dirty="0" err="1"/>
                <a:t>xxxxxxxxx</a:t>
              </a:r>
              <a:r>
                <a:rPr lang="en-US" sz="1333" dirty="0"/>
                <a:t> </a:t>
              </a:r>
              <a:r>
                <a:rPr lang="en-US" sz="1333" dirty="0" err="1"/>
                <a:t>xxxx</a:t>
              </a:r>
              <a:r>
                <a:rPr lang="en-US" sz="1333" dirty="0"/>
                <a:t> </a:t>
              </a:r>
              <a:r>
                <a:rPr lang="en-US" sz="1333" dirty="0" err="1"/>
                <a:t>xxxxx</a:t>
              </a:r>
              <a:r>
                <a:rPr lang="en-US" sz="1333" dirty="0"/>
                <a:t> </a:t>
              </a:r>
              <a:r>
                <a:rPr lang="en-US" sz="1333" dirty="0" err="1"/>
                <a:t>xxxxx</a:t>
              </a:r>
              <a:r>
                <a:rPr lang="en-US" sz="1333" dirty="0"/>
                <a:t> xx </a:t>
              </a:r>
              <a:r>
                <a:rPr lang="en-US" sz="1333" dirty="0" err="1"/>
                <a:t>xxxxxxxxx</a:t>
              </a:r>
              <a:r>
                <a:rPr lang="en-US" sz="1333" dirty="0"/>
                <a:t> xxx </a:t>
              </a:r>
              <a:r>
                <a:rPr lang="en-US" sz="1333" dirty="0" err="1"/>
                <a:t>xxxxxxxxxx</a:t>
              </a:r>
              <a:r>
                <a:rPr lang="en-US" sz="1333" dirty="0"/>
                <a:t> xxx xx </a:t>
              </a:r>
              <a:r>
                <a:rPr lang="en-US" sz="1333" dirty="0" err="1"/>
                <a:t>Xxxxx</a:t>
              </a:r>
              <a:r>
                <a:rPr lang="en-US" sz="1333" dirty="0"/>
                <a:t> x </a:t>
              </a:r>
              <a:r>
                <a:rPr lang="en-US" sz="1333" dirty="0" err="1"/>
                <a:t>xxxxxxxxxxxx</a:t>
              </a:r>
              <a:r>
                <a:rPr lang="en-US" sz="1333" dirty="0"/>
                <a:t> </a:t>
              </a:r>
              <a:r>
                <a:rPr lang="en-US" sz="1333" dirty="0" err="1"/>
                <a:t>xxxx</a:t>
              </a:r>
              <a:r>
                <a:rPr lang="en-US" sz="1333" dirty="0"/>
                <a:t> </a:t>
              </a:r>
              <a:r>
                <a:rPr lang="en-US" sz="1333" dirty="0" err="1"/>
                <a:t>xxxx</a:t>
              </a:r>
              <a:r>
                <a:rPr lang="en-US" sz="1333" dirty="0"/>
                <a:t> xx </a:t>
              </a:r>
              <a:r>
                <a:rPr lang="en-US" sz="1333" dirty="0" err="1"/>
                <a:t>Xx</a:t>
              </a:r>
              <a:r>
                <a:rPr lang="en-US" sz="1333" dirty="0"/>
                <a:t> xxx </a:t>
              </a:r>
              <a:r>
                <a:rPr lang="en-US" sz="1333" dirty="0" err="1"/>
                <a:t>xxxx</a:t>
              </a:r>
              <a:r>
                <a:rPr lang="en-US" sz="1333" dirty="0"/>
                <a:t> xx </a:t>
              </a:r>
              <a:r>
                <a:rPr lang="en-US" sz="1333" dirty="0" err="1"/>
                <a:t>xx</a:t>
              </a:r>
              <a:r>
                <a:rPr lang="en-US" sz="1333" dirty="0"/>
                <a:t> xxx </a:t>
              </a:r>
              <a:r>
                <a:rPr lang="en-US" sz="1333" dirty="0" err="1"/>
                <a:t>xxx</a:t>
              </a:r>
              <a:r>
                <a:rPr lang="en-US" sz="1333" dirty="0"/>
                <a:t> </a:t>
              </a:r>
              <a:r>
                <a:rPr lang="en-US" sz="1333" dirty="0" err="1"/>
                <a:t>xxxxxx</a:t>
              </a:r>
              <a:r>
                <a:rPr lang="en-US" sz="1333" dirty="0"/>
                <a:t> xxx </a:t>
              </a:r>
            </a:p>
          </p:txBody>
        </p:sp>
        <p:sp>
          <p:nvSpPr>
            <p:cNvPr id="17" name="TextBox 16"/>
            <p:cNvSpPr txBox="1"/>
            <p:nvPr/>
          </p:nvSpPr>
          <p:spPr>
            <a:xfrm rot="16200000">
              <a:off x="5919984" y="1830404"/>
              <a:ext cx="1980220" cy="438581"/>
            </a:xfrm>
            <a:prstGeom prst="rect">
              <a:avLst/>
            </a:prstGeom>
            <a:solidFill>
              <a:schemeClr val="tx1"/>
            </a:solidFill>
            <a:ln w="3175">
              <a:solidFill>
                <a:schemeClr val="tx1"/>
              </a:solidFill>
            </a:ln>
          </p:spPr>
          <p:txBody>
            <a:bodyPr wrap="square" rtlCol="0">
              <a:spAutoFit/>
            </a:bodyPr>
            <a:lstStyle/>
            <a:p>
              <a:r>
                <a:rPr lang="en-US" sz="3200" dirty="0">
                  <a:solidFill>
                    <a:srgbClr val="FFFFFF"/>
                  </a:solidFill>
                </a:rPr>
                <a:t>04</a:t>
              </a:r>
            </a:p>
          </p:txBody>
        </p:sp>
        <p:sp>
          <p:nvSpPr>
            <p:cNvPr id="18" name="TextBox 17"/>
            <p:cNvSpPr txBox="1"/>
            <p:nvPr/>
          </p:nvSpPr>
          <p:spPr>
            <a:xfrm rot="16200000">
              <a:off x="6160917" y="1993427"/>
              <a:ext cx="1980221" cy="112533"/>
            </a:xfrm>
            <a:prstGeom prst="rect">
              <a:avLst/>
            </a:prstGeom>
            <a:solidFill>
              <a:schemeClr val="tx2"/>
            </a:solidFill>
            <a:ln w="3175">
              <a:solidFill>
                <a:schemeClr val="tx2"/>
              </a:solidFill>
            </a:ln>
          </p:spPr>
          <p:txBody>
            <a:bodyPr wrap="square" rtlCol="0">
              <a:noAutofit/>
            </a:bodyPr>
            <a:lstStyle/>
            <a:p>
              <a:endParaRPr lang="en-US" sz="3200" dirty="0">
                <a:solidFill>
                  <a:schemeClr val="bg1"/>
                </a:solidFill>
              </a:endParaRPr>
            </a:p>
          </p:txBody>
        </p:sp>
        <p:sp>
          <p:nvSpPr>
            <p:cNvPr id="19" name="Isosceles Triangle 18"/>
            <p:cNvSpPr/>
            <p:nvPr/>
          </p:nvSpPr>
          <p:spPr>
            <a:xfrm rot="5400000">
              <a:off x="7041478"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pic>
        <p:nvPicPr>
          <p:cNvPr id="120" name="Picture 11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56400" y="1765036"/>
            <a:ext cx="228325" cy="310288"/>
          </a:xfrm>
          <a:prstGeom prst="rect">
            <a:avLst/>
          </a:prstGeom>
        </p:spPr>
      </p:pic>
      <p:pic>
        <p:nvPicPr>
          <p:cNvPr id="121" name="Picture 1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97213" y="1769653"/>
            <a:ext cx="303321" cy="303321"/>
          </a:xfrm>
          <a:prstGeom prst="rect">
            <a:avLst/>
          </a:prstGeom>
        </p:spPr>
      </p:pic>
      <p:pic>
        <p:nvPicPr>
          <p:cNvPr id="122" name="Picture 12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363393" y="1828132"/>
            <a:ext cx="321441" cy="205537"/>
          </a:xfrm>
          <a:prstGeom prst="rect">
            <a:avLst/>
          </a:prstGeom>
        </p:spPr>
      </p:pic>
      <p:pic>
        <p:nvPicPr>
          <p:cNvPr id="123" name="Picture 12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056431" y="1761011"/>
            <a:ext cx="328260" cy="331328"/>
          </a:xfrm>
          <a:prstGeom prst="rect">
            <a:avLst/>
          </a:prstGeom>
        </p:spPr>
      </p:pic>
      <p:sp>
        <p:nvSpPr>
          <p:cNvPr id="137" name="Rectangle 136"/>
          <p:cNvSpPr/>
          <p:nvPr/>
        </p:nvSpPr>
        <p:spPr>
          <a:xfrm>
            <a:off x="921268" y="4581128"/>
            <a:ext cx="11811416" cy="864096"/>
          </a:xfrm>
          <a:prstGeom prst="rect">
            <a:avLst/>
          </a:prstGeom>
          <a:solidFill>
            <a:schemeClr val="bg1">
              <a:lumMod val="50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x </a:t>
            </a:r>
            <a:r>
              <a:rPr lang="en-US" sz="1600" dirty="0" err="1">
                <a:solidFill>
                  <a:schemeClr val="tx1"/>
                </a:solidFill>
              </a:rPr>
              <a:t>xxxxx</a:t>
            </a:r>
            <a:r>
              <a:rPr lang="en-US" sz="1600" dirty="0">
                <a:solidFill>
                  <a:schemeClr val="tx1"/>
                </a:solidFill>
              </a:rPr>
              <a:t> </a:t>
            </a:r>
            <a:r>
              <a:rPr lang="en-US" sz="1600" dirty="0" err="1">
                <a:solidFill>
                  <a:schemeClr val="tx1"/>
                </a:solidFill>
              </a:rPr>
              <a:t>xxxxxxx</a:t>
            </a:r>
            <a:r>
              <a:rPr lang="en-US" sz="1600" dirty="0">
                <a:solidFill>
                  <a:schemeClr val="tx1"/>
                </a:solidFill>
              </a:rPr>
              <a:t> xxx </a:t>
            </a:r>
            <a:r>
              <a:rPr lang="en-US" sz="1600" dirty="0" err="1">
                <a:solidFill>
                  <a:schemeClr val="tx1"/>
                </a:solidFill>
              </a:rPr>
              <a:t>xxx</a:t>
            </a:r>
            <a:r>
              <a:rPr lang="en-US" sz="1600" dirty="0">
                <a:solidFill>
                  <a:schemeClr val="tx1"/>
                </a:solidFill>
              </a:rPr>
              <a:t> </a:t>
            </a:r>
            <a:r>
              <a:rPr lang="en-US" sz="1600" dirty="0" err="1">
                <a:solidFill>
                  <a:schemeClr val="tx1"/>
                </a:solidFill>
              </a:rPr>
              <a:t>Xxxxx</a:t>
            </a:r>
            <a:r>
              <a:rPr lang="en-US" sz="1600" dirty="0">
                <a:solidFill>
                  <a:schemeClr val="tx1"/>
                </a:solidFill>
              </a:rPr>
              <a:t> x </a:t>
            </a:r>
          </a:p>
          <a:p>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a:t>
            </a:r>
            <a:r>
              <a:rPr lang="en-US" sz="1600" dirty="0" err="1">
                <a:solidFill>
                  <a:schemeClr val="tx1"/>
                </a:solidFill>
              </a:rPr>
              <a:t>Xxxxx</a:t>
            </a:r>
            <a:r>
              <a:rPr lang="en-US" sz="1600" dirty="0">
                <a:solidFill>
                  <a:schemeClr val="tx1"/>
                </a:solidFill>
              </a:rPr>
              <a:t> x </a:t>
            </a:r>
            <a:r>
              <a:rPr lang="en-US" sz="1600" dirty="0" err="1">
                <a:solidFill>
                  <a:schemeClr val="tx1"/>
                </a:solidFill>
              </a:rPr>
              <a:t>xxxxxx</a:t>
            </a:r>
            <a:r>
              <a:rPr lang="en-US" sz="1600" dirty="0">
                <a:solidFill>
                  <a:schemeClr val="tx1"/>
                </a:solidFill>
              </a:rPr>
              <a:t> </a:t>
            </a:r>
            <a:r>
              <a:rPr lang="en-US" sz="1600" dirty="0" err="1">
                <a:solidFill>
                  <a:schemeClr val="tx1"/>
                </a:solidFill>
              </a:rPr>
              <a:t>xxxx</a:t>
            </a:r>
            <a:endParaRPr lang="en-US" sz="1600" dirty="0">
              <a:solidFill>
                <a:schemeClr val="tx1"/>
              </a:solidFill>
            </a:endParaRPr>
          </a:p>
        </p:txBody>
      </p:sp>
    </p:spTree>
    <p:extLst>
      <p:ext uri="{BB962C8B-B14F-4D97-AF65-F5344CB8AC3E}">
        <p14:creationId xmlns:p14="http://schemas.microsoft.com/office/powerpoint/2010/main" val="100352844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14:presetBounceEnd="63636">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14:bounceEnd="63636">
                                          <p:cBhvr additive="base">
                                            <p:cTn id="31" dur="1100" fill="hold"/>
                                            <p:tgtEl>
                                              <p:spTgt spid="137"/>
                                            </p:tgtEl>
                                            <p:attrNameLst>
                                              <p:attrName>ppt_x</p:attrName>
                                            </p:attrNameLst>
                                          </p:cBhvr>
                                          <p:tavLst>
                                            <p:tav tm="0">
                                              <p:val>
                                                <p:strVal val="1+#ppt_w/2"/>
                                              </p:val>
                                            </p:tav>
                                            <p:tav tm="100000">
                                              <p:val>
                                                <p:strVal val="#ppt_x"/>
                                              </p:val>
                                            </p:tav>
                                          </p:tavLst>
                                        </p:anim>
                                        <p:anim calcmode="lin" valueType="num" p14:bounceEnd="63636">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cBhvr additive="base">
                                            <p:cTn id="31" dur="1100" fill="hold"/>
                                            <p:tgtEl>
                                              <p:spTgt spid="137"/>
                                            </p:tgtEl>
                                            <p:attrNameLst>
                                              <p:attrName>ppt_x</p:attrName>
                                            </p:attrNameLst>
                                          </p:cBhvr>
                                          <p:tavLst>
                                            <p:tav tm="0">
                                              <p:val>
                                                <p:strVal val="1+#ppt_w/2"/>
                                              </p:val>
                                            </p:tav>
                                            <p:tav tm="100000">
                                              <p:val>
                                                <p:strVal val="#ppt_x"/>
                                              </p:val>
                                            </p:tav>
                                          </p:tavLst>
                                        </p:anim>
                                        <p:anim calcmode="lin" valueType="num">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8" name="Oval 17"/>
          <p:cNvSpPr>
            <a:spLocks noChangeArrowheads="1"/>
          </p:cNvSpPr>
          <p:nvPr/>
        </p:nvSpPr>
        <p:spPr bwMode="auto">
          <a:xfrm>
            <a:off x="5529201" y="2998596"/>
            <a:ext cx="1069848" cy="1069848"/>
          </a:xfrm>
          <a:prstGeom prst="ellipse">
            <a:avLst/>
          </a:prstGeom>
          <a:solidFill>
            <a:schemeClr val="bg1"/>
          </a:solidFill>
          <a:ln w="6350">
            <a:solidFill>
              <a:schemeClr val="accent3"/>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08</a:t>
            </a:r>
          </a:p>
        </p:txBody>
      </p:sp>
      <p:sp>
        <p:nvSpPr>
          <p:cNvPr id="19" name="Oval 18"/>
          <p:cNvSpPr>
            <a:spLocks noChangeArrowheads="1"/>
          </p:cNvSpPr>
          <p:nvPr/>
        </p:nvSpPr>
        <p:spPr bwMode="auto">
          <a:xfrm>
            <a:off x="3301051" y="2999997"/>
            <a:ext cx="1069848" cy="1069848"/>
          </a:xfrm>
          <a:prstGeom prst="ellipse">
            <a:avLst/>
          </a:prstGeom>
          <a:solidFill>
            <a:schemeClr val="bg1"/>
          </a:solidFill>
          <a:ln w="6350">
            <a:solidFill>
              <a:schemeClr val="accent2"/>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Xx </a:t>
            </a:r>
          </a:p>
          <a:p>
            <a:pPr algn="ctr">
              <a:lnSpc>
                <a:spcPct val="85000"/>
              </a:lnSpc>
            </a:pPr>
            <a:r>
              <a:rPr lang="en-US" sz="2800" dirty="0"/>
              <a:t>31</a:t>
            </a:r>
          </a:p>
        </p:txBody>
      </p:sp>
      <p:sp>
        <p:nvSpPr>
          <p:cNvPr id="17" name="Oval 16"/>
          <p:cNvSpPr>
            <a:spLocks noChangeArrowheads="1"/>
          </p:cNvSpPr>
          <p:nvPr/>
        </p:nvSpPr>
        <p:spPr bwMode="auto">
          <a:xfrm>
            <a:off x="7757351" y="2999997"/>
            <a:ext cx="1069848" cy="1069848"/>
          </a:xfrm>
          <a:prstGeom prst="ellipse">
            <a:avLst/>
          </a:prstGeom>
          <a:solidFill>
            <a:schemeClr val="bg1"/>
          </a:solidFill>
          <a:ln w="6350">
            <a:solidFill>
              <a:schemeClr val="accent4"/>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24</a:t>
            </a:r>
          </a:p>
        </p:txBody>
      </p:sp>
      <p:sp>
        <p:nvSpPr>
          <p:cNvPr id="15" name="Oval 14"/>
          <p:cNvSpPr>
            <a:spLocks noChangeArrowheads="1"/>
          </p:cNvSpPr>
          <p:nvPr/>
        </p:nvSpPr>
        <p:spPr bwMode="auto">
          <a:xfrm>
            <a:off x="1072901" y="2999997"/>
            <a:ext cx="1069848" cy="1069848"/>
          </a:xfrm>
          <a:prstGeom prst="ellipse">
            <a:avLst/>
          </a:prstGeom>
          <a:solidFill>
            <a:schemeClr val="bg1"/>
          </a:solidFill>
          <a:ln w="6350">
            <a:solidFill>
              <a:schemeClr val="accent1"/>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 </a:t>
            </a:r>
            <a:br>
              <a:rPr lang="en-US" sz="2000" dirty="0"/>
            </a:br>
            <a:r>
              <a:rPr lang="en-US" sz="2800" dirty="0"/>
              <a:t>22</a:t>
            </a:r>
          </a:p>
        </p:txBody>
      </p:sp>
      <p:sp>
        <p:nvSpPr>
          <p:cNvPr id="11" name="Oval 10"/>
          <p:cNvSpPr>
            <a:spLocks noChangeArrowheads="1"/>
          </p:cNvSpPr>
          <p:nvPr/>
        </p:nvSpPr>
        <p:spPr bwMode="auto">
          <a:xfrm>
            <a:off x="9985500" y="2998596"/>
            <a:ext cx="1069848" cy="1069848"/>
          </a:xfrm>
          <a:prstGeom prst="ellipse">
            <a:avLst/>
          </a:prstGeom>
          <a:gradFill>
            <a:gsLst>
              <a:gs pos="0">
                <a:schemeClr val="accent4"/>
              </a:gs>
              <a:gs pos="100000">
                <a:schemeClr val="accent5"/>
              </a:gs>
            </a:gsLst>
            <a:lin ang="5400000" scaled="0"/>
          </a:gradFill>
          <a:ln w="6350">
            <a:solidFill>
              <a:schemeClr val="accent5"/>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solidFill>
                  <a:srgbClr val="FFFFFF"/>
                </a:solidFill>
              </a:rPr>
              <a:t>Xxx</a:t>
            </a:r>
          </a:p>
          <a:p>
            <a:pPr algn="ctr">
              <a:lnSpc>
                <a:spcPct val="85000"/>
              </a:lnSpc>
            </a:pPr>
            <a:r>
              <a:rPr lang="en-US" sz="2800" dirty="0">
                <a:solidFill>
                  <a:srgbClr val="FFFFFF"/>
                </a:solidFill>
              </a:rPr>
              <a:t>06</a:t>
            </a:r>
          </a:p>
        </p:txBody>
      </p:sp>
      <p:cxnSp>
        <p:nvCxnSpPr>
          <p:cNvPr id="75" name="Straight Connector 74"/>
          <p:cNvCxnSpPr>
            <a:stCxn id="15" idx="6"/>
            <a:endCxn id="19" idx="2"/>
          </p:cNvCxnSpPr>
          <p:nvPr/>
        </p:nvCxnSpPr>
        <p:spPr>
          <a:xfrm>
            <a:off x="2142749" y="3534921"/>
            <a:ext cx="1158302"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4370899" y="3533520"/>
            <a:ext cx="1158302" cy="140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6599049" y="3533520"/>
            <a:ext cx="1158302" cy="140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8827199" y="3533520"/>
            <a:ext cx="1158301" cy="1401"/>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11" idx="6"/>
          </p:cNvCxnSpPr>
          <p:nvPr/>
        </p:nvCxnSpPr>
        <p:spPr>
          <a:xfrm flipV="1">
            <a:off x="11055348" y="3531612"/>
            <a:ext cx="1288816" cy="190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69328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57" name="Rectangle 56"/>
          <p:cNvSpPr/>
          <p:nvPr/>
        </p:nvSpPr>
        <p:spPr>
          <a:xfrm>
            <a:off x="292143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68" name="Rectangle 67"/>
          <p:cNvSpPr/>
          <p:nvPr/>
        </p:nvSpPr>
        <p:spPr>
          <a:xfrm>
            <a:off x="51495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0" name="Rectangle 69"/>
          <p:cNvSpPr/>
          <p:nvPr/>
        </p:nvSpPr>
        <p:spPr>
          <a:xfrm>
            <a:off x="737773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1" name="Rectangle 70"/>
          <p:cNvSpPr/>
          <p:nvPr/>
        </p:nvSpPr>
        <p:spPr>
          <a:xfrm>
            <a:off x="96058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97" name="Freeform 96"/>
          <p:cNvSpPr/>
          <p:nvPr/>
        </p:nvSpPr>
        <p:spPr>
          <a:xfrm>
            <a:off x="693281"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1"/>
            </a:solidFill>
          </a:ln>
        </p:spPr>
        <p:txBody>
          <a:bodyPr wrap="square" tIns="91440" bIns="73152">
            <a:noAutofit/>
          </a:bodyPr>
          <a:lstStyle/>
          <a:p>
            <a:pPr algn="ctr">
              <a:lnSpc>
                <a:spcPct val="95000"/>
              </a:lnSpc>
            </a:pPr>
            <a:r>
              <a:rPr lang="en-US" sz="1800" dirty="0" err="1"/>
              <a:t>Xxxxxx</a:t>
            </a:r>
            <a:endParaRPr lang="en-US" sz="1800" dirty="0"/>
          </a:p>
          <a:p>
            <a:pPr algn="ctr">
              <a:lnSpc>
                <a:spcPct val="95000"/>
              </a:lnSpc>
            </a:pPr>
            <a:r>
              <a:rPr lang="en-US" sz="1800" dirty="0"/>
              <a:t> </a:t>
            </a:r>
            <a:r>
              <a:rPr lang="en-US" sz="1800" dirty="0" err="1"/>
              <a:t>xxxx</a:t>
            </a:r>
            <a:endParaRPr lang="en-US" sz="1800" dirty="0"/>
          </a:p>
        </p:txBody>
      </p:sp>
      <p:sp>
        <p:nvSpPr>
          <p:cNvPr id="98" name="Freeform 97"/>
          <p:cNvSpPr/>
          <p:nvPr/>
        </p:nvSpPr>
        <p:spPr>
          <a:xfrm>
            <a:off x="2921431"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2"/>
            </a:solidFill>
          </a:ln>
        </p:spPr>
        <p:txBody>
          <a:bodyPr wrap="square" tIns="91440" bIns="73152">
            <a:noAutofit/>
          </a:bodyPr>
          <a:lstStyle/>
          <a:p>
            <a:pPr algn="ctr">
              <a:lnSpc>
                <a:spcPct val="95000"/>
              </a:lnSpc>
            </a:pPr>
            <a:r>
              <a:rPr lang="en-US" sz="1800" dirty="0" err="1"/>
              <a:t>Xxxxx</a:t>
            </a:r>
            <a:r>
              <a:rPr lang="en-US" sz="1800" dirty="0"/>
              <a:t> </a:t>
            </a:r>
            <a:r>
              <a:rPr lang="en-US" sz="1800" dirty="0" err="1"/>
              <a:t>xxxxx</a:t>
            </a:r>
            <a:r>
              <a:rPr lang="en-US" sz="1800" dirty="0"/>
              <a:t> xxx</a:t>
            </a:r>
          </a:p>
        </p:txBody>
      </p:sp>
      <p:sp>
        <p:nvSpPr>
          <p:cNvPr id="100" name="Freeform 99"/>
          <p:cNvSpPr/>
          <p:nvPr/>
        </p:nvSpPr>
        <p:spPr>
          <a:xfrm>
            <a:off x="5149580"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91440" bIns="73152">
            <a:noAutofit/>
          </a:bodyPr>
          <a:lstStyle/>
          <a:p>
            <a:pPr algn="ctr">
              <a:lnSpc>
                <a:spcPct val="95000"/>
              </a:lnSpc>
            </a:pPr>
            <a:r>
              <a:rPr lang="en-US" sz="1800" dirty="0" err="1"/>
              <a:t>Xxxxxx</a:t>
            </a:r>
            <a:r>
              <a:rPr lang="en-US" sz="1800" dirty="0"/>
              <a:t> </a:t>
            </a:r>
            <a:br>
              <a:rPr lang="en-US" sz="1800" dirty="0"/>
            </a:br>
            <a:r>
              <a:rPr lang="en-US" sz="1800" dirty="0"/>
              <a:t>xx xxx</a:t>
            </a:r>
          </a:p>
        </p:txBody>
      </p:sp>
      <p:sp>
        <p:nvSpPr>
          <p:cNvPr id="101" name="Freeform 100"/>
          <p:cNvSpPr/>
          <p:nvPr/>
        </p:nvSpPr>
        <p:spPr>
          <a:xfrm>
            <a:off x="737773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ln w="6350">
            <a:solidFill>
              <a:schemeClr val="accent4"/>
            </a:solidFill>
          </a:ln>
        </p:spPr>
        <p:txBody>
          <a:bodyPr wrap="square" tIns="91440" bIns="73152">
            <a:noAutofit/>
          </a:bodyPr>
          <a:lstStyle/>
          <a:p>
            <a:pPr algn="ctr">
              <a:lnSpc>
                <a:spcPct val="95000"/>
              </a:lnSpc>
            </a:pPr>
            <a:r>
              <a:rPr lang="en-US" sz="1800" dirty="0"/>
              <a:t>Xxx </a:t>
            </a:r>
            <a:r>
              <a:rPr lang="en-US" sz="1800" dirty="0" err="1"/>
              <a:t>xxxxxx</a:t>
            </a:r>
            <a:r>
              <a:rPr lang="en-US" sz="1800" dirty="0"/>
              <a:t> xxx</a:t>
            </a:r>
          </a:p>
        </p:txBody>
      </p:sp>
      <p:sp>
        <p:nvSpPr>
          <p:cNvPr id="103" name="Freeform 102"/>
          <p:cNvSpPr/>
          <p:nvPr/>
        </p:nvSpPr>
        <p:spPr>
          <a:xfrm>
            <a:off x="960588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gradFill>
            <a:gsLst>
              <a:gs pos="0">
                <a:schemeClr val="accent4"/>
              </a:gs>
              <a:gs pos="100000">
                <a:schemeClr val="accent5"/>
              </a:gs>
            </a:gsLst>
            <a:lin ang="5400000" scaled="0"/>
          </a:gradFill>
          <a:ln w="6350">
            <a:solidFill>
              <a:schemeClr val="accent5"/>
            </a:solidFill>
          </a:ln>
        </p:spPr>
        <p:txBody>
          <a:bodyPr wrap="square" tIns="91440" bIns="73152">
            <a:noAutofit/>
          </a:bodyPr>
          <a:lstStyle/>
          <a:p>
            <a:pPr algn="ctr">
              <a:lnSpc>
                <a:spcPct val="95000"/>
              </a:lnSpc>
            </a:pPr>
            <a:r>
              <a:rPr lang="en-US" sz="1800" dirty="0">
                <a:solidFill>
                  <a:srgbClr val="FFFFFF"/>
                </a:solidFill>
              </a:rPr>
              <a:t>X xx x </a:t>
            </a:r>
            <a:br>
              <a:rPr lang="en-US" sz="1800" dirty="0">
                <a:solidFill>
                  <a:srgbClr val="FFFFFF"/>
                </a:solidFill>
              </a:rPr>
            </a:br>
            <a:r>
              <a:rPr lang="en-US" sz="1800" dirty="0">
                <a:solidFill>
                  <a:srgbClr val="FFFFFF"/>
                </a:solidFill>
              </a:rPr>
              <a:t>xx xxx</a:t>
            </a:r>
          </a:p>
        </p:txBody>
      </p:sp>
    </p:spTree>
    <p:extLst>
      <p:ext uri="{BB962C8B-B14F-4D97-AF65-F5344CB8AC3E}">
        <p14:creationId xmlns:p14="http://schemas.microsoft.com/office/powerpoint/2010/main" val="2822687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18" name="Oval 17"/>
          <p:cNvSpPr>
            <a:spLocks noChangeArrowheads="1"/>
          </p:cNvSpPr>
          <p:nvPr/>
        </p:nvSpPr>
        <p:spPr bwMode="auto">
          <a:xfrm>
            <a:off x="5529201" y="2998596"/>
            <a:ext cx="1069848" cy="1069848"/>
          </a:xfrm>
          <a:prstGeom prst="ellipse">
            <a:avLst/>
          </a:prstGeom>
          <a:solidFill>
            <a:schemeClr val="bg1"/>
          </a:solidFill>
          <a:ln w="6350">
            <a:solidFill>
              <a:schemeClr val="accent3"/>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26</a:t>
            </a:r>
          </a:p>
        </p:txBody>
      </p:sp>
      <p:sp>
        <p:nvSpPr>
          <p:cNvPr id="19" name="Oval 18"/>
          <p:cNvSpPr>
            <a:spLocks noChangeArrowheads="1"/>
          </p:cNvSpPr>
          <p:nvPr/>
        </p:nvSpPr>
        <p:spPr bwMode="auto">
          <a:xfrm>
            <a:off x="3301051" y="2999997"/>
            <a:ext cx="1069848" cy="1069848"/>
          </a:xfrm>
          <a:prstGeom prst="ellipse">
            <a:avLst/>
          </a:prstGeom>
          <a:solidFill>
            <a:schemeClr val="bg1"/>
          </a:solidFill>
          <a:ln w="6350">
            <a:solidFill>
              <a:schemeClr val="accent5"/>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r>
              <a:rPr lang="en-US" sz="2000" dirty="0" err="1"/>
              <a:t>x</a:t>
            </a:r>
            <a:endParaRPr lang="en-US" sz="2000" dirty="0"/>
          </a:p>
          <a:p>
            <a:pPr algn="ctr">
              <a:lnSpc>
                <a:spcPct val="85000"/>
              </a:lnSpc>
            </a:pPr>
            <a:r>
              <a:rPr lang="en-US" sz="2800" dirty="0"/>
              <a:t>14</a:t>
            </a:r>
          </a:p>
        </p:txBody>
      </p:sp>
      <p:sp>
        <p:nvSpPr>
          <p:cNvPr id="17" name="Oval 16"/>
          <p:cNvSpPr>
            <a:spLocks noChangeArrowheads="1"/>
          </p:cNvSpPr>
          <p:nvPr/>
        </p:nvSpPr>
        <p:spPr bwMode="auto">
          <a:xfrm>
            <a:off x="7757351" y="2999997"/>
            <a:ext cx="1069848" cy="1069848"/>
          </a:xfrm>
          <a:prstGeom prst="ellipse">
            <a:avLst/>
          </a:prstGeom>
          <a:gradFill>
            <a:gsLst>
              <a:gs pos="0">
                <a:schemeClr val="accent1"/>
              </a:gs>
              <a:gs pos="100000">
                <a:schemeClr val="accent3"/>
              </a:gs>
            </a:gsLst>
            <a:lin ang="5400000" scaled="0"/>
          </a:gradFill>
          <a:ln w="6350">
            <a:solidFill>
              <a:schemeClr val="accent2"/>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solidFill>
                  <a:srgbClr val="FFFFFF"/>
                </a:solidFill>
              </a:rPr>
              <a:t>x </a:t>
            </a:r>
          </a:p>
          <a:p>
            <a:pPr algn="ctr">
              <a:lnSpc>
                <a:spcPct val="85000"/>
              </a:lnSpc>
            </a:pPr>
            <a:r>
              <a:rPr lang="en-US" sz="2800" dirty="0">
                <a:solidFill>
                  <a:srgbClr val="FFFFFF"/>
                </a:solidFill>
              </a:rPr>
              <a:t>04</a:t>
            </a:r>
          </a:p>
        </p:txBody>
      </p:sp>
      <p:sp>
        <p:nvSpPr>
          <p:cNvPr id="15" name="Oval 14"/>
          <p:cNvSpPr>
            <a:spLocks noChangeArrowheads="1"/>
          </p:cNvSpPr>
          <p:nvPr/>
        </p:nvSpPr>
        <p:spPr bwMode="auto">
          <a:xfrm>
            <a:off x="1072901" y="2999997"/>
            <a:ext cx="1069848" cy="1069848"/>
          </a:xfrm>
          <a:prstGeom prst="ellipse">
            <a:avLst/>
          </a:prstGeom>
          <a:solidFill>
            <a:schemeClr val="bg1"/>
          </a:solidFill>
          <a:ln w="6350">
            <a:solidFill>
              <a:schemeClr val="accent6"/>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Xxx</a:t>
            </a:r>
            <a:br>
              <a:rPr lang="en-US" sz="2000" dirty="0"/>
            </a:br>
            <a:r>
              <a:rPr lang="en-US" sz="2800" dirty="0"/>
              <a:t>27</a:t>
            </a:r>
          </a:p>
        </p:txBody>
      </p:sp>
      <p:sp>
        <p:nvSpPr>
          <p:cNvPr id="11" name="Oval 10"/>
          <p:cNvSpPr>
            <a:spLocks noChangeArrowheads="1"/>
          </p:cNvSpPr>
          <p:nvPr/>
        </p:nvSpPr>
        <p:spPr bwMode="auto">
          <a:xfrm>
            <a:off x="9985500" y="2998596"/>
            <a:ext cx="1069848" cy="1069848"/>
          </a:xfrm>
          <a:prstGeom prst="ellipse">
            <a:avLst/>
          </a:prstGeom>
          <a:solidFill>
            <a:schemeClr val="bg1"/>
          </a:solidFill>
          <a:ln w="6350">
            <a:solidFill>
              <a:schemeClr val="accent1"/>
            </a:solidFill>
          </a:ln>
        </p:spPr>
        <p:txBody>
          <a:bodyPr vert="horz" wrap="none" lIns="0" tIns="128016" rIns="0" bIns="60960" numCol="1" anchor="ctr" anchorCtr="0" compatLnSpc="1">
            <a:prstTxWarp prst="textNoShape">
              <a:avLst/>
            </a:prstTxWarp>
          </a:bodyPr>
          <a:lstStyle/>
          <a:p>
            <a:pPr algn="ctr">
              <a:lnSpc>
                <a:spcPct val="85000"/>
              </a:lnSpc>
            </a:pPr>
            <a:r>
              <a:rPr lang="en-US" sz="2000" dirty="0"/>
              <a:t>x </a:t>
            </a:r>
          </a:p>
          <a:p>
            <a:pPr algn="ctr">
              <a:lnSpc>
                <a:spcPct val="85000"/>
              </a:lnSpc>
            </a:pPr>
            <a:r>
              <a:rPr lang="en-US" sz="2800" dirty="0"/>
              <a:t>09</a:t>
            </a:r>
          </a:p>
        </p:txBody>
      </p:sp>
      <p:cxnSp>
        <p:nvCxnSpPr>
          <p:cNvPr id="75" name="Straight Connector 74"/>
          <p:cNvCxnSpPr/>
          <p:nvPr/>
        </p:nvCxnSpPr>
        <p:spPr>
          <a:xfrm>
            <a:off x="2142749" y="3534921"/>
            <a:ext cx="1158302"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4370899" y="3533520"/>
            <a:ext cx="1158302" cy="140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6599049" y="3533520"/>
            <a:ext cx="1158302" cy="140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8827199" y="3533520"/>
            <a:ext cx="1158301" cy="14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69328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57" name="Rectangle 56"/>
          <p:cNvSpPr/>
          <p:nvPr/>
        </p:nvSpPr>
        <p:spPr>
          <a:xfrm>
            <a:off x="2921431"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68" name="Rectangle 67"/>
          <p:cNvSpPr/>
          <p:nvPr/>
        </p:nvSpPr>
        <p:spPr>
          <a:xfrm>
            <a:off x="51495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0" name="Rectangle 69"/>
          <p:cNvSpPr/>
          <p:nvPr/>
        </p:nvSpPr>
        <p:spPr>
          <a:xfrm>
            <a:off x="737773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71" name="Rectangle 70"/>
          <p:cNvSpPr/>
          <p:nvPr/>
        </p:nvSpPr>
        <p:spPr>
          <a:xfrm>
            <a:off x="9605880" y="4249707"/>
            <a:ext cx="1829088" cy="706347"/>
          </a:xfrm>
          <a:prstGeom prst="rect">
            <a:avLst/>
          </a:prstGeom>
        </p:spPr>
        <p:txBody>
          <a:bodyPr wrap="square">
            <a:spAutoFit/>
          </a:bodyPr>
          <a:lstStyle/>
          <a:p>
            <a:pPr algn="ctr">
              <a:lnSpc>
                <a:spcPct val="95000"/>
              </a:lnSpc>
              <a:spcBef>
                <a:spcPts val="400"/>
              </a:spcBef>
              <a:spcAft>
                <a:spcPts val="400"/>
              </a:spcAft>
            </a:pPr>
            <a:r>
              <a:rPr lang="en-US" sz="1400" dirty="0" err="1"/>
              <a:t>Xxxxx</a:t>
            </a:r>
            <a:r>
              <a:rPr lang="en-US" sz="1400" dirty="0"/>
              <a:t> </a:t>
            </a:r>
            <a:r>
              <a:rPr lang="en-US" sz="1400" dirty="0" err="1"/>
              <a:t>xxxxx</a:t>
            </a:r>
            <a:r>
              <a:rPr lang="en-US" sz="1400" dirty="0"/>
              <a:t> </a:t>
            </a:r>
            <a:r>
              <a:rPr lang="en-US" sz="1400" dirty="0" err="1"/>
              <a:t>xxxxxx</a:t>
            </a:r>
            <a:r>
              <a:rPr lang="en-US" sz="1400" dirty="0"/>
              <a:t> xxx xx </a:t>
            </a:r>
            <a:r>
              <a:rPr lang="en-US" sz="1400" dirty="0" err="1"/>
              <a:t>xxxxxxxx</a:t>
            </a:r>
            <a:r>
              <a:rPr lang="en-US" sz="1400" dirty="0"/>
              <a:t> </a:t>
            </a:r>
            <a:r>
              <a:rPr lang="en-US" sz="1400" dirty="0" err="1"/>
              <a:t>xxxxxx</a:t>
            </a:r>
            <a:r>
              <a:rPr lang="en-US" sz="1400" dirty="0"/>
              <a:t> x xx </a:t>
            </a:r>
          </a:p>
        </p:txBody>
      </p:sp>
      <p:sp>
        <p:nvSpPr>
          <p:cNvPr id="97" name="Freeform 96"/>
          <p:cNvSpPr/>
          <p:nvPr/>
        </p:nvSpPr>
        <p:spPr>
          <a:xfrm>
            <a:off x="693281"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6"/>
            </a:solidFill>
          </a:ln>
        </p:spPr>
        <p:txBody>
          <a:bodyPr wrap="square" tIns="91440" bIns="73152">
            <a:noAutofit/>
          </a:bodyPr>
          <a:lstStyle/>
          <a:p>
            <a:pPr algn="ctr">
              <a:lnSpc>
                <a:spcPct val="95000"/>
              </a:lnSpc>
            </a:pPr>
            <a:r>
              <a:rPr lang="en-US" sz="1800" dirty="0"/>
              <a:t>Xxx x </a:t>
            </a:r>
          </a:p>
          <a:p>
            <a:pPr algn="ctr">
              <a:lnSpc>
                <a:spcPct val="95000"/>
              </a:lnSpc>
            </a:pPr>
            <a:r>
              <a:rPr lang="en-US" sz="1800" dirty="0" err="1"/>
              <a:t>Xxxx</a:t>
            </a:r>
            <a:endParaRPr lang="en-US" sz="1800" dirty="0"/>
          </a:p>
        </p:txBody>
      </p:sp>
      <p:sp>
        <p:nvSpPr>
          <p:cNvPr id="98" name="Freeform 97"/>
          <p:cNvSpPr/>
          <p:nvPr/>
        </p:nvSpPr>
        <p:spPr>
          <a:xfrm>
            <a:off x="2921431"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5"/>
            </a:solidFill>
          </a:ln>
        </p:spPr>
        <p:txBody>
          <a:bodyPr wrap="square" tIns="91440" bIns="73152">
            <a:noAutofit/>
          </a:bodyPr>
          <a:lstStyle/>
          <a:p>
            <a:pPr algn="ctr">
              <a:lnSpc>
                <a:spcPct val="95000"/>
              </a:lnSpc>
            </a:pPr>
            <a:r>
              <a:rPr lang="en-US" sz="1800" dirty="0" err="1"/>
              <a:t>Xxxxxxxx</a:t>
            </a:r>
            <a:endParaRPr lang="en-US" sz="1800" dirty="0"/>
          </a:p>
          <a:p>
            <a:pPr algn="ctr">
              <a:lnSpc>
                <a:spcPct val="95000"/>
              </a:lnSpc>
            </a:pPr>
            <a:r>
              <a:rPr lang="en-US" sz="1800" dirty="0" err="1"/>
              <a:t>Xxxx</a:t>
            </a:r>
            <a:endParaRPr lang="en-US" sz="1800" dirty="0"/>
          </a:p>
        </p:txBody>
      </p:sp>
      <p:sp>
        <p:nvSpPr>
          <p:cNvPr id="100" name="Freeform 99"/>
          <p:cNvSpPr/>
          <p:nvPr/>
        </p:nvSpPr>
        <p:spPr>
          <a:xfrm>
            <a:off x="5149580" y="1700807"/>
            <a:ext cx="1829088" cy="1297786"/>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91440" bIns="73152">
            <a:noAutofit/>
          </a:bodyPr>
          <a:lstStyle/>
          <a:p>
            <a:pPr algn="ctr">
              <a:lnSpc>
                <a:spcPct val="95000"/>
              </a:lnSpc>
            </a:pPr>
            <a:r>
              <a:rPr lang="en-US" sz="1800" dirty="0"/>
              <a:t>Xx </a:t>
            </a:r>
          </a:p>
          <a:p>
            <a:pPr algn="ctr">
              <a:lnSpc>
                <a:spcPct val="95000"/>
              </a:lnSpc>
            </a:pPr>
            <a:r>
              <a:rPr lang="en-US" sz="1800" dirty="0" err="1"/>
              <a:t>Xxxxx</a:t>
            </a:r>
            <a:r>
              <a:rPr lang="en-US" sz="1800" dirty="0"/>
              <a:t> </a:t>
            </a:r>
          </a:p>
        </p:txBody>
      </p:sp>
      <p:sp>
        <p:nvSpPr>
          <p:cNvPr id="101" name="Freeform 100"/>
          <p:cNvSpPr/>
          <p:nvPr/>
        </p:nvSpPr>
        <p:spPr>
          <a:xfrm>
            <a:off x="737773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gradFill>
            <a:gsLst>
              <a:gs pos="0">
                <a:schemeClr val="accent1"/>
              </a:gs>
              <a:gs pos="100000">
                <a:schemeClr val="accent3"/>
              </a:gs>
            </a:gsLst>
            <a:lin ang="5400000" scaled="0"/>
          </a:gradFill>
          <a:ln w="6350">
            <a:solidFill>
              <a:schemeClr val="accent2"/>
            </a:solidFill>
          </a:ln>
        </p:spPr>
        <p:txBody>
          <a:bodyPr wrap="square" tIns="91440" bIns="73152">
            <a:noAutofit/>
          </a:bodyPr>
          <a:lstStyle/>
          <a:p>
            <a:pPr algn="ctr">
              <a:lnSpc>
                <a:spcPct val="95000"/>
              </a:lnSpc>
            </a:pPr>
            <a:r>
              <a:rPr lang="en-US" sz="1800" dirty="0">
                <a:solidFill>
                  <a:srgbClr val="FFFFFF"/>
                </a:solidFill>
              </a:rPr>
              <a:t>Xx x</a:t>
            </a:r>
          </a:p>
          <a:p>
            <a:pPr algn="ctr">
              <a:lnSpc>
                <a:spcPct val="95000"/>
              </a:lnSpc>
            </a:pPr>
            <a:r>
              <a:rPr lang="en-US" sz="1800" dirty="0" err="1">
                <a:solidFill>
                  <a:srgbClr val="FFFFFF"/>
                </a:solidFill>
              </a:rPr>
              <a:t>Xxxx</a:t>
            </a:r>
            <a:endParaRPr lang="en-US" sz="1800" dirty="0">
              <a:solidFill>
                <a:srgbClr val="FFFFFF"/>
              </a:solidFill>
            </a:endParaRPr>
          </a:p>
        </p:txBody>
      </p:sp>
      <p:sp>
        <p:nvSpPr>
          <p:cNvPr id="103" name="Freeform 102"/>
          <p:cNvSpPr/>
          <p:nvPr/>
        </p:nvSpPr>
        <p:spPr>
          <a:xfrm>
            <a:off x="9605880" y="1700808"/>
            <a:ext cx="1829088" cy="1297787"/>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solidFill>
            <a:schemeClr val="bg1"/>
          </a:solidFill>
          <a:ln w="6350">
            <a:solidFill>
              <a:schemeClr val="accent1"/>
            </a:solidFill>
          </a:ln>
        </p:spPr>
        <p:txBody>
          <a:bodyPr wrap="square" tIns="91440" bIns="73152">
            <a:noAutofit/>
          </a:bodyPr>
          <a:lstStyle/>
          <a:p>
            <a:pPr algn="ctr">
              <a:lnSpc>
                <a:spcPct val="95000"/>
              </a:lnSpc>
            </a:pPr>
            <a:r>
              <a:rPr lang="en-US" sz="1800" dirty="0"/>
              <a:t>Xx xxx/</a:t>
            </a:r>
          </a:p>
          <a:p>
            <a:pPr algn="ctr">
              <a:lnSpc>
                <a:spcPct val="95000"/>
              </a:lnSpc>
            </a:pPr>
            <a:r>
              <a:rPr lang="en-US" sz="1800" dirty="0" err="1"/>
              <a:t>Xxxxxxx</a:t>
            </a:r>
            <a:endParaRPr lang="en-US" sz="1800" dirty="0"/>
          </a:p>
        </p:txBody>
      </p:sp>
      <p:cxnSp>
        <p:nvCxnSpPr>
          <p:cNvPr id="24" name="Straight Connector 23"/>
          <p:cNvCxnSpPr>
            <a:endCxn id="15" idx="2"/>
          </p:cNvCxnSpPr>
          <p:nvPr/>
        </p:nvCxnSpPr>
        <p:spPr>
          <a:xfrm flipV="1">
            <a:off x="-324058" y="3534921"/>
            <a:ext cx="1396959" cy="190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673475"/>
      </p:ext>
    </p:extLst>
  </p:cSld>
  <p:clrMapOvr>
    <a:masterClrMapping/>
  </p:clrMapOvr>
  <p:transition spd="slow">
    <p:push/>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4635059" y="2998596"/>
            <a:ext cx="1060424" cy="1066032"/>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6" name="Group 75"/>
          <p:cNvGrpSpPr/>
          <p:nvPr/>
        </p:nvGrpSpPr>
        <p:grpSpPr>
          <a:xfrm>
            <a:off x="10201808" y="3001400"/>
            <a:ext cx="1066032" cy="1060424"/>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19" name="Oval 18"/>
          <p:cNvSpPr>
            <a:spLocks noChangeArrowheads="1"/>
          </p:cNvSpPr>
          <p:nvPr/>
        </p:nvSpPr>
        <p:spPr bwMode="auto">
          <a:xfrm>
            <a:off x="2779952" y="2999998"/>
            <a:ext cx="1060424" cy="1063229"/>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7" name="Oval 16"/>
          <p:cNvSpPr>
            <a:spLocks noChangeArrowheads="1"/>
          </p:cNvSpPr>
          <p:nvPr/>
        </p:nvSpPr>
        <p:spPr bwMode="auto">
          <a:xfrm>
            <a:off x="6489822" y="2999998"/>
            <a:ext cx="1063229" cy="106322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81" name="Group 80"/>
          <p:cNvGrpSpPr/>
          <p:nvPr/>
        </p:nvGrpSpPr>
        <p:grpSpPr>
          <a:xfrm>
            <a:off x="924845" y="2999998"/>
            <a:ext cx="1060424" cy="1063229"/>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77" name="Group 76"/>
          <p:cNvGrpSpPr/>
          <p:nvPr/>
        </p:nvGrpSpPr>
        <p:grpSpPr>
          <a:xfrm>
            <a:off x="8347389" y="2998596"/>
            <a:ext cx="1060424" cy="1066032"/>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cxnSp>
        <p:nvCxnSpPr>
          <p:cNvPr id="75" name="Straight Connector 74"/>
          <p:cNvCxnSpPr/>
          <p:nvPr/>
        </p:nvCxnSpPr>
        <p:spPr>
          <a:xfrm>
            <a:off x="1985269" y="3531612"/>
            <a:ext cx="794683"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3840376" y="3531612"/>
            <a:ext cx="794683"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5695483" y="3531612"/>
            <a:ext cx="794339"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7553051" y="3531612"/>
            <a:ext cx="794339"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407813" y="3531612"/>
            <a:ext cx="793995"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11267841" y="3528608"/>
            <a:ext cx="922041" cy="6008"/>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405877"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2014</a:t>
            </a:r>
          </a:p>
          <a:p>
            <a:pPr algn="ctr">
              <a:lnSpc>
                <a:spcPct val="95000"/>
              </a:lnSpc>
              <a:spcBef>
                <a:spcPts val="400"/>
              </a:spcBef>
              <a:spcAft>
                <a:spcPts val="400"/>
              </a:spcAft>
            </a:pPr>
            <a:r>
              <a:rPr lang="en-US" sz="1467" dirty="0"/>
              <a:t>Raised friends and family seed-round</a:t>
            </a:r>
          </a:p>
        </p:txBody>
      </p:sp>
      <p:sp>
        <p:nvSpPr>
          <p:cNvPr id="106" name="Rectangle 105"/>
          <p:cNvSpPr/>
          <p:nvPr/>
        </p:nvSpPr>
        <p:spPr>
          <a:xfrm>
            <a:off x="2263791"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Launched </a:t>
            </a:r>
            <a:r>
              <a:rPr lang="en-US" sz="1467" dirty="0">
                <a:hlinkClick r:id="rId2"/>
              </a:rPr>
              <a:t>You Exec</a:t>
            </a:r>
            <a:r>
              <a:rPr lang="en-US" sz="1467" dirty="0"/>
              <a:t> with </a:t>
            </a:r>
            <a:r>
              <a:rPr lang="en-US" sz="1467" dirty="0" err="1"/>
              <a:t>xxxx</a:t>
            </a:r>
            <a:r>
              <a:rPr lang="en-US" sz="1467" dirty="0"/>
              <a:t> subscribers</a:t>
            </a:r>
          </a:p>
          <a:p>
            <a:pPr algn="ctr">
              <a:lnSpc>
                <a:spcPct val="95000"/>
              </a:lnSpc>
              <a:spcBef>
                <a:spcPts val="400"/>
              </a:spcBef>
              <a:spcAft>
                <a:spcPts val="400"/>
              </a:spcAft>
            </a:pPr>
            <a:r>
              <a:rPr lang="en-US" sz="2133" dirty="0"/>
              <a:t>2014.5</a:t>
            </a:r>
            <a:endParaRPr lang="en-US" sz="1467" dirty="0"/>
          </a:p>
        </p:txBody>
      </p:sp>
      <p:sp>
        <p:nvSpPr>
          <p:cNvPr id="107" name="Rectangle 106"/>
          <p:cNvSpPr/>
          <p:nvPr/>
        </p:nvSpPr>
        <p:spPr>
          <a:xfrm>
            <a:off x="4093751" y="4249707"/>
            <a:ext cx="2092747" cy="1150187"/>
          </a:xfrm>
          <a:prstGeom prst="rect">
            <a:avLst/>
          </a:prstGeom>
        </p:spPr>
        <p:txBody>
          <a:bodyPr wrap="square">
            <a:spAutoFit/>
          </a:bodyPr>
          <a:lstStyle/>
          <a:p>
            <a:pPr algn="ctr">
              <a:lnSpc>
                <a:spcPct val="95000"/>
              </a:lnSpc>
              <a:spcBef>
                <a:spcPts val="400"/>
              </a:spcBef>
              <a:spcAft>
                <a:spcPts val="400"/>
              </a:spcAft>
            </a:pPr>
            <a:r>
              <a:rPr lang="en-US" sz="2133" dirty="0"/>
              <a:t>2015</a:t>
            </a:r>
          </a:p>
          <a:p>
            <a:pPr algn="ctr">
              <a:lnSpc>
                <a:spcPct val="95000"/>
              </a:lnSpc>
              <a:spcBef>
                <a:spcPts val="400"/>
              </a:spcBef>
              <a:spcAft>
                <a:spcPts val="400"/>
              </a:spcAft>
            </a:pPr>
            <a:r>
              <a:rPr lang="en-US" sz="1467" dirty="0"/>
              <a:t>Launched </a:t>
            </a:r>
            <a:r>
              <a:rPr lang="en-US" sz="1467" dirty="0">
                <a:hlinkClick r:id="rId3"/>
              </a:rPr>
              <a:t>Plus</a:t>
            </a:r>
            <a:r>
              <a:rPr lang="en-US" sz="1467" dirty="0"/>
              <a:t> subscription model for corporate accounts</a:t>
            </a:r>
          </a:p>
        </p:txBody>
      </p:sp>
      <p:sp>
        <p:nvSpPr>
          <p:cNvPr id="108" name="Rectangle 107"/>
          <p:cNvSpPr/>
          <p:nvPr/>
        </p:nvSpPr>
        <p:spPr>
          <a:xfrm>
            <a:off x="5969772"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a:t>Xxx </a:t>
            </a:r>
            <a:r>
              <a:rPr lang="en-US" sz="1467" dirty="0" err="1"/>
              <a:t>Xxxx</a:t>
            </a:r>
            <a:r>
              <a:rPr lang="en-US" sz="1467" dirty="0"/>
              <a:t> </a:t>
            </a:r>
            <a:r>
              <a:rPr lang="en-US" sz="1467" dirty="0" err="1"/>
              <a:t>xxxxxx</a:t>
            </a:r>
            <a:r>
              <a:rPr lang="en-US" sz="1467" dirty="0"/>
              <a:t> </a:t>
            </a:r>
            <a:r>
              <a:rPr lang="en-US" sz="1467" dirty="0" err="1"/>
              <a:t>xxxx</a:t>
            </a:r>
            <a:r>
              <a:rPr lang="en-US" sz="1467" dirty="0"/>
              <a:t> </a:t>
            </a:r>
            <a:r>
              <a:rPr lang="en-US" sz="1467" dirty="0" err="1"/>
              <a:t>xxxxxxxx</a:t>
            </a:r>
            <a:r>
              <a:rPr lang="en-US" sz="1467" dirty="0"/>
              <a:t> </a:t>
            </a:r>
            <a:r>
              <a:rPr lang="en-US" sz="1467" dirty="0" err="1"/>
              <a:t>xxxxxx</a:t>
            </a:r>
            <a:r>
              <a:rPr lang="en-US" sz="1467" dirty="0"/>
              <a:t> xxx </a:t>
            </a:r>
          </a:p>
          <a:p>
            <a:pPr algn="ctr">
              <a:lnSpc>
                <a:spcPct val="95000"/>
              </a:lnSpc>
              <a:spcBef>
                <a:spcPts val="400"/>
              </a:spcBef>
              <a:spcAft>
                <a:spcPts val="400"/>
              </a:spcAft>
            </a:pPr>
            <a:r>
              <a:rPr lang="en-US" sz="2133" dirty="0"/>
              <a:t>2015.5</a:t>
            </a:r>
            <a:endParaRPr lang="en-US" sz="1467" dirty="0"/>
          </a:p>
        </p:txBody>
      </p:sp>
      <p:sp>
        <p:nvSpPr>
          <p:cNvPr id="109" name="Rectangle 108"/>
          <p:cNvSpPr/>
          <p:nvPr/>
        </p:nvSpPr>
        <p:spPr>
          <a:xfrm>
            <a:off x="7821872" y="4249707"/>
            <a:ext cx="2092747" cy="935705"/>
          </a:xfrm>
          <a:prstGeom prst="rect">
            <a:avLst/>
          </a:prstGeom>
        </p:spPr>
        <p:txBody>
          <a:bodyPr wrap="square">
            <a:spAutoFit/>
          </a:bodyPr>
          <a:lstStyle/>
          <a:p>
            <a:pPr algn="ctr">
              <a:lnSpc>
                <a:spcPct val="95000"/>
              </a:lnSpc>
              <a:spcBef>
                <a:spcPts val="400"/>
              </a:spcBef>
              <a:spcAft>
                <a:spcPts val="400"/>
              </a:spcAft>
            </a:pPr>
            <a:r>
              <a:rPr lang="en-US" sz="2133" dirty="0"/>
              <a:t>2016</a:t>
            </a:r>
          </a:p>
          <a:p>
            <a:pPr algn="ctr">
              <a:lnSpc>
                <a:spcPct val="95000"/>
              </a:lnSpc>
              <a:spcBef>
                <a:spcPts val="400"/>
              </a:spcBef>
              <a:spcAft>
                <a:spcPts val="400"/>
              </a:spcAft>
            </a:pPr>
            <a:r>
              <a:rPr lang="en-US" sz="1467" dirty="0"/>
              <a:t>X </a:t>
            </a:r>
            <a:r>
              <a:rPr lang="en-US" sz="1467" dirty="0" err="1"/>
              <a:t>xxxx</a:t>
            </a:r>
            <a:r>
              <a:rPr lang="en-US" sz="1467" dirty="0"/>
              <a:t> </a:t>
            </a:r>
            <a:r>
              <a:rPr lang="en-US" sz="1467" dirty="0" err="1"/>
              <a:t>xxxxx</a:t>
            </a:r>
            <a:r>
              <a:rPr lang="en-US" sz="1467" dirty="0"/>
              <a:t> </a:t>
            </a:r>
            <a:r>
              <a:rPr lang="en-US" sz="1467" dirty="0" err="1"/>
              <a:t>xxxxx</a:t>
            </a:r>
            <a:r>
              <a:rPr lang="en-US" sz="1467" dirty="0"/>
              <a:t> </a:t>
            </a:r>
            <a:r>
              <a:rPr lang="en-US" sz="1467" dirty="0" err="1"/>
              <a:t>xxxxxx-xxxxx</a:t>
            </a:r>
            <a:r>
              <a:rPr lang="en-US" sz="1467" dirty="0"/>
              <a:t> xx </a:t>
            </a:r>
          </a:p>
        </p:txBody>
      </p:sp>
      <p:sp>
        <p:nvSpPr>
          <p:cNvPr id="110" name="Rectangle 109"/>
          <p:cNvSpPr/>
          <p:nvPr/>
        </p:nvSpPr>
        <p:spPr>
          <a:xfrm>
            <a:off x="9697893" y="1711729"/>
            <a:ext cx="2092747" cy="935705"/>
          </a:xfrm>
          <a:prstGeom prst="rect">
            <a:avLst/>
          </a:prstGeom>
        </p:spPr>
        <p:txBody>
          <a:bodyPr wrap="square">
            <a:spAutoFit/>
          </a:bodyPr>
          <a:lstStyle/>
          <a:p>
            <a:pPr algn="ctr">
              <a:lnSpc>
                <a:spcPct val="95000"/>
              </a:lnSpc>
              <a:spcBef>
                <a:spcPts val="400"/>
              </a:spcBef>
              <a:spcAft>
                <a:spcPts val="400"/>
              </a:spcAft>
            </a:pPr>
            <a:r>
              <a:rPr lang="en-US" sz="1467" dirty="0" err="1"/>
              <a:t>Xxxxx</a:t>
            </a:r>
            <a:r>
              <a:rPr lang="en-US" sz="1467" dirty="0"/>
              <a:t> </a:t>
            </a:r>
            <a:r>
              <a:rPr lang="en-US" sz="1467" dirty="0" err="1"/>
              <a:t>xxxxx</a:t>
            </a:r>
            <a:r>
              <a:rPr lang="en-US" sz="1467" dirty="0"/>
              <a:t> </a:t>
            </a:r>
            <a:r>
              <a:rPr lang="en-US" sz="1467" dirty="0" err="1"/>
              <a:t>xxxxxx</a:t>
            </a:r>
            <a:r>
              <a:rPr lang="en-US" sz="1467" dirty="0"/>
              <a:t> </a:t>
            </a:r>
            <a:r>
              <a:rPr lang="en-US" sz="1467" dirty="0" err="1"/>
              <a:t>xxxxxxx</a:t>
            </a:r>
            <a:r>
              <a:rPr lang="en-US" sz="1467" dirty="0"/>
              <a:t> xxx </a:t>
            </a:r>
          </a:p>
          <a:p>
            <a:pPr algn="ctr">
              <a:lnSpc>
                <a:spcPct val="95000"/>
              </a:lnSpc>
              <a:spcBef>
                <a:spcPts val="400"/>
              </a:spcBef>
              <a:spcAft>
                <a:spcPts val="400"/>
              </a:spcAft>
            </a:pPr>
            <a:r>
              <a:rPr lang="en-US" sz="2133" dirty="0"/>
              <a:t>2016.5</a:t>
            </a:r>
            <a:endParaRPr lang="en-US" sz="1467"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963652" y="3212976"/>
            <a:ext cx="575150" cy="688106"/>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noEditPoints="1"/>
          </p:cNvSpPr>
          <p:nvPr/>
        </p:nvSpPr>
        <p:spPr bwMode="auto">
          <a:xfrm>
            <a:off x="6748619" y="3179440"/>
            <a:ext cx="603015" cy="69312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50" name="Picture 49">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9061254" y="2311400"/>
            <a:ext cx="2127437" cy="406400"/>
            <a:chOff x="6862622" y="1733550"/>
            <a:chExt cx="1595578" cy="304800"/>
          </a:xfrm>
        </p:grpSpPr>
        <p:sp>
          <p:nvSpPr>
            <p:cNvPr id="14" name="Chevron 13"/>
            <p:cNvSpPr/>
            <p:nvPr/>
          </p:nvSpPr>
          <p:spPr>
            <a:xfrm>
              <a:off x="6862622" y="1733550"/>
              <a:ext cx="1595578" cy="304800"/>
            </a:xfrm>
            <a:prstGeom prst="chevron">
              <a:avLst>
                <a:gd name="adj" fmla="val 32323"/>
              </a:avLst>
            </a:prstGeom>
            <a:solidFill>
              <a:schemeClr val="accent5"/>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6" name="Oval 45"/>
            <p:cNvSpPr/>
            <p:nvPr/>
          </p:nvSpPr>
          <p:spPr>
            <a:xfrm>
              <a:off x="7617114"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8" name="Group 7"/>
          <p:cNvGrpSpPr/>
          <p:nvPr/>
        </p:nvGrpSpPr>
        <p:grpSpPr>
          <a:xfrm>
            <a:off x="7034066" y="2311400"/>
            <a:ext cx="2127437" cy="406400"/>
            <a:chOff x="5318416" y="1733550"/>
            <a:chExt cx="1595578" cy="304800"/>
          </a:xfrm>
        </p:grpSpPr>
        <p:sp>
          <p:nvSpPr>
            <p:cNvPr id="13" name="Chevron 12"/>
            <p:cNvSpPr/>
            <p:nvPr/>
          </p:nvSpPr>
          <p:spPr>
            <a:xfrm>
              <a:off x="5318416" y="1733550"/>
              <a:ext cx="1595578" cy="304800"/>
            </a:xfrm>
            <a:prstGeom prst="chevron">
              <a:avLst>
                <a:gd name="adj" fmla="val 32323"/>
              </a:avLst>
            </a:prstGeom>
            <a:solidFill>
              <a:schemeClr val="accent4"/>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5" name="Oval 44"/>
            <p:cNvSpPr/>
            <p:nvPr/>
          </p:nvSpPr>
          <p:spPr>
            <a:xfrm>
              <a:off x="6072908"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7" name="Group 6"/>
          <p:cNvGrpSpPr/>
          <p:nvPr/>
        </p:nvGrpSpPr>
        <p:grpSpPr>
          <a:xfrm>
            <a:off x="5006879" y="2311400"/>
            <a:ext cx="2127437" cy="406400"/>
            <a:chOff x="3774211" y="1733550"/>
            <a:chExt cx="1595578" cy="304800"/>
          </a:xfrm>
        </p:grpSpPr>
        <p:sp>
          <p:nvSpPr>
            <p:cNvPr id="12" name="Chevron 11"/>
            <p:cNvSpPr/>
            <p:nvPr/>
          </p:nvSpPr>
          <p:spPr>
            <a:xfrm>
              <a:off x="3774211" y="1733550"/>
              <a:ext cx="1595578" cy="304800"/>
            </a:xfrm>
            <a:prstGeom prst="chevron">
              <a:avLst>
                <a:gd name="adj" fmla="val 32323"/>
              </a:avLst>
            </a:prstGeom>
            <a:solidFill>
              <a:schemeClr val="accent3"/>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4" name="Oval 43"/>
            <p:cNvSpPr/>
            <p:nvPr/>
          </p:nvSpPr>
          <p:spPr>
            <a:xfrm>
              <a:off x="4528703"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grpSp>
        <p:nvGrpSpPr>
          <p:cNvPr id="6" name="Group 5"/>
          <p:cNvGrpSpPr/>
          <p:nvPr/>
        </p:nvGrpSpPr>
        <p:grpSpPr>
          <a:xfrm>
            <a:off x="2979691" y="2311400"/>
            <a:ext cx="2127437" cy="406400"/>
            <a:chOff x="2230005" y="1733550"/>
            <a:chExt cx="1595578" cy="304800"/>
          </a:xfrm>
        </p:grpSpPr>
        <p:sp>
          <p:nvSpPr>
            <p:cNvPr id="11" name="Chevron 10"/>
            <p:cNvSpPr/>
            <p:nvPr/>
          </p:nvSpPr>
          <p:spPr>
            <a:xfrm>
              <a:off x="2230005" y="1733550"/>
              <a:ext cx="1595578" cy="304800"/>
            </a:xfrm>
            <a:prstGeom prst="chevron">
              <a:avLst>
                <a:gd name="adj" fmla="val 32323"/>
              </a:avLst>
            </a:prstGeom>
            <a:solidFill>
              <a:schemeClr val="accent2"/>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3" name="Oval 42"/>
            <p:cNvSpPr/>
            <p:nvPr/>
          </p:nvSpPr>
          <p:spPr>
            <a:xfrm>
              <a:off x="2984497"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grpSp>
      <p:sp>
        <p:nvSpPr>
          <p:cNvPr id="2" name="Title 1"/>
          <p:cNvSpPr>
            <a:spLocks noGrp="1"/>
          </p:cNvSpPr>
          <p:nvPr>
            <p:ph type="title"/>
          </p:nvPr>
        </p:nvSpPr>
        <p:spPr/>
        <p:txBody>
          <a:bodyPr/>
          <a:lstStyle/>
          <a:p>
            <a:r>
              <a:rPr lang="en-US" dirty="0"/>
              <a:t>xx </a:t>
            </a:r>
            <a:r>
              <a:rPr lang="en-US" dirty="0" err="1"/>
              <a:t>xx</a:t>
            </a:r>
            <a:r>
              <a:rPr lang="en-US" dirty="0"/>
              <a:t> </a:t>
            </a:r>
            <a:r>
              <a:rPr lang="en-US" dirty="0" err="1"/>
              <a:t>xxxx</a:t>
            </a:r>
            <a:r>
              <a:rPr lang="en-US" dirty="0"/>
              <a:t> xx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xxxxxxxxxxxxxxxx</a:t>
            </a:r>
            <a:r>
              <a:rPr lang="en-US" dirty="0"/>
              <a:t> </a:t>
            </a:r>
            <a:r>
              <a:rPr lang="en-US" dirty="0" err="1"/>
              <a:t>xxxx</a:t>
            </a:r>
            <a:r>
              <a:rPr lang="en-US" dirty="0"/>
              <a:t> x x</a:t>
            </a:r>
          </a:p>
        </p:txBody>
      </p:sp>
      <p:sp>
        <p:nvSpPr>
          <p:cNvPr id="16" name="Oval 15"/>
          <p:cNvSpPr/>
          <p:nvPr/>
        </p:nvSpPr>
        <p:spPr>
          <a:xfrm>
            <a:off x="1662163" y="3225800"/>
            <a:ext cx="708120" cy="7081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Oval 16"/>
          <p:cNvSpPr/>
          <p:nvPr/>
        </p:nvSpPr>
        <p:spPr>
          <a:xfrm>
            <a:off x="3689349" y="3225800"/>
            <a:ext cx="708120" cy="70812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8" name="Oval 17"/>
          <p:cNvSpPr/>
          <p:nvPr/>
        </p:nvSpPr>
        <p:spPr>
          <a:xfrm>
            <a:off x="5716537" y="3225800"/>
            <a:ext cx="708120" cy="7081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9" name="Oval 18"/>
          <p:cNvSpPr/>
          <p:nvPr/>
        </p:nvSpPr>
        <p:spPr>
          <a:xfrm>
            <a:off x="7743724" y="3225800"/>
            <a:ext cx="708120" cy="7081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0" name="Oval 19"/>
          <p:cNvSpPr/>
          <p:nvPr/>
        </p:nvSpPr>
        <p:spPr>
          <a:xfrm>
            <a:off x="9770912" y="3225800"/>
            <a:ext cx="708120" cy="70812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21" name="Rectangle 20"/>
          <p:cNvSpPr/>
          <p:nvPr/>
        </p:nvSpPr>
        <p:spPr>
          <a:xfrm>
            <a:off x="1612907" y="1803400"/>
            <a:ext cx="806631" cy="420564"/>
          </a:xfrm>
          <a:prstGeom prst="rect">
            <a:avLst/>
          </a:prstGeom>
        </p:spPr>
        <p:txBody>
          <a:bodyPr wrap="none">
            <a:spAutoFit/>
          </a:bodyPr>
          <a:lstStyle/>
          <a:p>
            <a:pPr algn="ctr"/>
            <a:r>
              <a:rPr lang="en-US" sz="2133" dirty="0"/>
              <a:t>2013</a:t>
            </a:r>
          </a:p>
        </p:txBody>
      </p:sp>
      <p:sp>
        <p:nvSpPr>
          <p:cNvPr id="22" name="Rectangle 21"/>
          <p:cNvSpPr/>
          <p:nvPr/>
        </p:nvSpPr>
        <p:spPr>
          <a:xfrm>
            <a:off x="3640094" y="1803400"/>
            <a:ext cx="806631" cy="420564"/>
          </a:xfrm>
          <a:prstGeom prst="rect">
            <a:avLst/>
          </a:prstGeom>
        </p:spPr>
        <p:txBody>
          <a:bodyPr wrap="none">
            <a:spAutoFit/>
          </a:bodyPr>
          <a:lstStyle/>
          <a:p>
            <a:pPr algn="ctr"/>
            <a:r>
              <a:rPr lang="en-US" sz="2133" dirty="0"/>
              <a:t>2014</a:t>
            </a:r>
          </a:p>
        </p:txBody>
      </p:sp>
      <p:sp>
        <p:nvSpPr>
          <p:cNvPr id="23" name="Rectangle 22"/>
          <p:cNvSpPr/>
          <p:nvPr/>
        </p:nvSpPr>
        <p:spPr>
          <a:xfrm>
            <a:off x="5667282" y="1803400"/>
            <a:ext cx="806631" cy="420564"/>
          </a:xfrm>
          <a:prstGeom prst="rect">
            <a:avLst/>
          </a:prstGeom>
        </p:spPr>
        <p:txBody>
          <a:bodyPr wrap="none">
            <a:spAutoFit/>
          </a:bodyPr>
          <a:lstStyle/>
          <a:p>
            <a:pPr algn="ctr"/>
            <a:r>
              <a:rPr lang="en-US" sz="2133" dirty="0"/>
              <a:t>2015</a:t>
            </a:r>
          </a:p>
        </p:txBody>
      </p:sp>
      <p:sp>
        <p:nvSpPr>
          <p:cNvPr id="24" name="Rectangle 23"/>
          <p:cNvSpPr/>
          <p:nvPr/>
        </p:nvSpPr>
        <p:spPr>
          <a:xfrm>
            <a:off x="7694469" y="1803400"/>
            <a:ext cx="806631" cy="420564"/>
          </a:xfrm>
          <a:prstGeom prst="rect">
            <a:avLst/>
          </a:prstGeom>
        </p:spPr>
        <p:txBody>
          <a:bodyPr wrap="none">
            <a:spAutoFit/>
          </a:bodyPr>
          <a:lstStyle/>
          <a:p>
            <a:pPr algn="ctr"/>
            <a:r>
              <a:rPr lang="en-US" sz="2133" dirty="0"/>
              <a:t>2016</a:t>
            </a:r>
          </a:p>
        </p:txBody>
      </p:sp>
      <p:sp>
        <p:nvSpPr>
          <p:cNvPr id="25" name="Rectangle 24"/>
          <p:cNvSpPr/>
          <p:nvPr/>
        </p:nvSpPr>
        <p:spPr>
          <a:xfrm>
            <a:off x="9721657" y="1803400"/>
            <a:ext cx="806631" cy="420564"/>
          </a:xfrm>
          <a:prstGeom prst="rect">
            <a:avLst/>
          </a:prstGeom>
        </p:spPr>
        <p:txBody>
          <a:bodyPr wrap="none">
            <a:spAutoFit/>
          </a:bodyPr>
          <a:lstStyle/>
          <a:p>
            <a:pPr algn="ctr"/>
            <a:r>
              <a:rPr lang="en-US" sz="2133" dirty="0"/>
              <a:t>2017</a:t>
            </a:r>
          </a:p>
        </p:txBody>
      </p:sp>
      <p:cxnSp>
        <p:nvCxnSpPr>
          <p:cNvPr id="27" name="Straight Connector 26"/>
          <p:cNvCxnSpPr/>
          <p:nvPr/>
        </p:nvCxnSpPr>
        <p:spPr>
          <a:xfrm flipH="1" flipV="1">
            <a:off x="2016223" y="2717800"/>
            <a:ext cx="0" cy="508000"/>
          </a:xfrm>
          <a:prstGeom prst="line">
            <a:avLst/>
          </a:prstGeom>
          <a:ln w="12700" cmpd="sng"/>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flipV="1">
            <a:off x="4043409" y="2717800"/>
            <a:ext cx="0" cy="508000"/>
          </a:xfrm>
          <a:prstGeom prst="line">
            <a:avLst/>
          </a:prstGeom>
          <a:ln w="1270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flipV="1">
            <a:off x="6070597" y="2717800"/>
            <a:ext cx="0" cy="508000"/>
          </a:xfrm>
          <a:prstGeom prst="line">
            <a:avLst/>
          </a:prstGeom>
          <a:ln w="127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flipH="1" flipV="1">
            <a:off x="8097784" y="2717800"/>
            <a:ext cx="0" cy="508000"/>
          </a:xfrm>
          <a:prstGeom prst="line">
            <a:avLst/>
          </a:prstGeom>
          <a:ln w="1270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H="1" flipV="1">
            <a:off x="10124972" y="2717800"/>
            <a:ext cx="0" cy="508000"/>
          </a:xfrm>
          <a:prstGeom prst="line">
            <a:avLst/>
          </a:prstGeom>
          <a:ln w="1270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1023316"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8" name="Rectangle 37"/>
          <p:cNvSpPr/>
          <p:nvPr/>
        </p:nvSpPr>
        <p:spPr>
          <a:xfrm>
            <a:off x="3050503"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39" name="Rectangle 38"/>
          <p:cNvSpPr/>
          <p:nvPr/>
        </p:nvSpPr>
        <p:spPr>
          <a:xfrm>
            <a:off x="5077691"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40" name="Rectangle 39"/>
          <p:cNvSpPr/>
          <p:nvPr/>
        </p:nvSpPr>
        <p:spPr>
          <a:xfrm>
            <a:off x="7104878"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sp>
        <p:nvSpPr>
          <p:cNvPr id="41" name="Rectangle 40"/>
          <p:cNvSpPr/>
          <p:nvPr/>
        </p:nvSpPr>
        <p:spPr>
          <a:xfrm>
            <a:off x="9132066" y="4127893"/>
            <a:ext cx="1985813" cy="872098"/>
          </a:xfrm>
          <a:prstGeom prst="rect">
            <a:avLst/>
          </a:prstGeom>
        </p:spPr>
        <p:txBody>
          <a:bodyPr wrap="square">
            <a:spAutoFit/>
          </a:bodyPr>
          <a:lstStyle/>
          <a:p>
            <a:pPr algn="ctr"/>
            <a:r>
              <a:rPr lang="en-US" sz="2133" dirty="0"/>
              <a:t>Xxx </a:t>
            </a:r>
            <a:r>
              <a:rPr lang="en-US" sz="2133" dirty="0" err="1"/>
              <a:t>xxx</a:t>
            </a:r>
            <a:r>
              <a:rPr lang="en-US" sz="2133" dirty="0"/>
              <a:t> x</a:t>
            </a:r>
          </a:p>
          <a:p>
            <a:pPr algn="ctr"/>
            <a:r>
              <a:rPr lang="en-US" sz="1467" dirty="0" err="1"/>
              <a:t>Xxxxx</a:t>
            </a:r>
            <a:r>
              <a:rPr lang="en-US" sz="1467" dirty="0"/>
              <a:t> </a:t>
            </a:r>
            <a:r>
              <a:rPr lang="en-US" sz="1467" dirty="0" err="1"/>
              <a:t>xxxxx</a:t>
            </a:r>
            <a:r>
              <a:rPr lang="en-US" sz="1467" dirty="0"/>
              <a:t> </a:t>
            </a:r>
            <a:r>
              <a:rPr lang="en-US" sz="1467" dirty="0" err="1"/>
              <a:t>xxxxxx</a:t>
            </a:r>
            <a:r>
              <a:rPr lang="en-US" sz="1467" dirty="0"/>
              <a:t> xxx x </a:t>
            </a:r>
            <a:r>
              <a:rPr lang="en-US" sz="1467" dirty="0" err="1"/>
              <a:t>xxxxxxxxxxxxxxx</a:t>
            </a:r>
            <a:endParaRPr lang="en-US" sz="1467" dirty="0"/>
          </a:p>
        </p:txBody>
      </p:sp>
      <p:grpSp>
        <p:nvGrpSpPr>
          <p:cNvPr id="4" name="Group 3"/>
          <p:cNvGrpSpPr/>
          <p:nvPr/>
        </p:nvGrpSpPr>
        <p:grpSpPr>
          <a:xfrm>
            <a:off x="952504" y="2311400"/>
            <a:ext cx="2127437" cy="406400"/>
            <a:chOff x="685800" y="1733550"/>
            <a:chExt cx="1595578" cy="304800"/>
          </a:xfrm>
        </p:grpSpPr>
        <p:sp>
          <p:nvSpPr>
            <p:cNvPr id="5" name="Chevron 4"/>
            <p:cNvSpPr/>
            <p:nvPr/>
          </p:nvSpPr>
          <p:spPr>
            <a:xfrm>
              <a:off x="685800" y="1733550"/>
              <a:ext cx="1595578" cy="304800"/>
            </a:xfrm>
            <a:prstGeom prst="chevron">
              <a:avLst>
                <a:gd name="adj" fmla="val 32323"/>
              </a:avLst>
            </a:prstGeom>
            <a:solidFill>
              <a:schemeClr val="accent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2" name="Oval 41"/>
            <p:cNvSpPr/>
            <p:nvPr/>
          </p:nvSpPr>
          <p:spPr>
            <a:xfrm>
              <a:off x="1440292"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pic>
        <p:nvPicPr>
          <p:cNvPr id="49" name="Picture 4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849433" y="3353198"/>
            <a:ext cx="333579" cy="453325"/>
          </a:xfrm>
          <a:prstGeom prst="rect">
            <a:avLst/>
          </a:prstGeom>
        </p:spPr>
      </p:pic>
      <p:pic>
        <p:nvPicPr>
          <p:cNvPr id="50" name="Picture 4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21836" y="3358287"/>
            <a:ext cx="443147" cy="443147"/>
          </a:xfrm>
          <a:prstGeom prst="rect">
            <a:avLst/>
          </a:prstGeom>
        </p:spPr>
      </p:pic>
      <p:pic>
        <p:nvPicPr>
          <p:cNvPr id="51" name="Picture 5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835788" y="3429718"/>
            <a:ext cx="469619" cy="300285"/>
          </a:xfrm>
          <a:prstGeom prst="rect">
            <a:avLst/>
          </a:prstGeom>
        </p:spPr>
      </p:pic>
      <p:pic>
        <p:nvPicPr>
          <p:cNvPr id="52" name="Picture 5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57994" y="3337828"/>
            <a:ext cx="479581" cy="484064"/>
          </a:xfrm>
          <a:prstGeom prst="rect">
            <a:avLst/>
          </a:prstGeom>
        </p:spPr>
      </p:pic>
      <p:grpSp>
        <p:nvGrpSpPr>
          <p:cNvPr id="55" name="Group 17"/>
          <p:cNvGrpSpPr>
            <a:grpSpLocks noChangeAspect="1"/>
          </p:cNvGrpSpPr>
          <p:nvPr/>
        </p:nvGrpSpPr>
        <p:grpSpPr bwMode="auto">
          <a:xfrm>
            <a:off x="9929122" y="3379733"/>
            <a:ext cx="391703" cy="400257"/>
            <a:chOff x="3263" y="1117"/>
            <a:chExt cx="229" cy="234"/>
          </a:xfrm>
        </p:grpSpPr>
        <p:sp>
          <p:nvSpPr>
            <p:cNvPr id="5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useBgFill="1">
        <p:nvSpPr>
          <p:cNvPr id="67" name="Chevron 66"/>
          <p:cNvSpPr/>
          <p:nvPr/>
        </p:nvSpPr>
        <p:spPr bwMode="white">
          <a:xfrm>
            <a:off x="-1036580" y="2254806"/>
            <a:ext cx="2127437" cy="519589"/>
          </a:xfrm>
          <a:prstGeom prst="chevron">
            <a:avLst>
              <a:gd name="adj" fmla="val 32323"/>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Tree>
    <p:extLst>
      <p:ext uri="{BB962C8B-B14F-4D97-AF65-F5344CB8AC3E}">
        <p14:creationId xmlns:p14="http://schemas.microsoft.com/office/powerpoint/2010/main" val="49195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decel="50000" fill="hold"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0-#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200" fill="hold"/>
                                        <p:tgtEl>
                                          <p:spTgt spid="8"/>
                                        </p:tgtEl>
                                        <p:attrNameLst>
                                          <p:attrName>ppt_x</p:attrName>
                                        </p:attrNameLst>
                                      </p:cBhvr>
                                      <p:tavLst>
                                        <p:tav tm="0">
                                          <p:val>
                                            <p:strVal val="0-#ppt_w/2"/>
                                          </p:val>
                                        </p:tav>
                                        <p:tav tm="100000">
                                          <p:val>
                                            <p:strVal val="#ppt_x"/>
                                          </p:val>
                                        </p:tav>
                                      </p:tavLst>
                                    </p:anim>
                                    <p:anim calcmode="lin" valueType="num">
                                      <p:cBhvr additive="base">
                                        <p:cTn id="20" dur="12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decel="66667" fill="hold"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0-#ppt_w/2"/>
                                          </p:val>
                                        </p:tav>
                                        <p:tav tm="100000">
                                          <p:val>
                                            <p:strVal val="#ppt_x"/>
                                          </p:val>
                                        </p:tav>
                                      </p:tavLst>
                                    </p:anim>
                                    <p:anim calcmode="lin" valueType="num">
                                      <p:cBhvr additive="base">
                                        <p:cTn id="24" dur="15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40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par>
                                <p:cTn id="37" presetID="10" presetClass="entr" presetSubtype="0" fill="hold" grpId="0" nodeType="withEffect">
                                  <p:stCondLst>
                                    <p:cond delay="170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6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22" presetClass="entr" presetSubtype="1" fill="hold" nodeType="withEffect">
                                  <p:stCondLst>
                                    <p:cond delay="600"/>
                                  </p:stCondLst>
                                  <p:childTnLst>
                                    <p:set>
                                      <p:cBhvr>
                                        <p:cTn id="44" dur="1" fill="hold">
                                          <p:stCondLst>
                                            <p:cond delay="0"/>
                                          </p:stCondLst>
                                        </p:cTn>
                                        <p:tgtEl>
                                          <p:spTgt spid="27"/>
                                        </p:tgtEl>
                                        <p:attrNameLst>
                                          <p:attrName>style.visibility</p:attrName>
                                        </p:attrNameLst>
                                      </p:cBhvr>
                                      <p:to>
                                        <p:strVal val="visible"/>
                                      </p:to>
                                    </p:set>
                                    <p:animEffect transition="in" filter="wipe(up)">
                                      <p:cBhvr>
                                        <p:cTn id="45" dur="500"/>
                                        <p:tgtEl>
                                          <p:spTgt spid="27"/>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nodeType="withEffect">
                                  <p:stCondLst>
                                    <p:cond delay="60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500"/>
                                        <p:tgtEl>
                                          <p:spTgt spid="49"/>
                                        </p:tgtEl>
                                      </p:cBhvr>
                                    </p:animEffect>
                                  </p:childTnLst>
                                </p:cTn>
                              </p:par>
                              <p:par>
                                <p:cTn id="52" presetID="10" presetClass="entr" presetSubtype="0" fill="hold" grpId="0" nodeType="withEffect">
                                  <p:stCondLst>
                                    <p:cond delay="9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22" presetClass="entr" presetSubtype="1" fill="hold" nodeType="withEffect">
                                  <p:stCondLst>
                                    <p:cond delay="900"/>
                                  </p:stCondLst>
                                  <p:childTnLst>
                                    <p:set>
                                      <p:cBhvr>
                                        <p:cTn id="56" dur="1" fill="hold">
                                          <p:stCondLst>
                                            <p:cond delay="0"/>
                                          </p:stCondLst>
                                        </p:cTn>
                                        <p:tgtEl>
                                          <p:spTgt spid="28"/>
                                        </p:tgtEl>
                                        <p:attrNameLst>
                                          <p:attrName>style.visibility</p:attrName>
                                        </p:attrNameLst>
                                      </p:cBhvr>
                                      <p:to>
                                        <p:strVal val="visible"/>
                                      </p:to>
                                    </p:set>
                                    <p:animEffect transition="in" filter="wipe(up)">
                                      <p:cBhvr>
                                        <p:cTn id="57" dur="500"/>
                                        <p:tgtEl>
                                          <p:spTgt spid="28"/>
                                        </p:tgtEl>
                                      </p:cBhvr>
                                    </p:animEffect>
                                  </p:childTnLst>
                                </p:cTn>
                              </p:par>
                              <p:par>
                                <p:cTn id="58" presetID="10" presetClass="entr" presetSubtype="0" fill="hold" grpId="0" nodeType="withEffect">
                                  <p:stCondLst>
                                    <p:cond delay="90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nodeType="withEffect">
                                  <p:stCondLst>
                                    <p:cond delay="9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par>
                                <p:cTn id="64" presetID="10" presetClass="entr" presetSubtype="0" fill="hold" grpId="0" nodeType="withEffect">
                                  <p:stCondLst>
                                    <p:cond delay="120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par>
                                <p:cTn id="67" presetID="22" presetClass="entr" presetSubtype="1" fill="hold" nodeType="withEffect">
                                  <p:stCondLst>
                                    <p:cond delay="1200"/>
                                  </p:stCondLst>
                                  <p:childTnLst>
                                    <p:set>
                                      <p:cBhvr>
                                        <p:cTn id="68" dur="1" fill="hold">
                                          <p:stCondLst>
                                            <p:cond delay="0"/>
                                          </p:stCondLst>
                                        </p:cTn>
                                        <p:tgtEl>
                                          <p:spTgt spid="29"/>
                                        </p:tgtEl>
                                        <p:attrNameLst>
                                          <p:attrName>style.visibility</p:attrName>
                                        </p:attrNameLst>
                                      </p:cBhvr>
                                      <p:to>
                                        <p:strVal val="visible"/>
                                      </p:to>
                                    </p:set>
                                    <p:animEffect transition="in" filter="wipe(up)">
                                      <p:cBhvr>
                                        <p:cTn id="69" dur="500"/>
                                        <p:tgtEl>
                                          <p:spTgt spid="29"/>
                                        </p:tgtEl>
                                      </p:cBhvr>
                                    </p:animEffect>
                                  </p:childTnLst>
                                </p:cTn>
                              </p:par>
                              <p:par>
                                <p:cTn id="70" presetID="10" presetClass="entr" presetSubtype="0" fill="hold" grpId="0" nodeType="withEffect">
                                  <p:stCondLst>
                                    <p:cond delay="120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1200"/>
                                  </p:stCondLst>
                                  <p:childTnLst>
                                    <p:set>
                                      <p:cBhvr>
                                        <p:cTn id="74" dur="1" fill="hold">
                                          <p:stCondLst>
                                            <p:cond delay="0"/>
                                          </p:stCondLst>
                                        </p:cTn>
                                        <p:tgtEl>
                                          <p:spTgt spid="51"/>
                                        </p:tgtEl>
                                        <p:attrNameLst>
                                          <p:attrName>style.visibility</p:attrName>
                                        </p:attrNameLst>
                                      </p:cBhvr>
                                      <p:to>
                                        <p:strVal val="visible"/>
                                      </p:to>
                                    </p:set>
                                    <p:animEffect transition="in" filter="fade">
                                      <p:cBhvr>
                                        <p:cTn id="75" dur="500"/>
                                        <p:tgtEl>
                                          <p:spTgt spid="51"/>
                                        </p:tgtEl>
                                      </p:cBhvr>
                                    </p:animEffect>
                                  </p:childTnLst>
                                </p:cTn>
                              </p:par>
                              <p:par>
                                <p:cTn id="76" presetID="10" presetClass="entr" presetSubtype="0" fill="hold" grpId="0" nodeType="withEffect">
                                  <p:stCondLst>
                                    <p:cond delay="140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22" presetClass="entr" presetSubtype="1" fill="hold" nodeType="withEffect">
                                  <p:stCondLst>
                                    <p:cond delay="140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par>
                                <p:cTn id="82" presetID="10" presetClass="entr" presetSubtype="0" fill="hold" grpId="0" nodeType="withEffect">
                                  <p:stCondLst>
                                    <p:cond delay="140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500"/>
                                        <p:tgtEl>
                                          <p:spTgt spid="40"/>
                                        </p:tgtEl>
                                      </p:cBhvr>
                                    </p:animEffect>
                                  </p:childTnLst>
                                </p:cTn>
                              </p:par>
                              <p:par>
                                <p:cTn id="85" presetID="10" presetClass="entr" presetSubtype="0" fill="hold" nodeType="withEffect">
                                  <p:stCondLst>
                                    <p:cond delay="140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500"/>
                                        <p:tgtEl>
                                          <p:spTgt spid="52"/>
                                        </p:tgtEl>
                                      </p:cBhvr>
                                    </p:animEffect>
                                  </p:childTnLst>
                                </p:cTn>
                              </p:par>
                              <p:par>
                                <p:cTn id="88" presetID="10" presetClass="entr" presetSubtype="0" fill="hold" grpId="0" nodeType="withEffect">
                                  <p:stCondLst>
                                    <p:cond delay="180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par>
                                <p:cTn id="91" presetID="22" presetClass="entr" presetSubtype="1" fill="hold" nodeType="withEffect">
                                  <p:stCondLst>
                                    <p:cond delay="1800"/>
                                  </p:stCondLst>
                                  <p:childTnLst>
                                    <p:set>
                                      <p:cBhvr>
                                        <p:cTn id="92" dur="1" fill="hold">
                                          <p:stCondLst>
                                            <p:cond delay="0"/>
                                          </p:stCondLst>
                                        </p:cTn>
                                        <p:tgtEl>
                                          <p:spTgt spid="31"/>
                                        </p:tgtEl>
                                        <p:attrNameLst>
                                          <p:attrName>style.visibility</p:attrName>
                                        </p:attrNameLst>
                                      </p:cBhvr>
                                      <p:to>
                                        <p:strVal val="visible"/>
                                      </p:to>
                                    </p:set>
                                    <p:animEffect transition="in" filter="wipe(up)">
                                      <p:cBhvr>
                                        <p:cTn id="93" dur="500"/>
                                        <p:tgtEl>
                                          <p:spTgt spid="31"/>
                                        </p:tgtEl>
                                      </p:cBhvr>
                                    </p:animEffect>
                                  </p:childTnLst>
                                </p:cTn>
                              </p:par>
                              <p:par>
                                <p:cTn id="94" presetID="10" presetClass="entr" presetSubtype="0" fill="hold" grpId="0" nodeType="withEffect">
                                  <p:stCondLst>
                                    <p:cond delay="180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500"/>
                                        <p:tgtEl>
                                          <p:spTgt spid="41"/>
                                        </p:tgtEl>
                                      </p:cBhvr>
                                    </p:animEffect>
                                  </p:childTnLst>
                                </p:cTn>
                              </p:par>
                              <p:par>
                                <p:cTn id="97" presetID="10" presetClass="entr" presetSubtype="0" fill="hold" nodeType="withEffect">
                                  <p:stCondLst>
                                    <p:cond delay="180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p:bldP spid="22" grpId="0"/>
      <p:bldP spid="23" grpId="0"/>
      <p:bldP spid="24" grpId="0"/>
      <p:bldP spid="25" grpId="0"/>
      <p:bldP spid="33" grpId="0"/>
      <p:bldP spid="38" grpId="0"/>
      <p:bldP spid="39" grpId="0"/>
      <p:bldP spid="40" grpId="0"/>
      <p:bldP spid="4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xxx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Xxx xx </a:t>
            </a:r>
            <a:r>
              <a:rPr lang="en-US" dirty="0" err="1"/>
              <a:t>xxxxxxx</a:t>
            </a:r>
            <a:r>
              <a:rPr lang="en-US" dirty="0"/>
              <a:t> Xx </a:t>
            </a:r>
            <a:r>
              <a:rPr lang="en-US" dirty="0" err="1"/>
              <a:t>xx</a:t>
            </a:r>
            <a:r>
              <a:rPr lang="en-US" dirty="0"/>
              <a:t> xxx x ’x </a:t>
            </a:r>
            <a:r>
              <a:rPr lang="en-US" dirty="0" err="1"/>
              <a:t>xxxx</a:t>
            </a:r>
            <a:r>
              <a:rPr lang="en-US" dirty="0"/>
              <a:t> xx!</a:t>
            </a:r>
          </a:p>
        </p:txBody>
      </p:sp>
      <p:sp>
        <p:nvSpPr>
          <p:cNvPr id="23" name="Right Arrow 22"/>
          <p:cNvSpPr/>
          <p:nvPr/>
        </p:nvSpPr>
        <p:spPr>
          <a:xfrm>
            <a:off x="9041071" y="3378200"/>
            <a:ext cx="2410723" cy="2922432"/>
          </a:xfrm>
          <a:prstGeom prst="rightArrow">
            <a:avLst>
              <a:gd name="adj1" fmla="val 71160"/>
              <a:gd name="adj2" fmla="val 35249"/>
            </a:avLst>
          </a:prstGeom>
          <a:solidFill>
            <a:schemeClr val="accent6"/>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endParaRPr lang="en-US" sz="2133" dirty="0">
              <a:solidFill>
                <a:srgbClr val="FFFFFF"/>
              </a:solidFill>
            </a:endParaRPr>
          </a:p>
        </p:txBody>
      </p:sp>
      <p:sp>
        <p:nvSpPr>
          <p:cNvPr id="24" name="Right Arrow Callout 23"/>
          <p:cNvSpPr/>
          <p:nvPr/>
        </p:nvSpPr>
        <p:spPr>
          <a:xfrm>
            <a:off x="6942135" y="3800667"/>
            <a:ext cx="2410723" cy="2077499"/>
          </a:xfrm>
          <a:prstGeom prst="rightArrowCallout">
            <a:avLst>
              <a:gd name="adj1" fmla="val 50000"/>
              <a:gd name="adj2" fmla="val 14426"/>
              <a:gd name="adj3" fmla="val 15009"/>
              <a:gd name="adj4" fmla="val 87066"/>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XXX/XXX</a:t>
            </a:r>
          </a:p>
        </p:txBody>
      </p:sp>
      <p:sp>
        <p:nvSpPr>
          <p:cNvPr id="25" name="Right Arrow Callout 24"/>
          <p:cNvSpPr/>
          <p:nvPr/>
        </p:nvSpPr>
        <p:spPr>
          <a:xfrm>
            <a:off x="4873523" y="3800667"/>
            <a:ext cx="2410723" cy="2077499"/>
          </a:xfrm>
          <a:prstGeom prst="rightArrowCallout">
            <a:avLst>
              <a:gd name="adj1" fmla="val 50000"/>
              <a:gd name="adj2" fmla="val 14426"/>
              <a:gd name="adj3" fmla="val 15009"/>
              <a:gd name="adj4" fmla="val 87066"/>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Xx x</a:t>
            </a:r>
          </a:p>
        </p:txBody>
      </p:sp>
      <p:sp>
        <p:nvSpPr>
          <p:cNvPr id="26" name="Down Arrow Callout 25"/>
          <p:cNvSpPr/>
          <p:nvPr/>
        </p:nvSpPr>
        <p:spPr>
          <a:xfrm>
            <a:off x="4867110" y="1724968"/>
            <a:ext cx="2107271" cy="2417013"/>
          </a:xfrm>
          <a:prstGeom prst="downArrowCallout">
            <a:avLst>
              <a:gd name="adj1" fmla="val 50000"/>
              <a:gd name="adj2" fmla="val 14600"/>
              <a:gd name="adj3" fmla="val 16145"/>
              <a:gd name="adj4" fmla="val 89520"/>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r>
              <a:rPr lang="en-US" sz="2133" dirty="0">
                <a:solidFill>
                  <a:srgbClr val="FFFFFF"/>
                </a:solidFill>
              </a:rPr>
              <a:t> </a:t>
            </a:r>
          </a:p>
        </p:txBody>
      </p:sp>
      <p:sp>
        <p:nvSpPr>
          <p:cNvPr id="27" name="Right Arrow Callout 26"/>
          <p:cNvSpPr/>
          <p:nvPr/>
        </p:nvSpPr>
        <p:spPr>
          <a:xfrm>
            <a:off x="2779812" y="1724968"/>
            <a:ext cx="2410723" cy="2077499"/>
          </a:xfrm>
          <a:prstGeom prst="rightArrowCallout">
            <a:avLst>
              <a:gd name="adj1" fmla="val 50000"/>
              <a:gd name="adj2" fmla="val 14426"/>
              <a:gd name="adj3" fmla="val 15009"/>
              <a:gd name="adj4" fmla="val 87066"/>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err="1">
                <a:solidFill>
                  <a:srgbClr val="FFFFFF"/>
                </a:solidFill>
              </a:rPr>
              <a:t>Xxxx</a:t>
            </a:r>
            <a:r>
              <a:rPr lang="en-US" sz="2133" dirty="0">
                <a:solidFill>
                  <a:srgbClr val="FFFFFF"/>
                </a:solidFill>
              </a:rPr>
              <a:t> xxx</a:t>
            </a:r>
          </a:p>
        </p:txBody>
      </p:sp>
      <p:sp>
        <p:nvSpPr>
          <p:cNvPr id="28" name="Right Arrow Callout 27"/>
          <p:cNvSpPr/>
          <p:nvPr/>
        </p:nvSpPr>
        <p:spPr>
          <a:xfrm>
            <a:off x="711200" y="1724968"/>
            <a:ext cx="2410723" cy="2077499"/>
          </a:xfrm>
          <a:prstGeom prst="rightArrowCallout">
            <a:avLst>
              <a:gd name="adj1" fmla="val 50000"/>
              <a:gd name="adj2" fmla="val 14426"/>
              <a:gd name="adj3" fmla="val 15009"/>
              <a:gd name="adj4" fmla="val 87066"/>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algn="ctr"/>
            <a:r>
              <a:rPr lang="en-US" sz="2133" dirty="0">
                <a:solidFill>
                  <a:srgbClr val="FFFFFF"/>
                </a:solidFill>
              </a:rPr>
              <a:t> </a:t>
            </a:r>
            <a:r>
              <a:rPr lang="en-US" sz="2133" dirty="0" err="1">
                <a:solidFill>
                  <a:srgbClr val="FFFFFF"/>
                </a:solidFill>
              </a:rPr>
              <a:t>xxxx</a:t>
            </a:r>
            <a:r>
              <a:rPr lang="en-US" sz="2133" dirty="0">
                <a:solidFill>
                  <a:srgbClr val="FFFFFF"/>
                </a:solidFill>
              </a:rPr>
              <a:t> xxx </a:t>
            </a:r>
          </a:p>
        </p:txBody>
      </p:sp>
      <p:pic>
        <p:nvPicPr>
          <p:cNvPr id="29" name="Picture 2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13407" y="2207592"/>
            <a:ext cx="584909" cy="742384"/>
          </a:xfrm>
          <a:prstGeom prst="rect">
            <a:avLst/>
          </a:prstGeom>
        </p:spPr>
      </p:pic>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26254" y="4370823"/>
            <a:ext cx="751941" cy="570919"/>
          </a:xfrm>
          <a:prstGeom prst="rect">
            <a:avLst/>
          </a:prstGeom>
        </p:spPr>
      </p:pic>
      <p:pic>
        <p:nvPicPr>
          <p:cNvPr id="31" name="Picture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623672" y="4501844"/>
            <a:ext cx="842792" cy="478963"/>
          </a:xfrm>
          <a:prstGeom prst="rect">
            <a:avLst/>
          </a:prstGeom>
        </p:spPr>
      </p:pic>
      <p:pic>
        <p:nvPicPr>
          <p:cNvPr id="32" name="Picture 3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98441" y="4432168"/>
            <a:ext cx="738257" cy="521123"/>
          </a:xfrm>
          <a:prstGeom prst="rect">
            <a:avLst/>
          </a:prstGeom>
        </p:spPr>
      </p:pic>
      <p:sp>
        <p:nvSpPr>
          <p:cNvPr id="39" name="Isosceles Triangle 38"/>
          <p:cNvSpPr/>
          <p:nvPr/>
        </p:nvSpPr>
        <p:spPr>
          <a:xfrm rot="5400000">
            <a:off x="4777504" y="2607308"/>
            <a:ext cx="484749" cy="312819"/>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133"/>
          </a:p>
        </p:txBody>
      </p:sp>
      <p:pic>
        <p:nvPicPr>
          <p:cNvPr id="40" name="Picture 39"/>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369129" y="2406807"/>
            <a:ext cx="935480" cy="416847"/>
          </a:xfrm>
          <a:prstGeom prst="rect">
            <a:avLst/>
          </a:prstGeom>
        </p:spPr>
      </p:pic>
      <p:grpSp>
        <p:nvGrpSpPr>
          <p:cNvPr id="41" name="Group 40"/>
          <p:cNvGrpSpPr/>
          <p:nvPr/>
        </p:nvGrpSpPr>
        <p:grpSpPr>
          <a:xfrm>
            <a:off x="1510312" y="2167920"/>
            <a:ext cx="498115" cy="821728"/>
            <a:chOff x="6531329" y="2691707"/>
            <a:chExt cx="444716" cy="733318"/>
          </a:xfrm>
        </p:grpSpPr>
        <p:sp>
          <p:nvSpPr>
            <p:cNvPr id="42"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3"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4"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5"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46"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sp>
        <p:nvSpPr>
          <p:cNvPr id="47" name="TextBox 46"/>
          <p:cNvSpPr txBox="1"/>
          <p:nvPr/>
        </p:nvSpPr>
        <p:spPr>
          <a:xfrm>
            <a:off x="7952041" y="1600200"/>
            <a:ext cx="3251200" cy="1323439"/>
          </a:xfrm>
          <a:prstGeom prst="rect">
            <a:avLst/>
          </a:prstGeom>
          <a:noFill/>
        </p:spPr>
        <p:txBody>
          <a:bodyPr wrap="square" rtlCol="0">
            <a:spAutoFit/>
          </a:bodyPr>
          <a:lstStyle/>
          <a:p>
            <a:r>
              <a:rPr lang="en-US" sz="3200" dirty="0"/>
              <a:t>Xxx </a:t>
            </a:r>
            <a:r>
              <a:rPr lang="en-US" sz="3200" dirty="0" err="1"/>
              <a:t>xxx</a:t>
            </a:r>
            <a:r>
              <a:rPr lang="en-US" sz="3200" dirty="0"/>
              <a:t> x</a:t>
            </a:r>
          </a:p>
          <a:p>
            <a:r>
              <a:rPr lang="en-US" sz="1600" dirty="0"/>
              <a:t>Xx x </a:t>
            </a:r>
            <a:r>
              <a:rPr lang="en-US" sz="1600" dirty="0" err="1"/>
              <a:t>xxxxxxxxx</a:t>
            </a:r>
            <a:r>
              <a:rPr lang="en-US" sz="1600" dirty="0"/>
              <a:t> </a:t>
            </a:r>
            <a:r>
              <a:rPr lang="en-US" sz="1600" dirty="0" err="1"/>
              <a:t>xxxx</a:t>
            </a:r>
            <a:r>
              <a:rPr lang="en-US" sz="1600" dirty="0"/>
              <a:t> </a:t>
            </a:r>
            <a:r>
              <a:rPr lang="en-US" sz="1600" dirty="0" err="1"/>
              <a:t>xxxx</a:t>
            </a:r>
            <a:r>
              <a:rPr lang="en-US" sz="1600" dirty="0"/>
              <a:t> xxx </a:t>
            </a:r>
            <a:r>
              <a:rPr lang="en-US" sz="1600" dirty="0" err="1"/>
              <a:t>xxxxxx</a:t>
            </a:r>
            <a:r>
              <a:rPr lang="en-US" sz="1600" dirty="0"/>
              <a:t> xxx </a:t>
            </a:r>
            <a:r>
              <a:rPr lang="en-US" sz="1600" dirty="0" err="1"/>
              <a:t>xxx</a:t>
            </a:r>
            <a:r>
              <a:rPr lang="en-US" sz="1600" dirty="0"/>
              <a:t> </a:t>
            </a:r>
            <a:r>
              <a:rPr lang="en-US" sz="1600" dirty="0" err="1"/>
              <a:t>xxxxx</a:t>
            </a:r>
            <a:r>
              <a:rPr lang="en-US" sz="1600" dirty="0"/>
              <a:t> </a:t>
            </a:r>
            <a:r>
              <a:rPr lang="en-US" sz="1600" dirty="0" err="1"/>
              <a:t>xxxx</a:t>
            </a:r>
            <a:r>
              <a:rPr lang="en-US" sz="1600" dirty="0"/>
              <a:t> </a:t>
            </a:r>
            <a:r>
              <a:rPr lang="en-US" sz="1600" dirty="0" err="1"/>
              <a:t>xxxxx</a:t>
            </a:r>
            <a:r>
              <a:rPr lang="en-US" sz="1600" dirty="0"/>
              <a:t> </a:t>
            </a:r>
            <a:r>
              <a:rPr lang="en-US" sz="1600" dirty="0" err="1"/>
              <a:t>xxxxxx</a:t>
            </a:r>
            <a:r>
              <a:rPr lang="en-US" sz="1600" dirty="0"/>
              <a:t> xxx </a:t>
            </a:r>
          </a:p>
        </p:txBody>
      </p:sp>
    </p:spTree>
    <p:extLst>
      <p:ext uri="{BB962C8B-B14F-4D97-AF65-F5344CB8AC3E}">
        <p14:creationId xmlns:p14="http://schemas.microsoft.com/office/powerpoint/2010/main" val="3983522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200"/>
                                        <p:tgtEl>
                                          <p:spTgt spid="28"/>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200"/>
                                        <p:tgtEl>
                                          <p:spTgt spid="41"/>
                                        </p:tgtEl>
                                      </p:cBhvr>
                                    </p:animEffect>
                                  </p:childTnLst>
                                </p:cTn>
                              </p:par>
                            </p:childTnLst>
                          </p:cTn>
                        </p:par>
                        <p:par>
                          <p:cTn id="11" fill="hold">
                            <p:stCondLst>
                              <p:cond delay="200"/>
                            </p:stCondLst>
                            <p:childTnLst>
                              <p:par>
                                <p:cTn id="12" presetID="10"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200"/>
                                        <p:tgtEl>
                                          <p:spTgt spid="2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200"/>
                                        <p:tgtEl>
                                          <p:spTgt spid="39"/>
                                        </p:tgtEl>
                                      </p:cBhvr>
                                    </p:animEffect>
                                  </p:childTnLst>
                                </p:cTn>
                              </p:par>
                              <p:par>
                                <p:cTn id="18" presetID="10" presetClass="entr" presetSubtype="0" fill="hold" nodeType="with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200"/>
                                        <p:tgtEl>
                                          <p:spTgt spid="40"/>
                                        </p:tgtEl>
                                      </p:cBhvr>
                                    </p:animEffect>
                                  </p:childTnLst>
                                </p:cTn>
                              </p:par>
                            </p:childTnLst>
                          </p:cTn>
                        </p:par>
                        <p:par>
                          <p:cTn id="21" fill="hold">
                            <p:stCondLst>
                              <p:cond delay="4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200"/>
                                        <p:tgtEl>
                                          <p:spTgt spid="26"/>
                                        </p:tgtEl>
                                      </p:cBhvr>
                                    </p:animEffect>
                                  </p:childTnLst>
                                </p:cTn>
                              </p:par>
                              <p:par>
                                <p:cTn id="25" presetID="10" presetClass="entr" presetSubtype="0"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200"/>
                                        <p:tgtEl>
                                          <p:spTgt spid="29"/>
                                        </p:tgtEl>
                                      </p:cBhvr>
                                    </p:animEffect>
                                  </p:childTnLst>
                                </p:cTn>
                              </p:par>
                            </p:childTnLst>
                          </p:cTn>
                        </p:par>
                        <p:par>
                          <p:cTn id="28" fill="hold">
                            <p:stCondLst>
                              <p:cond delay="6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2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200"/>
                                        <p:tgtEl>
                                          <p:spTgt spid="30"/>
                                        </p:tgtEl>
                                      </p:cBhvr>
                                    </p:animEffect>
                                  </p:childTnLst>
                                </p:cTn>
                              </p:par>
                            </p:childTnLst>
                          </p:cTn>
                        </p:par>
                        <p:par>
                          <p:cTn id="35" fill="hold">
                            <p:stCondLst>
                              <p:cond delay="8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200"/>
                                        <p:tgtEl>
                                          <p:spTgt spid="24"/>
                                        </p:tgtEl>
                                      </p:cBhvr>
                                    </p:animEffect>
                                  </p:childTnLst>
                                </p:cTn>
                              </p:par>
                              <p:par>
                                <p:cTn id="39" presetID="10"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2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200"/>
                                        <p:tgtEl>
                                          <p:spTgt spid="23"/>
                                        </p:tgtEl>
                                      </p:cBhvr>
                                    </p:animEffect>
                                  </p:childTnLst>
                                </p:cTn>
                              </p:par>
                              <p:par>
                                <p:cTn id="46" presetID="10" presetClass="entr" presetSubtype="0" fill="hold"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200"/>
                                        <p:tgtEl>
                                          <p:spTgt spid="31"/>
                                        </p:tgtEl>
                                      </p:cBhvr>
                                    </p:animEffect>
                                  </p:childTnLst>
                                </p:cTn>
                              </p:par>
                              <p:par>
                                <p:cTn id="49" presetID="10" presetClass="entr" presetSubtype="0" fill="hold" nodeType="withEffect">
                                  <p:stCondLst>
                                    <p:cond delay="0"/>
                                  </p:stCondLst>
                                  <p:childTnLst>
                                    <p:set>
                                      <p:cBhvr>
                                        <p:cTn id="50" dur="1" fill="hold">
                                          <p:stCondLst>
                                            <p:cond delay="0"/>
                                          </p:stCondLst>
                                        </p:cTn>
                                        <p:tgtEl>
                                          <p:spTgt spid="47">
                                            <p:txEl>
                                              <p:pRg st="0" end="0"/>
                                            </p:txEl>
                                          </p:spTgt>
                                        </p:tgtEl>
                                        <p:attrNameLst>
                                          <p:attrName>style.visibility</p:attrName>
                                        </p:attrNameLst>
                                      </p:cBhvr>
                                      <p:to>
                                        <p:strVal val="visible"/>
                                      </p:to>
                                    </p:set>
                                    <p:animEffect transition="in" filter="fade">
                                      <p:cBhvr>
                                        <p:cTn id="51" dur="200"/>
                                        <p:tgtEl>
                                          <p:spTgt spid="47">
                                            <p:txEl>
                                              <p:pRg st="0" end="0"/>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47">
                                            <p:txEl>
                                              <p:pRg st="1" end="1"/>
                                            </p:txEl>
                                          </p:spTgt>
                                        </p:tgtEl>
                                        <p:attrNameLst>
                                          <p:attrName>style.visibility</p:attrName>
                                        </p:attrNameLst>
                                      </p:cBhvr>
                                      <p:to>
                                        <p:strVal val="visible"/>
                                      </p:to>
                                    </p:set>
                                    <p:animEffect transition="in" filter="fade">
                                      <p:cBhvr>
                                        <p:cTn id="54" dur="200"/>
                                        <p:tgtEl>
                                          <p:spTgt spid="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3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Xxxxxxxxxxxxxxxxxx</a:t>
            </a:r>
            <a:r>
              <a:rPr lang="en-US" dirty="0"/>
              <a:t> </a:t>
            </a:r>
            <a:r>
              <a:rPr lang="en-US" dirty="0" err="1"/>
              <a:t>xxxx</a:t>
            </a:r>
            <a:r>
              <a:rPr lang="en-US" dirty="0"/>
              <a:t> </a:t>
            </a:r>
            <a:r>
              <a:rPr lang="en-US" dirty="0" err="1"/>
              <a:t>xxxxx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6" name="Chevron 15"/>
          <p:cNvSpPr/>
          <p:nvPr/>
        </p:nvSpPr>
        <p:spPr>
          <a:xfrm>
            <a:off x="8250456" y="1803400"/>
            <a:ext cx="2519145" cy="1422400"/>
          </a:xfrm>
          <a:prstGeom prst="chevron">
            <a:avLst>
              <a:gd name="adj" fmla="val 17785"/>
            </a:avLst>
          </a:prstGeom>
          <a:solidFill>
            <a:schemeClr val="bg2"/>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17" name="TextBox 16"/>
          <p:cNvSpPr txBox="1"/>
          <p:nvPr/>
        </p:nvSpPr>
        <p:spPr>
          <a:xfrm>
            <a:off x="8294508" y="3429000"/>
            <a:ext cx="2133600" cy="872098"/>
          </a:xfrm>
          <a:prstGeom prst="rect">
            <a:avLst/>
          </a:prstGeom>
          <a:noFill/>
        </p:spPr>
        <p:txBody>
          <a:bodyPr wrap="square" rtlCol="0">
            <a:spAutoFit/>
          </a:bodyPr>
          <a:lstStyle/>
          <a:p>
            <a:r>
              <a:rPr lang="en-US" sz="2133" dirty="0">
                <a:latin typeface="Open Sans" panose="020B0606030504020204" pitchFamily="34" charset="0"/>
                <a:ea typeface="Open Sans" panose="020B0606030504020204" pitchFamily="34" charset="0"/>
                <a:cs typeface="Open Sans" panose="020B0606030504020204" pitchFamily="34" charset="0"/>
              </a:rPr>
              <a:t>Xxx xx</a:t>
            </a:r>
            <a:endParaRPr lang="en-US" sz="3200" dirty="0">
              <a:latin typeface="Open Sans" panose="020B0606030504020204" pitchFamily="34" charset="0"/>
              <a:ea typeface="Open Sans" panose="020B0606030504020204" pitchFamily="34" charset="0"/>
              <a:cs typeface="Open Sans" panose="020B0606030504020204" pitchFamily="34" charset="0"/>
            </a:endParaRPr>
          </a:p>
          <a:p>
            <a:r>
              <a:rPr lang="en-US" sz="1467" dirty="0"/>
              <a:t>Xx x </a:t>
            </a:r>
            <a:r>
              <a:rPr lang="en-US" sz="1467" dirty="0" err="1"/>
              <a:t>xxxxxxxxx</a:t>
            </a:r>
            <a:r>
              <a:rPr lang="en-US" sz="1467" dirty="0"/>
              <a:t> </a:t>
            </a:r>
            <a:r>
              <a:rPr lang="en-US" sz="1467" dirty="0" err="1"/>
              <a:t>xxxx</a:t>
            </a:r>
            <a:r>
              <a:rPr lang="en-US" sz="1467" dirty="0"/>
              <a:t> </a:t>
            </a:r>
            <a:r>
              <a:rPr lang="en-US" sz="1467" dirty="0" err="1"/>
              <a:t>xxxx</a:t>
            </a:r>
            <a:r>
              <a:rPr lang="en-US" sz="1467" dirty="0"/>
              <a:t> xxx </a:t>
            </a:r>
            <a:r>
              <a:rPr lang="en-US" sz="1467" dirty="0" err="1"/>
              <a:t>xxxxxx</a:t>
            </a:r>
            <a:r>
              <a:rPr lang="en-US" sz="1467" dirty="0"/>
              <a:t> xxx </a:t>
            </a:r>
            <a:r>
              <a:rPr lang="en-US" sz="1467" dirty="0" err="1"/>
              <a:t>xxx</a:t>
            </a:r>
            <a:r>
              <a:rPr lang="en-US" sz="1467" dirty="0"/>
              <a:t> </a:t>
            </a:r>
          </a:p>
        </p:txBody>
      </p:sp>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076267" y="2141820"/>
            <a:ext cx="812800" cy="812800"/>
          </a:xfrm>
          <a:prstGeom prst="rect">
            <a:avLst/>
          </a:prstGeom>
        </p:spPr>
      </p:pic>
      <p:sp>
        <p:nvSpPr>
          <p:cNvPr id="19" name="Chevron 18"/>
          <p:cNvSpPr/>
          <p:nvPr/>
        </p:nvSpPr>
        <p:spPr>
          <a:xfrm>
            <a:off x="5973937" y="1803400"/>
            <a:ext cx="2519145" cy="1422400"/>
          </a:xfrm>
          <a:prstGeom prst="chevron">
            <a:avLst>
              <a:gd name="adj" fmla="val 17785"/>
            </a:avLst>
          </a:prstGeom>
          <a:solidFill>
            <a:schemeClr val="accent5"/>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0" name="TextBox 19"/>
          <p:cNvSpPr txBox="1"/>
          <p:nvPr/>
        </p:nvSpPr>
        <p:spPr>
          <a:xfrm>
            <a:off x="6079064" y="3429000"/>
            <a:ext cx="2133600" cy="1097865"/>
          </a:xfrm>
          <a:prstGeom prst="rect">
            <a:avLst/>
          </a:prstGeom>
          <a:noFill/>
        </p:spPr>
        <p:txBody>
          <a:bodyPr wrap="square" rtlCol="0">
            <a:spAutoFit/>
          </a:bodyPr>
          <a:lstStyle/>
          <a:p>
            <a:r>
              <a:rPr lang="en-US" sz="2133" dirty="0">
                <a:latin typeface="Open Sans" panose="020B0606030504020204" pitchFamily="34" charset="0"/>
                <a:ea typeface="Open Sans" panose="020B0606030504020204" pitchFamily="34" charset="0"/>
                <a:cs typeface="Open Sans" panose="020B0606030504020204" pitchFamily="34" charset="0"/>
              </a:rPr>
              <a:t>Xx x xx</a:t>
            </a:r>
            <a:endParaRPr lang="en-US" sz="3200" dirty="0">
              <a:latin typeface="Open Sans" panose="020B0606030504020204" pitchFamily="34" charset="0"/>
              <a:ea typeface="Open Sans" panose="020B0606030504020204" pitchFamily="34" charset="0"/>
              <a:cs typeface="Open Sans" panose="020B0606030504020204" pitchFamily="34" charset="0"/>
            </a:endParaRPr>
          </a:p>
          <a:p>
            <a:r>
              <a:rPr lang="en-US" sz="1467" dirty="0"/>
              <a:t>Xx x xxx x </a:t>
            </a:r>
            <a:r>
              <a:rPr lang="en-US" sz="1467" dirty="0" err="1"/>
              <a:t>xxxxxxxxxxxxxxxxxxxxx</a:t>
            </a:r>
            <a:r>
              <a:rPr lang="en-US" sz="1467" dirty="0"/>
              <a:t> </a:t>
            </a:r>
            <a:r>
              <a:rPr lang="en-US" sz="1467" dirty="0" err="1"/>
              <a:t>xxxxxxx</a:t>
            </a:r>
            <a:r>
              <a:rPr lang="en-US" sz="1467" dirty="0"/>
              <a:t> xxx x xx </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70512" y="2167467"/>
            <a:ext cx="973872" cy="739421"/>
          </a:xfrm>
          <a:prstGeom prst="rect">
            <a:avLst/>
          </a:prstGeom>
        </p:spPr>
      </p:pic>
      <p:sp>
        <p:nvSpPr>
          <p:cNvPr id="22" name="Chevron 21"/>
          <p:cNvSpPr/>
          <p:nvPr/>
        </p:nvSpPr>
        <p:spPr>
          <a:xfrm>
            <a:off x="3697419" y="1803400"/>
            <a:ext cx="2519145" cy="1422400"/>
          </a:xfrm>
          <a:prstGeom prst="chevron">
            <a:avLst>
              <a:gd name="adj" fmla="val 17785"/>
            </a:avLst>
          </a:prstGeom>
          <a:solidFill>
            <a:schemeClr val="accent3"/>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3" name="TextBox 22"/>
          <p:cNvSpPr txBox="1"/>
          <p:nvPr/>
        </p:nvSpPr>
        <p:spPr>
          <a:xfrm>
            <a:off x="3821287" y="3429001"/>
            <a:ext cx="2133600" cy="1097865"/>
          </a:xfrm>
          <a:prstGeom prst="rect">
            <a:avLst/>
          </a:prstGeom>
          <a:noFill/>
        </p:spPr>
        <p:txBody>
          <a:bodyPr wrap="square" rtlCol="0">
            <a:spAutoFit/>
          </a:bodyPr>
          <a:lstStyle/>
          <a:p>
            <a:r>
              <a:rPr lang="en-US" sz="2133" dirty="0" err="1">
                <a:latin typeface="Open Sans" panose="020B0606030504020204" pitchFamily="34" charset="0"/>
                <a:ea typeface="Open Sans" panose="020B0606030504020204" pitchFamily="34" charset="0"/>
                <a:cs typeface="Open Sans" panose="020B0606030504020204" pitchFamily="34" charset="0"/>
              </a:rPr>
              <a:t>Xxxx</a:t>
            </a:r>
            <a:r>
              <a:rPr lang="en-US" sz="2133" dirty="0">
                <a:latin typeface="Open Sans" panose="020B0606030504020204" pitchFamily="34" charset="0"/>
                <a:ea typeface="Open Sans" panose="020B0606030504020204" pitchFamily="34" charset="0"/>
                <a:cs typeface="Open Sans" panose="020B0606030504020204" pitchFamily="34" charset="0"/>
              </a:rPr>
              <a:t> </a:t>
            </a:r>
          </a:p>
          <a:p>
            <a:r>
              <a:rPr lang="en-US" sz="1467" dirty="0"/>
              <a:t> </a:t>
            </a:r>
            <a:r>
              <a:rPr lang="en-US" sz="1467" dirty="0" err="1"/>
              <a:t>xxxxxxxx</a:t>
            </a:r>
            <a:r>
              <a:rPr lang="en-US" sz="1467" dirty="0"/>
              <a:t> </a:t>
            </a:r>
            <a:r>
              <a:rPr lang="en-US" sz="1467" dirty="0" err="1"/>
              <a:t>xxxxxxxxxxx</a:t>
            </a:r>
            <a:r>
              <a:rPr lang="en-US" sz="1467" dirty="0"/>
              <a:t> </a:t>
            </a:r>
            <a:r>
              <a:rPr lang="en-US" sz="1467" dirty="0" err="1"/>
              <a:t>xxxxxxx</a:t>
            </a:r>
            <a:r>
              <a:rPr lang="en-US" sz="1467" dirty="0"/>
              <a:t> </a:t>
            </a:r>
            <a:r>
              <a:rPr lang="en-US" sz="1467" dirty="0" err="1"/>
              <a:t>xxxxxxxxxx</a:t>
            </a:r>
            <a:r>
              <a:rPr lang="en-US" sz="1467" dirty="0"/>
              <a:t> </a:t>
            </a:r>
            <a:r>
              <a:rPr lang="en-US" sz="1467" dirty="0" err="1"/>
              <a:t>xxxxxxx</a:t>
            </a:r>
            <a:r>
              <a:rPr lang="en-US" sz="1467" dirty="0"/>
              <a:t> </a:t>
            </a:r>
          </a:p>
        </p:txBody>
      </p:sp>
      <p:pic>
        <p:nvPicPr>
          <p:cNvPr id="24" name="Picture 2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43400" y="2032432"/>
            <a:ext cx="744557" cy="945013"/>
          </a:xfrm>
          <a:prstGeom prst="rect">
            <a:avLst/>
          </a:prstGeom>
        </p:spPr>
      </p:pic>
      <p:sp>
        <p:nvSpPr>
          <p:cNvPr id="26" name="Chevron 25"/>
          <p:cNvSpPr/>
          <p:nvPr/>
        </p:nvSpPr>
        <p:spPr>
          <a:xfrm>
            <a:off x="1016001" y="1803400"/>
            <a:ext cx="2924046" cy="1422400"/>
          </a:xfrm>
          <a:prstGeom prst="chevron">
            <a:avLst>
              <a:gd name="adj" fmla="val 17785"/>
            </a:avLst>
          </a:prstGeom>
          <a:solidFill>
            <a:schemeClr val="accent1"/>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7" name="TextBox 26"/>
          <p:cNvSpPr txBox="1"/>
          <p:nvPr/>
        </p:nvSpPr>
        <p:spPr>
          <a:xfrm>
            <a:off x="1492953" y="3429000"/>
            <a:ext cx="2133600" cy="872098"/>
          </a:xfrm>
          <a:prstGeom prst="rect">
            <a:avLst/>
          </a:prstGeom>
          <a:noFill/>
        </p:spPr>
        <p:txBody>
          <a:bodyPr wrap="square" rtlCol="0">
            <a:spAutoFit/>
          </a:bodyPr>
          <a:lstStyle/>
          <a:p>
            <a:r>
              <a:rPr lang="en-US" sz="2133" dirty="0" err="1">
                <a:latin typeface="Open Sans" panose="020B0606030504020204" pitchFamily="34" charset="0"/>
                <a:ea typeface="Open Sans" panose="020B0606030504020204" pitchFamily="34" charset="0"/>
                <a:cs typeface="Open Sans" panose="020B0606030504020204" pitchFamily="34" charset="0"/>
              </a:rPr>
              <a:t>Xxxxx</a:t>
            </a:r>
            <a:r>
              <a:rPr lang="en-US" sz="2133" dirty="0">
                <a:latin typeface="Open Sans" panose="020B0606030504020204" pitchFamily="34" charset="0"/>
                <a:ea typeface="Open Sans" panose="020B0606030504020204" pitchFamily="34" charset="0"/>
                <a:cs typeface="Open Sans" panose="020B0606030504020204" pitchFamily="34" charset="0"/>
              </a:rPr>
              <a:t> xx</a:t>
            </a:r>
          </a:p>
          <a:p>
            <a:r>
              <a:rPr lang="en-US" sz="1467" dirty="0" err="1"/>
              <a:t>Xxxxxxxxxx</a:t>
            </a:r>
            <a:r>
              <a:rPr lang="en-US" sz="1467" dirty="0"/>
              <a:t> </a:t>
            </a:r>
            <a:r>
              <a:rPr lang="en-US" sz="1467" dirty="0" err="1"/>
              <a:t>xxxxxx</a:t>
            </a:r>
            <a:r>
              <a:rPr lang="en-US" sz="1467" dirty="0"/>
              <a:t> </a:t>
            </a:r>
            <a:r>
              <a:rPr lang="en-US" sz="1467" dirty="0" err="1"/>
              <a:t>xxxxxx</a:t>
            </a:r>
            <a:r>
              <a:rPr lang="en-US" sz="1467" dirty="0"/>
              <a:t> Xx xxx </a:t>
            </a:r>
            <a:r>
              <a:rPr lang="en-US" sz="1467" dirty="0" err="1"/>
              <a:t>xxxxxxxx</a:t>
            </a:r>
            <a:endParaRPr lang="en-US" sz="1467" dirty="0"/>
          </a:p>
        </p:txBody>
      </p:sp>
      <p:pic>
        <p:nvPicPr>
          <p:cNvPr id="28" name="Picture 2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33600" y="2311400"/>
            <a:ext cx="1065672" cy="474861"/>
          </a:xfrm>
          <a:prstGeom prst="rect">
            <a:avLst/>
          </a:prstGeom>
        </p:spPr>
      </p:pic>
      <p:sp useBgFill="1">
        <p:nvSpPr>
          <p:cNvPr id="32" name="Chevron 31"/>
          <p:cNvSpPr/>
          <p:nvPr/>
        </p:nvSpPr>
        <p:spPr>
          <a:xfrm>
            <a:off x="-1078817" y="1670400"/>
            <a:ext cx="2754695" cy="1555400"/>
          </a:xfrm>
          <a:prstGeom prst="chevron">
            <a:avLst>
              <a:gd name="adj" fmla="val 17785"/>
            </a:avLst>
          </a:prstGeom>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Tree>
    <p:extLst>
      <p:ext uri="{BB962C8B-B14F-4D97-AF65-F5344CB8AC3E}">
        <p14:creationId xmlns:p14="http://schemas.microsoft.com/office/powerpoint/2010/main" val="233454459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55556">
                                          <p:cBhvr additive="base">
                                            <p:cTn id="7" dur="900" fill="hold"/>
                                            <p:tgtEl>
                                              <p:spTgt spid="2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14:presetBounceEnd="55556">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14:bounceEnd="55556">
                                          <p:cBhvr additive="base">
                                            <p:cTn id="17" dur="11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14:presetBounceEnd="55556">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14:bounceEnd="55556">
                                          <p:cBhvr additive="base">
                                            <p:cTn id="27" dur="1300" fill="hold"/>
                                            <p:tgtEl>
                                              <p:spTgt spid="19"/>
                                            </p:tgtEl>
                                            <p:attrNameLst>
                                              <p:attrName>ppt_x</p:attrName>
                                            </p:attrNameLst>
                                          </p:cBhvr>
                                          <p:tavLst>
                                            <p:tav tm="0">
                                              <p:val>
                                                <p:strVal val="0-#ppt_w/2"/>
                                              </p:val>
                                            </p:tav>
                                            <p:tav tm="100000">
                                              <p:val>
                                                <p:strVal val="#ppt_x"/>
                                              </p:val>
                                            </p:tav>
                                          </p:tavLst>
                                        </p:anim>
                                        <p:anim calcmode="lin" valueType="num" p14:bounceEnd="55556">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14:presetBounceEnd="55556">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14:bounceEnd="55556">
                                          <p:cBhvr additive="base">
                                            <p:cTn id="37" dur="15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0-#ppt_w/2"/>
                                              </p:val>
                                            </p:tav>
                                            <p:tav tm="100000">
                                              <p:val>
                                                <p:strVal val="#ppt_x"/>
                                              </p:val>
                                            </p:tav>
                                          </p:tavLst>
                                        </p:anim>
                                        <p:anim calcmode="lin" valueType="num">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1100" fill="hold"/>
                                            <p:tgtEl>
                                              <p:spTgt spid="22"/>
                                            </p:tgtEl>
                                            <p:attrNameLst>
                                              <p:attrName>ppt_x</p:attrName>
                                            </p:attrNameLst>
                                          </p:cBhvr>
                                          <p:tavLst>
                                            <p:tav tm="0">
                                              <p:val>
                                                <p:strVal val="0-#ppt_w/2"/>
                                              </p:val>
                                            </p:tav>
                                            <p:tav tm="100000">
                                              <p:val>
                                                <p:strVal val="#ppt_x"/>
                                              </p:val>
                                            </p:tav>
                                          </p:tavLst>
                                        </p:anim>
                                        <p:anim calcmode="lin" valueType="num">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300" fill="hold"/>
                                            <p:tgtEl>
                                              <p:spTgt spid="19"/>
                                            </p:tgtEl>
                                            <p:attrNameLst>
                                              <p:attrName>ppt_x</p:attrName>
                                            </p:attrNameLst>
                                          </p:cBhvr>
                                          <p:tavLst>
                                            <p:tav tm="0">
                                              <p:val>
                                                <p:strVal val="0-#ppt_w/2"/>
                                              </p:val>
                                            </p:tav>
                                            <p:tav tm="100000">
                                              <p:val>
                                                <p:strVal val="#ppt_x"/>
                                              </p:val>
                                            </p:tav>
                                          </p:tavLst>
                                        </p:anim>
                                        <p:anim calcmode="lin" valueType="num">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500" fill="hold"/>
                                            <p:tgtEl>
                                              <p:spTgt spid="16"/>
                                            </p:tgtEl>
                                            <p:attrNameLst>
                                              <p:attrName>ppt_x</p:attrName>
                                            </p:attrNameLst>
                                          </p:cBhvr>
                                          <p:tavLst>
                                            <p:tav tm="0">
                                              <p:val>
                                                <p:strVal val="0-#ppt_w/2"/>
                                              </p:val>
                                            </p:tav>
                                            <p:tav tm="100000">
                                              <p:val>
                                                <p:strVal val="#ppt_x"/>
                                              </p:val>
                                            </p:tav>
                                          </p:tavLst>
                                        </p:anim>
                                        <p:anim calcmode="lin" valueType="num">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1361440" y="3996267"/>
            <a:ext cx="5256107" cy="34713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ectangle 44"/>
          <p:cNvSpPr/>
          <p:nvPr/>
        </p:nvSpPr>
        <p:spPr>
          <a:xfrm>
            <a:off x="8514927" y="1456267"/>
            <a:ext cx="5532967" cy="34713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3" name="TextBox 12"/>
          <p:cNvSpPr txBox="1"/>
          <p:nvPr/>
        </p:nvSpPr>
        <p:spPr>
          <a:xfrm>
            <a:off x="8573427" y="647001"/>
            <a:ext cx="4406901" cy="735009"/>
          </a:xfrm>
          <a:prstGeom prst="rect">
            <a:avLst/>
          </a:prstGeom>
          <a:noFill/>
        </p:spPr>
        <p:txBody>
          <a:bodyPr wrap="square" rtlCol="0">
            <a:spAutoFit/>
          </a:bodyPr>
          <a:lstStyle/>
          <a:p>
            <a:pPr>
              <a:lnSpc>
                <a:spcPct val="87000"/>
              </a:lnSpc>
            </a:pPr>
            <a:r>
              <a:rPr lang="en-US" sz="3200" dirty="0"/>
              <a:t>90% </a:t>
            </a:r>
            <a:r>
              <a:rPr lang="en-US" sz="3200" dirty="0" err="1"/>
              <a:t>xxxxx</a:t>
            </a:r>
            <a:endParaRPr lang="en-US" sz="3200" dirty="0"/>
          </a:p>
          <a:p>
            <a:pPr>
              <a:lnSpc>
                <a:spcPct val="87000"/>
              </a:lnSpc>
            </a:pPr>
            <a:r>
              <a:rPr lang="en-US" sz="1600" dirty="0" err="1">
                <a:solidFill>
                  <a:schemeClr val="tx1">
                    <a:lumMod val="75000"/>
                  </a:schemeClr>
                </a:solidFill>
              </a:rPr>
              <a:t>Xxxxxx</a:t>
            </a:r>
            <a:r>
              <a:rPr lang="en-US" sz="1600" dirty="0">
                <a:solidFill>
                  <a:schemeClr val="tx1">
                    <a:lumMod val="75000"/>
                  </a:schemeClr>
                </a:solidFill>
              </a:rPr>
              <a:t> xx </a:t>
            </a:r>
          </a:p>
        </p:txBody>
      </p:sp>
      <p:sp>
        <p:nvSpPr>
          <p:cNvPr id="46" name="TextBox 45"/>
          <p:cNvSpPr txBox="1"/>
          <p:nvPr/>
        </p:nvSpPr>
        <p:spPr>
          <a:xfrm>
            <a:off x="-555341" y="3182767"/>
            <a:ext cx="4406901" cy="735009"/>
          </a:xfrm>
          <a:prstGeom prst="rect">
            <a:avLst/>
          </a:prstGeom>
          <a:noFill/>
        </p:spPr>
        <p:txBody>
          <a:bodyPr wrap="square" rtlCol="0">
            <a:spAutoFit/>
          </a:bodyPr>
          <a:lstStyle/>
          <a:p>
            <a:pPr algn="r">
              <a:lnSpc>
                <a:spcPct val="87000"/>
              </a:lnSpc>
            </a:pPr>
            <a:r>
              <a:rPr lang="en-US" sz="3200" dirty="0" err="1"/>
              <a:t>Xxxx</a:t>
            </a:r>
            <a:r>
              <a:rPr lang="en-US" sz="3200" dirty="0"/>
              <a:t> xx </a:t>
            </a:r>
          </a:p>
          <a:p>
            <a:pPr algn="r">
              <a:lnSpc>
                <a:spcPct val="87000"/>
              </a:lnSpc>
            </a:pPr>
            <a:r>
              <a:rPr lang="en-US" sz="1600" dirty="0" err="1">
                <a:solidFill>
                  <a:schemeClr val="tx1">
                    <a:lumMod val="75000"/>
                  </a:schemeClr>
                </a:solidFill>
              </a:rPr>
              <a:t>Xxxxxx</a:t>
            </a:r>
            <a:r>
              <a:rPr lang="en-US" sz="1600" dirty="0">
                <a:solidFill>
                  <a:schemeClr val="tx1">
                    <a:lumMod val="75000"/>
                  </a:schemeClr>
                </a:solidFill>
              </a:rPr>
              <a:t> xx </a:t>
            </a:r>
          </a:p>
        </p:txBody>
      </p:sp>
      <p:sp>
        <p:nvSpPr>
          <p:cNvPr id="48" name="TextBox 47"/>
          <p:cNvSpPr txBox="1"/>
          <p:nvPr/>
        </p:nvSpPr>
        <p:spPr>
          <a:xfrm>
            <a:off x="826348" y="875454"/>
            <a:ext cx="3996273" cy="1159228"/>
          </a:xfrm>
          <a:prstGeom prst="rect">
            <a:avLst/>
          </a:prstGeom>
          <a:noFill/>
        </p:spPr>
        <p:txBody>
          <a:bodyPr wrap="square" rtlCol="0">
            <a:spAutoFit/>
          </a:bodyPr>
          <a:lstStyle/>
          <a:p>
            <a:r>
              <a:rPr lang="en-US" sz="2133" dirty="0" err="1"/>
              <a:t>Xxxxxxxxxx</a:t>
            </a:r>
            <a:r>
              <a:rPr lang="en-US" sz="2133" dirty="0"/>
              <a:t> </a:t>
            </a:r>
            <a:r>
              <a:rPr lang="en-US" sz="2133" dirty="0" err="1"/>
              <a:t>xxxx</a:t>
            </a:r>
            <a:r>
              <a:rPr lang="en-US" sz="2133" dirty="0"/>
              <a:t> x </a:t>
            </a:r>
          </a:p>
          <a:p>
            <a:r>
              <a:rPr lang="en-US" sz="1600" dirty="0">
                <a:solidFill>
                  <a:schemeClr val="tx1">
                    <a:lumMod val="75000"/>
                  </a:schemeClr>
                </a:solidFill>
              </a:rPr>
              <a:t>Xx xxx x </a:t>
            </a:r>
            <a:r>
              <a:rPr lang="en-US" sz="1600" dirty="0" err="1">
                <a:solidFill>
                  <a:schemeClr val="tx1">
                    <a:lumMod val="75000"/>
                  </a:schemeClr>
                </a:solidFill>
              </a:rPr>
              <a:t>xxxxxxxx</a:t>
            </a:r>
            <a:r>
              <a:rPr lang="en-US" sz="1600" dirty="0">
                <a:solidFill>
                  <a:schemeClr val="tx1">
                    <a:lumMod val="75000"/>
                  </a:schemeClr>
                </a:solidFill>
              </a:rPr>
              <a:t> xx xxx </a:t>
            </a:r>
            <a:r>
              <a:rPr lang="en-US" sz="1600" dirty="0" err="1">
                <a:solidFill>
                  <a:schemeClr val="tx1">
                    <a:lumMod val="75000"/>
                  </a:schemeClr>
                </a:solidFill>
              </a:rPr>
              <a:t>xxxxx</a:t>
            </a:r>
            <a:r>
              <a:rPr lang="en-US" sz="1600" dirty="0">
                <a:solidFill>
                  <a:schemeClr val="tx1">
                    <a:lumMod val="75000"/>
                  </a:schemeClr>
                </a:solidFill>
              </a:rPr>
              <a:t> xx </a:t>
            </a:r>
            <a:r>
              <a:rPr lang="en-US" sz="1600" dirty="0" err="1">
                <a:solidFill>
                  <a:schemeClr val="tx1">
                    <a:lumMod val="75000"/>
                  </a:schemeClr>
                </a:solidFill>
              </a:rPr>
              <a:t>xxxx</a:t>
            </a:r>
            <a:r>
              <a:rPr lang="en-US" sz="1600" dirty="0">
                <a:solidFill>
                  <a:schemeClr val="tx1">
                    <a:lumMod val="75000"/>
                  </a:schemeClr>
                </a:solidFill>
              </a:rPr>
              <a:t> x xx </a:t>
            </a:r>
            <a:r>
              <a:rPr lang="en-US" sz="1600" dirty="0" err="1">
                <a:solidFill>
                  <a:schemeClr val="tx1">
                    <a:lumMod val="75000"/>
                  </a:schemeClr>
                </a:solidFill>
              </a:rPr>
              <a:t>Xx</a:t>
            </a:r>
            <a:r>
              <a:rPr lang="en-US" sz="1600" dirty="0">
                <a:solidFill>
                  <a:schemeClr val="tx1">
                    <a:lumMod val="75000"/>
                  </a:schemeClr>
                </a:solidFill>
              </a:rPr>
              <a:t> x </a:t>
            </a:r>
            <a:r>
              <a:rPr lang="en-US" sz="1600" dirty="0" err="1">
                <a:solidFill>
                  <a:schemeClr val="tx1">
                    <a:lumMod val="75000"/>
                  </a:schemeClr>
                </a:solidFill>
              </a:rPr>
              <a:t>xxxxxxxxxxxx</a:t>
            </a:r>
            <a:r>
              <a:rPr lang="en-US" sz="1600" dirty="0">
                <a:solidFill>
                  <a:schemeClr val="tx1">
                    <a:lumMod val="75000"/>
                  </a:schemeClr>
                </a:solidFill>
              </a:rPr>
              <a:t> xxx </a:t>
            </a:r>
            <a:r>
              <a:rPr lang="en-US" sz="1600" dirty="0" err="1">
                <a:solidFill>
                  <a:schemeClr val="tx1">
                    <a:lumMod val="75000"/>
                  </a:schemeClr>
                </a:solidFill>
              </a:rPr>
              <a:t>xxx</a:t>
            </a:r>
            <a:r>
              <a:rPr lang="en-US" sz="1600" dirty="0">
                <a:solidFill>
                  <a:schemeClr val="tx1">
                    <a:lumMod val="75000"/>
                  </a:schemeClr>
                </a:solidFill>
              </a:rPr>
              <a:t> x xxx xx x </a:t>
            </a:r>
            <a:r>
              <a:rPr lang="en-US" sz="1600" dirty="0" err="1">
                <a:solidFill>
                  <a:schemeClr val="tx1">
                    <a:lumMod val="75000"/>
                  </a:schemeClr>
                </a:solidFill>
              </a:rPr>
              <a:t>xxxxxxx</a:t>
            </a:r>
            <a:r>
              <a:rPr lang="en-US" sz="1600" dirty="0">
                <a:solidFill>
                  <a:schemeClr val="tx1">
                    <a:lumMod val="75000"/>
                  </a:schemeClr>
                </a:solidFill>
              </a:rPr>
              <a:t> </a:t>
            </a:r>
            <a:r>
              <a:rPr lang="en-US" sz="1600" dirty="0" err="1">
                <a:solidFill>
                  <a:schemeClr val="tx1">
                    <a:lumMod val="75000"/>
                  </a:schemeClr>
                </a:solidFill>
              </a:rPr>
              <a:t>xxxx</a:t>
            </a:r>
            <a:r>
              <a:rPr lang="en-US" sz="1600" dirty="0">
                <a:solidFill>
                  <a:schemeClr val="tx1">
                    <a:lumMod val="75000"/>
                  </a:schemeClr>
                </a:solidFill>
              </a:rPr>
              <a:t> </a:t>
            </a:r>
            <a:r>
              <a:rPr lang="en-US" sz="1600" dirty="0" err="1">
                <a:solidFill>
                  <a:schemeClr val="tx1">
                    <a:lumMod val="75000"/>
                  </a:schemeClr>
                </a:solidFill>
              </a:rPr>
              <a:t>xxxxx</a:t>
            </a:r>
            <a:r>
              <a:rPr lang="en-US" sz="1600" dirty="0">
                <a:solidFill>
                  <a:schemeClr val="tx1">
                    <a:lumMod val="75000"/>
                  </a:schemeClr>
                </a:solidFill>
              </a:rPr>
              <a:t> </a:t>
            </a:r>
          </a:p>
        </p:txBody>
      </p:sp>
      <p:sp>
        <p:nvSpPr>
          <p:cNvPr id="65" name="Rounded Rectangle 64"/>
          <p:cNvSpPr/>
          <p:nvPr/>
        </p:nvSpPr>
        <p:spPr>
          <a:xfrm>
            <a:off x="3887896" y="3081397"/>
            <a:ext cx="956701" cy="2176404"/>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01</a:t>
            </a:r>
          </a:p>
        </p:txBody>
      </p:sp>
      <p:sp>
        <p:nvSpPr>
          <p:cNvPr id="66" name="Rounded Rectangle 65"/>
          <p:cNvSpPr/>
          <p:nvPr/>
        </p:nvSpPr>
        <p:spPr>
          <a:xfrm>
            <a:off x="5732798" y="1832798"/>
            <a:ext cx="956701" cy="2176404"/>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03</a:t>
            </a:r>
          </a:p>
        </p:txBody>
      </p:sp>
      <p:sp>
        <p:nvSpPr>
          <p:cNvPr id="67" name="Rounded Rectangle 66"/>
          <p:cNvSpPr/>
          <p:nvPr/>
        </p:nvSpPr>
        <p:spPr>
          <a:xfrm>
            <a:off x="7577699" y="584201"/>
            <a:ext cx="956701" cy="2176404"/>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05</a:t>
            </a:r>
          </a:p>
        </p:txBody>
      </p:sp>
      <p:sp>
        <p:nvSpPr>
          <p:cNvPr id="68" name="Rounded Rectangle 67"/>
          <p:cNvSpPr/>
          <p:nvPr/>
        </p:nvSpPr>
        <p:spPr>
          <a:xfrm>
            <a:off x="6655248" y="1208499"/>
            <a:ext cx="956701" cy="2176404"/>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04</a:t>
            </a:r>
          </a:p>
        </p:txBody>
      </p:sp>
      <p:sp>
        <p:nvSpPr>
          <p:cNvPr id="69" name="Rounded Rectangle 68"/>
          <p:cNvSpPr/>
          <p:nvPr/>
        </p:nvSpPr>
        <p:spPr>
          <a:xfrm>
            <a:off x="4810347" y="2457098"/>
            <a:ext cx="956701" cy="2176404"/>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t" anchorCtr="0"/>
          <a:lstStyle/>
          <a:p>
            <a:pPr algn="ctr"/>
            <a:r>
              <a:rPr lang="en-US" sz="3733" dirty="0">
                <a:solidFill>
                  <a:srgbClr val="FFFFFF"/>
                </a:solidFill>
              </a:rPr>
              <a:t>02</a:t>
            </a:r>
          </a:p>
        </p:txBody>
      </p:sp>
      <p:sp>
        <p:nvSpPr>
          <p:cNvPr id="70" name="TextBox 69"/>
          <p:cNvSpPr txBox="1"/>
          <p:nvPr/>
        </p:nvSpPr>
        <p:spPr>
          <a:xfrm>
            <a:off x="7545488" y="3442573"/>
            <a:ext cx="3996273" cy="666786"/>
          </a:xfrm>
          <a:prstGeom prst="rect">
            <a:avLst/>
          </a:prstGeom>
          <a:noFill/>
        </p:spPr>
        <p:txBody>
          <a:bodyPr wrap="square" rtlCol="0">
            <a:spAutoFit/>
          </a:bodyPr>
          <a:lstStyle/>
          <a:p>
            <a:r>
              <a:rPr lang="en-US" sz="2133" dirty="0" err="1"/>
              <a:t>Xxxxxxxxxx</a:t>
            </a:r>
            <a:r>
              <a:rPr lang="en-US" sz="2133" dirty="0"/>
              <a:t> </a:t>
            </a:r>
            <a:r>
              <a:rPr lang="en-US" sz="2133" dirty="0" err="1"/>
              <a:t>xxxx</a:t>
            </a:r>
            <a:r>
              <a:rPr lang="en-US" sz="2133" dirty="0"/>
              <a:t> x </a:t>
            </a:r>
          </a:p>
          <a:p>
            <a:r>
              <a:rPr lang="en-US" sz="1600" dirty="0">
                <a:solidFill>
                  <a:schemeClr val="tx1">
                    <a:lumMod val="75000"/>
                  </a:schemeClr>
                </a:solidFill>
              </a:rPr>
              <a:t>Xx xxx x xxx xx</a:t>
            </a:r>
          </a:p>
        </p:txBody>
      </p:sp>
      <p:sp>
        <p:nvSpPr>
          <p:cNvPr id="71" name="TextBox 70"/>
          <p:cNvSpPr txBox="1"/>
          <p:nvPr/>
        </p:nvSpPr>
        <p:spPr>
          <a:xfrm>
            <a:off x="6570134" y="4196671"/>
            <a:ext cx="2814013" cy="666786"/>
          </a:xfrm>
          <a:prstGeom prst="rect">
            <a:avLst/>
          </a:prstGeom>
          <a:noFill/>
        </p:spPr>
        <p:txBody>
          <a:bodyPr wrap="square" rtlCol="0">
            <a:spAutoFit/>
          </a:bodyPr>
          <a:lstStyle/>
          <a:p>
            <a:r>
              <a:rPr lang="en-US" sz="2133" dirty="0" err="1"/>
              <a:t>Xxxxxxxxxxxxxx</a:t>
            </a:r>
            <a:endParaRPr lang="en-US" sz="2133" dirty="0"/>
          </a:p>
          <a:p>
            <a:r>
              <a:rPr lang="en-US" sz="1600" dirty="0">
                <a:solidFill>
                  <a:schemeClr val="tx1">
                    <a:lumMod val="75000"/>
                  </a:schemeClr>
                </a:solidFill>
              </a:rPr>
              <a:t>Xx xxx x xxx xx</a:t>
            </a:r>
          </a:p>
        </p:txBody>
      </p:sp>
      <p:sp>
        <p:nvSpPr>
          <p:cNvPr id="72" name="TextBox 71"/>
          <p:cNvSpPr txBox="1"/>
          <p:nvPr/>
        </p:nvSpPr>
        <p:spPr>
          <a:xfrm>
            <a:off x="5696373" y="4950769"/>
            <a:ext cx="2032000" cy="666786"/>
          </a:xfrm>
          <a:prstGeom prst="rect">
            <a:avLst/>
          </a:prstGeom>
          <a:noFill/>
        </p:spPr>
        <p:txBody>
          <a:bodyPr wrap="square" rtlCol="0">
            <a:spAutoFit/>
          </a:bodyPr>
          <a:lstStyle/>
          <a:p>
            <a:r>
              <a:rPr lang="en-US" sz="2133" dirty="0" err="1"/>
              <a:t>Xxxxxxx</a:t>
            </a:r>
            <a:endParaRPr lang="en-US" sz="2133" dirty="0"/>
          </a:p>
          <a:p>
            <a:r>
              <a:rPr lang="en-US" sz="1600" dirty="0">
                <a:solidFill>
                  <a:schemeClr val="tx1">
                    <a:lumMod val="75000"/>
                  </a:schemeClr>
                </a:solidFill>
              </a:rPr>
              <a:t>Xx xxx x xxx xx</a:t>
            </a:r>
          </a:p>
        </p:txBody>
      </p:sp>
      <p:sp>
        <p:nvSpPr>
          <p:cNvPr id="73" name="TextBox 72"/>
          <p:cNvSpPr txBox="1"/>
          <p:nvPr/>
        </p:nvSpPr>
        <p:spPr>
          <a:xfrm>
            <a:off x="4768427" y="5704867"/>
            <a:ext cx="2032000" cy="666786"/>
          </a:xfrm>
          <a:prstGeom prst="rect">
            <a:avLst/>
          </a:prstGeom>
          <a:noFill/>
        </p:spPr>
        <p:txBody>
          <a:bodyPr wrap="square" rtlCol="0">
            <a:spAutoFit/>
          </a:bodyPr>
          <a:lstStyle/>
          <a:p>
            <a:r>
              <a:rPr lang="en-US" sz="2133" dirty="0" err="1"/>
              <a:t>Xxxxx</a:t>
            </a:r>
            <a:r>
              <a:rPr lang="en-US" sz="2133" dirty="0"/>
              <a:t> </a:t>
            </a:r>
            <a:r>
              <a:rPr lang="en-US" sz="2133" dirty="0" err="1"/>
              <a:t>xxxxx</a:t>
            </a:r>
            <a:endParaRPr lang="en-US" sz="2133" dirty="0"/>
          </a:p>
          <a:p>
            <a:r>
              <a:rPr lang="en-US" sz="1600" dirty="0">
                <a:solidFill>
                  <a:schemeClr val="tx1">
                    <a:lumMod val="75000"/>
                  </a:schemeClr>
                </a:solidFill>
              </a:rPr>
              <a:t>Xx xxx x xxx xx</a:t>
            </a:r>
          </a:p>
        </p:txBody>
      </p:sp>
      <p:cxnSp>
        <p:nvCxnSpPr>
          <p:cNvPr id="74" name="Elbow Connector 73"/>
          <p:cNvCxnSpPr>
            <a:stCxn id="68" idx="2"/>
            <a:endCxn id="70" idx="1"/>
          </p:cNvCxnSpPr>
          <p:nvPr/>
        </p:nvCxnSpPr>
        <p:spPr>
          <a:xfrm rot="16200000" flipH="1">
            <a:off x="7144012" y="3374489"/>
            <a:ext cx="391063" cy="411889"/>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Elbow Connector 74"/>
          <p:cNvCxnSpPr>
            <a:stCxn id="66" idx="2"/>
            <a:endCxn id="71" idx="1"/>
          </p:cNvCxnSpPr>
          <p:nvPr/>
        </p:nvCxnSpPr>
        <p:spPr>
          <a:xfrm rot="16200000" flipH="1">
            <a:off x="6130210" y="4090140"/>
            <a:ext cx="520862" cy="35898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Elbow Connector 75"/>
          <p:cNvCxnSpPr>
            <a:stCxn id="69" idx="2"/>
            <a:endCxn id="72" idx="1"/>
          </p:cNvCxnSpPr>
          <p:nvPr/>
        </p:nvCxnSpPr>
        <p:spPr>
          <a:xfrm rot="16200000" flipH="1">
            <a:off x="5167205" y="4754994"/>
            <a:ext cx="650660" cy="40767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Elbow Connector 76"/>
          <p:cNvCxnSpPr>
            <a:stCxn id="65" idx="2"/>
            <a:endCxn id="73" idx="1"/>
          </p:cNvCxnSpPr>
          <p:nvPr/>
        </p:nvCxnSpPr>
        <p:spPr>
          <a:xfrm rot="16200000" flipH="1">
            <a:off x="4177108" y="5446940"/>
            <a:ext cx="780459" cy="402180"/>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78" name="Group 77"/>
          <p:cNvGrpSpPr/>
          <p:nvPr/>
        </p:nvGrpSpPr>
        <p:grpSpPr>
          <a:xfrm rot="16200000" flipH="1">
            <a:off x="4062505" y="4473134"/>
            <a:ext cx="607483" cy="351367"/>
            <a:chOff x="5256213" y="3154363"/>
            <a:chExt cx="455612" cy="263525"/>
          </a:xfrm>
        </p:grpSpPr>
        <p:sp>
          <p:nvSpPr>
            <p:cNvPr id="79" name="Freeform 12"/>
            <p:cNvSpPr>
              <a:spLocks/>
            </p:cNvSpPr>
            <p:nvPr/>
          </p:nvSpPr>
          <p:spPr bwMode="auto">
            <a:xfrm>
              <a:off x="5256213" y="3205163"/>
              <a:ext cx="287337" cy="60325"/>
            </a:xfrm>
            <a:custGeom>
              <a:avLst/>
              <a:gdLst>
                <a:gd name="T0" fmla="*/ 1416 w 1416"/>
                <a:gd name="T1" fmla="*/ 0 h 292"/>
                <a:gd name="T2" fmla="*/ 1416 w 1416"/>
                <a:gd name="T3" fmla="*/ 0 h 292"/>
                <a:gd name="T4" fmla="*/ 146 w 1416"/>
                <a:gd name="T5" fmla="*/ 0 h 292"/>
                <a:gd name="T6" fmla="*/ 0 w 1416"/>
                <a:gd name="T7" fmla="*/ 146 h 292"/>
                <a:gd name="T8" fmla="*/ 146 w 1416"/>
                <a:gd name="T9" fmla="*/ 292 h 292"/>
                <a:gd name="T10" fmla="*/ 904 w 1416"/>
                <a:gd name="T11" fmla="*/ 292 h 292"/>
              </a:gdLst>
              <a:ahLst/>
              <a:cxnLst>
                <a:cxn ang="0">
                  <a:pos x="T0" y="T1"/>
                </a:cxn>
                <a:cxn ang="0">
                  <a:pos x="T2" y="T3"/>
                </a:cxn>
                <a:cxn ang="0">
                  <a:pos x="T4" y="T5"/>
                </a:cxn>
                <a:cxn ang="0">
                  <a:pos x="T6" y="T7"/>
                </a:cxn>
                <a:cxn ang="0">
                  <a:pos x="T8" y="T9"/>
                </a:cxn>
                <a:cxn ang="0">
                  <a:pos x="T10" y="T11"/>
                </a:cxn>
              </a:cxnLst>
              <a:rect l="0" t="0" r="r" b="b"/>
              <a:pathLst>
                <a:path w="1416" h="292">
                  <a:moveTo>
                    <a:pt x="1416" y="0"/>
                  </a:moveTo>
                  <a:lnTo>
                    <a:pt x="1416" y="0"/>
                  </a:lnTo>
                  <a:lnTo>
                    <a:pt x="146" y="0"/>
                  </a:lnTo>
                  <a:cubicBezTo>
                    <a:pt x="65" y="0"/>
                    <a:pt x="0" y="65"/>
                    <a:pt x="0" y="146"/>
                  </a:cubicBezTo>
                  <a:cubicBezTo>
                    <a:pt x="0" y="227"/>
                    <a:pt x="65" y="292"/>
                    <a:pt x="146" y="292"/>
                  </a:cubicBezTo>
                  <a:lnTo>
                    <a:pt x="904" y="292"/>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13"/>
            <p:cNvSpPr>
              <a:spLocks/>
            </p:cNvSpPr>
            <p:nvPr/>
          </p:nvSpPr>
          <p:spPr bwMode="auto">
            <a:xfrm>
              <a:off x="5368925" y="3265488"/>
              <a:ext cx="87312" cy="50800"/>
            </a:xfrm>
            <a:custGeom>
              <a:avLst/>
              <a:gdLst>
                <a:gd name="T0" fmla="*/ 50 w 426"/>
                <a:gd name="T1" fmla="*/ 0 h 256"/>
                <a:gd name="T2" fmla="*/ 50 w 426"/>
                <a:gd name="T3" fmla="*/ 0 h 256"/>
                <a:gd name="T4" fmla="*/ 0 w 426"/>
                <a:gd name="T5" fmla="*/ 110 h 256"/>
                <a:gd name="T6" fmla="*/ 146 w 426"/>
                <a:gd name="T7" fmla="*/ 256 h 256"/>
                <a:gd name="T8" fmla="*/ 426 w 426"/>
                <a:gd name="T9" fmla="*/ 256 h 256"/>
              </a:gdLst>
              <a:ahLst/>
              <a:cxnLst>
                <a:cxn ang="0">
                  <a:pos x="T0" y="T1"/>
                </a:cxn>
                <a:cxn ang="0">
                  <a:pos x="T2" y="T3"/>
                </a:cxn>
                <a:cxn ang="0">
                  <a:pos x="T4" y="T5"/>
                </a:cxn>
                <a:cxn ang="0">
                  <a:pos x="T6" y="T7"/>
                </a:cxn>
                <a:cxn ang="0">
                  <a:pos x="T8" y="T9"/>
                </a:cxn>
              </a:cxnLst>
              <a:rect l="0" t="0" r="r" b="b"/>
              <a:pathLst>
                <a:path w="426" h="256">
                  <a:moveTo>
                    <a:pt x="50" y="0"/>
                  </a:moveTo>
                  <a:lnTo>
                    <a:pt x="50" y="0"/>
                  </a:lnTo>
                  <a:cubicBezTo>
                    <a:pt x="19" y="27"/>
                    <a:pt x="0" y="66"/>
                    <a:pt x="0" y="110"/>
                  </a:cubicBezTo>
                  <a:cubicBezTo>
                    <a:pt x="0" y="191"/>
                    <a:pt x="65" y="256"/>
                    <a:pt x="146" y="256"/>
                  </a:cubicBezTo>
                  <a:lnTo>
                    <a:pt x="426" y="256"/>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14"/>
            <p:cNvSpPr>
              <a:spLocks/>
            </p:cNvSpPr>
            <p:nvPr/>
          </p:nvSpPr>
          <p:spPr bwMode="auto">
            <a:xfrm>
              <a:off x="5405438" y="3316288"/>
              <a:ext cx="66675" cy="50800"/>
            </a:xfrm>
            <a:custGeom>
              <a:avLst/>
              <a:gdLst>
                <a:gd name="T0" fmla="*/ 40 w 330"/>
                <a:gd name="T1" fmla="*/ 0 h 247"/>
                <a:gd name="T2" fmla="*/ 40 w 330"/>
                <a:gd name="T3" fmla="*/ 0 h 247"/>
                <a:gd name="T4" fmla="*/ 0 w 330"/>
                <a:gd name="T5" fmla="*/ 101 h 247"/>
                <a:gd name="T6" fmla="*/ 146 w 330"/>
                <a:gd name="T7" fmla="*/ 247 h 247"/>
                <a:gd name="T8" fmla="*/ 330 w 330"/>
                <a:gd name="T9" fmla="*/ 247 h 247"/>
              </a:gdLst>
              <a:ahLst/>
              <a:cxnLst>
                <a:cxn ang="0">
                  <a:pos x="T0" y="T1"/>
                </a:cxn>
                <a:cxn ang="0">
                  <a:pos x="T2" y="T3"/>
                </a:cxn>
                <a:cxn ang="0">
                  <a:pos x="T4" y="T5"/>
                </a:cxn>
                <a:cxn ang="0">
                  <a:pos x="T6" y="T7"/>
                </a:cxn>
                <a:cxn ang="0">
                  <a:pos x="T8" y="T9"/>
                </a:cxn>
              </a:cxnLst>
              <a:rect l="0" t="0" r="r" b="b"/>
              <a:pathLst>
                <a:path w="330" h="247">
                  <a:moveTo>
                    <a:pt x="40" y="0"/>
                  </a:moveTo>
                  <a:lnTo>
                    <a:pt x="40" y="0"/>
                  </a:lnTo>
                  <a:cubicBezTo>
                    <a:pt x="15" y="27"/>
                    <a:pt x="0" y="62"/>
                    <a:pt x="0" y="101"/>
                  </a:cubicBezTo>
                  <a:cubicBezTo>
                    <a:pt x="0" y="182"/>
                    <a:pt x="65" y="247"/>
                    <a:pt x="146" y="247"/>
                  </a:cubicBezTo>
                  <a:lnTo>
                    <a:pt x="330" y="247"/>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15"/>
            <p:cNvSpPr>
              <a:spLocks/>
            </p:cNvSpPr>
            <p:nvPr/>
          </p:nvSpPr>
          <p:spPr bwMode="auto">
            <a:xfrm>
              <a:off x="5432425" y="3154363"/>
              <a:ext cx="279400" cy="263525"/>
            </a:xfrm>
            <a:custGeom>
              <a:avLst/>
              <a:gdLst>
                <a:gd name="T0" fmla="*/ 92 w 1378"/>
                <a:gd name="T1" fmla="*/ 1047 h 1297"/>
                <a:gd name="T2" fmla="*/ 92 w 1378"/>
                <a:gd name="T3" fmla="*/ 1047 h 1297"/>
                <a:gd name="T4" fmla="*/ 49 w 1378"/>
                <a:gd name="T5" fmla="*/ 1151 h 1297"/>
                <a:gd name="T6" fmla="*/ 195 w 1378"/>
                <a:gd name="T7" fmla="*/ 1297 h 1297"/>
                <a:gd name="T8" fmla="*/ 729 w 1378"/>
                <a:gd name="T9" fmla="*/ 1297 h 1297"/>
                <a:gd name="T10" fmla="*/ 1378 w 1378"/>
                <a:gd name="T11" fmla="*/ 648 h 1297"/>
                <a:gd name="T12" fmla="*/ 729 w 1378"/>
                <a:gd name="T13" fmla="*/ 0 h 1297"/>
                <a:gd name="T14" fmla="*/ 147 w 1378"/>
                <a:gd name="T15" fmla="*/ 0 h 1297"/>
                <a:gd name="T16" fmla="*/ 0 w 1378"/>
                <a:gd name="T17" fmla="*/ 146 h 1297"/>
                <a:gd name="T18" fmla="*/ 43 w 1378"/>
                <a:gd name="T19" fmla="*/ 249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8" h="1297">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83" name="Freeform 5"/>
          <p:cNvSpPr>
            <a:spLocks noEditPoints="1"/>
          </p:cNvSpPr>
          <p:nvPr/>
        </p:nvSpPr>
        <p:spPr bwMode="auto">
          <a:xfrm>
            <a:off x="5044025" y="3636433"/>
            <a:ext cx="503767" cy="480483"/>
          </a:xfrm>
          <a:custGeom>
            <a:avLst/>
            <a:gdLst>
              <a:gd name="T0" fmla="*/ 1437 w 1835"/>
              <a:gd name="T1" fmla="*/ 908 h 1745"/>
              <a:gd name="T2" fmla="*/ 1437 w 1835"/>
              <a:gd name="T3" fmla="*/ 908 h 1745"/>
              <a:gd name="T4" fmla="*/ 1230 w 1835"/>
              <a:gd name="T5" fmla="*/ 908 h 1745"/>
              <a:gd name="T6" fmla="*/ 1230 w 1835"/>
              <a:gd name="T7" fmla="*/ 344 h 1745"/>
              <a:gd name="T8" fmla="*/ 1437 w 1835"/>
              <a:gd name="T9" fmla="*/ 344 h 1745"/>
              <a:gd name="T10" fmla="*/ 1437 w 1835"/>
              <a:gd name="T11" fmla="*/ 908 h 1745"/>
              <a:gd name="T12" fmla="*/ 1097 w 1835"/>
              <a:gd name="T13" fmla="*/ 1477 h 1745"/>
              <a:gd name="T14" fmla="*/ 1097 w 1835"/>
              <a:gd name="T15" fmla="*/ 1477 h 1745"/>
              <a:gd name="T16" fmla="*/ 737 w 1835"/>
              <a:gd name="T17" fmla="*/ 1477 h 1745"/>
              <a:gd name="T18" fmla="*/ 737 w 1835"/>
              <a:gd name="T19" fmla="*/ 1288 h 1745"/>
              <a:gd name="T20" fmla="*/ 917 w 1835"/>
              <a:gd name="T21" fmla="*/ 1108 h 1745"/>
              <a:gd name="T22" fmla="*/ 1097 w 1835"/>
              <a:gd name="T23" fmla="*/ 1288 h 1745"/>
              <a:gd name="T24" fmla="*/ 1097 w 1835"/>
              <a:gd name="T25" fmla="*/ 1477 h 1745"/>
              <a:gd name="T26" fmla="*/ 1097 w 1835"/>
              <a:gd name="T27" fmla="*/ 1477 h 1745"/>
              <a:gd name="T28" fmla="*/ 605 w 1835"/>
              <a:gd name="T29" fmla="*/ 908 h 1745"/>
              <a:gd name="T30" fmla="*/ 605 w 1835"/>
              <a:gd name="T31" fmla="*/ 908 h 1745"/>
              <a:gd name="T32" fmla="*/ 398 w 1835"/>
              <a:gd name="T33" fmla="*/ 908 h 1745"/>
              <a:gd name="T34" fmla="*/ 398 w 1835"/>
              <a:gd name="T35" fmla="*/ 344 h 1745"/>
              <a:gd name="T36" fmla="*/ 605 w 1835"/>
              <a:gd name="T37" fmla="*/ 344 h 1745"/>
              <a:gd name="T38" fmla="*/ 605 w 1835"/>
              <a:gd name="T39" fmla="*/ 908 h 1745"/>
              <a:gd name="T40" fmla="*/ 1375 w 1835"/>
              <a:gd name="T41" fmla="*/ 0 h 1745"/>
              <a:gd name="T42" fmla="*/ 1375 w 1835"/>
              <a:gd name="T43" fmla="*/ 0 h 1745"/>
              <a:gd name="T44" fmla="*/ 460 w 1835"/>
              <a:gd name="T45" fmla="*/ 0 h 1745"/>
              <a:gd name="T46" fmla="*/ 0 w 1835"/>
              <a:gd name="T47" fmla="*/ 460 h 1745"/>
              <a:gd name="T48" fmla="*/ 0 w 1835"/>
              <a:gd name="T49" fmla="*/ 1285 h 1745"/>
              <a:gd name="T50" fmla="*/ 460 w 1835"/>
              <a:gd name="T51" fmla="*/ 1745 h 1745"/>
              <a:gd name="T52" fmla="*/ 1375 w 1835"/>
              <a:gd name="T53" fmla="*/ 1745 h 1745"/>
              <a:gd name="T54" fmla="*/ 1835 w 1835"/>
              <a:gd name="T55" fmla="*/ 1285 h 1745"/>
              <a:gd name="T56" fmla="*/ 1835 w 1835"/>
              <a:gd name="T57" fmla="*/ 460 h 1745"/>
              <a:gd name="T58" fmla="*/ 1375 w 1835"/>
              <a:gd name="T59" fmla="*/ 0 h 1745"/>
              <a:gd name="T60" fmla="*/ 1375 w 1835"/>
              <a:gd name="T61" fmla="*/ 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5" h="1745">
                <a:moveTo>
                  <a:pt x="1437" y="908"/>
                </a:moveTo>
                <a:lnTo>
                  <a:pt x="1437" y="908"/>
                </a:lnTo>
                <a:lnTo>
                  <a:pt x="1230" y="908"/>
                </a:lnTo>
                <a:lnTo>
                  <a:pt x="1230" y="344"/>
                </a:lnTo>
                <a:lnTo>
                  <a:pt x="1437" y="344"/>
                </a:lnTo>
                <a:lnTo>
                  <a:pt x="1437" y="908"/>
                </a:lnTo>
                <a:close/>
                <a:moveTo>
                  <a:pt x="1097" y="1477"/>
                </a:moveTo>
                <a:lnTo>
                  <a:pt x="1097" y="1477"/>
                </a:lnTo>
                <a:lnTo>
                  <a:pt x="737" y="1477"/>
                </a:lnTo>
                <a:lnTo>
                  <a:pt x="737" y="1288"/>
                </a:lnTo>
                <a:cubicBezTo>
                  <a:pt x="737" y="1189"/>
                  <a:pt x="818" y="1108"/>
                  <a:pt x="917" y="1108"/>
                </a:cubicBezTo>
                <a:cubicBezTo>
                  <a:pt x="1017" y="1108"/>
                  <a:pt x="1097" y="1189"/>
                  <a:pt x="1097" y="1288"/>
                </a:cubicBezTo>
                <a:lnTo>
                  <a:pt x="1097" y="1477"/>
                </a:lnTo>
                <a:lnTo>
                  <a:pt x="1097" y="1477"/>
                </a:lnTo>
                <a:close/>
                <a:moveTo>
                  <a:pt x="605" y="908"/>
                </a:moveTo>
                <a:lnTo>
                  <a:pt x="605" y="908"/>
                </a:lnTo>
                <a:lnTo>
                  <a:pt x="398" y="908"/>
                </a:lnTo>
                <a:lnTo>
                  <a:pt x="398" y="344"/>
                </a:lnTo>
                <a:lnTo>
                  <a:pt x="605" y="344"/>
                </a:lnTo>
                <a:lnTo>
                  <a:pt x="605" y="908"/>
                </a:lnTo>
                <a:close/>
                <a:moveTo>
                  <a:pt x="1375" y="0"/>
                </a:moveTo>
                <a:lnTo>
                  <a:pt x="1375" y="0"/>
                </a:lnTo>
                <a:lnTo>
                  <a:pt x="460" y="0"/>
                </a:lnTo>
                <a:cubicBezTo>
                  <a:pt x="206" y="0"/>
                  <a:pt x="0" y="206"/>
                  <a:pt x="0" y="460"/>
                </a:cubicBezTo>
                <a:lnTo>
                  <a:pt x="0" y="1285"/>
                </a:lnTo>
                <a:cubicBezTo>
                  <a:pt x="0" y="1539"/>
                  <a:pt x="206" y="1745"/>
                  <a:pt x="460" y="1745"/>
                </a:cubicBezTo>
                <a:lnTo>
                  <a:pt x="1375" y="1745"/>
                </a:lnTo>
                <a:cubicBezTo>
                  <a:pt x="1629" y="1745"/>
                  <a:pt x="1835" y="1539"/>
                  <a:pt x="1835" y="1285"/>
                </a:cubicBezTo>
                <a:lnTo>
                  <a:pt x="1835" y="460"/>
                </a:lnTo>
                <a:cubicBezTo>
                  <a:pt x="1835" y="206"/>
                  <a:pt x="1629" y="0"/>
                  <a:pt x="1375" y="0"/>
                </a:cubicBezTo>
                <a:lnTo>
                  <a:pt x="1375" y="0"/>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84" name="Group 8"/>
          <p:cNvGrpSpPr>
            <a:grpSpLocks noChangeAspect="1"/>
          </p:cNvGrpSpPr>
          <p:nvPr/>
        </p:nvGrpSpPr>
        <p:grpSpPr bwMode="auto">
          <a:xfrm>
            <a:off x="6038851" y="3028952"/>
            <a:ext cx="402167" cy="436033"/>
            <a:chOff x="2853" y="1431"/>
            <a:chExt cx="190" cy="206"/>
          </a:xfrm>
        </p:grpSpPr>
        <p:sp>
          <p:nvSpPr>
            <p:cNvPr id="85"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1" name="Group 17"/>
          <p:cNvGrpSpPr>
            <a:grpSpLocks noChangeAspect="1"/>
          </p:cNvGrpSpPr>
          <p:nvPr/>
        </p:nvGrpSpPr>
        <p:grpSpPr bwMode="auto">
          <a:xfrm>
            <a:off x="6906685" y="2364346"/>
            <a:ext cx="484716" cy="495305"/>
            <a:chOff x="3263" y="1117"/>
            <a:chExt cx="229" cy="234"/>
          </a:xfrm>
        </p:grpSpPr>
        <p:sp>
          <p:nvSpPr>
            <p:cNvPr id="92"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4"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5"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2" name="Group 30"/>
          <p:cNvGrpSpPr>
            <a:grpSpLocks noChangeAspect="1"/>
          </p:cNvGrpSpPr>
          <p:nvPr/>
        </p:nvGrpSpPr>
        <p:grpSpPr bwMode="auto">
          <a:xfrm>
            <a:off x="7861314" y="1756835"/>
            <a:ext cx="419100" cy="465667"/>
            <a:chOff x="3714" y="830"/>
            <a:chExt cx="198" cy="220"/>
          </a:xfrm>
        </p:grpSpPr>
        <p:sp>
          <p:nvSpPr>
            <p:cNvPr id="103"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4"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EFEFE"/>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97858290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14:presetBounceEnd="68182">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14:bounceEnd="68182">
                                          <p:cBhvr additive="base">
                                            <p:cTn id="18" dur="1100" fill="hold"/>
                                            <p:tgtEl>
                                              <p:spTgt spid="65"/>
                                            </p:tgtEl>
                                            <p:attrNameLst>
                                              <p:attrName>ppt_x</p:attrName>
                                            </p:attrNameLst>
                                          </p:cBhvr>
                                          <p:tavLst>
                                            <p:tav tm="0">
                                              <p:val>
                                                <p:strVal val="#ppt_x"/>
                                              </p:val>
                                            </p:tav>
                                            <p:tav tm="100000">
                                              <p:val>
                                                <p:strVal val="#ppt_x"/>
                                              </p:val>
                                            </p:tav>
                                          </p:tavLst>
                                        </p:anim>
                                        <p:anim calcmode="lin" valueType="num" p14:bounceEnd="68182">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14:presetBounceEnd="68182">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14:bounceEnd="68182">
                                          <p:cBhvr additive="base">
                                            <p:cTn id="31" dur="1100" fill="hold"/>
                                            <p:tgtEl>
                                              <p:spTgt spid="69"/>
                                            </p:tgtEl>
                                            <p:attrNameLst>
                                              <p:attrName>ppt_x</p:attrName>
                                            </p:attrNameLst>
                                          </p:cBhvr>
                                          <p:tavLst>
                                            <p:tav tm="0">
                                              <p:val>
                                                <p:strVal val="#ppt_x"/>
                                              </p:val>
                                            </p:tav>
                                            <p:tav tm="100000">
                                              <p:val>
                                                <p:strVal val="#ppt_x"/>
                                              </p:val>
                                            </p:tav>
                                          </p:tavLst>
                                        </p:anim>
                                        <p:anim calcmode="lin" valueType="num" p14:bounceEnd="68182">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14:presetBounceEnd="68182">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14:bounceEnd="68182">
                                          <p:cBhvr additive="base">
                                            <p:cTn id="44" dur="1100" fill="hold"/>
                                            <p:tgtEl>
                                              <p:spTgt spid="66"/>
                                            </p:tgtEl>
                                            <p:attrNameLst>
                                              <p:attrName>ppt_x</p:attrName>
                                            </p:attrNameLst>
                                          </p:cBhvr>
                                          <p:tavLst>
                                            <p:tav tm="0">
                                              <p:val>
                                                <p:strVal val="#ppt_x"/>
                                              </p:val>
                                            </p:tav>
                                            <p:tav tm="100000">
                                              <p:val>
                                                <p:strVal val="#ppt_x"/>
                                              </p:val>
                                            </p:tav>
                                          </p:tavLst>
                                        </p:anim>
                                        <p:anim calcmode="lin" valueType="num" p14:bounceEnd="68182">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14:presetBounceEnd="68182">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14:bounceEnd="68182">
                                          <p:cBhvr additive="base">
                                            <p:cTn id="57" dur="1100" fill="hold"/>
                                            <p:tgtEl>
                                              <p:spTgt spid="68"/>
                                            </p:tgtEl>
                                            <p:attrNameLst>
                                              <p:attrName>ppt_x</p:attrName>
                                            </p:attrNameLst>
                                          </p:cBhvr>
                                          <p:tavLst>
                                            <p:tav tm="0">
                                              <p:val>
                                                <p:strVal val="#ppt_x"/>
                                              </p:val>
                                            </p:tav>
                                            <p:tav tm="100000">
                                              <p:val>
                                                <p:strVal val="#ppt_x"/>
                                              </p:val>
                                            </p:tav>
                                          </p:tavLst>
                                        </p:anim>
                                        <p:anim calcmode="lin" valueType="num" p14:bounceEnd="68182">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14:presetBounceEnd="68182">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14:bounceEnd="68182">
                                          <p:cBhvr additive="base">
                                            <p:cTn id="70" dur="1100" fill="hold"/>
                                            <p:tgtEl>
                                              <p:spTgt spid="67"/>
                                            </p:tgtEl>
                                            <p:attrNameLst>
                                              <p:attrName>ppt_x</p:attrName>
                                            </p:attrNameLst>
                                          </p:cBhvr>
                                          <p:tavLst>
                                            <p:tav tm="0">
                                              <p:val>
                                                <p:strVal val="#ppt_x"/>
                                              </p:val>
                                            </p:tav>
                                            <p:tav tm="100000">
                                              <p:val>
                                                <p:strVal val="#ppt_x"/>
                                              </p:val>
                                            </p:tav>
                                          </p:tavLst>
                                        </p:anim>
                                        <p:anim calcmode="lin" valueType="num" p14:bounceEnd="68182">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1100" fill="hold"/>
                                            <p:tgtEl>
                                              <p:spTgt spid="65"/>
                                            </p:tgtEl>
                                            <p:attrNameLst>
                                              <p:attrName>ppt_x</p:attrName>
                                            </p:attrNameLst>
                                          </p:cBhvr>
                                          <p:tavLst>
                                            <p:tav tm="0">
                                              <p:val>
                                                <p:strVal val="#ppt_x"/>
                                              </p:val>
                                            </p:tav>
                                            <p:tav tm="100000">
                                              <p:val>
                                                <p:strVal val="#ppt_x"/>
                                              </p:val>
                                            </p:tav>
                                          </p:tavLst>
                                        </p:anim>
                                        <p:anim calcmode="lin" valueType="num">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1100" fill="hold"/>
                                            <p:tgtEl>
                                              <p:spTgt spid="69"/>
                                            </p:tgtEl>
                                            <p:attrNameLst>
                                              <p:attrName>ppt_x</p:attrName>
                                            </p:attrNameLst>
                                          </p:cBhvr>
                                          <p:tavLst>
                                            <p:tav tm="0">
                                              <p:val>
                                                <p:strVal val="#ppt_x"/>
                                              </p:val>
                                            </p:tav>
                                            <p:tav tm="100000">
                                              <p:val>
                                                <p:strVal val="#ppt_x"/>
                                              </p:val>
                                            </p:tav>
                                          </p:tavLst>
                                        </p:anim>
                                        <p:anim calcmode="lin" valueType="num">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cBhvr additive="base">
                                            <p:cTn id="44" dur="1100" fill="hold"/>
                                            <p:tgtEl>
                                              <p:spTgt spid="66"/>
                                            </p:tgtEl>
                                            <p:attrNameLst>
                                              <p:attrName>ppt_x</p:attrName>
                                            </p:attrNameLst>
                                          </p:cBhvr>
                                          <p:tavLst>
                                            <p:tav tm="0">
                                              <p:val>
                                                <p:strVal val="#ppt_x"/>
                                              </p:val>
                                            </p:tav>
                                            <p:tav tm="100000">
                                              <p:val>
                                                <p:strVal val="#ppt_x"/>
                                              </p:val>
                                            </p:tav>
                                          </p:tavLst>
                                        </p:anim>
                                        <p:anim calcmode="lin" valueType="num">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1100" fill="hold"/>
                                            <p:tgtEl>
                                              <p:spTgt spid="68"/>
                                            </p:tgtEl>
                                            <p:attrNameLst>
                                              <p:attrName>ppt_x</p:attrName>
                                            </p:attrNameLst>
                                          </p:cBhvr>
                                          <p:tavLst>
                                            <p:tav tm="0">
                                              <p:val>
                                                <p:strVal val="#ppt_x"/>
                                              </p:val>
                                            </p:tav>
                                            <p:tav tm="100000">
                                              <p:val>
                                                <p:strVal val="#ppt_x"/>
                                              </p:val>
                                            </p:tav>
                                          </p:tavLst>
                                        </p:anim>
                                        <p:anim calcmode="lin" valueType="num">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cBhvr additive="base">
                                            <p:cTn id="70" dur="1100" fill="hold"/>
                                            <p:tgtEl>
                                              <p:spTgt spid="67"/>
                                            </p:tgtEl>
                                            <p:attrNameLst>
                                              <p:attrName>ppt_x</p:attrName>
                                            </p:attrNameLst>
                                          </p:cBhvr>
                                          <p:tavLst>
                                            <p:tav tm="0">
                                              <p:val>
                                                <p:strVal val="#ppt_x"/>
                                              </p:val>
                                            </p:tav>
                                            <p:tav tm="100000">
                                              <p:val>
                                                <p:strVal val="#ppt_x"/>
                                              </p:val>
                                            </p:tav>
                                          </p:tavLst>
                                        </p:anim>
                                        <p:anim calcmode="lin" valueType="num">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2032000" y="719667"/>
          <a:ext cx="8128000" cy="5418667"/>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885369" y="1456267"/>
            <a:ext cx="5532967" cy="34713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TextBox 5"/>
          <p:cNvSpPr txBox="1"/>
          <p:nvPr/>
        </p:nvSpPr>
        <p:spPr>
          <a:xfrm>
            <a:off x="8893388" y="2810377"/>
            <a:ext cx="2980273" cy="1077218"/>
          </a:xfrm>
          <a:prstGeom prst="rect">
            <a:avLst/>
          </a:prstGeom>
          <a:noFill/>
        </p:spPr>
        <p:txBody>
          <a:bodyPr wrap="square" rtlCol="0">
            <a:spAutoFit/>
          </a:bodyPr>
          <a:lstStyle/>
          <a:p>
            <a:r>
              <a:rPr lang="en-US" sz="6400" dirty="0">
                <a:solidFill>
                  <a:schemeClr val="bg1">
                    <a:lumMod val="50000"/>
                  </a:schemeClr>
                </a:solidFill>
              </a:rPr>
              <a:t>60%</a:t>
            </a:r>
          </a:p>
        </p:txBody>
      </p:sp>
      <p:sp>
        <p:nvSpPr>
          <p:cNvPr id="7" name="TextBox 6"/>
          <p:cNvSpPr txBox="1"/>
          <p:nvPr/>
        </p:nvSpPr>
        <p:spPr>
          <a:xfrm>
            <a:off x="8947573" y="3731922"/>
            <a:ext cx="2431627" cy="338554"/>
          </a:xfrm>
          <a:prstGeom prst="rect">
            <a:avLst/>
          </a:prstGeom>
          <a:noFill/>
        </p:spPr>
        <p:txBody>
          <a:bodyPr wrap="square" rtlCol="0">
            <a:spAutoFit/>
          </a:bodyPr>
          <a:lstStyle/>
          <a:p>
            <a:r>
              <a:rPr lang="en-US" sz="1600" dirty="0"/>
              <a:t>X </a:t>
            </a:r>
            <a:r>
              <a:rPr lang="en-US" sz="1600" dirty="0" err="1"/>
              <a:t>x</a:t>
            </a:r>
            <a:r>
              <a:rPr lang="en-US" sz="1600" dirty="0"/>
              <a:t> xxx x </a:t>
            </a:r>
            <a:r>
              <a:rPr lang="en-US" sz="1600" dirty="0" err="1"/>
              <a:t>xxxxx</a:t>
            </a:r>
            <a:r>
              <a:rPr lang="en-US" sz="1600" dirty="0"/>
              <a:t> xx</a:t>
            </a:r>
            <a:endParaRPr lang="en-US" sz="1600" dirty="0">
              <a:solidFill>
                <a:schemeClr val="bg1">
                  <a:lumMod val="50000"/>
                </a:schemeClr>
              </a:solidFill>
            </a:endParaRPr>
          </a:p>
        </p:txBody>
      </p:sp>
      <p:sp>
        <p:nvSpPr>
          <p:cNvPr id="8" name="TextBox 7"/>
          <p:cNvSpPr txBox="1"/>
          <p:nvPr/>
        </p:nvSpPr>
        <p:spPr>
          <a:xfrm>
            <a:off x="246914" y="2810377"/>
            <a:ext cx="2980273" cy="1077218"/>
          </a:xfrm>
          <a:prstGeom prst="rect">
            <a:avLst/>
          </a:prstGeom>
          <a:noFill/>
        </p:spPr>
        <p:txBody>
          <a:bodyPr wrap="square" rtlCol="0">
            <a:spAutoFit/>
          </a:bodyPr>
          <a:lstStyle/>
          <a:p>
            <a:pPr algn="r"/>
            <a:r>
              <a:rPr lang="en-US" sz="6400" dirty="0">
                <a:solidFill>
                  <a:schemeClr val="bg1">
                    <a:lumMod val="50000"/>
                  </a:schemeClr>
                </a:solidFill>
              </a:rPr>
              <a:t>40%</a:t>
            </a:r>
          </a:p>
        </p:txBody>
      </p:sp>
      <p:sp>
        <p:nvSpPr>
          <p:cNvPr id="9" name="TextBox 8"/>
          <p:cNvSpPr txBox="1"/>
          <p:nvPr/>
        </p:nvSpPr>
        <p:spPr>
          <a:xfrm>
            <a:off x="-237067" y="3731922"/>
            <a:ext cx="3423613" cy="338554"/>
          </a:xfrm>
          <a:prstGeom prst="rect">
            <a:avLst/>
          </a:prstGeom>
          <a:noFill/>
        </p:spPr>
        <p:txBody>
          <a:bodyPr wrap="square" rtlCol="0">
            <a:spAutoFit/>
          </a:bodyPr>
          <a:lstStyle/>
          <a:p>
            <a:pPr algn="r"/>
            <a:r>
              <a:rPr lang="en-US" sz="1600" dirty="0" err="1"/>
              <a:t>Xxxxxx</a:t>
            </a:r>
            <a:r>
              <a:rPr lang="en-US" sz="1600" dirty="0"/>
              <a:t> x </a:t>
            </a:r>
            <a:r>
              <a:rPr lang="en-US" sz="1600" dirty="0" err="1"/>
              <a:t>xxxxx</a:t>
            </a:r>
            <a:r>
              <a:rPr lang="en-US" sz="1600" dirty="0"/>
              <a:t> xx</a:t>
            </a:r>
            <a:endParaRPr lang="en-US" sz="1600" dirty="0">
              <a:solidFill>
                <a:schemeClr val="bg1">
                  <a:lumMod val="50000"/>
                </a:schemeClr>
              </a:solidFill>
            </a:endParaRPr>
          </a:p>
        </p:txBody>
      </p:sp>
      <p:sp>
        <p:nvSpPr>
          <p:cNvPr id="10" name="TextBox 9"/>
          <p:cNvSpPr txBox="1"/>
          <p:nvPr/>
        </p:nvSpPr>
        <p:spPr>
          <a:xfrm>
            <a:off x="4599094" y="2810378"/>
            <a:ext cx="2980273" cy="1077218"/>
          </a:xfrm>
          <a:prstGeom prst="rect">
            <a:avLst/>
          </a:prstGeom>
          <a:noFill/>
        </p:spPr>
        <p:txBody>
          <a:bodyPr wrap="square" rtlCol="0">
            <a:spAutoFit/>
          </a:bodyPr>
          <a:lstStyle/>
          <a:p>
            <a:pPr algn="ctr"/>
            <a:r>
              <a:rPr lang="en-US" sz="6400" dirty="0">
                <a:solidFill>
                  <a:schemeClr val="bg1">
                    <a:lumMod val="50000"/>
                  </a:schemeClr>
                </a:solidFill>
              </a:rPr>
              <a:t>$45 </a:t>
            </a:r>
          </a:p>
        </p:txBody>
      </p:sp>
      <p:sp>
        <p:nvSpPr>
          <p:cNvPr id="11" name="TextBox 10"/>
          <p:cNvSpPr txBox="1"/>
          <p:nvPr/>
        </p:nvSpPr>
        <p:spPr>
          <a:xfrm>
            <a:off x="4599094" y="3731922"/>
            <a:ext cx="2980273" cy="338554"/>
          </a:xfrm>
          <a:prstGeom prst="rect">
            <a:avLst/>
          </a:prstGeom>
          <a:noFill/>
        </p:spPr>
        <p:txBody>
          <a:bodyPr wrap="square" rtlCol="0">
            <a:spAutoFit/>
          </a:bodyPr>
          <a:lstStyle/>
          <a:p>
            <a:pPr algn="ctr"/>
            <a:r>
              <a:rPr lang="en-US" sz="1600" dirty="0">
                <a:solidFill>
                  <a:schemeClr val="bg1">
                    <a:lumMod val="50000"/>
                  </a:schemeClr>
                </a:solidFill>
              </a:rPr>
              <a:t>Xxx </a:t>
            </a:r>
            <a:r>
              <a:rPr lang="en-US" sz="1600" dirty="0" err="1">
                <a:solidFill>
                  <a:schemeClr val="bg1">
                    <a:lumMod val="50000"/>
                  </a:schemeClr>
                </a:solidFill>
              </a:rPr>
              <a:t>Xxxxx</a:t>
            </a:r>
            <a:r>
              <a:rPr lang="en-US" sz="1600" dirty="0">
                <a:solidFill>
                  <a:schemeClr val="bg1">
                    <a:lumMod val="50000"/>
                  </a:schemeClr>
                </a:solidFill>
              </a:rPr>
              <a:t> x X </a:t>
            </a:r>
            <a:r>
              <a:rPr lang="en-US" sz="1600" dirty="0" err="1">
                <a:solidFill>
                  <a:schemeClr val="bg1">
                    <a:lumMod val="50000"/>
                  </a:schemeClr>
                </a:solidFill>
              </a:rPr>
              <a:t>x</a:t>
            </a:r>
            <a:r>
              <a:rPr lang="en-US" sz="1600" dirty="0">
                <a:solidFill>
                  <a:schemeClr val="bg1">
                    <a:lumMod val="50000"/>
                  </a:schemeClr>
                </a:solidFill>
              </a:rPr>
              <a:t> xx</a:t>
            </a:r>
          </a:p>
        </p:txBody>
      </p:sp>
      <p:sp>
        <p:nvSpPr>
          <p:cNvPr id="13" name="Rectangle 12"/>
          <p:cNvSpPr/>
          <p:nvPr/>
        </p:nvSpPr>
        <p:spPr>
          <a:xfrm>
            <a:off x="7524559" y="4966084"/>
            <a:ext cx="5532967" cy="347133"/>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 name="Group 4"/>
          <p:cNvGrpSpPr>
            <a:grpSpLocks noChangeAspect="1"/>
          </p:cNvGrpSpPr>
          <p:nvPr/>
        </p:nvGrpSpPr>
        <p:grpSpPr bwMode="auto">
          <a:xfrm>
            <a:off x="5770035" y="2171701"/>
            <a:ext cx="656167" cy="734484"/>
            <a:chOff x="2726" y="1026"/>
            <a:chExt cx="310" cy="347"/>
          </a:xfrm>
        </p:grpSpPr>
        <p:sp>
          <p:nvSpPr>
            <p:cNvPr id="14" name="Freeform 5"/>
            <p:cNvSpPr>
              <a:spLocks/>
            </p:cNvSpPr>
            <p:nvPr/>
          </p:nvSpPr>
          <p:spPr bwMode="auto">
            <a:xfrm>
              <a:off x="2840" y="1207"/>
              <a:ext cx="82" cy="109"/>
            </a:xfrm>
            <a:custGeom>
              <a:avLst/>
              <a:gdLst>
                <a:gd name="T0" fmla="*/ 497 w 497"/>
                <a:gd name="T1" fmla="*/ 79 h 661"/>
                <a:gd name="T2" fmla="*/ 497 w 497"/>
                <a:gd name="T3" fmla="*/ 79 h 661"/>
                <a:gd name="T4" fmla="*/ 271 w 497"/>
                <a:gd name="T5" fmla="*/ 0 h 661"/>
                <a:gd name="T6" fmla="*/ 51 w 497"/>
                <a:gd name="T7" fmla="*/ 160 h 661"/>
                <a:gd name="T8" fmla="*/ 278 w 497"/>
                <a:gd name="T9" fmla="*/ 326 h 661"/>
                <a:gd name="T10" fmla="*/ 487 w 497"/>
                <a:gd name="T11" fmla="*/ 510 h 661"/>
                <a:gd name="T12" fmla="*/ 278 w 497"/>
                <a:gd name="T13" fmla="*/ 661 h 661"/>
                <a:gd name="T14" fmla="*/ 0 w 497"/>
                <a:gd name="T15" fmla="*/ 552 h 6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7" h="661">
                  <a:moveTo>
                    <a:pt x="497" y="79"/>
                  </a:moveTo>
                  <a:lnTo>
                    <a:pt x="497" y="79"/>
                  </a:lnTo>
                  <a:cubicBezTo>
                    <a:pt x="432" y="35"/>
                    <a:pt x="345" y="0"/>
                    <a:pt x="271" y="0"/>
                  </a:cubicBezTo>
                  <a:cubicBezTo>
                    <a:pt x="188" y="0"/>
                    <a:pt x="51" y="31"/>
                    <a:pt x="51" y="160"/>
                  </a:cubicBezTo>
                  <a:cubicBezTo>
                    <a:pt x="51" y="288"/>
                    <a:pt x="214" y="309"/>
                    <a:pt x="278" y="326"/>
                  </a:cubicBezTo>
                  <a:cubicBezTo>
                    <a:pt x="342" y="343"/>
                    <a:pt x="487" y="357"/>
                    <a:pt x="487" y="510"/>
                  </a:cubicBezTo>
                  <a:cubicBezTo>
                    <a:pt x="487" y="636"/>
                    <a:pt x="354" y="661"/>
                    <a:pt x="278" y="661"/>
                  </a:cubicBezTo>
                  <a:cubicBezTo>
                    <a:pt x="201" y="661"/>
                    <a:pt x="76" y="614"/>
                    <a:pt x="0" y="552"/>
                  </a:cubicBezTo>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6"/>
            <p:cNvSpPr>
              <a:spLocks/>
            </p:cNvSpPr>
            <p:nvPr/>
          </p:nvSpPr>
          <p:spPr bwMode="auto">
            <a:xfrm>
              <a:off x="2885" y="1187"/>
              <a:ext cx="0" cy="154"/>
            </a:xfrm>
            <a:custGeom>
              <a:avLst/>
              <a:gdLst>
                <a:gd name="T0" fmla="*/ 0 h 938"/>
                <a:gd name="T1" fmla="*/ 0 h 938"/>
                <a:gd name="T2" fmla="*/ 938 h 938"/>
              </a:gdLst>
              <a:ahLst/>
              <a:cxnLst>
                <a:cxn ang="0">
                  <a:pos x="0" y="T0"/>
                </a:cxn>
                <a:cxn ang="0">
                  <a:pos x="0" y="T1"/>
                </a:cxn>
                <a:cxn ang="0">
                  <a:pos x="0" y="T2"/>
                </a:cxn>
              </a:cxnLst>
              <a:rect l="0" t="0" r="r" b="b"/>
              <a:pathLst>
                <a:path h="938">
                  <a:moveTo>
                    <a:pt x="0" y="0"/>
                  </a:moveTo>
                  <a:lnTo>
                    <a:pt x="0" y="0"/>
                  </a:lnTo>
                  <a:lnTo>
                    <a:pt x="0" y="938"/>
                  </a:lnTo>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7"/>
            <p:cNvSpPr>
              <a:spLocks/>
            </p:cNvSpPr>
            <p:nvPr/>
          </p:nvSpPr>
          <p:spPr bwMode="auto">
            <a:xfrm>
              <a:off x="2844" y="1142"/>
              <a:ext cx="75" cy="11"/>
            </a:xfrm>
            <a:custGeom>
              <a:avLst/>
              <a:gdLst>
                <a:gd name="T0" fmla="*/ 458 w 458"/>
                <a:gd name="T1" fmla="*/ 0 h 66"/>
                <a:gd name="T2" fmla="*/ 458 w 458"/>
                <a:gd name="T3" fmla="*/ 0 h 66"/>
                <a:gd name="T4" fmla="*/ 229 w 458"/>
                <a:gd name="T5" fmla="*/ 66 h 66"/>
                <a:gd name="T6" fmla="*/ 0 w 458"/>
                <a:gd name="T7" fmla="*/ 0 h 66"/>
              </a:gdLst>
              <a:ahLst/>
              <a:cxnLst>
                <a:cxn ang="0">
                  <a:pos x="T0" y="T1"/>
                </a:cxn>
                <a:cxn ang="0">
                  <a:pos x="T2" y="T3"/>
                </a:cxn>
                <a:cxn ang="0">
                  <a:pos x="T4" y="T5"/>
                </a:cxn>
                <a:cxn ang="0">
                  <a:pos x="T6" y="T7"/>
                </a:cxn>
              </a:cxnLst>
              <a:rect l="0" t="0" r="r" b="b"/>
              <a:pathLst>
                <a:path w="458" h="66">
                  <a:moveTo>
                    <a:pt x="458" y="0"/>
                  </a:moveTo>
                  <a:lnTo>
                    <a:pt x="458" y="0"/>
                  </a:lnTo>
                  <a:cubicBezTo>
                    <a:pt x="458" y="0"/>
                    <a:pt x="443" y="66"/>
                    <a:pt x="229" y="66"/>
                  </a:cubicBezTo>
                  <a:cubicBezTo>
                    <a:pt x="14" y="66"/>
                    <a:pt x="0" y="0"/>
                    <a:pt x="0" y="0"/>
                  </a:cubicBezTo>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8"/>
            <p:cNvSpPr>
              <a:spLocks/>
            </p:cNvSpPr>
            <p:nvPr/>
          </p:nvSpPr>
          <p:spPr bwMode="auto">
            <a:xfrm>
              <a:off x="2726" y="1026"/>
              <a:ext cx="310" cy="347"/>
            </a:xfrm>
            <a:custGeom>
              <a:avLst/>
              <a:gdLst>
                <a:gd name="T0" fmla="*/ 939 w 1878"/>
                <a:gd name="T1" fmla="*/ 0 h 2109"/>
                <a:gd name="T2" fmla="*/ 939 w 1878"/>
                <a:gd name="T3" fmla="*/ 0 h 2109"/>
                <a:gd name="T4" fmla="*/ 1107 w 1878"/>
                <a:gd name="T5" fmla="*/ 98 h 2109"/>
                <a:gd name="T6" fmla="*/ 1295 w 1878"/>
                <a:gd name="T7" fmla="*/ 154 h 2109"/>
                <a:gd name="T8" fmla="*/ 1452 w 1878"/>
                <a:gd name="T9" fmla="*/ 226 h 2109"/>
                <a:gd name="T10" fmla="*/ 1168 w 1878"/>
                <a:gd name="T11" fmla="*/ 704 h 2109"/>
                <a:gd name="T12" fmla="*/ 1878 w 1878"/>
                <a:gd name="T13" fmla="*/ 1518 h 2109"/>
                <a:gd name="T14" fmla="*/ 939 w 1878"/>
                <a:gd name="T15" fmla="*/ 2109 h 2109"/>
                <a:gd name="T16" fmla="*/ 0 w 1878"/>
                <a:gd name="T17" fmla="*/ 1518 h 2109"/>
                <a:gd name="T18" fmla="*/ 710 w 1878"/>
                <a:gd name="T19" fmla="*/ 704 h 2109"/>
                <a:gd name="T20" fmla="*/ 426 w 1878"/>
                <a:gd name="T21" fmla="*/ 226 h 2109"/>
                <a:gd name="T22" fmla="*/ 582 w 1878"/>
                <a:gd name="T23" fmla="*/ 154 h 2109"/>
                <a:gd name="T24" fmla="*/ 771 w 1878"/>
                <a:gd name="T25" fmla="*/ 98 h 2109"/>
                <a:gd name="T26" fmla="*/ 939 w 1878"/>
                <a:gd name="T27" fmla="*/ 0 h 2109"/>
                <a:gd name="T28" fmla="*/ 939 w 1878"/>
                <a:gd name="T29" fmla="*/ 0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2109">
                  <a:moveTo>
                    <a:pt x="939" y="0"/>
                  </a:moveTo>
                  <a:lnTo>
                    <a:pt x="939" y="0"/>
                  </a:lnTo>
                  <a:cubicBezTo>
                    <a:pt x="1021" y="0"/>
                    <a:pt x="1063" y="51"/>
                    <a:pt x="1107" y="98"/>
                  </a:cubicBezTo>
                  <a:cubicBezTo>
                    <a:pt x="1161" y="154"/>
                    <a:pt x="1215" y="193"/>
                    <a:pt x="1295" y="154"/>
                  </a:cubicBezTo>
                  <a:cubicBezTo>
                    <a:pt x="1423" y="92"/>
                    <a:pt x="1546" y="136"/>
                    <a:pt x="1452" y="226"/>
                  </a:cubicBezTo>
                  <a:cubicBezTo>
                    <a:pt x="1432" y="245"/>
                    <a:pt x="1168" y="434"/>
                    <a:pt x="1168" y="704"/>
                  </a:cubicBezTo>
                  <a:cubicBezTo>
                    <a:pt x="1453" y="802"/>
                    <a:pt x="1878" y="1127"/>
                    <a:pt x="1878" y="1518"/>
                  </a:cubicBezTo>
                  <a:cubicBezTo>
                    <a:pt x="1878" y="1908"/>
                    <a:pt x="1712" y="2109"/>
                    <a:pt x="939" y="2109"/>
                  </a:cubicBezTo>
                  <a:cubicBezTo>
                    <a:pt x="166" y="2109"/>
                    <a:pt x="0" y="1908"/>
                    <a:pt x="0" y="1518"/>
                  </a:cubicBezTo>
                  <a:cubicBezTo>
                    <a:pt x="0" y="1127"/>
                    <a:pt x="424" y="802"/>
                    <a:pt x="710" y="704"/>
                  </a:cubicBezTo>
                  <a:cubicBezTo>
                    <a:pt x="710" y="434"/>
                    <a:pt x="445" y="245"/>
                    <a:pt x="426" y="226"/>
                  </a:cubicBezTo>
                  <a:cubicBezTo>
                    <a:pt x="332" y="136"/>
                    <a:pt x="455" y="92"/>
                    <a:pt x="582" y="154"/>
                  </a:cubicBezTo>
                  <a:cubicBezTo>
                    <a:pt x="663" y="193"/>
                    <a:pt x="716" y="154"/>
                    <a:pt x="771" y="98"/>
                  </a:cubicBezTo>
                  <a:cubicBezTo>
                    <a:pt x="815" y="51"/>
                    <a:pt x="857" y="0"/>
                    <a:pt x="939" y="0"/>
                  </a:cubicBezTo>
                  <a:lnTo>
                    <a:pt x="939" y="0"/>
                  </a:lnTo>
                  <a:close/>
                </a:path>
              </a:pathLst>
            </a:custGeom>
            <a:noFill/>
            <a:ln w="17463" cap="rnd">
              <a:solidFill>
                <a:schemeClr val="tx2"/>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622663753"/>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930105" y="3124200"/>
            <a:ext cx="1695115" cy="41656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3" name="Freeform 22"/>
          <p:cNvSpPr/>
          <p:nvPr/>
        </p:nvSpPr>
        <p:spPr>
          <a:xfrm>
            <a:off x="8696272" y="2347707"/>
            <a:ext cx="826577" cy="2732293"/>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14623 w 619933"/>
              <a:gd name="connsiteY13" fmla="*/ 112244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33673 w 619933"/>
              <a:gd name="connsiteY13" fmla="*/ 116054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167899" y="1579966"/>
                </a:lnTo>
                <a:lnTo>
                  <a:pt x="193729" y="1347491"/>
                </a:lnTo>
                <a:lnTo>
                  <a:pt x="133673" y="116054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4" name="Freeform 23"/>
          <p:cNvSpPr/>
          <p:nvPr/>
        </p:nvSpPr>
        <p:spPr>
          <a:xfrm flipH="1">
            <a:off x="10022241" y="2347707"/>
            <a:ext cx="826577" cy="2732293"/>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94713 w 619933"/>
              <a:gd name="connsiteY11" fmla="*/ 160579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94713" y="1605796"/>
                </a:lnTo>
                <a:lnTo>
                  <a:pt x="73186" y="1347491"/>
                </a:lnTo>
                <a:lnTo>
                  <a:pt x="86101" y="117959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6389508" y="3530600"/>
            <a:ext cx="2540000" cy="46736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1" name="Freeform 20"/>
          <p:cNvSpPr/>
          <p:nvPr/>
        </p:nvSpPr>
        <p:spPr>
          <a:xfrm>
            <a:off x="8054776" y="887855"/>
            <a:ext cx="955176"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05946 w 659027"/>
              <a:gd name="connsiteY5" fmla="*/ 185351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716382"/>
              <a:gd name="connsiteY0" fmla="*/ 41190 h 3164703"/>
              <a:gd name="connsiteX1" fmla="*/ 41189 w 716382"/>
              <a:gd name="connsiteY1" fmla="*/ 178487 h 3164703"/>
              <a:gd name="connsiteX2" fmla="*/ 0 w 716382"/>
              <a:gd name="connsiteY2" fmla="*/ 295190 h 3164703"/>
              <a:gd name="connsiteX3" fmla="*/ 0 w 716382"/>
              <a:gd name="connsiteY3" fmla="*/ 1743676 h 3164703"/>
              <a:gd name="connsiteX4" fmla="*/ 13730 w 716382"/>
              <a:gd name="connsiteY4" fmla="*/ 1812325 h 3164703"/>
              <a:gd name="connsiteX5" fmla="*/ 205946 w 716382"/>
              <a:gd name="connsiteY5" fmla="*/ 1853513 h 3164703"/>
              <a:gd name="connsiteX6" fmla="*/ 336378 w 716382"/>
              <a:gd name="connsiteY6" fmla="*/ 1915298 h 3164703"/>
              <a:gd name="connsiteX7" fmla="*/ 501135 w 716382"/>
              <a:gd name="connsiteY7" fmla="*/ 2100649 h 3164703"/>
              <a:gd name="connsiteX8" fmla="*/ 645297 w 716382"/>
              <a:gd name="connsiteY8" fmla="*/ 2334055 h 3164703"/>
              <a:gd name="connsiteX9" fmla="*/ 652162 w 716382"/>
              <a:gd name="connsiteY9" fmla="*/ 2615514 h 3164703"/>
              <a:gd name="connsiteX10" fmla="*/ 610973 w 716382"/>
              <a:gd name="connsiteY10" fmla="*/ 2800865 h 3164703"/>
              <a:gd name="connsiteX11" fmla="*/ 480541 w 716382"/>
              <a:gd name="connsiteY11" fmla="*/ 2917568 h 3164703"/>
              <a:gd name="connsiteX12" fmla="*/ 315784 w 716382"/>
              <a:gd name="connsiteY12" fmla="*/ 3013676 h 3164703"/>
              <a:gd name="connsiteX13" fmla="*/ 6865 w 716382"/>
              <a:gd name="connsiteY13" fmla="*/ 3027406 h 3164703"/>
              <a:gd name="connsiteX14" fmla="*/ 6865 w 716382"/>
              <a:gd name="connsiteY14" fmla="*/ 3164703 h 3164703"/>
              <a:gd name="connsiteX15" fmla="*/ 659027 w 716382"/>
              <a:gd name="connsiteY15" fmla="*/ 3157838 h 3164703"/>
              <a:gd name="connsiteX16" fmla="*/ 652162 w 716382"/>
              <a:gd name="connsiteY16" fmla="*/ 2684163 h 3164703"/>
              <a:gd name="connsiteX17" fmla="*/ 716382 w 716382"/>
              <a:gd name="connsiteY17" fmla="*/ 2191886 h 3164703"/>
              <a:gd name="connsiteX18" fmla="*/ 583514 w 716382"/>
              <a:gd name="connsiteY18" fmla="*/ 0 h 3164703"/>
              <a:gd name="connsiteX19" fmla="*/ 41189 w 716382"/>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382" h="3164703">
                <a:moveTo>
                  <a:pt x="41189" y="41190"/>
                </a:moveTo>
                <a:lnTo>
                  <a:pt x="41189" y="178487"/>
                </a:lnTo>
                <a:lnTo>
                  <a:pt x="0" y="295190"/>
                </a:lnTo>
                <a:lnTo>
                  <a:pt x="0" y="1743676"/>
                </a:lnTo>
                <a:lnTo>
                  <a:pt x="13730" y="1812325"/>
                </a:lnTo>
                <a:lnTo>
                  <a:pt x="205946" y="185351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716382" y="2191886"/>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22" name="Freeform 21"/>
          <p:cNvSpPr/>
          <p:nvPr/>
        </p:nvSpPr>
        <p:spPr>
          <a:xfrm flipH="1">
            <a:off x="6334898" y="887855"/>
            <a:ext cx="878703"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6724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9027" h="3164703">
                <a:moveTo>
                  <a:pt x="41189" y="41190"/>
                </a:moveTo>
                <a:lnTo>
                  <a:pt x="41189" y="178487"/>
                </a:lnTo>
                <a:lnTo>
                  <a:pt x="0" y="295190"/>
                </a:lnTo>
                <a:lnTo>
                  <a:pt x="0" y="1743676"/>
                </a:lnTo>
                <a:lnTo>
                  <a:pt x="13730" y="1812325"/>
                </a:lnTo>
                <a:lnTo>
                  <a:pt x="212811" y="186724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659027" y="2306595"/>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Rectangle 15"/>
          <p:cNvSpPr/>
          <p:nvPr/>
        </p:nvSpPr>
        <p:spPr>
          <a:xfrm>
            <a:off x="3778015" y="2514600"/>
            <a:ext cx="2540000" cy="54864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7" name="Rectangle 16"/>
          <p:cNvSpPr/>
          <p:nvPr/>
        </p:nvSpPr>
        <p:spPr>
          <a:xfrm>
            <a:off x="3556000" y="5156199"/>
            <a:ext cx="7213600" cy="1742351"/>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4" name="Freeform 13"/>
          <p:cNvSpPr/>
          <p:nvPr/>
        </p:nvSpPr>
        <p:spPr>
          <a:xfrm>
            <a:off x="5320886" y="1185333"/>
            <a:ext cx="1065804" cy="3994275"/>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418353 h 2995706"/>
              <a:gd name="connsiteX1" fmla="*/ 0 w 799353"/>
              <a:gd name="connsiteY1" fmla="*/ 1284941 h 2995706"/>
              <a:gd name="connsiteX2" fmla="*/ 657412 w 799353"/>
              <a:gd name="connsiteY2" fmla="*/ 2554941 h 2995706"/>
              <a:gd name="connsiteX3" fmla="*/ 717176 w 799353"/>
              <a:gd name="connsiteY3" fmla="*/ 2652059 h 2995706"/>
              <a:gd name="connsiteX4" fmla="*/ 687294 w 799353"/>
              <a:gd name="connsiteY4" fmla="*/ 2719294 h 2995706"/>
              <a:gd name="connsiteX5" fmla="*/ 627529 w 799353"/>
              <a:gd name="connsiteY5" fmla="*/ 2764118 h 2995706"/>
              <a:gd name="connsiteX6" fmla="*/ 605118 w 799353"/>
              <a:gd name="connsiteY6" fmla="*/ 2779059 h 2995706"/>
              <a:gd name="connsiteX7" fmla="*/ 582706 w 799353"/>
              <a:gd name="connsiteY7" fmla="*/ 2794000 h 2995706"/>
              <a:gd name="connsiteX8" fmla="*/ 582706 w 799353"/>
              <a:gd name="connsiteY8" fmla="*/ 2794000 h 2995706"/>
              <a:gd name="connsiteX9" fmla="*/ 425823 w 799353"/>
              <a:gd name="connsiteY9" fmla="*/ 2831353 h 2995706"/>
              <a:gd name="connsiteX10" fmla="*/ 425823 w 799353"/>
              <a:gd name="connsiteY10" fmla="*/ 2995706 h 2995706"/>
              <a:gd name="connsiteX11" fmla="*/ 799353 w 799353"/>
              <a:gd name="connsiteY11" fmla="*/ 2988235 h 2995706"/>
              <a:gd name="connsiteX12" fmla="*/ 791882 w 799353"/>
              <a:gd name="connsiteY12" fmla="*/ 2891118 h 2995706"/>
              <a:gd name="connsiteX13" fmla="*/ 791882 w 799353"/>
              <a:gd name="connsiteY13" fmla="*/ 0 h 2995706"/>
              <a:gd name="connsiteX14" fmla="*/ 7470 w 799353"/>
              <a:gd name="connsiteY14" fmla="*/ 418353 h 2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95706">
                <a:moveTo>
                  <a:pt x="7470" y="418353"/>
                </a:moveTo>
                <a:lnTo>
                  <a:pt x="0" y="1284941"/>
                </a:lnTo>
                <a:lnTo>
                  <a:pt x="657412" y="2554941"/>
                </a:lnTo>
                <a:lnTo>
                  <a:pt x="717176" y="2652059"/>
                </a:lnTo>
                <a:lnTo>
                  <a:pt x="687294" y="2719294"/>
                </a:lnTo>
                <a:cubicBezTo>
                  <a:pt x="667372" y="2734235"/>
                  <a:pt x="647668" y="2749471"/>
                  <a:pt x="627529" y="2764118"/>
                </a:cubicBezTo>
                <a:cubicBezTo>
                  <a:pt x="620268" y="2769399"/>
                  <a:pt x="612129" y="2773450"/>
                  <a:pt x="605118" y="2779059"/>
                </a:cubicBezTo>
                <a:cubicBezTo>
                  <a:pt x="584241" y="2795761"/>
                  <a:pt x="598695" y="2794000"/>
                  <a:pt x="582706" y="2794000"/>
                </a:cubicBezTo>
                <a:lnTo>
                  <a:pt x="582706" y="2794000"/>
                </a:lnTo>
                <a:lnTo>
                  <a:pt x="425823" y="2831353"/>
                </a:lnTo>
                <a:lnTo>
                  <a:pt x="425823" y="2995706"/>
                </a:lnTo>
                <a:lnTo>
                  <a:pt x="799353" y="2988235"/>
                </a:lnTo>
                <a:lnTo>
                  <a:pt x="791882" y="2891118"/>
                </a:lnTo>
                <a:lnTo>
                  <a:pt x="791882" y="0"/>
                </a:lnTo>
                <a:lnTo>
                  <a:pt x="7470" y="418353"/>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15" name="Freeform 14"/>
          <p:cNvSpPr/>
          <p:nvPr/>
        </p:nvSpPr>
        <p:spPr>
          <a:xfrm flipH="1">
            <a:off x="3683167" y="1255059"/>
            <a:ext cx="1065804" cy="3924548"/>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366058 h 2943411"/>
              <a:gd name="connsiteX1" fmla="*/ 0 w 799353"/>
              <a:gd name="connsiteY1" fmla="*/ 1232646 h 2943411"/>
              <a:gd name="connsiteX2" fmla="*/ 657412 w 799353"/>
              <a:gd name="connsiteY2" fmla="*/ 2502646 h 2943411"/>
              <a:gd name="connsiteX3" fmla="*/ 717176 w 799353"/>
              <a:gd name="connsiteY3" fmla="*/ 2599764 h 2943411"/>
              <a:gd name="connsiteX4" fmla="*/ 687294 w 799353"/>
              <a:gd name="connsiteY4" fmla="*/ 2666999 h 2943411"/>
              <a:gd name="connsiteX5" fmla="*/ 627529 w 799353"/>
              <a:gd name="connsiteY5" fmla="*/ 2711823 h 2943411"/>
              <a:gd name="connsiteX6" fmla="*/ 605118 w 799353"/>
              <a:gd name="connsiteY6" fmla="*/ 2726764 h 2943411"/>
              <a:gd name="connsiteX7" fmla="*/ 582706 w 799353"/>
              <a:gd name="connsiteY7" fmla="*/ 2741705 h 2943411"/>
              <a:gd name="connsiteX8" fmla="*/ 582706 w 799353"/>
              <a:gd name="connsiteY8" fmla="*/ 2741705 h 2943411"/>
              <a:gd name="connsiteX9" fmla="*/ 425823 w 799353"/>
              <a:gd name="connsiteY9" fmla="*/ 2779058 h 2943411"/>
              <a:gd name="connsiteX10" fmla="*/ 425823 w 799353"/>
              <a:gd name="connsiteY10" fmla="*/ 2943411 h 2943411"/>
              <a:gd name="connsiteX11" fmla="*/ 799353 w 799353"/>
              <a:gd name="connsiteY11" fmla="*/ 2935940 h 2943411"/>
              <a:gd name="connsiteX12" fmla="*/ 791882 w 799353"/>
              <a:gd name="connsiteY12" fmla="*/ 2838823 h 2943411"/>
              <a:gd name="connsiteX13" fmla="*/ 724647 w 799353"/>
              <a:gd name="connsiteY13" fmla="*/ 0 h 2943411"/>
              <a:gd name="connsiteX14" fmla="*/ 7470 w 799353"/>
              <a:gd name="connsiteY14" fmla="*/ 366058 h 294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43411">
                <a:moveTo>
                  <a:pt x="7470" y="366058"/>
                </a:moveTo>
                <a:lnTo>
                  <a:pt x="0" y="1232646"/>
                </a:lnTo>
                <a:lnTo>
                  <a:pt x="657412" y="2502646"/>
                </a:lnTo>
                <a:lnTo>
                  <a:pt x="717176" y="2599764"/>
                </a:lnTo>
                <a:lnTo>
                  <a:pt x="687294" y="2666999"/>
                </a:lnTo>
                <a:cubicBezTo>
                  <a:pt x="667372" y="2681940"/>
                  <a:pt x="647668" y="2697176"/>
                  <a:pt x="627529" y="2711823"/>
                </a:cubicBezTo>
                <a:cubicBezTo>
                  <a:pt x="620268" y="2717104"/>
                  <a:pt x="612129" y="2721155"/>
                  <a:pt x="605118" y="2726764"/>
                </a:cubicBezTo>
                <a:cubicBezTo>
                  <a:pt x="584241" y="2743466"/>
                  <a:pt x="598695" y="2741705"/>
                  <a:pt x="582706" y="2741705"/>
                </a:cubicBezTo>
                <a:lnTo>
                  <a:pt x="582706" y="2741705"/>
                </a:lnTo>
                <a:lnTo>
                  <a:pt x="425823" y="2779058"/>
                </a:lnTo>
                <a:lnTo>
                  <a:pt x="425823" y="2943411"/>
                </a:lnTo>
                <a:lnTo>
                  <a:pt x="799353" y="2935940"/>
                </a:lnTo>
                <a:lnTo>
                  <a:pt x="791882" y="2838823"/>
                </a:lnTo>
                <a:lnTo>
                  <a:pt x="724647" y="0"/>
                </a:lnTo>
                <a:lnTo>
                  <a:pt x="7470" y="366058"/>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 name="Rectangle 1"/>
          <p:cNvSpPr/>
          <p:nvPr/>
        </p:nvSpPr>
        <p:spPr>
          <a:xfrm>
            <a:off x="-406400" y="4966084"/>
            <a:ext cx="12801600" cy="347133"/>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 name="TextBox 3"/>
          <p:cNvSpPr txBox="1"/>
          <p:nvPr/>
        </p:nvSpPr>
        <p:spPr>
          <a:xfrm>
            <a:off x="609600" y="482600"/>
            <a:ext cx="2848857" cy="666786"/>
          </a:xfrm>
          <a:prstGeom prst="rect">
            <a:avLst/>
          </a:prstGeom>
          <a:noFill/>
        </p:spPr>
        <p:txBody>
          <a:bodyPr wrap="none" rtlCol="0">
            <a:spAutoFit/>
          </a:bodyPr>
          <a:lstStyle/>
          <a:p>
            <a:r>
              <a:rPr lang="en-US" sz="2133" dirty="0" err="1"/>
              <a:t>Xxxx</a:t>
            </a:r>
            <a:r>
              <a:rPr lang="en-US" sz="2133" dirty="0"/>
              <a:t> xxx </a:t>
            </a:r>
            <a:r>
              <a:rPr lang="en-US" sz="2133" dirty="0" err="1"/>
              <a:t>xxx</a:t>
            </a:r>
            <a:r>
              <a:rPr lang="en-US" sz="2133" dirty="0"/>
              <a:t> xx </a:t>
            </a:r>
            <a:r>
              <a:rPr lang="en-US" sz="2133" dirty="0" err="1"/>
              <a:t>xxxxxx</a:t>
            </a:r>
            <a:endParaRPr lang="en-US" sz="2133" dirty="0"/>
          </a:p>
          <a:p>
            <a:r>
              <a:rPr lang="en-US" sz="1600" dirty="0"/>
              <a:t>$X (XX 2015)</a:t>
            </a:r>
          </a:p>
        </p:txBody>
      </p:sp>
      <p:pic>
        <p:nvPicPr>
          <p:cNvPr id="8" name="Picture 7"/>
          <p:cNvPicPr>
            <a:picLocks noChangeAspect="1"/>
          </p:cNvPicPr>
          <p:nvPr/>
        </p:nvPicPr>
        <p:blipFill>
          <a:blip r:embed="rId2"/>
          <a:stretch>
            <a:fillRect/>
          </a:stretch>
        </p:blipFill>
        <p:spPr>
          <a:xfrm>
            <a:off x="3784767" y="1701800"/>
            <a:ext cx="2495999" cy="3276600"/>
          </a:xfrm>
          <a:prstGeom prst="rect">
            <a:avLst/>
          </a:prstGeom>
          <a:ln>
            <a:noFill/>
          </a:ln>
        </p:spPr>
      </p:pic>
      <p:pic>
        <p:nvPicPr>
          <p:cNvPr id="9" name="Picture 8"/>
          <p:cNvPicPr>
            <a:picLocks noChangeAspect="1"/>
          </p:cNvPicPr>
          <p:nvPr/>
        </p:nvPicPr>
        <p:blipFill>
          <a:blip r:embed="rId3"/>
          <a:stretch>
            <a:fillRect/>
          </a:stretch>
        </p:blipFill>
        <p:spPr>
          <a:xfrm>
            <a:off x="6300867" y="1092200"/>
            <a:ext cx="2693405" cy="3886200"/>
          </a:xfrm>
          <a:prstGeom prst="rect">
            <a:avLst/>
          </a:prstGeom>
        </p:spPr>
      </p:pic>
      <p:pic>
        <p:nvPicPr>
          <p:cNvPr id="10" name="Picture 9"/>
          <p:cNvPicPr>
            <a:picLocks noChangeAspect="1"/>
          </p:cNvPicPr>
          <p:nvPr/>
        </p:nvPicPr>
        <p:blipFill>
          <a:blip r:embed="rId4"/>
          <a:stretch>
            <a:fillRect/>
          </a:stretch>
        </p:blipFill>
        <p:spPr>
          <a:xfrm>
            <a:off x="8839201" y="2482943"/>
            <a:ext cx="1836412" cy="2493143"/>
          </a:xfrm>
          <a:prstGeom prst="rect">
            <a:avLst/>
          </a:prstGeom>
        </p:spPr>
      </p:pic>
      <p:sp>
        <p:nvSpPr>
          <p:cNvPr id="11" name="Rectangle 10"/>
          <p:cNvSpPr/>
          <p:nvPr/>
        </p:nvSpPr>
        <p:spPr>
          <a:xfrm>
            <a:off x="4348925" y="5359400"/>
            <a:ext cx="1367682" cy="420564"/>
          </a:xfrm>
          <a:prstGeom prst="rect">
            <a:avLst/>
          </a:prstGeom>
        </p:spPr>
        <p:txBody>
          <a:bodyPr wrap="none">
            <a:spAutoFit/>
          </a:bodyPr>
          <a:lstStyle/>
          <a:p>
            <a:pPr algn="ctr"/>
            <a:r>
              <a:rPr lang="en-US" sz="2133" dirty="0"/>
              <a:t>X xx xxx X</a:t>
            </a:r>
          </a:p>
        </p:txBody>
      </p:sp>
      <p:sp>
        <p:nvSpPr>
          <p:cNvPr id="12" name="Rectangle 11"/>
          <p:cNvSpPr/>
          <p:nvPr/>
        </p:nvSpPr>
        <p:spPr>
          <a:xfrm>
            <a:off x="7113459" y="5359400"/>
            <a:ext cx="1367682" cy="420564"/>
          </a:xfrm>
          <a:prstGeom prst="rect">
            <a:avLst/>
          </a:prstGeom>
        </p:spPr>
        <p:txBody>
          <a:bodyPr wrap="none">
            <a:spAutoFit/>
          </a:bodyPr>
          <a:lstStyle/>
          <a:p>
            <a:pPr algn="ctr"/>
            <a:r>
              <a:rPr lang="en-US" sz="2133" dirty="0"/>
              <a:t>X xx xxx X</a:t>
            </a:r>
          </a:p>
        </p:txBody>
      </p:sp>
      <p:sp>
        <p:nvSpPr>
          <p:cNvPr id="13" name="Rectangle 12"/>
          <p:cNvSpPr/>
          <p:nvPr/>
        </p:nvSpPr>
        <p:spPr>
          <a:xfrm>
            <a:off x="9073564" y="5359400"/>
            <a:ext cx="1367682" cy="420564"/>
          </a:xfrm>
          <a:prstGeom prst="rect">
            <a:avLst/>
          </a:prstGeom>
        </p:spPr>
        <p:txBody>
          <a:bodyPr wrap="none">
            <a:spAutoFit/>
          </a:bodyPr>
          <a:lstStyle/>
          <a:p>
            <a:pPr algn="ctr"/>
            <a:r>
              <a:rPr lang="en-US" sz="2133" dirty="0"/>
              <a:t>X xx xxx X</a:t>
            </a:r>
          </a:p>
        </p:txBody>
      </p:sp>
      <p:sp>
        <p:nvSpPr>
          <p:cNvPr id="25" name="TextBox 24"/>
          <p:cNvSpPr txBox="1"/>
          <p:nvPr/>
        </p:nvSpPr>
        <p:spPr>
          <a:xfrm>
            <a:off x="609600" y="2496777"/>
            <a:ext cx="3149600" cy="1405449"/>
          </a:xfrm>
          <a:prstGeom prst="rect">
            <a:avLst/>
          </a:prstGeom>
          <a:noFill/>
        </p:spPr>
        <p:txBody>
          <a:bodyPr wrap="square" rtlCol="0">
            <a:spAutoFit/>
          </a:bodyPr>
          <a:lstStyle/>
          <a:p>
            <a:r>
              <a:rPr lang="en-US" sz="2133" dirty="0"/>
              <a:t>25% </a:t>
            </a:r>
            <a:r>
              <a:rPr lang="en-US" sz="2133" dirty="0" err="1"/>
              <a:t>Xxxxxx</a:t>
            </a:r>
            <a:r>
              <a:rPr lang="en-US" sz="2133" dirty="0"/>
              <a:t> x xx 2014</a:t>
            </a:r>
          </a:p>
          <a:p>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a:t>
            </a:r>
            <a:r>
              <a:rPr lang="en-US" sz="1600" dirty="0"/>
              <a:t> </a:t>
            </a:r>
            <a:r>
              <a:rPr lang="en-US" sz="1600" dirty="0" err="1"/>
              <a:t>xxxxx</a:t>
            </a:r>
            <a:r>
              <a:rPr lang="en-US" sz="1600" dirty="0"/>
              <a:t> xx </a:t>
            </a:r>
            <a:r>
              <a:rPr lang="en-US" sz="1600" dirty="0" err="1"/>
              <a:t>xxxxxxx</a:t>
            </a:r>
            <a:r>
              <a:rPr lang="en-US" sz="1600" dirty="0"/>
              <a:t> xxx xx </a:t>
            </a:r>
            <a:r>
              <a:rPr lang="en-US" sz="1600" dirty="0" err="1"/>
              <a:t>xx</a:t>
            </a:r>
            <a:r>
              <a:rPr lang="en-US" sz="1600" dirty="0"/>
              <a:t> </a:t>
            </a:r>
            <a:r>
              <a:rPr lang="en-US" sz="1600" dirty="0" err="1"/>
              <a:t>xxxx</a:t>
            </a:r>
            <a:r>
              <a:rPr lang="en-US" sz="1600" dirty="0"/>
              <a:t> x </a:t>
            </a:r>
            <a:r>
              <a:rPr lang="en-US" sz="1600" dirty="0" err="1"/>
              <a:t>xxxxxxx</a:t>
            </a:r>
            <a:r>
              <a:rPr lang="en-US" sz="1600" dirty="0"/>
              <a:t> xx </a:t>
            </a:r>
            <a:r>
              <a:rPr lang="en-US" sz="1600" dirty="0" err="1"/>
              <a:t>Xx</a:t>
            </a:r>
            <a:r>
              <a:rPr lang="en-US" sz="1600" dirty="0"/>
              <a:t> </a:t>
            </a:r>
            <a:r>
              <a:rPr lang="en-US" sz="1600" dirty="0" err="1"/>
              <a:t>xxxxxxxxxxx</a:t>
            </a:r>
            <a:r>
              <a:rPr lang="en-US" sz="1600" dirty="0"/>
              <a:t> x </a:t>
            </a:r>
            <a:r>
              <a:rPr lang="en-US" sz="1600" dirty="0" err="1"/>
              <a:t>xxxx</a:t>
            </a:r>
            <a:r>
              <a:rPr lang="en-US" sz="1600" dirty="0"/>
              <a:t> xx xxx </a:t>
            </a:r>
          </a:p>
        </p:txBody>
      </p:sp>
      <p:sp>
        <p:nvSpPr>
          <p:cNvPr id="26" name="Rectangle 25"/>
          <p:cNvSpPr/>
          <p:nvPr/>
        </p:nvSpPr>
        <p:spPr>
          <a:xfrm>
            <a:off x="4552505" y="4200806"/>
            <a:ext cx="960519" cy="584775"/>
          </a:xfrm>
          <a:prstGeom prst="rect">
            <a:avLst/>
          </a:prstGeom>
        </p:spPr>
        <p:txBody>
          <a:bodyPr wrap="none">
            <a:spAutoFit/>
          </a:bodyPr>
          <a:lstStyle/>
          <a:p>
            <a:pPr algn="ctr"/>
            <a:r>
              <a:rPr lang="en-US" sz="3200" dirty="0">
                <a:solidFill>
                  <a:schemeClr val="bg1"/>
                </a:solidFill>
              </a:rPr>
              <a:t>$45 </a:t>
            </a:r>
          </a:p>
        </p:txBody>
      </p:sp>
      <p:sp>
        <p:nvSpPr>
          <p:cNvPr id="27" name="Rectangle 26"/>
          <p:cNvSpPr/>
          <p:nvPr/>
        </p:nvSpPr>
        <p:spPr>
          <a:xfrm>
            <a:off x="7167309" y="4200806"/>
            <a:ext cx="960519" cy="584775"/>
          </a:xfrm>
          <a:prstGeom prst="rect">
            <a:avLst/>
          </a:prstGeom>
        </p:spPr>
        <p:txBody>
          <a:bodyPr wrap="none">
            <a:spAutoFit/>
          </a:bodyPr>
          <a:lstStyle/>
          <a:p>
            <a:pPr algn="ctr"/>
            <a:r>
              <a:rPr lang="en-US" sz="3200" dirty="0">
                <a:solidFill>
                  <a:schemeClr val="bg1"/>
                </a:solidFill>
              </a:rPr>
              <a:t>$31 </a:t>
            </a:r>
          </a:p>
        </p:txBody>
      </p:sp>
      <p:sp>
        <p:nvSpPr>
          <p:cNvPr id="28" name="Rectangle 27"/>
          <p:cNvSpPr/>
          <p:nvPr/>
        </p:nvSpPr>
        <p:spPr>
          <a:xfrm>
            <a:off x="9277145" y="4200806"/>
            <a:ext cx="960519" cy="584775"/>
          </a:xfrm>
          <a:prstGeom prst="rect">
            <a:avLst/>
          </a:prstGeom>
        </p:spPr>
        <p:txBody>
          <a:bodyPr wrap="none">
            <a:spAutoFit/>
          </a:bodyPr>
          <a:lstStyle/>
          <a:p>
            <a:pPr algn="ctr"/>
            <a:r>
              <a:rPr lang="en-US" sz="3200" dirty="0">
                <a:solidFill>
                  <a:schemeClr val="bg1"/>
                </a:solidFill>
              </a:rPr>
              <a:t>$38 </a:t>
            </a:r>
          </a:p>
        </p:txBody>
      </p:sp>
    </p:spTree>
    <p:extLst>
      <p:ext uri="{BB962C8B-B14F-4D97-AF65-F5344CB8AC3E}">
        <p14:creationId xmlns:p14="http://schemas.microsoft.com/office/powerpoint/2010/main" val="340367166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60000">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60000">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14:bounceEnd="60000">
                                          <p:cBhvr additive="base">
                                            <p:cTn id="12" dur="1000" fill="hold"/>
                                            <p:tgtEl>
                                              <p:spTgt spid="19"/>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14:presetBounceEnd="60000">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14:bounceEnd="60000">
                                          <p:cBhvr additive="base">
                                            <p:cTn id="1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1000" fill="hold"/>
                                            <p:tgtEl>
                                              <p:spTgt spid="19"/>
                                            </p:tgtEl>
                                            <p:attrNameLst>
                                              <p:attrName>ppt_x</p:attrName>
                                            </p:attrNameLst>
                                          </p:cBhvr>
                                          <p:tavLst>
                                            <p:tav tm="0">
                                              <p:val>
                                                <p:strVal val="#ppt_x"/>
                                              </p:val>
                                            </p:tav>
                                            <p:tav tm="100000">
                                              <p:val>
                                                <p:strVal val="#ppt_x"/>
                                              </p:val>
                                            </p:tav>
                                          </p:tavLst>
                                        </p:anim>
                                        <p:anim calcmode="lin" valueType="num">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ppt_x"/>
                                              </p:val>
                                            </p:tav>
                                            <p:tav tm="100000">
                                              <p:val>
                                                <p:strVal val="#ppt_x"/>
                                              </p:val>
                                            </p:tav>
                                          </p:tavLst>
                                        </p:anim>
                                        <p:anim calcmode="lin" valueType="num">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a:t>
            </a:r>
            <a:r>
              <a:rPr lang="en-US" dirty="0"/>
              <a:t> x </a:t>
            </a:r>
            <a:r>
              <a:rPr lang="en-US" dirty="0" err="1"/>
              <a:t>x</a:t>
            </a:r>
            <a:endParaRPr lang="en-US" dirty="0"/>
          </a:p>
        </p:txBody>
      </p:sp>
      <p:sp>
        <p:nvSpPr>
          <p:cNvPr id="35" name="Rectangle 34"/>
          <p:cNvSpPr/>
          <p:nvPr/>
        </p:nvSpPr>
        <p:spPr>
          <a:xfrm>
            <a:off x="8941635" y="2749400"/>
            <a:ext cx="3148765"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36" name="Rectangle 35"/>
          <p:cNvSpPr/>
          <p:nvPr/>
        </p:nvSpPr>
        <p:spPr>
          <a:xfrm>
            <a:off x="8941637" y="1798167"/>
            <a:ext cx="3250363" cy="947952"/>
          </a:xfrm>
          <a:prstGeom prst="rect">
            <a:avLst/>
          </a:prstGeom>
          <a:gradFill>
            <a:gsLst>
              <a:gs pos="0">
                <a:schemeClr val="tx2">
                  <a:lumMod val="75000"/>
                </a:schemeClr>
              </a:gs>
              <a:gs pos="32000">
                <a:schemeClr val="tx2"/>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a:t>
            </a:r>
            <a:r>
              <a:rPr lang="en-US" dirty="0">
                <a:solidFill>
                  <a:srgbClr val="FFFFFF"/>
                </a:solidFill>
              </a:rPr>
              <a:t> x xxx </a:t>
            </a:r>
          </a:p>
        </p:txBody>
      </p:sp>
      <p:sp>
        <p:nvSpPr>
          <p:cNvPr id="37" name="Rectangle 36"/>
          <p:cNvSpPr/>
          <p:nvPr/>
        </p:nvSpPr>
        <p:spPr>
          <a:xfrm>
            <a:off x="8941635" y="5178483"/>
            <a:ext cx="3148765"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1" name="Parallelogram 40"/>
          <p:cNvSpPr/>
          <p:nvPr/>
        </p:nvSpPr>
        <p:spPr>
          <a:xfrm rot="5400000" flipV="1">
            <a:off x="8513094" y="2047757"/>
            <a:ext cx="1126908" cy="269817"/>
          </a:xfrm>
          <a:prstGeom prst="parallelogram">
            <a:avLst>
              <a:gd name="adj" fmla="val 66077"/>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p:cNvSpPr/>
          <p:nvPr/>
        </p:nvSpPr>
        <p:spPr>
          <a:xfrm>
            <a:off x="5961089" y="2557867"/>
            <a:ext cx="2887380"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43" name="Rectangle 42"/>
          <p:cNvSpPr/>
          <p:nvPr/>
        </p:nvSpPr>
        <p:spPr>
          <a:xfrm>
            <a:off x="5961091" y="1604251"/>
            <a:ext cx="3250363" cy="947952"/>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a:solidFill>
                  <a:srgbClr val="FFFFFF"/>
                </a:solidFill>
              </a:rPr>
              <a:t>Xx </a:t>
            </a:r>
            <a:r>
              <a:rPr lang="en-US" dirty="0" err="1">
                <a:solidFill>
                  <a:srgbClr val="FFFFFF"/>
                </a:solidFill>
              </a:rPr>
              <a:t>xxxxx</a:t>
            </a:r>
            <a:r>
              <a:rPr lang="en-US" dirty="0">
                <a:solidFill>
                  <a:srgbClr val="FFFFFF"/>
                </a:solidFill>
              </a:rPr>
              <a:t> </a:t>
            </a:r>
          </a:p>
        </p:txBody>
      </p:sp>
      <p:sp>
        <p:nvSpPr>
          <p:cNvPr id="44" name="Rectangle 43"/>
          <p:cNvSpPr/>
          <p:nvPr/>
        </p:nvSpPr>
        <p:spPr>
          <a:xfrm>
            <a:off x="5961089" y="4984932"/>
            <a:ext cx="2887380"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5" name="Parallelogram 44"/>
          <p:cNvSpPr/>
          <p:nvPr/>
        </p:nvSpPr>
        <p:spPr>
          <a:xfrm rot="5400000" flipV="1">
            <a:off x="5532549" y="1854485"/>
            <a:ext cx="1126907" cy="269817"/>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p:cNvSpPr/>
          <p:nvPr/>
        </p:nvSpPr>
        <p:spPr>
          <a:xfrm>
            <a:off x="2980546" y="2368767"/>
            <a:ext cx="2887377" cy="3011424"/>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47" name="Rectangle 46"/>
          <p:cNvSpPr/>
          <p:nvPr/>
        </p:nvSpPr>
        <p:spPr>
          <a:xfrm>
            <a:off x="2980545" y="1422647"/>
            <a:ext cx="3250363" cy="947952"/>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Xxxxxx</a:t>
            </a:r>
            <a:endParaRPr lang="en-US" dirty="0">
              <a:solidFill>
                <a:srgbClr val="FFFFFF"/>
              </a:solidFill>
            </a:endParaRPr>
          </a:p>
        </p:txBody>
      </p:sp>
      <p:sp>
        <p:nvSpPr>
          <p:cNvPr id="48" name="Rectangle 47"/>
          <p:cNvSpPr/>
          <p:nvPr/>
        </p:nvSpPr>
        <p:spPr>
          <a:xfrm>
            <a:off x="2980546" y="4789999"/>
            <a:ext cx="2887377"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49" name="Rectangle 48"/>
          <p:cNvSpPr/>
          <p:nvPr/>
        </p:nvSpPr>
        <p:spPr>
          <a:xfrm>
            <a:off x="-5241" y="2194734"/>
            <a:ext cx="2892456"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Xxxxxxxxx</a:t>
            </a:r>
            <a:r>
              <a:rPr lang="en-US" sz="2133" dirty="0">
                <a:solidFill>
                  <a:schemeClr val="tx1"/>
                </a:solidFill>
              </a:rPr>
              <a:t> xxx x</a:t>
            </a:r>
          </a:p>
          <a:p>
            <a:pPr defTabSz="888978">
              <a:lnSpc>
                <a:spcPct val="90000"/>
              </a:lnSpc>
              <a:spcBef>
                <a:spcPct val="0"/>
              </a:spcBef>
              <a:spcAft>
                <a:spcPts val="267"/>
              </a:spcAft>
            </a:pPr>
            <a:r>
              <a:rPr lang="en-US" sz="1600" dirty="0">
                <a:solidFill>
                  <a:schemeClr val="tx1"/>
                </a:solidFill>
              </a:rPr>
              <a:t>Xx </a:t>
            </a:r>
            <a:r>
              <a:rPr lang="en-US" sz="1600" dirty="0" err="1">
                <a:solidFill>
                  <a:schemeClr val="tx1"/>
                </a:solidFill>
              </a:rPr>
              <a:t>xxxxxx</a:t>
            </a:r>
            <a:r>
              <a:rPr lang="en-US" sz="1600" dirty="0">
                <a:solidFill>
                  <a:schemeClr val="tx1"/>
                </a:solidFill>
              </a:rPr>
              <a:t> </a:t>
            </a:r>
            <a:r>
              <a:rPr lang="en-US" sz="1600" dirty="0" err="1">
                <a:solidFill>
                  <a:schemeClr val="tx1"/>
                </a:solidFill>
              </a:rPr>
              <a:t>xxxxx</a:t>
            </a:r>
            <a:r>
              <a:rPr lang="en-US" sz="1600" dirty="0">
                <a:solidFill>
                  <a:schemeClr val="tx1"/>
                </a:solidFill>
              </a:rPr>
              <a:t> x xx </a:t>
            </a:r>
            <a:r>
              <a:rPr lang="en-US" sz="1600" dirty="0" err="1">
                <a:solidFill>
                  <a:schemeClr val="tx1"/>
                </a:solidFill>
              </a:rPr>
              <a:t>xx</a:t>
            </a:r>
            <a:r>
              <a:rPr lang="en-US" sz="1600" dirty="0">
                <a:solidFill>
                  <a:schemeClr val="tx1"/>
                </a:solidFill>
              </a:rPr>
              <a:t> </a:t>
            </a:r>
            <a:r>
              <a:rPr lang="en-US" sz="1600" dirty="0" err="1">
                <a:solidFill>
                  <a:schemeClr val="tx1"/>
                </a:solidFill>
              </a:rPr>
              <a:t>xxxxx</a:t>
            </a:r>
            <a:r>
              <a:rPr lang="en-US" sz="1600" dirty="0">
                <a:solidFill>
                  <a:schemeClr val="tx1"/>
                </a:solidFill>
              </a:rPr>
              <a:t> xxx “</a:t>
            </a:r>
            <a:r>
              <a:rPr lang="en-US" sz="1600" dirty="0" err="1">
                <a:solidFill>
                  <a:schemeClr val="tx1"/>
                </a:solidFill>
              </a:rPr>
              <a:t>xxxxxxxx</a:t>
            </a:r>
            <a:r>
              <a:rPr lang="en-US" sz="1600" dirty="0">
                <a:solidFill>
                  <a:schemeClr val="tx1"/>
                </a:solidFill>
              </a:rPr>
              <a:t> x ” xxx </a:t>
            </a:r>
            <a:r>
              <a:rPr lang="en-US" sz="1600" dirty="0" err="1">
                <a:solidFill>
                  <a:schemeClr val="tx1"/>
                </a:solidFill>
              </a:rPr>
              <a:t>xxx</a:t>
            </a:r>
            <a:r>
              <a:rPr lang="en-US" sz="1600" dirty="0">
                <a:solidFill>
                  <a:schemeClr val="tx1"/>
                </a:solidFill>
              </a:rPr>
              <a:t> x </a:t>
            </a:r>
            <a:r>
              <a:rPr lang="en-US" sz="1600" dirty="0" err="1">
                <a:solidFill>
                  <a:schemeClr val="tx1"/>
                </a:solidFill>
              </a:rPr>
              <a:t>xxxxx</a:t>
            </a:r>
            <a:r>
              <a:rPr lang="en-US" sz="1600" dirty="0">
                <a:solidFill>
                  <a:schemeClr val="tx1"/>
                </a:solidFill>
              </a:rPr>
              <a:t> x </a:t>
            </a:r>
            <a:r>
              <a:rPr lang="en-US" sz="1600" dirty="0" err="1">
                <a:solidFill>
                  <a:schemeClr val="tx1"/>
                </a:solidFill>
              </a:rPr>
              <a:t>xxxxxxxxxx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a:t>
            </a:r>
            <a:r>
              <a:rPr lang="en-US" sz="1600" dirty="0">
                <a:solidFill>
                  <a:schemeClr val="tx1"/>
                </a:solidFill>
              </a:rPr>
              <a:t> x xxx </a:t>
            </a:r>
            <a:r>
              <a:rPr lang="en-US" sz="1600" dirty="0" err="1">
                <a:solidFill>
                  <a:schemeClr val="tx1"/>
                </a:solidFill>
              </a:rPr>
              <a:t>xxxxxxxx</a:t>
            </a:r>
            <a:r>
              <a:rPr lang="en-US" sz="1600" dirty="0">
                <a:solidFill>
                  <a:schemeClr val="tx1"/>
                </a:solidFill>
              </a:rPr>
              <a:t> x </a:t>
            </a:r>
            <a:r>
              <a:rPr lang="en-US" sz="1600" dirty="0" err="1">
                <a:solidFill>
                  <a:schemeClr val="tx1"/>
                </a:solidFill>
              </a:rPr>
              <a:t>xxxx</a:t>
            </a:r>
            <a:r>
              <a:rPr lang="en-US" sz="1600" dirty="0">
                <a:solidFill>
                  <a:schemeClr val="tx1"/>
                </a:solidFill>
              </a:rPr>
              <a:t> </a:t>
            </a:r>
            <a:r>
              <a:rPr lang="en-US" sz="1600" dirty="0" err="1">
                <a:solidFill>
                  <a:schemeClr val="tx1"/>
                </a:solidFill>
              </a:rPr>
              <a:t>xxxxxxxxxxxx</a:t>
            </a:r>
            <a:r>
              <a:rPr lang="en-US" sz="1600" dirty="0">
                <a:solidFill>
                  <a:schemeClr val="tx1"/>
                </a:solidFill>
              </a:rPr>
              <a:t> </a:t>
            </a:r>
            <a:r>
              <a:rPr lang="en-US" sz="1600" dirty="0" err="1">
                <a:solidFill>
                  <a:schemeClr val="tx1"/>
                </a:solidFill>
              </a:rPr>
              <a:t>xxxx</a:t>
            </a:r>
            <a:endParaRPr lang="en-US" sz="1467" dirty="0">
              <a:solidFill>
                <a:schemeClr val="tx1"/>
              </a:solidFill>
            </a:endParaRPr>
          </a:p>
        </p:txBody>
      </p:sp>
      <p:sp>
        <p:nvSpPr>
          <p:cNvPr id="50" name="Rectangle 49">
            <a:hlinkClick r:id="" action="ppaction://noaction"/>
          </p:cNvPr>
          <p:cNvSpPr/>
          <p:nvPr/>
        </p:nvSpPr>
        <p:spPr>
          <a:xfrm>
            <a:off x="-5241" y="4623724"/>
            <a:ext cx="2892456" cy="578620"/>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dirty="0">
                <a:solidFill>
                  <a:schemeClr val="tx1"/>
                </a:solidFill>
              </a:rPr>
              <a:t>X xx </a:t>
            </a:r>
            <a:r>
              <a:rPr lang="en-US" dirty="0" err="1">
                <a:solidFill>
                  <a:schemeClr val="tx1"/>
                </a:solidFill>
              </a:rPr>
              <a:t>Xxxx</a:t>
            </a:r>
            <a:endParaRPr lang="en-US" dirty="0">
              <a:solidFill>
                <a:schemeClr val="tx1"/>
              </a:solidFill>
            </a:endParaRPr>
          </a:p>
        </p:txBody>
      </p:sp>
      <p:sp>
        <p:nvSpPr>
          <p:cNvPr id="64" name="Parallelogram 63"/>
          <p:cNvSpPr/>
          <p:nvPr/>
        </p:nvSpPr>
        <p:spPr>
          <a:xfrm rot="5400000" flipV="1">
            <a:off x="2552002" y="1672881"/>
            <a:ext cx="1126908" cy="269817"/>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Rectangle 67"/>
          <p:cNvSpPr/>
          <p:nvPr/>
        </p:nvSpPr>
        <p:spPr>
          <a:xfrm>
            <a:off x="0" y="1241043"/>
            <a:ext cx="3250363" cy="947952"/>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r>
              <a:rPr lang="en-US" dirty="0" err="1">
                <a:solidFill>
                  <a:srgbClr val="FFFFFF"/>
                </a:solidFill>
              </a:rPr>
              <a:t>Xxxxxxxx</a:t>
            </a:r>
            <a:endParaRPr lang="en-US" dirty="0">
              <a:solidFill>
                <a:srgbClr val="FFFFFF"/>
              </a:solidFill>
            </a:endParaRPr>
          </a:p>
        </p:txBody>
      </p:sp>
      <p:grpSp>
        <p:nvGrpSpPr>
          <p:cNvPr id="69" name="Group 68"/>
          <p:cNvGrpSpPr/>
          <p:nvPr/>
        </p:nvGrpSpPr>
        <p:grpSpPr>
          <a:xfrm>
            <a:off x="95767" y="4696191"/>
            <a:ext cx="414456" cy="414453"/>
            <a:chOff x="6564979" y="4358506"/>
            <a:chExt cx="674638" cy="674638"/>
          </a:xfrm>
        </p:grpSpPr>
        <p:sp>
          <p:nvSpPr>
            <p:cNvPr id="70" name="Oval 69"/>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72" name="Picture 7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51293" y="1767913"/>
            <a:ext cx="600923" cy="620627"/>
          </a:xfrm>
          <a:prstGeom prst="rect">
            <a:avLst/>
          </a:prstGeom>
        </p:spPr>
      </p:pic>
      <p:grpSp>
        <p:nvGrpSpPr>
          <p:cNvPr id="73" name="Group 72"/>
          <p:cNvGrpSpPr/>
          <p:nvPr/>
        </p:nvGrpSpPr>
        <p:grpSpPr>
          <a:xfrm>
            <a:off x="3088349" y="4882864"/>
            <a:ext cx="414456" cy="414453"/>
            <a:chOff x="6564979" y="4358506"/>
            <a:chExt cx="674638" cy="674638"/>
          </a:xfrm>
        </p:grpSpPr>
        <p:sp>
          <p:nvSpPr>
            <p:cNvPr id="74" name="Oval 73"/>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5"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75"/>
          <p:cNvGrpSpPr/>
          <p:nvPr/>
        </p:nvGrpSpPr>
        <p:grpSpPr>
          <a:xfrm>
            <a:off x="6057597" y="5078771"/>
            <a:ext cx="414456" cy="414453"/>
            <a:chOff x="6564979" y="4358506"/>
            <a:chExt cx="674638" cy="674638"/>
          </a:xfrm>
        </p:grpSpPr>
        <p:sp>
          <p:nvSpPr>
            <p:cNvPr id="77" name="Oval 76"/>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8"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9" name="Group 78"/>
          <p:cNvGrpSpPr/>
          <p:nvPr/>
        </p:nvGrpSpPr>
        <p:grpSpPr>
          <a:xfrm>
            <a:off x="9038513" y="5261627"/>
            <a:ext cx="414456" cy="414453"/>
            <a:chOff x="6564979" y="4358506"/>
            <a:chExt cx="674638" cy="674638"/>
          </a:xfrm>
        </p:grpSpPr>
        <p:sp>
          <p:nvSpPr>
            <p:cNvPr id="80" name="Oval 79"/>
            <p:cNvSpPr/>
            <p:nvPr/>
          </p:nvSpPr>
          <p:spPr>
            <a:xfrm>
              <a:off x="6564979" y="4358506"/>
              <a:ext cx="674638" cy="67463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82" name="Picture 8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404897" y="1911843"/>
            <a:ext cx="641268" cy="720600"/>
          </a:xfrm>
          <a:prstGeom prst="rect">
            <a:avLst/>
          </a:prstGeom>
        </p:spPr>
      </p:pic>
      <p:pic>
        <p:nvPicPr>
          <p:cNvPr id="83" name="Picture 8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81669" y="1585051"/>
            <a:ext cx="650163" cy="653584"/>
          </a:xfrm>
          <a:prstGeom prst="rect">
            <a:avLst/>
          </a:prstGeom>
        </p:spPr>
      </p:pic>
      <p:pic>
        <p:nvPicPr>
          <p:cNvPr id="84" name="Picture 8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527708" y="1474143"/>
            <a:ext cx="387200" cy="513040"/>
          </a:xfrm>
          <a:prstGeom prst="rect">
            <a:avLst/>
          </a:prstGeom>
        </p:spPr>
      </p:pic>
    </p:spTree>
    <p:extLst>
      <p:ext uri="{BB962C8B-B14F-4D97-AF65-F5344CB8AC3E}">
        <p14:creationId xmlns:p14="http://schemas.microsoft.com/office/powerpoint/2010/main" val="39620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200"/>
                                        <p:tgtEl>
                                          <p:spTgt spid="68"/>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200"/>
                                        <p:tgtEl>
                                          <p:spTgt spid="8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200"/>
                                        <p:tgtEl>
                                          <p:spTgt spid="4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200"/>
                                        <p:tgtEl>
                                          <p:spTgt spid="50"/>
                                        </p:tgtEl>
                                      </p:cBhvr>
                                    </p:animEffect>
                                  </p:childTnLst>
                                </p:cTn>
                              </p:par>
                              <p:par>
                                <p:cTn id="18" presetID="10" presetClass="entr" presetSubtype="0" fill="hold" nodeType="with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200"/>
                                        <p:tgtEl>
                                          <p:spTgt spid="69"/>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wipe(right)">
                                      <p:cBhvr>
                                        <p:cTn id="24" dur="200"/>
                                        <p:tgtEl>
                                          <p:spTgt spid="64"/>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200"/>
                                        <p:tgtEl>
                                          <p:spTgt spid="47"/>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fade">
                                      <p:cBhvr>
                                        <p:cTn id="32" dur="200"/>
                                        <p:tgtEl>
                                          <p:spTgt spid="8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2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200"/>
                                        <p:tgtEl>
                                          <p:spTgt spid="48"/>
                                        </p:tgtEl>
                                      </p:cBhvr>
                                    </p:animEffect>
                                  </p:childTnLst>
                                </p:cTn>
                              </p:par>
                              <p:par>
                                <p:cTn id="39" presetID="10" presetClass="entr" presetSubtype="0" fill="hold"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200"/>
                                        <p:tgtEl>
                                          <p:spTgt spid="73"/>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wipe(right)">
                                      <p:cBhvr>
                                        <p:cTn id="45" dur="200"/>
                                        <p:tgtEl>
                                          <p:spTgt spid="45"/>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200"/>
                                        <p:tgtEl>
                                          <p:spTgt spid="43"/>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200"/>
                                        <p:tgtEl>
                                          <p:spTgt spid="7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200"/>
                                        <p:tgtEl>
                                          <p:spTgt spid="4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200"/>
                                        <p:tgtEl>
                                          <p:spTgt spid="44"/>
                                        </p:tgtEl>
                                      </p:cBhvr>
                                    </p:animEffect>
                                  </p:childTnLst>
                                </p:cTn>
                              </p:par>
                              <p:par>
                                <p:cTn id="60" presetID="10" presetClass="entr" presetSubtype="0" fill="hold" nodeType="withEffect">
                                  <p:stCondLst>
                                    <p:cond delay="0"/>
                                  </p:stCondLst>
                                  <p:childTnLst>
                                    <p:set>
                                      <p:cBhvr>
                                        <p:cTn id="61" dur="1" fill="hold">
                                          <p:stCondLst>
                                            <p:cond delay="0"/>
                                          </p:stCondLst>
                                        </p:cTn>
                                        <p:tgtEl>
                                          <p:spTgt spid="76"/>
                                        </p:tgtEl>
                                        <p:attrNameLst>
                                          <p:attrName>style.visibility</p:attrName>
                                        </p:attrNameLst>
                                      </p:cBhvr>
                                      <p:to>
                                        <p:strVal val="visible"/>
                                      </p:to>
                                    </p:set>
                                    <p:animEffect transition="in" filter="fade">
                                      <p:cBhvr>
                                        <p:cTn id="62" dur="200"/>
                                        <p:tgtEl>
                                          <p:spTgt spid="76"/>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right)">
                                      <p:cBhvr>
                                        <p:cTn id="66" dur="200"/>
                                        <p:tgtEl>
                                          <p:spTgt spid="41"/>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left)">
                                      <p:cBhvr>
                                        <p:cTn id="70" dur="200"/>
                                        <p:tgtEl>
                                          <p:spTgt spid="36"/>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82"/>
                                        </p:tgtEl>
                                        <p:attrNameLst>
                                          <p:attrName>style.visibility</p:attrName>
                                        </p:attrNameLst>
                                      </p:cBhvr>
                                      <p:to>
                                        <p:strVal val="visible"/>
                                      </p:to>
                                    </p:set>
                                    <p:animEffect transition="in" filter="fade">
                                      <p:cBhvr>
                                        <p:cTn id="74" dur="200"/>
                                        <p:tgtEl>
                                          <p:spTgt spid="8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200"/>
                                        <p:tgtEl>
                                          <p:spTgt spid="3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200"/>
                                        <p:tgtEl>
                                          <p:spTgt spid="37"/>
                                        </p:tgtEl>
                                      </p:cBhvr>
                                    </p:animEffect>
                                  </p:childTnLst>
                                </p:cTn>
                              </p:par>
                              <p:par>
                                <p:cTn id="81" presetID="10" presetClass="entr" presetSubtype="0"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Effect transition="in" filter="fade">
                                      <p:cBhvr>
                                        <p:cTn id="83" dur="2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64" grpId="0" animBg="1"/>
      <p:bldP spid="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9581264" y="2725648"/>
            <a:ext cx="2610736"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36" name="Rectangle 35"/>
          <p:cNvSpPr/>
          <p:nvPr/>
        </p:nvSpPr>
        <p:spPr>
          <a:xfrm>
            <a:off x="9581264" y="1962798"/>
            <a:ext cx="2670048" cy="874150"/>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a:t>
            </a:r>
            <a:r>
              <a:rPr lang="en-US" sz="1800" dirty="0">
                <a:solidFill>
                  <a:srgbClr val="FFFFFF"/>
                </a:solidFill>
              </a:rPr>
              <a:t> x xxx </a:t>
            </a:r>
          </a:p>
        </p:txBody>
      </p:sp>
      <p:sp>
        <p:nvSpPr>
          <p:cNvPr id="37" name="Rectangle 36"/>
          <p:cNvSpPr/>
          <p:nvPr/>
        </p:nvSpPr>
        <p:spPr>
          <a:xfrm>
            <a:off x="9581264" y="5261908"/>
            <a:ext cx="2610736"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41" name="Parallelogram 40"/>
          <p:cNvSpPr/>
          <p:nvPr/>
        </p:nvSpPr>
        <p:spPr>
          <a:xfrm rot="5400000" flipV="1">
            <a:off x="9189974" y="2175133"/>
            <a:ext cx="1052399" cy="269817"/>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2" name="Group 41"/>
          <p:cNvGrpSpPr/>
          <p:nvPr/>
        </p:nvGrpSpPr>
        <p:grpSpPr>
          <a:xfrm>
            <a:off x="9700004" y="5343991"/>
            <a:ext cx="414456" cy="414453"/>
            <a:chOff x="6564979" y="4358506"/>
            <a:chExt cx="674638" cy="674638"/>
          </a:xfrm>
        </p:grpSpPr>
        <p:sp>
          <p:nvSpPr>
            <p:cNvPr id="43" name="Oval 42"/>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4"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 name="Rectangle 5"/>
          <p:cNvSpPr/>
          <p:nvPr/>
        </p:nvSpPr>
        <p:spPr>
          <a:xfrm>
            <a:off x="7183072" y="2552384"/>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10" name="Rectangle 9"/>
          <p:cNvSpPr/>
          <p:nvPr/>
        </p:nvSpPr>
        <p:spPr>
          <a:xfrm>
            <a:off x="7185948" y="1782359"/>
            <a:ext cx="2670048" cy="874150"/>
          </a:xfrm>
          <a:prstGeom prst="rect">
            <a:avLst/>
          </a:prstGeom>
          <a:gradFill>
            <a:gsLst>
              <a:gs pos="0">
                <a:schemeClr val="accent4">
                  <a:lumMod val="75000"/>
                </a:schemeClr>
              </a:gs>
              <a:gs pos="32000">
                <a:schemeClr val="accent4"/>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a:t>
            </a:r>
            <a:r>
              <a:rPr lang="en-US" sz="1800" dirty="0">
                <a:solidFill>
                  <a:srgbClr val="FFFFFF"/>
                </a:solidFill>
              </a:rPr>
              <a:t> x xxx </a:t>
            </a:r>
          </a:p>
        </p:txBody>
      </p:sp>
      <p:sp>
        <p:nvSpPr>
          <p:cNvPr id="40" name="Rectangle 39"/>
          <p:cNvSpPr/>
          <p:nvPr/>
        </p:nvSpPr>
        <p:spPr>
          <a:xfrm>
            <a:off x="7183072" y="5088644"/>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3" name="Parallelogram 52"/>
          <p:cNvSpPr/>
          <p:nvPr/>
        </p:nvSpPr>
        <p:spPr>
          <a:xfrm rot="5400000" flipV="1">
            <a:off x="6791782" y="1994093"/>
            <a:ext cx="1052399" cy="269817"/>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Rectangle 4"/>
          <p:cNvSpPr/>
          <p:nvPr/>
        </p:nvSpPr>
        <p:spPr>
          <a:xfrm>
            <a:off x="4790405" y="2379119"/>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9" name="Rectangle 8"/>
          <p:cNvSpPr/>
          <p:nvPr/>
        </p:nvSpPr>
        <p:spPr>
          <a:xfrm>
            <a:off x="4790632" y="1601920"/>
            <a:ext cx="2670048" cy="874150"/>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a:solidFill>
                  <a:srgbClr val="FFFFFF"/>
                </a:solidFill>
              </a:rPr>
              <a:t>Xx </a:t>
            </a:r>
            <a:r>
              <a:rPr lang="en-US" sz="1800" dirty="0" err="1">
                <a:solidFill>
                  <a:srgbClr val="FFFFFF"/>
                </a:solidFill>
              </a:rPr>
              <a:t>xxxxx</a:t>
            </a:r>
            <a:r>
              <a:rPr lang="en-US" sz="1800" dirty="0">
                <a:solidFill>
                  <a:srgbClr val="FFFFFF"/>
                </a:solidFill>
              </a:rPr>
              <a:t> </a:t>
            </a:r>
          </a:p>
        </p:txBody>
      </p:sp>
      <p:sp>
        <p:nvSpPr>
          <p:cNvPr id="39" name="Rectangle 38"/>
          <p:cNvSpPr/>
          <p:nvPr/>
        </p:nvSpPr>
        <p:spPr>
          <a:xfrm>
            <a:off x="4790405" y="4909600"/>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2" name="Parallelogram 51"/>
          <p:cNvSpPr/>
          <p:nvPr/>
        </p:nvSpPr>
        <p:spPr>
          <a:xfrm rot="5400000" flipV="1">
            <a:off x="4399115" y="1812997"/>
            <a:ext cx="1052399" cy="269817"/>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 name="Rectangle 3"/>
          <p:cNvSpPr/>
          <p:nvPr/>
        </p:nvSpPr>
        <p:spPr>
          <a:xfrm>
            <a:off x="2399933" y="2205853"/>
            <a:ext cx="2316480" cy="311488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8" name="Rectangle 7"/>
          <p:cNvSpPr/>
          <p:nvPr/>
        </p:nvSpPr>
        <p:spPr>
          <a:xfrm>
            <a:off x="2395316" y="1421482"/>
            <a:ext cx="2670048" cy="874150"/>
          </a:xfrm>
          <a:prstGeom prst="rect">
            <a:avLst/>
          </a:prstGeom>
          <a:gradFill flip="none" rotWithShape="1">
            <a:gsLst>
              <a:gs pos="0">
                <a:schemeClr val="accent2">
                  <a:lumMod val="75000"/>
                </a:schemeClr>
              </a:gs>
              <a:gs pos="32000">
                <a:schemeClr val="accent2"/>
              </a:gs>
            </a:gsLst>
            <a:lin ang="0" scaled="1"/>
            <a:tileRect/>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36576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Xxxxxx</a:t>
            </a:r>
            <a:endParaRPr lang="en-US" sz="1800" dirty="0">
              <a:solidFill>
                <a:srgbClr val="FFFFFF"/>
              </a:solidFill>
            </a:endParaRPr>
          </a:p>
        </p:txBody>
      </p:sp>
      <p:sp>
        <p:nvSpPr>
          <p:cNvPr id="38" name="Rectangle 37"/>
          <p:cNvSpPr/>
          <p:nvPr/>
        </p:nvSpPr>
        <p:spPr>
          <a:xfrm>
            <a:off x="2399933" y="4742113"/>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2" name="Title 1"/>
          <p:cNvSpPr>
            <a:spLocks noGrp="1"/>
          </p:cNvSpPr>
          <p:nvPr>
            <p:ph type="title"/>
          </p:nvPr>
        </p:nvSpPr>
        <p:spPr/>
        <p:txBody>
          <a:bodyPr/>
          <a:lstStyle/>
          <a:p>
            <a:r>
              <a:rPr lang="en-US" dirty="0"/>
              <a:t>Xx x </a:t>
            </a:r>
            <a:r>
              <a:rPr lang="en-US" dirty="0" err="1"/>
              <a:t>xxxx</a:t>
            </a:r>
            <a:r>
              <a:rPr lang="en-US" dirty="0"/>
              <a:t> </a:t>
            </a:r>
            <a:r>
              <a:rPr lang="en-US" dirty="0" err="1"/>
              <a:t>xxxxxxx</a:t>
            </a:r>
            <a:r>
              <a:rPr lang="en-US" dirty="0"/>
              <a:t> </a:t>
            </a:r>
            <a:r>
              <a:rPr lang="en-US" dirty="0" err="1"/>
              <a:t>xxxx</a:t>
            </a:r>
            <a:r>
              <a:rPr lang="en-US" dirty="0"/>
              <a:t> </a:t>
            </a:r>
            <a:r>
              <a:rPr lang="en-US" dirty="0" err="1"/>
              <a:t>xxxxx</a:t>
            </a:r>
            <a:r>
              <a:rPr lang="en-US" dirty="0"/>
              <a:t> x </a:t>
            </a:r>
            <a:r>
              <a:rPr lang="en-US" dirty="0" err="1"/>
              <a:t>x</a:t>
            </a:r>
            <a:endParaRPr lang="en-US" dirty="0"/>
          </a:p>
        </p:txBody>
      </p:sp>
      <p:sp>
        <p:nvSpPr>
          <p:cNvPr id="3" name="Rectangle 2"/>
          <p:cNvSpPr/>
          <p:nvPr/>
        </p:nvSpPr>
        <p:spPr>
          <a:xfrm>
            <a:off x="-5241" y="2036846"/>
            <a:ext cx="2316480" cy="3110476"/>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1800" dirty="0">
                <a:solidFill>
                  <a:schemeClr val="tx1"/>
                </a:solidFill>
              </a:rPr>
              <a:t>Xxx </a:t>
            </a:r>
            <a:r>
              <a:rPr lang="en-US" sz="1800" dirty="0" err="1">
                <a:solidFill>
                  <a:schemeClr val="tx1"/>
                </a:solidFill>
              </a:rPr>
              <a:t>Xxx</a:t>
            </a:r>
            <a:r>
              <a:rPr lang="en-US" sz="1800" dirty="0">
                <a:solidFill>
                  <a:schemeClr val="tx1"/>
                </a:solidFill>
              </a:rPr>
              <a:t> x</a:t>
            </a:r>
          </a:p>
          <a:p>
            <a:pPr defTabSz="888978">
              <a:lnSpc>
                <a:spcPct val="90000"/>
              </a:lnSpc>
              <a:spcBef>
                <a:spcPct val="0"/>
              </a:spcBef>
              <a:spcAft>
                <a:spcPts val="267"/>
              </a:spcAft>
            </a:pPr>
            <a:r>
              <a:rPr lang="en-US" sz="1400" dirty="0">
                <a:solidFill>
                  <a:schemeClr val="tx1"/>
                </a:solidFill>
              </a:rPr>
              <a:t>Xx </a:t>
            </a:r>
            <a:r>
              <a:rPr lang="en-US" sz="1400" dirty="0" err="1">
                <a:solidFill>
                  <a:schemeClr val="tx1"/>
                </a:solidFill>
              </a:rPr>
              <a:t>xxxxxx</a:t>
            </a:r>
            <a:r>
              <a:rPr lang="en-US" sz="1400" dirty="0">
                <a:solidFill>
                  <a:schemeClr val="tx1"/>
                </a:solidFill>
              </a:rPr>
              <a:t> </a:t>
            </a:r>
            <a:r>
              <a:rPr lang="en-US" sz="1400" dirty="0" err="1">
                <a:solidFill>
                  <a:schemeClr val="tx1"/>
                </a:solidFill>
              </a:rPr>
              <a:t>xxxxx</a:t>
            </a:r>
            <a:r>
              <a:rPr lang="en-US" sz="1400" dirty="0">
                <a:solidFill>
                  <a:schemeClr val="tx1"/>
                </a:solidFill>
              </a:rPr>
              <a:t> x xx </a:t>
            </a:r>
            <a:r>
              <a:rPr lang="en-US" sz="1400" dirty="0" err="1">
                <a:solidFill>
                  <a:schemeClr val="tx1"/>
                </a:solidFill>
              </a:rPr>
              <a:t>xx</a:t>
            </a:r>
            <a:r>
              <a:rPr lang="en-US" sz="1400" dirty="0">
                <a:solidFill>
                  <a:schemeClr val="tx1"/>
                </a:solidFill>
              </a:rPr>
              <a:t> </a:t>
            </a:r>
            <a:r>
              <a:rPr lang="en-US" sz="1400" dirty="0" err="1">
                <a:solidFill>
                  <a:schemeClr val="tx1"/>
                </a:solidFill>
              </a:rPr>
              <a:t>xxxxx</a:t>
            </a:r>
            <a:r>
              <a:rPr lang="en-US" sz="1400" dirty="0">
                <a:solidFill>
                  <a:schemeClr val="tx1"/>
                </a:solidFill>
              </a:rPr>
              <a:t> xxx “</a:t>
            </a:r>
            <a:r>
              <a:rPr lang="en-US" sz="1400" dirty="0" err="1">
                <a:solidFill>
                  <a:schemeClr val="tx1"/>
                </a:solidFill>
              </a:rPr>
              <a:t>xxxxxxxx</a:t>
            </a:r>
            <a:r>
              <a:rPr lang="en-US" sz="1400" dirty="0">
                <a:solidFill>
                  <a:schemeClr val="tx1"/>
                </a:solidFill>
              </a:rPr>
              <a:t> x ” xxx </a:t>
            </a:r>
            <a:r>
              <a:rPr lang="en-US" sz="1400" dirty="0" err="1">
                <a:solidFill>
                  <a:schemeClr val="tx1"/>
                </a:solidFill>
              </a:rPr>
              <a:t>xxx</a:t>
            </a:r>
            <a:r>
              <a:rPr lang="en-US" sz="1400" dirty="0">
                <a:solidFill>
                  <a:schemeClr val="tx1"/>
                </a:solidFill>
              </a:rPr>
              <a:t> x </a:t>
            </a:r>
            <a:r>
              <a:rPr lang="en-US" sz="1400" dirty="0" err="1">
                <a:solidFill>
                  <a:schemeClr val="tx1"/>
                </a:solidFill>
              </a:rPr>
              <a:t>xxxxx</a:t>
            </a:r>
            <a:r>
              <a:rPr lang="en-US" sz="1400" dirty="0">
                <a:solidFill>
                  <a:schemeClr val="tx1"/>
                </a:solidFill>
              </a:rPr>
              <a:t> x </a:t>
            </a:r>
            <a:r>
              <a:rPr lang="en-US" sz="1400" dirty="0" err="1">
                <a:solidFill>
                  <a:schemeClr val="tx1"/>
                </a:solidFill>
              </a:rPr>
              <a:t>xxxxxxxxxx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a:t>
            </a:r>
            <a:r>
              <a:rPr lang="en-US" sz="1400" dirty="0">
                <a:solidFill>
                  <a:schemeClr val="tx1"/>
                </a:solidFill>
              </a:rPr>
              <a:t> x xxx </a:t>
            </a:r>
            <a:r>
              <a:rPr lang="en-US" sz="1400" dirty="0" err="1">
                <a:solidFill>
                  <a:schemeClr val="tx1"/>
                </a:solidFill>
              </a:rPr>
              <a:t>xxxxxxxx</a:t>
            </a:r>
            <a:r>
              <a:rPr lang="en-US" sz="1400" dirty="0">
                <a:solidFill>
                  <a:schemeClr val="tx1"/>
                </a:solidFill>
              </a:rPr>
              <a:t> x </a:t>
            </a:r>
            <a:r>
              <a:rPr lang="en-US" sz="1400" dirty="0" err="1">
                <a:solidFill>
                  <a:schemeClr val="tx1"/>
                </a:solidFill>
              </a:rPr>
              <a:t>xxxx</a:t>
            </a:r>
            <a:r>
              <a:rPr lang="en-US" sz="1400" dirty="0">
                <a:solidFill>
                  <a:schemeClr val="tx1"/>
                </a:solidFill>
              </a:rPr>
              <a:t> </a:t>
            </a:r>
            <a:r>
              <a:rPr lang="en-US" sz="1400" dirty="0" err="1">
                <a:solidFill>
                  <a:schemeClr val="tx1"/>
                </a:solidFill>
              </a:rPr>
              <a:t>xxxxxxxxxxxx</a:t>
            </a:r>
            <a:r>
              <a:rPr lang="en-US" sz="1400" dirty="0">
                <a:solidFill>
                  <a:schemeClr val="tx1"/>
                </a:solidFill>
              </a:rPr>
              <a:t> </a:t>
            </a:r>
            <a:r>
              <a:rPr lang="en-US" sz="1400" dirty="0" err="1">
                <a:solidFill>
                  <a:schemeClr val="tx1"/>
                </a:solidFill>
              </a:rPr>
              <a:t>xxxx</a:t>
            </a:r>
            <a:endParaRPr lang="en-US" sz="1400" dirty="0">
              <a:solidFill>
                <a:schemeClr val="tx1"/>
              </a:solidFill>
            </a:endParaRPr>
          </a:p>
        </p:txBody>
      </p:sp>
      <p:sp>
        <p:nvSpPr>
          <p:cNvPr id="34" name="Rectangle 33">
            <a:hlinkClick r:id="" action="ppaction://noaction"/>
          </p:cNvPr>
          <p:cNvSpPr/>
          <p:nvPr/>
        </p:nvSpPr>
        <p:spPr>
          <a:xfrm>
            <a:off x="-5241" y="4568701"/>
            <a:ext cx="2316480" cy="5786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ctr" anchorCtr="0">
            <a:noAutofit/>
          </a:bodyPr>
          <a:lstStyle/>
          <a:p>
            <a:pPr algn="r" defTabSz="888978">
              <a:lnSpc>
                <a:spcPct val="90000"/>
              </a:lnSpc>
              <a:spcBef>
                <a:spcPct val="0"/>
              </a:spcBef>
              <a:spcAft>
                <a:spcPts val="267"/>
              </a:spcAft>
            </a:pPr>
            <a:r>
              <a:rPr lang="en-US" sz="1800" dirty="0">
                <a:solidFill>
                  <a:schemeClr val="tx1"/>
                </a:solidFill>
              </a:rPr>
              <a:t>X xx </a:t>
            </a:r>
            <a:r>
              <a:rPr lang="en-US" sz="1800" dirty="0" err="1">
                <a:solidFill>
                  <a:schemeClr val="tx1"/>
                </a:solidFill>
              </a:rPr>
              <a:t>Xxxx</a:t>
            </a:r>
            <a:endParaRPr lang="en-US" sz="1800" dirty="0">
              <a:solidFill>
                <a:schemeClr val="tx1"/>
              </a:solidFill>
            </a:endParaRPr>
          </a:p>
        </p:txBody>
      </p:sp>
      <p:sp>
        <p:nvSpPr>
          <p:cNvPr id="51" name="Parallelogram 50"/>
          <p:cNvSpPr/>
          <p:nvPr/>
        </p:nvSpPr>
        <p:spPr>
          <a:xfrm rot="5400000" flipV="1">
            <a:off x="2008643" y="1632450"/>
            <a:ext cx="1052399" cy="269817"/>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Rectangle 6"/>
          <p:cNvSpPr/>
          <p:nvPr/>
        </p:nvSpPr>
        <p:spPr>
          <a:xfrm>
            <a:off x="0" y="1241043"/>
            <a:ext cx="2670048" cy="874150"/>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304800" rIns="243840" bIns="304800" numCol="1" spcCol="1270" anchor="t" anchorCtr="0">
            <a:spAutoFit/>
          </a:bodyPr>
          <a:lstStyle/>
          <a:p>
            <a:pPr defTabSz="888978">
              <a:lnSpc>
                <a:spcPct val="90000"/>
              </a:lnSpc>
              <a:spcBef>
                <a:spcPct val="0"/>
              </a:spcBef>
              <a:spcAft>
                <a:spcPts val="267"/>
              </a:spcAft>
            </a:pPr>
            <a:r>
              <a:rPr lang="en-US" sz="1800" dirty="0" err="1">
                <a:solidFill>
                  <a:srgbClr val="FFFFFF"/>
                </a:solidFill>
              </a:rPr>
              <a:t>Xxxxxxxx</a:t>
            </a:r>
            <a:endParaRPr lang="en-US" sz="1800" dirty="0">
              <a:solidFill>
                <a:srgbClr val="FFFFFF"/>
              </a:solidFill>
            </a:endParaRPr>
          </a:p>
        </p:txBody>
      </p:sp>
      <p:grpSp>
        <p:nvGrpSpPr>
          <p:cNvPr id="31" name="Group 30"/>
          <p:cNvGrpSpPr/>
          <p:nvPr/>
        </p:nvGrpSpPr>
        <p:grpSpPr>
          <a:xfrm>
            <a:off x="95333" y="4650784"/>
            <a:ext cx="414456" cy="414453"/>
            <a:chOff x="6564979" y="4358506"/>
            <a:chExt cx="674638" cy="674638"/>
          </a:xfrm>
        </p:grpSpPr>
        <p:sp>
          <p:nvSpPr>
            <p:cNvPr id="32" name="Oval 31"/>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54" name="Picture 5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611467" y="1783131"/>
            <a:ext cx="495419" cy="511664"/>
          </a:xfrm>
          <a:prstGeom prst="rect">
            <a:avLst/>
          </a:prstGeom>
        </p:spPr>
      </p:pic>
      <p:grpSp>
        <p:nvGrpSpPr>
          <p:cNvPr id="55" name="Group 54"/>
          <p:cNvGrpSpPr/>
          <p:nvPr/>
        </p:nvGrpSpPr>
        <p:grpSpPr>
          <a:xfrm>
            <a:off x="2507736" y="4824196"/>
            <a:ext cx="414456" cy="414453"/>
            <a:chOff x="6564979" y="4358506"/>
            <a:chExt cx="674638" cy="674638"/>
          </a:xfrm>
        </p:grpSpPr>
        <p:sp>
          <p:nvSpPr>
            <p:cNvPr id="56" name="Oval 55"/>
            <p:cNvSpPr/>
            <p:nvPr/>
          </p:nvSpPr>
          <p:spPr>
            <a:xfrm>
              <a:off x="6564979" y="4358506"/>
              <a:ext cx="674638" cy="67463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8" name="Group 57"/>
          <p:cNvGrpSpPr/>
          <p:nvPr/>
        </p:nvGrpSpPr>
        <p:grpSpPr>
          <a:xfrm>
            <a:off x="4886915" y="4991683"/>
            <a:ext cx="414456" cy="414453"/>
            <a:chOff x="6564979" y="4358506"/>
            <a:chExt cx="674638" cy="674638"/>
          </a:xfrm>
        </p:grpSpPr>
        <p:sp>
          <p:nvSpPr>
            <p:cNvPr id="59" name="Oval 58"/>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1" name="Group 60"/>
          <p:cNvGrpSpPr/>
          <p:nvPr/>
        </p:nvGrpSpPr>
        <p:grpSpPr>
          <a:xfrm>
            <a:off x="7279951" y="5170727"/>
            <a:ext cx="414456" cy="414453"/>
            <a:chOff x="6564979" y="4358506"/>
            <a:chExt cx="674638" cy="674638"/>
          </a:xfrm>
        </p:grpSpPr>
        <p:sp>
          <p:nvSpPr>
            <p:cNvPr id="62" name="Oval 61"/>
            <p:cNvSpPr/>
            <p:nvPr/>
          </p:nvSpPr>
          <p:spPr>
            <a:xfrm>
              <a:off x="6564979" y="4358506"/>
              <a:ext cx="674638" cy="67463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65" name="Picture 6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115029" y="1922359"/>
            <a:ext cx="528683" cy="594085"/>
          </a:xfrm>
          <a:prstGeom prst="rect">
            <a:avLst/>
          </a:prstGeom>
        </p:spPr>
      </p:pic>
      <p:pic>
        <p:nvPicPr>
          <p:cNvPr id="66" name="Picture 6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209240" y="1589107"/>
            <a:ext cx="536013" cy="538835"/>
          </a:xfrm>
          <a:prstGeom prst="rect">
            <a:avLst/>
          </a:prstGeom>
        </p:spPr>
      </p:pic>
      <p:pic>
        <p:nvPicPr>
          <p:cNvPr id="67" name="Picture 6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919536" y="1421565"/>
            <a:ext cx="387200" cy="513040"/>
          </a:xfrm>
          <a:prstGeom prst="rect">
            <a:avLst/>
          </a:prstGeom>
        </p:spPr>
      </p:pic>
      <p:grpSp>
        <p:nvGrpSpPr>
          <p:cNvPr id="12" name="Group 4"/>
          <p:cNvGrpSpPr>
            <a:grpSpLocks noChangeAspect="1"/>
          </p:cNvGrpSpPr>
          <p:nvPr/>
        </p:nvGrpSpPr>
        <p:grpSpPr bwMode="auto">
          <a:xfrm>
            <a:off x="11441617" y="2190381"/>
            <a:ext cx="536103" cy="418921"/>
            <a:chOff x="2148" y="1073"/>
            <a:chExt cx="1464" cy="1144"/>
          </a:xfrm>
        </p:grpSpPr>
        <p:sp>
          <p:nvSpPr>
            <p:cNvPr id="15"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6581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
                                        <p:tgtEl>
                                          <p:spTgt spid="7"/>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fade">
                                      <p:cBhvr>
                                        <p:cTn id="11" dur="200"/>
                                        <p:tgtEl>
                                          <p:spTgt spid="6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200"/>
                                        <p:tgtEl>
                                          <p:spTgt spid="34"/>
                                        </p:tgtEl>
                                      </p:cBhvr>
                                    </p:animEffect>
                                  </p:childTnLst>
                                </p:cTn>
                              </p:par>
                              <p:par>
                                <p:cTn id="18" presetID="10" presetClass="entr" presetSubtype="0"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200"/>
                                        <p:tgtEl>
                                          <p:spTgt spid="31"/>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wipe(right)">
                                      <p:cBhvr>
                                        <p:cTn id="24" dur="200"/>
                                        <p:tgtEl>
                                          <p:spTgt spid="51"/>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200"/>
                                        <p:tgtEl>
                                          <p:spTgt spid="8"/>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fade">
                                      <p:cBhvr>
                                        <p:cTn id="32" dur="200"/>
                                        <p:tgtEl>
                                          <p:spTgt spid="6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200"/>
                                        <p:tgtEl>
                                          <p:spTgt spid="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200"/>
                                        <p:tgtEl>
                                          <p:spTgt spid="38"/>
                                        </p:tgtEl>
                                      </p:cBhvr>
                                    </p:animEffect>
                                  </p:childTnLst>
                                </p:cTn>
                              </p:par>
                              <p:par>
                                <p:cTn id="39" presetID="10" presetClass="entr" presetSubtype="0"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200"/>
                                        <p:tgtEl>
                                          <p:spTgt spid="55"/>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wipe(right)">
                                      <p:cBhvr>
                                        <p:cTn id="45" dur="200"/>
                                        <p:tgtEl>
                                          <p:spTgt spid="52"/>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200"/>
                                        <p:tgtEl>
                                          <p:spTgt spid="9"/>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00"/>
                                        <p:tgtEl>
                                          <p:spTgt spid="5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200"/>
                                        <p:tgtEl>
                                          <p:spTgt spid="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200"/>
                                        <p:tgtEl>
                                          <p:spTgt spid="39"/>
                                        </p:tgtEl>
                                      </p:cBhvr>
                                    </p:animEffect>
                                  </p:childTnLst>
                                </p:cTn>
                              </p:par>
                              <p:par>
                                <p:cTn id="60" presetID="10" presetClass="entr" presetSubtype="0" fill="hold"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fade">
                                      <p:cBhvr>
                                        <p:cTn id="62" dur="200"/>
                                        <p:tgtEl>
                                          <p:spTgt spid="58"/>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right)">
                                      <p:cBhvr>
                                        <p:cTn id="66" dur="200"/>
                                        <p:tgtEl>
                                          <p:spTgt spid="53"/>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ipe(left)">
                                      <p:cBhvr>
                                        <p:cTn id="70" dur="200"/>
                                        <p:tgtEl>
                                          <p:spTgt spid="10"/>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fade">
                                      <p:cBhvr>
                                        <p:cTn id="74" dur="2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200"/>
                                        <p:tgtEl>
                                          <p:spTgt spid="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200"/>
                                        <p:tgtEl>
                                          <p:spTgt spid="40"/>
                                        </p:tgtEl>
                                      </p:cBhvr>
                                    </p:animEffect>
                                  </p:childTnLst>
                                </p:cTn>
                              </p:par>
                              <p:par>
                                <p:cTn id="81" presetID="10" presetClass="entr" presetSubtype="0" fill="hold"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00"/>
                                        <p:tgtEl>
                                          <p:spTgt spid="61"/>
                                        </p:tgtEl>
                                      </p:cBhvr>
                                    </p:animEffect>
                                  </p:childTnLst>
                                </p:cTn>
                              </p:par>
                            </p:childTnLst>
                          </p:cTn>
                        </p:par>
                        <p:par>
                          <p:cTn id="84" fill="hold">
                            <p:stCondLst>
                              <p:cond delay="2200"/>
                            </p:stCondLst>
                            <p:childTnLst>
                              <p:par>
                                <p:cTn id="85" presetID="22" presetClass="entr" presetSubtype="2"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wipe(right)">
                                      <p:cBhvr>
                                        <p:cTn id="87" dur="200"/>
                                        <p:tgtEl>
                                          <p:spTgt spid="41"/>
                                        </p:tgtEl>
                                      </p:cBhvr>
                                    </p:animEffect>
                                  </p:childTnLst>
                                </p:cTn>
                              </p:par>
                            </p:childTnLst>
                          </p:cTn>
                        </p:par>
                        <p:par>
                          <p:cTn id="88" fill="hold">
                            <p:stCondLst>
                              <p:cond delay="24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2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fade">
                                      <p:cBhvr>
                                        <p:cTn id="94" dur="200"/>
                                        <p:tgtEl>
                                          <p:spTgt spid="3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200"/>
                                        <p:tgtEl>
                                          <p:spTgt spid="37"/>
                                        </p:tgtEl>
                                      </p:cBhvr>
                                    </p:animEffect>
                                  </p:childTnLst>
                                </p:cTn>
                              </p:par>
                              <p:par>
                                <p:cTn id="98" presetID="10" presetClass="entr" presetSubtype="0" fill="hold" nodeType="withEffect">
                                  <p:stCondLst>
                                    <p:cond delay="0"/>
                                  </p:stCondLst>
                                  <p:childTnLst>
                                    <p:set>
                                      <p:cBhvr>
                                        <p:cTn id="99" dur="1" fill="hold">
                                          <p:stCondLst>
                                            <p:cond delay="0"/>
                                          </p:stCondLst>
                                        </p:cTn>
                                        <p:tgtEl>
                                          <p:spTgt spid="42"/>
                                        </p:tgtEl>
                                        <p:attrNameLst>
                                          <p:attrName>style.visibility</p:attrName>
                                        </p:attrNameLst>
                                      </p:cBhvr>
                                      <p:to>
                                        <p:strVal val="visible"/>
                                      </p:to>
                                    </p:set>
                                    <p:animEffect transition="in" filter="fade">
                                      <p:cBhvr>
                                        <p:cTn id="100" dur="200"/>
                                        <p:tgtEl>
                                          <p:spTgt spid="42"/>
                                        </p:tgtEl>
                                      </p:cBhvr>
                                    </p:animEffect>
                                  </p:childTnLst>
                                </p:cTn>
                              </p:par>
                              <p:par>
                                <p:cTn id="101" presetID="10" presetClass="entr" presetSubtype="0" fill="hold" nodeType="with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fade">
                                      <p:cBhvr>
                                        <p:cTn id="103"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6" grpId="0" animBg="1"/>
      <p:bldP spid="10" grpId="0" animBg="1"/>
      <p:bldP spid="40" grpId="0" animBg="1"/>
      <p:bldP spid="53" grpId="0" animBg="1"/>
      <p:bldP spid="5" grpId="0" animBg="1"/>
      <p:bldP spid="9" grpId="0" animBg="1"/>
      <p:bldP spid="39" grpId="0" animBg="1"/>
      <p:bldP spid="52" grpId="0" animBg="1"/>
      <p:bldP spid="4" grpId="0" animBg="1"/>
      <p:bldP spid="8" grpId="0" animBg="1"/>
      <p:bldP spid="38" grpId="0" animBg="1"/>
      <p:bldP spid="3" grpId="0" animBg="1"/>
      <p:bldP spid="34" grpId="0" animBg="1"/>
      <p:bldP spid="51" grpId="0" animBg="1"/>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xxxxx</a:t>
            </a:r>
            <a:r>
              <a:rPr lang="en-US" dirty="0"/>
              <a:t> x </a:t>
            </a:r>
            <a:r>
              <a:rPr lang="en-US" dirty="0" err="1"/>
              <a:t>xxxx</a:t>
            </a:r>
            <a:r>
              <a:rPr lang="en-US" dirty="0"/>
              <a:t> </a:t>
            </a:r>
            <a:r>
              <a:rPr lang="en-US" dirty="0" err="1"/>
              <a:t>xxxxx</a:t>
            </a:r>
            <a:r>
              <a:rPr lang="en-US" dirty="0"/>
              <a:t> x </a:t>
            </a:r>
            <a:r>
              <a:rPr lang="en-US" dirty="0" err="1"/>
              <a:t>x</a:t>
            </a:r>
            <a:endParaRPr lang="en-US" dirty="0"/>
          </a:p>
        </p:txBody>
      </p:sp>
      <p:sp>
        <p:nvSpPr>
          <p:cNvPr id="3" name="Rectangle 2"/>
          <p:cNvSpPr/>
          <p:nvPr/>
        </p:nvSpPr>
        <p:spPr>
          <a:xfrm>
            <a:off x="914401"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 </a:t>
            </a:r>
            <a:r>
              <a:rPr lang="en-US" sz="2133" dirty="0" err="1">
                <a:solidFill>
                  <a:schemeClr val="tx1"/>
                </a:solidFill>
              </a:rPr>
              <a:t>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4" name="Rectangle 3"/>
          <p:cNvSpPr/>
          <p:nvPr/>
        </p:nvSpPr>
        <p:spPr>
          <a:xfrm>
            <a:off x="3585835"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xxx</a:t>
            </a: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5" name="Rectangle 4"/>
          <p:cNvSpPr/>
          <p:nvPr/>
        </p:nvSpPr>
        <p:spPr>
          <a:xfrm>
            <a:off x="6257270"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a:t>
            </a:r>
            <a:r>
              <a:rPr lang="en-US" sz="2133" dirty="0" err="1">
                <a:solidFill>
                  <a:schemeClr val="tx1"/>
                </a:solidFill>
              </a:rPr>
              <a:t>xxxxx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6" name="Rectangle 5"/>
          <p:cNvSpPr/>
          <p:nvPr/>
        </p:nvSpPr>
        <p:spPr>
          <a:xfrm>
            <a:off x="8928706" y="2758634"/>
            <a:ext cx="2348895" cy="300716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243840" rIns="243840" bIns="243840" numCol="1" spcCol="1270" anchor="t" anchorCtr="0">
            <a:noAutofit/>
          </a:bodyPr>
          <a:lstStyle/>
          <a:p>
            <a:pPr defTabSz="888978">
              <a:lnSpc>
                <a:spcPct val="90000"/>
              </a:lnSpc>
              <a:spcBef>
                <a:spcPct val="0"/>
              </a:spcBef>
              <a:spcAft>
                <a:spcPts val="267"/>
              </a:spcAft>
            </a:pPr>
            <a:r>
              <a:rPr lang="en-US" sz="2133" dirty="0" err="1">
                <a:solidFill>
                  <a:schemeClr val="tx1"/>
                </a:solidFill>
              </a:rPr>
              <a:t>Xxxxx</a:t>
            </a:r>
            <a:r>
              <a:rPr lang="en-US" sz="2133" dirty="0">
                <a:solidFill>
                  <a:schemeClr val="tx1"/>
                </a:solidFill>
              </a:rPr>
              <a:t> </a:t>
            </a:r>
            <a:r>
              <a:rPr lang="en-US" sz="2133" dirty="0" err="1">
                <a:solidFill>
                  <a:schemeClr val="tx1"/>
                </a:solidFill>
              </a:rPr>
              <a:t>xxxx</a:t>
            </a:r>
            <a:endParaRPr lang="en-US" sz="2133" dirty="0">
              <a:solidFill>
                <a:schemeClr val="tx1"/>
              </a:solidFill>
            </a:endParaRPr>
          </a:p>
          <a:p>
            <a:pPr defTabSz="888978">
              <a:lnSpc>
                <a:spcPct val="90000"/>
              </a:lnSpc>
              <a:spcBef>
                <a:spcPct val="0"/>
              </a:spcBef>
              <a:spcAft>
                <a:spcPts val="267"/>
              </a:spcAft>
            </a:pPr>
            <a:r>
              <a:rPr lang="en-US" sz="1467" dirty="0">
                <a:solidFill>
                  <a:schemeClr val="tx1"/>
                </a:solidFill>
              </a:rPr>
              <a:t>Xx </a:t>
            </a:r>
            <a:r>
              <a:rPr lang="en-US" sz="1467" dirty="0" err="1">
                <a:solidFill>
                  <a:schemeClr val="tx1"/>
                </a:solidFill>
              </a:rPr>
              <a:t>xxxxxx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xxxxxxxx</a:t>
            </a:r>
            <a:r>
              <a:rPr lang="en-US" sz="1467" dirty="0">
                <a:solidFill>
                  <a:schemeClr val="tx1"/>
                </a:solidFill>
              </a:rPr>
              <a:t> x ” xxx </a:t>
            </a:r>
            <a:r>
              <a:rPr lang="en-US" sz="1467" dirty="0" err="1">
                <a:solidFill>
                  <a:schemeClr val="tx1"/>
                </a:solidFill>
              </a:rPr>
              <a:t>xxx</a:t>
            </a:r>
            <a:r>
              <a:rPr lang="en-US" sz="1467" dirty="0">
                <a:solidFill>
                  <a:schemeClr val="tx1"/>
                </a:solidFill>
              </a:rPr>
              <a:t> x </a:t>
            </a:r>
            <a:r>
              <a:rPr lang="en-US" sz="1467" dirty="0" err="1">
                <a:solidFill>
                  <a:schemeClr val="tx1"/>
                </a:solidFill>
              </a:rPr>
              <a:t>xxxxx</a:t>
            </a:r>
            <a:r>
              <a:rPr lang="en-US" sz="1467" dirty="0">
                <a:solidFill>
                  <a:schemeClr val="tx1"/>
                </a:solidFill>
              </a:rPr>
              <a:t> x </a:t>
            </a:r>
            <a:r>
              <a:rPr lang="en-US" sz="1467" dirty="0" err="1">
                <a:solidFill>
                  <a:schemeClr val="tx1"/>
                </a:solidFill>
              </a:rPr>
              <a:t>xxxxxxxxxx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 xxx </a:t>
            </a:r>
            <a:r>
              <a:rPr lang="en-US" sz="1467" dirty="0" err="1">
                <a:solidFill>
                  <a:schemeClr val="tx1"/>
                </a:solidFill>
              </a:rPr>
              <a:t>xxxxxxxx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a:t>
            </a:r>
            <a:endParaRPr lang="en-US" sz="1400" dirty="0">
              <a:solidFill>
                <a:schemeClr val="tx1"/>
              </a:solidFill>
            </a:endParaRPr>
          </a:p>
        </p:txBody>
      </p:sp>
      <p:sp>
        <p:nvSpPr>
          <p:cNvPr id="7" name="Rectangle 6"/>
          <p:cNvSpPr/>
          <p:nvPr/>
        </p:nvSpPr>
        <p:spPr>
          <a:xfrm>
            <a:off x="914401" y="1498601"/>
            <a:ext cx="2348895" cy="1255728"/>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01</a:t>
            </a:r>
          </a:p>
        </p:txBody>
      </p:sp>
      <p:sp>
        <p:nvSpPr>
          <p:cNvPr id="8" name="Rectangle 7"/>
          <p:cNvSpPr/>
          <p:nvPr/>
        </p:nvSpPr>
        <p:spPr>
          <a:xfrm>
            <a:off x="3585835" y="1498601"/>
            <a:ext cx="2348895" cy="1255728"/>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02</a:t>
            </a:r>
          </a:p>
        </p:txBody>
      </p:sp>
      <p:sp>
        <p:nvSpPr>
          <p:cNvPr id="9" name="Rectangle 8"/>
          <p:cNvSpPr/>
          <p:nvPr/>
        </p:nvSpPr>
        <p:spPr>
          <a:xfrm>
            <a:off x="6257270" y="1498601"/>
            <a:ext cx="2348895" cy="1255728"/>
          </a:xfrm>
          <a:prstGeom prst="rect">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03</a:t>
            </a:r>
          </a:p>
        </p:txBody>
      </p:sp>
      <p:sp>
        <p:nvSpPr>
          <p:cNvPr id="10" name="Rectangle 9"/>
          <p:cNvSpPr/>
          <p:nvPr/>
        </p:nvSpPr>
        <p:spPr>
          <a:xfrm>
            <a:off x="8928706" y="1498601"/>
            <a:ext cx="2348895" cy="1255728"/>
          </a:xfrm>
          <a:prstGeom prst="rect">
            <a:avLst/>
          </a:prstGeom>
          <a:solidFill>
            <a:schemeClr val="tx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t" anchorCtr="0">
            <a:spAutoFit/>
          </a:bodyPr>
          <a:lstStyle/>
          <a:p>
            <a:pPr algn="r" defTabSz="888978">
              <a:lnSpc>
                <a:spcPct val="90000"/>
              </a:lnSpc>
              <a:spcBef>
                <a:spcPct val="0"/>
              </a:spcBef>
              <a:spcAft>
                <a:spcPts val="267"/>
              </a:spcAft>
            </a:pPr>
            <a:r>
              <a:rPr lang="en-US" sz="6400" dirty="0">
                <a:solidFill>
                  <a:srgbClr val="FFFFFF"/>
                </a:solidFill>
              </a:rPr>
              <a:t>04</a:t>
            </a:r>
          </a:p>
        </p:txBody>
      </p:sp>
      <p:grpSp>
        <p:nvGrpSpPr>
          <p:cNvPr id="24" name="Group 23"/>
          <p:cNvGrpSpPr/>
          <p:nvPr/>
        </p:nvGrpSpPr>
        <p:grpSpPr>
          <a:xfrm>
            <a:off x="9065261" y="2282496"/>
            <a:ext cx="340272" cy="340269"/>
            <a:chOff x="6564979" y="4358506"/>
            <a:chExt cx="674638" cy="674638"/>
          </a:xfrm>
        </p:grpSpPr>
        <p:sp>
          <p:nvSpPr>
            <p:cNvPr id="23" name="Oval 22"/>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5" name="Group 24"/>
          <p:cNvGrpSpPr/>
          <p:nvPr/>
        </p:nvGrpSpPr>
        <p:grpSpPr>
          <a:xfrm>
            <a:off x="6393825" y="2282496"/>
            <a:ext cx="340272" cy="340269"/>
            <a:chOff x="6564979" y="4358506"/>
            <a:chExt cx="674638" cy="674638"/>
          </a:xfrm>
        </p:grpSpPr>
        <p:sp>
          <p:nvSpPr>
            <p:cNvPr id="26" name="Oval 25"/>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 name="Group 27"/>
          <p:cNvGrpSpPr/>
          <p:nvPr/>
        </p:nvGrpSpPr>
        <p:grpSpPr>
          <a:xfrm>
            <a:off x="3722391" y="2282496"/>
            <a:ext cx="340272" cy="340269"/>
            <a:chOff x="6564979" y="4358506"/>
            <a:chExt cx="674638" cy="674638"/>
          </a:xfrm>
        </p:grpSpPr>
        <p:sp>
          <p:nvSpPr>
            <p:cNvPr id="29" name="Oval 2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1" name="Group 30"/>
          <p:cNvGrpSpPr/>
          <p:nvPr/>
        </p:nvGrpSpPr>
        <p:grpSpPr>
          <a:xfrm>
            <a:off x="1050956" y="2282496"/>
            <a:ext cx="340272" cy="340269"/>
            <a:chOff x="6564979" y="4358506"/>
            <a:chExt cx="674638" cy="674638"/>
          </a:xfrm>
        </p:grpSpPr>
        <p:sp>
          <p:nvSpPr>
            <p:cNvPr id="32" name="Oval 31"/>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4" name="Rectangle 33">
            <a:hlinkClick r:id="" action="ppaction://noaction"/>
          </p:cNvPr>
          <p:cNvSpPr/>
          <p:nvPr/>
        </p:nvSpPr>
        <p:spPr>
          <a:xfrm>
            <a:off x="914401"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38" name="Rectangle 37"/>
          <p:cNvSpPr/>
          <p:nvPr/>
        </p:nvSpPr>
        <p:spPr>
          <a:xfrm>
            <a:off x="3585835"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39" name="Rectangle 38"/>
          <p:cNvSpPr/>
          <p:nvPr/>
        </p:nvSpPr>
        <p:spPr>
          <a:xfrm>
            <a:off x="6257270"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40" name="Rectangle 39"/>
          <p:cNvSpPr/>
          <p:nvPr/>
        </p:nvSpPr>
        <p:spPr>
          <a:xfrm>
            <a:off x="8928706" y="5297981"/>
            <a:ext cx="2348895" cy="467820"/>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21920" tIns="121920" rIns="121920" bIns="121920" numCol="1" spcCol="1270" anchor="t" anchorCtr="0">
            <a:spAutoFit/>
          </a:bodyPr>
          <a:lstStyle/>
          <a:p>
            <a:pPr algn="r" defTabSz="888978">
              <a:lnSpc>
                <a:spcPct val="90000"/>
              </a:lnSpc>
              <a:spcBef>
                <a:spcPct val="0"/>
              </a:spcBef>
              <a:spcAft>
                <a:spcPts val="267"/>
              </a:spcAft>
            </a:pPr>
            <a:r>
              <a:rPr lang="en-US" sz="1600" dirty="0">
                <a:solidFill>
                  <a:schemeClr val="tx1"/>
                </a:solidFill>
              </a:rPr>
              <a:t>X xx </a:t>
            </a:r>
            <a:r>
              <a:rPr lang="en-US" sz="1600" dirty="0" err="1">
                <a:solidFill>
                  <a:schemeClr val="tx1"/>
                </a:solidFill>
              </a:rPr>
              <a:t>Xxxx</a:t>
            </a:r>
            <a:endParaRPr lang="en-US" sz="1600" dirty="0">
              <a:solidFill>
                <a:schemeClr val="tx1"/>
              </a:solidFill>
            </a:endParaRPr>
          </a:p>
        </p:txBody>
      </p:sp>
      <p:sp>
        <p:nvSpPr>
          <p:cNvPr id="44" name="Freeform 17"/>
          <p:cNvSpPr>
            <a:spLocks/>
          </p:cNvSpPr>
          <p:nvPr/>
        </p:nvSpPr>
        <p:spPr bwMode="auto">
          <a:xfrm>
            <a:off x="3713576"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5" name="Freeform 17"/>
          <p:cNvSpPr>
            <a:spLocks/>
          </p:cNvSpPr>
          <p:nvPr/>
        </p:nvSpPr>
        <p:spPr bwMode="auto">
          <a:xfrm>
            <a:off x="1041838"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7" name="Freeform 17"/>
          <p:cNvSpPr>
            <a:spLocks/>
          </p:cNvSpPr>
          <p:nvPr/>
        </p:nvSpPr>
        <p:spPr bwMode="auto">
          <a:xfrm>
            <a:off x="6379967"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48" name="Freeform 17"/>
          <p:cNvSpPr>
            <a:spLocks/>
          </p:cNvSpPr>
          <p:nvPr/>
        </p:nvSpPr>
        <p:spPr bwMode="auto">
          <a:xfrm>
            <a:off x="9092542" y="5411144"/>
            <a:ext cx="241533" cy="241531"/>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252265022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667">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6667">
                                          <p:cBhvr additive="base">
                                            <p:cTn id="7"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6667">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14:bounceEnd="66667">
                                          <p:cBhvr additive="base">
                                            <p:cTn id="11" dur="9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6667">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14:bounceEnd="66667">
                                          <p:cBhvr additive="base">
                                            <p:cTn id="15" dur="9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6667">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14:bounceEnd="66667">
                                          <p:cBhvr additive="base">
                                            <p:cTn id="19" dur="900" fill="hold"/>
                                            <p:tgtEl>
                                              <p:spTgt spid="10"/>
                                            </p:tgtEl>
                                            <p:attrNameLst>
                                              <p:attrName>ppt_x</p:attrName>
                                            </p:attrNameLst>
                                          </p:cBhvr>
                                          <p:tavLst>
                                            <p:tav tm="0">
                                              <p:val>
                                                <p:strVal val="#ppt_x"/>
                                              </p:val>
                                            </p:tav>
                                            <p:tav tm="100000">
                                              <p:val>
                                                <p:strVal val="#ppt_x"/>
                                              </p:val>
                                            </p:tav>
                                          </p:tavLst>
                                        </p:anim>
                                        <p:anim calcmode="lin" valueType="num" p14:bounceEnd="66667">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900" fill="hold"/>
                                            <p:tgtEl>
                                              <p:spTgt spid="7"/>
                                            </p:tgtEl>
                                            <p:attrNameLst>
                                              <p:attrName>ppt_x</p:attrName>
                                            </p:attrNameLst>
                                          </p:cBhvr>
                                          <p:tavLst>
                                            <p:tav tm="0">
                                              <p:val>
                                                <p:strVal val="#ppt_x"/>
                                              </p:val>
                                            </p:tav>
                                            <p:tav tm="100000">
                                              <p:val>
                                                <p:strVal val="#ppt_x"/>
                                              </p:val>
                                            </p:tav>
                                          </p:tavLst>
                                        </p:anim>
                                        <p:anim calcmode="lin" valueType="num">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900" fill="hold"/>
                                            <p:tgtEl>
                                              <p:spTgt spid="8"/>
                                            </p:tgtEl>
                                            <p:attrNameLst>
                                              <p:attrName>ppt_x</p:attrName>
                                            </p:attrNameLst>
                                          </p:cBhvr>
                                          <p:tavLst>
                                            <p:tav tm="0">
                                              <p:val>
                                                <p:strVal val="#ppt_x"/>
                                              </p:val>
                                            </p:tav>
                                            <p:tav tm="100000">
                                              <p:val>
                                                <p:strVal val="#ppt_x"/>
                                              </p:val>
                                            </p:tav>
                                          </p:tavLst>
                                        </p:anim>
                                        <p:anim calcmode="lin" valueType="num">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900" fill="hold"/>
                                            <p:tgtEl>
                                              <p:spTgt spid="9"/>
                                            </p:tgtEl>
                                            <p:attrNameLst>
                                              <p:attrName>ppt_x</p:attrName>
                                            </p:attrNameLst>
                                          </p:cBhvr>
                                          <p:tavLst>
                                            <p:tav tm="0">
                                              <p:val>
                                                <p:strVal val="#ppt_x"/>
                                              </p:val>
                                            </p:tav>
                                            <p:tav tm="100000">
                                              <p:val>
                                                <p:strVal val="#ppt_x"/>
                                              </p:val>
                                            </p:tav>
                                          </p:tavLst>
                                        </p:anim>
                                        <p:anim calcmode="lin" valueType="num">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900" fill="hold"/>
                                            <p:tgtEl>
                                              <p:spTgt spid="10"/>
                                            </p:tgtEl>
                                            <p:attrNameLst>
                                              <p:attrName>ppt_x</p:attrName>
                                            </p:attrNameLst>
                                          </p:cBhvr>
                                          <p:tavLst>
                                            <p:tav tm="0">
                                              <p:val>
                                                <p:strVal val="#ppt_x"/>
                                              </p:val>
                                            </p:tav>
                                            <p:tav tm="100000">
                                              <p:val>
                                                <p:strVal val="#ppt_x"/>
                                              </p:val>
                                            </p:tav>
                                          </p:tavLst>
                                        </p:anim>
                                        <p:anim calcmode="lin" valueType="num">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xx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xxxxxx</a:t>
            </a:r>
            <a:r>
              <a:rPr lang="en-US" dirty="0"/>
              <a:t> xxx</a:t>
            </a:r>
          </a:p>
        </p:txBody>
      </p:sp>
      <p:sp>
        <p:nvSpPr>
          <p:cNvPr id="10" name="Oval 9"/>
          <p:cNvSpPr/>
          <p:nvPr/>
        </p:nvSpPr>
        <p:spPr>
          <a:xfrm>
            <a:off x="909779" y="2473037"/>
            <a:ext cx="752763" cy="752763"/>
          </a:xfrm>
          <a:prstGeom prst="ellipse">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2" name="TextBox 11"/>
          <p:cNvSpPr txBox="1"/>
          <p:nvPr/>
        </p:nvSpPr>
        <p:spPr>
          <a:xfrm>
            <a:off x="2277071" y="2036827"/>
            <a:ext cx="2032000" cy="574324"/>
          </a:xfrm>
          <a:prstGeom prst="rect">
            <a:avLst/>
          </a:prstGeom>
          <a:noFill/>
        </p:spPr>
        <p:txBody>
          <a:bodyPr wrap="square" rtlCol="0">
            <a:spAutoFit/>
          </a:bodyPr>
          <a:lstStyle/>
          <a:p>
            <a:pPr>
              <a:lnSpc>
                <a:spcPct val="87000"/>
              </a:lnSpc>
            </a:pPr>
            <a:r>
              <a:rPr lang="en-US" sz="2133" dirty="0" err="1"/>
              <a:t>Xxxxx</a:t>
            </a:r>
            <a:endParaRPr lang="en-US" sz="2133" dirty="0"/>
          </a:p>
          <a:p>
            <a:pPr>
              <a:lnSpc>
                <a:spcPct val="87000"/>
              </a:lnSpc>
            </a:pPr>
            <a:r>
              <a:rPr lang="en-US" sz="1467" dirty="0"/>
              <a:t>Xx xxx x xxx xx</a:t>
            </a:r>
          </a:p>
        </p:txBody>
      </p:sp>
      <p:sp>
        <p:nvSpPr>
          <p:cNvPr id="23" name="TextBox 22"/>
          <p:cNvSpPr txBox="1"/>
          <p:nvPr/>
        </p:nvSpPr>
        <p:spPr>
          <a:xfrm>
            <a:off x="1619047" y="1929715"/>
            <a:ext cx="809837" cy="748988"/>
          </a:xfrm>
          <a:prstGeom prst="rect">
            <a:avLst/>
          </a:prstGeom>
          <a:noFill/>
        </p:spPr>
        <p:txBody>
          <a:bodyPr wrap="none" rtlCol="0">
            <a:spAutoFit/>
          </a:bodyPr>
          <a:lstStyle/>
          <a:p>
            <a:r>
              <a:rPr lang="en-US" sz="4267" dirty="0"/>
              <a:t>01</a:t>
            </a:r>
          </a:p>
        </p:txBody>
      </p:sp>
      <p:sp>
        <p:nvSpPr>
          <p:cNvPr id="8" name="Oval 7"/>
          <p:cNvSpPr/>
          <p:nvPr/>
        </p:nvSpPr>
        <p:spPr>
          <a:xfrm>
            <a:off x="3068012" y="3421304"/>
            <a:ext cx="752763" cy="752763"/>
          </a:xfrm>
          <a:prstGeom prst="ellipse">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3" name="TextBox 12"/>
          <p:cNvSpPr txBox="1"/>
          <p:nvPr/>
        </p:nvSpPr>
        <p:spPr>
          <a:xfrm>
            <a:off x="4432231" y="3094777"/>
            <a:ext cx="2032000" cy="574324"/>
          </a:xfrm>
          <a:prstGeom prst="rect">
            <a:avLst/>
          </a:prstGeom>
          <a:noFill/>
        </p:spPr>
        <p:txBody>
          <a:bodyPr wrap="square" rtlCol="0">
            <a:spAutoFit/>
          </a:bodyPr>
          <a:lstStyle/>
          <a:p>
            <a:pPr>
              <a:lnSpc>
                <a:spcPct val="87000"/>
              </a:lnSpc>
            </a:pPr>
            <a:r>
              <a:rPr lang="en-US" sz="2133" dirty="0" err="1"/>
              <a:t>Xxxxxx</a:t>
            </a:r>
            <a:endParaRPr lang="en-US" sz="2133" dirty="0"/>
          </a:p>
          <a:p>
            <a:pPr>
              <a:lnSpc>
                <a:spcPct val="87000"/>
              </a:lnSpc>
            </a:pPr>
            <a:r>
              <a:rPr lang="en-US" sz="1467" dirty="0"/>
              <a:t>Xx xxx x xxx xx</a:t>
            </a:r>
          </a:p>
        </p:txBody>
      </p:sp>
      <p:sp>
        <p:nvSpPr>
          <p:cNvPr id="24" name="TextBox 23"/>
          <p:cNvSpPr txBox="1"/>
          <p:nvPr/>
        </p:nvSpPr>
        <p:spPr>
          <a:xfrm>
            <a:off x="3736874" y="2989448"/>
            <a:ext cx="809837" cy="748988"/>
          </a:xfrm>
          <a:prstGeom prst="rect">
            <a:avLst/>
          </a:prstGeom>
          <a:noFill/>
        </p:spPr>
        <p:txBody>
          <a:bodyPr wrap="none" rtlCol="0">
            <a:spAutoFit/>
          </a:bodyPr>
          <a:lstStyle/>
          <a:p>
            <a:r>
              <a:rPr lang="en-US" sz="4267" dirty="0"/>
              <a:t>02</a:t>
            </a:r>
          </a:p>
        </p:txBody>
      </p:sp>
      <p:sp>
        <p:nvSpPr>
          <p:cNvPr id="9" name="Oval 8"/>
          <p:cNvSpPr/>
          <p:nvPr/>
        </p:nvSpPr>
        <p:spPr>
          <a:xfrm>
            <a:off x="5783497" y="4369571"/>
            <a:ext cx="752763" cy="752763"/>
          </a:xfrm>
          <a:prstGeom prst="ellipse">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4" name="TextBox 13"/>
          <p:cNvSpPr txBox="1"/>
          <p:nvPr/>
        </p:nvSpPr>
        <p:spPr>
          <a:xfrm>
            <a:off x="7200053" y="4039281"/>
            <a:ext cx="2032000" cy="574324"/>
          </a:xfrm>
          <a:prstGeom prst="rect">
            <a:avLst/>
          </a:prstGeom>
          <a:noFill/>
        </p:spPr>
        <p:txBody>
          <a:bodyPr wrap="square" rtlCol="0">
            <a:spAutoFit/>
          </a:bodyPr>
          <a:lstStyle/>
          <a:p>
            <a:pPr>
              <a:lnSpc>
                <a:spcPct val="87000"/>
              </a:lnSpc>
            </a:pPr>
            <a:r>
              <a:rPr lang="en-US" sz="2133" dirty="0" err="1"/>
              <a:t>Xxxxxxxx</a:t>
            </a:r>
            <a:endParaRPr lang="en-US" sz="2133" dirty="0"/>
          </a:p>
          <a:p>
            <a:pPr>
              <a:lnSpc>
                <a:spcPct val="87000"/>
              </a:lnSpc>
            </a:pPr>
            <a:r>
              <a:rPr lang="en-US" sz="1467" dirty="0"/>
              <a:t>Xx xxx x xxx xx</a:t>
            </a:r>
          </a:p>
        </p:txBody>
      </p:sp>
      <p:sp>
        <p:nvSpPr>
          <p:cNvPr id="25" name="TextBox 24"/>
          <p:cNvSpPr txBox="1"/>
          <p:nvPr/>
        </p:nvSpPr>
        <p:spPr>
          <a:xfrm>
            <a:off x="6521266" y="3935735"/>
            <a:ext cx="809837" cy="748988"/>
          </a:xfrm>
          <a:prstGeom prst="rect">
            <a:avLst/>
          </a:prstGeom>
          <a:noFill/>
        </p:spPr>
        <p:txBody>
          <a:bodyPr wrap="none" rtlCol="0">
            <a:spAutoFit/>
          </a:bodyPr>
          <a:lstStyle/>
          <a:p>
            <a:r>
              <a:rPr lang="en-US" sz="4267" dirty="0"/>
              <a:t>03</a:t>
            </a:r>
          </a:p>
        </p:txBody>
      </p:sp>
      <p:sp>
        <p:nvSpPr>
          <p:cNvPr id="11" name="Oval 10"/>
          <p:cNvSpPr/>
          <p:nvPr/>
        </p:nvSpPr>
        <p:spPr>
          <a:xfrm>
            <a:off x="8229600" y="5317837"/>
            <a:ext cx="752763" cy="752763"/>
          </a:xfrm>
          <a:prstGeom prst="ellipse">
            <a:avLst/>
          </a:prstGeom>
          <a:solidFill>
            <a:schemeClr val="bg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15" name="TextBox 14"/>
          <p:cNvSpPr txBox="1"/>
          <p:nvPr/>
        </p:nvSpPr>
        <p:spPr>
          <a:xfrm>
            <a:off x="9696032" y="4983784"/>
            <a:ext cx="2032000" cy="574324"/>
          </a:xfrm>
          <a:prstGeom prst="rect">
            <a:avLst/>
          </a:prstGeom>
          <a:noFill/>
        </p:spPr>
        <p:txBody>
          <a:bodyPr wrap="square" rtlCol="0">
            <a:spAutoFit/>
          </a:bodyPr>
          <a:lstStyle/>
          <a:p>
            <a:pPr>
              <a:lnSpc>
                <a:spcPct val="87000"/>
              </a:lnSpc>
            </a:pPr>
            <a:r>
              <a:rPr lang="en-US" sz="2133" dirty="0" err="1"/>
              <a:t>Xxxx</a:t>
            </a:r>
            <a:r>
              <a:rPr lang="en-US" sz="2133" dirty="0"/>
              <a:t> xx</a:t>
            </a:r>
          </a:p>
          <a:p>
            <a:pPr>
              <a:lnSpc>
                <a:spcPct val="87000"/>
              </a:lnSpc>
            </a:pPr>
            <a:r>
              <a:rPr lang="en-US" sz="1467" dirty="0"/>
              <a:t>Xx xxx x xxx xx</a:t>
            </a:r>
          </a:p>
        </p:txBody>
      </p:sp>
      <p:sp>
        <p:nvSpPr>
          <p:cNvPr id="26" name="TextBox 25"/>
          <p:cNvSpPr txBox="1"/>
          <p:nvPr/>
        </p:nvSpPr>
        <p:spPr>
          <a:xfrm>
            <a:off x="8977150" y="4882019"/>
            <a:ext cx="809837" cy="748988"/>
          </a:xfrm>
          <a:prstGeom prst="rect">
            <a:avLst/>
          </a:prstGeom>
          <a:noFill/>
        </p:spPr>
        <p:txBody>
          <a:bodyPr wrap="none" rtlCol="0">
            <a:spAutoFit/>
          </a:bodyPr>
          <a:lstStyle/>
          <a:p>
            <a:r>
              <a:rPr lang="en-US" sz="4267" dirty="0"/>
              <a:t>04</a:t>
            </a:r>
          </a:p>
        </p:txBody>
      </p:sp>
      <p:sp>
        <p:nvSpPr>
          <p:cNvPr id="34" name="TextBox 33"/>
          <p:cNvSpPr txBox="1"/>
          <p:nvPr/>
        </p:nvSpPr>
        <p:spPr>
          <a:xfrm>
            <a:off x="812800" y="4445000"/>
            <a:ext cx="3423613" cy="420564"/>
          </a:xfrm>
          <a:prstGeom prst="rect">
            <a:avLst/>
          </a:prstGeom>
          <a:noFill/>
        </p:spPr>
        <p:txBody>
          <a:bodyPr wrap="square" rtlCol="0">
            <a:spAutoFit/>
          </a:bodyPr>
          <a:lstStyle/>
          <a:p>
            <a:r>
              <a:rPr lang="en-US" sz="2133" dirty="0"/>
              <a:t>Xx </a:t>
            </a:r>
            <a:r>
              <a:rPr lang="en-US" sz="2133" dirty="0" err="1"/>
              <a:t>xxxxx</a:t>
            </a:r>
            <a:r>
              <a:rPr lang="en-US" sz="2133" dirty="0"/>
              <a:t> x </a:t>
            </a:r>
            <a:r>
              <a:rPr lang="en-US" sz="2133" dirty="0" err="1"/>
              <a:t>xxxx</a:t>
            </a:r>
            <a:r>
              <a:rPr lang="en-US" sz="2133" dirty="0"/>
              <a:t> xx</a:t>
            </a:r>
          </a:p>
        </p:txBody>
      </p:sp>
      <p:sp>
        <p:nvSpPr>
          <p:cNvPr id="35" name="TextBox 34"/>
          <p:cNvSpPr txBox="1"/>
          <p:nvPr/>
        </p:nvSpPr>
        <p:spPr>
          <a:xfrm>
            <a:off x="798689" y="4778551"/>
            <a:ext cx="4572000" cy="769634"/>
          </a:xfrm>
          <a:prstGeom prst="rect">
            <a:avLst/>
          </a:prstGeom>
          <a:noFill/>
        </p:spPr>
        <p:txBody>
          <a:bodyPr wrap="square" rtlCol="0">
            <a:spAutoFit/>
          </a:bodyPr>
          <a:lstStyle/>
          <a:p>
            <a:r>
              <a:rPr lang="en-US" sz="1467" dirty="0" err="1"/>
              <a:t>Xxxx</a:t>
            </a:r>
            <a:r>
              <a:rPr lang="en-US" sz="1467" dirty="0"/>
              <a:t> </a:t>
            </a:r>
            <a:r>
              <a:rPr lang="en-US" sz="1467" dirty="0" err="1"/>
              <a:t>xxxxxx</a:t>
            </a:r>
            <a:r>
              <a:rPr lang="en-US" sz="1467" dirty="0"/>
              <a:t> </a:t>
            </a:r>
            <a:r>
              <a:rPr lang="en-US" sz="1467" dirty="0" err="1"/>
              <a:t>xxxxxxxxxxxx</a:t>
            </a:r>
            <a:r>
              <a:rPr lang="en-US" sz="1467" dirty="0"/>
              <a:t> xxx xx </a:t>
            </a:r>
            <a:r>
              <a:rPr lang="en-US" sz="1467" dirty="0" err="1"/>
              <a:t>Xxxx</a:t>
            </a:r>
            <a:r>
              <a:rPr lang="en-US" sz="1467" dirty="0"/>
              <a:t> </a:t>
            </a:r>
            <a:r>
              <a:rPr lang="en-US" sz="1467" dirty="0" err="1"/>
              <a:t>xxxx</a:t>
            </a:r>
            <a:r>
              <a:rPr lang="en-US" sz="1467" dirty="0"/>
              <a:t> xx </a:t>
            </a:r>
            <a:r>
              <a:rPr lang="en-US" sz="1467" dirty="0" err="1"/>
              <a:t>xx</a:t>
            </a:r>
            <a:r>
              <a:rPr lang="en-US" sz="1467" dirty="0"/>
              <a:t> </a:t>
            </a: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r>
              <a:rPr lang="en-US" sz="1467" dirty="0"/>
              <a:t> xxx xx </a:t>
            </a:r>
            <a:r>
              <a:rPr lang="en-US" sz="1467" dirty="0" err="1"/>
              <a:t>xx</a:t>
            </a:r>
            <a:r>
              <a:rPr lang="en-US" sz="1467" dirty="0"/>
              <a:t> </a:t>
            </a:r>
            <a:r>
              <a:rPr lang="en-US" sz="1467" dirty="0" err="1"/>
              <a:t>xxxx</a:t>
            </a:r>
            <a:r>
              <a:rPr lang="en-US" sz="1467" dirty="0"/>
              <a:t> x </a:t>
            </a:r>
            <a:r>
              <a:rPr lang="en-US" sz="1467" dirty="0" err="1"/>
              <a:t>xxxxxxx</a:t>
            </a:r>
            <a:r>
              <a:rPr lang="en-US" sz="1467" dirty="0"/>
              <a:t> xx </a:t>
            </a:r>
          </a:p>
        </p:txBody>
      </p:sp>
      <p:cxnSp>
        <p:nvCxnSpPr>
          <p:cNvPr id="48" name="Straight Connector 47"/>
          <p:cNvCxnSpPr>
            <a:stCxn id="10" idx="6"/>
          </p:cNvCxnSpPr>
          <p:nvPr/>
        </p:nvCxnSpPr>
        <p:spPr>
          <a:xfrm>
            <a:off x="1662541" y="2849419"/>
            <a:ext cx="2807859" cy="0"/>
          </a:xfrm>
          <a:prstGeom prst="line">
            <a:avLst/>
          </a:prstGeom>
          <a:ln w="1905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a:stCxn id="8" idx="6"/>
          </p:cNvCxnSpPr>
          <p:nvPr/>
        </p:nvCxnSpPr>
        <p:spPr>
          <a:xfrm>
            <a:off x="3820776" y="3797685"/>
            <a:ext cx="6237625" cy="0"/>
          </a:xfrm>
          <a:prstGeom prst="line">
            <a:avLst/>
          </a:prstGeom>
          <a:ln w="19050" cmpd="sng">
            <a:solidFill>
              <a:schemeClr val="accent3"/>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Freeform 41"/>
          <p:cNvSpPr>
            <a:spLocks noChangeAspect="1" noEditPoints="1"/>
          </p:cNvSpPr>
          <p:nvPr/>
        </p:nvSpPr>
        <p:spPr bwMode="auto">
          <a:xfrm>
            <a:off x="3276704" y="3594480"/>
            <a:ext cx="335379" cy="40641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4" name="Freeform 147"/>
          <p:cNvSpPr>
            <a:spLocks noChangeAspect="1" noEditPoints="1"/>
          </p:cNvSpPr>
          <p:nvPr/>
        </p:nvSpPr>
        <p:spPr bwMode="auto">
          <a:xfrm>
            <a:off x="5999007" y="4542747"/>
            <a:ext cx="321744" cy="406411"/>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5" name="Freeform 37"/>
          <p:cNvSpPr>
            <a:spLocks noChangeAspect="1" noEditPoints="1"/>
          </p:cNvSpPr>
          <p:nvPr/>
        </p:nvSpPr>
        <p:spPr bwMode="auto">
          <a:xfrm>
            <a:off x="1137623" y="2646213"/>
            <a:ext cx="297075" cy="406411"/>
          </a:xfrm>
          <a:custGeom>
            <a:avLst/>
            <a:gdLst>
              <a:gd name="T0" fmla="*/ 673 w 800"/>
              <a:gd name="T1" fmla="*/ 673 h 1094"/>
              <a:gd name="T2" fmla="*/ 126 w 800"/>
              <a:gd name="T3" fmla="*/ 631 h 1094"/>
              <a:gd name="T4" fmla="*/ 126 w 800"/>
              <a:gd name="T5" fmla="*/ 926 h 1094"/>
              <a:gd name="T6" fmla="*/ 673 w 800"/>
              <a:gd name="T7" fmla="*/ 884 h 1094"/>
              <a:gd name="T8" fmla="*/ 126 w 800"/>
              <a:gd name="T9" fmla="*/ 926 h 1094"/>
              <a:gd name="T10" fmla="*/ 673 w 800"/>
              <a:gd name="T11" fmla="*/ 547 h 1094"/>
              <a:gd name="T12" fmla="*/ 126 w 800"/>
              <a:gd name="T13" fmla="*/ 505 h 1094"/>
              <a:gd name="T14" fmla="*/ 126 w 800"/>
              <a:gd name="T15" fmla="*/ 800 h 1094"/>
              <a:gd name="T16" fmla="*/ 673 w 800"/>
              <a:gd name="T17" fmla="*/ 758 h 1094"/>
              <a:gd name="T18" fmla="*/ 126 w 800"/>
              <a:gd name="T19" fmla="*/ 800 h 1094"/>
              <a:gd name="T20" fmla="*/ 673 w 800"/>
              <a:gd name="T21" fmla="*/ 42 h 1094"/>
              <a:gd name="T22" fmla="*/ 631 w 800"/>
              <a:gd name="T23" fmla="*/ 0 h 1094"/>
              <a:gd name="T24" fmla="*/ 505 w 800"/>
              <a:gd name="T25" fmla="*/ 42 h 1094"/>
              <a:gd name="T26" fmla="*/ 463 w 800"/>
              <a:gd name="T27" fmla="*/ 0 h 1094"/>
              <a:gd name="T28" fmla="*/ 337 w 800"/>
              <a:gd name="T29" fmla="*/ 42 h 1094"/>
              <a:gd name="T30" fmla="*/ 294 w 800"/>
              <a:gd name="T31" fmla="*/ 0 h 1094"/>
              <a:gd name="T32" fmla="*/ 168 w 800"/>
              <a:gd name="T33" fmla="*/ 42 h 1094"/>
              <a:gd name="T34" fmla="*/ 126 w 800"/>
              <a:gd name="T35" fmla="*/ 0 h 1094"/>
              <a:gd name="T36" fmla="*/ 84 w 800"/>
              <a:gd name="T37" fmla="*/ 42 h 1094"/>
              <a:gd name="T38" fmla="*/ 0 w 800"/>
              <a:gd name="T39" fmla="*/ 1010 h 1094"/>
              <a:gd name="T40" fmla="*/ 716 w 800"/>
              <a:gd name="T41" fmla="*/ 1094 h 1094"/>
              <a:gd name="T42" fmla="*/ 800 w 800"/>
              <a:gd name="T43" fmla="*/ 126 h 1094"/>
              <a:gd name="T44" fmla="*/ 758 w 800"/>
              <a:gd name="T45" fmla="*/ 1010 h 1094"/>
              <a:gd name="T46" fmla="*/ 84 w 800"/>
              <a:gd name="T47" fmla="*/ 1052 h 1094"/>
              <a:gd name="T48" fmla="*/ 42 w 800"/>
              <a:gd name="T49" fmla="*/ 126 h 1094"/>
              <a:gd name="T50" fmla="*/ 126 w 800"/>
              <a:gd name="T51" fmla="*/ 84 h 1094"/>
              <a:gd name="T52" fmla="*/ 168 w 800"/>
              <a:gd name="T53" fmla="*/ 126 h 1094"/>
              <a:gd name="T54" fmla="*/ 294 w 800"/>
              <a:gd name="T55" fmla="*/ 84 h 1094"/>
              <a:gd name="T56" fmla="*/ 337 w 800"/>
              <a:gd name="T57" fmla="*/ 126 h 1094"/>
              <a:gd name="T58" fmla="*/ 463 w 800"/>
              <a:gd name="T59" fmla="*/ 84 h 1094"/>
              <a:gd name="T60" fmla="*/ 505 w 800"/>
              <a:gd name="T61" fmla="*/ 126 h 1094"/>
              <a:gd name="T62" fmla="*/ 631 w 800"/>
              <a:gd name="T63" fmla="*/ 84 h 1094"/>
              <a:gd name="T64" fmla="*/ 673 w 800"/>
              <a:gd name="T65" fmla="*/ 126 h 1094"/>
              <a:gd name="T66" fmla="*/ 716 w 800"/>
              <a:gd name="T67" fmla="*/ 84 h 1094"/>
              <a:gd name="T68" fmla="*/ 758 w 800"/>
              <a:gd name="T69" fmla="*/ 1010 h 1094"/>
              <a:gd name="T70" fmla="*/ 673 w 800"/>
              <a:gd name="T71" fmla="*/ 421 h 1094"/>
              <a:gd name="T72" fmla="*/ 126 w 800"/>
              <a:gd name="T73" fmla="*/ 379 h 1094"/>
              <a:gd name="T74" fmla="*/ 126 w 800"/>
              <a:gd name="T75" fmla="*/ 294 h 1094"/>
              <a:gd name="T76" fmla="*/ 673 w 800"/>
              <a:gd name="T77" fmla="*/ 252 h 1094"/>
              <a:gd name="T78" fmla="*/ 126 w 800"/>
              <a:gd name="T79" fmla="*/ 294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0" h="1094">
                <a:moveTo>
                  <a:pt x="126" y="673"/>
                </a:moveTo>
                <a:cubicBezTo>
                  <a:pt x="673" y="673"/>
                  <a:pt x="673" y="673"/>
                  <a:pt x="673" y="673"/>
                </a:cubicBezTo>
                <a:cubicBezTo>
                  <a:pt x="673" y="631"/>
                  <a:pt x="673" y="631"/>
                  <a:pt x="673" y="631"/>
                </a:cubicBezTo>
                <a:cubicBezTo>
                  <a:pt x="126" y="631"/>
                  <a:pt x="126" y="631"/>
                  <a:pt x="126" y="631"/>
                </a:cubicBezTo>
                <a:lnTo>
                  <a:pt x="126" y="673"/>
                </a:lnTo>
                <a:close/>
                <a:moveTo>
                  <a:pt x="126" y="926"/>
                </a:moveTo>
                <a:cubicBezTo>
                  <a:pt x="673" y="926"/>
                  <a:pt x="673" y="926"/>
                  <a:pt x="673" y="926"/>
                </a:cubicBezTo>
                <a:cubicBezTo>
                  <a:pt x="673" y="884"/>
                  <a:pt x="673" y="884"/>
                  <a:pt x="673" y="884"/>
                </a:cubicBezTo>
                <a:cubicBezTo>
                  <a:pt x="126" y="884"/>
                  <a:pt x="126" y="884"/>
                  <a:pt x="126" y="884"/>
                </a:cubicBezTo>
                <a:lnTo>
                  <a:pt x="126" y="926"/>
                </a:lnTo>
                <a:close/>
                <a:moveTo>
                  <a:pt x="126" y="547"/>
                </a:moveTo>
                <a:cubicBezTo>
                  <a:pt x="673" y="547"/>
                  <a:pt x="673" y="547"/>
                  <a:pt x="673" y="547"/>
                </a:cubicBezTo>
                <a:cubicBezTo>
                  <a:pt x="673" y="505"/>
                  <a:pt x="673" y="505"/>
                  <a:pt x="673" y="505"/>
                </a:cubicBezTo>
                <a:cubicBezTo>
                  <a:pt x="126" y="505"/>
                  <a:pt x="126" y="505"/>
                  <a:pt x="126" y="505"/>
                </a:cubicBezTo>
                <a:lnTo>
                  <a:pt x="126" y="547"/>
                </a:lnTo>
                <a:close/>
                <a:moveTo>
                  <a:pt x="126" y="800"/>
                </a:moveTo>
                <a:cubicBezTo>
                  <a:pt x="673" y="800"/>
                  <a:pt x="673" y="800"/>
                  <a:pt x="673" y="800"/>
                </a:cubicBezTo>
                <a:cubicBezTo>
                  <a:pt x="673" y="758"/>
                  <a:pt x="673" y="758"/>
                  <a:pt x="673" y="758"/>
                </a:cubicBezTo>
                <a:cubicBezTo>
                  <a:pt x="126" y="758"/>
                  <a:pt x="126" y="758"/>
                  <a:pt x="126" y="758"/>
                </a:cubicBezTo>
                <a:lnTo>
                  <a:pt x="126" y="800"/>
                </a:lnTo>
                <a:close/>
                <a:moveTo>
                  <a:pt x="716" y="42"/>
                </a:moveTo>
                <a:cubicBezTo>
                  <a:pt x="673" y="42"/>
                  <a:pt x="673" y="42"/>
                  <a:pt x="673" y="42"/>
                </a:cubicBezTo>
                <a:cubicBezTo>
                  <a:pt x="673" y="0"/>
                  <a:pt x="673" y="0"/>
                  <a:pt x="673" y="0"/>
                </a:cubicBezTo>
                <a:cubicBezTo>
                  <a:pt x="631" y="0"/>
                  <a:pt x="631" y="0"/>
                  <a:pt x="631" y="0"/>
                </a:cubicBezTo>
                <a:cubicBezTo>
                  <a:pt x="631" y="42"/>
                  <a:pt x="631" y="42"/>
                  <a:pt x="631" y="42"/>
                </a:cubicBezTo>
                <a:cubicBezTo>
                  <a:pt x="505" y="42"/>
                  <a:pt x="505" y="42"/>
                  <a:pt x="505" y="42"/>
                </a:cubicBezTo>
                <a:cubicBezTo>
                  <a:pt x="505" y="0"/>
                  <a:pt x="505" y="0"/>
                  <a:pt x="505" y="0"/>
                </a:cubicBezTo>
                <a:cubicBezTo>
                  <a:pt x="463" y="0"/>
                  <a:pt x="463" y="0"/>
                  <a:pt x="463" y="0"/>
                </a:cubicBezTo>
                <a:cubicBezTo>
                  <a:pt x="463" y="42"/>
                  <a:pt x="463" y="42"/>
                  <a:pt x="463" y="42"/>
                </a:cubicBezTo>
                <a:cubicBezTo>
                  <a:pt x="337" y="42"/>
                  <a:pt x="337" y="42"/>
                  <a:pt x="337" y="42"/>
                </a:cubicBezTo>
                <a:cubicBezTo>
                  <a:pt x="337" y="0"/>
                  <a:pt x="337" y="0"/>
                  <a:pt x="337" y="0"/>
                </a:cubicBezTo>
                <a:cubicBezTo>
                  <a:pt x="294" y="0"/>
                  <a:pt x="294" y="0"/>
                  <a:pt x="294" y="0"/>
                </a:cubicBezTo>
                <a:cubicBezTo>
                  <a:pt x="294" y="42"/>
                  <a:pt x="294" y="42"/>
                  <a:pt x="294" y="42"/>
                </a:cubicBezTo>
                <a:cubicBezTo>
                  <a:pt x="168" y="42"/>
                  <a:pt x="168" y="42"/>
                  <a:pt x="168" y="42"/>
                </a:cubicBezTo>
                <a:cubicBezTo>
                  <a:pt x="168" y="0"/>
                  <a:pt x="168" y="0"/>
                  <a:pt x="168" y="0"/>
                </a:cubicBezTo>
                <a:cubicBezTo>
                  <a:pt x="126" y="0"/>
                  <a:pt x="126" y="0"/>
                  <a:pt x="126" y="0"/>
                </a:cubicBezTo>
                <a:cubicBezTo>
                  <a:pt x="126" y="42"/>
                  <a:pt x="126" y="42"/>
                  <a:pt x="126" y="42"/>
                </a:cubicBezTo>
                <a:cubicBezTo>
                  <a:pt x="84" y="42"/>
                  <a:pt x="84" y="42"/>
                  <a:pt x="84" y="42"/>
                </a:cubicBezTo>
                <a:cubicBezTo>
                  <a:pt x="38" y="42"/>
                  <a:pt x="0" y="80"/>
                  <a:pt x="0" y="126"/>
                </a:cubicBezTo>
                <a:cubicBezTo>
                  <a:pt x="0" y="1010"/>
                  <a:pt x="0" y="1010"/>
                  <a:pt x="0" y="1010"/>
                </a:cubicBezTo>
                <a:cubicBezTo>
                  <a:pt x="0" y="1056"/>
                  <a:pt x="38" y="1094"/>
                  <a:pt x="84" y="1094"/>
                </a:cubicBezTo>
                <a:cubicBezTo>
                  <a:pt x="716" y="1094"/>
                  <a:pt x="716" y="1094"/>
                  <a:pt x="716" y="1094"/>
                </a:cubicBezTo>
                <a:cubicBezTo>
                  <a:pt x="762" y="1094"/>
                  <a:pt x="800" y="1056"/>
                  <a:pt x="800" y="1010"/>
                </a:cubicBezTo>
                <a:cubicBezTo>
                  <a:pt x="800" y="126"/>
                  <a:pt x="800" y="126"/>
                  <a:pt x="800" y="126"/>
                </a:cubicBezTo>
                <a:cubicBezTo>
                  <a:pt x="800" y="80"/>
                  <a:pt x="762" y="42"/>
                  <a:pt x="716" y="42"/>
                </a:cubicBezTo>
                <a:close/>
                <a:moveTo>
                  <a:pt x="758" y="1010"/>
                </a:moveTo>
                <a:cubicBezTo>
                  <a:pt x="758" y="1035"/>
                  <a:pt x="741" y="1052"/>
                  <a:pt x="716" y="1052"/>
                </a:cubicBezTo>
                <a:cubicBezTo>
                  <a:pt x="84" y="1052"/>
                  <a:pt x="84" y="1052"/>
                  <a:pt x="84" y="1052"/>
                </a:cubicBezTo>
                <a:cubicBezTo>
                  <a:pt x="63" y="1052"/>
                  <a:pt x="42" y="1035"/>
                  <a:pt x="42" y="1010"/>
                </a:cubicBezTo>
                <a:cubicBezTo>
                  <a:pt x="42" y="126"/>
                  <a:pt x="42" y="126"/>
                  <a:pt x="42" y="126"/>
                </a:cubicBezTo>
                <a:cubicBezTo>
                  <a:pt x="42" y="101"/>
                  <a:pt x="59" y="84"/>
                  <a:pt x="84" y="84"/>
                </a:cubicBezTo>
                <a:cubicBezTo>
                  <a:pt x="126" y="84"/>
                  <a:pt x="126" y="84"/>
                  <a:pt x="126" y="84"/>
                </a:cubicBezTo>
                <a:cubicBezTo>
                  <a:pt x="126" y="126"/>
                  <a:pt x="126" y="126"/>
                  <a:pt x="126" y="126"/>
                </a:cubicBezTo>
                <a:cubicBezTo>
                  <a:pt x="168" y="126"/>
                  <a:pt x="168" y="126"/>
                  <a:pt x="168" y="126"/>
                </a:cubicBezTo>
                <a:cubicBezTo>
                  <a:pt x="168" y="84"/>
                  <a:pt x="168" y="84"/>
                  <a:pt x="168" y="84"/>
                </a:cubicBezTo>
                <a:cubicBezTo>
                  <a:pt x="294" y="84"/>
                  <a:pt x="294" y="84"/>
                  <a:pt x="294" y="84"/>
                </a:cubicBezTo>
                <a:cubicBezTo>
                  <a:pt x="294" y="126"/>
                  <a:pt x="294" y="126"/>
                  <a:pt x="294" y="126"/>
                </a:cubicBezTo>
                <a:cubicBezTo>
                  <a:pt x="337" y="126"/>
                  <a:pt x="337" y="126"/>
                  <a:pt x="337" y="126"/>
                </a:cubicBezTo>
                <a:cubicBezTo>
                  <a:pt x="337" y="84"/>
                  <a:pt x="337" y="84"/>
                  <a:pt x="337" y="84"/>
                </a:cubicBezTo>
                <a:cubicBezTo>
                  <a:pt x="463" y="84"/>
                  <a:pt x="463" y="84"/>
                  <a:pt x="463" y="84"/>
                </a:cubicBezTo>
                <a:cubicBezTo>
                  <a:pt x="463" y="126"/>
                  <a:pt x="463" y="126"/>
                  <a:pt x="463" y="126"/>
                </a:cubicBezTo>
                <a:cubicBezTo>
                  <a:pt x="505" y="126"/>
                  <a:pt x="505" y="126"/>
                  <a:pt x="505" y="126"/>
                </a:cubicBezTo>
                <a:cubicBezTo>
                  <a:pt x="505" y="84"/>
                  <a:pt x="505" y="84"/>
                  <a:pt x="505" y="84"/>
                </a:cubicBezTo>
                <a:cubicBezTo>
                  <a:pt x="631" y="84"/>
                  <a:pt x="631" y="84"/>
                  <a:pt x="631" y="84"/>
                </a:cubicBezTo>
                <a:cubicBezTo>
                  <a:pt x="631" y="126"/>
                  <a:pt x="631" y="126"/>
                  <a:pt x="631" y="126"/>
                </a:cubicBezTo>
                <a:cubicBezTo>
                  <a:pt x="673" y="126"/>
                  <a:pt x="673" y="126"/>
                  <a:pt x="673" y="126"/>
                </a:cubicBezTo>
                <a:cubicBezTo>
                  <a:pt x="673" y="84"/>
                  <a:pt x="673" y="84"/>
                  <a:pt x="673" y="84"/>
                </a:cubicBezTo>
                <a:cubicBezTo>
                  <a:pt x="716" y="84"/>
                  <a:pt x="716" y="84"/>
                  <a:pt x="716" y="84"/>
                </a:cubicBezTo>
                <a:cubicBezTo>
                  <a:pt x="737" y="84"/>
                  <a:pt x="758" y="101"/>
                  <a:pt x="758" y="126"/>
                </a:cubicBezTo>
                <a:lnTo>
                  <a:pt x="758" y="1010"/>
                </a:lnTo>
                <a:close/>
                <a:moveTo>
                  <a:pt x="126" y="421"/>
                </a:moveTo>
                <a:cubicBezTo>
                  <a:pt x="673" y="421"/>
                  <a:pt x="673" y="421"/>
                  <a:pt x="673" y="421"/>
                </a:cubicBezTo>
                <a:cubicBezTo>
                  <a:pt x="673" y="379"/>
                  <a:pt x="673" y="379"/>
                  <a:pt x="673" y="379"/>
                </a:cubicBezTo>
                <a:cubicBezTo>
                  <a:pt x="126" y="379"/>
                  <a:pt x="126" y="379"/>
                  <a:pt x="126" y="379"/>
                </a:cubicBezTo>
                <a:lnTo>
                  <a:pt x="126" y="421"/>
                </a:lnTo>
                <a:close/>
                <a:moveTo>
                  <a:pt x="126" y="294"/>
                </a:moveTo>
                <a:cubicBezTo>
                  <a:pt x="673" y="294"/>
                  <a:pt x="673" y="294"/>
                  <a:pt x="673" y="294"/>
                </a:cubicBezTo>
                <a:cubicBezTo>
                  <a:pt x="673" y="252"/>
                  <a:pt x="673" y="252"/>
                  <a:pt x="673" y="252"/>
                </a:cubicBezTo>
                <a:cubicBezTo>
                  <a:pt x="126" y="252"/>
                  <a:pt x="126" y="252"/>
                  <a:pt x="126" y="252"/>
                </a:cubicBezTo>
                <a:lnTo>
                  <a:pt x="126" y="29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6" name="Freeform 17"/>
          <p:cNvSpPr>
            <a:spLocks noEditPoints="1"/>
          </p:cNvSpPr>
          <p:nvPr/>
        </p:nvSpPr>
        <p:spPr bwMode="auto">
          <a:xfrm>
            <a:off x="8423931" y="5515963"/>
            <a:ext cx="364101" cy="356512"/>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57" name="Straight Connector 56"/>
          <p:cNvCxnSpPr>
            <a:stCxn id="9" idx="6"/>
          </p:cNvCxnSpPr>
          <p:nvPr/>
        </p:nvCxnSpPr>
        <p:spPr>
          <a:xfrm>
            <a:off x="6536261" y="4745952"/>
            <a:ext cx="2607740" cy="0"/>
          </a:xfrm>
          <a:prstGeom prst="line">
            <a:avLst/>
          </a:prstGeom>
          <a:ln w="19050" cmpd="sng">
            <a:solidFill>
              <a:schemeClr val="accent5"/>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11" idx="6"/>
          </p:cNvCxnSpPr>
          <p:nvPr/>
        </p:nvCxnSpPr>
        <p:spPr>
          <a:xfrm>
            <a:off x="8982363" y="5694219"/>
            <a:ext cx="2540000" cy="0"/>
          </a:xfrm>
          <a:prstGeom prst="line">
            <a:avLst/>
          </a:prstGeom>
          <a:ln w="1905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795329" y="1673225"/>
            <a:ext cx="10367971" cy="418395"/>
            <a:chOff x="795329" y="1673225"/>
            <a:chExt cx="10367971" cy="418395"/>
          </a:xfrm>
        </p:grpSpPr>
        <p:sp>
          <p:nvSpPr>
            <p:cNvPr id="46" name="TextBox 45"/>
            <p:cNvSpPr txBox="1"/>
            <p:nvPr/>
          </p:nvSpPr>
          <p:spPr>
            <a:xfrm>
              <a:off x="795329" y="1753066"/>
              <a:ext cx="1219200" cy="338554"/>
            </a:xfrm>
            <a:prstGeom prst="rect">
              <a:avLst/>
            </a:prstGeom>
            <a:noFill/>
          </p:spPr>
          <p:txBody>
            <a:bodyPr wrap="square" rtlCol="0">
              <a:spAutoFit/>
            </a:bodyPr>
            <a:lstStyle/>
            <a:p>
              <a:r>
                <a:rPr lang="en-US" sz="1600" dirty="0"/>
                <a:t>X1 2015</a:t>
              </a:r>
            </a:p>
          </p:txBody>
        </p:sp>
        <p:sp>
          <p:nvSpPr>
            <p:cNvPr id="63" name="TextBox 62"/>
            <p:cNvSpPr txBox="1"/>
            <p:nvPr/>
          </p:nvSpPr>
          <p:spPr>
            <a:xfrm>
              <a:off x="2512793" y="1753066"/>
              <a:ext cx="1219200" cy="338554"/>
            </a:xfrm>
            <a:prstGeom prst="rect">
              <a:avLst/>
            </a:prstGeom>
            <a:noFill/>
          </p:spPr>
          <p:txBody>
            <a:bodyPr wrap="square" rtlCol="0">
              <a:spAutoFit/>
            </a:bodyPr>
            <a:lstStyle/>
            <a:p>
              <a:r>
                <a:rPr lang="en-US" sz="1600" dirty="0"/>
                <a:t>X2 2015</a:t>
              </a:r>
            </a:p>
          </p:txBody>
        </p:sp>
        <p:sp>
          <p:nvSpPr>
            <p:cNvPr id="64" name="TextBox 63"/>
            <p:cNvSpPr txBox="1"/>
            <p:nvPr/>
          </p:nvSpPr>
          <p:spPr>
            <a:xfrm>
              <a:off x="4230257" y="1753066"/>
              <a:ext cx="1219200" cy="338554"/>
            </a:xfrm>
            <a:prstGeom prst="rect">
              <a:avLst/>
            </a:prstGeom>
            <a:noFill/>
          </p:spPr>
          <p:txBody>
            <a:bodyPr wrap="square" rtlCol="0">
              <a:spAutoFit/>
            </a:bodyPr>
            <a:lstStyle/>
            <a:p>
              <a:r>
                <a:rPr lang="en-US" sz="1600" dirty="0"/>
                <a:t>X3 2015</a:t>
              </a:r>
            </a:p>
          </p:txBody>
        </p:sp>
        <p:sp>
          <p:nvSpPr>
            <p:cNvPr id="65" name="TextBox 64"/>
            <p:cNvSpPr txBox="1"/>
            <p:nvPr/>
          </p:nvSpPr>
          <p:spPr>
            <a:xfrm>
              <a:off x="5947721" y="1753066"/>
              <a:ext cx="1219200" cy="338554"/>
            </a:xfrm>
            <a:prstGeom prst="rect">
              <a:avLst/>
            </a:prstGeom>
            <a:noFill/>
          </p:spPr>
          <p:txBody>
            <a:bodyPr wrap="square" rtlCol="0">
              <a:spAutoFit/>
            </a:bodyPr>
            <a:lstStyle/>
            <a:p>
              <a:r>
                <a:rPr lang="en-US" sz="1600" dirty="0"/>
                <a:t>X4 2015</a:t>
              </a:r>
            </a:p>
          </p:txBody>
        </p:sp>
        <p:sp>
          <p:nvSpPr>
            <p:cNvPr id="66" name="TextBox 65"/>
            <p:cNvSpPr txBox="1"/>
            <p:nvPr/>
          </p:nvSpPr>
          <p:spPr>
            <a:xfrm>
              <a:off x="7665185" y="1753066"/>
              <a:ext cx="1219200" cy="338554"/>
            </a:xfrm>
            <a:prstGeom prst="rect">
              <a:avLst/>
            </a:prstGeom>
            <a:noFill/>
          </p:spPr>
          <p:txBody>
            <a:bodyPr wrap="square" rtlCol="0">
              <a:spAutoFit/>
            </a:bodyPr>
            <a:lstStyle/>
            <a:p>
              <a:r>
                <a:rPr lang="en-US" sz="1600" dirty="0"/>
                <a:t>X1 2016</a:t>
              </a:r>
            </a:p>
          </p:txBody>
        </p:sp>
        <p:sp>
          <p:nvSpPr>
            <p:cNvPr id="67" name="TextBox 66"/>
            <p:cNvSpPr txBox="1"/>
            <p:nvPr/>
          </p:nvSpPr>
          <p:spPr>
            <a:xfrm>
              <a:off x="9382648" y="1753066"/>
              <a:ext cx="1219200" cy="338554"/>
            </a:xfrm>
            <a:prstGeom prst="rect">
              <a:avLst/>
            </a:prstGeom>
            <a:noFill/>
          </p:spPr>
          <p:txBody>
            <a:bodyPr wrap="square" rtlCol="0">
              <a:spAutoFit/>
            </a:bodyPr>
            <a:lstStyle/>
            <a:p>
              <a:r>
                <a:rPr lang="en-US" sz="1600" dirty="0"/>
                <a:t>X2 2016</a:t>
              </a:r>
            </a:p>
          </p:txBody>
        </p:sp>
        <p:grpSp>
          <p:nvGrpSpPr>
            <p:cNvPr id="81" name="Group 80"/>
            <p:cNvGrpSpPr/>
            <p:nvPr/>
          </p:nvGrpSpPr>
          <p:grpSpPr>
            <a:xfrm rot="10800000">
              <a:off x="800100" y="1673225"/>
              <a:ext cx="10363200" cy="101600"/>
              <a:chOff x="685800" y="1215390"/>
              <a:chExt cx="7772400" cy="137160"/>
            </a:xfrm>
          </p:grpSpPr>
          <p:cxnSp>
            <p:nvCxnSpPr>
              <p:cNvPr id="68" name="Straight Connector 67"/>
              <p:cNvCxnSpPr/>
              <p:nvPr/>
            </p:nvCxnSpPr>
            <p:spPr>
              <a:xfrm>
                <a:off x="685800" y="1352550"/>
                <a:ext cx="7772400" cy="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45720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85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flipV="1">
                <a:off x="1981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32766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58674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flipV="1">
                <a:off x="7162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flipV="1">
                <a:off x="8458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grpSp>
      </p:grpSp>
      <p:cxnSp>
        <p:nvCxnSpPr>
          <p:cNvPr id="86" name="Straight Connector 85"/>
          <p:cNvCxnSpPr/>
          <p:nvPr/>
        </p:nvCxnSpPr>
        <p:spPr>
          <a:xfrm>
            <a:off x="-1884546" y="2849419"/>
            <a:ext cx="2807859" cy="0"/>
          </a:xfrm>
          <a:prstGeom prst="line">
            <a:avLst/>
          </a:prstGeom>
          <a:ln w="19050"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81960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200"/>
                                        <p:tgtEl>
                                          <p:spTgt spid="86"/>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2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200"/>
                                        <p:tgtEl>
                                          <p:spTgt spid="55"/>
                                        </p:tgtEl>
                                      </p:cBhvr>
                                    </p:animEffect>
                                  </p:childTnLst>
                                </p:cTn>
                              </p:par>
                            </p:childTnLst>
                          </p:cTn>
                        </p:par>
                        <p:par>
                          <p:cTn id="15" fill="hold">
                            <p:stCondLst>
                              <p:cond delay="400"/>
                            </p:stCondLst>
                            <p:childTnLst>
                              <p:par>
                                <p:cTn id="16" presetID="22" presetClass="entr" presetSubtype="8" fill="hold"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left)">
                                      <p:cBhvr>
                                        <p:cTn id="18" dur="200"/>
                                        <p:tgtEl>
                                          <p:spTgt spid="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200"/>
                                        <p:tgtEl>
                                          <p:spTgt spid="23"/>
                                        </p:tgtEl>
                                      </p:cBhvr>
                                    </p:animEffect>
                                  </p:childTnLst>
                                </p:cTn>
                              </p:par>
                              <p:par>
                                <p:cTn id="22" presetID="10" presetClass="entr" presetSubtype="0" fill="hold" grpId="0" nodeType="withEffect">
                                  <p:stCondLst>
                                    <p:cond delay="1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2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childTnLst>
                          </p:cTn>
                        </p:par>
                        <p:par>
                          <p:cTn id="33" fill="hold">
                            <p:stCondLst>
                              <p:cond delay="200"/>
                            </p:stCondLst>
                            <p:childTnLst>
                              <p:par>
                                <p:cTn id="34" presetID="10" presetClass="entr" presetSubtype="0" fill="hold" grpId="0" nodeType="afterEffect">
                                  <p:stCondLst>
                                    <p:cond delay="1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200"/>
                                        <p:tgtEl>
                                          <p:spTgt spid="1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200"/>
                                        <p:tgtEl>
                                          <p:spTgt spid="24"/>
                                        </p:tgtEl>
                                      </p:cBhvr>
                                    </p:animEffect>
                                  </p:childTnLst>
                                </p:cTn>
                              </p:par>
                              <p:par>
                                <p:cTn id="40" presetID="22" presetClass="entr" presetSubtype="8" fill="hold"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2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300"/>
                                        <p:tgtEl>
                                          <p:spTgt spid="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fade">
                                      <p:cBhvr>
                                        <p:cTn id="50" dur="300"/>
                                        <p:tgtEl>
                                          <p:spTgt spid="54"/>
                                        </p:tgtEl>
                                      </p:cBhvr>
                                    </p:animEffect>
                                  </p:childTnLst>
                                </p:cTn>
                              </p:par>
                            </p:childTnLst>
                          </p:cTn>
                        </p:par>
                        <p:par>
                          <p:cTn id="51" fill="hold">
                            <p:stCondLst>
                              <p:cond delay="300"/>
                            </p:stCondLst>
                            <p:childTnLst>
                              <p:par>
                                <p:cTn id="52" presetID="10" presetClass="entr" presetSubtype="0"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Effect transition="in" filter="fade">
                                      <p:cBhvr>
                                        <p:cTn id="54" dur="300"/>
                                        <p:tgtEl>
                                          <p:spTgt spid="25"/>
                                        </p:tgtEl>
                                      </p:cBhvr>
                                    </p:animEffect>
                                  </p:childTnLst>
                                </p:cTn>
                              </p:par>
                              <p:par>
                                <p:cTn id="55" presetID="10" presetClass="entr" presetSubtype="0" fill="hold" grpId="0" nodeType="withEffect">
                                  <p:stCondLst>
                                    <p:cond delay="10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300"/>
                                        <p:tgtEl>
                                          <p:spTgt spid="14"/>
                                        </p:tgtEl>
                                      </p:cBhvr>
                                    </p:animEffect>
                                  </p:childTnLst>
                                </p:cTn>
                              </p:par>
                              <p:par>
                                <p:cTn id="58" presetID="22" presetClass="entr" presetSubtype="4" fill="hold" nodeType="withEffect">
                                  <p:stCondLst>
                                    <p:cond delay="0"/>
                                  </p:stCondLst>
                                  <p:childTnLst>
                                    <p:set>
                                      <p:cBhvr>
                                        <p:cTn id="59" dur="1" fill="hold">
                                          <p:stCondLst>
                                            <p:cond delay="0"/>
                                          </p:stCondLst>
                                        </p:cTn>
                                        <p:tgtEl>
                                          <p:spTgt spid="57"/>
                                        </p:tgtEl>
                                        <p:attrNameLst>
                                          <p:attrName>style.visibility</p:attrName>
                                        </p:attrNameLst>
                                      </p:cBhvr>
                                      <p:to>
                                        <p:strVal val="visible"/>
                                      </p:to>
                                    </p:set>
                                    <p:animEffect transition="in" filter="wipe(down)">
                                      <p:cBhvr>
                                        <p:cTn id="60" dur="300"/>
                                        <p:tgtEl>
                                          <p:spTgt spid="5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300"/>
                                        <p:tgtEl>
                                          <p:spTgt spid="1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300"/>
                                        <p:tgtEl>
                                          <p:spTgt spid="56"/>
                                        </p:tgtEl>
                                      </p:cBhvr>
                                    </p:animEffect>
                                  </p:childTnLst>
                                </p:cTn>
                              </p:par>
                            </p:childTnLst>
                          </p:cTn>
                        </p:par>
                        <p:par>
                          <p:cTn id="69" fill="hold">
                            <p:stCondLst>
                              <p:cond delay="300"/>
                            </p:stCondLst>
                            <p:childTnLst>
                              <p:par>
                                <p:cTn id="70" presetID="10" presetClass="entr" presetSubtype="0"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300"/>
                                        <p:tgtEl>
                                          <p:spTgt spid="26"/>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300"/>
                                        <p:tgtEl>
                                          <p:spTgt spid="15"/>
                                        </p:tgtEl>
                                      </p:cBhvr>
                                    </p:animEffect>
                                  </p:childTnLst>
                                </p:cTn>
                              </p:par>
                              <p:par>
                                <p:cTn id="76" presetID="22" presetClass="entr" presetSubtype="8" fill="hold"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wipe(left)">
                                      <p:cBhvr>
                                        <p:cTn id="78" dur="300"/>
                                        <p:tgtEl>
                                          <p:spTgt spid="5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4"/>
                                        </p:tgtEl>
                                        <p:attrNameLst>
                                          <p:attrName>style.visibility</p:attrName>
                                        </p:attrNameLst>
                                      </p:cBhvr>
                                      <p:to>
                                        <p:strVal val="visible"/>
                                      </p:to>
                                    </p:set>
                                    <p:animEffect transition="in" filter="fade">
                                      <p:cBhvr>
                                        <p:cTn id="81" dur="500"/>
                                        <p:tgtEl>
                                          <p:spTgt spid="3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23" grpId="0"/>
      <p:bldP spid="8" grpId="0" animBg="1"/>
      <p:bldP spid="13" grpId="0"/>
      <p:bldP spid="24" grpId="0"/>
      <p:bldP spid="9" grpId="0" animBg="1"/>
      <p:bldP spid="14" grpId="0"/>
      <p:bldP spid="25" grpId="0"/>
      <p:bldP spid="11" grpId="0" animBg="1"/>
      <p:bldP spid="15" grpId="0"/>
      <p:bldP spid="26" grpId="0"/>
      <p:bldP spid="34" grpId="0"/>
      <p:bldP spid="35" grpId="0"/>
      <p:bldP spid="53" grpId="0" animBg="1"/>
      <p:bldP spid="54" grpId="0" animBg="1"/>
      <p:bldP spid="55" grpId="0" animBg="1"/>
      <p:bldP spid="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SMBs</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Founders</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Corporate</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8570264" y="1488236"/>
            <a:ext cx="2662307" cy="1378391"/>
          </a:xfrm>
          <a:prstGeom prst="rect">
            <a:avLst/>
          </a:prstGeom>
          <a:noFill/>
        </p:spPr>
        <p:txBody>
          <a:bodyPr wrap="square" lIns="121920" rIns="121920" rtlCol="0">
            <a:spAutoFit/>
          </a:bodyPr>
          <a:lstStyle/>
          <a:p>
            <a:pPr>
              <a:lnSpc>
                <a:spcPct val="90000"/>
              </a:lnSpc>
              <a:spcBef>
                <a:spcPts val="1067"/>
              </a:spcBef>
            </a:pPr>
            <a:r>
              <a:rPr lang="en-US" sz="1867" dirty="0"/>
              <a:t> </a:t>
            </a:r>
          </a:p>
          <a:p>
            <a:pPr>
              <a:lnSpc>
                <a:spcPct val="90000"/>
              </a:lnSpc>
              <a:spcBef>
                <a:spcPts val="1067"/>
              </a:spcBef>
            </a:pPr>
            <a:r>
              <a:rPr lang="en-US" sz="1600" dirty="0"/>
              <a:t>Innovators seek the latest studies and resources when it comes to defining organizational culture</a:t>
            </a:r>
          </a:p>
        </p:txBody>
      </p:sp>
      <p:sp>
        <p:nvSpPr>
          <p:cNvPr id="43" name="TextBox 42"/>
          <p:cNvSpPr txBox="1"/>
          <p:nvPr/>
        </p:nvSpPr>
        <p:spPr>
          <a:xfrm>
            <a:off x="8570264" y="4449874"/>
            <a:ext cx="2518291" cy="1618392"/>
          </a:xfrm>
          <a:prstGeom prst="rect">
            <a:avLst/>
          </a:prstGeom>
          <a:noFill/>
        </p:spPr>
        <p:txBody>
          <a:bodyPr wrap="square" lIns="121920" rIns="121920" rtlCol="0">
            <a:spAutoFit/>
          </a:bodyPr>
          <a:lstStyle/>
          <a:p>
            <a:pPr>
              <a:lnSpc>
                <a:spcPct val="90000"/>
              </a:lnSpc>
              <a:spcBef>
                <a:spcPts val="1067"/>
              </a:spcBef>
            </a:pPr>
            <a:r>
              <a:rPr lang="en-US" sz="2000" dirty="0"/>
              <a:t> </a:t>
            </a:r>
          </a:p>
          <a:p>
            <a:pPr>
              <a:lnSpc>
                <a:spcPct val="90000"/>
              </a:lnSpc>
              <a:spcBef>
                <a:spcPts val="1067"/>
              </a:spcBef>
            </a:pPr>
            <a:r>
              <a:rPr lang="en-US" sz="1600" dirty="0"/>
              <a:t>Enterprises seek to hire the best-in-class engineers, managers, designers in their industry</a:t>
            </a:r>
          </a:p>
        </p:txBody>
      </p:sp>
      <p:sp>
        <p:nvSpPr>
          <p:cNvPr id="47" name="TextBox 46"/>
          <p:cNvSpPr txBox="1"/>
          <p:nvPr/>
        </p:nvSpPr>
        <p:spPr>
          <a:xfrm>
            <a:off x="1813137" y="4449874"/>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Corporate employees have few mentors and resources to guide them to success</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square" lIns="0" rIns="0" rtlCol="0">
            <a:spAutoFit/>
          </a:bodyPr>
          <a:lstStyle/>
          <a:p>
            <a:pPr algn="r"/>
            <a:r>
              <a:rPr lang="en-US" sz="1600" dirty="0"/>
              <a:t>Style</a:t>
            </a:r>
          </a:p>
        </p:txBody>
      </p:sp>
      <p:sp>
        <p:nvSpPr>
          <p:cNvPr id="55" name="TextBox 54"/>
          <p:cNvSpPr txBox="1"/>
          <p:nvPr/>
        </p:nvSpPr>
        <p:spPr>
          <a:xfrm>
            <a:off x="6149498" y="1364771"/>
            <a:ext cx="359074" cy="338554"/>
          </a:xfrm>
          <a:prstGeom prst="rect">
            <a:avLst/>
          </a:prstGeom>
          <a:noFill/>
        </p:spPr>
        <p:txBody>
          <a:bodyPr wrap="none" lIns="0" rIns="0" rtlCol="0">
            <a:spAutoFit/>
          </a:bodyPr>
          <a:lstStyle/>
          <a:p>
            <a:pPr algn="ctr"/>
            <a:r>
              <a:rPr lang="en-US" sz="1600" dirty="0"/>
              <a:t>Size</a:t>
            </a:r>
          </a:p>
        </p:txBody>
      </p:sp>
      <p:sp>
        <p:nvSpPr>
          <p:cNvPr id="20" name="TextBox 19"/>
          <p:cNvSpPr txBox="1"/>
          <p:nvPr/>
        </p:nvSpPr>
        <p:spPr>
          <a:xfrm>
            <a:off x="1868453" y="1534048"/>
            <a:ext cx="2272675" cy="1396793"/>
          </a:xfrm>
          <a:prstGeom prst="rect">
            <a:avLst/>
          </a:prstGeom>
          <a:noFill/>
        </p:spPr>
        <p:txBody>
          <a:bodyPr wrap="square" lIns="121920" rIns="121920" rtlCol="0">
            <a:spAutoFit/>
          </a:bodyPr>
          <a:lstStyle/>
          <a:p>
            <a:pPr algn="r">
              <a:lnSpc>
                <a:spcPct val="90000"/>
              </a:lnSpc>
              <a:spcBef>
                <a:spcPts val="1067"/>
              </a:spcBef>
            </a:pPr>
            <a:r>
              <a:rPr lang="en-US" sz="2000" dirty="0"/>
              <a:t> </a:t>
            </a:r>
          </a:p>
          <a:p>
            <a:pPr algn="r">
              <a:lnSpc>
                <a:spcPct val="90000"/>
              </a:lnSpc>
              <a:spcBef>
                <a:spcPts val="1067"/>
              </a:spcBef>
            </a:pPr>
            <a:r>
              <a:rPr lang="en-US" sz="1600" dirty="0"/>
              <a:t>Small/medium business need digital resources and services to help them compete</a:t>
            </a:r>
          </a:p>
        </p:txBody>
      </p:sp>
      <p:pic>
        <p:nvPicPr>
          <p:cNvPr id="21" name="Picture 20">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4428814" y="560459"/>
            <a:ext cx="3553717" cy="3553717"/>
            <a:chOff x="3170172" y="418973"/>
            <a:chExt cx="2668031" cy="2668031"/>
          </a:xfrm>
        </p:grpSpPr>
        <p:sp>
          <p:nvSpPr>
            <p:cNvPr id="33" name="Oval 32"/>
            <p:cNvSpPr/>
            <p:nvPr/>
          </p:nvSpPr>
          <p:spPr>
            <a:xfrm>
              <a:off x="3170172" y="418973"/>
              <a:ext cx="2668031" cy="2668031"/>
            </a:xfrm>
            <a:prstGeom prst="ellipse">
              <a:avLst/>
            </a:prstGeom>
            <a:solidFill>
              <a:schemeClr val="bg1">
                <a:lumMod val="50000"/>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5" name="Group 24"/>
            <p:cNvGrpSpPr/>
            <p:nvPr/>
          </p:nvGrpSpPr>
          <p:grpSpPr>
            <a:xfrm>
              <a:off x="3524030" y="761387"/>
              <a:ext cx="2205364" cy="2215738"/>
              <a:chOff x="3539901" y="1188309"/>
              <a:chExt cx="2396058" cy="2407330"/>
            </a:xfrm>
          </p:grpSpPr>
          <p:sp>
            <p:nvSpPr>
              <p:cNvPr id="8" name="Arc 7"/>
              <p:cNvSpPr/>
              <p:nvPr/>
            </p:nvSpPr>
            <p:spPr>
              <a:xfrm rot="7200000">
                <a:off x="3578894" y="1251915"/>
                <a:ext cx="2041163" cy="2041163"/>
              </a:xfrm>
              <a:prstGeom prst="arc">
                <a:avLst>
                  <a:gd name="adj1" fmla="val 13037108"/>
                  <a:gd name="adj2" fmla="val 20341672"/>
                </a:avLst>
              </a:prstGeom>
              <a:ln w="307975">
                <a:gradFill flip="none" rotWithShape="1">
                  <a:gsLst>
                    <a:gs pos="58000">
                      <a:schemeClr val="accent4"/>
                    </a:gs>
                    <a:gs pos="93000">
                      <a:schemeClr val="accent4">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7" name="Arc 6"/>
              <p:cNvSpPr/>
              <p:nvPr/>
            </p:nvSpPr>
            <p:spPr>
              <a:xfrm>
                <a:off x="3578894" y="1251915"/>
                <a:ext cx="2041163" cy="2041163"/>
              </a:xfrm>
              <a:prstGeom prst="arc">
                <a:avLst>
                  <a:gd name="adj1" fmla="val 13124794"/>
                  <a:gd name="adj2" fmla="val 20319424"/>
                </a:avLst>
              </a:prstGeom>
              <a:ln w="307975">
                <a:gradFill flip="none" rotWithShape="1">
                  <a:gsLst>
                    <a:gs pos="58000">
                      <a:schemeClr val="accent1"/>
                    </a:gs>
                    <a:gs pos="93000">
                      <a:schemeClr val="accent1">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9" name="Arc 8"/>
              <p:cNvSpPr/>
              <p:nvPr/>
            </p:nvSpPr>
            <p:spPr>
              <a:xfrm rot="14400000">
                <a:off x="3578894" y="1251915"/>
                <a:ext cx="2041163" cy="2041163"/>
              </a:xfrm>
              <a:prstGeom prst="arc">
                <a:avLst>
                  <a:gd name="adj1" fmla="val 13009644"/>
                  <a:gd name="adj2" fmla="val 20438234"/>
                </a:avLst>
              </a:prstGeom>
              <a:ln w="307975">
                <a:gradFill flip="none" rotWithShape="1">
                  <a:gsLst>
                    <a:gs pos="58000">
                      <a:schemeClr val="bg2"/>
                    </a:gs>
                    <a:gs pos="93000">
                      <a:schemeClr val="bg2">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11" name="Isosceles Triangle 10"/>
              <p:cNvSpPr/>
              <p:nvPr/>
            </p:nvSpPr>
            <p:spPr>
              <a:xfrm rot="9936452">
                <a:off x="5181733" y="1772462"/>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2" name="Isosceles Triangle 11"/>
              <p:cNvSpPr/>
              <p:nvPr/>
            </p:nvSpPr>
            <p:spPr>
              <a:xfrm rot="2734381">
                <a:off x="3532432" y="1317404"/>
                <a:ext cx="754226" cy="496035"/>
              </a:xfrm>
              <a:prstGeom prst="triangl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4" name="Isosceles Triangle 13"/>
              <p:cNvSpPr/>
              <p:nvPr/>
            </p:nvSpPr>
            <p:spPr>
              <a:xfrm rot="17179612">
                <a:off x="3959244" y="2970508"/>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TextBox 14"/>
              <p:cNvSpPr txBox="1"/>
              <p:nvPr/>
            </p:nvSpPr>
            <p:spPr>
              <a:xfrm rot="4336820">
                <a:off x="3571589" y="1228377"/>
                <a:ext cx="2093976" cy="2093976"/>
              </a:xfrm>
              <a:prstGeom prst="rect">
                <a:avLst/>
              </a:prstGeom>
              <a:noFill/>
            </p:spPr>
            <p:txBody>
              <a:bodyPr wrap="none" rtlCol="0">
                <a:prstTxWarp prst="textArchDown">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sp>
            <p:nvSpPr>
              <p:cNvPr id="16" name="TextBox 15"/>
              <p:cNvSpPr txBox="1"/>
              <p:nvPr/>
            </p:nvSpPr>
            <p:spPr>
              <a:xfrm rot="18996785">
                <a:off x="3539901" y="1207953"/>
                <a:ext cx="2093976" cy="2093976"/>
              </a:xfrm>
              <a:prstGeom prst="rect">
                <a:avLst/>
              </a:prstGeom>
              <a:noFill/>
            </p:spPr>
            <p:txBody>
              <a:bodyPr wrap="none" rtlCol="0">
                <a:prstTxWarp prst="textArchDown">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sp>
            <p:nvSpPr>
              <p:cNvPr id="17" name="TextBox 16"/>
              <p:cNvSpPr txBox="1"/>
              <p:nvPr/>
            </p:nvSpPr>
            <p:spPr>
              <a:xfrm rot="1084592">
                <a:off x="3607861" y="1263040"/>
                <a:ext cx="1992856" cy="1992856"/>
              </a:xfrm>
              <a:prstGeom prst="rect">
                <a:avLst/>
              </a:prstGeom>
              <a:noFill/>
            </p:spPr>
            <p:txBody>
              <a:bodyPr wrap="none" rtlCol="0">
                <a:prstTxWarp prst="textArchUp">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grpSp>
      </p:grpSp>
      <p:sp>
        <p:nvSpPr>
          <p:cNvPr id="18" name="TextBox 17"/>
          <p:cNvSpPr txBox="1"/>
          <p:nvPr/>
        </p:nvSpPr>
        <p:spPr>
          <a:xfrm>
            <a:off x="841704" y="4894301"/>
            <a:ext cx="3318909" cy="451342"/>
          </a:xfrm>
          <a:prstGeom prst="rect">
            <a:avLst/>
          </a:prstGeom>
          <a:solidFill>
            <a:schemeClr val="accent1"/>
          </a:solidFill>
        </p:spPr>
        <p:txBody>
          <a:bodyPr wrap="square" lIns="121920" tIns="60960" rIns="121920" bIns="60960" rtlCol="0" anchor="b" anchorCtr="0">
            <a:spAutoFit/>
          </a:bodyPr>
          <a:lstStyle/>
          <a:p>
            <a:r>
              <a:rPr lang="en-US" sz="2133" dirty="0" err="1">
                <a:solidFill>
                  <a:schemeClr val="bg1"/>
                </a:solidFill>
              </a:rPr>
              <a:t>Xxxxx</a:t>
            </a:r>
            <a:r>
              <a:rPr lang="en-US" sz="2133" dirty="0">
                <a:solidFill>
                  <a:schemeClr val="bg1"/>
                </a:solidFill>
              </a:rPr>
              <a:t> xx </a:t>
            </a:r>
          </a:p>
        </p:txBody>
      </p:sp>
      <p:sp>
        <p:nvSpPr>
          <p:cNvPr id="19" name="TextBox 18"/>
          <p:cNvSpPr txBox="1"/>
          <p:nvPr/>
        </p:nvSpPr>
        <p:spPr>
          <a:xfrm>
            <a:off x="843502" y="5345642"/>
            <a:ext cx="3318909" cy="348878"/>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0" name="TextBox 19"/>
          <p:cNvSpPr txBox="1"/>
          <p:nvPr/>
        </p:nvSpPr>
        <p:spPr>
          <a:xfrm>
            <a:off x="4540050" y="4894299"/>
            <a:ext cx="3318909" cy="451342"/>
          </a:xfrm>
          <a:prstGeom prst="rect">
            <a:avLst/>
          </a:prstGeom>
          <a:solidFill>
            <a:schemeClr val="accent4"/>
          </a:solidFill>
        </p:spPr>
        <p:txBody>
          <a:bodyPr wrap="square" lIns="121920" tIns="60960" rIns="121920" bIns="60960" rtlCol="0" anchor="b" anchorCtr="0">
            <a:spAutoFit/>
          </a:bodyPr>
          <a:lstStyle/>
          <a:p>
            <a:r>
              <a:rPr lang="en-US" sz="2133" dirty="0" err="1">
                <a:solidFill>
                  <a:schemeClr val="bg1"/>
                </a:solidFill>
              </a:rPr>
              <a:t>Xxxx</a:t>
            </a:r>
            <a:r>
              <a:rPr lang="en-US" sz="2133" dirty="0">
                <a:solidFill>
                  <a:schemeClr val="bg1"/>
                </a:solidFill>
              </a:rPr>
              <a:t> xx </a:t>
            </a:r>
          </a:p>
        </p:txBody>
      </p:sp>
      <p:sp>
        <p:nvSpPr>
          <p:cNvPr id="21" name="TextBox 20"/>
          <p:cNvSpPr txBox="1"/>
          <p:nvPr/>
        </p:nvSpPr>
        <p:spPr>
          <a:xfrm>
            <a:off x="4540050" y="5345641"/>
            <a:ext cx="3318909" cy="348878"/>
          </a:xfrm>
          <a:prstGeom prst="rect">
            <a:avLst/>
          </a:prstGeom>
          <a:solidFill>
            <a:schemeClr val="accent4">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22" name="TextBox 21"/>
          <p:cNvSpPr txBox="1"/>
          <p:nvPr/>
        </p:nvSpPr>
        <p:spPr>
          <a:xfrm>
            <a:off x="8238394" y="4894301"/>
            <a:ext cx="3318909" cy="451342"/>
          </a:xfrm>
          <a:prstGeom prst="rect">
            <a:avLst/>
          </a:prstGeom>
          <a:solidFill>
            <a:schemeClr val="bg2"/>
          </a:solidFill>
        </p:spPr>
        <p:txBody>
          <a:bodyPr wrap="square" lIns="121920" tIns="60960" rIns="121920" bIns="60960" rtlCol="0" anchor="b" anchorCtr="0">
            <a:spAutoFit/>
          </a:bodyPr>
          <a:lstStyle/>
          <a:p>
            <a:r>
              <a:rPr lang="en-US" sz="2133" dirty="0" err="1">
                <a:solidFill>
                  <a:schemeClr val="bg1"/>
                </a:solidFill>
              </a:rPr>
              <a:t>Xxxx</a:t>
            </a:r>
            <a:r>
              <a:rPr lang="en-US" sz="2133" dirty="0">
                <a:solidFill>
                  <a:schemeClr val="bg1"/>
                </a:solidFill>
              </a:rPr>
              <a:t> xx </a:t>
            </a:r>
          </a:p>
        </p:txBody>
      </p:sp>
      <p:sp>
        <p:nvSpPr>
          <p:cNvPr id="23" name="TextBox 22"/>
          <p:cNvSpPr txBox="1"/>
          <p:nvPr/>
        </p:nvSpPr>
        <p:spPr>
          <a:xfrm>
            <a:off x="8240192" y="5345642"/>
            <a:ext cx="3318909" cy="348878"/>
          </a:xfrm>
          <a:prstGeom prst="rect">
            <a:avLst/>
          </a:prstGeom>
          <a:solidFill>
            <a:schemeClr val="bg2">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cxnSp>
        <p:nvCxnSpPr>
          <p:cNvPr id="35" name="Elbow Connector 34"/>
          <p:cNvCxnSpPr>
            <a:stCxn id="18" idx="0"/>
            <a:endCxn id="22" idx="0"/>
          </p:cNvCxnSpPr>
          <p:nvPr/>
        </p:nvCxnSpPr>
        <p:spPr>
          <a:xfrm rot="5400000" flipH="1" flipV="1">
            <a:off x="6199504" y="1195956"/>
            <a:ext cx="12700" cy="7396690"/>
          </a:xfrm>
          <a:prstGeom prst="bentConnector3">
            <a:avLst>
              <a:gd name="adj1" fmla="val 1800000"/>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46" name="Straight Connector 45"/>
          <p:cNvCxnSpPr>
            <a:stCxn id="33" idx="4"/>
            <a:endCxn id="20" idx="0"/>
          </p:cNvCxnSpPr>
          <p:nvPr/>
        </p:nvCxnSpPr>
        <p:spPr>
          <a:xfrm flipH="1">
            <a:off x="6199505" y="4114176"/>
            <a:ext cx="6168" cy="780123"/>
          </a:xfrm>
          <a:prstGeom prst="line">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47" name="Rectangle 46"/>
          <p:cNvSpPr/>
          <p:nvPr/>
        </p:nvSpPr>
        <p:spPr>
          <a:xfrm>
            <a:off x="5403243" y="1957991"/>
            <a:ext cx="1604859" cy="894989"/>
          </a:xfrm>
          <a:prstGeom prst="rect">
            <a:avLst/>
          </a:prstGeom>
        </p:spPr>
        <p:txBody>
          <a:bodyPr wrap="square" lIns="0" tIns="0" rIns="0" bIns="0">
            <a:spAutoFit/>
          </a:bodyPr>
          <a:lstStyle/>
          <a:p>
            <a:pPr algn="ctr">
              <a:lnSpc>
                <a:spcPct val="89000"/>
              </a:lnSpc>
            </a:pPr>
            <a:r>
              <a:rPr lang="en-US" sz="2133" dirty="0" err="1"/>
              <a:t>Xxxx</a:t>
            </a:r>
            <a:r>
              <a:rPr lang="en-US" sz="2133" dirty="0"/>
              <a:t> X xx</a:t>
            </a:r>
          </a:p>
          <a:p>
            <a:pPr algn="ctr">
              <a:lnSpc>
                <a:spcPct val="89000"/>
              </a:lnSpc>
            </a:pP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
        <p:nvSpPr>
          <p:cNvPr id="55" name="Left Arrow Callout 54"/>
          <p:cNvSpPr/>
          <p:nvPr/>
        </p:nvSpPr>
        <p:spPr>
          <a:xfrm>
            <a:off x="8320279" y="1203437"/>
            <a:ext cx="3238823" cy="2392193"/>
          </a:xfrm>
          <a:prstGeom prst="leftArrowCallout">
            <a:avLst>
              <a:gd name="adj1" fmla="val 25000"/>
              <a:gd name="adj2" fmla="val 18055"/>
              <a:gd name="adj3" fmla="val 16318"/>
              <a:gd name="adj4" fmla="val 87657"/>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243840" tIns="243840" rIns="243840" bIns="243840" rtlCol="0" anchor="ctr">
            <a:spAutoFit/>
          </a:bodyPr>
          <a:lstStyle/>
          <a:p>
            <a:pPr>
              <a:lnSpc>
                <a:spcPct val="89000"/>
              </a:lnSpc>
            </a:pPr>
            <a:r>
              <a:rPr lang="en-US" sz="2133" dirty="0" err="1">
                <a:solidFill>
                  <a:schemeClr val="tx1"/>
                </a:solidFill>
              </a:rPr>
              <a:t>Xxxxxx</a:t>
            </a:r>
            <a:r>
              <a:rPr lang="en-US" sz="2133" dirty="0">
                <a:solidFill>
                  <a:schemeClr val="tx1"/>
                </a:solidFill>
              </a:rPr>
              <a:t> </a:t>
            </a:r>
          </a:p>
          <a:p>
            <a:pPr>
              <a:lnSpc>
                <a:spcPct val="89000"/>
              </a:lnSpc>
            </a:pPr>
            <a:r>
              <a:rPr lang="en-US" sz="1467" dirty="0">
                <a:solidFill>
                  <a:schemeClr val="tx1"/>
                </a:solidFill>
              </a:rPr>
              <a:t> </a:t>
            </a:r>
            <a:r>
              <a:rPr lang="en-US" sz="1467" dirty="0" err="1">
                <a:solidFill>
                  <a:schemeClr val="tx1"/>
                </a:solidFill>
              </a:rPr>
              <a:t>xxxxxx</a:t>
            </a:r>
            <a:r>
              <a:rPr lang="en-US" sz="1467" dirty="0">
                <a:solidFill>
                  <a:schemeClr val="tx1"/>
                </a:solidFill>
              </a:rPr>
              <a:t> xxx xx </a:t>
            </a:r>
            <a:r>
              <a:rPr lang="en-US" sz="1467" dirty="0" err="1">
                <a:solidFill>
                  <a:schemeClr val="tx1"/>
                </a:solidFill>
              </a:rPr>
              <a:t>xxxxxxxx</a:t>
            </a:r>
            <a:r>
              <a:rPr lang="en-US" sz="1467" dirty="0">
                <a:solidFill>
                  <a:schemeClr val="tx1"/>
                </a:solidFill>
              </a:rPr>
              <a:t> </a:t>
            </a:r>
            <a:r>
              <a:rPr lang="en-US" sz="1467" dirty="0" err="1">
                <a:solidFill>
                  <a:schemeClr val="tx1"/>
                </a:solidFill>
              </a:rPr>
              <a:t>xxxxxx</a:t>
            </a:r>
            <a:r>
              <a:rPr lang="en-US" sz="1467" dirty="0">
                <a:solidFill>
                  <a:schemeClr val="tx1"/>
                </a:solidFill>
              </a:rPr>
              <a:t> x xx </a:t>
            </a:r>
            <a:r>
              <a:rPr lang="en-US" sz="1467" dirty="0" err="1">
                <a:solidFill>
                  <a:schemeClr val="tx1"/>
                </a:solidFill>
              </a:rPr>
              <a:t>Xx</a:t>
            </a:r>
            <a:r>
              <a:rPr lang="en-US" sz="1467" dirty="0">
                <a:solidFill>
                  <a:schemeClr val="tx1"/>
                </a:solidFill>
              </a:rPr>
              <a:t> x </a:t>
            </a: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xxxxxxxxx</a:t>
            </a:r>
            <a:r>
              <a:rPr lang="en-US" sz="1467" dirty="0">
                <a:solidFill>
                  <a:schemeClr val="tx1"/>
                </a:solidFill>
              </a:rPr>
              <a:t> x </a:t>
            </a:r>
            <a:r>
              <a:rPr lang="en-US" sz="1467" dirty="0" err="1">
                <a:solidFill>
                  <a:schemeClr val="tx1"/>
                </a:solidFill>
              </a:rPr>
              <a:t>xxxxxxxxxxxxxxx</a:t>
            </a:r>
            <a:r>
              <a:rPr lang="en-US" sz="1467" dirty="0">
                <a:solidFill>
                  <a:schemeClr val="tx1"/>
                </a:solidFill>
              </a:rPr>
              <a:t> x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xxxxxxx</a:t>
            </a:r>
            <a:r>
              <a:rPr lang="en-US" sz="1467" dirty="0">
                <a:solidFill>
                  <a:schemeClr val="tx1"/>
                </a:solidFill>
              </a:rPr>
              <a:t> </a:t>
            </a:r>
            <a:r>
              <a:rPr lang="en-US" sz="1467" dirty="0" err="1">
                <a:solidFill>
                  <a:schemeClr val="tx1"/>
                </a:solidFill>
              </a:rPr>
              <a:t>xxxxx</a:t>
            </a:r>
            <a:r>
              <a:rPr lang="en-US" sz="1467" dirty="0">
                <a:solidFill>
                  <a:schemeClr val="tx1"/>
                </a:solidFill>
              </a:rPr>
              <a:t> xxx xx </a:t>
            </a:r>
            <a:r>
              <a:rPr lang="en-US" sz="1467" dirty="0" err="1">
                <a:solidFill>
                  <a:schemeClr val="tx1"/>
                </a:solidFill>
              </a:rPr>
              <a:t>xx</a:t>
            </a:r>
            <a:r>
              <a:rPr lang="en-US" sz="1467" dirty="0">
                <a:solidFill>
                  <a:schemeClr val="tx1"/>
                </a:solidFill>
              </a:rPr>
              <a:t>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a:t>
            </a:r>
            <a:r>
              <a:rPr lang="en-US" sz="1467" dirty="0">
                <a:solidFill>
                  <a:schemeClr val="tx1"/>
                </a:solidFill>
              </a:rPr>
              <a:t> xxx x </a:t>
            </a:r>
            <a:r>
              <a:rPr lang="en-US" sz="1467" dirty="0" err="1">
                <a:solidFill>
                  <a:schemeClr val="tx1"/>
                </a:solidFill>
              </a:rPr>
              <a:t>Xxxx</a:t>
            </a:r>
            <a:r>
              <a:rPr lang="en-US" sz="1467" dirty="0">
                <a:solidFill>
                  <a:schemeClr val="tx1"/>
                </a:solidFill>
              </a:rPr>
              <a:t> xx </a:t>
            </a:r>
            <a:r>
              <a:rPr lang="en-US" sz="1467" dirty="0" err="1">
                <a:solidFill>
                  <a:schemeClr val="tx1"/>
                </a:solidFill>
              </a:rPr>
              <a:t>xxxxxxxxxx</a:t>
            </a:r>
            <a:r>
              <a:rPr lang="en-US" sz="1467" dirty="0">
                <a:solidFill>
                  <a:schemeClr val="tx1"/>
                </a:solidFill>
              </a:rPr>
              <a:t>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a:t>
            </a:r>
            <a:r>
              <a:rPr lang="en-US" sz="1467" dirty="0">
                <a:solidFill>
                  <a:schemeClr val="tx1"/>
                </a:solidFill>
              </a:rPr>
              <a:t> xxx xx </a:t>
            </a:r>
          </a:p>
        </p:txBody>
      </p:sp>
      <p:sp>
        <p:nvSpPr>
          <p:cNvPr id="56" name="Left Arrow Callout 55"/>
          <p:cNvSpPr/>
          <p:nvPr/>
        </p:nvSpPr>
        <p:spPr>
          <a:xfrm flipH="1">
            <a:off x="841705" y="1203437"/>
            <a:ext cx="3238823" cy="2392193"/>
          </a:xfrm>
          <a:prstGeom prst="leftArrowCallout">
            <a:avLst>
              <a:gd name="adj1" fmla="val 25000"/>
              <a:gd name="adj2" fmla="val 18055"/>
              <a:gd name="adj3" fmla="val 16318"/>
              <a:gd name="adj4" fmla="val 87657"/>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243840" tIns="243840" rIns="243840" bIns="243840" rtlCol="0" anchor="ctr">
            <a:spAutoFit/>
          </a:bodyPr>
          <a:lstStyle/>
          <a:p>
            <a:pPr>
              <a:lnSpc>
                <a:spcPct val="89000"/>
              </a:lnSpc>
            </a:pPr>
            <a:r>
              <a:rPr lang="en-US" sz="2133" dirty="0" err="1">
                <a:solidFill>
                  <a:schemeClr val="tx1"/>
                </a:solidFill>
              </a:rPr>
              <a:t>Xxxxx</a:t>
            </a:r>
            <a:r>
              <a:rPr lang="en-US" sz="2133" dirty="0">
                <a:solidFill>
                  <a:schemeClr val="tx1"/>
                </a:solidFill>
              </a:rPr>
              <a:t> </a:t>
            </a:r>
          </a:p>
          <a:p>
            <a:pPr>
              <a:lnSpc>
                <a:spcPct val="89000"/>
              </a:lnSpc>
            </a:pPr>
            <a:r>
              <a:rPr lang="en-US" sz="1467" dirty="0">
                <a:solidFill>
                  <a:schemeClr val="tx1"/>
                </a:solidFill>
              </a:rPr>
              <a:t> </a:t>
            </a:r>
            <a:r>
              <a:rPr lang="en-US" sz="1467" dirty="0" err="1">
                <a:solidFill>
                  <a:schemeClr val="tx1"/>
                </a:solidFill>
              </a:rPr>
              <a:t>xxxxxx</a:t>
            </a:r>
            <a:r>
              <a:rPr lang="en-US" sz="1467" dirty="0">
                <a:solidFill>
                  <a:schemeClr val="tx1"/>
                </a:solidFill>
              </a:rPr>
              <a:t> xxx xx </a:t>
            </a:r>
            <a:r>
              <a:rPr lang="en-US" sz="1467" dirty="0" err="1">
                <a:solidFill>
                  <a:schemeClr val="tx1"/>
                </a:solidFill>
              </a:rPr>
              <a:t>xxxxxxxx</a:t>
            </a:r>
            <a:r>
              <a:rPr lang="en-US" sz="1467" dirty="0">
                <a:solidFill>
                  <a:schemeClr val="tx1"/>
                </a:solidFill>
              </a:rPr>
              <a:t> </a:t>
            </a:r>
            <a:r>
              <a:rPr lang="en-US" sz="1467" dirty="0" err="1">
                <a:solidFill>
                  <a:schemeClr val="tx1"/>
                </a:solidFill>
              </a:rPr>
              <a:t>xxxxxx</a:t>
            </a:r>
            <a:r>
              <a:rPr lang="en-US" sz="1467" dirty="0">
                <a:solidFill>
                  <a:schemeClr val="tx1"/>
                </a:solidFill>
              </a:rPr>
              <a:t> x xx </a:t>
            </a:r>
            <a:r>
              <a:rPr lang="en-US" sz="1467" dirty="0" err="1">
                <a:solidFill>
                  <a:schemeClr val="tx1"/>
                </a:solidFill>
              </a:rPr>
              <a:t>Xx</a:t>
            </a:r>
            <a:r>
              <a:rPr lang="en-US" sz="1467" dirty="0">
                <a:solidFill>
                  <a:schemeClr val="tx1"/>
                </a:solidFill>
              </a:rPr>
              <a:t> x </a:t>
            </a: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a:t>
            </a:r>
            <a:r>
              <a:rPr lang="en-US" sz="1467" dirty="0" err="1">
                <a:solidFill>
                  <a:schemeClr val="tx1"/>
                </a:solidFill>
              </a:rPr>
              <a:t>xxxxxxxxx</a:t>
            </a:r>
            <a:r>
              <a:rPr lang="en-US" sz="1467" dirty="0">
                <a:solidFill>
                  <a:schemeClr val="tx1"/>
                </a:solidFill>
              </a:rPr>
              <a:t> x </a:t>
            </a:r>
            <a:r>
              <a:rPr lang="en-US" sz="1467" dirty="0" err="1">
                <a:solidFill>
                  <a:schemeClr val="tx1"/>
                </a:solidFill>
              </a:rPr>
              <a:t>xxxxxxxxxxxxxxx</a:t>
            </a:r>
            <a:r>
              <a:rPr lang="en-US" sz="1467" dirty="0">
                <a:solidFill>
                  <a:schemeClr val="tx1"/>
                </a:solidFill>
              </a:rPr>
              <a:t> x </a:t>
            </a:r>
            <a:r>
              <a:rPr lang="en-US" sz="1467" dirty="0" err="1">
                <a:solidFill>
                  <a:schemeClr val="tx1"/>
                </a:solidFill>
              </a:rPr>
              <a:t>Xxxxxxxxxxxx</a:t>
            </a:r>
            <a:r>
              <a:rPr lang="en-US" sz="1467" dirty="0">
                <a:solidFill>
                  <a:schemeClr val="tx1"/>
                </a:solidFill>
              </a:rPr>
              <a:t> </a:t>
            </a:r>
            <a:r>
              <a:rPr lang="en-US" sz="1467" dirty="0" err="1">
                <a:solidFill>
                  <a:schemeClr val="tx1"/>
                </a:solidFill>
              </a:rPr>
              <a:t>xxxxxxx</a:t>
            </a:r>
            <a:r>
              <a:rPr lang="en-US" sz="1467" dirty="0">
                <a:solidFill>
                  <a:schemeClr val="tx1"/>
                </a:solidFill>
              </a:rPr>
              <a:t> </a:t>
            </a:r>
            <a:r>
              <a:rPr lang="en-US" sz="1467" dirty="0" err="1">
                <a:solidFill>
                  <a:schemeClr val="tx1"/>
                </a:solidFill>
              </a:rPr>
              <a:t>xxxxx</a:t>
            </a:r>
            <a:r>
              <a:rPr lang="en-US" sz="1467" dirty="0">
                <a:solidFill>
                  <a:schemeClr val="tx1"/>
                </a:solidFill>
              </a:rPr>
              <a:t> xxx xx </a:t>
            </a:r>
            <a:r>
              <a:rPr lang="en-US" sz="1467" dirty="0" err="1">
                <a:solidFill>
                  <a:schemeClr val="tx1"/>
                </a:solidFill>
              </a:rPr>
              <a:t>xx</a:t>
            </a:r>
            <a:r>
              <a:rPr lang="en-US" sz="1467" dirty="0">
                <a:solidFill>
                  <a:schemeClr val="tx1"/>
                </a:solidFill>
              </a:rPr>
              <a:t>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 xx </a:t>
            </a:r>
            <a:r>
              <a:rPr lang="en-US" sz="1467" dirty="0" err="1">
                <a:solidFill>
                  <a:schemeClr val="tx1"/>
                </a:solidFill>
              </a:rPr>
              <a:t>Xxxx</a:t>
            </a:r>
            <a:r>
              <a:rPr lang="en-US" sz="1467" dirty="0">
                <a:solidFill>
                  <a:schemeClr val="tx1"/>
                </a:solidFill>
              </a:rPr>
              <a:t> x </a:t>
            </a:r>
            <a:r>
              <a:rPr lang="en-US" sz="1467" dirty="0" err="1">
                <a:solidFill>
                  <a:schemeClr val="tx1"/>
                </a:solidFill>
              </a:rPr>
              <a:t>xxxx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xxxxxx</a:t>
            </a:r>
            <a:r>
              <a:rPr lang="en-US" sz="1467" dirty="0">
                <a:solidFill>
                  <a:schemeClr val="tx1"/>
                </a:solidFill>
              </a:rPr>
              <a:t> xxx x </a:t>
            </a:r>
            <a:r>
              <a:rPr lang="en-US" sz="1467" dirty="0" err="1">
                <a:solidFill>
                  <a:schemeClr val="tx1"/>
                </a:solidFill>
              </a:rPr>
              <a:t>Xxxx</a:t>
            </a:r>
            <a:r>
              <a:rPr lang="en-US" sz="1467" dirty="0">
                <a:solidFill>
                  <a:schemeClr val="tx1"/>
                </a:solidFill>
              </a:rPr>
              <a:t> xx </a:t>
            </a:r>
            <a:r>
              <a:rPr lang="en-US" sz="1467" dirty="0" err="1">
                <a:solidFill>
                  <a:schemeClr val="tx1"/>
                </a:solidFill>
              </a:rPr>
              <a:t>xxxxxxxxxx</a:t>
            </a:r>
            <a:r>
              <a:rPr lang="en-US" sz="1467" dirty="0">
                <a:solidFill>
                  <a:schemeClr val="tx1"/>
                </a:solidFill>
              </a:rPr>
              <a:t> xx </a:t>
            </a:r>
            <a:r>
              <a:rPr lang="en-US" sz="1467" dirty="0" err="1">
                <a:solidFill>
                  <a:schemeClr val="tx1"/>
                </a:solidFill>
              </a:rPr>
              <a:t>xx</a:t>
            </a:r>
            <a:r>
              <a:rPr lang="en-US" sz="1467" dirty="0">
                <a:solidFill>
                  <a:schemeClr val="tx1"/>
                </a:solidFill>
              </a:rPr>
              <a:t> </a:t>
            </a:r>
            <a:r>
              <a:rPr lang="en-US" sz="1467" dirty="0" err="1">
                <a:solidFill>
                  <a:schemeClr val="tx1"/>
                </a:solidFill>
              </a:rPr>
              <a:t>xxxxx</a:t>
            </a:r>
            <a:r>
              <a:rPr lang="en-US" sz="1467" dirty="0">
                <a:solidFill>
                  <a:schemeClr val="tx1"/>
                </a:solidFill>
              </a:rPr>
              <a:t> xxx </a:t>
            </a:r>
            <a:r>
              <a:rPr lang="en-US" sz="1467" dirty="0" err="1">
                <a:solidFill>
                  <a:schemeClr val="tx1"/>
                </a:solidFill>
              </a:rPr>
              <a:t>xxxx</a:t>
            </a:r>
            <a:r>
              <a:rPr lang="en-US" sz="1467" dirty="0">
                <a:solidFill>
                  <a:schemeClr val="tx1"/>
                </a:solidFill>
              </a:rPr>
              <a:t> xxx xx </a:t>
            </a:r>
          </a:p>
        </p:txBody>
      </p:sp>
    </p:spTree>
    <p:extLst>
      <p:ext uri="{BB962C8B-B14F-4D97-AF65-F5344CB8AC3E}">
        <p14:creationId xmlns:p14="http://schemas.microsoft.com/office/powerpoint/2010/main" val="2578486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up)">
                                      <p:cBhvr>
                                        <p:cTn id="23" dur="500"/>
                                        <p:tgtEl>
                                          <p:spTgt spid="35"/>
                                        </p:tgtEl>
                                      </p:cBhvr>
                                    </p:animEffect>
                                  </p:childTnLst>
                                </p:cTn>
                              </p:par>
                              <p:par>
                                <p:cTn id="24" presetID="22" presetClass="entr" presetSubtype="1" fill="hold" nodeType="withEffect">
                                  <p:stCondLst>
                                    <p:cond delay="100"/>
                                  </p:stCondLst>
                                  <p:childTnLst>
                                    <p:set>
                                      <p:cBhvr>
                                        <p:cTn id="25" dur="1" fill="hold">
                                          <p:stCondLst>
                                            <p:cond delay="0"/>
                                          </p:stCondLst>
                                        </p:cTn>
                                        <p:tgtEl>
                                          <p:spTgt spid="46"/>
                                        </p:tgtEl>
                                        <p:attrNameLst>
                                          <p:attrName>style.visibility</p:attrName>
                                        </p:attrNameLst>
                                      </p:cBhvr>
                                      <p:to>
                                        <p:strVal val="visible"/>
                                      </p:to>
                                    </p:set>
                                    <p:animEffect transition="in" filter="wipe(up)">
                                      <p:cBhvr>
                                        <p:cTn id="26" dur="500"/>
                                        <p:tgtEl>
                                          <p:spTgt spid="46"/>
                                        </p:tgtEl>
                                      </p:cBhvr>
                                    </p:animEffect>
                                  </p:childTnLst>
                                </p:cTn>
                              </p:par>
                            </p:childTnLst>
                          </p:cTn>
                        </p:par>
                        <p:par>
                          <p:cTn id="27" fill="hold">
                            <p:stCondLst>
                              <p:cond delay="6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20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40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47" grpId="0"/>
      <p:bldP spid="55" grpId="0" animBg="1"/>
      <p:bldP spid="5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3238805" y="1846397"/>
            <a:ext cx="984987" cy="981840"/>
            <a:chOff x="2552700" y="-1971675"/>
            <a:chExt cx="1935163" cy="1938338"/>
          </a:xfrm>
        </p:grpSpPr>
        <p:sp>
          <p:nvSpPr>
            <p:cNvPr id="29"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0" name="Group 29"/>
            <p:cNvGrpSpPr/>
            <p:nvPr/>
          </p:nvGrpSpPr>
          <p:grpSpPr>
            <a:xfrm>
              <a:off x="2908300" y="-1620838"/>
              <a:ext cx="1228725" cy="1236663"/>
              <a:chOff x="2908300" y="-1620838"/>
              <a:chExt cx="1228725" cy="1236663"/>
            </a:xfrm>
          </p:grpSpPr>
          <p:sp>
            <p:nvSpPr>
              <p:cNvPr id="31"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36" name="Group 35"/>
          <p:cNvGrpSpPr/>
          <p:nvPr/>
        </p:nvGrpSpPr>
        <p:grpSpPr>
          <a:xfrm>
            <a:off x="8183355" y="1844824"/>
            <a:ext cx="984987" cy="984987"/>
            <a:chOff x="-776288" y="2445544"/>
            <a:chExt cx="600075" cy="601663"/>
          </a:xfrm>
        </p:grpSpPr>
        <p:sp>
          <p:nvSpPr>
            <p:cNvPr id="37" name="Oval 36"/>
            <p:cNvSpPr>
              <a:spLocks noChangeArrowheads="1"/>
            </p:cNvSpPr>
            <p:nvPr/>
          </p:nvSpPr>
          <p:spPr bwMode="auto">
            <a:xfrm>
              <a:off x="-776288" y="2445544"/>
              <a:ext cx="600075" cy="601663"/>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38" name="Group 37"/>
            <p:cNvGrpSpPr/>
            <p:nvPr/>
          </p:nvGrpSpPr>
          <p:grpSpPr>
            <a:xfrm>
              <a:off x="-606426" y="2534444"/>
              <a:ext cx="260350" cy="423863"/>
              <a:chOff x="2832100" y="2760663"/>
              <a:chExt cx="260350" cy="423863"/>
            </a:xfrm>
          </p:grpSpPr>
          <p:sp>
            <p:nvSpPr>
              <p:cNvPr id="39" name="Freeform 38"/>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3"/>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45" name="Rectangle 44"/>
          <p:cNvSpPr/>
          <p:nvPr/>
        </p:nvSpPr>
        <p:spPr>
          <a:xfrm flipH="1">
            <a:off x="841702" y="1990300"/>
            <a:ext cx="2432703" cy="69403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243840" bIns="0" rtlCol="0" anchor="ctr">
            <a:spAutoFit/>
          </a:bodyPr>
          <a:lstStyle/>
          <a:p>
            <a:pPr algn="r">
              <a:lnSpc>
                <a:spcPct val="89000"/>
              </a:lnSpc>
            </a:pPr>
            <a:r>
              <a:rPr lang="en-US" sz="2133" dirty="0">
                <a:solidFill>
                  <a:schemeClr val="tx1"/>
                </a:solidFill>
              </a:rPr>
              <a:t> xxx X </a:t>
            </a:r>
            <a:r>
              <a:rPr lang="en-US" sz="2133" dirty="0" err="1">
                <a:solidFill>
                  <a:schemeClr val="tx1"/>
                </a:solidFill>
              </a:rPr>
              <a:t>x</a:t>
            </a:r>
            <a:endParaRPr lang="en-US" sz="2133" dirty="0">
              <a:solidFill>
                <a:schemeClr val="tx1"/>
              </a:solidFill>
            </a:endParaRPr>
          </a:p>
          <a:p>
            <a:pPr algn="r">
              <a:lnSpc>
                <a:spcPct val="89000"/>
              </a:lnSpc>
            </a:pPr>
            <a:r>
              <a:rPr lang="en-US" sz="1467" dirty="0" err="1">
                <a:solidFill>
                  <a:schemeClr val="tx1"/>
                </a:solidFill>
              </a:rPr>
              <a:t>Xxxxx</a:t>
            </a:r>
            <a:r>
              <a:rPr lang="en-US" sz="1467" dirty="0">
                <a:solidFill>
                  <a:schemeClr val="tx1"/>
                </a:solidFill>
              </a:rPr>
              <a:t> </a:t>
            </a:r>
            <a:r>
              <a:rPr lang="en-US" sz="1467" dirty="0" err="1">
                <a:solidFill>
                  <a:schemeClr val="tx1"/>
                </a:solidFill>
              </a:rPr>
              <a:t>xxxxx</a:t>
            </a:r>
            <a:r>
              <a:rPr lang="en-US" sz="1467" dirty="0">
                <a:solidFill>
                  <a:schemeClr val="tx1"/>
                </a:solidFill>
              </a:rPr>
              <a:t> x xx </a:t>
            </a:r>
            <a:br>
              <a:rPr lang="en-US" sz="1467" dirty="0">
                <a:solidFill>
                  <a:schemeClr val="tx1"/>
                </a:solidFill>
              </a:rPr>
            </a:br>
            <a:r>
              <a:rPr lang="en-US" sz="1467" dirty="0">
                <a:solidFill>
                  <a:schemeClr val="tx1"/>
                </a:solidFill>
              </a:rPr>
              <a:t>xxx </a:t>
            </a:r>
            <a:r>
              <a:rPr lang="en-US" sz="1467" dirty="0" err="1">
                <a:solidFill>
                  <a:schemeClr val="tx1"/>
                </a:solidFill>
              </a:rPr>
              <a:t>xxx</a:t>
            </a:r>
            <a:r>
              <a:rPr lang="en-US" sz="1467" dirty="0">
                <a:solidFill>
                  <a:schemeClr val="tx1"/>
                </a:solidFill>
              </a:rPr>
              <a:t> xx </a:t>
            </a:r>
            <a:r>
              <a:rPr lang="en-US" sz="1467" dirty="0" err="1">
                <a:solidFill>
                  <a:schemeClr val="tx1"/>
                </a:solidFill>
              </a:rPr>
              <a:t>xxxxxxxx</a:t>
            </a:r>
            <a:endParaRPr lang="en-US" sz="1467" dirty="0">
              <a:solidFill>
                <a:schemeClr val="tx1"/>
              </a:solidFill>
            </a:endParaRPr>
          </a:p>
        </p:txBody>
      </p:sp>
      <p:sp>
        <p:nvSpPr>
          <p:cNvPr id="49" name="Rectangle 48"/>
          <p:cNvSpPr/>
          <p:nvPr/>
        </p:nvSpPr>
        <p:spPr>
          <a:xfrm flipH="1">
            <a:off x="9168340" y="1990299"/>
            <a:ext cx="2390761" cy="69403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243840" tIns="0" rIns="0" bIns="0" rtlCol="0" anchor="ctr">
            <a:spAutoFit/>
          </a:bodyPr>
          <a:lstStyle/>
          <a:p>
            <a:pPr>
              <a:lnSpc>
                <a:spcPct val="89000"/>
              </a:lnSpc>
            </a:pPr>
            <a:r>
              <a:rPr lang="en-US" sz="2133" dirty="0">
                <a:solidFill>
                  <a:schemeClr val="tx1"/>
                </a:solidFill>
              </a:rPr>
              <a:t> xxx Xxx</a:t>
            </a:r>
          </a:p>
          <a:p>
            <a:pPr>
              <a:lnSpc>
                <a:spcPct val="89000"/>
              </a:lnSpc>
            </a:pPr>
            <a:r>
              <a:rPr lang="en-US" sz="1467" dirty="0" err="1">
                <a:solidFill>
                  <a:schemeClr val="tx1"/>
                </a:solidFill>
              </a:rPr>
              <a:t>Xxxxxxxxxxxxxxx</a:t>
            </a:r>
            <a:r>
              <a:rPr lang="en-US" sz="1467" dirty="0">
                <a:solidFill>
                  <a:schemeClr val="tx1"/>
                </a:solidFill>
              </a:rPr>
              <a:t> xxx </a:t>
            </a:r>
            <a:r>
              <a:rPr lang="en-US" sz="1467" dirty="0" err="1">
                <a:solidFill>
                  <a:schemeClr val="tx1"/>
                </a:solidFill>
              </a:rPr>
              <a:t>xxxxxxx</a:t>
            </a:r>
            <a:r>
              <a:rPr lang="en-US" sz="1467" dirty="0">
                <a:solidFill>
                  <a:schemeClr val="tx1"/>
                </a:solidFill>
              </a:rPr>
              <a:t> </a:t>
            </a:r>
            <a:r>
              <a:rPr lang="en-US" sz="1467" dirty="0" err="1">
                <a:solidFill>
                  <a:schemeClr val="tx1"/>
                </a:solidFill>
              </a:rPr>
              <a:t>xxxxx</a:t>
            </a:r>
            <a:r>
              <a:rPr lang="en-US" sz="1467" dirty="0">
                <a:solidFill>
                  <a:schemeClr val="tx1"/>
                </a:solidFill>
              </a:rPr>
              <a:t> xxx</a:t>
            </a:r>
          </a:p>
        </p:txBody>
      </p:sp>
      <p:grpSp>
        <p:nvGrpSpPr>
          <p:cNvPr id="50" name="Group 49"/>
          <p:cNvGrpSpPr/>
          <p:nvPr/>
        </p:nvGrpSpPr>
        <p:grpSpPr>
          <a:xfrm>
            <a:off x="4428814" y="560459"/>
            <a:ext cx="3553717" cy="3553717"/>
            <a:chOff x="3170172" y="418973"/>
            <a:chExt cx="2668031" cy="2668031"/>
          </a:xfrm>
        </p:grpSpPr>
        <p:sp>
          <p:nvSpPr>
            <p:cNvPr id="51" name="Oval 50"/>
            <p:cNvSpPr/>
            <p:nvPr/>
          </p:nvSpPr>
          <p:spPr>
            <a:xfrm>
              <a:off x="3170172" y="418973"/>
              <a:ext cx="2668031" cy="2668031"/>
            </a:xfrm>
            <a:prstGeom prst="ellipse">
              <a:avLst/>
            </a:prstGeom>
            <a:solidFill>
              <a:schemeClr val="bg1">
                <a:lumMod val="50000"/>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52" name="Group 51"/>
            <p:cNvGrpSpPr/>
            <p:nvPr/>
          </p:nvGrpSpPr>
          <p:grpSpPr>
            <a:xfrm>
              <a:off x="3524030" y="525737"/>
              <a:ext cx="1927323" cy="2515390"/>
              <a:chOff x="3539901" y="932283"/>
              <a:chExt cx="2093975" cy="2732892"/>
            </a:xfrm>
          </p:grpSpPr>
          <p:sp>
            <p:nvSpPr>
              <p:cNvPr id="53" name="Arc 52"/>
              <p:cNvSpPr/>
              <p:nvPr/>
            </p:nvSpPr>
            <p:spPr>
              <a:xfrm rot="7200000">
                <a:off x="3578894" y="1251915"/>
                <a:ext cx="2041163" cy="2041163"/>
              </a:xfrm>
              <a:prstGeom prst="arc">
                <a:avLst>
                  <a:gd name="adj1" fmla="val 8709740"/>
                  <a:gd name="adj2" fmla="val 20385626"/>
                </a:avLst>
              </a:prstGeom>
              <a:ln w="307975">
                <a:gradFill flip="none" rotWithShape="1">
                  <a:gsLst>
                    <a:gs pos="50000">
                      <a:schemeClr val="accent4"/>
                    </a:gs>
                    <a:gs pos="100000">
                      <a:schemeClr val="accent4">
                        <a:lumMod val="50000"/>
                      </a:schemeClr>
                    </a:gs>
                  </a:gsLst>
                  <a:lin ang="4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54" name="Arc 53"/>
              <p:cNvSpPr/>
              <p:nvPr/>
            </p:nvSpPr>
            <p:spPr>
              <a:xfrm>
                <a:off x="3578894" y="1251915"/>
                <a:ext cx="2041163" cy="2041163"/>
              </a:xfrm>
              <a:prstGeom prst="arc">
                <a:avLst>
                  <a:gd name="adj1" fmla="val 5589548"/>
                  <a:gd name="adj2" fmla="val 15840859"/>
                </a:avLst>
              </a:prstGeom>
              <a:ln w="307975">
                <a:gradFill flip="none" rotWithShape="1">
                  <a:gsLst>
                    <a:gs pos="65000">
                      <a:schemeClr val="accent1"/>
                    </a:gs>
                    <a:gs pos="100000">
                      <a:schemeClr val="accent1">
                        <a:lumMod val="75000"/>
                      </a:schemeClr>
                    </a:gs>
                  </a:gsLst>
                  <a:lin ang="1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62" name="Isosceles Triangle 61"/>
              <p:cNvSpPr/>
              <p:nvPr/>
            </p:nvSpPr>
            <p:spPr>
              <a:xfrm rot="5400000">
                <a:off x="4227698" y="1061378"/>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Isosceles Triangle 62"/>
              <p:cNvSpPr/>
              <p:nvPr/>
            </p:nvSpPr>
            <p:spPr>
              <a:xfrm rot="16200000">
                <a:off x="4086009" y="3040044"/>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5" name="TextBox 64"/>
              <p:cNvSpPr txBox="1"/>
              <p:nvPr/>
            </p:nvSpPr>
            <p:spPr>
              <a:xfrm rot="5400000">
                <a:off x="3539900" y="1207953"/>
                <a:ext cx="2093977" cy="2093975"/>
              </a:xfrm>
              <a:prstGeom prst="rect">
                <a:avLst/>
              </a:prstGeom>
              <a:noFill/>
            </p:spPr>
            <p:txBody>
              <a:bodyPr wrap="none" rtlCol="0">
                <a:prstTxWarp prst="textArchDown">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sp>
            <p:nvSpPr>
              <p:cNvPr id="66" name="TextBox 65"/>
              <p:cNvSpPr txBox="1"/>
              <p:nvPr/>
            </p:nvSpPr>
            <p:spPr>
              <a:xfrm rot="5400000">
                <a:off x="3607860" y="1263040"/>
                <a:ext cx="1992857" cy="1992855"/>
              </a:xfrm>
              <a:prstGeom prst="rect">
                <a:avLst/>
              </a:prstGeom>
              <a:noFill/>
            </p:spPr>
            <p:txBody>
              <a:bodyPr wrap="none" rtlCol="0">
                <a:prstTxWarp prst="textArchUp">
                  <a:avLst/>
                </a:prstTxWarp>
                <a:spAutoFit/>
              </a:bodyPr>
              <a:lstStyle/>
              <a:p>
                <a:pPr algn="ctr"/>
                <a:r>
                  <a:rPr lang="en-US" sz="1467" dirty="0" err="1">
                    <a:solidFill>
                      <a:schemeClr val="bg1"/>
                    </a:solidFill>
                  </a:rPr>
                  <a:t>Xxxxx</a:t>
                </a:r>
                <a:r>
                  <a:rPr lang="en-US" sz="1467" dirty="0">
                    <a:solidFill>
                      <a:schemeClr val="bg1"/>
                    </a:solidFill>
                  </a:rPr>
                  <a:t> </a:t>
                </a:r>
                <a:r>
                  <a:rPr lang="en-US" sz="1467" dirty="0" err="1">
                    <a:solidFill>
                      <a:schemeClr val="bg1"/>
                    </a:solidFill>
                  </a:rPr>
                  <a:t>xxxxx</a:t>
                </a:r>
                <a:r>
                  <a:rPr lang="en-US" sz="1467" dirty="0">
                    <a:solidFill>
                      <a:schemeClr val="bg1"/>
                    </a:solidFill>
                  </a:rPr>
                  <a:t> </a:t>
                </a:r>
                <a:r>
                  <a:rPr lang="en-US" sz="1467" dirty="0" err="1">
                    <a:solidFill>
                      <a:schemeClr val="bg1"/>
                    </a:solidFill>
                  </a:rPr>
                  <a:t>xxxxxx</a:t>
                </a:r>
                <a:r>
                  <a:rPr lang="en-US" sz="1467" dirty="0">
                    <a:solidFill>
                      <a:schemeClr val="bg1"/>
                    </a:solidFill>
                  </a:rPr>
                  <a:t> </a:t>
                </a:r>
              </a:p>
            </p:txBody>
          </p:sp>
        </p:grpSp>
      </p:grpSp>
      <p:sp>
        <p:nvSpPr>
          <p:cNvPr id="67" name="TextBox 66"/>
          <p:cNvSpPr txBox="1"/>
          <p:nvPr/>
        </p:nvSpPr>
        <p:spPr>
          <a:xfrm>
            <a:off x="841704" y="4894301"/>
            <a:ext cx="3318909" cy="451342"/>
          </a:xfrm>
          <a:prstGeom prst="rect">
            <a:avLst/>
          </a:prstGeom>
          <a:solidFill>
            <a:schemeClr val="accent1"/>
          </a:solidFill>
        </p:spPr>
        <p:txBody>
          <a:bodyPr wrap="square" lIns="121920" tIns="60960" rIns="121920" bIns="60960" rtlCol="0" anchor="b" anchorCtr="0">
            <a:spAutoFit/>
          </a:bodyPr>
          <a:lstStyle/>
          <a:p>
            <a:r>
              <a:rPr lang="en-US" sz="2133" dirty="0" err="1">
                <a:solidFill>
                  <a:schemeClr val="bg1"/>
                </a:solidFill>
              </a:rPr>
              <a:t>Xxxxx</a:t>
            </a:r>
            <a:r>
              <a:rPr lang="en-US" sz="2133" dirty="0">
                <a:solidFill>
                  <a:schemeClr val="bg1"/>
                </a:solidFill>
              </a:rPr>
              <a:t> xx </a:t>
            </a:r>
          </a:p>
        </p:txBody>
      </p:sp>
      <p:sp>
        <p:nvSpPr>
          <p:cNvPr id="68" name="TextBox 67"/>
          <p:cNvSpPr txBox="1"/>
          <p:nvPr/>
        </p:nvSpPr>
        <p:spPr>
          <a:xfrm>
            <a:off x="843502" y="5345642"/>
            <a:ext cx="3318909" cy="348878"/>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69" name="TextBox 68"/>
          <p:cNvSpPr txBox="1"/>
          <p:nvPr/>
        </p:nvSpPr>
        <p:spPr>
          <a:xfrm>
            <a:off x="4540050" y="4894299"/>
            <a:ext cx="3318909" cy="451342"/>
          </a:xfrm>
          <a:prstGeom prst="rect">
            <a:avLst/>
          </a:prstGeom>
          <a:solidFill>
            <a:schemeClr val="accent4"/>
          </a:solidFill>
        </p:spPr>
        <p:txBody>
          <a:bodyPr wrap="square" lIns="121920" tIns="60960" rIns="121920" bIns="60960" rtlCol="0" anchor="b" anchorCtr="0">
            <a:spAutoFit/>
          </a:bodyPr>
          <a:lstStyle/>
          <a:p>
            <a:r>
              <a:rPr lang="en-US" sz="2133" dirty="0" err="1">
                <a:solidFill>
                  <a:schemeClr val="bg1"/>
                </a:solidFill>
              </a:rPr>
              <a:t>Xxxx</a:t>
            </a:r>
            <a:r>
              <a:rPr lang="en-US" sz="2133" dirty="0">
                <a:solidFill>
                  <a:schemeClr val="bg1"/>
                </a:solidFill>
              </a:rPr>
              <a:t> xx </a:t>
            </a:r>
          </a:p>
        </p:txBody>
      </p:sp>
      <p:sp>
        <p:nvSpPr>
          <p:cNvPr id="70" name="TextBox 69"/>
          <p:cNvSpPr txBox="1"/>
          <p:nvPr/>
        </p:nvSpPr>
        <p:spPr>
          <a:xfrm>
            <a:off x="4540050" y="5345641"/>
            <a:ext cx="3318909" cy="348878"/>
          </a:xfrm>
          <a:prstGeom prst="rect">
            <a:avLst/>
          </a:prstGeom>
          <a:solidFill>
            <a:schemeClr val="accent4">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71" name="TextBox 70"/>
          <p:cNvSpPr txBox="1"/>
          <p:nvPr/>
        </p:nvSpPr>
        <p:spPr>
          <a:xfrm>
            <a:off x="8238394" y="4894301"/>
            <a:ext cx="3318909" cy="451342"/>
          </a:xfrm>
          <a:prstGeom prst="rect">
            <a:avLst/>
          </a:prstGeom>
          <a:solidFill>
            <a:schemeClr val="bg2"/>
          </a:solidFill>
        </p:spPr>
        <p:txBody>
          <a:bodyPr wrap="square" lIns="121920" tIns="60960" rIns="121920" bIns="60960" rtlCol="0" anchor="b" anchorCtr="0">
            <a:spAutoFit/>
          </a:bodyPr>
          <a:lstStyle/>
          <a:p>
            <a:r>
              <a:rPr lang="en-US" sz="2133" dirty="0" err="1">
                <a:solidFill>
                  <a:schemeClr val="bg1"/>
                </a:solidFill>
              </a:rPr>
              <a:t>Xxxx</a:t>
            </a:r>
            <a:r>
              <a:rPr lang="en-US" sz="2133" dirty="0">
                <a:solidFill>
                  <a:schemeClr val="bg1"/>
                </a:solidFill>
              </a:rPr>
              <a:t> xx </a:t>
            </a:r>
          </a:p>
        </p:txBody>
      </p:sp>
      <p:sp>
        <p:nvSpPr>
          <p:cNvPr id="72" name="TextBox 71"/>
          <p:cNvSpPr txBox="1"/>
          <p:nvPr/>
        </p:nvSpPr>
        <p:spPr>
          <a:xfrm>
            <a:off x="8240192" y="5345642"/>
            <a:ext cx="3318909" cy="348878"/>
          </a:xfrm>
          <a:prstGeom prst="rect">
            <a:avLst/>
          </a:prstGeom>
          <a:solidFill>
            <a:schemeClr val="bg2">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cxnSp>
        <p:nvCxnSpPr>
          <p:cNvPr id="73" name="Elbow Connector 72"/>
          <p:cNvCxnSpPr>
            <a:stCxn id="67" idx="0"/>
            <a:endCxn id="71" idx="0"/>
          </p:cNvCxnSpPr>
          <p:nvPr/>
        </p:nvCxnSpPr>
        <p:spPr>
          <a:xfrm rot="5400000" flipH="1" flipV="1">
            <a:off x="6199504" y="1195956"/>
            <a:ext cx="12700" cy="7396690"/>
          </a:xfrm>
          <a:prstGeom prst="bentConnector3">
            <a:avLst>
              <a:gd name="adj1" fmla="val 1800000"/>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74" name="Straight Connector 73"/>
          <p:cNvCxnSpPr>
            <a:stCxn id="51" idx="4"/>
            <a:endCxn id="69" idx="0"/>
          </p:cNvCxnSpPr>
          <p:nvPr/>
        </p:nvCxnSpPr>
        <p:spPr>
          <a:xfrm flipH="1">
            <a:off x="6199505" y="4114176"/>
            <a:ext cx="6168" cy="780123"/>
          </a:xfrm>
          <a:prstGeom prst="line">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75" name="Rectangle 74"/>
          <p:cNvSpPr/>
          <p:nvPr/>
        </p:nvSpPr>
        <p:spPr>
          <a:xfrm>
            <a:off x="5403243" y="1957991"/>
            <a:ext cx="1604859" cy="894989"/>
          </a:xfrm>
          <a:prstGeom prst="rect">
            <a:avLst/>
          </a:prstGeom>
        </p:spPr>
        <p:txBody>
          <a:bodyPr wrap="square" lIns="0" tIns="0" rIns="0" bIns="0">
            <a:spAutoFit/>
          </a:bodyPr>
          <a:lstStyle/>
          <a:p>
            <a:pPr algn="ctr">
              <a:lnSpc>
                <a:spcPct val="89000"/>
              </a:lnSpc>
            </a:pPr>
            <a:r>
              <a:rPr lang="en-US" sz="2133" dirty="0" err="1"/>
              <a:t>Xxxx</a:t>
            </a:r>
            <a:r>
              <a:rPr lang="en-US" sz="2133" dirty="0"/>
              <a:t> X xx</a:t>
            </a:r>
          </a:p>
          <a:p>
            <a:pPr algn="ctr">
              <a:lnSpc>
                <a:spcPct val="89000"/>
              </a:lnSpc>
            </a:pP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p>
        </p:txBody>
      </p:sp>
    </p:spTree>
    <p:extLst>
      <p:ext uri="{BB962C8B-B14F-4D97-AF65-F5344CB8AC3E}">
        <p14:creationId xmlns:p14="http://schemas.microsoft.com/office/powerpoint/2010/main" val="2660595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fade">
                                      <p:cBhvr>
                                        <p:cTn id="21" dur="500"/>
                                        <p:tgtEl>
                                          <p:spTgt spid="75"/>
                                        </p:tgtEl>
                                      </p:cBhvr>
                                    </p:animEffect>
                                  </p:childTnLst>
                                </p:cTn>
                              </p:par>
                              <p:par>
                                <p:cTn id="22" presetID="10" presetClass="entr" presetSubtype="0" fill="hold"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wipe(up)">
                                      <p:cBhvr>
                                        <p:cTn id="29" dur="500"/>
                                        <p:tgtEl>
                                          <p:spTgt spid="73"/>
                                        </p:tgtEl>
                                      </p:cBhvr>
                                    </p:animEffect>
                                  </p:childTnLst>
                                </p:cTn>
                              </p:par>
                              <p:par>
                                <p:cTn id="30" presetID="22" presetClass="entr" presetSubtype="1" fill="hold" nodeType="withEffect">
                                  <p:stCondLst>
                                    <p:cond delay="100"/>
                                  </p:stCondLst>
                                  <p:childTnLst>
                                    <p:set>
                                      <p:cBhvr>
                                        <p:cTn id="31" dur="1" fill="hold">
                                          <p:stCondLst>
                                            <p:cond delay="0"/>
                                          </p:stCondLst>
                                        </p:cTn>
                                        <p:tgtEl>
                                          <p:spTgt spid="74"/>
                                        </p:tgtEl>
                                        <p:attrNameLst>
                                          <p:attrName>style.visibility</p:attrName>
                                        </p:attrNameLst>
                                      </p:cBhvr>
                                      <p:to>
                                        <p:strVal val="visible"/>
                                      </p:to>
                                    </p:set>
                                    <p:animEffect transition="in" filter="wipe(up)">
                                      <p:cBhvr>
                                        <p:cTn id="32" dur="500"/>
                                        <p:tgtEl>
                                          <p:spTgt spid="74"/>
                                        </p:tgtEl>
                                      </p:cBhvr>
                                    </p:animEffect>
                                  </p:childTnLst>
                                </p:cTn>
                              </p:par>
                            </p:childTnLst>
                          </p:cTn>
                        </p:par>
                        <p:par>
                          <p:cTn id="33" fill="hold">
                            <p:stCondLst>
                              <p:cond delay="600"/>
                            </p:stCondLst>
                            <p:childTnLst>
                              <p:par>
                                <p:cTn id="34" presetID="10" presetClass="entr" presetSubtype="0" fill="hold" grpId="0"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fade">
                                      <p:cBhvr>
                                        <p:cTn id="36" dur="500"/>
                                        <p:tgtEl>
                                          <p:spTgt spid="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500"/>
                                        <p:tgtEl>
                                          <p:spTgt spid="69"/>
                                        </p:tgtEl>
                                      </p:cBhvr>
                                    </p:animEffect>
                                  </p:childTnLst>
                                </p:cTn>
                              </p:par>
                              <p:par>
                                <p:cTn id="43" presetID="10" presetClass="entr" presetSubtype="0" fill="hold" grpId="0" nodeType="withEffect">
                                  <p:stCondLst>
                                    <p:cond delay="20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childTnLst>
                                </p:cTn>
                              </p:par>
                              <p:par>
                                <p:cTn id="46" presetID="10" presetClass="entr" presetSubtype="0" fill="hold" grpId="0" nodeType="withEffect">
                                  <p:stCondLst>
                                    <p:cond delay="400"/>
                                  </p:stCondLst>
                                  <p:childTnLst>
                                    <p:set>
                                      <p:cBhvr>
                                        <p:cTn id="47" dur="1" fill="hold">
                                          <p:stCondLst>
                                            <p:cond delay="0"/>
                                          </p:stCondLst>
                                        </p:cTn>
                                        <p:tgtEl>
                                          <p:spTgt spid="71"/>
                                        </p:tgtEl>
                                        <p:attrNameLst>
                                          <p:attrName>style.visibility</p:attrName>
                                        </p:attrNameLst>
                                      </p:cBhvr>
                                      <p:to>
                                        <p:strVal val="visible"/>
                                      </p:to>
                                    </p:set>
                                    <p:animEffect transition="in" filter="fade">
                                      <p:cBhvr>
                                        <p:cTn id="48" dur="500"/>
                                        <p:tgtEl>
                                          <p:spTgt spid="71"/>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72"/>
                                        </p:tgtEl>
                                        <p:attrNameLst>
                                          <p:attrName>style.visibility</p:attrName>
                                        </p:attrNameLst>
                                      </p:cBhvr>
                                      <p:to>
                                        <p:strVal val="visible"/>
                                      </p:to>
                                    </p:set>
                                    <p:animEffect transition="in" filter="fade">
                                      <p:cBhvr>
                                        <p:cTn id="5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p:bldP spid="67" grpId="0" animBg="1"/>
      <p:bldP spid="68" grpId="0" animBg="1"/>
      <p:bldP spid="69" grpId="0" animBg="1"/>
      <p:bldP spid="70" grpId="0" animBg="1"/>
      <p:bldP spid="71" grpId="0" animBg="1"/>
      <p:bldP spid="72" grpId="0" animBg="1"/>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7424863" y="4307215"/>
            <a:ext cx="854703" cy="859223"/>
            <a:chOff x="776288" y="2444750"/>
            <a:chExt cx="600075" cy="603250"/>
          </a:xfrm>
        </p:grpSpPr>
        <p:sp>
          <p:nvSpPr>
            <p:cNvPr id="4" name="Oval 3"/>
            <p:cNvSpPr>
              <a:spLocks noChangeArrowheads="1"/>
            </p:cNvSpPr>
            <p:nvPr/>
          </p:nvSpPr>
          <p:spPr bwMode="auto">
            <a:xfrm>
              <a:off x="776288" y="2444750"/>
              <a:ext cx="600075" cy="603250"/>
            </a:xfrm>
            <a:prstGeom prst="ellipse">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5" name="Group 4"/>
            <p:cNvGrpSpPr/>
            <p:nvPr/>
          </p:nvGrpSpPr>
          <p:grpSpPr>
            <a:xfrm>
              <a:off x="862013" y="2624931"/>
              <a:ext cx="430213" cy="242888"/>
              <a:chOff x="862013" y="2847975"/>
              <a:chExt cx="430213" cy="242888"/>
            </a:xfrm>
          </p:grpSpPr>
          <p:sp>
            <p:nvSpPr>
              <p:cNvPr id="6" name="Freeform 5"/>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6"/>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8"/>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10" name="Group 9"/>
          <p:cNvGrpSpPr/>
          <p:nvPr/>
        </p:nvGrpSpPr>
        <p:grpSpPr>
          <a:xfrm>
            <a:off x="8561466" y="3171274"/>
            <a:ext cx="854703" cy="856964"/>
            <a:chOff x="0" y="2445544"/>
            <a:chExt cx="600075" cy="601663"/>
          </a:xfrm>
        </p:grpSpPr>
        <p:sp>
          <p:nvSpPr>
            <p:cNvPr id="11" name="Oval 10"/>
            <p:cNvSpPr>
              <a:spLocks noChangeArrowheads="1"/>
            </p:cNvSpPr>
            <p:nvPr/>
          </p:nvSpPr>
          <p:spPr bwMode="auto">
            <a:xfrm>
              <a:off x="0" y="2445544"/>
              <a:ext cx="600075" cy="601663"/>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2" name="Group 11"/>
            <p:cNvGrpSpPr/>
            <p:nvPr/>
          </p:nvGrpSpPr>
          <p:grpSpPr>
            <a:xfrm>
              <a:off x="119063" y="2594769"/>
              <a:ext cx="361950" cy="303213"/>
              <a:chOff x="119063" y="2792413"/>
              <a:chExt cx="361950" cy="303213"/>
            </a:xfrm>
          </p:grpSpPr>
          <p:sp>
            <p:nvSpPr>
              <p:cNvPr id="13" name="Freeform 12"/>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 name="Group 1"/>
          <p:cNvGrpSpPr/>
          <p:nvPr/>
        </p:nvGrpSpPr>
        <p:grpSpPr>
          <a:xfrm>
            <a:off x="6209163" y="3171274"/>
            <a:ext cx="856963" cy="856964"/>
            <a:chOff x="6209163" y="3171274"/>
            <a:chExt cx="856963" cy="856964"/>
          </a:xfrm>
        </p:grpSpPr>
        <p:sp>
          <p:nvSpPr>
            <p:cNvPr id="16" name="Oval 15"/>
            <p:cNvSpPr>
              <a:spLocks noChangeArrowheads="1"/>
            </p:cNvSpPr>
            <p:nvPr/>
          </p:nvSpPr>
          <p:spPr bwMode="auto">
            <a:xfrm>
              <a:off x="6209163" y="3171274"/>
              <a:ext cx="856963" cy="856964"/>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7" name="Group 16"/>
            <p:cNvGrpSpPr/>
            <p:nvPr/>
          </p:nvGrpSpPr>
          <p:grpSpPr>
            <a:xfrm>
              <a:off x="6405880" y="3320507"/>
              <a:ext cx="465789" cy="558496"/>
              <a:chOff x="1712913" y="2809875"/>
              <a:chExt cx="327025" cy="392113"/>
            </a:xfrm>
          </p:grpSpPr>
          <p:sp>
            <p:nvSpPr>
              <p:cNvPr id="18" name="Freeform 17"/>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18"/>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19"/>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20"/>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2" name="Group 21"/>
          <p:cNvGrpSpPr/>
          <p:nvPr/>
        </p:nvGrpSpPr>
        <p:grpSpPr>
          <a:xfrm>
            <a:off x="7424863" y="1980803"/>
            <a:ext cx="854703" cy="856964"/>
            <a:chOff x="-776288" y="2445544"/>
            <a:chExt cx="600075" cy="601663"/>
          </a:xfrm>
        </p:grpSpPr>
        <p:sp>
          <p:nvSpPr>
            <p:cNvPr id="23" name="Oval 22"/>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24" name="Group 23"/>
            <p:cNvGrpSpPr/>
            <p:nvPr/>
          </p:nvGrpSpPr>
          <p:grpSpPr>
            <a:xfrm>
              <a:off x="-606426" y="2534444"/>
              <a:ext cx="260350" cy="423863"/>
              <a:chOff x="2832100" y="2760663"/>
              <a:chExt cx="260350" cy="423863"/>
            </a:xfrm>
          </p:grpSpPr>
          <p:sp>
            <p:nvSpPr>
              <p:cNvPr id="25" name="Freeform 2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2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2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34" name="Bent Arrow 33"/>
          <p:cNvSpPr/>
          <p:nvPr/>
        </p:nvSpPr>
        <p:spPr>
          <a:xfrm flipH="1" flipV="1">
            <a:off x="8279564" y="4023698"/>
            <a:ext cx="726181" cy="786140"/>
          </a:xfrm>
          <a:prstGeom prst="bentArrow">
            <a:avLst>
              <a:gd name="adj1" fmla="val 5904"/>
              <a:gd name="adj2" fmla="val 9301"/>
              <a:gd name="adj3" fmla="val 12699"/>
              <a:gd name="adj4" fmla="val 37633"/>
            </a:avLst>
          </a:prstGeom>
          <a:gradFill>
            <a:gsLst>
              <a:gs pos="93000">
                <a:schemeClr val="accent3"/>
              </a:gs>
              <a:gs pos="64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0" name="Bent Arrow 39"/>
          <p:cNvSpPr/>
          <p:nvPr/>
        </p:nvSpPr>
        <p:spPr>
          <a:xfrm rot="16200000" flipH="1" flipV="1">
            <a:off x="8237411" y="2339089"/>
            <a:ext cx="786140" cy="888100"/>
          </a:xfrm>
          <a:prstGeom prst="bentArrow">
            <a:avLst>
              <a:gd name="adj1" fmla="val 5470"/>
              <a:gd name="adj2" fmla="val 9301"/>
              <a:gd name="adj3" fmla="val 12699"/>
              <a:gd name="adj4" fmla="val 39482"/>
            </a:avLst>
          </a:prstGeom>
          <a:gradFill>
            <a:gsLst>
              <a:gs pos="58000">
                <a:schemeClr val="accent3"/>
              </a:gs>
              <a:gs pos="93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4" name="Bent Arrow 43"/>
          <p:cNvSpPr/>
          <p:nvPr/>
        </p:nvSpPr>
        <p:spPr>
          <a:xfrm rot="10800000" flipH="1" flipV="1">
            <a:off x="6610211" y="2340094"/>
            <a:ext cx="824476" cy="831180"/>
          </a:xfrm>
          <a:prstGeom prst="bentArrow">
            <a:avLst>
              <a:gd name="adj1" fmla="val 5470"/>
              <a:gd name="adj2" fmla="val 9301"/>
              <a:gd name="adj3" fmla="val 12699"/>
              <a:gd name="adj4" fmla="val 39549"/>
            </a:avLst>
          </a:prstGeom>
          <a:gradFill>
            <a:gsLst>
              <a:gs pos="91000">
                <a:schemeClr val="accent3"/>
              </a:gs>
              <a:gs pos="59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49" name="Bent Arrow 48"/>
          <p:cNvSpPr/>
          <p:nvPr/>
        </p:nvSpPr>
        <p:spPr>
          <a:xfrm rot="5400000" flipH="1" flipV="1">
            <a:off x="6638841" y="3940431"/>
            <a:ext cx="733703" cy="896043"/>
          </a:xfrm>
          <a:prstGeom prst="bentArrow">
            <a:avLst>
              <a:gd name="adj1" fmla="val 5470"/>
              <a:gd name="adj2" fmla="val 9301"/>
              <a:gd name="adj3" fmla="val 12699"/>
              <a:gd name="adj4" fmla="val 44027"/>
            </a:avLst>
          </a:prstGeom>
          <a:gradFill>
            <a:gsLst>
              <a:gs pos="58000">
                <a:schemeClr val="accent3"/>
              </a:gs>
              <a:gs pos="93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endParaRPr>
          </a:p>
        </p:txBody>
      </p:sp>
      <p:sp>
        <p:nvSpPr>
          <p:cNvPr id="64" name="Rectangle 63"/>
          <p:cNvSpPr/>
          <p:nvPr/>
        </p:nvSpPr>
        <p:spPr>
          <a:xfrm>
            <a:off x="9518710" y="3147470"/>
            <a:ext cx="2001893" cy="833113"/>
          </a:xfrm>
          <a:prstGeom prst="rect">
            <a:avLst/>
          </a:prstGeom>
        </p:spPr>
        <p:txBody>
          <a:bodyPr wrap="square">
            <a:spAutoFit/>
          </a:bodyPr>
          <a:lstStyle/>
          <a:p>
            <a:pPr>
              <a:lnSpc>
                <a:spcPct val="95000"/>
              </a:lnSpc>
            </a:pPr>
            <a:r>
              <a:rPr lang="en-US" sz="2133" dirty="0"/>
              <a:t>Xx x </a:t>
            </a:r>
            <a:r>
              <a:rPr lang="en-US" sz="2133" dirty="0" err="1"/>
              <a:t>xxxx</a:t>
            </a:r>
            <a:endParaRPr lang="en-US" sz="2133" dirty="0"/>
          </a:p>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65" name="Rectangle 64"/>
          <p:cNvSpPr/>
          <p:nvPr/>
        </p:nvSpPr>
        <p:spPr>
          <a:xfrm>
            <a:off x="4059327" y="3147470"/>
            <a:ext cx="2064229" cy="833113"/>
          </a:xfrm>
          <a:prstGeom prst="rect">
            <a:avLst/>
          </a:prstGeom>
        </p:spPr>
        <p:txBody>
          <a:bodyPr wrap="square">
            <a:spAutoFit/>
          </a:bodyPr>
          <a:lstStyle/>
          <a:p>
            <a:pPr algn="r">
              <a:lnSpc>
                <a:spcPct val="95000"/>
              </a:lnSpc>
            </a:pPr>
            <a:r>
              <a:rPr lang="en-US" sz="2133" dirty="0"/>
              <a:t>Xx x </a:t>
            </a:r>
            <a:r>
              <a:rPr lang="en-US" sz="2133" dirty="0" err="1"/>
              <a:t>xxxx</a:t>
            </a:r>
            <a:endParaRPr lang="en-US" sz="2133" dirty="0"/>
          </a:p>
          <a:p>
            <a:pPr algn="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sp>
        <p:nvSpPr>
          <p:cNvPr id="66" name="Rectangle 65"/>
          <p:cNvSpPr/>
          <p:nvPr/>
        </p:nvSpPr>
        <p:spPr>
          <a:xfrm>
            <a:off x="6790341" y="5253472"/>
            <a:ext cx="2179971" cy="833113"/>
          </a:xfrm>
          <a:prstGeom prst="rect">
            <a:avLst/>
          </a:prstGeom>
        </p:spPr>
        <p:txBody>
          <a:bodyPr wrap="square">
            <a:spAutoFit/>
          </a:bodyPr>
          <a:lstStyle/>
          <a:p>
            <a:pPr algn="ctr">
              <a:lnSpc>
                <a:spcPct val="95000"/>
              </a:lnSpc>
            </a:pPr>
            <a:r>
              <a:rPr lang="en-US" sz="2133" dirty="0"/>
              <a:t>Xx x </a:t>
            </a:r>
            <a:r>
              <a:rPr lang="en-US" sz="2133" dirty="0" err="1"/>
              <a:t>xxxx</a:t>
            </a:r>
            <a:endParaRPr lang="en-US" sz="2133" dirty="0"/>
          </a:p>
          <a:p>
            <a:pPr algn="ct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70" name="Rectangle 69"/>
          <p:cNvSpPr/>
          <p:nvPr/>
        </p:nvSpPr>
        <p:spPr>
          <a:xfrm>
            <a:off x="6536177" y="1029273"/>
            <a:ext cx="2660023" cy="833113"/>
          </a:xfrm>
          <a:prstGeom prst="rect">
            <a:avLst/>
          </a:prstGeom>
        </p:spPr>
        <p:txBody>
          <a:bodyPr wrap="square">
            <a:spAutoFit/>
          </a:bodyPr>
          <a:lstStyle/>
          <a:p>
            <a:pPr algn="ctr">
              <a:lnSpc>
                <a:spcPct val="95000"/>
              </a:lnSpc>
            </a:pPr>
            <a:r>
              <a:rPr lang="en-US" sz="2133" dirty="0"/>
              <a:t>Xx x </a:t>
            </a:r>
            <a:r>
              <a:rPr lang="en-US" sz="2133" dirty="0" err="1"/>
              <a:t>xxxx</a:t>
            </a:r>
            <a:endParaRPr lang="en-US" sz="2133" dirty="0"/>
          </a:p>
          <a:p>
            <a:pPr algn="ctr">
              <a:lnSpc>
                <a:spcPct val="95000"/>
              </a:lnSpc>
            </a:pPr>
            <a:r>
              <a:rPr lang="en-US" sz="1467" dirty="0" err="1"/>
              <a:t>Xxxxx</a:t>
            </a:r>
            <a:r>
              <a:rPr lang="en-US" sz="1467" dirty="0"/>
              <a:t> </a:t>
            </a:r>
            <a:r>
              <a:rPr lang="en-US" sz="1467" dirty="0" err="1"/>
              <a:t>xxxxx</a:t>
            </a:r>
            <a:r>
              <a:rPr lang="en-US" sz="1467" dirty="0"/>
              <a:t> x xx </a:t>
            </a:r>
            <a:br>
              <a:rPr lang="en-US" sz="1467" dirty="0"/>
            </a:br>
            <a:r>
              <a:rPr lang="en-US" sz="1467" dirty="0"/>
              <a:t>xxx </a:t>
            </a:r>
            <a:r>
              <a:rPr lang="en-US" sz="1467" dirty="0" err="1"/>
              <a:t>xxx</a:t>
            </a:r>
            <a:r>
              <a:rPr lang="en-US" sz="1467" dirty="0"/>
              <a:t> xx </a:t>
            </a:r>
            <a:r>
              <a:rPr lang="en-US" sz="1467" dirty="0" err="1"/>
              <a:t>xxxxxxxx</a:t>
            </a:r>
            <a:endParaRPr lang="en-US" sz="1467" dirty="0"/>
          </a:p>
        </p:txBody>
      </p:sp>
      <p:sp>
        <p:nvSpPr>
          <p:cNvPr id="71" name="Title 70"/>
          <p:cNvSpPr>
            <a:spLocks noGrp="1"/>
          </p:cNvSpPr>
          <p:nvPr>
            <p:ph type="title"/>
          </p:nvPr>
        </p:nvSpPr>
        <p:spPr/>
        <p:txBody>
          <a:bodyPr/>
          <a:lstStyle/>
          <a:p>
            <a:pPr algn="l"/>
            <a:r>
              <a:rPr lang="en-US" dirty="0" err="1"/>
              <a:t>Xxxxx</a:t>
            </a:r>
            <a:r>
              <a:rPr lang="en-US" dirty="0"/>
              <a:t> </a:t>
            </a:r>
            <a:r>
              <a:rPr lang="en-US" dirty="0" err="1"/>
              <a:t>xxxxxx</a:t>
            </a:r>
            <a:r>
              <a:rPr lang="en-US" dirty="0"/>
              <a:t> xxx x</a:t>
            </a:r>
          </a:p>
        </p:txBody>
      </p:sp>
      <p:sp>
        <p:nvSpPr>
          <p:cNvPr id="72" name="Text Placeholder 71"/>
          <p:cNvSpPr>
            <a:spLocks noGrp="1"/>
          </p:cNvSpPr>
          <p:nvPr>
            <p:ph type="body" sz="quarter" idx="10"/>
          </p:nvPr>
        </p:nvSpPr>
        <p:spPr/>
        <p:txBody>
          <a:bodyPr/>
          <a:lstStyle/>
          <a:p>
            <a:pPr algn="l"/>
            <a:r>
              <a:rPr lang="en-US" dirty="0"/>
              <a:t>Xx xxx </a:t>
            </a:r>
            <a:r>
              <a:rPr lang="en-US" dirty="0" err="1"/>
              <a:t>xxxx</a:t>
            </a:r>
            <a:r>
              <a:rPr lang="en-US" dirty="0"/>
              <a:t> </a:t>
            </a:r>
            <a:r>
              <a:rPr lang="en-US" dirty="0" err="1"/>
              <a:t>xxxxxxxxxx</a:t>
            </a:r>
            <a:endParaRPr lang="en-US" dirty="0"/>
          </a:p>
        </p:txBody>
      </p:sp>
      <p:grpSp>
        <p:nvGrpSpPr>
          <p:cNvPr id="84" name="Group 83"/>
          <p:cNvGrpSpPr/>
          <p:nvPr/>
        </p:nvGrpSpPr>
        <p:grpSpPr>
          <a:xfrm>
            <a:off x="841705" y="1913691"/>
            <a:ext cx="2850604" cy="1025986"/>
            <a:chOff x="631278" y="3670725"/>
            <a:chExt cx="2490530" cy="769489"/>
          </a:xfrm>
        </p:grpSpPr>
        <p:sp>
          <p:nvSpPr>
            <p:cNvPr id="75" name="TextBox 74"/>
            <p:cNvSpPr txBox="1"/>
            <p:nvPr/>
          </p:nvSpPr>
          <p:spPr>
            <a:xfrm>
              <a:off x="631278" y="3670725"/>
              <a:ext cx="2489182" cy="338506"/>
            </a:xfrm>
            <a:prstGeom prst="rect">
              <a:avLst/>
            </a:prstGeom>
            <a:solidFill>
              <a:schemeClr val="accent1"/>
            </a:solidFill>
          </p:spPr>
          <p:txBody>
            <a:bodyPr wrap="square" lIns="121920" tIns="60960" rIns="121920" bIns="60960" rtlCol="0" anchor="b" anchorCtr="0">
              <a:spAutoFit/>
            </a:bodyPr>
            <a:lstStyle/>
            <a:p>
              <a:r>
                <a:rPr lang="en-US" sz="2133" dirty="0" err="1">
                  <a:solidFill>
                    <a:srgbClr val="FFFFFF"/>
                  </a:solidFill>
                </a:rPr>
                <a:t>Xxxxx</a:t>
              </a:r>
              <a:r>
                <a:rPr lang="en-US" sz="2133" dirty="0">
                  <a:solidFill>
                    <a:srgbClr val="FFFFFF"/>
                  </a:solidFill>
                </a:rPr>
                <a:t> xx </a:t>
              </a:r>
            </a:p>
          </p:txBody>
        </p:sp>
        <p:sp>
          <p:nvSpPr>
            <p:cNvPr id="76" name="TextBox 75"/>
            <p:cNvSpPr txBox="1"/>
            <p:nvPr/>
          </p:nvSpPr>
          <p:spPr>
            <a:xfrm>
              <a:off x="632626" y="4009231"/>
              <a:ext cx="2489182" cy="430983"/>
            </a:xfrm>
            <a:prstGeom prst="rect">
              <a:avLst/>
            </a:prstGeom>
            <a:solidFill>
              <a:schemeClr val="accent1">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grpSp>
      <p:grpSp>
        <p:nvGrpSpPr>
          <p:cNvPr id="82" name="Group 81"/>
          <p:cNvGrpSpPr/>
          <p:nvPr/>
        </p:nvGrpSpPr>
        <p:grpSpPr>
          <a:xfrm>
            <a:off x="841704" y="3094522"/>
            <a:ext cx="2849061" cy="1025986"/>
            <a:chOff x="3405037" y="3670724"/>
            <a:chExt cx="2489182" cy="769489"/>
          </a:xfrm>
        </p:grpSpPr>
        <p:sp>
          <p:nvSpPr>
            <p:cNvPr id="77" name="TextBox 76"/>
            <p:cNvSpPr txBox="1"/>
            <p:nvPr/>
          </p:nvSpPr>
          <p:spPr>
            <a:xfrm>
              <a:off x="3405037" y="3670724"/>
              <a:ext cx="2489182" cy="338506"/>
            </a:xfrm>
            <a:prstGeom prst="rect">
              <a:avLst/>
            </a:prstGeom>
            <a:solidFill>
              <a:schemeClr val="accent3"/>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xx </a:t>
              </a:r>
            </a:p>
          </p:txBody>
        </p:sp>
        <p:sp>
          <p:nvSpPr>
            <p:cNvPr id="78" name="TextBox 77"/>
            <p:cNvSpPr txBox="1"/>
            <p:nvPr/>
          </p:nvSpPr>
          <p:spPr>
            <a:xfrm>
              <a:off x="3405037" y="4009230"/>
              <a:ext cx="2489182" cy="430983"/>
            </a:xfrm>
            <a:prstGeom prst="rect">
              <a:avLst/>
            </a:prstGeom>
            <a:solidFill>
              <a:schemeClr val="accent3">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grpSp>
      <p:grpSp>
        <p:nvGrpSpPr>
          <p:cNvPr id="83" name="Group 82"/>
          <p:cNvGrpSpPr/>
          <p:nvPr/>
        </p:nvGrpSpPr>
        <p:grpSpPr>
          <a:xfrm>
            <a:off x="843250" y="4275352"/>
            <a:ext cx="2850605" cy="1025986"/>
            <a:chOff x="6178795" y="3670725"/>
            <a:chExt cx="2490531" cy="769489"/>
          </a:xfrm>
        </p:grpSpPr>
        <p:sp>
          <p:nvSpPr>
            <p:cNvPr id="79" name="TextBox 78"/>
            <p:cNvSpPr txBox="1"/>
            <p:nvPr/>
          </p:nvSpPr>
          <p:spPr>
            <a:xfrm>
              <a:off x="6178795" y="3670725"/>
              <a:ext cx="2489182" cy="338506"/>
            </a:xfrm>
            <a:prstGeom prst="rect">
              <a:avLst/>
            </a:prstGeom>
            <a:solidFill>
              <a:schemeClr val="accent5"/>
            </a:solidFill>
          </p:spPr>
          <p:txBody>
            <a:bodyPr wrap="square" lIns="121920" tIns="60960" rIns="121920" bIns="60960" rtlCol="0" anchor="b" anchorCtr="0">
              <a:spAutoFit/>
            </a:bodyPr>
            <a:lstStyle/>
            <a:p>
              <a:r>
                <a:rPr lang="en-US" sz="2133" dirty="0" err="1">
                  <a:solidFill>
                    <a:srgbClr val="FFFFFF"/>
                  </a:solidFill>
                </a:rPr>
                <a:t>Xxxx</a:t>
              </a:r>
              <a:r>
                <a:rPr lang="en-US" sz="2133" dirty="0">
                  <a:solidFill>
                    <a:srgbClr val="FFFFFF"/>
                  </a:solidFill>
                </a:rPr>
                <a:t> xx </a:t>
              </a:r>
            </a:p>
          </p:txBody>
        </p:sp>
        <p:sp>
          <p:nvSpPr>
            <p:cNvPr id="80" name="TextBox 79"/>
            <p:cNvSpPr txBox="1"/>
            <p:nvPr/>
          </p:nvSpPr>
          <p:spPr>
            <a:xfrm>
              <a:off x="6180144" y="4009231"/>
              <a:ext cx="2489182" cy="430983"/>
            </a:xfrm>
            <a:prstGeom prst="rect">
              <a:avLst/>
            </a:prstGeom>
            <a:solidFill>
              <a:schemeClr val="accent5">
                <a:alpha val="20000"/>
              </a:schemeClr>
            </a:solidFill>
          </p:spPr>
          <p:txBody>
            <a:bodyPr wrap="square" lIns="121920" tIns="60960" rIns="121920" bIns="60960" rtlCol="0">
              <a:spAutoFit/>
            </a:bodyPr>
            <a:lstStyle/>
            <a:p>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endParaRPr lang="en-US" sz="1467" dirty="0"/>
            </a:p>
          </p:txBody>
        </p:sp>
      </p:grpSp>
    </p:spTree>
    <p:extLst>
      <p:ext uri="{BB962C8B-B14F-4D97-AF65-F5344CB8AC3E}">
        <p14:creationId xmlns:p14="http://schemas.microsoft.com/office/powerpoint/2010/main" val="2598812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2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nodeType="withEffect">
                                  <p:stCondLst>
                                    <p:cond delay="4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nodeType="withEffect">
                                  <p:stCondLst>
                                    <p:cond delay="6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6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6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nodeType="withEffect">
                                  <p:stCondLst>
                                    <p:cond delay="6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22" presetClass="entr" presetSubtype="4" fill="hold" grpId="0" nodeType="withEffect">
                                  <p:stCondLst>
                                    <p:cond delay="900"/>
                                  </p:stCondLst>
                                  <p:childTnLst>
                                    <p:set>
                                      <p:cBhvr>
                                        <p:cTn id="27" dur="1" fill="hold">
                                          <p:stCondLst>
                                            <p:cond delay="0"/>
                                          </p:stCondLst>
                                        </p:cTn>
                                        <p:tgtEl>
                                          <p:spTgt spid="44"/>
                                        </p:tgtEl>
                                        <p:attrNameLst>
                                          <p:attrName>style.visibility</p:attrName>
                                        </p:attrNameLst>
                                      </p:cBhvr>
                                      <p:to>
                                        <p:strVal val="visible"/>
                                      </p:to>
                                    </p:set>
                                    <p:animEffect transition="in" filter="wipe(down)">
                                      <p:cBhvr>
                                        <p:cTn id="28" dur="500"/>
                                        <p:tgtEl>
                                          <p:spTgt spid="44"/>
                                        </p:tgtEl>
                                      </p:cBhvr>
                                    </p:animEffect>
                                  </p:childTnLst>
                                </p:cTn>
                              </p:par>
                              <p:par>
                                <p:cTn id="29" presetID="22" presetClass="entr" presetSubtype="8" fill="hold" grpId="0" nodeType="withEffect">
                                  <p:stCondLst>
                                    <p:cond delay="90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par>
                                <p:cTn id="32" presetID="22" presetClass="entr" presetSubtype="1" fill="hold" grpId="0" nodeType="withEffect">
                                  <p:stCondLst>
                                    <p:cond delay="900"/>
                                  </p:stCondLst>
                                  <p:childTnLst>
                                    <p:set>
                                      <p:cBhvr>
                                        <p:cTn id="33" dur="1" fill="hold">
                                          <p:stCondLst>
                                            <p:cond delay="0"/>
                                          </p:stCondLst>
                                        </p:cTn>
                                        <p:tgtEl>
                                          <p:spTgt spid="34"/>
                                        </p:tgtEl>
                                        <p:attrNameLst>
                                          <p:attrName>style.visibility</p:attrName>
                                        </p:attrNameLst>
                                      </p:cBhvr>
                                      <p:to>
                                        <p:strVal val="visible"/>
                                      </p:to>
                                    </p:set>
                                    <p:animEffect transition="in" filter="wipe(up)">
                                      <p:cBhvr>
                                        <p:cTn id="34" dur="500"/>
                                        <p:tgtEl>
                                          <p:spTgt spid="34"/>
                                        </p:tgtEl>
                                      </p:cBhvr>
                                    </p:animEffect>
                                  </p:childTnLst>
                                </p:cTn>
                              </p:par>
                              <p:par>
                                <p:cTn id="35" presetID="22" presetClass="entr" presetSubtype="2" fill="hold" grpId="0" nodeType="withEffect">
                                  <p:stCondLst>
                                    <p:cond delay="900"/>
                                  </p:stCondLst>
                                  <p:childTnLst>
                                    <p:set>
                                      <p:cBhvr>
                                        <p:cTn id="36" dur="1" fill="hold">
                                          <p:stCondLst>
                                            <p:cond delay="0"/>
                                          </p:stCondLst>
                                        </p:cTn>
                                        <p:tgtEl>
                                          <p:spTgt spid="49"/>
                                        </p:tgtEl>
                                        <p:attrNameLst>
                                          <p:attrName>style.visibility</p:attrName>
                                        </p:attrNameLst>
                                      </p:cBhvr>
                                      <p:to>
                                        <p:strVal val="visible"/>
                                      </p:to>
                                    </p:set>
                                    <p:animEffect transition="in" filter="wipe(right)">
                                      <p:cBhvr>
                                        <p:cTn id="37" dur="500"/>
                                        <p:tgtEl>
                                          <p:spTgt spid="49"/>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250"/>
                                        <p:tgtEl>
                                          <p:spTgt spid="65"/>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250"/>
                                        <p:tgtEl>
                                          <p:spTgt spid="70"/>
                                        </p:tgtEl>
                                      </p:cBhvr>
                                    </p:animEffect>
                                  </p:childTnLst>
                                </p:cTn>
                              </p:par>
                              <p:par>
                                <p:cTn id="44" presetID="10" presetClass="entr" presetSubtype="0" fill="hold" grpId="0" nodeType="withEffect">
                                  <p:stCondLst>
                                    <p:cond delay="12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250"/>
                                        <p:tgtEl>
                                          <p:spTgt spid="64"/>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2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0" grpId="0" animBg="1"/>
      <p:bldP spid="44" grpId="0" animBg="1"/>
      <p:bldP spid="49" grpId="0" animBg="1"/>
      <p:bldP spid="64" grpId="0"/>
      <p:bldP spid="65" grpId="0"/>
      <p:bldP spid="66"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7903091" y="1870465"/>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a:p>
        </p:txBody>
      </p:sp>
      <p:sp>
        <p:nvSpPr>
          <p:cNvPr id="42" name="Freeform 41"/>
          <p:cNvSpPr/>
          <p:nvPr/>
        </p:nvSpPr>
        <p:spPr>
          <a:xfrm flipV="1">
            <a:off x="7903091" y="4527304"/>
            <a:ext cx="332948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3200" dirty="0"/>
          </a:p>
        </p:txBody>
      </p:sp>
      <p:sp>
        <p:nvSpPr>
          <p:cNvPr id="45" name="Freeform 44"/>
          <p:cNvSpPr/>
          <p:nvPr/>
        </p:nvSpPr>
        <p:spPr>
          <a:xfrm flipH="1">
            <a:off x="1535493" y="1870465"/>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a:p>
        </p:txBody>
      </p:sp>
      <p:sp>
        <p:nvSpPr>
          <p:cNvPr id="46" name="Freeform 45"/>
          <p:cNvSpPr/>
          <p:nvPr/>
        </p:nvSpPr>
        <p:spPr>
          <a:xfrm flipH="1" flipV="1">
            <a:off x="1535493" y="4527304"/>
            <a:ext cx="3174120" cy="3048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sz="3200" dirty="0"/>
          </a:p>
        </p:txBody>
      </p:sp>
      <p:sp>
        <p:nvSpPr>
          <p:cNvPr id="5" name="Oval 4"/>
          <p:cNvSpPr/>
          <p:nvPr/>
        </p:nvSpPr>
        <p:spPr>
          <a:xfrm>
            <a:off x="4731757" y="1787761"/>
            <a:ext cx="3185729" cy="3185729"/>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4523577"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1</a:t>
            </a:r>
          </a:p>
        </p:txBody>
      </p:sp>
      <p:sp>
        <p:nvSpPr>
          <p:cNvPr id="7" name="Freeform 6"/>
          <p:cNvSpPr/>
          <p:nvPr/>
        </p:nvSpPr>
        <p:spPr>
          <a:xfrm>
            <a:off x="6596014" y="1579581"/>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2</a:t>
            </a:r>
          </a:p>
        </p:txBody>
      </p:sp>
      <p:sp>
        <p:nvSpPr>
          <p:cNvPr id="8" name="Freeform 7"/>
          <p:cNvSpPr/>
          <p:nvPr/>
        </p:nvSpPr>
        <p:spPr>
          <a:xfrm>
            <a:off x="4523577"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3</a:t>
            </a:r>
          </a:p>
        </p:txBody>
      </p:sp>
      <p:sp>
        <p:nvSpPr>
          <p:cNvPr id="9" name="Freeform 8"/>
          <p:cNvSpPr/>
          <p:nvPr/>
        </p:nvSpPr>
        <p:spPr>
          <a:xfrm>
            <a:off x="6596014" y="3652018"/>
            <a:ext cx="1529652" cy="1529652"/>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300212" tIns="300212" rIns="300212" bIns="300212" numCol="1" spcCol="1270" anchor="ctr" anchorCtr="0">
            <a:noAutofit/>
          </a:bodyPr>
          <a:lstStyle/>
          <a:p>
            <a:pPr algn="ctr" defTabSz="888978">
              <a:lnSpc>
                <a:spcPct val="90000"/>
              </a:lnSpc>
              <a:spcBef>
                <a:spcPct val="0"/>
              </a:spcBef>
              <a:spcAft>
                <a:spcPct val="35000"/>
              </a:spcAft>
            </a:pPr>
            <a:r>
              <a:rPr lang="en-US" sz="2000" dirty="0">
                <a:solidFill>
                  <a:srgbClr val="FFFFFF"/>
                </a:solidFill>
              </a:rPr>
              <a:t>X xx xxx 4</a:t>
            </a:r>
          </a:p>
        </p:txBody>
      </p:sp>
      <p:sp>
        <p:nvSpPr>
          <p:cNvPr id="2" name="Title 1"/>
          <p:cNvSpPr>
            <a:spLocks noGrp="1"/>
          </p:cNvSpPr>
          <p:nvPr>
            <p:ph type="title"/>
          </p:nvPr>
        </p:nvSpPr>
        <p:spPr/>
        <p:txBody>
          <a:bodyPr/>
          <a:lstStyle/>
          <a:p>
            <a:r>
              <a:rPr lang="en-US" dirty="0" err="1"/>
              <a:t>Xxxx</a:t>
            </a:r>
            <a:r>
              <a:rPr lang="en-US" dirty="0"/>
              <a:t> x </a:t>
            </a:r>
            <a:r>
              <a:rPr lang="en-US" dirty="0" err="1"/>
              <a:t>xxxxxxxx</a:t>
            </a:r>
            <a:r>
              <a:rPr lang="en-US" dirty="0"/>
              <a:t> – </a:t>
            </a:r>
            <a:r>
              <a:rPr lang="en-US" dirty="0" err="1"/>
              <a:t>xxxx</a:t>
            </a:r>
            <a:r>
              <a:rPr lang="en-US" dirty="0"/>
              <a:t> </a:t>
            </a:r>
            <a:r>
              <a:rPr lang="en-US" dirty="0" err="1"/>
              <a:t>xxxx</a:t>
            </a:r>
            <a:endParaRPr lang="en-US" dirty="0"/>
          </a:p>
        </p:txBody>
      </p:sp>
      <p:sp>
        <p:nvSpPr>
          <p:cNvPr id="25" name="TextBox 24"/>
          <p:cNvSpPr txBox="1"/>
          <p:nvPr/>
        </p:nvSpPr>
        <p:spPr>
          <a:xfrm>
            <a:off x="8570264" y="1488236"/>
            <a:ext cx="2518291" cy="1156792"/>
          </a:xfrm>
          <a:prstGeom prst="rect">
            <a:avLst/>
          </a:prstGeom>
          <a:noFill/>
        </p:spPr>
        <p:txBody>
          <a:bodyPr wrap="square" lIns="121920" rIns="121920" rtlCol="0">
            <a:spAutoFit/>
          </a:bodyPr>
          <a:lstStyle/>
          <a:p>
            <a:pPr>
              <a:lnSpc>
                <a:spcPct val="90000"/>
              </a:lnSpc>
              <a:spcBef>
                <a:spcPts val="1067"/>
              </a:spcBef>
            </a:pPr>
            <a:r>
              <a:rPr lang="en-US" sz="1867" dirty="0"/>
              <a:t>Xx x 2</a:t>
            </a:r>
          </a:p>
          <a:p>
            <a:pP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3" name="TextBox 42"/>
          <p:cNvSpPr txBox="1"/>
          <p:nvPr/>
        </p:nvSpPr>
        <p:spPr>
          <a:xfrm>
            <a:off x="8570264" y="4449874"/>
            <a:ext cx="2518291" cy="1175194"/>
          </a:xfrm>
          <a:prstGeom prst="rect">
            <a:avLst/>
          </a:prstGeom>
          <a:noFill/>
        </p:spPr>
        <p:txBody>
          <a:bodyPr wrap="square" lIns="121920" rIns="121920" rtlCol="0">
            <a:spAutoFit/>
          </a:bodyPr>
          <a:lstStyle/>
          <a:p>
            <a:pPr>
              <a:lnSpc>
                <a:spcPct val="90000"/>
              </a:lnSpc>
              <a:spcBef>
                <a:spcPts val="1067"/>
              </a:spcBef>
            </a:pPr>
            <a:r>
              <a:rPr lang="en-US" sz="2000" dirty="0"/>
              <a:t>Xx x 4</a:t>
            </a:r>
          </a:p>
          <a:p>
            <a:pP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4" name="TextBox 43"/>
          <p:cNvSpPr txBox="1"/>
          <p:nvPr/>
        </p:nvSpPr>
        <p:spPr>
          <a:xfrm>
            <a:off x="1813137" y="1488236"/>
            <a:ext cx="2272675" cy="1175194"/>
          </a:xfrm>
          <a:prstGeom prst="rect">
            <a:avLst/>
          </a:prstGeom>
          <a:noFill/>
        </p:spPr>
        <p:txBody>
          <a:bodyPr wrap="square" lIns="121920" rIns="121920" rtlCol="0">
            <a:spAutoFit/>
          </a:bodyPr>
          <a:lstStyle/>
          <a:p>
            <a:pPr algn="r">
              <a:lnSpc>
                <a:spcPct val="90000"/>
              </a:lnSpc>
              <a:spcBef>
                <a:spcPts val="1067"/>
              </a:spcBef>
            </a:pPr>
            <a:r>
              <a:rPr lang="en-US" sz="2000" dirty="0"/>
              <a:t>Xx x 1</a:t>
            </a:r>
          </a:p>
          <a:p>
            <a:pPr algn="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sp>
        <p:nvSpPr>
          <p:cNvPr id="47" name="TextBox 46"/>
          <p:cNvSpPr txBox="1"/>
          <p:nvPr/>
        </p:nvSpPr>
        <p:spPr>
          <a:xfrm>
            <a:off x="1813137" y="4449874"/>
            <a:ext cx="2272675" cy="1175194"/>
          </a:xfrm>
          <a:prstGeom prst="rect">
            <a:avLst/>
          </a:prstGeom>
          <a:noFill/>
        </p:spPr>
        <p:txBody>
          <a:bodyPr wrap="square" lIns="121920" rIns="121920" rtlCol="0">
            <a:spAutoFit/>
          </a:bodyPr>
          <a:lstStyle/>
          <a:p>
            <a:pPr algn="r">
              <a:lnSpc>
                <a:spcPct val="90000"/>
              </a:lnSpc>
              <a:spcBef>
                <a:spcPts val="1067"/>
              </a:spcBef>
            </a:pPr>
            <a:r>
              <a:rPr lang="en-US" sz="2000" dirty="0"/>
              <a:t>Xx x 3</a:t>
            </a:r>
          </a:p>
          <a:p>
            <a:pPr algn="r">
              <a:lnSpc>
                <a:spcPct val="90000"/>
              </a:lnSpc>
              <a:spcBef>
                <a:spcPts val="1067"/>
              </a:spcBef>
            </a:pPr>
            <a:r>
              <a:rPr lang="en-US" sz="1600" dirty="0" err="1"/>
              <a:t>Xxxxx</a:t>
            </a:r>
            <a:r>
              <a:rPr lang="en-US" sz="1600" dirty="0"/>
              <a:t> </a:t>
            </a:r>
            <a:r>
              <a:rPr lang="en-US" sz="1600" dirty="0" err="1"/>
              <a:t>xxxxx</a:t>
            </a:r>
            <a:r>
              <a:rPr lang="en-US" sz="1600" dirty="0"/>
              <a:t> </a:t>
            </a:r>
            <a:r>
              <a:rPr lang="en-US" sz="1600" dirty="0" err="1"/>
              <a:t>xxxxxx</a:t>
            </a:r>
            <a:r>
              <a:rPr lang="en-US" sz="1600" dirty="0"/>
              <a:t> xxx xx </a:t>
            </a:r>
            <a:r>
              <a:rPr lang="en-US" sz="1600" dirty="0" err="1"/>
              <a:t>xxxxxxxx</a:t>
            </a:r>
            <a:r>
              <a:rPr lang="en-US" sz="1600" dirty="0"/>
              <a:t> </a:t>
            </a:r>
            <a:r>
              <a:rPr lang="en-US" sz="1600" dirty="0" err="1"/>
              <a:t>xxxxxx</a:t>
            </a:r>
            <a:r>
              <a:rPr lang="en-US" sz="1600" dirty="0"/>
              <a:t> x xx </a:t>
            </a:r>
            <a:r>
              <a:rPr lang="en-US" sz="1600" dirty="0" err="1"/>
              <a:t>Xxxxx</a:t>
            </a:r>
            <a:r>
              <a:rPr lang="en-US" sz="1600" dirty="0"/>
              <a:t> </a:t>
            </a:r>
            <a:r>
              <a:rPr lang="en-US" sz="1600" dirty="0" err="1"/>
              <a:t>xxxxxxxxx</a:t>
            </a:r>
            <a:r>
              <a:rPr lang="en-US" sz="1600" dirty="0"/>
              <a:t> </a:t>
            </a:r>
          </a:p>
        </p:txBody>
      </p:sp>
      <p:cxnSp>
        <p:nvCxnSpPr>
          <p:cNvPr id="50" name="Straight Connector 49"/>
          <p:cNvCxnSpPr/>
          <p:nvPr/>
        </p:nvCxnSpPr>
        <p:spPr>
          <a:xfrm>
            <a:off x="6328007"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6324620" y="1805824"/>
            <a:ext cx="0" cy="3149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3812389" y="3186863"/>
            <a:ext cx="743794" cy="338554"/>
          </a:xfrm>
          <a:prstGeom prst="rect">
            <a:avLst/>
          </a:prstGeom>
          <a:noFill/>
        </p:spPr>
        <p:txBody>
          <a:bodyPr wrap="none" lIns="0" rIns="0" rtlCol="0">
            <a:spAutoFit/>
          </a:bodyPr>
          <a:lstStyle/>
          <a:p>
            <a:pPr algn="r"/>
            <a:r>
              <a:rPr lang="en-US" sz="1600" dirty="0"/>
              <a:t>Xxx </a:t>
            </a:r>
            <a:r>
              <a:rPr lang="en-US" sz="1600" dirty="0" err="1"/>
              <a:t>xxxx</a:t>
            </a:r>
            <a:endParaRPr lang="en-US" sz="1600" dirty="0"/>
          </a:p>
        </p:txBody>
      </p:sp>
      <p:sp>
        <p:nvSpPr>
          <p:cNvPr id="55" name="TextBox 54"/>
          <p:cNvSpPr txBox="1"/>
          <p:nvPr/>
        </p:nvSpPr>
        <p:spPr>
          <a:xfrm>
            <a:off x="6022861" y="1364771"/>
            <a:ext cx="612348" cy="338554"/>
          </a:xfrm>
          <a:prstGeom prst="rect">
            <a:avLst/>
          </a:prstGeom>
          <a:noFill/>
        </p:spPr>
        <p:txBody>
          <a:bodyPr wrap="none" lIns="0" rIns="0" rtlCol="0">
            <a:spAutoFit/>
          </a:bodyPr>
          <a:lstStyle/>
          <a:p>
            <a:pPr algn="ctr"/>
            <a:r>
              <a:rPr lang="en-US" sz="1600" dirty="0"/>
              <a:t>X </a:t>
            </a:r>
            <a:r>
              <a:rPr lang="en-US" sz="1600" dirty="0" err="1"/>
              <a:t>x</a:t>
            </a:r>
            <a:r>
              <a:rPr lang="en-US" sz="1600" dirty="0"/>
              <a:t> xxx</a:t>
            </a:r>
          </a:p>
        </p:txBody>
      </p:sp>
    </p:spTree>
    <p:extLst>
      <p:ext uri="{BB962C8B-B14F-4D97-AF65-F5344CB8AC3E}">
        <p14:creationId xmlns:p14="http://schemas.microsoft.com/office/powerpoint/2010/main" val="1744529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25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250"/>
                                        <p:tgtEl>
                                          <p:spTgt spid="44"/>
                                        </p:tgtEl>
                                      </p:cBhvr>
                                    </p:animEffect>
                                  </p:childTnLst>
                                </p:cTn>
                              </p:par>
                              <p:par>
                                <p:cTn id="30" presetID="10" presetClass="entr" presetSubtype="0" fill="hold" grpId="0" nodeType="withEffect">
                                  <p:stCondLst>
                                    <p:cond delay="15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50"/>
                                        <p:tgtEl>
                                          <p:spTgt spid="7"/>
                                        </p:tgtEl>
                                      </p:cBhvr>
                                    </p:animEffect>
                                  </p:childTnLst>
                                </p:cTn>
                              </p:par>
                              <p:par>
                                <p:cTn id="33" presetID="22" presetClass="entr" presetSubtype="8" fill="hold" grpId="0" nodeType="withEffect">
                                  <p:stCondLst>
                                    <p:cond delay="175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250"/>
                                        <p:tgtEl>
                                          <p:spTgt spid="40"/>
                                        </p:tgtEl>
                                      </p:cBhvr>
                                    </p:animEffect>
                                  </p:childTnLst>
                                </p:cTn>
                              </p:par>
                              <p:par>
                                <p:cTn id="36" presetID="10" presetClass="entr" presetSubtype="0" fill="hold" grpId="0" nodeType="withEffect">
                                  <p:stCondLst>
                                    <p:cond delay="200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250"/>
                                        <p:tgtEl>
                                          <p:spTgt spid="25"/>
                                        </p:tgtEl>
                                      </p:cBhvr>
                                    </p:animEffect>
                                  </p:childTnLst>
                                </p:cTn>
                              </p:par>
                              <p:par>
                                <p:cTn id="39" presetID="10" presetClass="entr" presetSubtype="0" fill="hold" grpId="0" nodeType="withEffect">
                                  <p:stCondLst>
                                    <p:cond delay="225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250"/>
                                        <p:tgtEl>
                                          <p:spTgt spid="8"/>
                                        </p:tgtEl>
                                      </p:cBhvr>
                                    </p:animEffect>
                                  </p:childTnLst>
                                </p:cTn>
                              </p:par>
                              <p:par>
                                <p:cTn id="42" presetID="22" presetClass="entr" presetSubtype="2" fill="hold" grpId="0" nodeType="withEffect">
                                  <p:stCondLst>
                                    <p:cond delay="2500"/>
                                  </p:stCondLst>
                                  <p:childTnLst>
                                    <p:set>
                                      <p:cBhvr>
                                        <p:cTn id="43" dur="1" fill="hold">
                                          <p:stCondLst>
                                            <p:cond delay="0"/>
                                          </p:stCondLst>
                                        </p:cTn>
                                        <p:tgtEl>
                                          <p:spTgt spid="46"/>
                                        </p:tgtEl>
                                        <p:attrNameLst>
                                          <p:attrName>style.visibility</p:attrName>
                                        </p:attrNameLst>
                                      </p:cBhvr>
                                      <p:to>
                                        <p:strVal val="visible"/>
                                      </p:to>
                                    </p:set>
                                    <p:animEffect transition="in" filter="wipe(right)">
                                      <p:cBhvr>
                                        <p:cTn id="44" dur="250"/>
                                        <p:tgtEl>
                                          <p:spTgt spid="46"/>
                                        </p:tgtEl>
                                      </p:cBhvr>
                                    </p:animEffect>
                                  </p:childTnLst>
                                </p:cTn>
                              </p:par>
                              <p:par>
                                <p:cTn id="45" presetID="10" presetClass="entr" presetSubtype="0" fill="hold" grpId="0" nodeType="withEffect">
                                  <p:stCondLst>
                                    <p:cond delay="275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250"/>
                                        <p:tgtEl>
                                          <p:spTgt spid="47"/>
                                        </p:tgtEl>
                                      </p:cBhvr>
                                    </p:animEffect>
                                  </p:childTnLst>
                                </p:cTn>
                              </p:par>
                              <p:par>
                                <p:cTn id="48" presetID="10" presetClass="entr" presetSubtype="0" fill="hold" grpId="0" nodeType="withEffect">
                                  <p:stCondLst>
                                    <p:cond delay="300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250"/>
                                        <p:tgtEl>
                                          <p:spTgt spid="9"/>
                                        </p:tgtEl>
                                      </p:cBhvr>
                                    </p:animEffect>
                                  </p:childTnLst>
                                </p:cTn>
                              </p:par>
                              <p:par>
                                <p:cTn id="51" presetID="22" presetClass="entr" presetSubtype="8" fill="hold" grpId="0" nodeType="withEffect">
                                  <p:stCondLst>
                                    <p:cond delay="325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250"/>
                                        <p:tgtEl>
                                          <p:spTgt spid="42"/>
                                        </p:tgtEl>
                                      </p:cBhvr>
                                    </p:animEffect>
                                  </p:childTnLst>
                                </p:cTn>
                              </p:par>
                              <p:par>
                                <p:cTn id="54" presetID="10" presetClass="entr" presetSubtype="0" fill="hold" grpId="0" nodeType="withEffect">
                                  <p:stCondLst>
                                    <p:cond delay="350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2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4" grpId="0"/>
      <p:bldP spid="47" grpId="0"/>
      <p:bldP spid="54" grpId="0"/>
      <p:bldP spid="5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7" name="Oval 11"/>
          <p:cNvSpPr>
            <a:spLocks noChangeArrowheads="1"/>
          </p:cNvSpPr>
          <p:nvPr/>
        </p:nvSpPr>
        <p:spPr bwMode="auto">
          <a:xfrm>
            <a:off x="7648860" y="4273209"/>
            <a:ext cx="861540" cy="875216"/>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8" name="Oval 12"/>
          <p:cNvSpPr>
            <a:spLocks noChangeArrowheads="1"/>
          </p:cNvSpPr>
          <p:nvPr/>
        </p:nvSpPr>
        <p:spPr bwMode="auto">
          <a:xfrm>
            <a:off x="3637811" y="4222809"/>
            <a:ext cx="873506" cy="875216"/>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Oval 13"/>
          <p:cNvSpPr>
            <a:spLocks noChangeArrowheads="1"/>
          </p:cNvSpPr>
          <p:nvPr/>
        </p:nvSpPr>
        <p:spPr bwMode="auto">
          <a:xfrm>
            <a:off x="2586141" y="3173590"/>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0" name="Oval 14"/>
          <p:cNvSpPr>
            <a:spLocks noChangeArrowheads="1"/>
          </p:cNvSpPr>
          <p:nvPr/>
        </p:nvSpPr>
        <p:spPr bwMode="auto">
          <a:xfrm>
            <a:off x="8722739" y="3173590"/>
            <a:ext cx="873506"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1" name="Oval 15"/>
          <p:cNvSpPr>
            <a:spLocks noChangeArrowheads="1"/>
          </p:cNvSpPr>
          <p:nvPr/>
        </p:nvSpPr>
        <p:spPr bwMode="auto">
          <a:xfrm>
            <a:off x="7461660" y="2261564"/>
            <a:ext cx="861540" cy="863250"/>
          </a:xfrm>
          <a:prstGeom prst="ellipse">
            <a:avLst/>
          </a:prstGeom>
          <a:ln w="19050" cap="flat">
            <a:solidFill>
              <a:schemeClr val="tx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32" name="Oval 16"/>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260800" y="1558510"/>
            <a:ext cx="2405160"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3" name="Rectangle 42"/>
          <p:cNvSpPr/>
          <p:nvPr/>
        </p:nvSpPr>
        <p:spPr>
          <a:xfrm>
            <a:off x="7569507" y="1558510"/>
            <a:ext cx="2524893"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4" name="Rectangle 43"/>
          <p:cNvSpPr/>
          <p:nvPr/>
        </p:nvSpPr>
        <p:spPr>
          <a:xfrm>
            <a:off x="2116800" y="5261433"/>
            <a:ext cx="2405160"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5" name="Rectangle 44"/>
          <p:cNvSpPr/>
          <p:nvPr/>
        </p:nvSpPr>
        <p:spPr>
          <a:xfrm>
            <a:off x="7756707" y="5261433"/>
            <a:ext cx="2524893"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8" name="Rectangle 47"/>
          <p:cNvSpPr/>
          <p:nvPr/>
        </p:nvSpPr>
        <p:spPr>
          <a:xfrm>
            <a:off x="9777787" y="3282621"/>
            <a:ext cx="2223714" cy="575222"/>
          </a:xfrm>
          <a:prstGeom prst="rect">
            <a:avLst/>
          </a:prstGeom>
        </p:spPr>
        <p:txBody>
          <a:bodyPr wrap="square" lIns="0" tIns="0" rIns="0" bIns="0">
            <a:spAutoFit/>
          </a:bodyPr>
          <a:lstStyle/>
          <a:p>
            <a:pPr>
              <a:lnSpc>
                <a:spcPct val="89000"/>
              </a:lnSpc>
            </a:pPr>
            <a:r>
              <a:rPr lang="en-US" sz="1800" dirty="0" err="1"/>
              <a:t>Xxxxx</a:t>
            </a:r>
            <a:r>
              <a:rPr lang="en-US" sz="1800" dirty="0"/>
              <a:t> </a:t>
            </a:r>
            <a:r>
              <a:rPr lang="en-US" sz="1800" dirty="0" err="1"/>
              <a:t>xxxx</a:t>
            </a:r>
            <a:endParaRPr lang="en-US" sz="1800" dirty="0"/>
          </a:p>
          <a:p>
            <a:pP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49" name="Rectangle 48"/>
          <p:cNvSpPr/>
          <p:nvPr/>
        </p:nvSpPr>
        <p:spPr>
          <a:xfrm>
            <a:off x="238124" y="3282621"/>
            <a:ext cx="2191886" cy="575222"/>
          </a:xfrm>
          <a:prstGeom prst="rect">
            <a:avLst/>
          </a:prstGeom>
        </p:spPr>
        <p:txBody>
          <a:bodyPr wrap="square" lIns="0" tIns="0" rIns="0" bIns="0">
            <a:spAutoFit/>
          </a:bodyPr>
          <a:lstStyle/>
          <a:p>
            <a:pPr algn="r">
              <a:lnSpc>
                <a:spcPct val="89000"/>
              </a:lnSpc>
            </a:pPr>
            <a:r>
              <a:rPr lang="en-US" sz="1800" dirty="0" err="1"/>
              <a:t>Xxxxx</a:t>
            </a:r>
            <a:r>
              <a:rPr lang="en-US" sz="1800" dirty="0"/>
              <a:t> </a:t>
            </a:r>
            <a:r>
              <a:rPr lang="en-US" sz="1800" dirty="0" err="1"/>
              <a:t>xxxx</a:t>
            </a:r>
            <a:endParaRPr lang="en-US" sz="1800" dirty="0"/>
          </a:p>
          <a:p>
            <a:pPr algn="r">
              <a:lnSpc>
                <a:spcPct val="89000"/>
              </a:lnSpc>
            </a:pPr>
            <a:r>
              <a:rPr lang="en-US" sz="1200" dirty="0" err="1"/>
              <a:t>Xxxxx</a:t>
            </a:r>
            <a:r>
              <a:rPr lang="en-US" sz="1200" dirty="0"/>
              <a:t> </a:t>
            </a:r>
            <a:r>
              <a:rPr lang="en-US" sz="1200" dirty="0" err="1"/>
              <a:t>xxxxx</a:t>
            </a:r>
            <a:r>
              <a:rPr lang="en-US" sz="1200" dirty="0"/>
              <a:t> </a:t>
            </a:r>
            <a:r>
              <a:rPr lang="en-US" sz="1200" dirty="0" err="1"/>
              <a:t>xxxxxx</a:t>
            </a:r>
            <a:r>
              <a:rPr lang="en-US" sz="1200" dirty="0"/>
              <a:t> xxx xx </a:t>
            </a:r>
            <a:r>
              <a:rPr lang="en-US" sz="1200" dirty="0" err="1"/>
              <a:t>xxxxxxxx</a:t>
            </a:r>
            <a:r>
              <a:rPr lang="en-US" sz="1200" dirty="0"/>
              <a:t> </a:t>
            </a:r>
            <a:r>
              <a:rPr lang="en-US" sz="1200" dirty="0" err="1"/>
              <a:t>xxxxxx</a:t>
            </a:r>
            <a:r>
              <a:rPr lang="en-US" sz="1200" dirty="0"/>
              <a:t> x xx</a:t>
            </a:r>
          </a:p>
        </p:txBody>
      </p:sp>
      <p:sp>
        <p:nvSpPr>
          <p:cNvPr id="50" name="Freeform 78"/>
          <p:cNvSpPr>
            <a:spLocks noEditPoints="1"/>
          </p:cNvSpPr>
          <p:nvPr/>
        </p:nvSpPr>
        <p:spPr bwMode="auto">
          <a:xfrm>
            <a:off x="7874381" y="4478135"/>
            <a:ext cx="448819" cy="451202"/>
          </a:xfrm>
          <a:custGeom>
            <a:avLst/>
            <a:gdLst>
              <a:gd name="T0" fmla="*/ 135 w 631"/>
              <a:gd name="T1" fmla="*/ 621 h 635"/>
              <a:gd name="T2" fmla="*/ 79 w 631"/>
              <a:gd name="T3" fmla="*/ 595 h 635"/>
              <a:gd name="T4" fmla="*/ 14 w 631"/>
              <a:gd name="T5" fmla="*/ 595 h 635"/>
              <a:gd name="T6" fmla="*/ 14 w 631"/>
              <a:gd name="T7" fmla="*/ 530 h 635"/>
              <a:gd name="T8" fmla="*/ 294 w 631"/>
              <a:gd name="T9" fmla="*/ 49 h 635"/>
              <a:gd name="T10" fmla="*/ 544 w 631"/>
              <a:gd name="T11" fmla="*/ 65 h 635"/>
              <a:gd name="T12" fmla="*/ 448 w 631"/>
              <a:gd name="T13" fmla="*/ 363 h 635"/>
              <a:gd name="T14" fmla="*/ 346 w 631"/>
              <a:gd name="T15" fmla="*/ 328 h 635"/>
              <a:gd name="T16" fmla="*/ 273 w 631"/>
              <a:gd name="T17" fmla="*/ 483 h 635"/>
              <a:gd name="T18" fmla="*/ 273 w 631"/>
              <a:gd name="T19" fmla="*/ 547 h 635"/>
              <a:gd name="T20" fmla="*/ 167 w 631"/>
              <a:gd name="T21" fmla="*/ 635 h 635"/>
              <a:gd name="T22" fmla="*/ 94 w 631"/>
              <a:gd name="T23" fmla="*/ 563 h 635"/>
              <a:gd name="T24" fmla="*/ 145 w 631"/>
              <a:gd name="T25" fmla="*/ 611 h 635"/>
              <a:gd name="T26" fmla="*/ 189 w 631"/>
              <a:gd name="T27" fmla="*/ 611 h 635"/>
              <a:gd name="T28" fmla="*/ 273 w 631"/>
              <a:gd name="T29" fmla="*/ 515 h 635"/>
              <a:gd name="T30" fmla="*/ 218 w 631"/>
              <a:gd name="T31" fmla="*/ 447 h 635"/>
              <a:gd name="T32" fmla="*/ 218 w 631"/>
              <a:gd name="T33" fmla="*/ 437 h 635"/>
              <a:gd name="T34" fmla="*/ 349 w 631"/>
              <a:gd name="T35" fmla="*/ 313 h 635"/>
              <a:gd name="T36" fmla="*/ 448 w 631"/>
              <a:gd name="T37" fmla="*/ 349 h 635"/>
              <a:gd name="T38" fmla="*/ 534 w 631"/>
              <a:gd name="T39" fmla="*/ 75 h 635"/>
              <a:gd name="T40" fmla="*/ 304 w 631"/>
              <a:gd name="T41" fmla="*/ 58 h 635"/>
              <a:gd name="T42" fmla="*/ 295 w 631"/>
              <a:gd name="T43" fmla="*/ 268 h 635"/>
              <a:gd name="T44" fmla="*/ 14 w 631"/>
              <a:gd name="T45" fmla="*/ 562 h 635"/>
              <a:gd name="T46" fmla="*/ 46 w 631"/>
              <a:gd name="T47" fmla="*/ 594 h 635"/>
              <a:gd name="T48" fmla="*/ 89 w 631"/>
              <a:gd name="T49" fmla="*/ 565 h 635"/>
              <a:gd name="T50" fmla="*/ 448 w 631"/>
              <a:gd name="T51" fmla="*/ 285 h 635"/>
              <a:gd name="T52" fmla="*/ 350 w 631"/>
              <a:gd name="T53" fmla="*/ 104 h 635"/>
              <a:gd name="T54" fmla="*/ 488 w 631"/>
              <a:gd name="T55" fmla="*/ 120 h 635"/>
              <a:gd name="T56" fmla="*/ 504 w 631"/>
              <a:gd name="T57" fmla="*/ 259 h 635"/>
              <a:gd name="T58" fmla="*/ 406 w 631"/>
              <a:gd name="T59" fmla="*/ 93 h 635"/>
              <a:gd name="T60" fmla="*/ 376 w 631"/>
              <a:gd name="T61" fmla="*/ 233 h 635"/>
              <a:gd name="T62" fmla="*/ 514 w 631"/>
              <a:gd name="T63" fmla="*/ 186 h 635"/>
              <a:gd name="T64" fmla="*/ 406 w 631"/>
              <a:gd name="T65" fmla="*/ 9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1" h="635">
                <a:moveTo>
                  <a:pt x="167" y="635"/>
                </a:moveTo>
                <a:cubicBezTo>
                  <a:pt x="155" y="635"/>
                  <a:pt x="143" y="630"/>
                  <a:pt x="135" y="621"/>
                </a:cubicBezTo>
                <a:cubicBezTo>
                  <a:pt x="94" y="580"/>
                  <a:pt x="94" y="580"/>
                  <a:pt x="94" y="580"/>
                </a:cubicBezTo>
                <a:cubicBezTo>
                  <a:pt x="79" y="595"/>
                  <a:pt x="79" y="595"/>
                  <a:pt x="79" y="595"/>
                </a:cubicBezTo>
                <a:cubicBezTo>
                  <a:pt x="70" y="604"/>
                  <a:pt x="59" y="608"/>
                  <a:pt x="46" y="608"/>
                </a:cubicBezTo>
                <a:cubicBezTo>
                  <a:pt x="34" y="608"/>
                  <a:pt x="22" y="604"/>
                  <a:pt x="14" y="595"/>
                </a:cubicBezTo>
                <a:cubicBezTo>
                  <a:pt x="5" y="586"/>
                  <a:pt x="0" y="575"/>
                  <a:pt x="0" y="562"/>
                </a:cubicBezTo>
                <a:cubicBezTo>
                  <a:pt x="0" y="550"/>
                  <a:pt x="5" y="538"/>
                  <a:pt x="14" y="530"/>
                </a:cubicBezTo>
                <a:cubicBezTo>
                  <a:pt x="281" y="262"/>
                  <a:pt x="281" y="262"/>
                  <a:pt x="281" y="262"/>
                </a:cubicBezTo>
                <a:cubicBezTo>
                  <a:pt x="230" y="189"/>
                  <a:pt x="235" y="108"/>
                  <a:pt x="294" y="49"/>
                </a:cubicBezTo>
                <a:cubicBezTo>
                  <a:pt x="326" y="17"/>
                  <a:pt x="364" y="0"/>
                  <a:pt x="406" y="0"/>
                </a:cubicBezTo>
                <a:cubicBezTo>
                  <a:pt x="453" y="0"/>
                  <a:pt x="503" y="23"/>
                  <a:pt x="544" y="65"/>
                </a:cubicBezTo>
                <a:cubicBezTo>
                  <a:pt x="625" y="145"/>
                  <a:pt x="631" y="243"/>
                  <a:pt x="560" y="314"/>
                </a:cubicBezTo>
                <a:cubicBezTo>
                  <a:pt x="528" y="346"/>
                  <a:pt x="489" y="363"/>
                  <a:pt x="448" y="363"/>
                </a:cubicBezTo>
                <a:cubicBezTo>
                  <a:pt x="448" y="363"/>
                  <a:pt x="448" y="363"/>
                  <a:pt x="448" y="363"/>
                </a:cubicBezTo>
                <a:cubicBezTo>
                  <a:pt x="414" y="363"/>
                  <a:pt x="379" y="351"/>
                  <a:pt x="346" y="328"/>
                </a:cubicBezTo>
                <a:cubicBezTo>
                  <a:pt x="232" y="442"/>
                  <a:pt x="232" y="442"/>
                  <a:pt x="232" y="442"/>
                </a:cubicBezTo>
                <a:cubicBezTo>
                  <a:pt x="273" y="483"/>
                  <a:pt x="273" y="483"/>
                  <a:pt x="273" y="483"/>
                </a:cubicBezTo>
                <a:cubicBezTo>
                  <a:pt x="282" y="491"/>
                  <a:pt x="287" y="503"/>
                  <a:pt x="287" y="515"/>
                </a:cubicBezTo>
                <a:cubicBezTo>
                  <a:pt x="287" y="527"/>
                  <a:pt x="282" y="538"/>
                  <a:pt x="273" y="547"/>
                </a:cubicBezTo>
                <a:cubicBezTo>
                  <a:pt x="199" y="621"/>
                  <a:pt x="199" y="621"/>
                  <a:pt x="199" y="621"/>
                </a:cubicBezTo>
                <a:cubicBezTo>
                  <a:pt x="191" y="630"/>
                  <a:pt x="179" y="635"/>
                  <a:pt x="167" y="635"/>
                </a:cubicBezTo>
                <a:close/>
                <a:moveTo>
                  <a:pt x="94" y="563"/>
                </a:moveTo>
                <a:cubicBezTo>
                  <a:pt x="94" y="563"/>
                  <a:pt x="94" y="563"/>
                  <a:pt x="94" y="563"/>
                </a:cubicBezTo>
                <a:cubicBezTo>
                  <a:pt x="96" y="563"/>
                  <a:pt x="97" y="564"/>
                  <a:pt x="99" y="565"/>
                </a:cubicBezTo>
                <a:cubicBezTo>
                  <a:pt x="145" y="611"/>
                  <a:pt x="145" y="611"/>
                  <a:pt x="145" y="611"/>
                </a:cubicBezTo>
                <a:cubicBezTo>
                  <a:pt x="151" y="617"/>
                  <a:pt x="159" y="621"/>
                  <a:pt x="167" y="621"/>
                </a:cubicBezTo>
                <a:cubicBezTo>
                  <a:pt x="175" y="621"/>
                  <a:pt x="183" y="617"/>
                  <a:pt x="189" y="611"/>
                </a:cubicBezTo>
                <a:cubicBezTo>
                  <a:pt x="263" y="537"/>
                  <a:pt x="263" y="537"/>
                  <a:pt x="263" y="537"/>
                </a:cubicBezTo>
                <a:cubicBezTo>
                  <a:pt x="269" y="531"/>
                  <a:pt x="273" y="523"/>
                  <a:pt x="273" y="515"/>
                </a:cubicBezTo>
                <a:cubicBezTo>
                  <a:pt x="273" y="506"/>
                  <a:pt x="269" y="498"/>
                  <a:pt x="263" y="493"/>
                </a:cubicBezTo>
                <a:cubicBezTo>
                  <a:pt x="218" y="447"/>
                  <a:pt x="218" y="447"/>
                  <a:pt x="218" y="447"/>
                </a:cubicBezTo>
                <a:cubicBezTo>
                  <a:pt x="216" y="445"/>
                  <a:pt x="215" y="443"/>
                  <a:pt x="215" y="442"/>
                </a:cubicBezTo>
                <a:cubicBezTo>
                  <a:pt x="215" y="440"/>
                  <a:pt x="216" y="438"/>
                  <a:pt x="218" y="437"/>
                </a:cubicBezTo>
                <a:cubicBezTo>
                  <a:pt x="340" y="314"/>
                  <a:pt x="340" y="314"/>
                  <a:pt x="340" y="314"/>
                </a:cubicBezTo>
                <a:cubicBezTo>
                  <a:pt x="343" y="312"/>
                  <a:pt x="346" y="311"/>
                  <a:pt x="349" y="313"/>
                </a:cubicBezTo>
                <a:cubicBezTo>
                  <a:pt x="381" y="337"/>
                  <a:pt x="415" y="349"/>
                  <a:pt x="448" y="349"/>
                </a:cubicBezTo>
                <a:cubicBezTo>
                  <a:pt x="448" y="349"/>
                  <a:pt x="448" y="349"/>
                  <a:pt x="448" y="349"/>
                </a:cubicBezTo>
                <a:cubicBezTo>
                  <a:pt x="486" y="349"/>
                  <a:pt x="521" y="334"/>
                  <a:pt x="550" y="304"/>
                </a:cubicBezTo>
                <a:cubicBezTo>
                  <a:pt x="615" y="239"/>
                  <a:pt x="609" y="149"/>
                  <a:pt x="534" y="75"/>
                </a:cubicBezTo>
                <a:cubicBezTo>
                  <a:pt x="495" y="36"/>
                  <a:pt x="450" y="14"/>
                  <a:pt x="406" y="14"/>
                </a:cubicBezTo>
                <a:cubicBezTo>
                  <a:pt x="368" y="14"/>
                  <a:pt x="333" y="30"/>
                  <a:pt x="304" y="58"/>
                </a:cubicBezTo>
                <a:cubicBezTo>
                  <a:pt x="249" y="114"/>
                  <a:pt x="246" y="191"/>
                  <a:pt x="295" y="259"/>
                </a:cubicBezTo>
                <a:cubicBezTo>
                  <a:pt x="297" y="262"/>
                  <a:pt x="297" y="266"/>
                  <a:pt x="295" y="268"/>
                </a:cubicBezTo>
                <a:cubicBezTo>
                  <a:pt x="23" y="539"/>
                  <a:pt x="23" y="539"/>
                  <a:pt x="23" y="539"/>
                </a:cubicBezTo>
                <a:cubicBezTo>
                  <a:pt x="17" y="546"/>
                  <a:pt x="14" y="554"/>
                  <a:pt x="14" y="562"/>
                </a:cubicBezTo>
                <a:cubicBezTo>
                  <a:pt x="14" y="571"/>
                  <a:pt x="17" y="579"/>
                  <a:pt x="23" y="585"/>
                </a:cubicBezTo>
                <a:cubicBezTo>
                  <a:pt x="30" y="591"/>
                  <a:pt x="38" y="594"/>
                  <a:pt x="46" y="594"/>
                </a:cubicBezTo>
                <a:cubicBezTo>
                  <a:pt x="55" y="594"/>
                  <a:pt x="63" y="591"/>
                  <a:pt x="69" y="585"/>
                </a:cubicBezTo>
                <a:cubicBezTo>
                  <a:pt x="89" y="565"/>
                  <a:pt x="89" y="565"/>
                  <a:pt x="89" y="565"/>
                </a:cubicBezTo>
                <a:cubicBezTo>
                  <a:pt x="90" y="564"/>
                  <a:pt x="92" y="563"/>
                  <a:pt x="94" y="563"/>
                </a:cubicBezTo>
                <a:close/>
                <a:moveTo>
                  <a:pt x="448" y="285"/>
                </a:moveTo>
                <a:cubicBezTo>
                  <a:pt x="421" y="285"/>
                  <a:pt x="394" y="271"/>
                  <a:pt x="366" y="243"/>
                </a:cubicBezTo>
                <a:cubicBezTo>
                  <a:pt x="296" y="173"/>
                  <a:pt x="331" y="122"/>
                  <a:pt x="350" y="104"/>
                </a:cubicBezTo>
                <a:cubicBezTo>
                  <a:pt x="367" y="87"/>
                  <a:pt x="386" y="79"/>
                  <a:pt x="406" y="79"/>
                </a:cubicBezTo>
                <a:cubicBezTo>
                  <a:pt x="442" y="79"/>
                  <a:pt x="473" y="105"/>
                  <a:pt x="488" y="120"/>
                </a:cubicBezTo>
                <a:cubicBezTo>
                  <a:pt x="509" y="141"/>
                  <a:pt x="523" y="162"/>
                  <a:pt x="528" y="183"/>
                </a:cubicBezTo>
                <a:cubicBezTo>
                  <a:pt x="535" y="210"/>
                  <a:pt x="527" y="236"/>
                  <a:pt x="504" y="259"/>
                </a:cubicBezTo>
                <a:cubicBezTo>
                  <a:pt x="487" y="276"/>
                  <a:pt x="468" y="285"/>
                  <a:pt x="448" y="285"/>
                </a:cubicBezTo>
                <a:close/>
                <a:moveTo>
                  <a:pt x="406" y="93"/>
                </a:moveTo>
                <a:cubicBezTo>
                  <a:pt x="389" y="93"/>
                  <a:pt x="374" y="100"/>
                  <a:pt x="360" y="114"/>
                </a:cubicBezTo>
                <a:cubicBezTo>
                  <a:pt x="341" y="133"/>
                  <a:pt x="317" y="174"/>
                  <a:pt x="376" y="233"/>
                </a:cubicBezTo>
                <a:cubicBezTo>
                  <a:pt x="420" y="277"/>
                  <a:pt x="460" y="283"/>
                  <a:pt x="495" y="249"/>
                </a:cubicBezTo>
                <a:cubicBezTo>
                  <a:pt x="514" y="229"/>
                  <a:pt x="520" y="209"/>
                  <a:pt x="514" y="186"/>
                </a:cubicBezTo>
                <a:cubicBezTo>
                  <a:pt x="510" y="168"/>
                  <a:pt x="498" y="149"/>
                  <a:pt x="478" y="130"/>
                </a:cubicBezTo>
                <a:cubicBezTo>
                  <a:pt x="465" y="116"/>
                  <a:pt x="437" y="93"/>
                  <a:pt x="406" y="9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81"/>
          <p:cNvSpPr>
            <a:spLocks noEditPoints="1"/>
          </p:cNvSpPr>
          <p:nvPr/>
        </p:nvSpPr>
        <p:spPr bwMode="auto">
          <a:xfrm>
            <a:off x="8897671" y="3408578"/>
            <a:ext cx="468540" cy="469049"/>
          </a:xfrm>
          <a:custGeom>
            <a:avLst/>
            <a:gdLst>
              <a:gd name="T0" fmla="*/ 293 w 659"/>
              <a:gd name="T1" fmla="*/ 658 h 658"/>
              <a:gd name="T2" fmla="*/ 288 w 659"/>
              <a:gd name="T3" fmla="*/ 656 h 658"/>
              <a:gd name="T4" fmla="*/ 2 w 659"/>
              <a:gd name="T5" fmla="*/ 370 h 658"/>
              <a:gd name="T6" fmla="*/ 0 w 659"/>
              <a:gd name="T7" fmla="*/ 366 h 658"/>
              <a:gd name="T8" fmla="*/ 2 w 659"/>
              <a:gd name="T9" fmla="*/ 361 h 658"/>
              <a:gd name="T10" fmla="*/ 361 w 659"/>
              <a:gd name="T11" fmla="*/ 2 h 658"/>
              <a:gd name="T12" fmla="*/ 366 w 659"/>
              <a:gd name="T13" fmla="*/ 0 h 658"/>
              <a:gd name="T14" fmla="*/ 366 w 659"/>
              <a:gd name="T15" fmla="*/ 0 h 658"/>
              <a:gd name="T16" fmla="*/ 652 w 659"/>
              <a:gd name="T17" fmla="*/ 0 h 658"/>
              <a:gd name="T18" fmla="*/ 659 w 659"/>
              <a:gd name="T19" fmla="*/ 7 h 658"/>
              <a:gd name="T20" fmla="*/ 659 w 659"/>
              <a:gd name="T21" fmla="*/ 292 h 658"/>
              <a:gd name="T22" fmla="*/ 657 w 659"/>
              <a:gd name="T23" fmla="*/ 297 h 658"/>
              <a:gd name="T24" fmla="*/ 298 w 659"/>
              <a:gd name="T25" fmla="*/ 656 h 658"/>
              <a:gd name="T26" fmla="*/ 293 w 659"/>
              <a:gd name="T27" fmla="*/ 658 h 658"/>
              <a:gd name="T28" fmla="*/ 17 w 659"/>
              <a:gd name="T29" fmla="*/ 366 h 658"/>
              <a:gd name="T30" fmla="*/ 293 w 659"/>
              <a:gd name="T31" fmla="*/ 641 h 658"/>
              <a:gd name="T32" fmla="*/ 645 w 659"/>
              <a:gd name="T33" fmla="*/ 289 h 658"/>
              <a:gd name="T34" fmla="*/ 645 w 659"/>
              <a:gd name="T35" fmla="*/ 14 h 658"/>
              <a:gd name="T36" fmla="*/ 369 w 659"/>
              <a:gd name="T37" fmla="*/ 14 h 658"/>
              <a:gd name="T38" fmla="*/ 17 w 659"/>
              <a:gd name="T39" fmla="*/ 366 h 658"/>
              <a:gd name="T40" fmla="*/ 515 w 659"/>
              <a:gd name="T41" fmla="*/ 206 h 658"/>
              <a:gd name="T42" fmla="*/ 452 w 659"/>
              <a:gd name="T43" fmla="*/ 144 h 658"/>
              <a:gd name="T44" fmla="*/ 470 w 659"/>
              <a:gd name="T45" fmla="*/ 100 h 658"/>
              <a:gd name="T46" fmla="*/ 515 w 659"/>
              <a:gd name="T47" fmla="*/ 81 h 658"/>
              <a:gd name="T48" fmla="*/ 515 w 659"/>
              <a:gd name="T49" fmla="*/ 81 h 658"/>
              <a:gd name="T50" fmla="*/ 577 w 659"/>
              <a:gd name="T51" fmla="*/ 144 h 658"/>
              <a:gd name="T52" fmla="*/ 515 w 659"/>
              <a:gd name="T53" fmla="*/ 206 h 658"/>
              <a:gd name="T54" fmla="*/ 515 w 659"/>
              <a:gd name="T55" fmla="*/ 95 h 658"/>
              <a:gd name="T56" fmla="*/ 480 w 659"/>
              <a:gd name="T57" fmla="*/ 110 h 658"/>
              <a:gd name="T58" fmla="*/ 466 w 659"/>
              <a:gd name="T59" fmla="*/ 144 h 658"/>
              <a:gd name="T60" fmla="*/ 515 w 659"/>
              <a:gd name="T61" fmla="*/ 192 h 658"/>
              <a:gd name="T62" fmla="*/ 563 w 659"/>
              <a:gd name="T63" fmla="*/ 144 h 658"/>
              <a:gd name="T64" fmla="*/ 515 w 659"/>
              <a:gd name="T65" fmla="*/ 9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9" h="658">
                <a:moveTo>
                  <a:pt x="293" y="658"/>
                </a:moveTo>
                <a:cubicBezTo>
                  <a:pt x="291" y="658"/>
                  <a:pt x="289" y="657"/>
                  <a:pt x="288" y="656"/>
                </a:cubicBezTo>
                <a:cubicBezTo>
                  <a:pt x="2" y="370"/>
                  <a:pt x="2" y="370"/>
                  <a:pt x="2" y="370"/>
                </a:cubicBezTo>
                <a:cubicBezTo>
                  <a:pt x="1" y="369"/>
                  <a:pt x="0" y="367"/>
                  <a:pt x="0" y="366"/>
                </a:cubicBezTo>
                <a:cubicBezTo>
                  <a:pt x="0" y="364"/>
                  <a:pt x="1" y="362"/>
                  <a:pt x="2" y="361"/>
                </a:cubicBezTo>
                <a:cubicBezTo>
                  <a:pt x="361" y="2"/>
                  <a:pt x="361" y="2"/>
                  <a:pt x="361" y="2"/>
                </a:cubicBezTo>
                <a:cubicBezTo>
                  <a:pt x="362" y="0"/>
                  <a:pt x="364" y="0"/>
                  <a:pt x="366" y="0"/>
                </a:cubicBezTo>
                <a:cubicBezTo>
                  <a:pt x="366" y="0"/>
                  <a:pt x="366" y="0"/>
                  <a:pt x="366" y="0"/>
                </a:cubicBezTo>
                <a:cubicBezTo>
                  <a:pt x="652" y="0"/>
                  <a:pt x="652" y="0"/>
                  <a:pt x="652" y="0"/>
                </a:cubicBezTo>
                <a:cubicBezTo>
                  <a:pt x="655" y="0"/>
                  <a:pt x="659" y="3"/>
                  <a:pt x="659" y="7"/>
                </a:cubicBezTo>
                <a:cubicBezTo>
                  <a:pt x="659" y="292"/>
                  <a:pt x="659" y="292"/>
                  <a:pt x="659" y="292"/>
                </a:cubicBezTo>
                <a:cubicBezTo>
                  <a:pt x="659" y="294"/>
                  <a:pt x="658" y="296"/>
                  <a:pt x="657" y="297"/>
                </a:cubicBezTo>
                <a:cubicBezTo>
                  <a:pt x="298" y="656"/>
                  <a:pt x="298" y="656"/>
                  <a:pt x="298" y="656"/>
                </a:cubicBezTo>
                <a:cubicBezTo>
                  <a:pt x="296" y="657"/>
                  <a:pt x="295" y="658"/>
                  <a:pt x="293" y="658"/>
                </a:cubicBezTo>
                <a:close/>
                <a:moveTo>
                  <a:pt x="17" y="366"/>
                </a:moveTo>
                <a:cubicBezTo>
                  <a:pt x="293" y="641"/>
                  <a:pt x="293" y="641"/>
                  <a:pt x="293" y="641"/>
                </a:cubicBezTo>
                <a:cubicBezTo>
                  <a:pt x="645" y="289"/>
                  <a:pt x="645" y="289"/>
                  <a:pt x="645" y="289"/>
                </a:cubicBezTo>
                <a:cubicBezTo>
                  <a:pt x="645" y="14"/>
                  <a:pt x="645" y="14"/>
                  <a:pt x="645" y="14"/>
                </a:cubicBezTo>
                <a:cubicBezTo>
                  <a:pt x="369" y="14"/>
                  <a:pt x="369" y="14"/>
                  <a:pt x="369" y="14"/>
                </a:cubicBezTo>
                <a:lnTo>
                  <a:pt x="17" y="366"/>
                </a:lnTo>
                <a:close/>
                <a:moveTo>
                  <a:pt x="515" y="206"/>
                </a:moveTo>
                <a:cubicBezTo>
                  <a:pt x="480" y="206"/>
                  <a:pt x="452" y="178"/>
                  <a:pt x="452" y="144"/>
                </a:cubicBezTo>
                <a:cubicBezTo>
                  <a:pt x="452" y="127"/>
                  <a:pt x="459" y="111"/>
                  <a:pt x="470" y="100"/>
                </a:cubicBezTo>
                <a:cubicBezTo>
                  <a:pt x="482" y="88"/>
                  <a:pt x="498" y="81"/>
                  <a:pt x="515" y="81"/>
                </a:cubicBezTo>
                <a:cubicBezTo>
                  <a:pt x="515" y="81"/>
                  <a:pt x="515" y="81"/>
                  <a:pt x="515" y="81"/>
                </a:cubicBezTo>
                <a:cubicBezTo>
                  <a:pt x="549" y="81"/>
                  <a:pt x="577" y="109"/>
                  <a:pt x="577" y="144"/>
                </a:cubicBezTo>
                <a:cubicBezTo>
                  <a:pt x="577" y="178"/>
                  <a:pt x="549" y="206"/>
                  <a:pt x="515" y="206"/>
                </a:cubicBezTo>
                <a:close/>
                <a:moveTo>
                  <a:pt x="515" y="95"/>
                </a:moveTo>
                <a:cubicBezTo>
                  <a:pt x="502" y="95"/>
                  <a:pt x="489" y="100"/>
                  <a:pt x="480" y="110"/>
                </a:cubicBezTo>
                <a:cubicBezTo>
                  <a:pt x="471" y="119"/>
                  <a:pt x="466" y="131"/>
                  <a:pt x="466" y="144"/>
                </a:cubicBezTo>
                <a:cubicBezTo>
                  <a:pt x="466" y="171"/>
                  <a:pt x="488" y="192"/>
                  <a:pt x="515" y="192"/>
                </a:cubicBezTo>
                <a:cubicBezTo>
                  <a:pt x="541" y="192"/>
                  <a:pt x="563" y="171"/>
                  <a:pt x="563" y="144"/>
                </a:cubicBezTo>
                <a:cubicBezTo>
                  <a:pt x="563" y="117"/>
                  <a:pt x="541" y="95"/>
                  <a:pt x="515" y="9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82"/>
          <p:cNvSpPr>
            <a:spLocks noEditPoints="1"/>
          </p:cNvSpPr>
          <p:nvPr/>
        </p:nvSpPr>
        <p:spPr bwMode="auto">
          <a:xfrm>
            <a:off x="4074564" y="2486045"/>
            <a:ext cx="489912" cy="414288"/>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1"/>
          <p:cNvSpPr>
            <a:spLocks noEditPoints="1"/>
          </p:cNvSpPr>
          <p:nvPr/>
        </p:nvSpPr>
        <p:spPr bwMode="auto">
          <a:xfrm>
            <a:off x="2702208" y="3457930"/>
            <a:ext cx="565329" cy="327512"/>
          </a:xfrm>
          <a:custGeom>
            <a:avLst/>
            <a:gdLst>
              <a:gd name="T0" fmla="*/ 329 w 794"/>
              <a:gd name="T1" fmla="*/ 0 h 460"/>
              <a:gd name="T2" fmla="*/ 212 w 794"/>
              <a:gd name="T3" fmla="*/ 39 h 460"/>
              <a:gd name="T4" fmla="*/ 3 w 794"/>
              <a:gd name="T5" fmla="*/ 211 h 460"/>
              <a:gd name="T6" fmla="*/ 13 w 794"/>
              <a:gd name="T7" fmla="*/ 212 h 460"/>
              <a:gd name="T8" fmla="*/ 283 w 794"/>
              <a:gd name="T9" fmla="*/ 32 h 460"/>
              <a:gd name="T10" fmla="*/ 280 w 794"/>
              <a:gd name="T11" fmla="*/ 244 h 460"/>
              <a:gd name="T12" fmla="*/ 241 w 794"/>
              <a:gd name="T13" fmla="*/ 270 h 460"/>
              <a:gd name="T14" fmla="*/ 450 w 794"/>
              <a:gd name="T15" fmla="*/ 182 h 460"/>
              <a:gd name="T16" fmla="*/ 492 w 794"/>
              <a:gd name="T17" fmla="*/ 261 h 460"/>
              <a:gd name="T18" fmla="*/ 371 w 794"/>
              <a:gd name="T19" fmla="*/ 324 h 460"/>
              <a:gd name="T20" fmla="*/ 369 w 794"/>
              <a:gd name="T21" fmla="*/ 326 h 460"/>
              <a:gd name="T22" fmla="*/ 274 w 794"/>
              <a:gd name="T23" fmla="*/ 409 h 460"/>
              <a:gd name="T24" fmla="*/ 74 w 794"/>
              <a:gd name="T25" fmla="*/ 431 h 460"/>
              <a:gd name="T26" fmla="*/ 81 w 794"/>
              <a:gd name="T27" fmla="*/ 438 h 460"/>
              <a:gd name="T28" fmla="*/ 310 w 794"/>
              <a:gd name="T29" fmla="*/ 406 h 460"/>
              <a:gd name="T30" fmla="*/ 354 w 794"/>
              <a:gd name="T31" fmla="*/ 436 h 460"/>
              <a:gd name="T32" fmla="*/ 386 w 794"/>
              <a:gd name="T33" fmla="*/ 428 h 460"/>
              <a:gd name="T34" fmla="*/ 431 w 794"/>
              <a:gd name="T35" fmla="*/ 460 h 460"/>
              <a:gd name="T36" fmla="*/ 485 w 794"/>
              <a:gd name="T37" fmla="*/ 410 h 460"/>
              <a:gd name="T38" fmla="*/ 530 w 794"/>
              <a:gd name="T39" fmla="*/ 442 h 460"/>
              <a:gd name="T40" fmla="*/ 611 w 794"/>
              <a:gd name="T41" fmla="*/ 337 h 460"/>
              <a:gd name="T42" fmla="*/ 794 w 794"/>
              <a:gd name="T43" fmla="*/ 288 h 460"/>
              <a:gd name="T44" fmla="*/ 745 w 794"/>
              <a:gd name="T45" fmla="*/ 0 h 460"/>
              <a:gd name="T46" fmla="*/ 780 w 794"/>
              <a:gd name="T47" fmla="*/ 82 h 460"/>
              <a:gd name="T48" fmla="*/ 294 w 794"/>
              <a:gd name="T49" fmla="*/ 134 h 460"/>
              <a:gd name="T50" fmla="*/ 329 w 794"/>
              <a:gd name="T51" fmla="*/ 14 h 460"/>
              <a:gd name="T52" fmla="*/ 780 w 794"/>
              <a:gd name="T53" fmla="*/ 49 h 460"/>
              <a:gd name="T54" fmla="*/ 294 w 794"/>
              <a:gd name="T55" fmla="*/ 68 h 460"/>
              <a:gd name="T56" fmla="*/ 329 w 794"/>
              <a:gd name="T57" fmla="*/ 14 h 460"/>
              <a:gd name="T58" fmla="*/ 321 w 794"/>
              <a:gd name="T59" fmla="*/ 396 h 460"/>
              <a:gd name="T60" fmla="*/ 378 w 794"/>
              <a:gd name="T61" fmla="*/ 337 h 460"/>
              <a:gd name="T62" fmla="*/ 383 w 794"/>
              <a:gd name="T63" fmla="*/ 403 h 460"/>
              <a:gd name="T64" fmla="*/ 461 w 794"/>
              <a:gd name="T65" fmla="*/ 428 h 460"/>
              <a:gd name="T66" fmla="*/ 400 w 794"/>
              <a:gd name="T67" fmla="*/ 424 h 460"/>
              <a:gd name="T68" fmla="*/ 432 w 794"/>
              <a:gd name="T69" fmla="*/ 337 h 460"/>
              <a:gd name="T70" fmla="*/ 488 w 794"/>
              <a:gd name="T71" fmla="*/ 374 h 460"/>
              <a:gd name="T72" fmla="*/ 461 w 794"/>
              <a:gd name="T73" fmla="*/ 428 h 460"/>
              <a:gd name="T74" fmla="*/ 515 w 794"/>
              <a:gd name="T75" fmla="*/ 425 h 460"/>
              <a:gd name="T76" fmla="*/ 522 w 794"/>
              <a:gd name="T77" fmla="*/ 337 h 460"/>
              <a:gd name="T78" fmla="*/ 560 w 794"/>
              <a:gd name="T79" fmla="*/ 410 h 460"/>
              <a:gd name="T80" fmla="*/ 398 w 794"/>
              <a:gd name="T81" fmla="*/ 323 h 460"/>
              <a:gd name="T82" fmla="*/ 500 w 794"/>
              <a:gd name="T83" fmla="*/ 273 h 460"/>
              <a:gd name="T84" fmla="*/ 445 w 794"/>
              <a:gd name="T85" fmla="*/ 169 h 460"/>
              <a:gd name="T86" fmla="*/ 294 w 794"/>
              <a:gd name="T87" fmla="*/ 148 h 460"/>
              <a:gd name="T88" fmla="*/ 780 w 794"/>
              <a:gd name="T89" fmla="*/ 28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4" h="460">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close/>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close/>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close/>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17"/>
          <p:cNvSpPr>
            <a:spLocks noEditPoints="1"/>
          </p:cNvSpPr>
          <p:nvPr/>
        </p:nvSpPr>
        <p:spPr bwMode="auto">
          <a:xfrm>
            <a:off x="7712212" y="2476565"/>
            <a:ext cx="372771" cy="420042"/>
          </a:xfrm>
          <a:custGeom>
            <a:avLst/>
            <a:gdLst>
              <a:gd name="T0" fmla="*/ 430 w 524"/>
              <a:gd name="T1" fmla="*/ 53 h 591"/>
              <a:gd name="T2" fmla="*/ 402 w 524"/>
              <a:gd name="T3" fmla="*/ 0 h 591"/>
              <a:gd name="T4" fmla="*/ 373 w 524"/>
              <a:gd name="T5" fmla="*/ 53 h 591"/>
              <a:gd name="T6" fmla="*/ 151 w 524"/>
              <a:gd name="T7" fmla="*/ 29 h 591"/>
              <a:gd name="T8" fmla="*/ 93 w 524"/>
              <a:gd name="T9" fmla="*/ 29 h 591"/>
              <a:gd name="T10" fmla="*/ 7 w 524"/>
              <a:gd name="T11" fmla="*/ 53 h 591"/>
              <a:gd name="T12" fmla="*/ 0 w 524"/>
              <a:gd name="T13" fmla="*/ 584 h 591"/>
              <a:gd name="T14" fmla="*/ 517 w 524"/>
              <a:gd name="T15" fmla="*/ 591 h 591"/>
              <a:gd name="T16" fmla="*/ 524 w 524"/>
              <a:gd name="T17" fmla="*/ 60 h 591"/>
              <a:gd name="T18" fmla="*/ 387 w 524"/>
              <a:gd name="T19" fmla="*/ 29 h 591"/>
              <a:gd name="T20" fmla="*/ 416 w 524"/>
              <a:gd name="T21" fmla="*/ 29 h 591"/>
              <a:gd name="T22" fmla="*/ 402 w 524"/>
              <a:gd name="T23" fmla="*/ 107 h 591"/>
              <a:gd name="T24" fmla="*/ 387 w 524"/>
              <a:gd name="T25" fmla="*/ 29 h 591"/>
              <a:gd name="T26" fmla="*/ 122 w 524"/>
              <a:gd name="T27" fmla="*/ 14 h 591"/>
              <a:gd name="T28" fmla="*/ 137 w 524"/>
              <a:gd name="T29" fmla="*/ 92 h 591"/>
              <a:gd name="T30" fmla="*/ 107 w 524"/>
              <a:gd name="T31" fmla="*/ 92 h 591"/>
              <a:gd name="T32" fmla="*/ 93 w 524"/>
              <a:gd name="T33" fmla="*/ 67 h 591"/>
              <a:gd name="T34" fmla="*/ 122 w 524"/>
              <a:gd name="T35" fmla="*/ 121 h 591"/>
              <a:gd name="T36" fmla="*/ 151 w 524"/>
              <a:gd name="T37" fmla="*/ 67 h 591"/>
              <a:gd name="T38" fmla="*/ 373 w 524"/>
              <a:gd name="T39" fmla="*/ 92 h 591"/>
              <a:gd name="T40" fmla="*/ 430 w 524"/>
              <a:gd name="T41" fmla="*/ 92 h 591"/>
              <a:gd name="T42" fmla="*/ 510 w 524"/>
              <a:gd name="T43" fmla="*/ 67 h 591"/>
              <a:gd name="T44" fmla="*/ 14 w 524"/>
              <a:gd name="T45" fmla="*/ 163 h 591"/>
              <a:gd name="T46" fmla="*/ 93 w 524"/>
              <a:gd name="T47" fmla="*/ 67 h 591"/>
              <a:gd name="T48" fmla="*/ 14 w 524"/>
              <a:gd name="T49" fmla="*/ 177 h 591"/>
              <a:gd name="T50" fmla="*/ 510 w 524"/>
              <a:gd name="T51" fmla="*/ 577 h 591"/>
              <a:gd name="T52" fmla="*/ 175 w 524"/>
              <a:gd name="T53" fmla="*/ 256 h 591"/>
              <a:gd name="T54" fmla="*/ 168 w 524"/>
              <a:gd name="T55" fmla="*/ 522 h 591"/>
              <a:gd name="T56" fmla="*/ 161 w 524"/>
              <a:gd name="T57" fmla="*/ 279 h 591"/>
              <a:gd name="T58" fmla="*/ 81 w 524"/>
              <a:gd name="T59" fmla="*/ 306 h 591"/>
              <a:gd name="T60" fmla="*/ 162 w 524"/>
              <a:gd name="T61" fmla="*/ 254 h 591"/>
              <a:gd name="T62" fmla="*/ 175 w 524"/>
              <a:gd name="T63" fmla="*/ 256 h 591"/>
              <a:gd name="T64" fmla="*/ 420 w 524"/>
              <a:gd name="T65" fmla="*/ 514 h 591"/>
              <a:gd name="T66" fmla="*/ 247 w 524"/>
              <a:gd name="T67" fmla="*/ 512 h 591"/>
              <a:gd name="T68" fmla="*/ 265 w 524"/>
              <a:gd name="T69" fmla="*/ 458 h 591"/>
              <a:gd name="T70" fmla="*/ 363 w 524"/>
              <a:gd name="T71" fmla="*/ 385 h 591"/>
              <a:gd name="T72" fmla="*/ 335 w 524"/>
              <a:gd name="T73" fmla="*/ 260 h 591"/>
              <a:gd name="T74" fmla="*/ 257 w 524"/>
              <a:gd name="T75" fmla="*/ 348 h 591"/>
              <a:gd name="T76" fmla="*/ 270 w 524"/>
              <a:gd name="T77" fmla="*/ 276 h 591"/>
              <a:gd name="T78" fmla="*/ 415 w 524"/>
              <a:gd name="T79" fmla="*/ 318 h 591"/>
              <a:gd name="T80" fmla="*/ 343 w 524"/>
              <a:gd name="T81" fmla="*/ 415 h 591"/>
              <a:gd name="T82" fmla="*/ 261 w 524"/>
              <a:gd name="T83" fmla="*/ 500 h 591"/>
              <a:gd name="T84" fmla="*/ 427 w 524"/>
              <a:gd name="T85" fmla="*/ 50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591">
                <a:moveTo>
                  <a:pt x="517"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7" y="591"/>
                  <a:pt x="517" y="591"/>
                  <a:pt x="517" y="591"/>
                </a:cubicBezTo>
                <a:cubicBezTo>
                  <a:pt x="521" y="591"/>
                  <a:pt x="524" y="588"/>
                  <a:pt x="524" y="584"/>
                </a:cubicBezTo>
                <a:cubicBezTo>
                  <a:pt x="524" y="60"/>
                  <a:pt x="524" y="60"/>
                  <a:pt x="524" y="60"/>
                </a:cubicBezTo>
                <a:cubicBezTo>
                  <a:pt x="524" y="56"/>
                  <a:pt x="521" y="53"/>
                  <a:pt x="517"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93" y="67"/>
                </a:move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0" y="67"/>
                  <a:pt x="510" y="67"/>
                  <a:pt x="510" y="67"/>
                </a:cubicBezTo>
                <a:cubicBezTo>
                  <a:pt x="510" y="163"/>
                  <a:pt x="510" y="163"/>
                  <a:pt x="510" y="163"/>
                </a:cubicBezTo>
                <a:cubicBezTo>
                  <a:pt x="14" y="163"/>
                  <a:pt x="14" y="163"/>
                  <a:pt x="14" y="163"/>
                </a:cubicBezTo>
                <a:cubicBezTo>
                  <a:pt x="14" y="67"/>
                  <a:pt x="14" y="67"/>
                  <a:pt x="14" y="67"/>
                </a:cubicBezTo>
                <a:lnTo>
                  <a:pt x="93" y="67"/>
                </a:lnTo>
                <a:close/>
                <a:moveTo>
                  <a:pt x="14" y="577"/>
                </a:moveTo>
                <a:cubicBezTo>
                  <a:pt x="14" y="177"/>
                  <a:pt x="14" y="177"/>
                  <a:pt x="14" y="177"/>
                </a:cubicBezTo>
                <a:cubicBezTo>
                  <a:pt x="510" y="177"/>
                  <a:pt x="510" y="177"/>
                  <a:pt x="510" y="177"/>
                </a:cubicBezTo>
                <a:cubicBezTo>
                  <a:pt x="510" y="577"/>
                  <a:pt x="510" y="577"/>
                  <a:pt x="510" y="577"/>
                </a:cubicBezTo>
                <a:lnTo>
                  <a:pt x="14" y="577"/>
                </a:lnTo>
                <a:close/>
                <a:moveTo>
                  <a:pt x="175" y="256"/>
                </a:moveTo>
                <a:cubicBezTo>
                  <a:pt x="175" y="515"/>
                  <a:pt x="175" y="515"/>
                  <a:pt x="175" y="515"/>
                </a:cubicBezTo>
                <a:cubicBezTo>
                  <a:pt x="175" y="519"/>
                  <a:pt x="172" y="522"/>
                  <a:pt x="168" y="522"/>
                </a:cubicBezTo>
                <a:cubicBezTo>
                  <a:pt x="165" y="522"/>
                  <a:pt x="161" y="519"/>
                  <a:pt x="161" y="515"/>
                </a:cubicBezTo>
                <a:cubicBezTo>
                  <a:pt x="161" y="279"/>
                  <a:pt x="161" y="279"/>
                  <a:pt x="161" y="279"/>
                </a:cubicBezTo>
                <a:cubicBezTo>
                  <a:pt x="142" y="299"/>
                  <a:pt x="108" y="313"/>
                  <a:pt x="88" y="313"/>
                </a:cubicBezTo>
                <a:cubicBezTo>
                  <a:pt x="85" y="313"/>
                  <a:pt x="81" y="310"/>
                  <a:pt x="81" y="306"/>
                </a:cubicBezTo>
                <a:cubicBezTo>
                  <a:pt x="81" y="303"/>
                  <a:pt x="85" y="299"/>
                  <a:pt x="88" y="299"/>
                </a:cubicBezTo>
                <a:cubicBezTo>
                  <a:pt x="109" y="299"/>
                  <a:pt x="155" y="276"/>
                  <a:pt x="162" y="254"/>
                </a:cubicBezTo>
                <a:cubicBezTo>
                  <a:pt x="163" y="251"/>
                  <a:pt x="166" y="249"/>
                  <a:pt x="169" y="250"/>
                </a:cubicBezTo>
                <a:cubicBezTo>
                  <a:pt x="173" y="250"/>
                  <a:pt x="175" y="253"/>
                  <a:pt x="175" y="256"/>
                </a:cubicBezTo>
                <a:close/>
                <a:moveTo>
                  <a:pt x="427" y="507"/>
                </a:moveTo>
                <a:cubicBezTo>
                  <a:pt x="427" y="511"/>
                  <a:pt x="424" y="514"/>
                  <a:pt x="420" y="514"/>
                </a:cubicBezTo>
                <a:cubicBezTo>
                  <a:pt x="253" y="514"/>
                  <a:pt x="253" y="514"/>
                  <a:pt x="253" y="514"/>
                </a:cubicBezTo>
                <a:cubicBezTo>
                  <a:pt x="251" y="514"/>
                  <a:pt x="249" y="513"/>
                  <a:pt x="247" y="512"/>
                </a:cubicBezTo>
                <a:cubicBezTo>
                  <a:pt x="246" y="510"/>
                  <a:pt x="245" y="508"/>
                  <a:pt x="246" y="506"/>
                </a:cubicBezTo>
                <a:cubicBezTo>
                  <a:pt x="246" y="505"/>
                  <a:pt x="250" y="475"/>
                  <a:pt x="265" y="458"/>
                </a:cubicBezTo>
                <a:cubicBezTo>
                  <a:pt x="287" y="433"/>
                  <a:pt x="313" y="417"/>
                  <a:pt x="336" y="403"/>
                </a:cubicBezTo>
                <a:cubicBezTo>
                  <a:pt x="346" y="397"/>
                  <a:pt x="356" y="391"/>
                  <a:pt x="363" y="385"/>
                </a:cubicBezTo>
                <a:cubicBezTo>
                  <a:pt x="388" y="368"/>
                  <a:pt x="401" y="343"/>
                  <a:pt x="401" y="318"/>
                </a:cubicBezTo>
                <a:cubicBezTo>
                  <a:pt x="401" y="312"/>
                  <a:pt x="399" y="260"/>
                  <a:pt x="335" y="260"/>
                </a:cubicBezTo>
                <a:cubicBezTo>
                  <a:pt x="318" y="260"/>
                  <a:pt x="264" y="266"/>
                  <a:pt x="264" y="341"/>
                </a:cubicBezTo>
                <a:cubicBezTo>
                  <a:pt x="264" y="345"/>
                  <a:pt x="261" y="348"/>
                  <a:pt x="257" y="348"/>
                </a:cubicBezTo>
                <a:cubicBezTo>
                  <a:pt x="253" y="348"/>
                  <a:pt x="250" y="345"/>
                  <a:pt x="250" y="341"/>
                </a:cubicBezTo>
                <a:cubicBezTo>
                  <a:pt x="250" y="315"/>
                  <a:pt x="257" y="293"/>
                  <a:pt x="270" y="276"/>
                </a:cubicBezTo>
                <a:cubicBezTo>
                  <a:pt x="285" y="256"/>
                  <a:pt x="307" y="246"/>
                  <a:pt x="335" y="246"/>
                </a:cubicBezTo>
                <a:cubicBezTo>
                  <a:pt x="398" y="246"/>
                  <a:pt x="415" y="291"/>
                  <a:pt x="415" y="318"/>
                </a:cubicBezTo>
                <a:cubicBezTo>
                  <a:pt x="415" y="348"/>
                  <a:pt x="399" y="376"/>
                  <a:pt x="372" y="397"/>
                </a:cubicBezTo>
                <a:cubicBezTo>
                  <a:pt x="363" y="403"/>
                  <a:pt x="354" y="409"/>
                  <a:pt x="343" y="415"/>
                </a:cubicBezTo>
                <a:cubicBezTo>
                  <a:pt x="321" y="429"/>
                  <a:pt x="296" y="444"/>
                  <a:pt x="276" y="467"/>
                </a:cubicBezTo>
                <a:cubicBezTo>
                  <a:pt x="267" y="476"/>
                  <a:pt x="263" y="491"/>
                  <a:pt x="261" y="500"/>
                </a:cubicBezTo>
                <a:cubicBezTo>
                  <a:pt x="420" y="500"/>
                  <a:pt x="420" y="500"/>
                  <a:pt x="420" y="500"/>
                </a:cubicBezTo>
                <a:cubicBezTo>
                  <a:pt x="424" y="500"/>
                  <a:pt x="427" y="503"/>
                  <a:pt x="427" y="50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35"/>
          <p:cNvSpPr>
            <a:spLocks noEditPoints="1"/>
          </p:cNvSpPr>
          <p:nvPr/>
        </p:nvSpPr>
        <p:spPr bwMode="auto">
          <a:xfrm>
            <a:off x="3851339" y="4469502"/>
            <a:ext cx="416754" cy="37812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Title 38"/>
          <p:cNvSpPr>
            <a:spLocks noGrp="1"/>
          </p:cNvSpPr>
          <p:nvPr>
            <p:ph type="title"/>
          </p:nvPr>
        </p:nvSpPr>
        <p:spPr/>
        <p:txBody>
          <a:bodyPr/>
          <a:lstStyle/>
          <a:p>
            <a:r>
              <a:rPr lang="en-US" dirty="0"/>
              <a:t> xx xxx </a:t>
            </a:r>
            <a:r>
              <a:rPr lang="en-US" dirty="0" err="1"/>
              <a:t>xxx</a:t>
            </a:r>
            <a:r>
              <a:rPr lang="en-US" dirty="0"/>
              <a:t>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894490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a:t>
            </a:r>
            <a:r>
              <a:rPr lang="en-US" dirty="0" err="1"/>
              <a:t>xxxx</a:t>
            </a:r>
            <a:r>
              <a:rPr lang="en-US" dirty="0"/>
              <a:t> </a:t>
            </a:r>
            <a:r>
              <a:rPr lang="en-US" dirty="0" err="1"/>
              <a:t>xxxxxxxx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Xxxxxxxxxxxx</a:t>
            </a:r>
            <a:r>
              <a:rPr lang="en-US" dirty="0"/>
              <a:t> x xxx </a:t>
            </a:r>
            <a:r>
              <a:rPr lang="en-US" dirty="0" err="1"/>
              <a:t>xxxx</a:t>
            </a:r>
            <a:endParaRPr lang="en-US" dirty="0"/>
          </a:p>
        </p:txBody>
      </p:sp>
      <p:sp>
        <p:nvSpPr>
          <p:cNvPr id="42" name="Rounded Rectangle 41"/>
          <p:cNvSpPr/>
          <p:nvPr/>
        </p:nvSpPr>
        <p:spPr>
          <a:xfrm>
            <a:off x="4705973" y="3056467"/>
            <a:ext cx="2848563" cy="2848563"/>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ounded Rectangle 42"/>
          <p:cNvSpPr/>
          <p:nvPr/>
        </p:nvSpPr>
        <p:spPr>
          <a:xfrm>
            <a:off x="4705973" y="2397948"/>
            <a:ext cx="2848563" cy="2848563"/>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ounded Rectangle 43"/>
          <p:cNvSpPr/>
          <p:nvPr/>
        </p:nvSpPr>
        <p:spPr>
          <a:xfrm>
            <a:off x="4705973" y="1739429"/>
            <a:ext cx="2848563" cy="2848563"/>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pic>
        <p:nvPicPr>
          <p:cNvPr id="45" name="Picture 44"/>
          <p:cNvPicPr>
            <a:picLocks noChangeAspect="1"/>
          </p:cNvPicPr>
          <p:nvPr/>
        </p:nvPicPr>
        <p:blipFill>
          <a:blip r:embed="rId2"/>
          <a:stretch>
            <a:fillRect/>
          </a:stretch>
        </p:blipFill>
        <p:spPr>
          <a:xfrm>
            <a:off x="5063691" y="2452943"/>
            <a:ext cx="2027032" cy="1151976"/>
          </a:xfrm>
          <a:prstGeom prst="rect">
            <a:avLst/>
          </a:prstGeom>
          <a:noFill/>
          <a:ln>
            <a:noFill/>
          </a:ln>
          <a:effectLst/>
          <a:scene3d>
            <a:camera prst="perspectiveRelaxed" fov="2400000">
              <a:rot lat="19626000" lon="960000" rev="19092000"/>
            </a:camera>
            <a:lightRig rig="threePt" dir="t"/>
          </a:scene3d>
          <a:sp3d prstMaterial="matte"/>
        </p:spPr>
      </p:pic>
      <p:sp>
        <p:nvSpPr>
          <p:cNvPr id="46" name="Oval 12"/>
          <p:cNvSpPr>
            <a:spLocks noChangeArrowheads="1"/>
          </p:cNvSpPr>
          <p:nvPr/>
        </p:nvSpPr>
        <p:spPr bwMode="auto">
          <a:xfrm>
            <a:off x="3101709" y="3490391"/>
            <a:ext cx="791464" cy="791464"/>
          </a:xfrm>
          <a:prstGeom prst="ellipse">
            <a:avLst/>
          </a:prstGeom>
          <a:solidFill>
            <a:schemeClr val="accent5"/>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3"/>
          <p:cNvSpPr>
            <a:spLocks noChangeAspect="1" noEditPoints="1"/>
          </p:cNvSpPr>
          <p:nvPr/>
        </p:nvSpPr>
        <p:spPr bwMode="auto">
          <a:xfrm>
            <a:off x="3265202" y="3654609"/>
            <a:ext cx="476669" cy="463027"/>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cxnSp>
        <p:nvCxnSpPr>
          <p:cNvPr id="48" name="Straight Connector 47"/>
          <p:cNvCxnSpPr/>
          <p:nvPr/>
        </p:nvCxnSpPr>
        <p:spPr>
          <a:xfrm flipH="1">
            <a:off x="7010400" y="2399032"/>
            <a:ext cx="1475859"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3893174" y="3886123"/>
            <a:ext cx="416197"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674348" y="3365030"/>
            <a:ext cx="2402707" cy="1240596"/>
          </a:xfrm>
          <a:prstGeom prst="rect">
            <a:avLst/>
          </a:prstGeom>
        </p:spPr>
        <p:txBody>
          <a:bodyPr wrap="square" lIns="243840" rIns="243840" bIns="97536">
            <a:spAutoFit/>
          </a:bodyPr>
          <a:lstStyle/>
          <a:p>
            <a:pPr algn="r">
              <a:lnSpc>
                <a:spcPct val="89000"/>
              </a:lnSpc>
            </a:pPr>
            <a:r>
              <a:rPr lang="en-US" sz="2133" dirty="0"/>
              <a:t>Xx </a:t>
            </a:r>
            <a:r>
              <a:rPr lang="en-US" sz="2133" dirty="0" err="1"/>
              <a:t>xxxxxx</a:t>
            </a:r>
            <a:endParaRPr lang="en-US" sz="2133" dirty="0"/>
          </a:p>
          <a:p>
            <a:pPr algn="r">
              <a:lnSpc>
                <a:spcPct val="89000"/>
              </a:lnSpc>
            </a:pPr>
            <a:r>
              <a:rPr lang="en-US" sz="1467" dirty="0"/>
              <a:t>Xx </a:t>
            </a:r>
            <a:r>
              <a:rPr lang="en-US" sz="1467" dirty="0" err="1"/>
              <a:t>xxxxx</a:t>
            </a:r>
            <a:r>
              <a:rPr lang="en-US" sz="1467" dirty="0"/>
              <a:t> xx </a:t>
            </a:r>
            <a:r>
              <a:rPr lang="en-US" sz="1467" dirty="0" err="1"/>
              <a:t>xxxx</a:t>
            </a:r>
            <a:r>
              <a:rPr lang="en-US" sz="1467" dirty="0"/>
              <a:t> </a:t>
            </a:r>
            <a:r>
              <a:rPr lang="en-US" sz="1467" dirty="0" err="1"/>
              <a:t>xxxxxxx</a:t>
            </a:r>
            <a:r>
              <a:rPr lang="en-US" sz="1467" dirty="0"/>
              <a:t> xxx xx </a:t>
            </a:r>
            <a:r>
              <a:rPr lang="en-US" sz="1467" dirty="0" err="1"/>
              <a:t>xx</a:t>
            </a:r>
            <a:r>
              <a:rPr lang="en-US" sz="1467" dirty="0"/>
              <a:t> </a:t>
            </a:r>
            <a:r>
              <a:rPr lang="en-US" sz="1467" dirty="0" err="1"/>
              <a:t>xxxx</a:t>
            </a:r>
            <a:r>
              <a:rPr lang="en-US" sz="1467" dirty="0"/>
              <a:t> x </a:t>
            </a:r>
            <a:r>
              <a:rPr lang="en-US" sz="1467" dirty="0" err="1"/>
              <a:t>xxxxxxx</a:t>
            </a:r>
            <a:r>
              <a:rPr lang="en-US" sz="1467" dirty="0"/>
              <a:t> xx </a:t>
            </a:r>
            <a:r>
              <a:rPr lang="en-US" sz="1467" dirty="0" err="1"/>
              <a:t>Xx</a:t>
            </a:r>
            <a:r>
              <a:rPr lang="en-US" sz="1467" dirty="0"/>
              <a:t> </a:t>
            </a:r>
            <a:r>
              <a:rPr lang="en-US" sz="1467" dirty="0" err="1"/>
              <a:t>xxxx</a:t>
            </a:r>
            <a:r>
              <a:rPr lang="en-US" sz="1467" dirty="0"/>
              <a:t> </a:t>
            </a:r>
            <a:r>
              <a:rPr lang="en-US" sz="1467" dirty="0" err="1"/>
              <a:t>xxxx</a:t>
            </a:r>
            <a:r>
              <a:rPr lang="en-US" sz="1467" dirty="0"/>
              <a:t> </a:t>
            </a:r>
            <a:r>
              <a:rPr lang="en-US" sz="1467" dirty="0" err="1"/>
              <a:t>xxxxxxxxxx</a:t>
            </a:r>
            <a:r>
              <a:rPr lang="en-US" sz="1467" dirty="0"/>
              <a:t> x </a:t>
            </a:r>
            <a:r>
              <a:rPr lang="en-US" sz="1467" dirty="0" err="1"/>
              <a:t>xxxx</a:t>
            </a:r>
            <a:r>
              <a:rPr lang="en-US" sz="1467" dirty="0"/>
              <a:t> x</a:t>
            </a:r>
          </a:p>
        </p:txBody>
      </p:sp>
      <p:cxnSp>
        <p:nvCxnSpPr>
          <p:cNvPr id="51" name="Straight Connector 50"/>
          <p:cNvCxnSpPr/>
          <p:nvPr/>
        </p:nvCxnSpPr>
        <p:spPr>
          <a:xfrm flipH="1">
            <a:off x="7721600" y="4686772"/>
            <a:ext cx="764659"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8910697" y="1893712"/>
            <a:ext cx="2438400" cy="1039644"/>
          </a:xfrm>
          <a:prstGeom prst="rect">
            <a:avLst/>
          </a:prstGeom>
        </p:spPr>
        <p:txBody>
          <a:bodyPr wrap="square" lIns="243840" rIns="243840" bIns="97536">
            <a:spAutoFit/>
          </a:bodyPr>
          <a:lstStyle/>
          <a:p>
            <a:pPr>
              <a:lnSpc>
                <a:spcPct val="89000"/>
              </a:lnSpc>
            </a:pPr>
            <a:r>
              <a:rPr lang="en-US" sz="2133" dirty="0"/>
              <a:t>Xx </a:t>
            </a:r>
            <a:r>
              <a:rPr lang="en-US" sz="2133" dirty="0" err="1"/>
              <a:t>xxxxx</a:t>
            </a:r>
            <a:r>
              <a:rPr lang="en-US" sz="2133" dirty="0"/>
              <a:t> xxx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endParaRPr lang="en-US" sz="1467" dirty="0"/>
          </a:p>
        </p:txBody>
      </p:sp>
      <p:sp>
        <p:nvSpPr>
          <p:cNvPr id="53" name="Oval 12"/>
          <p:cNvSpPr>
            <a:spLocks noChangeArrowheads="1"/>
          </p:cNvSpPr>
          <p:nvPr/>
        </p:nvSpPr>
        <p:spPr bwMode="auto">
          <a:xfrm>
            <a:off x="8130271" y="2003300"/>
            <a:ext cx="791464" cy="791464"/>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sp>
        <p:nvSpPr>
          <p:cNvPr id="54" name="Oval 12"/>
          <p:cNvSpPr>
            <a:spLocks noChangeArrowheads="1"/>
          </p:cNvSpPr>
          <p:nvPr/>
        </p:nvSpPr>
        <p:spPr bwMode="auto">
          <a:xfrm>
            <a:off x="8130271" y="4291040"/>
            <a:ext cx="791464" cy="791464"/>
          </a:xfrm>
          <a:prstGeom prst="ellipse">
            <a:avLst/>
          </a:prstGeom>
          <a:solidFill>
            <a:schemeClr val="bg2"/>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10785" y="2219892"/>
            <a:ext cx="630435" cy="358280"/>
          </a:xfrm>
          <a:prstGeom prst="rect">
            <a:avLst/>
          </a:prstGeom>
        </p:spPr>
      </p:pic>
      <p:sp>
        <p:nvSpPr>
          <p:cNvPr id="56" name="Freeform 21"/>
          <p:cNvSpPr>
            <a:spLocks noEditPoints="1"/>
          </p:cNvSpPr>
          <p:nvPr/>
        </p:nvSpPr>
        <p:spPr bwMode="auto">
          <a:xfrm>
            <a:off x="8306583" y="4467734"/>
            <a:ext cx="438840" cy="43807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7" name="Rectangle 56"/>
          <p:cNvSpPr/>
          <p:nvPr/>
        </p:nvSpPr>
        <p:spPr>
          <a:xfrm>
            <a:off x="8910697" y="4177830"/>
            <a:ext cx="2438400" cy="1039644"/>
          </a:xfrm>
          <a:prstGeom prst="rect">
            <a:avLst/>
          </a:prstGeom>
        </p:spPr>
        <p:txBody>
          <a:bodyPr wrap="square" lIns="243840" rIns="243840" bIns="97536">
            <a:spAutoFit/>
          </a:bodyPr>
          <a:lstStyle/>
          <a:p>
            <a:pPr>
              <a:lnSpc>
                <a:spcPct val="89000"/>
              </a:lnSpc>
            </a:pPr>
            <a:r>
              <a:rPr lang="en-US" sz="2133" dirty="0"/>
              <a:t>Xxx x </a:t>
            </a:r>
          </a:p>
          <a:p>
            <a:pPr>
              <a:lnSpc>
                <a:spcPct val="89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 xx </a:t>
            </a:r>
            <a:r>
              <a:rPr lang="en-US" sz="1467" dirty="0" err="1"/>
              <a:t>xxxxxxxx</a:t>
            </a:r>
            <a:r>
              <a:rPr lang="en-US" sz="1467" dirty="0"/>
              <a:t> </a:t>
            </a:r>
            <a:r>
              <a:rPr lang="en-US" sz="1467" dirty="0" err="1"/>
              <a:t>xxxxxx</a:t>
            </a:r>
            <a:r>
              <a:rPr lang="en-US" sz="1467" dirty="0"/>
              <a:t> x xx </a:t>
            </a:r>
            <a:r>
              <a:rPr lang="en-US" sz="1467" dirty="0" err="1"/>
              <a:t>Xx</a:t>
            </a:r>
            <a:r>
              <a:rPr lang="en-US" sz="1467" dirty="0"/>
              <a:t> </a:t>
            </a:r>
            <a:r>
              <a:rPr lang="en-US" sz="1467" dirty="0" err="1"/>
              <a:t>xxxxx</a:t>
            </a:r>
            <a:r>
              <a:rPr lang="en-US" sz="1467" dirty="0"/>
              <a:t> xx </a:t>
            </a:r>
            <a:r>
              <a:rPr lang="en-US" sz="1467" dirty="0" err="1"/>
              <a:t>xxxxxxx</a:t>
            </a:r>
            <a:endParaRPr lang="en-US" sz="1467" dirty="0"/>
          </a:p>
        </p:txBody>
      </p:sp>
    </p:spTree>
    <p:extLst>
      <p:ext uri="{BB962C8B-B14F-4D97-AF65-F5344CB8AC3E}">
        <p14:creationId xmlns:p14="http://schemas.microsoft.com/office/powerpoint/2010/main" val="364865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1100"/>
                                  </p:stCondLst>
                                  <p:childTnLst>
                                    <p:set>
                                      <p:cBhvr>
                                        <p:cTn id="16" dur="1" fill="hold">
                                          <p:stCondLst>
                                            <p:cond delay="0"/>
                                          </p:stCondLst>
                                        </p:cTn>
                                        <p:tgtEl>
                                          <p:spTgt spid="45"/>
                                        </p:tgtEl>
                                        <p:attrNameLst>
                                          <p:attrName>style.visibility</p:attrName>
                                        </p:attrNameLst>
                                      </p:cBhvr>
                                      <p:to>
                                        <p:strVal val="visible"/>
                                      </p:to>
                                    </p:set>
                                    <p:animEffect transition="in" filter="fade">
                                      <p:cBhvr>
                                        <p:cTn id="17" dur="500"/>
                                        <p:tgtEl>
                                          <p:spTgt spid="45"/>
                                        </p:tgtEl>
                                      </p:cBhvr>
                                    </p:animEffect>
                                  </p:childTnLst>
                                </p:cTn>
                              </p:par>
                              <p:par>
                                <p:cTn id="18" presetID="10" presetClass="entr" presetSubtype="0" fill="hold" nodeType="withEffect">
                                  <p:stCondLst>
                                    <p:cond delay="30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200"/>
                                        <p:tgtEl>
                                          <p:spTgt spid="5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56"/>
                                        </p:tgtEl>
                                        <p:attrNameLst>
                                          <p:attrName>style.visibility</p:attrName>
                                        </p:attrNameLst>
                                      </p:cBhvr>
                                      <p:to>
                                        <p:strVal val="visible"/>
                                      </p:to>
                                    </p:set>
                                    <p:animEffect transition="in" filter="fade">
                                      <p:cBhvr>
                                        <p:cTn id="26" dur="200"/>
                                        <p:tgtEl>
                                          <p:spTgt spid="56"/>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200"/>
                                        <p:tgtEl>
                                          <p:spTgt spid="57"/>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200"/>
                                        <p:tgtEl>
                                          <p:spTgt spid="46"/>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200"/>
                                        <p:tgtEl>
                                          <p:spTgt spid="47"/>
                                        </p:tgtEl>
                                      </p:cBhvr>
                                    </p:animEffect>
                                  </p:childTnLst>
                                </p:cTn>
                              </p:par>
                              <p:par>
                                <p:cTn id="36" presetID="10" presetClass="entr" presetSubtype="0" fill="hold" nodeType="withEffect">
                                  <p:stCondLst>
                                    <p:cond delay="900"/>
                                  </p:stCondLst>
                                  <p:childTnLst>
                                    <p:set>
                                      <p:cBhvr>
                                        <p:cTn id="37" dur="1" fill="hold">
                                          <p:stCondLst>
                                            <p:cond delay="0"/>
                                          </p:stCondLst>
                                        </p:cTn>
                                        <p:tgtEl>
                                          <p:spTgt spid="49"/>
                                        </p:tgtEl>
                                        <p:attrNameLst>
                                          <p:attrName>style.visibility</p:attrName>
                                        </p:attrNameLst>
                                      </p:cBhvr>
                                      <p:to>
                                        <p:strVal val="visible"/>
                                      </p:to>
                                    </p:set>
                                    <p:animEffect transition="in" filter="fade">
                                      <p:cBhvr>
                                        <p:cTn id="38" dur="200"/>
                                        <p:tgtEl>
                                          <p:spTgt spid="49"/>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200"/>
                                        <p:tgtEl>
                                          <p:spTgt spid="50"/>
                                        </p:tgtEl>
                                      </p:cBhvr>
                                    </p:animEffect>
                                  </p:childTnLst>
                                </p:cTn>
                              </p:par>
                              <p:par>
                                <p:cTn id="42" presetID="10" presetClass="entr" presetSubtype="0" fill="hold" nodeType="withEffect">
                                  <p:stCondLst>
                                    <p:cond delay="110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200"/>
                                        <p:tgtEl>
                                          <p:spTgt spid="48"/>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200"/>
                                        <p:tgtEl>
                                          <p:spTgt spid="52"/>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200"/>
                                        <p:tgtEl>
                                          <p:spTgt spid="53"/>
                                        </p:tgtEl>
                                      </p:cBhvr>
                                    </p:animEffect>
                                  </p:childTnLst>
                                </p:cTn>
                              </p:par>
                              <p:par>
                                <p:cTn id="51" presetID="10" presetClass="entr" presetSubtype="0" fill="hold" nodeType="withEffect">
                                  <p:stCondLst>
                                    <p:cond delay="130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2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47" grpId="0" animBg="1"/>
      <p:bldP spid="50" grpId="0"/>
      <p:bldP spid="52" grpId="0"/>
      <p:bldP spid="53" grpId="0" animBg="1"/>
      <p:bldP spid="54" grpId="0" animBg="1"/>
      <p:bldP spid="56" grpId="0" animBg="1"/>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ChangeArrowheads="1"/>
          </p:cNvSpPr>
          <p:nvPr/>
        </p:nvSpPr>
        <p:spPr bwMode="auto">
          <a:xfrm>
            <a:off x="6140452" y="3807884"/>
            <a:ext cx="6661149" cy="1007533"/>
          </a:xfrm>
          <a:prstGeom prst="rect">
            <a:avLst/>
          </a:pr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12" name="Group 11"/>
          <p:cNvGrpSpPr/>
          <p:nvPr/>
        </p:nvGrpSpPr>
        <p:grpSpPr>
          <a:xfrm>
            <a:off x="3251200" y="3049219"/>
            <a:ext cx="5778502" cy="3015033"/>
            <a:chOff x="3251200" y="3049219"/>
            <a:chExt cx="5778502" cy="3015033"/>
          </a:xfrm>
        </p:grpSpPr>
        <p:sp>
          <p:nvSpPr>
            <p:cNvPr id="14" name="Freeform 11"/>
            <p:cNvSpPr>
              <a:spLocks/>
            </p:cNvSpPr>
            <p:nvPr/>
          </p:nvSpPr>
          <p:spPr bwMode="auto">
            <a:xfrm>
              <a:off x="3251200" y="3807885"/>
              <a:ext cx="2889251" cy="2256367"/>
            </a:xfrm>
            <a:custGeom>
              <a:avLst/>
              <a:gdLst>
                <a:gd name="T0" fmla="*/ 0 w 1365"/>
                <a:gd name="T1" fmla="*/ 476 h 1066"/>
                <a:gd name="T2" fmla="*/ 1365 w 1365"/>
                <a:gd name="T3" fmla="*/ 1066 h 1066"/>
                <a:gd name="T4" fmla="*/ 1365 w 1365"/>
                <a:gd name="T5" fmla="*/ 393 h 1066"/>
                <a:gd name="T6" fmla="*/ 454 w 1365"/>
                <a:gd name="T7" fmla="*/ 0 h 1066"/>
                <a:gd name="T8" fmla="*/ 0 w 1365"/>
                <a:gd name="T9" fmla="*/ 476 h 1066"/>
              </a:gdLst>
              <a:ahLst/>
              <a:cxnLst>
                <a:cxn ang="0">
                  <a:pos x="T0" y="T1"/>
                </a:cxn>
                <a:cxn ang="0">
                  <a:pos x="T2" y="T3"/>
                </a:cxn>
                <a:cxn ang="0">
                  <a:pos x="T4" y="T5"/>
                </a:cxn>
                <a:cxn ang="0">
                  <a:pos x="T6" y="T7"/>
                </a:cxn>
                <a:cxn ang="0">
                  <a:pos x="T8" y="T9"/>
                </a:cxn>
              </a:cxnLst>
              <a:rect l="0" t="0" r="r" b="b"/>
              <a:pathLst>
                <a:path w="1365" h="1066">
                  <a:moveTo>
                    <a:pt x="0" y="476"/>
                  </a:moveTo>
                  <a:lnTo>
                    <a:pt x="1365" y="1066"/>
                  </a:lnTo>
                  <a:lnTo>
                    <a:pt x="1365" y="393"/>
                  </a:lnTo>
                  <a:lnTo>
                    <a:pt x="454" y="0"/>
                  </a:lnTo>
                  <a:lnTo>
                    <a:pt x="0" y="476"/>
                  </a:lnTo>
                  <a:close/>
                </a:path>
              </a:pathLst>
            </a:cu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 name="Freeform 14"/>
            <p:cNvSpPr>
              <a:spLocks/>
            </p:cNvSpPr>
            <p:nvPr/>
          </p:nvSpPr>
          <p:spPr bwMode="auto">
            <a:xfrm>
              <a:off x="6140451" y="3807885"/>
              <a:ext cx="2889251" cy="2256367"/>
            </a:xfrm>
            <a:custGeom>
              <a:avLst/>
              <a:gdLst>
                <a:gd name="T0" fmla="*/ 0 w 1365"/>
                <a:gd name="T1" fmla="*/ 1066 h 1066"/>
                <a:gd name="T2" fmla="*/ 1365 w 1365"/>
                <a:gd name="T3" fmla="*/ 476 h 1066"/>
                <a:gd name="T4" fmla="*/ 910 w 1365"/>
                <a:gd name="T5" fmla="*/ 0 h 1066"/>
                <a:gd name="T6" fmla="*/ 0 w 1365"/>
                <a:gd name="T7" fmla="*/ 393 h 1066"/>
                <a:gd name="T8" fmla="*/ 0 w 1365"/>
                <a:gd name="T9" fmla="*/ 1066 h 1066"/>
              </a:gdLst>
              <a:ahLst/>
              <a:cxnLst>
                <a:cxn ang="0">
                  <a:pos x="T0" y="T1"/>
                </a:cxn>
                <a:cxn ang="0">
                  <a:pos x="T2" y="T3"/>
                </a:cxn>
                <a:cxn ang="0">
                  <a:pos x="T4" y="T5"/>
                </a:cxn>
                <a:cxn ang="0">
                  <a:pos x="T6" y="T7"/>
                </a:cxn>
                <a:cxn ang="0">
                  <a:pos x="T8" y="T9"/>
                </a:cxn>
              </a:cxnLst>
              <a:rect l="0" t="0" r="r" b="b"/>
              <a:pathLst>
                <a:path w="1365" h="1066">
                  <a:moveTo>
                    <a:pt x="0" y="1066"/>
                  </a:moveTo>
                  <a:lnTo>
                    <a:pt x="1365" y="476"/>
                  </a:lnTo>
                  <a:lnTo>
                    <a:pt x="910" y="0"/>
                  </a:lnTo>
                  <a:lnTo>
                    <a:pt x="0" y="393"/>
                  </a:lnTo>
                  <a:lnTo>
                    <a:pt x="0" y="1066"/>
                  </a:lnTo>
                  <a:close/>
                </a:path>
              </a:pathLst>
            </a:custGeom>
            <a:solidFill>
              <a:schemeClr val="accent1">
                <a:lumMod val="75000"/>
              </a:schemeClr>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 name="Parallelogram 3"/>
            <p:cNvSpPr/>
            <p:nvPr/>
          </p:nvSpPr>
          <p:spPr>
            <a:xfrm>
              <a:off x="4205574" y="3049219"/>
              <a:ext cx="3863897" cy="1592773"/>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xxx xx </a:t>
            </a:r>
          </a:p>
        </p:txBody>
      </p:sp>
      <p:sp>
        <p:nvSpPr>
          <p:cNvPr id="3" name="Text Placeholder 2"/>
          <p:cNvSpPr>
            <a:spLocks noGrp="1"/>
          </p:cNvSpPr>
          <p:nvPr>
            <p:ph type="body" sz="quarter" idx="10"/>
          </p:nvPr>
        </p:nvSpPr>
        <p:spPr/>
        <p:txBody>
          <a:bodyPr/>
          <a:lstStyle/>
          <a:p>
            <a:r>
              <a:rPr lang="en-US" dirty="0"/>
              <a:t>Xx x </a:t>
            </a:r>
            <a:r>
              <a:rPr lang="en-US" dirty="0" err="1"/>
              <a:t>xxxxxxx</a:t>
            </a:r>
            <a:r>
              <a:rPr lang="en-US" dirty="0"/>
              <a:t> xxx x </a:t>
            </a:r>
            <a:r>
              <a:rPr lang="en-US" dirty="0" err="1"/>
              <a:t>xxxx</a:t>
            </a:r>
            <a:r>
              <a:rPr lang="en-US" dirty="0"/>
              <a:t> xx</a:t>
            </a:r>
          </a:p>
        </p:txBody>
      </p:sp>
      <p:sp>
        <p:nvSpPr>
          <p:cNvPr id="9" name="Rectangle 6"/>
          <p:cNvSpPr>
            <a:spLocks noChangeArrowheads="1"/>
          </p:cNvSpPr>
          <p:nvPr/>
        </p:nvSpPr>
        <p:spPr bwMode="auto">
          <a:xfrm>
            <a:off x="6140452" y="2798233"/>
            <a:ext cx="6661149" cy="1009651"/>
          </a:xfrm>
          <a:prstGeom prst="rect">
            <a:avLst/>
          </a:prstGeom>
          <a:solidFill>
            <a:schemeClr val="accent3"/>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42" name="Rectangle 41"/>
          <p:cNvSpPr/>
          <p:nvPr/>
        </p:nvSpPr>
        <p:spPr>
          <a:xfrm>
            <a:off x="8678957" y="3056112"/>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43" name="Rectangle 42"/>
          <p:cNvSpPr/>
          <p:nvPr/>
        </p:nvSpPr>
        <p:spPr>
          <a:xfrm>
            <a:off x="9542557" y="4004143"/>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44" name="Rectangle 43"/>
          <p:cNvSpPr/>
          <p:nvPr/>
        </p:nvSpPr>
        <p:spPr>
          <a:xfrm>
            <a:off x="8092240" y="3024669"/>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02</a:t>
            </a:r>
          </a:p>
        </p:txBody>
      </p:sp>
      <p:sp>
        <p:nvSpPr>
          <p:cNvPr id="45" name="Rectangle 44"/>
          <p:cNvSpPr/>
          <p:nvPr/>
        </p:nvSpPr>
        <p:spPr>
          <a:xfrm>
            <a:off x="8955840" y="3981731"/>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01</a:t>
            </a:r>
          </a:p>
        </p:txBody>
      </p:sp>
      <p:sp>
        <p:nvSpPr>
          <p:cNvPr id="46" name="Rectangle 45"/>
          <p:cNvSpPr/>
          <p:nvPr/>
        </p:nvSpPr>
        <p:spPr>
          <a:xfrm>
            <a:off x="546696" y="1711355"/>
            <a:ext cx="4330104" cy="1148841"/>
          </a:xfrm>
          <a:prstGeom prst="rect">
            <a:avLst/>
          </a:prstGeom>
        </p:spPr>
        <p:txBody>
          <a:bodyPr wrap="square" lIns="121920" rIns="121920" bIns="60960">
            <a:spAutoFit/>
          </a:bodyPr>
          <a:lstStyle/>
          <a:p>
            <a:pPr>
              <a:lnSpc>
                <a:spcPct val="89000"/>
              </a:lnSpc>
            </a:pPr>
            <a:r>
              <a:rPr lang="en-US" sz="3200" dirty="0" err="1"/>
              <a:t>Xxxxxxx</a:t>
            </a:r>
            <a:r>
              <a:rPr lang="en-US" sz="3200" dirty="0"/>
              <a:t> </a:t>
            </a:r>
            <a:r>
              <a:rPr lang="en-US" sz="3200" dirty="0" err="1"/>
              <a:t>xxxxxxx</a:t>
            </a:r>
            <a:endParaRPr lang="en-US" sz="3200" dirty="0"/>
          </a:p>
          <a:p>
            <a:pPr>
              <a:lnSpc>
                <a:spcPct val="89000"/>
              </a:lnSpc>
            </a:pPr>
            <a:r>
              <a:rPr lang="en-US" sz="1467" dirty="0" err="1"/>
              <a:t>xxxxxxxxxxxx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xxxxxxxxxxxxxx</a:t>
            </a:r>
            <a:r>
              <a:rPr lang="en-US" sz="1467" dirty="0"/>
              <a:t> xxx </a:t>
            </a:r>
            <a:r>
              <a:rPr lang="en-US" sz="1467" dirty="0" err="1"/>
              <a:t>xxxxxx</a:t>
            </a:r>
            <a:r>
              <a:rPr lang="en-US" sz="1467" dirty="0"/>
              <a:t> </a:t>
            </a:r>
            <a:r>
              <a:rPr lang="en-US" sz="1467" dirty="0" err="1"/>
              <a:t>Xxxxx</a:t>
            </a:r>
            <a:r>
              <a:rPr lang="en-US" sz="1467" dirty="0"/>
              <a:t> </a:t>
            </a:r>
            <a:r>
              <a:rPr lang="en-US" sz="1467" dirty="0" err="1"/>
              <a:t>xxxxxxxx</a:t>
            </a:r>
            <a:r>
              <a:rPr lang="en-US" sz="1467" dirty="0"/>
              <a:t> </a:t>
            </a:r>
            <a:r>
              <a:rPr lang="en-US" sz="1467" dirty="0" err="1"/>
              <a:t>xxxxxxxxxx</a:t>
            </a:r>
            <a:r>
              <a:rPr lang="en-US" sz="1467" dirty="0"/>
              <a:t> x xx </a:t>
            </a:r>
            <a:r>
              <a:rPr lang="en-US" sz="1467" dirty="0" err="1"/>
              <a:t>xxxxxxx</a:t>
            </a:r>
            <a:r>
              <a:rPr lang="en-US" sz="1467" dirty="0"/>
              <a:t> x “</a:t>
            </a:r>
            <a:r>
              <a:rPr lang="en-US" sz="1467" dirty="0" err="1"/>
              <a:t>xxxxxx</a:t>
            </a:r>
            <a:r>
              <a:rPr lang="en-US" sz="1467" dirty="0"/>
              <a:t> </a:t>
            </a:r>
            <a:r>
              <a:rPr lang="en-US" sz="1467" dirty="0" err="1"/>
              <a:t>xxxxxxx</a:t>
            </a:r>
            <a:r>
              <a:rPr lang="en-US" sz="1467" dirty="0"/>
              <a:t>” </a:t>
            </a:r>
            <a:r>
              <a:rPr lang="en-US" sz="1467" dirty="0" err="1"/>
              <a:t>xxxx</a:t>
            </a:r>
            <a:r>
              <a:rPr lang="en-US" sz="1467" dirty="0"/>
              <a:t> Xx </a:t>
            </a:r>
            <a:r>
              <a:rPr lang="en-US" sz="1467" dirty="0" err="1"/>
              <a:t>xx</a:t>
            </a:r>
            <a:r>
              <a:rPr lang="en-US" sz="1467" dirty="0"/>
              <a:t> </a:t>
            </a:r>
            <a:r>
              <a:rPr lang="en-US" sz="1467" dirty="0" err="1"/>
              <a:t>xxxxxxxx</a:t>
            </a:r>
            <a:r>
              <a:rPr lang="en-US" sz="1467" dirty="0"/>
              <a:t>…</a:t>
            </a:r>
          </a:p>
        </p:txBody>
      </p:sp>
      <p:grpSp>
        <p:nvGrpSpPr>
          <p:cNvPr id="11" name="Group 10"/>
          <p:cNvGrpSpPr/>
          <p:nvPr/>
        </p:nvGrpSpPr>
        <p:grpSpPr>
          <a:xfrm>
            <a:off x="4212167" y="2406651"/>
            <a:ext cx="3854451" cy="2233084"/>
            <a:chOff x="4212167" y="2406651"/>
            <a:chExt cx="3854451" cy="2233084"/>
          </a:xfrm>
        </p:grpSpPr>
        <p:grpSp>
          <p:nvGrpSpPr>
            <p:cNvPr id="6" name="Group 5"/>
            <p:cNvGrpSpPr/>
            <p:nvPr/>
          </p:nvGrpSpPr>
          <p:grpSpPr>
            <a:xfrm>
              <a:off x="4212167" y="2783418"/>
              <a:ext cx="3854451" cy="1856317"/>
              <a:chOff x="4212167" y="2783418"/>
              <a:chExt cx="3854451" cy="1856317"/>
            </a:xfrm>
          </p:grpSpPr>
          <p:sp>
            <p:nvSpPr>
              <p:cNvPr id="15" name="Freeform 12"/>
              <p:cNvSpPr>
                <a:spLocks/>
              </p:cNvSpPr>
              <p:nvPr/>
            </p:nvSpPr>
            <p:spPr bwMode="auto">
              <a:xfrm>
                <a:off x="4212167" y="2783418"/>
                <a:ext cx="1928284" cy="1856317"/>
              </a:xfrm>
              <a:custGeom>
                <a:avLst/>
                <a:gdLst>
                  <a:gd name="T0" fmla="*/ 462 w 911"/>
                  <a:gd name="T1" fmla="*/ 0 h 877"/>
                  <a:gd name="T2" fmla="*/ 0 w 911"/>
                  <a:gd name="T3" fmla="*/ 484 h 877"/>
                  <a:gd name="T4" fmla="*/ 911 w 911"/>
                  <a:gd name="T5" fmla="*/ 877 h 877"/>
                  <a:gd name="T6" fmla="*/ 911 w 911"/>
                  <a:gd name="T7" fmla="*/ 194 h 877"/>
                  <a:gd name="T8" fmla="*/ 462 w 911"/>
                  <a:gd name="T9" fmla="*/ 0 h 877"/>
                </a:gdLst>
                <a:ahLst/>
                <a:cxnLst>
                  <a:cxn ang="0">
                    <a:pos x="T0" y="T1"/>
                  </a:cxn>
                  <a:cxn ang="0">
                    <a:pos x="T2" y="T3"/>
                  </a:cxn>
                  <a:cxn ang="0">
                    <a:pos x="T4" y="T5"/>
                  </a:cxn>
                  <a:cxn ang="0">
                    <a:pos x="T6" y="T7"/>
                  </a:cxn>
                  <a:cxn ang="0">
                    <a:pos x="T8" y="T9"/>
                  </a:cxn>
                </a:cxnLst>
                <a:rect l="0" t="0" r="r" b="b"/>
                <a:pathLst>
                  <a:path w="911" h="877">
                    <a:moveTo>
                      <a:pt x="462" y="0"/>
                    </a:moveTo>
                    <a:lnTo>
                      <a:pt x="0" y="484"/>
                    </a:lnTo>
                    <a:lnTo>
                      <a:pt x="911" y="877"/>
                    </a:lnTo>
                    <a:lnTo>
                      <a:pt x="911" y="194"/>
                    </a:lnTo>
                    <a:lnTo>
                      <a:pt x="462" y="0"/>
                    </a:lnTo>
                    <a:close/>
                  </a:path>
                </a:pathLst>
              </a:custGeom>
              <a:solidFill>
                <a:schemeClr val="accent3"/>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 name="Freeform 15"/>
              <p:cNvSpPr>
                <a:spLocks/>
              </p:cNvSpPr>
              <p:nvPr/>
            </p:nvSpPr>
            <p:spPr bwMode="auto">
              <a:xfrm>
                <a:off x="6140451" y="2783418"/>
                <a:ext cx="1926167" cy="1856317"/>
              </a:xfrm>
              <a:custGeom>
                <a:avLst/>
                <a:gdLst>
                  <a:gd name="T0" fmla="*/ 0 w 910"/>
                  <a:gd name="T1" fmla="*/ 194 h 877"/>
                  <a:gd name="T2" fmla="*/ 0 w 910"/>
                  <a:gd name="T3" fmla="*/ 877 h 877"/>
                  <a:gd name="T4" fmla="*/ 910 w 910"/>
                  <a:gd name="T5" fmla="*/ 484 h 877"/>
                  <a:gd name="T6" fmla="*/ 448 w 910"/>
                  <a:gd name="T7" fmla="*/ 0 h 877"/>
                  <a:gd name="T8" fmla="*/ 0 w 910"/>
                  <a:gd name="T9" fmla="*/ 194 h 877"/>
                </a:gdLst>
                <a:ahLst/>
                <a:cxnLst>
                  <a:cxn ang="0">
                    <a:pos x="T0" y="T1"/>
                  </a:cxn>
                  <a:cxn ang="0">
                    <a:pos x="T2" y="T3"/>
                  </a:cxn>
                  <a:cxn ang="0">
                    <a:pos x="T4" y="T5"/>
                  </a:cxn>
                  <a:cxn ang="0">
                    <a:pos x="T6" y="T7"/>
                  </a:cxn>
                  <a:cxn ang="0">
                    <a:pos x="T8" y="T9"/>
                  </a:cxn>
                </a:cxnLst>
                <a:rect l="0" t="0" r="r" b="b"/>
                <a:pathLst>
                  <a:path w="910" h="877">
                    <a:moveTo>
                      <a:pt x="0" y="194"/>
                    </a:moveTo>
                    <a:lnTo>
                      <a:pt x="0" y="877"/>
                    </a:lnTo>
                    <a:lnTo>
                      <a:pt x="910" y="484"/>
                    </a:lnTo>
                    <a:lnTo>
                      <a:pt x="448" y="0"/>
                    </a:lnTo>
                    <a:lnTo>
                      <a:pt x="0" y="194"/>
                    </a:lnTo>
                    <a:close/>
                  </a:path>
                </a:pathLst>
              </a:custGeom>
              <a:solidFill>
                <a:schemeClr val="accent3">
                  <a:lumMod val="75000"/>
                </a:schemeClr>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22" name="Parallelogram 3"/>
            <p:cNvSpPr/>
            <p:nvPr/>
          </p:nvSpPr>
          <p:spPr>
            <a:xfrm>
              <a:off x="5190067" y="2406651"/>
              <a:ext cx="1901952" cy="787401"/>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8" name="Rectangle 5"/>
          <p:cNvSpPr>
            <a:spLocks noChangeArrowheads="1"/>
          </p:cNvSpPr>
          <p:nvPr/>
        </p:nvSpPr>
        <p:spPr bwMode="auto">
          <a:xfrm>
            <a:off x="6140452" y="1790700"/>
            <a:ext cx="6661149" cy="1007533"/>
          </a:xfrm>
          <a:prstGeom prst="rect">
            <a:avLst/>
          </a:prstGeom>
          <a:solidFill>
            <a:schemeClr val="bg2"/>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40" name="Rectangle 39"/>
          <p:cNvSpPr/>
          <p:nvPr/>
        </p:nvSpPr>
        <p:spPr>
          <a:xfrm>
            <a:off x="7228640" y="2006601"/>
            <a:ext cx="832920" cy="655564"/>
          </a:xfrm>
          <a:prstGeom prst="rect">
            <a:avLst/>
          </a:prstGeom>
        </p:spPr>
        <p:txBody>
          <a:bodyPr wrap="none" lIns="121920" rIns="121920" bIns="60960">
            <a:spAutoFit/>
          </a:bodyPr>
          <a:lstStyle/>
          <a:p>
            <a:pPr algn="r">
              <a:lnSpc>
                <a:spcPct val="89000"/>
              </a:lnSpc>
            </a:pPr>
            <a:r>
              <a:rPr lang="en-US" sz="4000" dirty="0">
                <a:solidFill>
                  <a:srgbClr val="FFFFFF"/>
                </a:solidFill>
              </a:rPr>
              <a:t>03</a:t>
            </a:r>
          </a:p>
        </p:txBody>
      </p:sp>
      <p:sp>
        <p:nvSpPr>
          <p:cNvPr id="41" name="Rectangle 40"/>
          <p:cNvSpPr/>
          <p:nvPr/>
        </p:nvSpPr>
        <p:spPr>
          <a:xfrm>
            <a:off x="7815357" y="2047075"/>
            <a:ext cx="2594187" cy="573619"/>
          </a:xfrm>
          <a:prstGeom prst="rect">
            <a:avLst/>
          </a:prstGeom>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grpSp>
        <p:nvGrpSpPr>
          <p:cNvPr id="7" name="Group 6"/>
          <p:cNvGrpSpPr/>
          <p:nvPr/>
        </p:nvGrpSpPr>
        <p:grpSpPr>
          <a:xfrm>
            <a:off x="5190067" y="1790701"/>
            <a:ext cx="1898651" cy="1403351"/>
            <a:chOff x="5190067" y="1790701"/>
            <a:chExt cx="1898651" cy="1403351"/>
          </a:xfrm>
        </p:grpSpPr>
        <p:sp>
          <p:nvSpPr>
            <p:cNvPr id="16" name="Freeform 13"/>
            <p:cNvSpPr>
              <a:spLocks/>
            </p:cNvSpPr>
            <p:nvPr/>
          </p:nvSpPr>
          <p:spPr bwMode="auto">
            <a:xfrm>
              <a:off x="6140451" y="1790701"/>
              <a:ext cx="948267" cy="1403351"/>
            </a:xfrm>
            <a:custGeom>
              <a:avLst/>
              <a:gdLst>
                <a:gd name="T0" fmla="*/ 0 w 448"/>
                <a:gd name="T1" fmla="*/ 0 h 663"/>
                <a:gd name="T2" fmla="*/ 0 w 448"/>
                <a:gd name="T3" fmla="*/ 663 h 663"/>
                <a:gd name="T4" fmla="*/ 448 w 448"/>
                <a:gd name="T5" fmla="*/ 469 h 663"/>
                <a:gd name="T6" fmla="*/ 0 w 448"/>
                <a:gd name="T7" fmla="*/ 0 h 663"/>
              </a:gdLst>
              <a:ahLst/>
              <a:cxnLst>
                <a:cxn ang="0">
                  <a:pos x="T0" y="T1"/>
                </a:cxn>
                <a:cxn ang="0">
                  <a:pos x="T2" y="T3"/>
                </a:cxn>
                <a:cxn ang="0">
                  <a:pos x="T4" y="T5"/>
                </a:cxn>
                <a:cxn ang="0">
                  <a:pos x="T6" y="T7"/>
                </a:cxn>
              </a:cxnLst>
              <a:rect l="0" t="0" r="r" b="b"/>
              <a:pathLst>
                <a:path w="448" h="663">
                  <a:moveTo>
                    <a:pt x="0" y="0"/>
                  </a:moveTo>
                  <a:lnTo>
                    <a:pt x="0" y="663"/>
                  </a:lnTo>
                  <a:lnTo>
                    <a:pt x="448" y="469"/>
                  </a:lnTo>
                  <a:lnTo>
                    <a:pt x="0" y="0"/>
                  </a:lnTo>
                  <a:close/>
                </a:path>
              </a:pathLst>
            </a:custGeom>
            <a:solidFill>
              <a:schemeClr val="bg2">
                <a:lumMod val="75000"/>
              </a:schemeClr>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13" name="Freeform 10"/>
            <p:cNvSpPr>
              <a:spLocks/>
            </p:cNvSpPr>
            <p:nvPr/>
          </p:nvSpPr>
          <p:spPr bwMode="auto">
            <a:xfrm>
              <a:off x="5190067" y="1790701"/>
              <a:ext cx="950384" cy="1403351"/>
            </a:xfrm>
            <a:custGeom>
              <a:avLst/>
              <a:gdLst>
                <a:gd name="T0" fmla="*/ 449 w 449"/>
                <a:gd name="T1" fmla="*/ 0 h 663"/>
                <a:gd name="T2" fmla="*/ 0 w 449"/>
                <a:gd name="T3" fmla="*/ 469 h 663"/>
                <a:gd name="T4" fmla="*/ 449 w 449"/>
                <a:gd name="T5" fmla="*/ 663 h 663"/>
                <a:gd name="T6" fmla="*/ 449 w 449"/>
                <a:gd name="T7" fmla="*/ 0 h 663"/>
              </a:gdLst>
              <a:ahLst/>
              <a:cxnLst>
                <a:cxn ang="0">
                  <a:pos x="T0" y="T1"/>
                </a:cxn>
                <a:cxn ang="0">
                  <a:pos x="T2" y="T3"/>
                </a:cxn>
                <a:cxn ang="0">
                  <a:pos x="T4" y="T5"/>
                </a:cxn>
                <a:cxn ang="0">
                  <a:pos x="T6" y="T7"/>
                </a:cxn>
              </a:cxnLst>
              <a:rect l="0" t="0" r="r" b="b"/>
              <a:pathLst>
                <a:path w="449" h="663">
                  <a:moveTo>
                    <a:pt x="449" y="0"/>
                  </a:moveTo>
                  <a:lnTo>
                    <a:pt x="0" y="469"/>
                  </a:lnTo>
                  <a:lnTo>
                    <a:pt x="449" y="663"/>
                  </a:lnTo>
                  <a:lnTo>
                    <a:pt x="449" y="0"/>
                  </a:lnTo>
                  <a:close/>
                </a:path>
              </a:pathLst>
            </a:custGeom>
            <a:solidFill>
              <a:schemeClr val="bg2"/>
            </a:solidFill>
            <a:ln w="4763" cap="flat">
              <a:solidFill>
                <a:schemeClr val="bg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073957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777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900" fill="hold"/>
                                        <p:tgtEl>
                                          <p:spTgt spid="12"/>
                                        </p:tgtEl>
                                        <p:attrNameLst>
                                          <p:attrName>ppt_x</p:attrName>
                                        </p:attrNameLst>
                                      </p:cBhvr>
                                      <p:tavLst>
                                        <p:tav tm="0">
                                          <p:val>
                                            <p:strVal val="#ppt_x"/>
                                          </p:val>
                                        </p:tav>
                                        <p:tav tm="100000">
                                          <p:val>
                                            <p:strVal val="#ppt_x"/>
                                          </p:val>
                                        </p:tav>
                                      </p:tavLst>
                                    </p:anim>
                                    <p:anim calcmode="lin" valueType="num">
                                      <p:cBhvr additive="base">
                                        <p:cTn id="8" dur="900" fill="hold"/>
                                        <p:tgtEl>
                                          <p:spTgt spid="1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7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500"/>
                                        <p:tgtEl>
                                          <p:spTgt spid="45"/>
                                        </p:tgtEl>
                                      </p:cBhvr>
                                    </p:animEffect>
                                  </p:childTnLst>
                                </p:cTn>
                              </p:par>
                              <p:par>
                                <p:cTn id="15" presetID="10" presetClass="entr" presetSubtype="0" fill="hold" grpId="0" nodeType="withEffect">
                                  <p:stCondLst>
                                    <p:cond delay="11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2" presetClass="entr" presetSubtype="1" decel="80000" fill="hold" nodeType="withEffect">
                                  <p:stCondLst>
                                    <p:cond delay="7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2" presetClass="entr" presetSubtype="8" fill="hold" grpId="0" nodeType="withEffect">
                                  <p:stCondLst>
                                    <p:cond delay="110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par>
                                <p:cTn id="25" presetID="10" presetClass="entr" presetSubtype="0" fill="hold" grpId="0" nodeType="withEffect">
                                  <p:stCondLst>
                                    <p:cond delay="14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par>
                                <p:cTn id="31" presetID="2" presetClass="entr" presetSubtype="1" decel="80000" fill="hold" nodeType="withEffect">
                                  <p:stCondLst>
                                    <p:cond delay="12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0-#ppt_h/2"/>
                                          </p:val>
                                        </p:tav>
                                        <p:tav tm="100000">
                                          <p:val>
                                            <p:strVal val="#ppt_y"/>
                                          </p:val>
                                        </p:tav>
                                      </p:tavLst>
                                    </p:anim>
                                  </p:childTnLst>
                                </p:cTn>
                              </p:par>
                              <p:par>
                                <p:cTn id="35" presetID="22" presetClass="entr" presetSubtype="8" fill="hold" grpId="0" nodeType="withEffect">
                                  <p:stCondLst>
                                    <p:cond delay="16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par>
                                <p:cTn id="38" presetID="10" presetClass="entr" presetSubtype="0" fill="hold" grpId="0" nodeType="withEffect">
                                  <p:stCondLst>
                                    <p:cond delay="180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par>
                                <p:cTn id="41" presetID="10" presetClass="entr" presetSubtype="0" fill="hold" grpId="0" nodeType="withEffect">
                                  <p:stCondLst>
                                    <p:cond delay="190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16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9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42" grpId="0"/>
      <p:bldP spid="43" grpId="0"/>
      <p:bldP spid="44" grpId="0"/>
      <p:bldP spid="45" grpId="0"/>
      <p:bldP spid="46" grpId="0"/>
      <p:bldP spid="8" grpId="0" animBg="1"/>
      <p:bldP spid="40" grpId="0"/>
      <p:bldP spid="4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7"/>
          <p:cNvSpPr>
            <a:spLocks noChangeArrowheads="1"/>
          </p:cNvSpPr>
          <p:nvPr/>
        </p:nvSpPr>
        <p:spPr bwMode="auto">
          <a:xfrm>
            <a:off x="6172200" y="4083050"/>
            <a:ext cx="6426200" cy="764117"/>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4" name="Group 3"/>
          <p:cNvGrpSpPr/>
          <p:nvPr/>
        </p:nvGrpSpPr>
        <p:grpSpPr>
          <a:xfrm>
            <a:off x="3251200" y="3192985"/>
            <a:ext cx="5842000" cy="2909089"/>
            <a:chOff x="3251200" y="3199611"/>
            <a:chExt cx="5842000" cy="2909089"/>
          </a:xfrm>
        </p:grpSpPr>
        <p:sp>
          <p:nvSpPr>
            <p:cNvPr id="28" name="Freeform 12"/>
            <p:cNvSpPr>
              <a:spLocks/>
            </p:cNvSpPr>
            <p:nvPr/>
          </p:nvSpPr>
          <p:spPr bwMode="auto">
            <a:xfrm>
              <a:off x="6172200" y="4083049"/>
              <a:ext cx="2921000" cy="2025651"/>
            </a:xfrm>
            <a:custGeom>
              <a:avLst/>
              <a:gdLst>
                <a:gd name="T0" fmla="*/ 1380 w 1380"/>
                <a:gd name="T1" fmla="*/ 361 h 957"/>
                <a:gd name="T2" fmla="*/ 1035 w 1380"/>
                <a:gd name="T3" fmla="*/ 0 h 957"/>
                <a:gd name="T4" fmla="*/ 0 w 1380"/>
                <a:gd name="T5" fmla="*/ 447 h 957"/>
                <a:gd name="T6" fmla="*/ 0 w 1380"/>
                <a:gd name="T7" fmla="*/ 957 h 957"/>
                <a:gd name="T8" fmla="*/ 1380 w 1380"/>
                <a:gd name="T9" fmla="*/ 361 h 957"/>
              </a:gdLst>
              <a:ahLst/>
              <a:cxnLst>
                <a:cxn ang="0">
                  <a:pos x="T0" y="T1"/>
                </a:cxn>
                <a:cxn ang="0">
                  <a:pos x="T2" y="T3"/>
                </a:cxn>
                <a:cxn ang="0">
                  <a:pos x="T4" y="T5"/>
                </a:cxn>
                <a:cxn ang="0">
                  <a:pos x="T6" y="T7"/>
                </a:cxn>
                <a:cxn ang="0">
                  <a:pos x="T8" y="T9"/>
                </a:cxn>
              </a:cxnLst>
              <a:rect l="0" t="0" r="r" b="b"/>
              <a:pathLst>
                <a:path w="1380" h="957">
                  <a:moveTo>
                    <a:pt x="1380" y="361"/>
                  </a:moveTo>
                  <a:lnTo>
                    <a:pt x="1035" y="0"/>
                  </a:lnTo>
                  <a:lnTo>
                    <a:pt x="0" y="447"/>
                  </a:lnTo>
                  <a:lnTo>
                    <a:pt x="0" y="957"/>
                  </a:lnTo>
                  <a:lnTo>
                    <a:pt x="1380" y="361"/>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2" name="Freeform 16"/>
            <p:cNvSpPr>
              <a:spLocks/>
            </p:cNvSpPr>
            <p:nvPr/>
          </p:nvSpPr>
          <p:spPr bwMode="auto">
            <a:xfrm>
              <a:off x="3251200" y="4083049"/>
              <a:ext cx="2921000" cy="2025651"/>
            </a:xfrm>
            <a:custGeom>
              <a:avLst/>
              <a:gdLst>
                <a:gd name="T0" fmla="*/ 0 w 1380"/>
                <a:gd name="T1" fmla="*/ 361 h 957"/>
                <a:gd name="T2" fmla="*/ 345 w 1380"/>
                <a:gd name="T3" fmla="*/ 0 h 957"/>
                <a:gd name="T4" fmla="*/ 1380 w 1380"/>
                <a:gd name="T5" fmla="*/ 447 h 957"/>
                <a:gd name="T6" fmla="*/ 1380 w 1380"/>
                <a:gd name="T7" fmla="*/ 957 h 957"/>
                <a:gd name="T8" fmla="*/ 0 w 1380"/>
                <a:gd name="T9" fmla="*/ 361 h 957"/>
              </a:gdLst>
              <a:ahLst/>
              <a:cxnLst>
                <a:cxn ang="0">
                  <a:pos x="T0" y="T1"/>
                </a:cxn>
                <a:cxn ang="0">
                  <a:pos x="T2" y="T3"/>
                </a:cxn>
                <a:cxn ang="0">
                  <a:pos x="T4" y="T5"/>
                </a:cxn>
                <a:cxn ang="0">
                  <a:pos x="T6" y="T7"/>
                </a:cxn>
                <a:cxn ang="0">
                  <a:pos x="T8" y="T9"/>
                </a:cxn>
              </a:cxnLst>
              <a:rect l="0" t="0" r="r" b="b"/>
              <a:pathLst>
                <a:path w="1380" h="957">
                  <a:moveTo>
                    <a:pt x="0" y="361"/>
                  </a:moveTo>
                  <a:lnTo>
                    <a:pt x="345" y="0"/>
                  </a:lnTo>
                  <a:lnTo>
                    <a:pt x="1380" y="447"/>
                  </a:lnTo>
                  <a:lnTo>
                    <a:pt x="1380" y="957"/>
                  </a:lnTo>
                  <a:lnTo>
                    <a:pt x="0" y="361"/>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5" name="Parallelogram 3"/>
            <p:cNvSpPr/>
            <p:nvPr/>
          </p:nvSpPr>
          <p:spPr>
            <a:xfrm>
              <a:off x="3981451" y="3199611"/>
              <a:ext cx="4381498" cy="183621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2" name="Rectangle 6"/>
          <p:cNvSpPr>
            <a:spLocks noChangeArrowheads="1"/>
          </p:cNvSpPr>
          <p:nvPr/>
        </p:nvSpPr>
        <p:spPr bwMode="auto">
          <a:xfrm>
            <a:off x="6172200" y="2554816"/>
            <a:ext cx="6426200" cy="764117"/>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4" name="Rectangle 8"/>
          <p:cNvSpPr>
            <a:spLocks noChangeArrowheads="1"/>
          </p:cNvSpPr>
          <p:nvPr/>
        </p:nvSpPr>
        <p:spPr bwMode="auto">
          <a:xfrm>
            <a:off x="6172200" y="3318934"/>
            <a:ext cx="6426200" cy="764117"/>
          </a:xfrm>
          <a:prstGeom prst="rect">
            <a:avLst/>
          </a:prstGeom>
          <a:solidFill>
            <a:schemeClr val="accent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5" name="Group 4"/>
          <p:cNvGrpSpPr/>
          <p:nvPr/>
        </p:nvGrpSpPr>
        <p:grpSpPr>
          <a:xfrm>
            <a:off x="3981451" y="2735476"/>
            <a:ext cx="4381501" cy="2293724"/>
            <a:chOff x="3981451" y="2735476"/>
            <a:chExt cx="4381501" cy="2293724"/>
          </a:xfrm>
        </p:grpSpPr>
        <p:sp>
          <p:nvSpPr>
            <p:cNvPr id="27" name="Freeform 11"/>
            <p:cNvSpPr>
              <a:spLocks/>
            </p:cNvSpPr>
            <p:nvPr/>
          </p:nvSpPr>
          <p:spPr bwMode="auto">
            <a:xfrm>
              <a:off x="6172201" y="3316816"/>
              <a:ext cx="2190751" cy="1712384"/>
            </a:xfrm>
            <a:custGeom>
              <a:avLst/>
              <a:gdLst>
                <a:gd name="T0" fmla="*/ 689 w 1035"/>
                <a:gd name="T1" fmla="*/ 0 h 809"/>
                <a:gd name="T2" fmla="*/ 0 w 1035"/>
                <a:gd name="T3" fmla="*/ 298 h 809"/>
                <a:gd name="T4" fmla="*/ 0 w 1035"/>
                <a:gd name="T5" fmla="*/ 639 h 809"/>
                <a:gd name="T6" fmla="*/ 0 w 1035"/>
                <a:gd name="T7" fmla="*/ 809 h 809"/>
                <a:gd name="T8" fmla="*/ 1035 w 1035"/>
                <a:gd name="T9" fmla="*/ 362 h 809"/>
                <a:gd name="T10" fmla="*/ 689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689" y="0"/>
                  </a:moveTo>
                  <a:lnTo>
                    <a:pt x="0" y="298"/>
                  </a:lnTo>
                  <a:lnTo>
                    <a:pt x="0" y="639"/>
                  </a:lnTo>
                  <a:lnTo>
                    <a:pt x="0" y="809"/>
                  </a:lnTo>
                  <a:lnTo>
                    <a:pt x="1035" y="362"/>
                  </a:lnTo>
                  <a:lnTo>
                    <a:pt x="689" y="0"/>
                  </a:lnTo>
                  <a:close/>
                </a:path>
              </a:pathLst>
            </a:custGeom>
            <a:solidFill>
              <a:schemeClr val="accent2">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1" name="Freeform 15"/>
            <p:cNvSpPr>
              <a:spLocks/>
            </p:cNvSpPr>
            <p:nvPr/>
          </p:nvSpPr>
          <p:spPr bwMode="auto">
            <a:xfrm>
              <a:off x="3981451" y="3316816"/>
              <a:ext cx="2190751" cy="1712384"/>
            </a:xfrm>
            <a:custGeom>
              <a:avLst/>
              <a:gdLst>
                <a:gd name="T0" fmla="*/ 346 w 1035"/>
                <a:gd name="T1" fmla="*/ 0 h 809"/>
                <a:gd name="T2" fmla="*/ 1035 w 1035"/>
                <a:gd name="T3" fmla="*/ 298 h 809"/>
                <a:gd name="T4" fmla="*/ 1035 w 1035"/>
                <a:gd name="T5" fmla="*/ 639 h 809"/>
                <a:gd name="T6" fmla="*/ 1035 w 1035"/>
                <a:gd name="T7" fmla="*/ 809 h 809"/>
                <a:gd name="T8" fmla="*/ 0 w 1035"/>
                <a:gd name="T9" fmla="*/ 362 h 809"/>
                <a:gd name="T10" fmla="*/ 346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346" y="0"/>
                  </a:moveTo>
                  <a:lnTo>
                    <a:pt x="1035" y="298"/>
                  </a:lnTo>
                  <a:lnTo>
                    <a:pt x="1035" y="639"/>
                  </a:lnTo>
                  <a:lnTo>
                    <a:pt x="1035" y="809"/>
                  </a:lnTo>
                  <a:lnTo>
                    <a:pt x="0" y="362"/>
                  </a:lnTo>
                  <a:lnTo>
                    <a:pt x="346" y="0"/>
                  </a:lnTo>
                  <a:close/>
                </a:path>
              </a:pathLst>
            </a:cu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6" name="Parallelogram 3"/>
            <p:cNvSpPr/>
            <p:nvPr/>
          </p:nvSpPr>
          <p:spPr>
            <a:xfrm>
              <a:off x="4704292" y="2735476"/>
              <a:ext cx="2935224" cy="1212108"/>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4713817" y="2203299"/>
            <a:ext cx="2916767" cy="1751485"/>
            <a:chOff x="4713817" y="2196099"/>
            <a:chExt cx="2916767" cy="1751485"/>
          </a:xfrm>
        </p:grpSpPr>
        <p:sp>
          <p:nvSpPr>
            <p:cNvPr id="25" name="Freeform 9"/>
            <p:cNvSpPr>
              <a:spLocks/>
            </p:cNvSpPr>
            <p:nvPr/>
          </p:nvSpPr>
          <p:spPr bwMode="auto">
            <a:xfrm>
              <a:off x="6172200" y="2554817"/>
              <a:ext cx="1458384" cy="1392767"/>
            </a:xfrm>
            <a:custGeom>
              <a:avLst/>
              <a:gdLst>
                <a:gd name="T0" fmla="*/ 345 w 689"/>
                <a:gd name="T1" fmla="*/ 0 h 658"/>
                <a:gd name="T2" fmla="*/ 0 w 689"/>
                <a:gd name="T3" fmla="*/ 149 h 658"/>
                <a:gd name="T4" fmla="*/ 0 w 689"/>
                <a:gd name="T5" fmla="*/ 658 h 658"/>
                <a:gd name="T6" fmla="*/ 689 w 689"/>
                <a:gd name="T7" fmla="*/ 360 h 658"/>
                <a:gd name="T8" fmla="*/ 345 w 689"/>
                <a:gd name="T9" fmla="*/ 0 h 658"/>
              </a:gdLst>
              <a:ahLst/>
              <a:cxnLst>
                <a:cxn ang="0">
                  <a:pos x="T0" y="T1"/>
                </a:cxn>
                <a:cxn ang="0">
                  <a:pos x="T2" y="T3"/>
                </a:cxn>
                <a:cxn ang="0">
                  <a:pos x="T4" y="T5"/>
                </a:cxn>
                <a:cxn ang="0">
                  <a:pos x="T6" y="T7"/>
                </a:cxn>
                <a:cxn ang="0">
                  <a:pos x="T8" y="T9"/>
                </a:cxn>
              </a:cxnLst>
              <a:rect l="0" t="0" r="r" b="b"/>
              <a:pathLst>
                <a:path w="689" h="658">
                  <a:moveTo>
                    <a:pt x="345" y="0"/>
                  </a:moveTo>
                  <a:lnTo>
                    <a:pt x="0" y="149"/>
                  </a:lnTo>
                  <a:lnTo>
                    <a:pt x="0" y="658"/>
                  </a:lnTo>
                  <a:lnTo>
                    <a:pt x="689" y="360"/>
                  </a:lnTo>
                  <a:lnTo>
                    <a:pt x="345" y="0"/>
                  </a:lnTo>
                  <a:close/>
                </a:path>
              </a:pathLst>
            </a:cu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29" name="Freeform 13"/>
            <p:cNvSpPr>
              <a:spLocks/>
            </p:cNvSpPr>
            <p:nvPr/>
          </p:nvSpPr>
          <p:spPr bwMode="auto">
            <a:xfrm>
              <a:off x="4713817" y="2554817"/>
              <a:ext cx="1458384" cy="1392767"/>
            </a:xfrm>
            <a:custGeom>
              <a:avLst/>
              <a:gdLst>
                <a:gd name="T0" fmla="*/ 344 w 689"/>
                <a:gd name="T1" fmla="*/ 0 h 658"/>
                <a:gd name="T2" fmla="*/ 689 w 689"/>
                <a:gd name="T3" fmla="*/ 149 h 658"/>
                <a:gd name="T4" fmla="*/ 689 w 689"/>
                <a:gd name="T5" fmla="*/ 658 h 658"/>
                <a:gd name="T6" fmla="*/ 0 w 689"/>
                <a:gd name="T7" fmla="*/ 360 h 658"/>
                <a:gd name="T8" fmla="*/ 344 w 689"/>
                <a:gd name="T9" fmla="*/ 0 h 658"/>
              </a:gdLst>
              <a:ahLst/>
              <a:cxnLst>
                <a:cxn ang="0">
                  <a:pos x="T0" y="T1"/>
                </a:cxn>
                <a:cxn ang="0">
                  <a:pos x="T2" y="T3"/>
                </a:cxn>
                <a:cxn ang="0">
                  <a:pos x="T4" y="T5"/>
                </a:cxn>
                <a:cxn ang="0">
                  <a:pos x="T6" y="T7"/>
                </a:cxn>
                <a:cxn ang="0">
                  <a:pos x="T8" y="T9"/>
                </a:cxn>
              </a:cxnLst>
              <a:rect l="0" t="0" r="r" b="b"/>
              <a:pathLst>
                <a:path w="689" h="658">
                  <a:moveTo>
                    <a:pt x="344" y="0"/>
                  </a:moveTo>
                  <a:lnTo>
                    <a:pt x="689" y="149"/>
                  </a:lnTo>
                  <a:lnTo>
                    <a:pt x="689" y="658"/>
                  </a:lnTo>
                  <a:lnTo>
                    <a:pt x="0" y="360"/>
                  </a:lnTo>
                  <a:lnTo>
                    <a:pt x="344" y="0"/>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57" name="Parallelogram 3"/>
            <p:cNvSpPr/>
            <p:nvPr/>
          </p:nvSpPr>
          <p:spPr>
            <a:xfrm flipV="1">
              <a:off x="5437496" y="2196099"/>
              <a:ext cx="1475650" cy="67665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err="1"/>
              <a:t>Xxxx</a:t>
            </a:r>
            <a:r>
              <a:rPr lang="en-US" dirty="0"/>
              <a:t> xx x </a:t>
            </a:r>
            <a:r>
              <a:rPr lang="en-US" dirty="0" err="1"/>
              <a:t>xxxxxxx</a:t>
            </a:r>
            <a:r>
              <a:rPr lang="en-US" dirty="0"/>
              <a:t>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 xx </a:t>
            </a:r>
            <a:r>
              <a:rPr lang="en-US" dirty="0" err="1"/>
              <a:t>xxxxx</a:t>
            </a:r>
            <a:r>
              <a:rPr lang="en-US" dirty="0"/>
              <a:t> x xxx x </a:t>
            </a:r>
            <a:r>
              <a:rPr lang="en-US" dirty="0" err="1"/>
              <a:t>XxxxxXxx</a:t>
            </a:r>
            <a:r>
              <a:rPr lang="en-US" dirty="0"/>
              <a:t> x </a:t>
            </a:r>
            <a:r>
              <a:rPr lang="en-US" dirty="0" err="1"/>
              <a:t>xxxxxxxxxxx</a:t>
            </a:r>
            <a:endParaRPr lang="en-US" dirty="0"/>
          </a:p>
        </p:txBody>
      </p:sp>
      <p:sp>
        <p:nvSpPr>
          <p:cNvPr id="21" name="Rectangle 5"/>
          <p:cNvSpPr>
            <a:spLocks noChangeArrowheads="1"/>
          </p:cNvSpPr>
          <p:nvPr/>
        </p:nvSpPr>
        <p:spPr bwMode="auto">
          <a:xfrm>
            <a:off x="6172200" y="1818134"/>
            <a:ext cx="6426200" cy="764117"/>
          </a:xfrm>
          <a:prstGeom prst="rect">
            <a:avLst/>
          </a:pr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nvGrpSpPr>
          <p:cNvPr id="7" name="Group 6"/>
          <p:cNvGrpSpPr/>
          <p:nvPr/>
        </p:nvGrpSpPr>
        <p:grpSpPr>
          <a:xfrm>
            <a:off x="5441951" y="1804527"/>
            <a:ext cx="1460500" cy="1079500"/>
            <a:chOff x="5441951" y="1790701"/>
            <a:chExt cx="1460500" cy="1079500"/>
          </a:xfrm>
        </p:grpSpPr>
        <p:sp>
          <p:nvSpPr>
            <p:cNvPr id="26" name="Freeform 10"/>
            <p:cNvSpPr>
              <a:spLocks/>
            </p:cNvSpPr>
            <p:nvPr/>
          </p:nvSpPr>
          <p:spPr bwMode="auto">
            <a:xfrm>
              <a:off x="6172200" y="1790701"/>
              <a:ext cx="730251" cy="1079500"/>
            </a:xfrm>
            <a:custGeom>
              <a:avLst/>
              <a:gdLst>
                <a:gd name="T0" fmla="*/ 0 w 345"/>
                <a:gd name="T1" fmla="*/ 0 h 510"/>
                <a:gd name="T2" fmla="*/ 0 w 345"/>
                <a:gd name="T3" fmla="*/ 510 h 510"/>
                <a:gd name="T4" fmla="*/ 345 w 345"/>
                <a:gd name="T5" fmla="*/ 361 h 510"/>
                <a:gd name="T6" fmla="*/ 0 w 345"/>
                <a:gd name="T7" fmla="*/ 0 h 510"/>
              </a:gdLst>
              <a:ahLst/>
              <a:cxnLst>
                <a:cxn ang="0">
                  <a:pos x="T0" y="T1"/>
                </a:cxn>
                <a:cxn ang="0">
                  <a:pos x="T2" y="T3"/>
                </a:cxn>
                <a:cxn ang="0">
                  <a:pos x="T4" y="T5"/>
                </a:cxn>
                <a:cxn ang="0">
                  <a:pos x="T6" y="T7"/>
                </a:cxn>
              </a:cxnLst>
              <a:rect l="0" t="0" r="r" b="b"/>
              <a:pathLst>
                <a:path w="345" h="510">
                  <a:moveTo>
                    <a:pt x="0" y="0"/>
                  </a:moveTo>
                  <a:lnTo>
                    <a:pt x="0" y="510"/>
                  </a:lnTo>
                  <a:lnTo>
                    <a:pt x="345" y="361"/>
                  </a:lnTo>
                  <a:lnTo>
                    <a:pt x="0" y="0"/>
                  </a:lnTo>
                  <a:close/>
                </a:path>
              </a:pathLst>
            </a:custGeom>
            <a:solidFill>
              <a:schemeClr val="bg2">
                <a:lumMod val="75000"/>
              </a:schemeClr>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sp>
          <p:nvSpPr>
            <p:cNvPr id="30" name="Freeform 14"/>
            <p:cNvSpPr>
              <a:spLocks/>
            </p:cNvSpPr>
            <p:nvPr/>
          </p:nvSpPr>
          <p:spPr bwMode="auto">
            <a:xfrm>
              <a:off x="5441951" y="1790701"/>
              <a:ext cx="730251" cy="1079500"/>
            </a:xfrm>
            <a:custGeom>
              <a:avLst/>
              <a:gdLst>
                <a:gd name="T0" fmla="*/ 345 w 345"/>
                <a:gd name="T1" fmla="*/ 0 h 510"/>
                <a:gd name="T2" fmla="*/ 345 w 345"/>
                <a:gd name="T3" fmla="*/ 510 h 510"/>
                <a:gd name="T4" fmla="*/ 0 w 345"/>
                <a:gd name="T5" fmla="*/ 361 h 510"/>
                <a:gd name="T6" fmla="*/ 345 w 345"/>
                <a:gd name="T7" fmla="*/ 0 h 510"/>
              </a:gdLst>
              <a:ahLst/>
              <a:cxnLst>
                <a:cxn ang="0">
                  <a:pos x="T0" y="T1"/>
                </a:cxn>
                <a:cxn ang="0">
                  <a:pos x="T2" y="T3"/>
                </a:cxn>
                <a:cxn ang="0">
                  <a:pos x="T4" y="T5"/>
                </a:cxn>
                <a:cxn ang="0">
                  <a:pos x="T6" y="T7"/>
                </a:cxn>
              </a:cxnLst>
              <a:rect l="0" t="0" r="r" b="b"/>
              <a:pathLst>
                <a:path w="345" h="510">
                  <a:moveTo>
                    <a:pt x="345" y="0"/>
                  </a:moveTo>
                  <a:lnTo>
                    <a:pt x="345" y="510"/>
                  </a:lnTo>
                  <a:lnTo>
                    <a:pt x="0" y="361"/>
                  </a:lnTo>
                  <a:lnTo>
                    <a:pt x="345" y="0"/>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endParaRPr lang="en-US" sz="3200">
                <a:solidFill>
                  <a:srgbClr val="FFFFFF"/>
                </a:solidFill>
              </a:endParaRPr>
            </a:p>
          </p:txBody>
        </p:sp>
      </p:grpSp>
      <p:sp>
        <p:nvSpPr>
          <p:cNvPr id="17" name="Rectangle 16"/>
          <p:cNvSpPr/>
          <p:nvPr/>
        </p:nvSpPr>
        <p:spPr>
          <a:xfrm>
            <a:off x="7546237" y="1967911"/>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18" name="Rectangle 17"/>
          <p:cNvSpPr/>
          <p:nvPr/>
        </p:nvSpPr>
        <p:spPr>
          <a:xfrm>
            <a:off x="6923840" y="1922185"/>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04</a:t>
            </a:r>
          </a:p>
        </p:txBody>
      </p:sp>
      <p:sp>
        <p:nvSpPr>
          <p:cNvPr id="19" name="Rectangle 18"/>
          <p:cNvSpPr/>
          <p:nvPr/>
        </p:nvSpPr>
        <p:spPr>
          <a:xfrm>
            <a:off x="7635040" y="2667898"/>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03</a:t>
            </a:r>
          </a:p>
        </p:txBody>
      </p:sp>
      <p:sp>
        <p:nvSpPr>
          <p:cNvPr id="33" name="Rectangle 32"/>
          <p:cNvSpPr/>
          <p:nvPr/>
        </p:nvSpPr>
        <p:spPr>
          <a:xfrm>
            <a:off x="8257437" y="2704593"/>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4" name="Rectangle 33"/>
          <p:cNvSpPr/>
          <p:nvPr/>
        </p:nvSpPr>
        <p:spPr>
          <a:xfrm>
            <a:off x="8867037" y="3454528"/>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5" name="Rectangle 34"/>
          <p:cNvSpPr/>
          <p:nvPr/>
        </p:nvSpPr>
        <p:spPr>
          <a:xfrm>
            <a:off x="9578237" y="4191209"/>
            <a:ext cx="2594187" cy="573619"/>
          </a:xfrm>
          <a:prstGeom prst="rect">
            <a:avLst/>
          </a:prstGeom>
          <a:ln>
            <a:noFill/>
          </a:ln>
        </p:spPr>
        <p:txBody>
          <a:bodyPr wrap="square" lIns="243840" rIns="243840" bIns="97536">
            <a:spAutoFit/>
          </a:bodyPr>
          <a:lstStyle/>
          <a:p>
            <a:pPr>
              <a:lnSpc>
                <a:spcPct val="9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x xx </a:t>
            </a:r>
            <a:br>
              <a:rPr lang="en-US" sz="1467" dirty="0">
                <a:solidFill>
                  <a:srgbClr val="FFFFFF"/>
                </a:solidFill>
              </a:rPr>
            </a:br>
            <a:r>
              <a:rPr lang="en-US" sz="1467" dirty="0">
                <a:solidFill>
                  <a:srgbClr val="FFFFFF"/>
                </a:solidFill>
              </a:rPr>
              <a:t>xxx </a:t>
            </a:r>
            <a:r>
              <a:rPr lang="en-US" sz="1467" dirty="0" err="1">
                <a:solidFill>
                  <a:srgbClr val="FFFFFF"/>
                </a:solidFill>
              </a:rPr>
              <a:t>xxx</a:t>
            </a:r>
            <a:r>
              <a:rPr lang="en-US" sz="1467" dirty="0">
                <a:solidFill>
                  <a:srgbClr val="FFFFFF"/>
                </a:solidFill>
              </a:rPr>
              <a:t> xx </a:t>
            </a:r>
            <a:r>
              <a:rPr lang="en-US" sz="1467" dirty="0" err="1">
                <a:solidFill>
                  <a:srgbClr val="FFFFFF"/>
                </a:solidFill>
              </a:rPr>
              <a:t>xxxxxxxx</a:t>
            </a:r>
            <a:endParaRPr lang="en-US" sz="1467" dirty="0">
              <a:solidFill>
                <a:srgbClr val="FFFFFF"/>
              </a:solidFill>
            </a:endParaRPr>
          </a:p>
        </p:txBody>
      </p:sp>
      <p:sp>
        <p:nvSpPr>
          <p:cNvPr id="36" name="Rectangle 35"/>
          <p:cNvSpPr/>
          <p:nvPr/>
        </p:nvSpPr>
        <p:spPr>
          <a:xfrm>
            <a:off x="8244640" y="3426863"/>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02</a:t>
            </a:r>
          </a:p>
        </p:txBody>
      </p:sp>
      <p:sp>
        <p:nvSpPr>
          <p:cNvPr id="37" name="Rectangle 36"/>
          <p:cNvSpPr/>
          <p:nvPr/>
        </p:nvSpPr>
        <p:spPr>
          <a:xfrm>
            <a:off x="8955840" y="4172577"/>
            <a:ext cx="832920" cy="655564"/>
          </a:xfrm>
          <a:prstGeom prst="rect">
            <a:avLst/>
          </a:prstGeom>
          <a:ln>
            <a:noFill/>
          </a:ln>
        </p:spPr>
        <p:txBody>
          <a:bodyPr wrap="none" lIns="121920" rIns="121920" bIns="60960">
            <a:spAutoFit/>
          </a:bodyPr>
          <a:lstStyle/>
          <a:p>
            <a:pPr algn="r">
              <a:lnSpc>
                <a:spcPct val="89000"/>
              </a:lnSpc>
            </a:pPr>
            <a:r>
              <a:rPr lang="en-US" sz="4000" dirty="0">
                <a:solidFill>
                  <a:srgbClr val="FFFFFF"/>
                </a:solidFill>
              </a:rPr>
              <a:t>01</a:t>
            </a:r>
          </a:p>
        </p:txBody>
      </p:sp>
      <p:sp>
        <p:nvSpPr>
          <p:cNvPr id="38" name="Rectangle 37"/>
          <p:cNvSpPr/>
          <p:nvPr/>
        </p:nvSpPr>
        <p:spPr>
          <a:xfrm>
            <a:off x="5596814" y="2356169"/>
            <a:ext cx="613308"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 xx</a:t>
            </a:r>
          </a:p>
        </p:txBody>
      </p:sp>
      <p:sp>
        <p:nvSpPr>
          <p:cNvPr id="39" name="Rectangle 38"/>
          <p:cNvSpPr/>
          <p:nvPr/>
        </p:nvSpPr>
        <p:spPr>
          <a:xfrm>
            <a:off x="4610945" y="4204369"/>
            <a:ext cx="1198405"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Xx x </a:t>
            </a:r>
            <a:r>
              <a:rPr lang="en-US" sz="1600" dirty="0" err="1">
                <a:solidFill>
                  <a:srgbClr val="FFFFFF"/>
                </a:solidFill>
              </a:rPr>
              <a:t>xxxx</a:t>
            </a:r>
            <a:r>
              <a:rPr lang="en-US" sz="1600" dirty="0">
                <a:solidFill>
                  <a:srgbClr val="FFFFFF"/>
                </a:solidFill>
              </a:rPr>
              <a:t> x</a:t>
            </a:r>
          </a:p>
        </p:txBody>
      </p:sp>
      <p:sp>
        <p:nvSpPr>
          <p:cNvPr id="40" name="Rectangle 39"/>
          <p:cNvSpPr/>
          <p:nvPr/>
        </p:nvSpPr>
        <p:spPr>
          <a:xfrm>
            <a:off x="4987935" y="3264393"/>
            <a:ext cx="1142299"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 xx </a:t>
            </a:r>
            <a:r>
              <a:rPr lang="en-US" sz="1600" dirty="0" err="1">
                <a:solidFill>
                  <a:srgbClr val="FFFFFF"/>
                </a:solidFill>
              </a:rPr>
              <a:t>xxxxx</a:t>
            </a:r>
            <a:endParaRPr lang="en-US" sz="1600" dirty="0">
              <a:solidFill>
                <a:srgbClr val="FFFFFF"/>
              </a:solidFill>
            </a:endParaRPr>
          </a:p>
        </p:txBody>
      </p:sp>
      <p:sp>
        <p:nvSpPr>
          <p:cNvPr id="41" name="Rectangle 40"/>
          <p:cNvSpPr/>
          <p:nvPr/>
        </p:nvSpPr>
        <p:spPr>
          <a:xfrm>
            <a:off x="4388872" y="5098861"/>
            <a:ext cx="953146" cy="326884"/>
          </a:xfrm>
          <a:prstGeom prst="rect">
            <a:avLst/>
          </a:prstGeom>
          <a:ln>
            <a:noFill/>
          </a:ln>
        </p:spPr>
        <p:txBody>
          <a:bodyPr wrap="none" lIns="121920" rIns="121920" bIns="60960">
            <a:spAutoFit/>
            <a:scene3d>
              <a:camera prst="isometricBottomDown">
                <a:rot lat="1260000" lon="20400000" rev="19740000"/>
              </a:camera>
              <a:lightRig rig="threePt" dir="t"/>
            </a:scene3d>
          </a:bodyPr>
          <a:lstStyle/>
          <a:p>
            <a:pPr algn="ctr">
              <a:lnSpc>
                <a:spcPct val="89000"/>
              </a:lnSpc>
            </a:pPr>
            <a:r>
              <a:rPr lang="en-US" sz="1600" dirty="0">
                <a:solidFill>
                  <a:srgbClr val="FFFFFF"/>
                </a:solidFill>
              </a:rPr>
              <a:t>Xxx </a:t>
            </a:r>
            <a:r>
              <a:rPr lang="en-US" sz="1600" dirty="0" err="1">
                <a:solidFill>
                  <a:srgbClr val="FFFFFF"/>
                </a:solidFill>
              </a:rPr>
              <a:t>xxx</a:t>
            </a:r>
            <a:r>
              <a:rPr lang="en-US" sz="1600" dirty="0">
                <a:solidFill>
                  <a:srgbClr val="FFFFFF"/>
                </a:solidFill>
              </a:rPr>
              <a:t> </a:t>
            </a:r>
          </a:p>
        </p:txBody>
      </p:sp>
      <p:sp>
        <p:nvSpPr>
          <p:cNvPr id="51" name="Rectangle 50"/>
          <p:cNvSpPr/>
          <p:nvPr/>
        </p:nvSpPr>
        <p:spPr>
          <a:xfrm>
            <a:off x="1332689" y="1819203"/>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2" name="Rectangle 51"/>
          <p:cNvSpPr/>
          <p:nvPr/>
        </p:nvSpPr>
        <p:spPr>
          <a:xfrm>
            <a:off x="1332689" y="2619365"/>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3" name="Rectangle 52"/>
          <p:cNvSpPr/>
          <p:nvPr/>
        </p:nvSpPr>
        <p:spPr>
          <a:xfrm>
            <a:off x="1332689" y="3508629"/>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sp>
        <p:nvSpPr>
          <p:cNvPr id="54" name="Rectangle 53"/>
          <p:cNvSpPr/>
          <p:nvPr/>
        </p:nvSpPr>
        <p:spPr>
          <a:xfrm>
            <a:off x="1332689" y="4346565"/>
            <a:ext cx="1837460" cy="573619"/>
          </a:xfrm>
          <a:prstGeom prst="rect">
            <a:avLst/>
          </a:prstGeom>
        </p:spPr>
        <p:txBody>
          <a:bodyPr wrap="square" lIns="243840" rIns="243840" bIns="97536">
            <a:spAutoFit/>
          </a:bodyPr>
          <a:lstStyle/>
          <a:p>
            <a:pPr>
              <a:lnSpc>
                <a:spcPct val="95000"/>
              </a:lnSpc>
            </a:pPr>
            <a:r>
              <a:rPr lang="en-US" sz="1467" dirty="0" err="1"/>
              <a:t>Xxxxx</a:t>
            </a:r>
            <a:r>
              <a:rPr lang="en-US" sz="1467" dirty="0"/>
              <a:t> </a:t>
            </a:r>
            <a:r>
              <a:rPr lang="en-US" sz="1467" dirty="0" err="1"/>
              <a:t>xxxxx</a:t>
            </a:r>
            <a:r>
              <a:rPr lang="en-US" sz="1467" dirty="0"/>
              <a:t> </a:t>
            </a:r>
            <a:r>
              <a:rPr lang="en-US" sz="1467" dirty="0" err="1"/>
              <a:t>xxxxxx</a:t>
            </a:r>
            <a:r>
              <a:rPr lang="en-US" sz="1467" dirty="0"/>
              <a:t> xxx</a:t>
            </a:r>
          </a:p>
        </p:txBody>
      </p:sp>
      <p:grpSp>
        <p:nvGrpSpPr>
          <p:cNvPr id="9" name="Group 8"/>
          <p:cNvGrpSpPr/>
          <p:nvPr/>
        </p:nvGrpSpPr>
        <p:grpSpPr>
          <a:xfrm>
            <a:off x="711201" y="2532515"/>
            <a:ext cx="753095" cy="753088"/>
            <a:chOff x="711201" y="2532515"/>
            <a:chExt cx="753095" cy="753088"/>
          </a:xfrm>
        </p:grpSpPr>
        <p:sp>
          <p:nvSpPr>
            <p:cNvPr id="42" name="Oval 12"/>
            <p:cNvSpPr>
              <a:spLocks noChangeArrowheads="1"/>
            </p:cNvSpPr>
            <p:nvPr/>
          </p:nvSpPr>
          <p:spPr bwMode="auto">
            <a:xfrm>
              <a:off x="711201" y="2532515"/>
              <a:ext cx="753095" cy="753088"/>
            </a:xfrm>
            <a:prstGeom prst="ellipse">
              <a:avLst/>
            </a:prstGeom>
            <a:solidFill>
              <a:schemeClr val="accent5"/>
            </a:solidFill>
            <a:ln>
              <a:noFill/>
            </a:ln>
            <a:extLst/>
          </p:spPr>
          <p:txBody>
            <a:bodyPr vert="horz" wrap="square" lIns="121920" tIns="60960" rIns="121920" bIns="60960" numCol="1" anchor="t" anchorCtr="0" compatLnSpc="1">
              <a:prstTxWarp prst="textNoShape">
                <a:avLst/>
              </a:prstTxWarp>
            </a:bodyPr>
            <a:lstStyle/>
            <a:p>
              <a:endParaRPr lang="en-US" sz="3200"/>
            </a:p>
          </p:txBody>
        </p:sp>
        <p:pic>
          <p:nvPicPr>
            <p:cNvPr id="10" name="Picture 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6464" y="2763940"/>
              <a:ext cx="502565" cy="290241"/>
            </a:xfrm>
            <a:prstGeom prst="rect">
              <a:avLst/>
            </a:prstGeom>
          </p:spPr>
        </p:pic>
      </p:grpSp>
      <p:grpSp>
        <p:nvGrpSpPr>
          <p:cNvPr id="11" name="Group 10"/>
          <p:cNvGrpSpPr/>
          <p:nvPr/>
        </p:nvGrpSpPr>
        <p:grpSpPr>
          <a:xfrm>
            <a:off x="711201" y="3381244"/>
            <a:ext cx="753095" cy="753088"/>
            <a:chOff x="711201" y="3381244"/>
            <a:chExt cx="753095" cy="753088"/>
          </a:xfrm>
        </p:grpSpPr>
        <p:sp>
          <p:nvSpPr>
            <p:cNvPr id="44" name="Oval 12"/>
            <p:cNvSpPr>
              <a:spLocks noChangeArrowheads="1"/>
            </p:cNvSpPr>
            <p:nvPr/>
          </p:nvSpPr>
          <p:spPr bwMode="auto">
            <a:xfrm>
              <a:off x="711201" y="3381244"/>
              <a:ext cx="753095" cy="753088"/>
            </a:xfrm>
            <a:prstGeom prst="ellipse">
              <a:avLst/>
            </a:prstGeom>
            <a:solidFill>
              <a:schemeClr val="accent3"/>
            </a:solidFill>
            <a:ln w="9525">
              <a:noFill/>
              <a:miter lim="800000"/>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649" y="3534720"/>
              <a:ext cx="298195" cy="446136"/>
            </a:xfrm>
            <a:prstGeom prst="rect">
              <a:avLst/>
            </a:prstGeom>
          </p:spPr>
        </p:pic>
      </p:grpSp>
      <p:grpSp>
        <p:nvGrpSpPr>
          <p:cNvPr id="13" name="Group 12"/>
          <p:cNvGrpSpPr/>
          <p:nvPr/>
        </p:nvGrpSpPr>
        <p:grpSpPr>
          <a:xfrm>
            <a:off x="711201" y="4219411"/>
            <a:ext cx="753095" cy="753088"/>
            <a:chOff x="711201" y="4219411"/>
            <a:chExt cx="753095" cy="753088"/>
          </a:xfrm>
        </p:grpSpPr>
        <p:sp>
          <p:nvSpPr>
            <p:cNvPr id="46" name="Oval 12"/>
            <p:cNvSpPr>
              <a:spLocks noChangeArrowheads="1"/>
            </p:cNvSpPr>
            <p:nvPr/>
          </p:nvSpPr>
          <p:spPr bwMode="auto">
            <a:xfrm>
              <a:off x="711201" y="4219411"/>
              <a:ext cx="753095" cy="753088"/>
            </a:xfrm>
            <a:prstGeom prst="ellipse">
              <a:avLst/>
            </a:prstGeom>
            <a:solidFill>
              <a:schemeClr val="accent1"/>
            </a:solidFill>
            <a:ln w="9525">
              <a:noFill/>
              <a:round/>
              <a:headEnd/>
              <a:tailEnd/>
            </a:ln>
            <a:extLst/>
          </p:spPr>
          <p:txBody>
            <a:bodyPr vert="horz" wrap="square" lIns="121920" tIns="60960" rIns="121920" bIns="60960" numCol="1" anchor="t" anchorCtr="0" compatLnSpc="1">
              <a:prstTxWarp prst="textNoShape">
                <a:avLst/>
              </a:prstTxWarp>
            </a:bodyPr>
            <a:lstStyle/>
            <a:p>
              <a:endParaRPr lang="en-US" sz="3200"/>
            </a:p>
          </p:txBody>
        </p:sp>
        <p:pic>
          <p:nvPicPr>
            <p:cNvPr id="15" name="Picture 1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7444" y="4461175"/>
              <a:ext cx="500609" cy="269560"/>
            </a:xfrm>
            <a:prstGeom prst="rect">
              <a:avLst/>
            </a:prstGeom>
          </p:spPr>
        </p:pic>
      </p:grpSp>
      <p:grpSp>
        <p:nvGrpSpPr>
          <p:cNvPr id="8" name="Group 7"/>
          <p:cNvGrpSpPr/>
          <p:nvPr/>
        </p:nvGrpSpPr>
        <p:grpSpPr>
          <a:xfrm>
            <a:off x="711201" y="1701801"/>
            <a:ext cx="753095" cy="753087"/>
            <a:chOff x="711201" y="1701801"/>
            <a:chExt cx="753095" cy="753087"/>
          </a:xfrm>
        </p:grpSpPr>
        <p:sp>
          <p:nvSpPr>
            <p:cNvPr id="49" name="Oval 12"/>
            <p:cNvSpPr>
              <a:spLocks noChangeArrowheads="1"/>
            </p:cNvSpPr>
            <p:nvPr/>
          </p:nvSpPr>
          <p:spPr bwMode="auto">
            <a:xfrm>
              <a:off x="711201" y="1701801"/>
              <a:ext cx="753095" cy="753087"/>
            </a:xfrm>
            <a:prstGeom prst="ellipse">
              <a:avLst/>
            </a:prstGeom>
            <a:solidFill>
              <a:schemeClr val="bg2"/>
            </a:solidFill>
            <a:ln>
              <a:noFill/>
            </a:ln>
            <a:extLst/>
          </p:spPr>
          <p:txBody>
            <a:bodyPr vert="horz" wrap="square" lIns="121920" tIns="60960" rIns="121920" bIns="60960" numCol="1" anchor="t" anchorCtr="0" compatLnSpc="1">
              <a:prstTxWarp prst="textNoShape">
                <a:avLst/>
              </a:prstTxWarp>
            </a:bodyPr>
            <a:lstStyle/>
            <a:p>
              <a:endParaRPr lang="en-US" sz="3200" dirty="0"/>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6633" y="1885687"/>
              <a:ext cx="402231" cy="385312"/>
            </a:xfrm>
            <a:prstGeom prst="rect">
              <a:avLst/>
            </a:prstGeom>
          </p:spPr>
        </p:pic>
      </p:grpSp>
    </p:spTree>
    <p:extLst>
      <p:ext uri="{BB962C8B-B14F-4D97-AF65-F5344CB8AC3E}">
        <p14:creationId xmlns:p14="http://schemas.microsoft.com/office/powerpoint/2010/main" val="12418485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14:presetBounceEnd="61111">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14:bounceEnd="61111">
                                          <p:cBhvr additive="base">
                                            <p:cTn id="71" dur="900" fill="hold"/>
                                            <p:tgtEl>
                                              <p:spTgt spid="8"/>
                                            </p:tgtEl>
                                            <p:attrNameLst>
                                              <p:attrName>ppt_x</p:attrName>
                                            </p:attrNameLst>
                                          </p:cBhvr>
                                          <p:tavLst>
                                            <p:tav tm="0">
                                              <p:val>
                                                <p:strVal val="#ppt_x"/>
                                              </p:val>
                                            </p:tav>
                                            <p:tav tm="100000">
                                              <p:val>
                                                <p:strVal val="#ppt_x"/>
                                              </p:val>
                                            </p:tav>
                                          </p:tavLst>
                                        </p:anim>
                                        <p:anim calcmode="lin" valueType="num" p14:bounceEnd="61111">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1111">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14:bounceEnd="61111">
                                          <p:cBhvr additive="base">
                                            <p:cTn id="75" dur="900" fill="hold"/>
                                            <p:tgtEl>
                                              <p:spTgt spid="9"/>
                                            </p:tgtEl>
                                            <p:attrNameLst>
                                              <p:attrName>ppt_x</p:attrName>
                                            </p:attrNameLst>
                                          </p:cBhvr>
                                          <p:tavLst>
                                            <p:tav tm="0">
                                              <p:val>
                                                <p:strVal val="#ppt_x"/>
                                              </p:val>
                                            </p:tav>
                                            <p:tav tm="100000">
                                              <p:val>
                                                <p:strVal val="#ppt_x"/>
                                              </p:val>
                                            </p:tav>
                                          </p:tavLst>
                                        </p:anim>
                                        <p:anim calcmode="lin" valueType="num" p14:bounceEnd="61111">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1111">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14:bounceEnd="61111">
                                          <p:cBhvr additive="base">
                                            <p:cTn id="79" dur="900" fill="hold"/>
                                            <p:tgtEl>
                                              <p:spTgt spid="11"/>
                                            </p:tgtEl>
                                            <p:attrNameLst>
                                              <p:attrName>ppt_x</p:attrName>
                                            </p:attrNameLst>
                                          </p:cBhvr>
                                          <p:tavLst>
                                            <p:tav tm="0">
                                              <p:val>
                                                <p:strVal val="#ppt_x"/>
                                              </p:val>
                                            </p:tav>
                                            <p:tav tm="100000">
                                              <p:val>
                                                <p:strVal val="#ppt_x"/>
                                              </p:val>
                                            </p:tav>
                                          </p:tavLst>
                                        </p:anim>
                                        <p:anim calcmode="lin" valueType="num" p14:bounceEnd="61111">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1111">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14:bounceEnd="61111">
                                          <p:cBhvr additive="base">
                                            <p:cTn id="83" dur="900" fill="hold"/>
                                            <p:tgtEl>
                                              <p:spTgt spid="13"/>
                                            </p:tgtEl>
                                            <p:attrNameLst>
                                              <p:attrName>ppt_x</p:attrName>
                                            </p:attrNameLst>
                                          </p:cBhvr>
                                          <p:tavLst>
                                            <p:tav tm="0">
                                              <p:val>
                                                <p:strVal val="#ppt_x"/>
                                              </p:val>
                                            </p:tav>
                                            <p:tav tm="100000">
                                              <p:val>
                                                <p:strVal val="#ppt_x"/>
                                              </p:val>
                                            </p:tav>
                                          </p:tavLst>
                                        </p:anim>
                                        <p:anim calcmode="lin" valueType="num" p14:bounceEnd="61111">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900" fill="hold"/>
                                            <p:tgtEl>
                                              <p:spTgt spid="8"/>
                                            </p:tgtEl>
                                            <p:attrNameLst>
                                              <p:attrName>ppt_x</p:attrName>
                                            </p:attrNameLst>
                                          </p:cBhvr>
                                          <p:tavLst>
                                            <p:tav tm="0">
                                              <p:val>
                                                <p:strVal val="#ppt_x"/>
                                              </p:val>
                                            </p:tav>
                                            <p:tav tm="100000">
                                              <p:val>
                                                <p:strVal val="#ppt_x"/>
                                              </p:val>
                                            </p:tav>
                                          </p:tavLst>
                                        </p:anim>
                                        <p:anim calcmode="lin" valueType="num">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cBhvr additive="base">
                                            <p:cTn id="75" dur="900" fill="hold"/>
                                            <p:tgtEl>
                                              <p:spTgt spid="9"/>
                                            </p:tgtEl>
                                            <p:attrNameLst>
                                              <p:attrName>ppt_x</p:attrName>
                                            </p:attrNameLst>
                                          </p:cBhvr>
                                          <p:tavLst>
                                            <p:tav tm="0">
                                              <p:val>
                                                <p:strVal val="#ppt_x"/>
                                              </p:val>
                                            </p:tav>
                                            <p:tav tm="100000">
                                              <p:val>
                                                <p:strVal val="#ppt_x"/>
                                              </p:val>
                                            </p:tav>
                                          </p:tavLst>
                                        </p:anim>
                                        <p:anim calcmode="lin" valueType="num">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cBhvr additive="base">
                                            <p:cTn id="79" dur="900" fill="hold"/>
                                            <p:tgtEl>
                                              <p:spTgt spid="11"/>
                                            </p:tgtEl>
                                            <p:attrNameLst>
                                              <p:attrName>ppt_x</p:attrName>
                                            </p:attrNameLst>
                                          </p:cBhvr>
                                          <p:tavLst>
                                            <p:tav tm="0">
                                              <p:val>
                                                <p:strVal val="#ppt_x"/>
                                              </p:val>
                                            </p:tav>
                                            <p:tav tm="100000">
                                              <p:val>
                                                <p:strVal val="#ppt_x"/>
                                              </p:val>
                                            </p:tav>
                                          </p:tavLst>
                                        </p:anim>
                                        <p:anim calcmode="lin" valueType="num">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900" fill="hold"/>
                                            <p:tgtEl>
                                              <p:spTgt spid="13"/>
                                            </p:tgtEl>
                                            <p:attrNameLst>
                                              <p:attrName>ppt_x</p:attrName>
                                            </p:attrNameLst>
                                          </p:cBhvr>
                                          <p:tavLst>
                                            <p:tav tm="0">
                                              <p:val>
                                                <p:strVal val="#ppt_x"/>
                                              </p:val>
                                            </p:tav>
                                            <p:tav tm="100000">
                                              <p:val>
                                                <p:strVal val="#ppt_x"/>
                                              </p:val>
                                            </p:tav>
                                          </p:tavLst>
                                        </p:anim>
                                        <p:anim calcmode="lin" valueType="num">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016000" y="2226358"/>
            <a:ext cx="5538091"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8" name="Rectangle 17"/>
          <p:cNvSpPr/>
          <p:nvPr/>
        </p:nvSpPr>
        <p:spPr>
          <a:xfrm>
            <a:off x="1016000" y="3188643"/>
            <a:ext cx="5538091"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9" name="Rectangle 18"/>
          <p:cNvSpPr/>
          <p:nvPr/>
        </p:nvSpPr>
        <p:spPr>
          <a:xfrm>
            <a:off x="1016000" y="4152430"/>
            <a:ext cx="5538091"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Rectangle 19"/>
          <p:cNvSpPr/>
          <p:nvPr/>
        </p:nvSpPr>
        <p:spPr>
          <a:xfrm>
            <a:off x="1016000" y="1264072"/>
            <a:ext cx="5538091"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6" name="Title 15"/>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xxxxxxxx’x</a:t>
            </a:r>
            <a:r>
              <a:rPr lang="en-US" dirty="0"/>
              <a:t> xx </a:t>
            </a:r>
          </a:p>
        </p:txBody>
      </p:sp>
      <p:sp>
        <p:nvSpPr>
          <p:cNvPr id="10" name="Freeform 37"/>
          <p:cNvSpPr>
            <a:spLocks/>
          </p:cNvSpPr>
          <p:nvPr/>
        </p:nvSpPr>
        <p:spPr bwMode="auto">
          <a:xfrm>
            <a:off x="1196637" y="6309573"/>
            <a:ext cx="5000668" cy="4436500"/>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
        <p:nvSpPr>
          <p:cNvPr id="52" name="Freeform 51"/>
          <p:cNvSpPr/>
          <p:nvPr/>
        </p:nvSpPr>
        <p:spPr>
          <a:xfrm rot="16200000">
            <a:off x="6197642" y="1608506"/>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1" name="Freeform 50"/>
          <p:cNvSpPr/>
          <p:nvPr/>
        </p:nvSpPr>
        <p:spPr>
          <a:xfrm rot="16200000">
            <a:off x="6026025" y="2742410"/>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50" name="Freeform 49"/>
          <p:cNvSpPr/>
          <p:nvPr/>
        </p:nvSpPr>
        <p:spPr>
          <a:xfrm rot="16200000">
            <a:off x="5841628" y="3889091"/>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31" name="Freeform 30"/>
          <p:cNvSpPr/>
          <p:nvPr/>
        </p:nvSpPr>
        <p:spPr>
          <a:xfrm rot="16200000">
            <a:off x="5664833" y="5029674"/>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7" name="Rectangle 26"/>
          <p:cNvSpPr/>
          <p:nvPr/>
        </p:nvSpPr>
        <p:spPr>
          <a:xfrm>
            <a:off x="7174939" y="2582927"/>
            <a:ext cx="5165228"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02</a:t>
            </a:r>
          </a:p>
        </p:txBody>
      </p:sp>
      <p:sp>
        <p:nvSpPr>
          <p:cNvPr id="28" name="Rectangle 27"/>
          <p:cNvSpPr/>
          <p:nvPr/>
        </p:nvSpPr>
        <p:spPr>
          <a:xfrm>
            <a:off x="7174939" y="1264073"/>
            <a:ext cx="5165228"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01</a:t>
            </a:r>
          </a:p>
        </p:txBody>
      </p:sp>
      <p:sp>
        <p:nvSpPr>
          <p:cNvPr id="29" name="Rectangle 28"/>
          <p:cNvSpPr/>
          <p:nvPr/>
        </p:nvSpPr>
        <p:spPr>
          <a:xfrm>
            <a:off x="7174939" y="3900670"/>
            <a:ext cx="5165228"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03</a:t>
            </a:r>
          </a:p>
        </p:txBody>
      </p:sp>
      <p:sp>
        <p:nvSpPr>
          <p:cNvPr id="30" name="Rectangle 29"/>
          <p:cNvSpPr/>
          <p:nvPr/>
        </p:nvSpPr>
        <p:spPr>
          <a:xfrm>
            <a:off x="7174939" y="5218050"/>
            <a:ext cx="5165228"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r>
              <a:rPr lang="en-US" sz="4267" dirty="0">
                <a:solidFill>
                  <a:srgbClr val="FFFFFF"/>
                </a:solidFill>
              </a:rPr>
              <a:t>04</a:t>
            </a:r>
          </a:p>
        </p:txBody>
      </p:sp>
      <p:sp>
        <p:nvSpPr>
          <p:cNvPr id="33" name="Rectangle 32"/>
          <p:cNvSpPr/>
          <p:nvPr/>
        </p:nvSpPr>
        <p:spPr>
          <a:xfrm>
            <a:off x="8432800" y="1612366"/>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4" name="Rectangle 33"/>
          <p:cNvSpPr/>
          <p:nvPr/>
        </p:nvSpPr>
        <p:spPr>
          <a:xfrm>
            <a:off x="8432800" y="2937934"/>
            <a:ext cx="3454400" cy="563231"/>
          </a:xfrm>
          <a:prstGeom prst="rect">
            <a:avLst/>
          </a:prstGeom>
        </p:spPr>
        <p:txBody>
          <a:bodyPr wrap="square" lIns="0" rIns="0">
            <a:spAutoFit/>
          </a:bodyPr>
          <a:lstStyle/>
          <a:p>
            <a:pPr>
              <a:lnSpc>
                <a:spcPct val="85000"/>
              </a:lnSpc>
            </a:pPr>
            <a:r>
              <a:rPr lang="en-US" sz="2133" dirty="0">
                <a:solidFill>
                  <a:srgbClr val="FFFFFF"/>
                </a:solidFill>
              </a:rPr>
              <a:t> xx </a:t>
            </a:r>
            <a:r>
              <a:rPr lang="en-US" sz="2133" dirty="0" err="1">
                <a:solidFill>
                  <a:srgbClr val="FFFFFF"/>
                </a:solidFill>
              </a:rPr>
              <a:t>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9" name="Rectangle 38"/>
          <p:cNvSpPr/>
          <p:nvPr/>
        </p:nvSpPr>
        <p:spPr>
          <a:xfrm>
            <a:off x="8432800" y="4249390"/>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xxx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2" name="Rectangle 41"/>
          <p:cNvSpPr/>
          <p:nvPr/>
        </p:nvSpPr>
        <p:spPr>
          <a:xfrm>
            <a:off x="8432800" y="5589945"/>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a:t>
            </a:r>
            <a:r>
              <a:rPr lang="en-US" sz="2133" dirty="0">
                <a:solidFill>
                  <a:srgbClr val="FFFFFF"/>
                </a:solidFill>
              </a:rPr>
              <a:t>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Freeform 33"/>
          <p:cNvSpPr>
            <a:spLocks noEditPoints="1"/>
          </p:cNvSpPr>
          <p:nvPr/>
        </p:nvSpPr>
        <p:spPr bwMode="auto">
          <a:xfrm>
            <a:off x="2942583" y="1985555"/>
            <a:ext cx="1542077" cy="1643192"/>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endParaRPr lang="en-US" sz="3200"/>
          </a:p>
        </p:txBody>
      </p:sp>
      <p:sp useBgFill="1">
        <p:nvSpPr>
          <p:cNvPr id="23" name="Freeform 35"/>
          <p:cNvSpPr>
            <a:spLocks/>
          </p:cNvSpPr>
          <p:nvPr/>
        </p:nvSpPr>
        <p:spPr bwMode="white">
          <a:xfrm>
            <a:off x="-261624" y="1206489"/>
            <a:ext cx="3357020" cy="9098193"/>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rgbClr val="373737"/>
              </a:solidFill>
              <a:latin typeface="Gotham Light"/>
              <a:cs typeface="Gotham Light"/>
            </a:endParaRPr>
          </a:p>
        </p:txBody>
      </p:sp>
      <p:sp>
        <p:nvSpPr>
          <p:cNvPr id="9" name="Freeform 36"/>
          <p:cNvSpPr>
            <a:spLocks noEditPoints="1"/>
          </p:cNvSpPr>
          <p:nvPr/>
        </p:nvSpPr>
        <p:spPr bwMode="auto">
          <a:xfrm>
            <a:off x="696131" y="990601"/>
            <a:ext cx="5110428" cy="6978543"/>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121920" tIns="60960" rIns="121920" bIns="60960" numCol="1" anchor="t" anchorCtr="0" compatLnSpc="1">
            <a:prstTxWarp prst="textNoShape">
              <a:avLst/>
            </a:prstTxWarp>
          </a:bodyPr>
          <a:lstStyle/>
          <a:p>
            <a:endParaRPr lang="en-US" sz="3200">
              <a:ln>
                <a:solidFill>
                  <a:schemeClr val="accent2"/>
                </a:solidFill>
              </a:ln>
              <a:solidFill>
                <a:srgbClr val="373737"/>
              </a:solidFill>
              <a:latin typeface="Gotham Light"/>
              <a:cs typeface="Gotham Light"/>
            </a:endParaRPr>
          </a:p>
        </p:txBody>
      </p:sp>
    </p:spTree>
    <p:extLst>
      <p:ext uri="{BB962C8B-B14F-4D97-AF65-F5344CB8AC3E}">
        <p14:creationId xmlns:p14="http://schemas.microsoft.com/office/powerpoint/2010/main" val="12289634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793595" y="2226358"/>
            <a:ext cx="8334852" cy="96906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6" name="Rectangle 25"/>
          <p:cNvSpPr/>
          <p:nvPr/>
        </p:nvSpPr>
        <p:spPr>
          <a:xfrm>
            <a:off x="1793595" y="3188643"/>
            <a:ext cx="8334852" cy="96906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7" name="Rectangle 26"/>
          <p:cNvSpPr/>
          <p:nvPr/>
        </p:nvSpPr>
        <p:spPr>
          <a:xfrm>
            <a:off x="1793595" y="4152430"/>
            <a:ext cx="8334852" cy="96906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Rectangle 27"/>
          <p:cNvSpPr/>
          <p:nvPr/>
        </p:nvSpPr>
        <p:spPr>
          <a:xfrm>
            <a:off x="1793595" y="1264072"/>
            <a:ext cx="8334852" cy="96906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Rectangle 4"/>
          <p:cNvSpPr/>
          <p:nvPr/>
        </p:nvSpPr>
        <p:spPr>
          <a:xfrm>
            <a:off x="10675393" y="2223522"/>
            <a:ext cx="1529275"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6" name="Rectangle 5"/>
          <p:cNvSpPr/>
          <p:nvPr/>
        </p:nvSpPr>
        <p:spPr>
          <a:xfrm>
            <a:off x="10675393" y="931337"/>
            <a:ext cx="1529275"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7" name="Rectangle 6"/>
          <p:cNvSpPr/>
          <p:nvPr/>
        </p:nvSpPr>
        <p:spPr>
          <a:xfrm>
            <a:off x="10675393" y="3541265"/>
            <a:ext cx="1529275"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8" name="Rectangle 7"/>
          <p:cNvSpPr/>
          <p:nvPr/>
        </p:nvSpPr>
        <p:spPr>
          <a:xfrm>
            <a:off x="10675393" y="4827211"/>
            <a:ext cx="1529275"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p>
        </p:txBody>
      </p:sp>
      <p:sp>
        <p:nvSpPr>
          <p:cNvPr id="17" name="Freeform 16"/>
          <p:cNvSpPr/>
          <p:nvPr/>
        </p:nvSpPr>
        <p:spPr>
          <a:xfrm rot="5400000" flipH="1">
            <a:off x="845564" y="1608507"/>
            <a:ext cx="1322845" cy="633980"/>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18" name="Freeform 17"/>
          <p:cNvSpPr/>
          <p:nvPr/>
        </p:nvSpPr>
        <p:spPr>
          <a:xfrm rot="5400000" flipH="1">
            <a:off x="673948" y="2742411"/>
            <a:ext cx="1666081" cy="633980"/>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19" name="Freeform 18"/>
          <p:cNvSpPr/>
          <p:nvPr/>
        </p:nvSpPr>
        <p:spPr>
          <a:xfrm rot="5400000" flipH="1">
            <a:off x="489551" y="3889093"/>
            <a:ext cx="2034875" cy="633980"/>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4267"/>
          </a:p>
        </p:txBody>
      </p:sp>
      <p:sp>
        <p:nvSpPr>
          <p:cNvPr id="20" name="Freeform 19"/>
          <p:cNvSpPr/>
          <p:nvPr/>
        </p:nvSpPr>
        <p:spPr>
          <a:xfrm rot="5400000" flipH="1">
            <a:off x="312756" y="5029675"/>
            <a:ext cx="2388467" cy="633980"/>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1" name="Rectangle 20"/>
          <p:cNvSpPr/>
          <p:nvPr/>
        </p:nvSpPr>
        <p:spPr>
          <a:xfrm>
            <a:off x="-528736" y="2582927"/>
            <a:ext cx="1723907"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2" name="Rectangle 21"/>
          <p:cNvSpPr/>
          <p:nvPr/>
        </p:nvSpPr>
        <p:spPr>
          <a:xfrm>
            <a:off x="-528736" y="1264073"/>
            <a:ext cx="1723907"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3" name="Rectangle 22"/>
          <p:cNvSpPr/>
          <p:nvPr/>
        </p:nvSpPr>
        <p:spPr>
          <a:xfrm>
            <a:off x="-528736" y="3900670"/>
            <a:ext cx="1723907"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24" name="Rectangle 23"/>
          <p:cNvSpPr/>
          <p:nvPr/>
        </p:nvSpPr>
        <p:spPr>
          <a:xfrm>
            <a:off x="-528736" y="5218050"/>
            <a:ext cx="1723907"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365760" tIns="0" rtlCol="0" anchor="ctr"/>
          <a:lstStyle/>
          <a:p>
            <a:pPr algn="r"/>
            <a:endParaRPr lang="en-US" sz="4267" dirty="0"/>
          </a:p>
        </p:txBody>
      </p:sp>
      <p:sp>
        <p:nvSpPr>
          <p:cNvPr id="39" name="Freeform 38"/>
          <p:cNvSpPr/>
          <p:nvPr/>
        </p:nvSpPr>
        <p:spPr>
          <a:xfrm rot="16200000" flipH="1">
            <a:off x="9709169" y="1287958"/>
            <a:ext cx="1322848" cy="609601"/>
          </a:xfrm>
          <a:custGeom>
            <a:avLst/>
            <a:gdLst>
              <a:gd name="connsiteX0" fmla="*/ 0 w 992136"/>
              <a:gd name="connsiteY0" fmla="*/ 457201 h 457201"/>
              <a:gd name="connsiteX1" fmla="*/ 257639 w 992136"/>
              <a:gd name="connsiteY1" fmla="*/ 457201 h 457201"/>
              <a:gd name="connsiteX2" fmla="*/ 493991 w 992136"/>
              <a:gd name="connsiteY2" fmla="*/ 457201 h 457201"/>
              <a:gd name="connsiteX3" fmla="*/ 992136 w 992136"/>
              <a:gd name="connsiteY3" fmla="*/ 457201 h 457201"/>
              <a:gd name="connsiteX4" fmla="*/ 984053 w 992136"/>
              <a:gd name="connsiteY4" fmla="*/ 0 h 457201"/>
              <a:gd name="connsiteX5" fmla="*/ 742580 w 992136"/>
              <a:gd name="connsiteY5" fmla="*/ 0 h 457201"/>
              <a:gd name="connsiteX6" fmla="*/ 249556 w 992136"/>
              <a:gd name="connsiteY6" fmla="*/ 0 h 457201"/>
              <a:gd name="connsiteX7" fmla="*/ 248589 w 992136"/>
              <a:gd name="connsiteY7" fmla="*/ 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6" h="457201">
                <a:moveTo>
                  <a:pt x="0" y="457201"/>
                </a:moveTo>
                <a:lnTo>
                  <a:pt x="257639" y="457201"/>
                </a:lnTo>
                <a:lnTo>
                  <a:pt x="493991" y="457201"/>
                </a:lnTo>
                <a:lnTo>
                  <a:pt x="992136" y="457201"/>
                </a:lnTo>
                <a:lnTo>
                  <a:pt x="984053" y="0"/>
                </a:lnTo>
                <a:lnTo>
                  <a:pt x="742580" y="0"/>
                </a:lnTo>
                <a:lnTo>
                  <a:pt x="249556" y="0"/>
                </a:lnTo>
                <a:lnTo>
                  <a:pt x="248589"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Freeform 37"/>
          <p:cNvSpPr/>
          <p:nvPr/>
        </p:nvSpPr>
        <p:spPr>
          <a:xfrm rot="5400000" flipH="1" flipV="1">
            <a:off x="9716944" y="2587914"/>
            <a:ext cx="1307305" cy="609604"/>
          </a:xfrm>
          <a:custGeom>
            <a:avLst/>
            <a:gdLst>
              <a:gd name="connsiteX0" fmla="*/ 980479 w 980479"/>
              <a:gd name="connsiteY0" fmla="*/ 2 h 457203"/>
              <a:gd name="connsiteX1" fmla="*/ 970809 w 980479"/>
              <a:gd name="connsiteY1" fmla="*/ 457203 h 457203"/>
              <a:gd name="connsiteX2" fmla="*/ 330526 w 980479"/>
              <a:gd name="connsiteY2" fmla="*/ 457203 h 457203"/>
              <a:gd name="connsiteX3" fmla="*/ 330526 w 980479"/>
              <a:gd name="connsiteY3" fmla="*/ 457202 h 457203"/>
              <a:gd name="connsiteX4" fmla="*/ 0 w 980479"/>
              <a:gd name="connsiteY4" fmla="*/ 457202 h 457203"/>
              <a:gd name="connsiteX5" fmla="*/ 267641 w 980479"/>
              <a:gd name="connsiteY5" fmla="*/ 0 h 457203"/>
              <a:gd name="connsiteX6" fmla="*/ 742581 w 980479"/>
              <a:gd name="connsiteY6" fmla="*/ 0 h 457203"/>
              <a:gd name="connsiteX7" fmla="*/ 742580 w 980479"/>
              <a:gd name="connsiteY7" fmla="*/ 2 h 4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0479" h="457203">
                <a:moveTo>
                  <a:pt x="980479" y="2"/>
                </a:moveTo>
                <a:lnTo>
                  <a:pt x="970809" y="457203"/>
                </a:lnTo>
                <a:lnTo>
                  <a:pt x="330526" y="457203"/>
                </a:lnTo>
                <a:lnTo>
                  <a:pt x="330526" y="457202"/>
                </a:lnTo>
                <a:lnTo>
                  <a:pt x="0" y="457202"/>
                </a:lnTo>
                <a:lnTo>
                  <a:pt x="267641" y="0"/>
                </a:lnTo>
                <a:lnTo>
                  <a:pt x="742581" y="0"/>
                </a:lnTo>
                <a:lnTo>
                  <a:pt x="742580" y="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Freeform 36"/>
          <p:cNvSpPr/>
          <p:nvPr/>
        </p:nvSpPr>
        <p:spPr>
          <a:xfrm rot="5400000" flipH="1" flipV="1">
            <a:off x="9532864" y="3721573"/>
            <a:ext cx="1675467" cy="609603"/>
          </a:xfrm>
          <a:custGeom>
            <a:avLst/>
            <a:gdLst>
              <a:gd name="connsiteX0" fmla="*/ 1256600 w 1256600"/>
              <a:gd name="connsiteY0" fmla="*/ 1 h 457202"/>
              <a:gd name="connsiteX1" fmla="*/ 1001820 w 1256600"/>
              <a:gd name="connsiteY1" fmla="*/ 457202 h 457202"/>
              <a:gd name="connsiteX2" fmla="*/ 392257 w 1256600"/>
              <a:gd name="connsiteY2" fmla="*/ 457202 h 457202"/>
              <a:gd name="connsiteX3" fmla="*/ 392258 w 1256600"/>
              <a:gd name="connsiteY3" fmla="*/ 457201 h 457202"/>
              <a:gd name="connsiteX4" fmla="*/ 0 w 1256600"/>
              <a:gd name="connsiteY4" fmla="*/ 457201 h 457202"/>
              <a:gd name="connsiteX5" fmla="*/ 538153 w 1256600"/>
              <a:gd name="connsiteY5" fmla="*/ 0 h 457202"/>
              <a:gd name="connsiteX6" fmla="*/ 1076333 w 1256600"/>
              <a:gd name="connsiteY6" fmla="*/ 0 h 457202"/>
              <a:gd name="connsiteX7" fmla="*/ 1076332 w 1256600"/>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600" h="457202">
                <a:moveTo>
                  <a:pt x="1256600" y="1"/>
                </a:moveTo>
                <a:lnTo>
                  <a:pt x="1001820" y="457202"/>
                </a:lnTo>
                <a:lnTo>
                  <a:pt x="392257" y="457202"/>
                </a:lnTo>
                <a:lnTo>
                  <a:pt x="392258" y="457201"/>
                </a:lnTo>
                <a:lnTo>
                  <a:pt x="0" y="457201"/>
                </a:lnTo>
                <a:lnTo>
                  <a:pt x="538153" y="0"/>
                </a:lnTo>
                <a:lnTo>
                  <a:pt x="1076333" y="0"/>
                </a:lnTo>
                <a:lnTo>
                  <a:pt x="1076332" y="1"/>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6" name="Freeform 35"/>
          <p:cNvSpPr/>
          <p:nvPr/>
        </p:nvSpPr>
        <p:spPr>
          <a:xfrm rot="5400000" flipH="1" flipV="1">
            <a:off x="9371784" y="4846440"/>
            <a:ext cx="1997629" cy="609603"/>
          </a:xfrm>
          <a:custGeom>
            <a:avLst/>
            <a:gdLst>
              <a:gd name="connsiteX0" fmla="*/ 1498222 w 1498222"/>
              <a:gd name="connsiteY0" fmla="*/ 1 h 457202"/>
              <a:gd name="connsiteX1" fmla="*/ 988173 w 1498222"/>
              <a:gd name="connsiteY1" fmla="*/ 457202 h 457202"/>
              <a:gd name="connsiteX2" fmla="*/ 564630 w 1498222"/>
              <a:gd name="connsiteY2" fmla="*/ 457202 h 457202"/>
              <a:gd name="connsiteX3" fmla="*/ 564631 w 1498222"/>
              <a:gd name="connsiteY3" fmla="*/ 457201 h 457202"/>
              <a:gd name="connsiteX4" fmla="*/ 0 w 1498222"/>
              <a:gd name="connsiteY4" fmla="*/ 457201 h 457202"/>
              <a:gd name="connsiteX5" fmla="*/ 778184 w 1498222"/>
              <a:gd name="connsiteY5" fmla="*/ 0 h 457202"/>
              <a:gd name="connsiteX6" fmla="*/ 1356718 w 1498222"/>
              <a:gd name="connsiteY6" fmla="*/ 0 h 457202"/>
              <a:gd name="connsiteX7" fmla="*/ 1356716 w 1498222"/>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222" h="457202">
                <a:moveTo>
                  <a:pt x="1498222" y="1"/>
                </a:moveTo>
                <a:lnTo>
                  <a:pt x="988173" y="457202"/>
                </a:lnTo>
                <a:lnTo>
                  <a:pt x="564630" y="457202"/>
                </a:lnTo>
                <a:lnTo>
                  <a:pt x="564631" y="457201"/>
                </a:lnTo>
                <a:lnTo>
                  <a:pt x="0" y="457201"/>
                </a:lnTo>
                <a:lnTo>
                  <a:pt x="778184" y="0"/>
                </a:lnTo>
                <a:lnTo>
                  <a:pt x="1356718" y="0"/>
                </a:lnTo>
                <a:lnTo>
                  <a:pt x="1356716" y="1"/>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40" name="Group 39"/>
          <p:cNvGrpSpPr/>
          <p:nvPr/>
        </p:nvGrpSpPr>
        <p:grpSpPr>
          <a:xfrm>
            <a:off x="2594395" y="1423653"/>
            <a:ext cx="909317" cy="686027"/>
            <a:chOff x="1001712" y="1679575"/>
            <a:chExt cx="1428751" cy="1077913"/>
          </a:xfrm>
        </p:grpSpPr>
        <p:sp>
          <p:nvSpPr>
            <p:cNvPr id="41" name="Freeform 40"/>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1"/>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2"/>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3"/>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4"/>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45"/>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46"/>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47"/>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48"/>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50" name="Picture 4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952313" y="1451136"/>
            <a:ext cx="975435" cy="434651"/>
          </a:xfrm>
          <a:prstGeom prst="rect">
            <a:avLst/>
          </a:prstGeom>
          <a:ln w="6350">
            <a:noFill/>
          </a:ln>
        </p:spPr>
      </p:pic>
      <p:pic>
        <p:nvPicPr>
          <p:cNvPr id="51" name="Picture 5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108964" y="3937348"/>
            <a:ext cx="706755" cy="498883"/>
          </a:xfrm>
          <a:prstGeom prst="rect">
            <a:avLst/>
          </a:prstGeom>
          <a:ln>
            <a:noFill/>
          </a:ln>
        </p:spPr>
      </p:pic>
      <p:grpSp>
        <p:nvGrpSpPr>
          <p:cNvPr id="52" name="Group 51"/>
          <p:cNvGrpSpPr/>
          <p:nvPr/>
        </p:nvGrpSpPr>
        <p:grpSpPr>
          <a:xfrm>
            <a:off x="11223215" y="2606939"/>
            <a:ext cx="390416" cy="644056"/>
            <a:chOff x="6531329" y="2691707"/>
            <a:chExt cx="444716" cy="733318"/>
          </a:xfrm>
        </p:grpSpPr>
        <p:sp>
          <p:nvSpPr>
            <p:cNvPr id="53"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4"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5"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6"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sp>
          <p:nvSpPr>
            <p:cNvPr id="57"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2133"/>
            </a:p>
          </p:txBody>
        </p:sp>
      </p:grpSp>
      <p:grpSp>
        <p:nvGrpSpPr>
          <p:cNvPr id="65" name="Group 17"/>
          <p:cNvGrpSpPr>
            <a:grpSpLocks noChangeAspect="1"/>
          </p:cNvGrpSpPr>
          <p:nvPr/>
        </p:nvGrpSpPr>
        <p:grpSpPr bwMode="auto">
          <a:xfrm>
            <a:off x="11128994" y="5184610"/>
            <a:ext cx="573385" cy="585908"/>
            <a:chOff x="3263" y="1117"/>
            <a:chExt cx="229" cy="234"/>
          </a:xfrm>
        </p:grpSpPr>
        <p:sp>
          <p:nvSpPr>
            <p:cNvPr id="6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6" name="Group 30"/>
          <p:cNvGrpSpPr>
            <a:grpSpLocks noChangeAspect="1"/>
          </p:cNvGrpSpPr>
          <p:nvPr/>
        </p:nvGrpSpPr>
        <p:grpSpPr bwMode="auto">
          <a:xfrm>
            <a:off x="2808567" y="2443686"/>
            <a:ext cx="480975" cy="534415"/>
            <a:chOff x="3714" y="830"/>
            <a:chExt cx="198" cy="220"/>
          </a:xfrm>
        </p:grpSpPr>
        <p:sp>
          <p:nvSpPr>
            <p:cNvPr id="7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81" name="Group 80"/>
          <p:cNvGrpSpPr/>
          <p:nvPr/>
        </p:nvGrpSpPr>
        <p:grpSpPr>
          <a:xfrm>
            <a:off x="2637009" y="3439174"/>
            <a:ext cx="824088" cy="468009"/>
            <a:chOff x="8048185" y="1753515"/>
            <a:chExt cx="1162873" cy="660413"/>
          </a:xfrm>
        </p:grpSpPr>
        <p:sp>
          <p:nvSpPr>
            <p:cNvPr id="8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Line 207"/>
            <p:cNvSpPr>
              <a:spLocks noChangeShapeType="1"/>
            </p:cNvSpPr>
            <p:nvPr/>
          </p:nvSpPr>
          <p:spPr bwMode="auto">
            <a:xfrm flipH="1">
              <a:off x="8048185" y="2120772"/>
              <a:ext cx="169003" cy="219704"/>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Line 208"/>
            <p:cNvSpPr>
              <a:spLocks noChangeShapeType="1"/>
            </p:cNvSpPr>
            <p:nvPr/>
          </p:nvSpPr>
          <p:spPr bwMode="auto">
            <a:xfrm flipH="1" flipV="1">
              <a:off x="8315340" y="2119472"/>
              <a:ext cx="150803" cy="165754"/>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Line 209"/>
            <p:cNvSpPr>
              <a:spLocks noChangeShapeType="1"/>
            </p:cNvSpPr>
            <p:nvPr/>
          </p:nvSpPr>
          <p:spPr bwMode="auto">
            <a:xfrm flipH="1">
              <a:off x="8548695" y="2057721"/>
              <a:ext cx="104652" cy="216455"/>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Line 210"/>
            <p:cNvSpPr>
              <a:spLocks noChangeShapeType="1"/>
            </p:cNvSpPr>
            <p:nvPr/>
          </p:nvSpPr>
          <p:spPr bwMode="auto">
            <a:xfrm flipH="1" flipV="1">
              <a:off x="8763849" y="2019370"/>
              <a:ext cx="169003" cy="96852"/>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Line 211"/>
            <p:cNvSpPr>
              <a:spLocks noChangeShapeType="1"/>
            </p:cNvSpPr>
            <p:nvPr/>
          </p:nvSpPr>
          <p:spPr bwMode="auto">
            <a:xfrm flipH="1">
              <a:off x="9038805" y="1753515"/>
              <a:ext cx="139753" cy="325657"/>
            </a:xfrm>
            <a:prstGeom prst="line">
              <a:avLst/>
            </a:prstGeom>
            <a:noFill/>
            <a:ln w="12700" cap="rnd">
              <a:solidFill>
                <a:schemeClr val="bg1"/>
              </a:solidFill>
              <a:prstDash val="solid"/>
              <a:round/>
              <a:headEnd/>
              <a:tailEnd/>
            </a:ln>
            <a:extLst>
              <a:ext uri="{909E8E84-426E-40dd-AFC4-6F175D3DCCD1}">
                <a14:hiddenFill xmlns:a14="http://schemas.microsoft.com/office/drawing/2010/main" xmlns="">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Oval 212"/>
            <p:cNvSpPr>
              <a:spLocks noChangeArrowheads="1"/>
            </p:cNvSpPr>
            <p:nvPr/>
          </p:nvSpPr>
          <p:spPr bwMode="auto">
            <a:xfrm>
              <a:off x="8927003" y="2070071"/>
              <a:ext cx="14690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Oval 213"/>
            <p:cNvSpPr>
              <a:spLocks noChangeArrowheads="1"/>
            </p:cNvSpPr>
            <p:nvPr/>
          </p:nvSpPr>
          <p:spPr bwMode="auto">
            <a:xfrm>
              <a:off x="8619547" y="1922518"/>
              <a:ext cx="14755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Oval 214"/>
            <p:cNvSpPr>
              <a:spLocks noChangeArrowheads="1"/>
            </p:cNvSpPr>
            <p:nvPr/>
          </p:nvSpPr>
          <p:spPr bwMode="auto">
            <a:xfrm>
              <a:off x="8443393" y="2266375"/>
              <a:ext cx="14690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1" name="Oval 215"/>
            <p:cNvSpPr>
              <a:spLocks noChangeArrowheads="1"/>
            </p:cNvSpPr>
            <p:nvPr/>
          </p:nvSpPr>
          <p:spPr bwMode="auto">
            <a:xfrm>
              <a:off x="8191188" y="1990119"/>
              <a:ext cx="147553" cy="147553"/>
            </a:xfrm>
            <a:prstGeom prst="ellipse">
              <a:avLst/>
            </a:prstGeom>
            <a:noFill/>
            <a:ln w="12700" cap="rnd">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92" name="Freeform 21"/>
          <p:cNvSpPr>
            <a:spLocks noEditPoints="1"/>
          </p:cNvSpPr>
          <p:nvPr/>
        </p:nvSpPr>
        <p:spPr bwMode="auto">
          <a:xfrm>
            <a:off x="2832572" y="4414208"/>
            <a:ext cx="432963" cy="432211"/>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100" name="Rectangle 99"/>
          <p:cNvSpPr/>
          <p:nvPr/>
        </p:nvSpPr>
        <p:spPr>
          <a:xfrm>
            <a:off x="4175787" y="1460782"/>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1" name="Rectangle 100"/>
          <p:cNvSpPr/>
          <p:nvPr/>
        </p:nvSpPr>
        <p:spPr>
          <a:xfrm>
            <a:off x="4175787" y="2416575"/>
            <a:ext cx="3454400" cy="563231"/>
          </a:xfrm>
          <a:prstGeom prst="rect">
            <a:avLst/>
          </a:prstGeom>
        </p:spPr>
        <p:txBody>
          <a:bodyPr wrap="square" lIns="0" rIns="0">
            <a:spAutoFit/>
          </a:bodyPr>
          <a:lstStyle/>
          <a:p>
            <a:pPr>
              <a:lnSpc>
                <a:spcPct val="85000"/>
              </a:lnSpc>
            </a:pPr>
            <a:r>
              <a:rPr lang="en-US" sz="2133" dirty="0">
                <a:solidFill>
                  <a:srgbClr val="FFFFFF"/>
                </a:solidFill>
              </a:rPr>
              <a:t> xx </a:t>
            </a:r>
            <a:r>
              <a:rPr lang="en-US" sz="2133" dirty="0" err="1">
                <a:solidFill>
                  <a:srgbClr val="FFFFFF"/>
                </a:solidFill>
              </a:rPr>
              <a:t>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2" name="Rectangle 101"/>
          <p:cNvSpPr/>
          <p:nvPr/>
        </p:nvSpPr>
        <p:spPr>
          <a:xfrm>
            <a:off x="4175787" y="3372369"/>
            <a:ext cx="3454400" cy="563231"/>
          </a:xfrm>
          <a:prstGeom prst="rect">
            <a:avLst/>
          </a:prstGeom>
        </p:spPr>
        <p:txBody>
          <a:bodyPr wrap="square" lIns="0" rIns="0">
            <a:spAutoFit/>
          </a:bodyPr>
          <a:lstStyle/>
          <a:p>
            <a:pPr>
              <a:lnSpc>
                <a:spcPct val="85000"/>
              </a:lnSpc>
            </a:pPr>
            <a:r>
              <a:rPr lang="en-US" sz="2133" dirty="0" err="1">
                <a:solidFill>
                  <a:srgbClr val="FFFFFF"/>
                </a:solidFill>
              </a:rPr>
              <a:t>Xxxxx</a:t>
            </a:r>
            <a:r>
              <a:rPr lang="en-US" sz="2133" dirty="0">
                <a:solidFill>
                  <a:srgbClr val="FFFFFF"/>
                </a:solidFill>
              </a:rPr>
              <a:t> xxx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103" name="Rectangle 102"/>
          <p:cNvSpPr/>
          <p:nvPr/>
        </p:nvSpPr>
        <p:spPr>
          <a:xfrm>
            <a:off x="4175787" y="4328162"/>
            <a:ext cx="3454400" cy="563231"/>
          </a:xfrm>
          <a:prstGeom prst="rect">
            <a:avLst/>
          </a:prstGeom>
        </p:spPr>
        <p:txBody>
          <a:bodyPr wrap="square" lIns="0" rIns="0">
            <a:spAutoFit/>
          </a:bodyPr>
          <a:lstStyle/>
          <a:p>
            <a:pPr>
              <a:lnSpc>
                <a:spcPct val="85000"/>
              </a:lnSpc>
            </a:pPr>
            <a:r>
              <a:rPr lang="en-US" sz="2133" dirty="0">
                <a:solidFill>
                  <a:srgbClr val="FFFFFF"/>
                </a:solidFill>
              </a:rPr>
              <a:t> </a:t>
            </a:r>
            <a:r>
              <a:rPr lang="en-US" sz="2133" dirty="0" err="1">
                <a:solidFill>
                  <a:srgbClr val="FFFFFF"/>
                </a:solidFill>
              </a:rPr>
              <a:t>xxxxxx</a:t>
            </a:r>
            <a:r>
              <a:rPr lang="en-US" sz="2133" dirty="0">
                <a:solidFill>
                  <a:srgbClr val="FFFFFF"/>
                </a:solidFill>
              </a:rPr>
              <a:t>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Tree>
    <p:extLst>
      <p:ext uri="{BB962C8B-B14F-4D97-AF65-F5344CB8AC3E}">
        <p14:creationId xmlns:p14="http://schemas.microsoft.com/office/powerpoint/2010/main" val="183543760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100"/>
                                        <p:tgtEl>
                                          <p:spTgt spid="17"/>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18"/>
                                        </p:tgtEl>
                                        <p:attrNameLst>
                                          <p:attrName>style.visibility</p:attrName>
                                        </p:attrNameLst>
                                      </p:cBhvr>
                                      <p:to>
                                        <p:strVal val="visible"/>
                                      </p:to>
                                    </p:set>
                                    <p:animEffect transition="in" filter="wipe(down)">
                                      <p:cBhvr>
                                        <p:cTn id="10" dur="100"/>
                                        <p:tgtEl>
                                          <p:spTgt spid="18"/>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100"/>
                                        <p:tgtEl>
                                          <p:spTgt spid="19"/>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100"/>
                                        <p:tgtEl>
                                          <p:spTgt spid="20"/>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25"/>
                                        </p:tgtEl>
                                        <p:attrNameLst>
                                          <p:attrName>style.visibility</p:attrName>
                                        </p:attrNameLst>
                                      </p:cBhvr>
                                      <p:to>
                                        <p:strVal val="visible"/>
                                      </p:to>
                                    </p:set>
                                    <p:animEffect transition="in" filter="wipe(left)">
                                      <p:cBhvr>
                                        <p:cTn id="22" dur="500"/>
                                        <p:tgtEl>
                                          <p:spTgt spid="25"/>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500"/>
                                        <p:tgtEl>
                                          <p:spTgt spid="26"/>
                                        </p:tgtEl>
                                      </p:cBhvr>
                                    </p:animEffect>
                                  </p:childTnLst>
                                </p:cTn>
                              </p:par>
                              <p:par>
                                <p:cTn id="26" presetID="22" presetClass="entr" presetSubtype="8"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100"/>
                                        <p:tgtEl>
                                          <p:spTgt spid="39"/>
                                        </p:tgtEl>
                                      </p:cBhvr>
                                    </p:animEffect>
                                  </p:childTnLst>
                                </p:cTn>
                              </p:par>
                              <p:par>
                                <p:cTn id="32" presetID="22" presetClass="entr" presetSubtype="8" fill="hold" grpId="0" nodeType="withEffect">
                                  <p:stCondLst>
                                    <p:cond delay="70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100"/>
                                        <p:tgtEl>
                                          <p:spTgt spid="38"/>
                                        </p:tgtEl>
                                      </p:cBhvr>
                                    </p:animEffect>
                                  </p:childTnLst>
                                </p:cTn>
                              </p:par>
                              <p:par>
                                <p:cTn id="35" presetID="22" presetClass="entr" presetSubtype="8" fill="hold" grpId="0" nodeType="withEffect">
                                  <p:stCondLst>
                                    <p:cond delay="8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100"/>
                                        <p:tgtEl>
                                          <p:spTgt spid="37"/>
                                        </p:tgtEl>
                                      </p:cBhvr>
                                    </p:animEffect>
                                  </p:childTnLst>
                                </p:cTn>
                              </p:par>
                              <p:par>
                                <p:cTn id="38" presetID="22" presetClass="entr" presetSubtype="8" fill="hold" grpId="0" nodeType="withEffect">
                                  <p:stCondLst>
                                    <p:cond delay="9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100"/>
                                        <p:tgtEl>
                                          <p:spTgt spid="36"/>
                                        </p:tgtEl>
                                      </p:cBhvr>
                                    </p:animEffect>
                                  </p:childTnLst>
                                </p:cTn>
                              </p:par>
                              <p:par>
                                <p:cTn id="41" presetID="22" presetClass="entr" presetSubtype="8" fill="hold" grpId="0" nodeType="withEffect">
                                  <p:stCondLst>
                                    <p:cond delay="100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300"/>
                                        <p:tgtEl>
                                          <p:spTgt spid="6"/>
                                        </p:tgtEl>
                                      </p:cBhvr>
                                    </p:animEffect>
                                  </p:childTnLst>
                                </p:cTn>
                              </p:par>
                              <p:par>
                                <p:cTn id="44" presetID="22" presetClass="entr" presetSubtype="8" fill="hold" grpId="0" nodeType="withEffect">
                                  <p:stCondLst>
                                    <p:cond delay="110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300"/>
                                        <p:tgtEl>
                                          <p:spTgt spid="5"/>
                                        </p:tgtEl>
                                      </p:cBhvr>
                                    </p:animEffect>
                                  </p:childTnLst>
                                </p:cTn>
                              </p:par>
                              <p:par>
                                <p:cTn id="47" presetID="22" presetClass="entr" presetSubtype="8" fill="hold" grpId="0" nodeType="withEffect">
                                  <p:stCondLst>
                                    <p:cond delay="120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300"/>
                                        <p:tgtEl>
                                          <p:spTgt spid="7"/>
                                        </p:tgtEl>
                                      </p:cBhvr>
                                    </p:animEffect>
                                  </p:childTnLst>
                                </p:cTn>
                              </p:par>
                              <p:par>
                                <p:cTn id="50" presetID="22" presetClass="entr" presetSubtype="8" fill="hold" grpId="0" nodeType="withEffect">
                                  <p:stCondLst>
                                    <p:cond delay="1300"/>
                                  </p:stCondLst>
                                  <p:childTnLst>
                                    <p:set>
                                      <p:cBhvr>
                                        <p:cTn id="51" dur="1" fill="hold">
                                          <p:stCondLst>
                                            <p:cond delay="0"/>
                                          </p:stCondLst>
                                        </p:cTn>
                                        <p:tgtEl>
                                          <p:spTgt spid="8"/>
                                        </p:tgtEl>
                                        <p:attrNameLst>
                                          <p:attrName>style.visibility</p:attrName>
                                        </p:attrNameLst>
                                      </p:cBhvr>
                                      <p:to>
                                        <p:strVal val="visible"/>
                                      </p:to>
                                    </p:set>
                                    <p:animEffect transition="in" filter="wipe(left)">
                                      <p:cBhvr>
                                        <p:cTn id="52" dur="3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 grpId="0" animBg="1"/>
      <p:bldP spid="6" grpId="0" animBg="1"/>
      <p:bldP spid="7" grpId="0" animBg="1"/>
      <p:bldP spid="8" grpId="0" animBg="1"/>
      <p:bldP spid="17" grpId="0" animBg="1"/>
      <p:bldP spid="18" grpId="0" animBg="1"/>
      <p:bldP spid="19" grpId="0" animBg="1"/>
      <p:bldP spid="20" grpId="0" animBg="1"/>
      <p:bldP spid="39" grpId="0" animBg="1"/>
      <p:bldP spid="38" grpId="0" animBg="1"/>
      <p:bldP spid="37"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sp>
        <p:nvSpPr>
          <p:cNvPr id="41" name="Rectangle 40"/>
          <p:cNvSpPr/>
          <p:nvPr/>
        </p:nvSpPr>
        <p:spPr>
          <a:xfrm>
            <a:off x="7824992" y="2479676"/>
            <a:ext cx="3759200" cy="2480679"/>
          </a:xfrm>
          <a:prstGeom prst="rect">
            <a:avLst/>
          </a:prstGeom>
        </p:spPr>
        <p:txBody>
          <a:bodyPr wrap="square">
            <a:spAutoFit/>
          </a:bodyPr>
          <a:lstStyle/>
          <a:p>
            <a:pPr>
              <a:lnSpc>
                <a:spcPct val="90000"/>
              </a:lnSpc>
              <a:spcBef>
                <a:spcPts val="1200"/>
              </a:spcBef>
            </a:pPr>
            <a:r>
              <a:rPr lang="en-US" sz="1600" dirty="0" err="1"/>
              <a:t>xxxxxx</a:t>
            </a:r>
            <a:r>
              <a:rPr lang="en-US" sz="1600" dirty="0"/>
              <a:t> x </a:t>
            </a:r>
            <a:r>
              <a:rPr lang="en-US" sz="1600" dirty="0" err="1"/>
              <a:t>xxxxxxxxxxxxxxx</a:t>
            </a:r>
            <a:r>
              <a:rPr lang="en-US" sz="1600" dirty="0"/>
              <a:t> x </a:t>
            </a:r>
            <a:r>
              <a:rPr lang="en-US" sz="1600" dirty="0" err="1"/>
              <a:t>xxxxxx</a:t>
            </a:r>
            <a:r>
              <a:rPr lang="en-US" sz="1600" dirty="0"/>
              <a:t> x xxx x xxx xx xxx </a:t>
            </a:r>
            <a:r>
              <a:rPr lang="en-US" sz="1600" dirty="0" err="1"/>
              <a:t>xxx</a:t>
            </a:r>
            <a:r>
              <a:rPr lang="en-US" sz="1600" dirty="0"/>
              <a:t> </a:t>
            </a:r>
            <a:r>
              <a:rPr lang="en-US" sz="1600" dirty="0" err="1"/>
              <a:t>xxxx</a:t>
            </a:r>
            <a:r>
              <a:rPr lang="en-US" sz="1600" dirty="0"/>
              <a:t> x </a:t>
            </a:r>
            <a:r>
              <a:rPr lang="en-US" sz="1600" dirty="0" err="1"/>
              <a:t>xxxxxx</a:t>
            </a:r>
            <a:r>
              <a:rPr lang="en-US" sz="1600" dirty="0"/>
              <a:t> xxx </a:t>
            </a:r>
            <a:r>
              <a:rPr lang="en-US" sz="1600" dirty="0" err="1"/>
              <a:t>xxxxxxx</a:t>
            </a:r>
            <a:r>
              <a:rPr lang="en-US" sz="1600" dirty="0"/>
              <a:t> xxx</a:t>
            </a:r>
          </a:p>
          <a:p>
            <a:pPr>
              <a:lnSpc>
                <a:spcPct val="90000"/>
              </a:lnSpc>
              <a:spcBef>
                <a:spcPts val="1200"/>
              </a:spcBef>
            </a:pPr>
            <a:endParaRPr lang="en-US" sz="1600" dirty="0"/>
          </a:p>
          <a:p>
            <a:pPr>
              <a:lnSpc>
                <a:spcPct val="90000"/>
              </a:lnSpc>
              <a:spcBef>
                <a:spcPts val="1200"/>
              </a:spcBef>
            </a:pPr>
            <a:r>
              <a:rPr lang="en-US" sz="1600" dirty="0" err="1"/>
              <a:t>Xxxxx</a:t>
            </a:r>
            <a:r>
              <a:rPr lang="en-US" sz="1600" dirty="0"/>
              <a:t> xxx </a:t>
            </a:r>
            <a:r>
              <a:rPr lang="en-US" sz="1600" dirty="0" err="1"/>
              <a:t>xxxx</a:t>
            </a:r>
            <a:r>
              <a:rPr lang="en-US" sz="1600" dirty="0"/>
              <a:t> </a:t>
            </a:r>
            <a:r>
              <a:rPr lang="en-US" sz="1600" dirty="0" err="1"/>
              <a:t>xxxxx</a:t>
            </a:r>
            <a:r>
              <a:rPr lang="en-US" sz="1600" dirty="0"/>
              <a:t> xx </a:t>
            </a:r>
            <a:r>
              <a:rPr lang="en-US" sz="1600" dirty="0" err="1"/>
              <a:t>xxxx</a:t>
            </a:r>
            <a:r>
              <a:rPr lang="en-US" sz="1600" dirty="0"/>
              <a:t> </a:t>
            </a:r>
            <a:r>
              <a:rPr lang="en-US" sz="1600" dirty="0" err="1"/>
              <a:t>xxxx</a:t>
            </a:r>
            <a:r>
              <a:rPr lang="en-US" sz="1600" dirty="0"/>
              <a:t> </a:t>
            </a:r>
            <a:r>
              <a:rPr lang="en-US" sz="1600" dirty="0" err="1"/>
              <a:t>xxxxxx</a:t>
            </a:r>
            <a:endParaRPr lang="en-US" sz="1600" dirty="0"/>
          </a:p>
          <a:p>
            <a:pPr>
              <a:lnSpc>
                <a:spcPct val="90000"/>
              </a:lnSpc>
              <a:spcBef>
                <a:spcPts val="1200"/>
              </a:spcBef>
            </a:pPr>
            <a:r>
              <a:rPr lang="en-US" sz="1600" dirty="0" err="1"/>
              <a:t>Xxxxx</a:t>
            </a:r>
            <a:endParaRPr lang="en-US" sz="1600" dirty="0"/>
          </a:p>
          <a:p>
            <a:pPr>
              <a:lnSpc>
                <a:spcPct val="90000"/>
              </a:lnSpc>
              <a:spcBef>
                <a:spcPts val="1200"/>
              </a:spcBef>
            </a:pPr>
            <a:r>
              <a:rPr lang="en-US" sz="1600" dirty="0"/>
              <a:t> </a:t>
            </a:r>
            <a:r>
              <a:rPr lang="en-US" sz="1600" dirty="0" err="1"/>
              <a:t>xxxx</a:t>
            </a:r>
            <a:r>
              <a:rPr lang="en-US" sz="1600" dirty="0"/>
              <a:t> </a:t>
            </a:r>
            <a:r>
              <a:rPr lang="en-US" sz="1600" dirty="0" err="1"/>
              <a:t>xxxx</a:t>
            </a:r>
            <a:r>
              <a:rPr lang="en-US" sz="1600" dirty="0"/>
              <a:t> xx </a:t>
            </a:r>
            <a:r>
              <a:rPr lang="en-US" sz="1600" dirty="0" err="1"/>
              <a:t>Xx</a:t>
            </a:r>
            <a:r>
              <a:rPr lang="en-US" sz="1600" dirty="0"/>
              <a:t> x </a:t>
            </a:r>
            <a:r>
              <a:rPr lang="en-US" sz="1600" dirty="0" err="1"/>
              <a:t>xxxxx</a:t>
            </a:r>
            <a:r>
              <a:rPr lang="en-US" sz="1600" dirty="0"/>
              <a:t> </a:t>
            </a:r>
            <a:r>
              <a:rPr lang="en-US" sz="1600" dirty="0" err="1"/>
              <a:t>xxxxx</a:t>
            </a:r>
            <a:r>
              <a:rPr lang="en-US" sz="1600" dirty="0"/>
              <a:t> xxx </a:t>
            </a:r>
            <a:r>
              <a:rPr lang="en-US" sz="1600" dirty="0" err="1"/>
              <a:t>xxx</a:t>
            </a:r>
            <a:r>
              <a:rPr lang="en-US" sz="1600" dirty="0"/>
              <a:t> </a:t>
            </a:r>
            <a:r>
              <a:rPr lang="en-US" sz="1600" dirty="0" err="1"/>
              <a:t>xxx</a:t>
            </a:r>
            <a:r>
              <a:rPr lang="en-US" sz="1600" dirty="0"/>
              <a:t> </a:t>
            </a:r>
            <a:r>
              <a:rPr lang="en-US" sz="1600" dirty="0" err="1"/>
              <a:t>xxxx</a:t>
            </a:r>
            <a:r>
              <a:rPr lang="en-US" sz="1600" dirty="0"/>
              <a:t> </a:t>
            </a:r>
            <a:r>
              <a:rPr lang="en-US" sz="1600" dirty="0" err="1"/>
              <a:t>xxxxx</a:t>
            </a:r>
            <a:r>
              <a:rPr lang="en-US" sz="1600" dirty="0"/>
              <a:t> x </a:t>
            </a:r>
          </a:p>
        </p:txBody>
      </p:sp>
      <p:sp>
        <p:nvSpPr>
          <p:cNvPr id="42" name="Rectangle 41"/>
          <p:cNvSpPr/>
          <p:nvPr/>
        </p:nvSpPr>
        <p:spPr>
          <a:xfrm>
            <a:off x="7315200" y="1726434"/>
            <a:ext cx="3759200" cy="748988"/>
          </a:xfrm>
          <a:prstGeom prst="rect">
            <a:avLst/>
          </a:prstGeom>
        </p:spPr>
        <p:txBody>
          <a:bodyPr wrap="square">
            <a:spAutoFit/>
          </a:bodyPr>
          <a:lstStyle/>
          <a:p>
            <a:r>
              <a:rPr lang="en-US" sz="4267" spc="-80" dirty="0"/>
              <a:t>Xxx </a:t>
            </a:r>
            <a:r>
              <a:rPr lang="en-US" sz="4267" spc="-80" dirty="0" err="1"/>
              <a:t>xxxxx</a:t>
            </a:r>
            <a:r>
              <a:rPr lang="en-US" sz="4267" spc="-80" dirty="0"/>
              <a:t> </a:t>
            </a:r>
          </a:p>
        </p:txBody>
      </p:sp>
      <p:sp>
        <p:nvSpPr>
          <p:cNvPr id="53" name="Oval 52"/>
          <p:cNvSpPr/>
          <p:nvPr/>
        </p:nvSpPr>
        <p:spPr>
          <a:xfrm>
            <a:off x="7333024" y="3601748"/>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6" name="Oval 55"/>
          <p:cNvSpPr/>
          <p:nvPr/>
        </p:nvSpPr>
        <p:spPr>
          <a:xfrm>
            <a:off x="7333024" y="4430591"/>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r>
              <a:rPr lang="en-US" sz="1800" dirty="0">
                <a:solidFill>
                  <a:srgbClr val="FFFFFF"/>
                </a:solidFill>
              </a:rPr>
              <a:t>X</a:t>
            </a:r>
          </a:p>
        </p:txBody>
      </p:sp>
      <p:sp>
        <p:nvSpPr>
          <p:cNvPr id="59" name="Oval 58"/>
          <p:cNvSpPr/>
          <p:nvPr/>
        </p:nvSpPr>
        <p:spPr>
          <a:xfrm>
            <a:off x="7333024" y="2565535"/>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800" dirty="0">
                <a:solidFill>
                  <a:srgbClr val="FFFFFF"/>
                </a:solidFill>
              </a:rPr>
              <a:t>X</a:t>
            </a:r>
          </a:p>
        </p:txBody>
      </p:sp>
      <p:pic>
        <p:nvPicPr>
          <p:cNvPr id="47" name="Picture 46">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grpSp>
        <p:nvGrpSpPr>
          <p:cNvPr id="48" name="Group 47"/>
          <p:cNvGrpSpPr/>
          <p:nvPr/>
        </p:nvGrpSpPr>
        <p:grpSpPr>
          <a:xfrm>
            <a:off x="1560677" y="1977765"/>
            <a:ext cx="4762779" cy="3502428"/>
            <a:chOff x="5257800" y="2038350"/>
            <a:chExt cx="2209800" cy="2133600"/>
          </a:xfrm>
        </p:grpSpPr>
        <p:grpSp>
          <p:nvGrpSpPr>
            <p:cNvPr id="49" name="Group 48"/>
            <p:cNvGrpSpPr/>
            <p:nvPr/>
          </p:nvGrpSpPr>
          <p:grpSpPr>
            <a:xfrm>
              <a:off x="5257800" y="2038350"/>
              <a:ext cx="2209800" cy="2133600"/>
              <a:chOff x="5257800" y="2038350"/>
              <a:chExt cx="2209800" cy="2133600"/>
            </a:xfrm>
          </p:grpSpPr>
          <p:cxnSp>
            <p:nvCxnSpPr>
              <p:cNvPr id="57" name="Straight Connector 56"/>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51" name="Group 50"/>
            <p:cNvGrpSpPr/>
            <p:nvPr/>
          </p:nvGrpSpPr>
          <p:grpSpPr>
            <a:xfrm>
              <a:off x="5257800" y="2038350"/>
              <a:ext cx="2209800" cy="2133600"/>
              <a:chOff x="5295900" y="2038350"/>
              <a:chExt cx="2133600" cy="2209800"/>
            </a:xfrm>
          </p:grpSpPr>
          <p:cxnSp>
            <p:nvCxnSpPr>
              <p:cNvPr id="52" name="Straight Connector 51"/>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grpSp>
        <p:nvGrpSpPr>
          <p:cNvPr id="62" name="Group 61"/>
          <p:cNvGrpSpPr/>
          <p:nvPr/>
        </p:nvGrpSpPr>
        <p:grpSpPr>
          <a:xfrm>
            <a:off x="4927889" y="3181019"/>
            <a:ext cx="592169" cy="592169"/>
            <a:chOff x="7952682" y="1352549"/>
            <a:chExt cx="533399" cy="533399"/>
          </a:xfrm>
        </p:grpSpPr>
        <p:sp>
          <p:nvSpPr>
            <p:cNvPr id="63" name="Teardrop 62"/>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64" name="Oval 63"/>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65" name="Group 64"/>
          <p:cNvGrpSpPr/>
          <p:nvPr/>
        </p:nvGrpSpPr>
        <p:grpSpPr>
          <a:xfrm>
            <a:off x="4018804" y="2067860"/>
            <a:ext cx="592169" cy="592169"/>
            <a:chOff x="7952682" y="1352549"/>
            <a:chExt cx="533399" cy="533399"/>
          </a:xfrm>
        </p:grpSpPr>
        <p:sp>
          <p:nvSpPr>
            <p:cNvPr id="66" name="Teardrop 65"/>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67" name="Oval 66"/>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grpSp>
        <p:nvGrpSpPr>
          <p:cNvPr id="68" name="Group 67"/>
          <p:cNvGrpSpPr/>
          <p:nvPr/>
        </p:nvGrpSpPr>
        <p:grpSpPr>
          <a:xfrm>
            <a:off x="2444018" y="4405992"/>
            <a:ext cx="592169" cy="592169"/>
            <a:chOff x="7952682" y="1352549"/>
            <a:chExt cx="533399" cy="533399"/>
          </a:xfrm>
        </p:grpSpPr>
        <p:sp>
          <p:nvSpPr>
            <p:cNvPr id="69" name="Teardrop 68"/>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1800"/>
            </a:p>
          </p:txBody>
        </p:sp>
        <p:sp>
          <p:nvSpPr>
            <p:cNvPr id="70" name="Oval 69"/>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121920" tIns="60960" rIns="121920" bIns="60960" numCol="1" spcCol="0" rtlCol="0" fromWordArt="0" anchor="ctr" anchorCtr="0" forceAA="0" compatLnSpc="1">
              <a:prstTxWarp prst="textNoShape">
                <a:avLst/>
              </a:prstTxWarp>
              <a:noAutofit/>
            </a:bodyPr>
            <a:lstStyle/>
            <a:p>
              <a:pPr algn="ctr"/>
              <a:endParaRPr lang="en-US" sz="1800" dirty="0">
                <a:solidFill>
                  <a:schemeClr val="tx1"/>
                </a:solidFill>
              </a:endParaRPr>
            </a:p>
          </p:txBody>
        </p:sp>
      </p:grpSp>
      <p:sp>
        <p:nvSpPr>
          <p:cNvPr id="71" name="TextBox 70"/>
          <p:cNvSpPr txBox="1"/>
          <p:nvPr/>
        </p:nvSpPr>
        <p:spPr>
          <a:xfrm>
            <a:off x="1471645" y="5496824"/>
            <a:ext cx="937757" cy="420564"/>
          </a:xfrm>
          <a:prstGeom prst="rect">
            <a:avLst/>
          </a:prstGeom>
          <a:noFill/>
        </p:spPr>
        <p:txBody>
          <a:bodyPr wrap="none" lIns="0" rIns="0" rtlCol="0">
            <a:spAutoFit/>
          </a:bodyPr>
          <a:lstStyle/>
          <a:p>
            <a:r>
              <a:rPr lang="en-US" sz="2133" dirty="0"/>
              <a:t>Xxx </a:t>
            </a:r>
            <a:r>
              <a:rPr lang="en-US" sz="2133" dirty="0" err="1"/>
              <a:t>xxx</a:t>
            </a:r>
            <a:r>
              <a:rPr lang="en-US" sz="2133" dirty="0"/>
              <a:t> </a:t>
            </a:r>
          </a:p>
        </p:txBody>
      </p:sp>
      <p:sp>
        <p:nvSpPr>
          <p:cNvPr id="72" name="TextBox 71"/>
          <p:cNvSpPr txBox="1"/>
          <p:nvPr/>
        </p:nvSpPr>
        <p:spPr>
          <a:xfrm>
            <a:off x="1560677" y="1624832"/>
            <a:ext cx="706925" cy="338554"/>
          </a:xfrm>
          <a:prstGeom prst="rect">
            <a:avLst/>
          </a:prstGeom>
          <a:noFill/>
        </p:spPr>
        <p:txBody>
          <a:bodyPr wrap="none" lIns="0" rIns="0" rtlCol="0">
            <a:spAutoFit/>
          </a:bodyPr>
          <a:lstStyle/>
          <a:p>
            <a:r>
              <a:rPr lang="en-US" sz="1600" dirty="0"/>
              <a:t>Xxx xxx </a:t>
            </a:r>
          </a:p>
        </p:txBody>
      </p:sp>
      <p:sp>
        <p:nvSpPr>
          <p:cNvPr id="73" name="TextBox 72"/>
          <p:cNvSpPr txBox="1"/>
          <p:nvPr/>
        </p:nvSpPr>
        <p:spPr>
          <a:xfrm>
            <a:off x="3942692" y="1624832"/>
            <a:ext cx="783869" cy="338554"/>
          </a:xfrm>
          <a:prstGeom prst="rect">
            <a:avLst/>
          </a:prstGeom>
          <a:noFill/>
        </p:spPr>
        <p:txBody>
          <a:bodyPr wrap="none" lIns="0" rIns="0" rtlCol="0">
            <a:spAutoFit/>
          </a:bodyPr>
          <a:lstStyle/>
          <a:p>
            <a:r>
              <a:rPr lang="en-US" sz="1600" dirty="0"/>
              <a:t>Xx x xxx </a:t>
            </a:r>
          </a:p>
        </p:txBody>
      </p:sp>
      <p:sp>
        <p:nvSpPr>
          <p:cNvPr id="74" name="TextBox 73"/>
          <p:cNvSpPr txBox="1"/>
          <p:nvPr/>
        </p:nvSpPr>
        <p:spPr>
          <a:xfrm rot="5400000">
            <a:off x="6013608" y="3071360"/>
            <a:ext cx="934551" cy="338554"/>
          </a:xfrm>
          <a:prstGeom prst="rect">
            <a:avLst/>
          </a:prstGeom>
          <a:noFill/>
        </p:spPr>
        <p:txBody>
          <a:bodyPr wrap="none" lIns="0" rIns="0" rtlCol="0">
            <a:spAutoFit/>
          </a:bodyPr>
          <a:lstStyle/>
          <a:p>
            <a:pPr algn="r"/>
            <a:r>
              <a:rPr lang="en-US" sz="1600" dirty="0"/>
              <a:t>Xx x xxx x </a:t>
            </a:r>
          </a:p>
        </p:txBody>
      </p:sp>
      <p:sp>
        <p:nvSpPr>
          <p:cNvPr id="75" name="TextBox 74"/>
          <p:cNvSpPr txBox="1"/>
          <p:nvPr/>
        </p:nvSpPr>
        <p:spPr>
          <a:xfrm rot="5400000">
            <a:off x="6052077" y="4867880"/>
            <a:ext cx="857607" cy="338554"/>
          </a:xfrm>
          <a:prstGeom prst="rect">
            <a:avLst/>
          </a:prstGeom>
          <a:noFill/>
        </p:spPr>
        <p:txBody>
          <a:bodyPr wrap="none" lIns="0" rIns="0" rtlCol="0">
            <a:spAutoFit/>
          </a:bodyPr>
          <a:lstStyle/>
          <a:p>
            <a:pPr algn="r"/>
            <a:r>
              <a:rPr lang="en-US" sz="1600" dirty="0"/>
              <a:t>Xxx xxx x </a:t>
            </a:r>
          </a:p>
        </p:txBody>
      </p:sp>
      <p:sp>
        <p:nvSpPr>
          <p:cNvPr id="76" name="Right Arrow 29"/>
          <p:cNvSpPr/>
          <p:nvPr/>
        </p:nvSpPr>
        <p:spPr>
          <a:xfrm rot="16200000">
            <a:off x="-227570" y="3570016"/>
            <a:ext cx="3550265" cy="36576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77" name="Right Arrow 39"/>
          <p:cNvSpPr/>
          <p:nvPr/>
        </p:nvSpPr>
        <p:spPr>
          <a:xfrm>
            <a:off x="1499995" y="5302785"/>
            <a:ext cx="4823460" cy="362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3200"/>
          </a:p>
        </p:txBody>
      </p:sp>
      <p:sp>
        <p:nvSpPr>
          <p:cNvPr id="78" name="TextBox 77"/>
          <p:cNvSpPr txBox="1"/>
          <p:nvPr/>
        </p:nvSpPr>
        <p:spPr>
          <a:xfrm>
            <a:off x="3146271" y="2182904"/>
            <a:ext cx="763029" cy="338554"/>
          </a:xfrm>
          <a:prstGeom prst="rect">
            <a:avLst/>
          </a:prstGeom>
          <a:noFill/>
        </p:spPr>
        <p:txBody>
          <a:bodyPr wrap="none" lIns="0" rIns="0" rtlCol="0">
            <a:spAutoFit/>
          </a:bodyPr>
          <a:lstStyle/>
          <a:p>
            <a:pPr algn="r"/>
            <a:r>
              <a:rPr lang="en-US" sz="1600" dirty="0"/>
              <a:t>Xx xxx x </a:t>
            </a:r>
          </a:p>
        </p:txBody>
      </p:sp>
      <p:sp>
        <p:nvSpPr>
          <p:cNvPr id="79" name="TextBox 78"/>
          <p:cNvSpPr txBox="1"/>
          <p:nvPr/>
        </p:nvSpPr>
        <p:spPr>
          <a:xfrm>
            <a:off x="3144695" y="4496690"/>
            <a:ext cx="1029128" cy="338554"/>
          </a:xfrm>
          <a:prstGeom prst="rect">
            <a:avLst/>
          </a:prstGeom>
          <a:noFill/>
        </p:spPr>
        <p:txBody>
          <a:bodyPr wrap="none" lIns="0" rIns="0" rtlCol="0">
            <a:spAutoFit/>
          </a:bodyPr>
          <a:lstStyle/>
          <a:p>
            <a:r>
              <a:rPr lang="en-US" sz="1600" dirty="0" err="1"/>
              <a:t>Xxxx</a:t>
            </a:r>
            <a:r>
              <a:rPr lang="en-US" sz="1600" dirty="0"/>
              <a:t> </a:t>
            </a:r>
            <a:r>
              <a:rPr lang="en-US" sz="1600" dirty="0" err="1"/>
              <a:t>xxxxxx</a:t>
            </a:r>
            <a:endParaRPr lang="en-US" sz="1600" dirty="0"/>
          </a:p>
        </p:txBody>
      </p:sp>
      <p:pic>
        <p:nvPicPr>
          <p:cNvPr id="80" name="Picture 2" descr="Image result for hbr"/>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3120413" y="4430591"/>
            <a:ext cx="1086402" cy="490578"/>
          </a:xfrm>
          <a:prstGeom prst="rect">
            <a:avLst/>
          </a:prstGeom>
          <a:noFill/>
          <a:extLst>
            <a:ext uri="{909E8E84-426E-40dd-AFC4-6F175D3DCCD1}">
              <a14:hiddenFill xmlns:a14="http://schemas.microsoft.com/office/drawing/2010/main" xmlns="">
                <a:solidFill>
                  <a:srgbClr val="FFFFFF"/>
                </a:solidFill>
              </a14:hiddenFill>
            </a:ext>
          </a:extLst>
        </p:spPr>
      </p:pic>
      <p:pic>
        <p:nvPicPr>
          <p:cNvPr id="81" name="Picture 4" descr="Image result for mckinsey"/>
          <p:cNvPicPr>
            <a:picLocks noChangeAspect="1" noChangeArrowheads="1"/>
          </p:cNvPicPr>
          <p:nvPr/>
        </p:nvPicPr>
        <p:blipFill>
          <a:blip r:embed="rId6" cstate="screen">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423592" y="2182903"/>
            <a:ext cx="1485708" cy="490013"/>
          </a:xfrm>
          <a:prstGeom prst="rect">
            <a:avLst/>
          </a:prstGeom>
          <a:noFill/>
          <a:extLst>
            <a:ext uri="{909E8E84-426E-40dd-AFC4-6F175D3DCCD1}">
              <a14:hiddenFill xmlns:a14="http://schemas.microsoft.com/office/drawing/2010/main" xmlns="">
                <a:solidFill>
                  <a:srgbClr val="FFFFFF"/>
                </a:solidFill>
              </a14:hiddenFill>
            </a:ext>
          </a:extLst>
        </p:spPr>
      </p:pic>
      <p:pic>
        <p:nvPicPr>
          <p:cNvPr id="82" name="Picture 81"/>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287688" y="3266755"/>
            <a:ext cx="1565789" cy="450277"/>
          </a:xfrm>
          <a:prstGeom prst="rect">
            <a:avLst/>
          </a:prstGeom>
          <a:solidFill>
            <a:schemeClr val="bg1"/>
          </a:solidFill>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7768027" y="2709586"/>
            <a:ext cx="7315200" cy="84930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1" name="Rectangle 70"/>
          <p:cNvSpPr/>
          <p:nvPr/>
        </p:nvSpPr>
        <p:spPr>
          <a:xfrm>
            <a:off x="-7768027" y="3541264"/>
            <a:ext cx="7315200" cy="84930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ectangle 71"/>
          <p:cNvSpPr/>
          <p:nvPr/>
        </p:nvSpPr>
        <p:spPr>
          <a:xfrm>
            <a:off x="-7768028" y="4372944"/>
            <a:ext cx="7315200" cy="84930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3" name="Rectangle 72"/>
          <p:cNvSpPr/>
          <p:nvPr/>
        </p:nvSpPr>
        <p:spPr>
          <a:xfrm>
            <a:off x="-7768027" y="1877907"/>
            <a:ext cx="7315200" cy="84930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Pentagon 7"/>
          <p:cNvSpPr/>
          <p:nvPr/>
        </p:nvSpPr>
        <p:spPr>
          <a:xfrm>
            <a:off x="1859037" y="2709586"/>
            <a:ext cx="7632096" cy="849309"/>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Pentagon 8"/>
          <p:cNvSpPr/>
          <p:nvPr/>
        </p:nvSpPr>
        <p:spPr>
          <a:xfrm>
            <a:off x="1859037" y="3541264"/>
            <a:ext cx="8241696" cy="849309"/>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Pentagon 9"/>
          <p:cNvSpPr/>
          <p:nvPr/>
        </p:nvSpPr>
        <p:spPr>
          <a:xfrm>
            <a:off x="1859038" y="4372944"/>
            <a:ext cx="7124095" cy="849309"/>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Pentagon 16"/>
          <p:cNvSpPr/>
          <p:nvPr/>
        </p:nvSpPr>
        <p:spPr>
          <a:xfrm>
            <a:off x="1859038" y="1877907"/>
            <a:ext cx="9359295" cy="849309"/>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2" name="Group 31"/>
          <p:cNvGrpSpPr/>
          <p:nvPr/>
        </p:nvGrpSpPr>
        <p:grpSpPr>
          <a:xfrm>
            <a:off x="2269672" y="1363142"/>
            <a:ext cx="2540000" cy="4494945"/>
            <a:chOff x="3429000" y="1428750"/>
            <a:chExt cx="1517831" cy="2686050"/>
          </a:xfrm>
        </p:grpSpPr>
        <p:pic>
          <p:nvPicPr>
            <p:cNvPr id="34" name="Picture 33"/>
            <p:cNvPicPr>
              <a:picLocks noChangeAspect="1"/>
            </p:cNvPicPr>
            <p:nvPr/>
          </p:nvPicPr>
          <p:blipFill>
            <a:blip r:embed="rId2"/>
            <a:stretch>
              <a:fillRect/>
            </a:stretch>
          </p:blipFill>
          <p:spPr>
            <a:xfrm>
              <a:off x="3429000" y="1428750"/>
              <a:ext cx="1517831" cy="2686050"/>
            </a:xfrm>
            <a:prstGeom prst="rect">
              <a:avLst/>
            </a:prstGeom>
          </p:spPr>
        </p:pic>
        <p:sp>
          <p:nvSpPr>
            <p:cNvPr id="37" name="Rounded Rectangle 36"/>
            <p:cNvSpPr/>
            <p:nvPr/>
          </p:nvSpPr>
          <p:spPr>
            <a:xfrm>
              <a:off x="4012395" y="1565910"/>
              <a:ext cx="351040" cy="45720"/>
            </a:xfrm>
            <a:prstGeom prst="roundRect">
              <a:avLst>
                <a:gd name="adj" fmla="val 50000"/>
              </a:avLst>
            </a:prstGeom>
            <a:solidFill>
              <a:schemeClr val="tx1">
                <a:lumMod val="50000"/>
                <a:alpha val="50000"/>
              </a:schemeClr>
            </a:solidFill>
            <a:ln w="12700" cmpd="sng">
              <a:gradFill flip="none" rotWithShape="1">
                <a:gsLst>
                  <a:gs pos="0">
                    <a:schemeClr val="tx1">
                      <a:lumMod val="50000"/>
                    </a:schemeClr>
                  </a:gs>
                  <a:gs pos="100000">
                    <a:schemeClr val="bg1">
                      <a:lumMod val="5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Oval 37"/>
            <p:cNvSpPr/>
            <p:nvPr/>
          </p:nvSpPr>
          <p:spPr>
            <a:xfrm>
              <a:off x="4080055" y="3811360"/>
              <a:ext cx="215720" cy="215720"/>
            </a:xfrm>
            <a:prstGeom prst="ellipse">
              <a:avLst/>
            </a:prstGeom>
            <a:solidFill>
              <a:schemeClr val="tx1">
                <a:lumMod val="50000"/>
                <a:alpha val="50000"/>
              </a:schemeClr>
            </a:solidFill>
            <a:ln w="3175" cmpd="sng">
              <a:gradFill flip="none" rotWithShape="1">
                <a:gsLst>
                  <a:gs pos="0">
                    <a:schemeClr val="tx1">
                      <a:lumMod val="50000"/>
                    </a:schemeClr>
                  </a:gs>
                  <a:gs pos="100000">
                    <a:schemeClr val="bg1">
                      <a:lumMod val="50000"/>
                      <a:alpha val="4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2" name="Title 1"/>
          <p:cNvSpPr>
            <a:spLocks noGrp="1"/>
          </p:cNvSpPr>
          <p:nvPr>
            <p:ph type="title"/>
          </p:nvPr>
        </p:nvSpPr>
        <p:spPr>
          <a:xfrm>
            <a:off x="855133" y="279961"/>
            <a:ext cx="10363200" cy="817561"/>
          </a:xfrm>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855133" y="990600"/>
            <a:ext cx="10363200" cy="406400"/>
          </a:xfrm>
        </p:spPr>
        <p:txBody>
          <a:bodyPr/>
          <a:lstStyle/>
          <a:p>
            <a:pPr algn="r"/>
            <a:r>
              <a:rPr lang="en-US" dirty="0"/>
              <a:t>Xx xxx x xxx </a:t>
            </a:r>
            <a:r>
              <a:rPr lang="en-US" dirty="0" err="1"/>
              <a:t>xxxx</a:t>
            </a:r>
            <a:r>
              <a:rPr lang="en-US" dirty="0"/>
              <a:t> x </a:t>
            </a:r>
            <a:r>
              <a:rPr lang="en-US" dirty="0" err="1"/>
              <a:t>xxxx</a:t>
            </a:r>
            <a:endParaRPr lang="en-US" dirty="0"/>
          </a:p>
        </p:txBody>
      </p:sp>
      <p:sp>
        <p:nvSpPr>
          <p:cNvPr id="31" name="Freeform 41"/>
          <p:cNvSpPr>
            <a:spLocks noChangeAspect="1" noEditPoints="1"/>
          </p:cNvSpPr>
          <p:nvPr/>
        </p:nvSpPr>
        <p:spPr bwMode="auto">
          <a:xfrm>
            <a:off x="3369934" y="3760229"/>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3" name="Freeform 147"/>
          <p:cNvSpPr>
            <a:spLocks noChangeAspect="1" noEditPoints="1"/>
          </p:cNvSpPr>
          <p:nvPr/>
        </p:nvSpPr>
        <p:spPr bwMode="auto">
          <a:xfrm>
            <a:off x="3376834" y="2096872"/>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5" name="Freeform 33"/>
          <p:cNvSpPr>
            <a:spLocks noChangeAspect="1" noEditPoints="1"/>
          </p:cNvSpPr>
          <p:nvPr/>
        </p:nvSpPr>
        <p:spPr bwMode="auto">
          <a:xfrm>
            <a:off x="3327923" y="2928551"/>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6" name="Freeform 21"/>
          <p:cNvSpPr>
            <a:spLocks noEditPoints="1"/>
          </p:cNvSpPr>
          <p:nvPr/>
        </p:nvSpPr>
        <p:spPr bwMode="auto">
          <a:xfrm>
            <a:off x="3334283" y="4592565"/>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43" name="Rectangle 42"/>
          <p:cNvSpPr/>
          <p:nvPr/>
        </p:nvSpPr>
        <p:spPr>
          <a:xfrm>
            <a:off x="7496995" y="2841853"/>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60%</a:t>
            </a:r>
          </a:p>
        </p:txBody>
      </p:sp>
      <p:sp>
        <p:nvSpPr>
          <p:cNvPr id="44" name="Rectangle 43"/>
          <p:cNvSpPr/>
          <p:nvPr/>
        </p:nvSpPr>
        <p:spPr>
          <a:xfrm>
            <a:off x="8106595" y="3673532"/>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75%</a:t>
            </a:r>
          </a:p>
        </p:txBody>
      </p:sp>
      <p:sp>
        <p:nvSpPr>
          <p:cNvPr id="45" name="Rectangle 44"/>
          <p:cNvSpPr/>
          <p:nvPr/>
        </p:nvSpPr>
        <p:spPr>
          <a:xfrm>
            <a:off x="6988995" y="4505212"/>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45%</a:t>
            </a:r>
          </a:p>
        </p:txBody>
      </p:sp>
      <p:sp>
        <p:nvSpPr>
          <p:cNvPr id="46" name="Rectangle 45"/>
          <p:cNvSpPr/>
          <p:nvPr/>
        </p:nvSpPr>
        <p:spPr>
          <a:xfrm>
            <a:off x="9224193" y="2021989"/>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90%</a:t>
            </a:r>
          </a:p>
        </p:txBody>
      </p:sp>
      <p:sp>
        <p:nvSpPr>
          <p:cNvPr id="48" name="Rectangle 47"/>
          <p:cNvSpPr/>
          <p:nvPr/>
        </p:nvSpPr>
        <p:spPr>
          <a:xfrm>
            <a:off x="5020733" y="1993759"/>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Rectangle 48"/>
          <p:cNvSpPr/>
          <p:nvPr/>
        </p:nvSpPr>
        <p:spPr>
          <a:xfrm>
            <a:off x="5020733" y="2825438"/>
            <a:ext cx="3454400" cy="563231"/>
          </a:xfrm>
          <a:prstGeom prst="rect">
            <a:avLst/>
          </a:prstGeom>
        </p:spPr>
        <p:txBody>
          <a:bodyPr wrap="square" lIns="0" rIns="0">
            <a:spAutoFit/>
          </a:bodyPr>
          <a:lstStyle/>
          <a:p>
            <a:pPr>
              <a:lnSpc>
                <a:spcPct val="85000"/>
              </a:lnSpc>
            </a:pPr>
            <a:r>
              <a:rPr lang="en-US" sz="2133" dirty="0" err="1">
                <a:solidFill>
                  <a:srgbClr val="FFFFFF"/>
                </a:solidFill>
              </a:rPr>
              <a:t>Xxxx</a:t>
            </a:r>
            <a:r>
              <a:rPr lang="en-US" sz="2133" dirty="0">
                <a:solidFill>
                  <a:srgbClr val="FFFFFF"/>
                </a:solidFill>
              </a:rPr>
              <a:t> xx </a:t>
            </a: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0" name="Rectangle 49"/>
          <p:cNvSpPr/>
          <p:nvPr/>
        </p:nvSpPr>
        <p:spPr>
          <a:xfrm>
            <a:off x="5020733" y="3657117"/>
            <a:ext cx="3454400" cy="563231"/>
          </a:xfrm>
          <a:prstGeom prst="rect">
            <a:avLst/>
          </a:prstGeom>
        </p:spPr>
        <p:txBody>
          <a:bodyPr wrap="square" lIns="0" rIns="0">
            <a:spAutoFit/>
          </a:bodyPr>
          <a:lstStyle/>
          <a:p>
            <a:pPr>
              <a:lnSpc>
                <a:spcPct val="85000"/>
              </a:lnSpc>
            </a:pPr>
            <a:r>
              <a:rPr lang="en-US" sz="2133" dirty="0" err="1">
                <a:solidFill>
                  <a:srgbClr val="FFFFFF"/>
                </a:solidFill>
              </a:rPr>
              <a:t>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1" name="Rectangle 50"/>
          <p:cNvSpPr/>
          <p:nvPr/>
        </p:nvSpPr>
        <p:spPr>
          <a:xfrm>
            <a:off x="5020733" y="4488797"/>
            <a:ext cx="3454400" cy="563231"/>
          </a:xfrm>
          <a:prstGeom prst="rect">
            <a:avLst/>
          </a:prstGeom>
        </p:spPr>
        <p:txBody>
          <a:bodyPr wrap="square" lIns="0" rIns="0">
            <a:spAutoFit/>
          </a:bodyPr>
          <a:lstStyle/>
          <a:p>
            <a:pPr>
              <a:lnSpc>
                <a:spcPct val="85000"/>
              </a:lnSpc>
            </a:pPr>
            <a:r>
              <a:rPr lang="en-US" sz="2133" dirty="0" err="1">
                <a:solidFill>
                  <a:srgbClr val="FFFFFF"/>
                </a:solidFill>
              </a:rPr>
              <a:t>xXxxxxxxx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23" name="Rectangle 22"/>
          <p:cNvSpPr/>
          <p:nvPr/>
        </p:nvSpPr>
        <p:spPr>
          <a:xfrm>
            <a:off x="-55033" y="2223522"/>
            <a:ext cx="1318093"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02</a:t>
            </a:r>
          </a:p>
        </p:txBody>
      </p:sp>
      <p:sp>
        <p:nvSpPr>
          <p:cNvPr id="26" name="Rectangle 25"/>
          <p:cNvSpPr/>
          <p:nvPr/>
        </p:nvSpPr>
        <p:spPr>
          <a:xfrm>
            <a:off x="-55033" y="931334"/>
            <a:ext cx="1318093"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01</a:t>
            </a:r>
          </a:p>
        </p:txBody>
      </p:sp>
      <p:sp>
        <p:nvSpPr>
          <p:cNvPr id="24" name="Rectangle 23"/>
          <p:cNvSpPr/>
          <p:nvPr/>
        </p:nvSpPr>
        <p:spPr>
          <a:xfrm>
            <a:off x="-55033" y="3541265"/>
            <a:ext cx="1318093"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03</a:t>
            </a:r>
          </a:p>
        </p:txBody>
      </p:sp>
      <p:sp>
        <p:nvSpPr>
          <p:cNvPr id="25" name="Rectangle 24"/>
          <p:cNvSpPr/>
          <p:nvPr/>
        </p:nvSpPr>
        <p:spPr>
          <a:xfrm>
            <a:off x="-55033" y="4827211"/>
            <a:ext cx="1318093"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04</a:t>
            </a:r>
          </a:p>
        </p:txBody>
      </p:sp>
      <p:sp>
        <p:nvSpPr>
          <p:cNvPr id="16" name="Manual Input 10"/>
          <p:cNvSpPr/>
          <p:nvPr/>
        </p:nvSpPr>
        <p:spPr>
          <a:xfrm flipH="1">
            <a:off x="1252618" y="931334"/>
            <a:ext cx="618516" cy="260687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Manual Input 10"/>
          <p:cNvSpPr/>
          <p:nvPr/>
        </p:nvSpPr>
        <p:spPr>
          <a:xfrm flipH="1">
            <a:off x="1252618" y="2269760"/>
            <a:ext cx="618516" cy="127660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a:p>
        </p:txBody>
      </p:sp>
      <p:sp>
        <p:nvSpPr>
          <p:cNvPr id="41" name="Manual Input 10"/>
          <p:cNvSpPr/>
          <p:nvPr/>
        </p:nvSpPr>
        <p:spPr>
          <a:xfrm flipH="1" flipV="1">
            <a:off x="1252617" y="3541263"/>
            <a:ext cx="618516" cy="260687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Manual Input 10"/>
          <p:cNvSpPr/>
          <p:nvPr/>
        </p:nvSpPr>
        <p:spPr>
          <a:xfrm flipH="1" flipV="1">
            <a:off x="1252617" y="3541264"/>
            <a:ext cx="618516" cy="1276608"/>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a:p>
        </p:txBody>
      </p:sp>
    </p:spTree>
    <p:extLst>
      <p:ext uri="{BB962C8B-B14F-4D97-AF65-F5344CB8AC3E}">
        <p14:creationId xmlns:p14="http://schemas.microsoft.com/office/powerpoint/2010/main" val="215486195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200"/>
                                        <p:tgtEl>
                                          <p:spTgt spid="1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200"/>
                                        <p:tgtEl>
                                          <p:spTgt spid="3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left)">
                                      <p:cBhvr>
                                        <p:cTn id="13" dur="200"/>
                                        <p:tgtEl>
                                          <p:spTgt spid="4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left)">
                                      <p:cBhvr>
                                        <p:cTn id="16" dur="200"/>
                                        <p:tgtEl>
                                          <p:spTgt spid="41"/>
                                        </p:tgtEl>
                                      </p:cBhvr>
                                    </p:animEffect>
                                  </p:childTnLst>
                                </p:cTn>
                              </p:par>
                            </p:childTnLst>
                          </p:cTn>
                        </p:par>
                        <p:par>
                          <p:cTn id="17" fill="hold">
                            <p:stCondLst>
                              <p:cond delay="200"/>
                            </p:stCondLst>
                            <p:childTnLst>
                              <p:par>
                                <p:cTn id="18" presetID="2" presetClass="entr" presetSubtype="8" decel="66667"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600" fill="hold"/>
                                        <p:tgtEl>
                                          <p:spTgt spid="17"/>
                                        </p:tgtEl>
                                        <p:attrNameLst>
                                          <p:attrName>ppt_x</p:attrName>
                                        </p:attrNameLst>
                                      </p:cBhvr>
                                      <p:tavLst>
                                        <p:tav tm="0">
                                          <p:val>
                                            <p:strVal val="0-#ppt_w/2"/>
                                          </p:val>
                                        </p:tav>
                                        <p:tav tm="100000">
                                          <p:val>
                                            <p:strVal val="#ppt_x"/>
                                          </p:val>
                                        </p:tav>
                                      </p:tavLst>
                                    </p:anim>
                                    <p:anim calcmode="lin" valueType="num">
                                      <p:cBhvr additive="base">
                                        <p:cTn id="21" dur="600" fill="hold"/>
                                        <p:tgtEl>
                                          <p:spTgt spid="17"/>
                                        </p:tgtEl>
                                        <p:attrNameLst>
                                          <p:attrName>ppt_y</p:attrName>
                                        </p:attrNameLst>
                                      </p:cBhvr>
                                      <p:tavLst>
                                        <p:tav tm="0">
                                          <p:val>
                                            <p:strVal val="#ppt_y"/>
                                          </p:val>
                                        </p:tav>
                                        <p:tav tm="100000">
                                          <p:val>
                                            <p:strVal val="#ppt_y"/>
                                          </p:val>
                                        </p:tav>
                                      </p:tavLst>
                                    </p:anim>
                                  </p:childTnLst>
                                </p:cTn>
                              </p:par>
                              <p:par>
                                <p:cTn id="22" presetID="2" presetClass="entr" presetSubtype="8" decel="71429"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700" fill="hold"/>
                                        <p:tgtEl>
                                          <p:spTgt spid="8"/>
                                        </p:tgtEl>
                                        <p:attrNameLst>
                                          <p:attrName>ppt_x</p:attrName>
                                        </p:attrNameLst>
                                      </p:cBhvr>
                                      <p:tavLst>
                                        <p:tav tm="0">
                                          <p:val>
                                            <p:strVal val="0-#ppt_w/2"/>
                                          </p:val>
                                        </p:tav>
                                        <p:tav tm="100000">
                                          <p:val>
                                            <p:strVal val="#ppt_x"/>
                                          </p:val>
                                        </p:tav>
                                      </p:tavLst>
                                    </p:anim>
                                    <p:anim calcmode="lin" valueType="num">
                                      <p:cBhvr additive="base">
                                        <p:cTn id="25" dur="700" fill="hold"/>
                                        <p:tgtEl>
                                          <p:spTgt spid="8"/>
                                        </p:tgtEl>
                                        <p:attrNameLst>
                                          <p:attrName>ppt_y</p:attrName>
                                        </p:attrNameLst>
                                      </p:cBhvr>
                                      <p:tavLst>
                                        <p:tav tm="0">
                                          <p:val>
                                            <p:strVal val="#ppt_y"/>
                                          </p:val>
                                        </p:tav>
                                        <p:tav tm="100000">
                                          <p:val>
                                            <p:strVal val="#ppt_y"/>
                                          </p:val>
                                        </p:tav>
                                      </p:tavLst>
                                    </p:anim>
                                  </p:childTnLst>
                                </p:cTn>
                              </p:par>
                              <p:par>
                                <p:cTn id="26" presetID="2" presetClass="entr" presetSubtype="8" decel="75000" fill="hold" grpId="0" nodeType="withEffect">
                                  <p:stCondLst>
                                    <p:cond delay="10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2" presetClass="entr" presetSubtype="8" decel="88889" fill="hold" grpId="0" nodeType="withEffect">
                                  <p:stCondLst>
                                    <p:cond delay="2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200" fill="hold"/>
                                        <p:tgtEl>
                                          <p:spTgt spid="10"/>
                                        </p:tgtEl>
                                        <p:attrNameLst>
                                          <p:attrName>ppt_x</p:attrName>
                                        </p:attrNameLst>
                                      </p:cBhvr>
                                      <p:tavLst>
                                        <p:tav tm="0">
                                          <p:val>
                                            <p:strVal val="0-#ppt_w/2"/>
                                          </p:val>
                                        </p:tav>
                                        <p:tav tm="100000">
                                          <p:val>
                                            <p:strVal val="#ppt_x"/>
                                          </p:val>
                                        </p:tav>
                                      </p:tavLst>
                                    </p:anim>
                                    <p:anim calcmode="lin" valueType="num">
                                      <p:cBhvr additive="base">
                                        <p:cTn id="33" dur="12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63" presetClass="path" presetSubtype="0" accel="50000" decel="50000" fill="hold" grpId="0" nodeType="clickEffect">
                                  <p:stCondLst>
                                    <p:cond delay="0"/>
                                  </p:stCondLst>
                                  <p:childTnLst>
                                    <p:animMotion origin="layout" path="M 2.77778E-6 -3.82716E-6 L 1.07396 -3.82716E-6 " pathEditMode="relative" rAng="0" ptsTypes="AA">
                                      <p:cBhvr>
                                        <p:cTn id="37" dur="600" fill="hold"/>
                                        <p:tgtEl>
                                          <p:spTgt spid="73"/>
                                        </p:tgtEl>
                                        <p:attrNameLst>
                                          <p:attrName>ppt_x</p:attrName>
                                          <p:attrName>ppt_y</p:attrName>
                                        </p:attrNameLst>
                                      </p:cBhvr>
                                      <p:rCtr x="53698" y="0"/>
                                    </p:animMotion>
                                  </p:childTnLst>
                                </p:cTn>
                              </p:par>
                              <p:par>
                                <p:cTn id="38" presetID="63" presetClass="path" presetSubtype="0" accel="50000" decel="50000" fill="hold" grpId="0" nodeType="withEffect">
                                  <p:stCondLst>
                                    <p:cond delay="0"/>
                                  </p:stCondLst>
                                  <p:childTnLst>
                                    <p:animMotion origin="layout" path="M 2.77778E-6 -1.23457E-7 L 1.09375 0.00062 " pathEditMode="relative" rAng="0" ptsTypes="AA">
                                      <p:cBhvr>
                                        <p:cTn id="39" dur="600" fill="hold"/>
                                        <p:tgtEl>
                                          <p:spTgt spid="70"/>
                                        </p:tgtEl>
                                        <p:attrNameLst>
                                          <p:attrName>ppt_x</p:attrName>
                                          <p:attrName>ppt_y</p:attrName>
                                        </p:attrNameLst>
                                      </p:cBhvr>
                                      <p:rCtr x="54688" y="31"/>
                                    </p:animMotion>
                                  </p:childTnLst>
                                </p:cTn>
                              </p:par>
                              <p:par>
                                <p:cTn id="40" presetID="63" presetClass="path" presetSubtype="0" accel="50000" decel="50000" fill="hold" grpId="0" nodeType="withEffect">
                                  <p:stCondLst>
                                    <p:cond delay="0"/>
                                  </p:stCondLst>
                                  <p:childTnLst>
                                    <p:animMotion origin="layout" path="M 2.77778E-6 3.58025E-6 L 1.09132 3.58025E-6 " pathEditMode="relative" rAng="0" ptsTypes="AA">
                                      <p:cBhvr>
                                        <p:cTn id="41" dur="600" fill="hold"/>
                                        <p:tgtEl>
                                          <p:spTgt spid="71"/>
                                        </p:tgtEl>
                                        <p:attrNameLst>
                                          <p:attrName>ppt_x</p:attrName>
                                          <p:attrName>ppt_y</p:attrName>
                                        </p:attrNameLst>
                                      </p:cBhvr>
                                      <p:rCtr x="54566" y="0"/>
                                    </p:animMotion>
                                  </p:childTnLst>
                                </p:cTn>
                              </p:par>
                              <p:par>
                                <p:cTn id="42" presetID="63" presetClass="path" presetSubtype="0" accel="50000" decel="50000" fill="hold" grpId="0" nodeType="withEffect">
                                  <p:stCondLst>
                                    <p:cond delay="0"/>
                                  </p:stCondLst>
                                  <p:childTnLst>
                                    <p:animMotion origin="layout" path="M 2.77778E-6 -2.71605E-6 L 1.07396 -2.71605E-6 " pathEditMode="relative" rAng="0" ptsTypes="AA">
                                      <p:cBhvr>
                                        <p:cTn id="43" dur="600" fill="hold"/>
                                        <p:tgtEl>
                                          <p:spTgt spid="72"/>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3" grpId="0" animBg="1"/>
      <p:bldP spid="8" grpId="0" animBg="1"/>
      <p:bldP spid="9" grpId="0" animBg="1"/>
      <p:bldP spid="10" grpId="0" animBg="1"/>
      <p:bldP spid="17" grpId="0" animBg="1"/>
      <p:bldP spid="16" grpId="0" animBg="1"/>
      <p:bldP spid="39" grpId="0" animBg="1"/>
      <p:bldP spid="41" grpId="0" animBg="1"/>
      <p:bldP spid="4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7740179" y="2228496"/>
            <a:ext cx="7643491" cy="134112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2" name="Rectangle 51"/>
          <p:cNvSpPr/>
          <p:nvPr/>
        </p:nvSpPr>
        <p:spPr>
          <a:xfrm>
            <a:off x="-7740179" y="3561741"/>
            <a:ext cx="7643491" cy="128016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3" name="Rectangle 52"/>
          <p:cNvSpPr/>
          <p:nvPr/>
        </p:nvSpPr>
        <p:spPr>
          <a:xfrm>
            <a:off x="-7740179" y="4834028"/>
            <a:ext cx="7643491" cy="1304544"/>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4" name="Rectangle 53"/>
          <p:cNvSpPr/>
          <p:nvPr/>
        </p:nvSpPr>
        <p:spPr>
          <a:xfrm>
            <a:off x="-7740179" y="931827"/>
            <a:ext cx="7643491" cy="13045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33" name="Rectangle 32"/>
          <p:cNvSpPr/>
          <p:nvPr/>
        </p:nvSpPr>
        <p:spPr>
          <a:xfrm>
            <a:off x="-320766" y="740702"/>
            <a:ext cx="2000275" cy="5520613"/>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 name="Pentagon 4"/>
          <p:cNvSpPr/>
          <p:nvPr/>
        </p:nvSpPr>
        <p:spPr>
          <a:xfrm>
            <a:off x="1277709" y="2229437"/>
            <a:ext cx="6598343" cy="1339527"/>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Pentagon 5"/>
          <p:cNvSpPr/>
          <p:nvPr/>
        </p:nvSpPr>
        <p:spPr>
          <a:xfrm>
            <a:off x="1293101" y="3567821"/>
            <a:ext cx="7315201" cy="1274035"/>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Pentagon 6"/>
          <p:cNvSpPr/>
          <p:nvPr/>
        </p:nvSpPr>
        <p:spPr>
          <a:xfrm>
            <a:off x="1293101" y="4834924"/>
            <a:ext cx="8775956" cy="1303648"/>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 name="Pentagon 7"/>
          <p:cNvSpPr/>
          <p:nvPr/>
        </p:nvSpPr>
        <p:spPr>
          <a:xfrm>
            <a:off x="1293102" y="932723"/>
            <a:ext cx="5235349" cy="1303648"/>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0" name="Freeform 41"/>
          <p:cNvSpPr>
            <a:spLocks noChangeAspect="1" noEditPoints="1"/>
          </p:cNvSpPr>
          <p:nvPr/>
        </p:nvSpPr>
        <p:spPr bwMode="auto">
          <a:xfrm>
            <a:off x="1540160" y="3859497"/>
            <a:ext cx="541424" cy="656097"/>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1" name="Freeform 147"/>
          <p:cNvSpPr>
            <a:spLocks noChangeAspect="1" noEditPoints="1"/>
          </p:cNvSpPr>
          <p:nvPr/>
        </p:nvSpPr>
        <p:spPr bwMode="auto">
          <a:xfrm>
            <a:off x="1547059" y="1265293"/>
            <a:ext cx="519415" cy="656097"/>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2" name="Freeform 33"/>
          <p:cNvSpPr>
            <a:spLocks noChangeAspect="1" noEditPoints="1"/>
          </p:cNvSpPr>
          <p:nvPr/>
        </p:nvSpPr>
        <p:spPr bwMode="auto">
          <a:xfrm>
            <a:off x="1498149" y="2568421"/>
            <a:ext cx="675428" cy="65609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3" name="Freeform 21"/>
          <p:cNvSpPr>
            <a:spLocks noEditPoints="1"/>
          </p:cNvSpPr>
          <p:nvPr/>
        </p:nvSpPr>
        <p:spPr bwMode="auto">
          <a:xfrm>
            <a:off x="1504510" y="5151616"/>
            <a:ext cx="655141" cy="654005"/>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24" name="Rectangle 23"/>
          <p:cNvSpPr/>
          <p:nvPr/>
        </p:nvSpPr>
        <p:spPr>
          <a:xfrm>
            <a:off x="5897305" y="2559927"/>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65%</a:t>
            </a:r>
          </a:p>
        </p:txBody>
      </p:sp>
      <p:sp>
        <p:nvSpPr>
          <p:cNvPr id="25" name="Rectangle 24"/>
          <p:cNvSpPr/>
          <p:nvPr/>
        </p:nvSpPr>
        <p:spPr>
          <a:xfrm>
            <a:off x="6629556" y="3856640"/>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75%</a:t>
            </a:r>
          </a:p>
        </p:txBody>
      </p:sp>
      <p:sp>
        <p:nvSpPr>
          <p:cNvPr id="26" name="Rectangle 25"/>
          <p:cNvSpPr/>
          <p:nvPr/>
        </p:nvSpPr>
        <p:spPr>
          <a:xfrm>
            <a:off x="8074917" y="5153356"/>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90%</a:t>
            </a:r>
          </a:p>
        </p:txBody>
      </p:sp>
      <p:sp>
        <p:nvSpPr>
          <p:cNvPr id="27" name="Rectangle 26"/>
          <p:cNvSpPr/>
          <p:nvPr/>
        </p:nvSpPr>
        <p:spPr>
          <a:xfrm>
            <a:off x="4422551" y="1279384"/>
            <a:ext cx="1994139" cy="6667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733" dirty="0">
                <a:solidFill>
                  <a:srgbClr val="FFFFFF"/>
                </a:solidFill>
              </a:rPr>
              <a:t>40%</a:t>
            </a:r>
          </a:p>
        </p:txBody>
      </p:sp>
      <p:sp>
        <p:nvSpPr>
          <p:cNvPr id="28" name="Rectangle 27"/>
          <p:cNvSpPr/>
          <p:nvPr/>
        </p:nvSpPr>
        <p:spPr>
          <a:xfrm>
            <a:off x="2432528" y="1287294"/>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29" name="Rectangle 28"/>
          <p:cNvSpPr/>
          <p:nvPr/>
        </p:nvSpPr>
        <p:spPr>
          <a:xfrm>
            <a:off x="2432528" y="2574628"/>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0" name="Rectangle 29"/>
          <p:cNvSpPr/>
          <p:nvPr/>
        </p:nvSpPr>
        <p:spPr>
          <a:xfrm>
            <a:off x="2432528" y="3874018"/>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1" name="Rectangle 30"/>
          <p:cNvSpPr/>
          <p:nvPr/>
        </p:nvSpPr>
        <p:spPr>
          <a:xfrm>
            <a:off x="2432528" y="5161352"/>
            <a:ext cx="3058377"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34" name="Title 33"/>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7" name="Rectangle 36"/>
          <p:cNvSpPr/>
          <p:nvPr/>
        </p:nvSpPr>
        <p:spPr>
          <a:xfrm>
            <a:off x="-320765" y="2709586"/>
            <a:ext cx="884701" cy="84930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8" name="Rectangle 37"/>
          <p:cNvSpPr/>
          <p:nvPr/>
        </p:nvSpPr>
        <p:spPr>
          <a:xfrm>
            <a:off x="-320765" y="3541264"/>
            <a:ext cx="884701" cy="84930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p:cNvSpPr/>
          <p:nvPr/>
        </p:nvSpPr>
        <p:spPr>
          <a:xfrm>
            <a:off x="-320767" y="4372944"/>
            <a:ext cx="884701" cy="849309"/>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ectangle 39"/>
          <p:cNvSpPr/>
          <p:nvPr/>
        </p:nvSpPr>
        <p:spPr>
          <a:xfrm>
            <a:off x="-320765" y="1877907"/>
            <a:ext cx="884701" cy="84930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3" name="Group 2"/>
          <p:cNvGrpSpPr/>
          <p:nvPr/>
        </p:nvGrpSpPr>
        <p:grpSpPr>
          <a:xfrm>
            <a:off x="551441" y="931335"/>
            <a:ext cx="741659" cy="2627560"/>
            <a:chOff x="413581" y="698501"/>
            <a:chExt cx="556244" cy="1970670"/>
          </a:xfrm>
        </p:grpSpPr>
        <p:sp>
          <p:nvSpPr>
            <p:cNvPr id="44" name="Freeform 43"/>
            <p:cNvSpPr/>
            <p:nvPr/>
          </p:nvSpPr>
          <p:spPr>
            <a:xfrm>
              <a:off x="413845" y="698501"/>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47" name="Freeform 46"/>
            <p:cNvSpPr/>
            <p:nvPr/>
          </p:nvSpPr>
          <p:spPr>
            <a:xfrm>
              <a:off x="413581" y="1673921"/>
              <a:ext cx="556244" cy="995250"/>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grpSp>
      <p:grpSp>
        <p:nvGrpSpPr>
          <p:cNvPr id="48" name="Group 47"/>
          <p:cNvGrpSpPr/>
          <p:nvPr/>
        </p:nvGrpSpPr>
        <p:grpSpPr>
          <a:xfrm flipV="1">
            <a:off x="551441" y="3558897"/>
            <a:ext cx="741659" cy="2573327"/>
            <a:chOff x="413581" y="703352"/>
            <a:chExt cx="556244" cy="1965819"/>
          </a:xfrm>
        </p:grpSpPr>
        <p:sp>
          <p:nvSpPr>
            <p:cNvPr id="49" name="Freeform 48"/>
            <p:cNvSpPr/>
            <p:nvPr/>
          </p:nvSpPr>
          <p:spPr>
            <a:xfrm>
              <a:off x="413845" y="703352"/>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a:off x="413581" y="1673922"/>
              <a:ext cx="556244" cy="995249"/>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grpSp>
    </p:spTree>
    <p:extLst>
      <p:ext uri="{BB962C8B-B14F-4D97-AF65-F5344CB8AC3E}">
        <p14:creationId xmlns:p14="http://schemas.microsoft.com/office/powerpoint/2010/main" val="392991433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grpId="0" nodeType="clickEffect">
                                  <p:stCondLst>
                                    <p:cond delay="0"/>
                                  </p:stCondLst>
                                  <p:childTnLst>
                                    <p:animMotion origin="layout" path="M 4.16667E-6 -4.19753E-6 L 1.07395 -4.19753E-6 " pathEditMode="relative" rAng="0" ptsTypes="AA">
                                      <p:cBhvr>
                                        <p:cTn id="6" dur="600" fill="hold"/>
                                        <p:tgtEl>
                                          <p:spTgt spid="54"/>
                                        </p:tgtEl>
                                        <p:attrNameLst>
                                          <p:attrName>ppt_x</p:attrName>
                                          <p:attrName>ppt_y</p:attrName>
                                        </p:attrNameLst>
                                      </p:cBhvr>
                                      <p:rCtr x="53698" y="0"/>
                                    </p:animMotion>
                                  </p:childTnLst>
                                </p:cTn>
                              </p:par>
                              <p:par>
                                <p:cTn id="7" presetID="63" presetClass="path" presetSubtype="0" accel="50000" decel="50000" fill="hold" grpId="0" nodeType="withEffect">
                                  <p:stCondLst>
                                    <p:cond delay="0"/>
                                  </p:stCondLst>
                                  <p:childTnLst>
                                    <p:animMotion origin="layout" path="M 4.16667E-6 -8.64198E-7 L 1.09375 0.00062 " pathEditMode="relative" rAng="0" ptsTypes="AA">
                                      <p:cBhvr>
                                        <p:cTn id="8" dur="600" fill="hold"/>
                                        <p:tgtEl>
                                          <p:spTgt spid="51"/>
                                        </p:tgtEl>
                                        <p:attrNameLst>
                                          <p:attrName>ppt_x</p:attrName>
                                          <p:attrName>ppt_y</p:attrName>
                                        </p:attrNameLst>
                                      </p:cBhvr>
                                      <p:rCtr x="54688" y="31"/>
                                    </p:animMotion>
                                  </p:childTnLst>
                                </p:cTn>
                              </p:par>
                              <p:par>
                                <p:cTn id="9" presetID="63" presetClass="path" presetSubtype="0" accel="50000" decel="50000" fill="hold" grpId="0" nodeType="withEffect">
                                  <p:stCondLst>
                                    <p:cond delay="0"/>
                                  </p:stCondLst>
                                  <p:childTnLst>
                                    <p:animMotion origin="layout" path="M 4.16667E-6 -4.32099E-6 L 1.09132 -4.32099E-6 " pathEditMode="relative" rAng="0" ptsTypes="AA">
                                      <p:cBhvr>
                                        <p:cTn id="10" dur="600" fill="hold"/>
                                        <p:tgtEl>
                                          <p:spTgt spid="52"/>
                                        </p:tgtEl>
                                        <p:attrNameLst>
                                          <p:attrName>ppt_x</p:attrName>
                                          <p:attrName>ppt_y</p:attrName>
                                        </p:attrNameLst>
                                      </p:cBhvr>
                                      <p:rCtr x="54566" y="0"/>
                                    </p:animMotion>
                                  </p:childTnLst>
                                </p:cTn>
                              </p:par>
                              <p:par>
                                <p:cTn id="11" presetID="63" presetClass="path" presetSubtype="0" accel="50000" decel="50000" fill="hold" grpId="0" nodeType="withEffect">
                                  <p:stCondLst>
                                    <p:cond delay="0"/>
                                  </p:stCondLst>
                                  <p:childTnLst>
                                    <p:animMotion origin="layout" path="M 4.16667E-6 1.11022E-16 L 1.07395 1.11022E-16 " pathEditMode="relative" rAng="0" ptsTypes="AA">
                                      <p:cBhvr>
                                        <p:cTn id="12" dur="600" fill="hold"/>
                                        <p:tgtEl>
                                          <p:spTgt spid="53"/>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89000" y="279961"/>
            <a:ext cx="10363200" cy="817561"/>
          </a:xfrm>
        </p:spPr>
        <p:txBody>
          <a:bodyPr/>
          <a:lstStyle/>
          <a:p>
            <a:pPr algn="r"/>
            <a:r>
              <a:rPr lang="en-US" dirty="0" err="1"/>
              <a:t>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889000" y="990600"/>
            <a:ext cx="10363200" cy="406400"/>
          </a:xfrm>
        </p:spPr>
        <p:txBody>
          <a:bodyPr/>
          <a:lstStyle/>
          <a:p>
            <a:pPr algn="r"/>
            <a:r>
              <a:rPr lang="en-US" dirty="0"/>
              <a:t>Xx xxx x xxx </a:t>
            </a:r>
            <a:r>
              <a:rPr lang="en-US" dirty="0" err="1"/>
              <a:t>xxxx</a:t>
            </a:r>
            <a:r>
              <a:rPr lang="en-US" dirty="0"/>
              <a:t> x </a:t>
            </a:r>
            <a:r>
              <a:rPr lang="en-US" dirty="0" err="1"/>
              <a:t>xxxx</a:t>
            </a:r>
            <a:endParaRPr lang="en-US" dirty="0"/>
          </a:p>
        </p:txBody>
      </p:sp>
      <p:sp>
        <p:nvSpPr>
          <p:cNvPr id="8" name="Pentagon 7"/>
          <p:cNvSpPr/>
          <p:nvPr/>
        </p:nvSpPr>
        <p:spPr>
          <a:xfrm>
            <a:off x="2700990" y="2814478"/>
            <a:ext cx="6582949" cy="732973"/>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9" name="Pentagon 8"/>
          <p:cNvSpPr/>
          <p:nvPr/>
        </p:nvSpPr>
        <p:spPr>
          <a:xfrm>
            <a:off x="2700989" y="3514775"/>
            <a:ext cx="7315200" cy="732973"/>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Pentagon 9"/>
          <p:cNvSpPr/>
          <p:nvPr/>
        </p:nvSpPr>
        <p:spPr>
          <a:xfrm>
            <a:off x="2700989" y="4239063"/>
            <a:ext cx="5283200" cy="732973"/>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7" name="Pentagon 16"/>
          <p:cNvSpPr/>
          <p:nvPr/>
        </p:nvSpPr>
        <p:spPr>
          <a:xfrm>
            <a:off x="2700989" y="2098491"/>
            <a:ext cx="8576611" cy="732973"/>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8" name="Group 27"/>
          <p:cNvGrpSpPr/>
          <p:nvPr/>
        </p:nvGrpSpPr>
        <p:grpSpPr>
          <a:xfrm>
            <a:off x="1286487" y="931334"/>
            <a:ext cx="1420160" cy="5202149"/>
            <a:chOff x="2897280" y="214999"/>
            <a:chExt cx="1065120" cy="4867342"/>
          </a:xfrm>
        </p:grpSpPr>
        <p:grpSp>
          <p:nvGrpSpPr>
            <p:cNvPr id="19" name="Group 18"/>
            <p:cNvGrpSpPr/>
            <p:nvPr/>
          </p:nvGrpSpPr>
          <p:grpSpPr>
            <a:xfrm>
              <a:off x="2897280" y="214999"/>
              <a:ext cx="1065120" cy="2439102"/>
              <a:chOff x="2897280" y="204839"/>
              <a:chExt cx="1065120" cy="2439102"/>
            </a:xfrm>
          </p:grpSpPr>
          <p:sp>
            <p:nvSpPr>
              <p:cNvPr id="16"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5"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nvGrpSpPr>
            <p:cNvPr id="20" name="Group 19"/>
            <p:cNvGrpSpPr/>
            <p:nvPr/>
          </p:nvGrpSpPr>
          <p:grpSpPr>
            <a:xfrm flipV="1">
              <a:off x="2897280" y="2643239"/>
              <a:ext cx="1065120" cy="2439102"/>
              <a:chOff x="2897280" y="204839"/>
              <a:chExt cx="1065120" cy="2439102"/>
            </a:xfrm>
          </p:grpSpPr>
          <p:sp>
            <p:nvSpPr>
              <p:cNvPr id="21"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2"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sp>
        <p:nvSpPr>
          <p:cNvPr id="23" name="Rectangle 22"/>
          <p:cNvSpPr/>
          <p:nvPr/>
        </p:nvSpPr>
        <p:spPr>
          <a:xfrm>
            <a:off x="-21167" y="2223522"/>
            <a:ext cx="1318093" cy="132284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02</a:t>
            </a:r>
          </a:p>
        </p:txBody>
      </p:sp>
      <p:sp>
        <p:nvSpPr>
          <p:cNvPr id="24" name="Rectangle 23"/>
          <p:cNvSpPr/>
          <p:nvPr/>
        </p:nvSpPr>
        <p:spPr>
          <a:xfrm>
            <a:off x="-21167" y="3502366"/>
            <a:ext cx="1318093" cy="132284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03</a:t>
            </a:r>
          </a:p>
        </p:txBody>
      </p:sp>
      <p:sp>
        <p:nvSpPr>
          <p:cNvPr id="25" name="Rectangle 24"/>
          <p:cNvSpPr/>
          <p:nvPr/>
        </p:nvSpPr>
        <p:spPr>
          <a:xfrm>
            <a:off x="-21167" y="4817487"/>
            <a:ext cx="1318093" cy="1322847"/>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04</a:t>
            </a:r>
          </a:p>
        </p:txBody>
      </p:sp>
      <p:sp>
        <p:nvSpPr>
          <p:cNvPr id="26" name="Rectangle 25"/>
          <p:cNvSpPr/>
          <p:nvPr/>
        </p:nvSpPr>
        <p:spPr>
          <a:xfrm>
            <a:off x="-21167" y="931334"/>
            <a:ext cx="1318093" cy="132284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267" dirty="0"/>
              <a:t>01</a:t>
            </a:r>
          </a:p>
        </p:txBody>
      </p:sp>
      <p:sp>
        <p:nvSpPr>
          <p:cNvPr id="31" name="Freeform 41"/>
          <p:cNvSpPr>
            <a:spLocks noChangeAspect="1" noEditPoints="1"/>
          </p:cNvSpPr>
          <p:nvPr/>
        </p:nvSpPr>
        <p:spPr bwMode="auto">
          <a:xfrm>
            <a:off x="2932655" y="3683867"/>
            <a:ext cx="339477" cy="411379"/>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3" name="Freeform 147"/>
          <p:cNvSpPr>
            <a:spLocks noChangeAspect="1" noEditPoints="1"/>
          </p:cNvSpPr>
          <p:nvPr/>
        </p:nvSpPr>
        <p:spPr bwMode="auto">
          <a:xfrm>
            <a:off x="2939555" y="2259288"/>
            <a:ext cx="325677" cy="411379"/>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5" name="Freeform 33"/>
          <p:cNvSpPr>
            <a:spLocks noChangeAspect="1" noEditPoints="1"/>
          </p:cNvSpPr>
          <p:nvPr/>
        </p:nvSpPr>
        <p:spPr bwMode="auto">
          <a:xfrm>
            <a:off x="2890644" y="2975275"/>
            <a:ext cx="423499" cy="411379"/>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36" name="Freeform 21"/>
          <p:cNvSpPr>
            <a:spLocks noEditPoints="1"/>
          </p:cNvSpPr>
          <p:nvPr/>
        </p:nvSpPr>
        <p:spPr bwMode="auto">
          <a:xfrm>
            <a:off x="2897004" y="4413216"/>
            <a:ext cx="410779" cy="410067"/>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121920" tIns="60960" rIns="121920" bIns="60960" numCol="1" anchor="t" anchorCtr="0" compatLnSpc="1">
            <a:prstTxWarp prst="textNoShape">
              <a:avLst/>
            </a:prstTxWarp>
          </a:bodyPr>
          <a:lstStyle/>
          <a:p>
            <a:endParaRPr lang="en-US" sz="3200"/>
          </a:p>
        </p:txBody>
      </p:sp>
      <p:sp>
        <p:nvSpPr>
          <p:cNvPr id="43" name="Rectangle 42"/>
          <p:cNvSpPr/>
          <p:nvPr/>
        </p:nvSpPr>
        <p:spPr>
          <a:xfrm>
            <a:off x="7289800" y="2888577"/>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60%</a:t>
            </a:r>
          </a:p>
        </p:txBody>
      </p:sp>
      <p:sp>
        <p:nvSpPr>
          <p:cNvPr id="44" name="Rectangle 43"/>
          <p:cNvSpPr/>
          <p:nvPr/>
        </p:nvSpPr>
        <p:spPr>
          <a:xfrm>
            <a:off x="8022051" y="3597169"/>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75%</a:t>
            </a:r>
          </a:p>
        </p:txBody>
      </p:sp>
      <p:sp>
        <p:nvSpPr>
          <p:cNvPr id="45" name="Rectangle 44"/>
          <p:cNvSpPr/>
          <p:nvPr/>
        </p:nvSpPr>
        <p:spPr>
          <a:xfrm>
            <a:off x="5990051" y="4313163"/>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45%</a:t>
            </a:r>
          </a:p>
        </p:txBody>
      </p:sp>
      <p:sp>
        <p:nvSpPr>
          <p:cNvPr id="46" name="Rectangle 45"/>
          <p:cNvSpPr/>
          <p:nvPr/>
        </p:nvSpPr>
        <p:spPr>
          <a:xfrm>
            <a:off x="9283461" y="2172591"/>
            <a:ext cx="1994139" cy="58477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365760" rtlCol="0" anchor="ctr">
            <a:spAutoFit/>
          </a:bodyPr>
          <a:lstStyle/>
          <a:p>
            <a:pPr algn="r"/>
            <a:r>
              <a:rPr lang="en-US" sz="3200" dirty="0"/>
              <a:t>90%</a:t>
            </a:r>
          </a:p>
        </p:txBody>
      </p:sp>
      <p:sp>
        <p:nvSpPr>
          <p:cNvPr id="48" name="Rectangle 47"/>
          <p:cNvSpPr/>
          <p:nvPr/>
        </p:nvSpPr>
        <p:spPr>
          <a:xfrm>
            <a:off x="3578728" y="2151813"/>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49" name="Rectangle 48"/>
          <p:cNvSpPr/>
          <p:nvPr/>
        </p:nvSpPr>
        <p:spPr>
          <a:xfrm>
            <a:off x="3578728" y="2867799"/>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0" name="Rectangle 49"/>
          <p:cNvSpPr/>
          <p:nvPr/>
        </p:nvSpPr>
        <p:spPr>
          <a:xfrm>
            <a:off x="3578728" y="3568097"/>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1" name="Rectangle 50"/>
          <p:cNvSpPr/>
          <p:nvPr/>
        </p:nvSpPr>
        <p:spPr>
          <a:xfrm>
            <a:off x="3578728" y="4292385"/>
            <a:ext cx="3454400" cy="563231"/>
          </a:xfrm>
          <a:prstGeom prst="rect">
            <a:avLst/>
          </a:prstGeom>
        </p:spPr>
        <p:txBody>
          <a:bodyPr wrap="square" lIns="0" rIns="0">
            <a:spAutoFit/>
          </a:bodyPr>
          <a:lstStyle/>
          <a:p>
            <a:pPr>
              <a:lnSpc>
                <a:spcPct val="85000"/>
              </a:lnSpc>
            </a:pPr>
            <a:r>
              <a:rPr lang="en-US" sz="2133" dirty="0" err="1">
                <a:solidFill>
                  <a:srgbClr val="FFFFFF"/>
                </a:solidFill>
              </a:rPr>
              <a:t>Xxxxxx</a:t>
            </a:r>
            <a:endParaRPr lang="en-US" sz="2133" dirty="0">
              <a:solidFill>
                <a:srgbClr val="FFFFFF"/>
              </a:solidFill>
            </a:endParaRPr>
          </a:p>
          <a:p>
            <a:pPr>
              <a:lnSpc>
                <a:spcPct val="85000"/>
              </a:lnSpc>
            </a:pPr>
            <a:r>
              <a:rPr lang="en-US" sz="1467" dirty="0" err="1">
                <a:solidFill>
                  <a:srgbClr val="FFFFFF"/>
                </a:solidFill>
              </a:rPr>
              <a:t>Xxxxx</a:t>
            </a:r>
            <a:r>
              <a:rPr lang="en-US" sz="1467" dirty="0">
                <a:solidFill>
                  <a:srgbClr val="FFFFFF"/>
                </a:solidFill>
              </a:rPr>
              <a:t> </a:t>
            </a:r>
            <a:r>
              <a:rPr lang="en-US" sz="1467" dirty="0" err="1">
                <a:solidFill>
                  <a:srgbClr val="FFFFFF"/>
                </a:solidFill>
              </a:rPr>
              <a:t>xxxxx</a:t>
            </a:r>
            <a:r>
              <a:rPr lang="en-US" sz="1467" dirty="0">
                <a:solidFill>
                  <a:srgbClr val="FFFFFF"/>
                </a:solidFill>
              </a:rPr>
              <a:t> </a:t>
            </a:r>
            <a:r>
              <a:rPr lang="en-US" sz="1467" dirty="0" err="1">
                <a:solidFill>
                  <a:srgbClr val="FFFFFF"/>
                </a:solidFill>
              </a:rPr>
              <a:t>xxxxxx</a:t>
            </a:r>
            <a:r>
              <a:rPr lang="en-US" sz="1467" dirty="0">
                <a:solidFill>
                  <a:srgbClr val="FFFFFF"/>
                </a:solidFill>
              </a:rPr>
              <a:t> xxx</a:t>
            </a:r>
          </a:p>
        </p:txBody>
      </p:sp>
      <p:sp>
        <p:nvSpPr>
          <p:cNvPr id="52" name="Rectangle 51"/>
          <p:cNvSpPr/>
          <p:nvPr/>
        </p:nvSpPr>
        <p:spPr>
          <a:xfrm>
            <a:off x="3578728" y="5245321"/>
            <a:ext cx="5689600" cy="740203"/>
          </a:xfrm>
          <a:prstGeom prst="rect">
            <a:avLst/>
          </a:prstGeom>
        </p:spPr>
        <p:txBody>
          <a:bodyPr wrap="square" lIns="0" rIns="0" bIns="0">
            <a:spAutoFit/>
          </a:bodyPr>
          <a:lstStyle/>
          <a:p>
            <a:pPr>
              <a:lnSpc>
                <a:spcPct val="89000"/>
              </a:lnSpc>
            </a:pPr>
            <a:r>
              <a:rPr lang="en-US" sz="2133" dirty="0"/>
              <a:t>Xx </a:t>
            </a:r>
            <a:r>
              <a:rPr lang="en-US" sz="2133" dirty="0" err="1"/>
              <a:t>x’x</a:t>
            </a:r>
            <a:r>
              <a:rPr lang="en-US" sz="2133" dirty="0"/>
              <a:t> </a:t>
            </a:r>
            <a:r>
              <a:rPr lang="en-US" sz="2133" dirty="0" err="1"/>
              <a:t>xxxxxx</a:t>
            </a:r>
            <a:r>
              <a:rPr lang="en-US" sz="2133" dirty="0"/>
              <a:t> x</a:t>
            </a:r>
          </a:p>
          <a:p>
            <a:pPr>
              <a:lnSpc>
                <a:spcPct val="89000"/>
              </a:lnSpc>
            </a:pPr>
            <a:r>
              <a:rPr lang="en-US" sz="1467" dirty="0" err="1"/>
              <a:t>xxxxxxxxxxxx</a:t>
            </a:r>
            <a:r>
              <a:rPr lang="en-US" sz="1467" dirty="0"/>
              <a:t> x xxx x </a:t>
            </a:r>
            <a:r>
              <a:rPr lang="en-US" sz="1467" dirty="0" err="1"/>
              <a:t>xxxxxxxx</a:t>
            </a:r>
            <a:r>
              <a:rPr lang="en-US" sz="1467" dirty="0"/>
              <a:t> </a:t>
            </a:r>
            <a:r>
              <a:rPr lang="en-US" sz="1467" dirty="0" err="1"/>
              <a:t>xxxx</a:t>
            </a:r>
            <a:r>
              <a:rPr lang="en-US" sz="1467" dirty="0"/>
              <a:t> </a:t>
            </a:r>
            <a:r>
              <a:rPr lang="en-US" sz="1467" dirty="0" err="1"/>
              <a:t>xxxxx</a:t>
            </a:r>
            <a:r>
              <a:rPr lang="en-US" sz="1467" dirty="0"/>
              <a:t> </a:t>
            </a:r>
            <a:r>
              <a:rPr lang="en-US" sz="1467" dirty="0" err="1"/>
              <a:t>xxxx</a:t>
            </a:r>
            <a:r>
              <a:rPr lang="en-US" sz="1467" dirty="0"/>
              <a:t> </a:t>
            </a:r>
            <a:r>
              <a:rPr lang="en-US" sz="1467" dirty="0" err="1"/>
              <a:t>xxxx</a:t>
            </a:r>
            <a:r>
              <a:rPr lang="en-US" sz="1467" dirty="0"/>
              <a:t> </a:t>
            </a:r>
            <a:r>
              <a:rPr lang="en-US" sz="1467" dirty="0" err="1"/>
              <a:t>xxxxx</a:t>
            </a:r>
            <a:r>
              <a:rPr lang="en-US" sz="1467" dirty="0"/>
              <a:t> </a:t>
            </a:r>
            <a:r>
              <a:rPr lang="en-US" sz="1467" dirty="0" err="1"/>
              <a:t>xxxx</a:t>
            </a:r>
            <a:r>
              <a:rPr lang="en-US" sz="1467" dirty="0"/>
              <a:t> </a:t>
            </a:r>
            <a:r>
              <a:rPr lang="en-US" sz="1467" dirty="0" err="1"/>
              <a:t>Xxxxxxxxxxxx</a:t>
            </a:r>
            <a:r>
              <a:rPr lang="en-US" sz="1467" dirty="0"/>
              <a:t> </a:t>
            </a:r>
            <a:r>
              <a:rPr lang="en-US" sz="1467" dirty="0" err="1"/>
              <a:t>xxxxx</a:t>
            </a:r>
            <a:r>
              <a:rPr lang="en-US" sz="1467" dirty="0"/>
              <a:t> xx “</a:t>
            </a:r>
            <a:r>
              <a:rPr lang="en-US" sz="1467" dirty="0" err="1"/>
              <a:t>Xxxxx</a:t>
            </a:r>
            <a:r>
              <a:rPr lang="en-US" sz="1467" dirty="0"/>
              <a:t> </a:t>
            </a:r>
            <a:r>
              <a:rPr lang="en-US" sz="1467" dirty="0" err="1"/>
              <a:t>xxxxx</a:t>
            </a:r>
            <a:r>
              <a:rPr lang="en-US" sz="1467" dirty="0"/>
              <a:t> x xx </a:t>
            </a:r>
          </a:p>
        </p:txBody>
      </p:sp>
    </p:spTree>
    <p:extLst>
      <p:ext uri="{BB962C8B-B14F-4D97-AF65-F5344CB8AC3E}">
        <p14:creationId xmlns:p14="http://schemas.microsoft.com/office/powerpoint/2010/main" val="3011535680"/>
      </p:ext>
    </p:extLst>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468688" y="3820273"/>
            <a:ext cx="7440827" cy="1316555"/>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75" name="Group 174"/>
          <p:cNvGrpSpPr/>
          <p:nvPr/>
        </p:nvGrpSpPr>
        <p:grpSpPr>
          <a:xfrm>
            <a:off x="1453844" y="2084851"/>
            <a:ext cx="7440827" cy="1321823"/>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170" name="Rectangle 169"/>
          <p:cNvSpPr/>
          <p:nvPr/>
        </p:nvSpPr>
        <p:spPr>
          <a:xfrm>
            <a:off x="9211318" y="2994501"/>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xxxxxx</a:t>
            </a:r>
            <a:r>
              <a:rPr lang="en-US" sz="1467" dirty="0"/>
              <a:t> x xx</a:t>
            </a:r>
          </a:p>
        </p:txBody>
      </p:sp>
      <p:sp>
        <p:nvSpPr>
          <p:cNvPr id="171" name="Rectangle 170"/>
          <p:cNvSpPr/>
          <p:nvPr/>
        </p:nvSpPr>
        <p:spPr>
          <a:xfrm>
            <a:off x="9211318" y="2469597"/>
            <a:ext cx="2434501" cy="584391"/>
          </a:xfrm>
          <a:prstGeom prst="rect">
            <a:avLst/>
          </a:prstGeom>
        </p:spPr>
        <p:txBody>
          <a:bodyPr wrap="square" lIns="0" tIns="0" rIns="0" bIns="0">
            <a:spAutoFit/>
          </a:bodyPr>
          <a:lstStyle/>
          <a:p>
            <a:pPr>
              <a:lnSpc>
                <a:spcPct val="89000"/>
              </a:lnSpc>
            </a:pPr>
            <a:r>
              <a:rPr lang="en-US" sz="4267" spc="-107" dirty="0"/>
              <a:t>6 of 10</a:t>
            </a:r>
          </a:p>
        </p:txBody>
      </p:sp>
      <p:sp>
        <p:nvSpPr>
          <p:cNvPr id="172" name="Rectangle 171"/>
          <p:cNvSpPr/>
          <p:nvPr/>
        </p:nvSpPr>
        <p:spPr>
          <a:xfrm>
            <a:off x="9211318" y="4732770"/>
            <a:ext cx="2434501" cy="200952"/>
          </a:xfrm>
          <a:prstGeom prst="rect">
            <a:avLst/>
          </a:prstGeom>
        </p:spPr>
        <p:txBody>
          <a:bodyPr wrap="square" lIns="0" tIns="0" rIns="0" bIns="0">
            <a:spAutoFit/>
          </a:bodyPr>
          <a:lstStyle/>
          <a:p>
            <a:pPr>
              <a:lnSpc>
                <a:spcPct val="89000"/>
              </a:lnSpc>
            </a:pPr>
            <a:r>
              <a:rPr lang="en-US" sz="1467" dirty="0" err="1"/>
              <a:t>Xxxxx</a:t>
            </a:r>
            <a:r>
              <a:rPr lang="en-US" sz="1467" dirty="0"/>
              <a:t> </a:t>
            </a:r>
            <a:r>
              <a:rPr lang="en-US" sz="1467" dirty="0" err="1"/>
              <a:t>xxxxx</a:t>
            </a:r>
            <a:r>
              <a:rPr lang="en-US" sz="1467" dirty="0"/>
              <a:t> xxx xx</a:t>
            </a:r>
          </a:p>
        </p:txBody>
      </p:sp>
      <p:sp>
        <p:nvSpPr>
          <p:cNvPr id="173" name="Rectangle 172"/>
          <p:cNvSpPr/>
          <p:nvPr/>
        </p:nvSpPr>
        <p:spPr>
          <a:xfrm>
            <a:off x="9211318" y="4207866"/>
            <a:ext cx="2434501" cy="584391"/>
          </a:xfrm>
          <a:prstGeom prst="rect">
            <a:avLst/>
          </a:prstGeom>
        </p:spPr>
        <p:txBody>
          <a:bodyPr wrap="square" lIns="0" tIns="0" rIns="0" bIns="0">
            <a:spAutoFit/>
          </a:bodyPr>
          <a:lstStyle/>
          <a:p>
            <a:pPr>
              <a:lnSpc>
                <a:spcPct val="89000"/>
              </a:lnSpc>
            </a:pPr>
            <a:r>
              <a:rPr lang="en-US" sz="4267" spc="-107" dirty="0"/>
              <a:t>9 of 10</a:t>
            </a:r>
          </a:p>
        </p:txBody>
      </p:sp>
      <p:sp>
        <p:nvSpPr>
          <p:cNvPr id="178" name="Freeform 6"/>
          <p:cNvSpPr>
            <a:spLocks noEditPoints="1"/>
          </p:cNvSpPr>
          <p:nvPr/>
        </p:nvSpPr>
        <p:spPr bwMode="auto">
          <a:xfrm>
            <a:off x="1468689"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9" name="Freeform 5"/>
          <p:cNvSpPr>
            <a:spLocks noEditPoints="1"/>
          </p:cNvSpPr>
          <p:nvPr/>
        </p:nvSpPr>
        <p:spPr bwMode="auto">
          <a:xfrm>
            <a:off x="1468689" y="208485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0" name="Freeform 6"/>
          <p:cNvSpPr>
            <a:spLocks noEditPoints="1"/>
          </p:cNvSpPr>
          <p:nvPr/>
        </p:nvSpPr>
        <p:spPr bwMode="auto">
          <a:xfrm>
            <a:off x="2222833"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5"/>
          <p:cNvSpPr>
            <a:spLocks noEditPoints="1"/>
          </p:cNvSpPr>
          <p:nvPr/>
        </p:nvSpPr>
        <p:spPr bwMode="auto">
          <a:xfrm>
            <a:off x="2222833" y="208763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2" name="Freeform 6"/>
          <p:cNvSpPr>
            <a:spLocks noEditPoints="1"/>
          </p:cNvSpPr>
          <p:nvPr/>
        </p:nvSpPr>
        <p:spPr bwMode="auto">
          <a:xfrm>
            <a:off x="2976977"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3" name="Freeform 5"/>
          <p:cNvSpPr>
            <a:spLocks noEditPoints="1"/>
          </p:cNvSpPr>
          <p:nvPr/>
        </p:nvSpPr>
        <p:spPr bwMode="auto">
          <a:xfrm>
            <a:off x="2976977" y="2101337"/>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4" name="Freeform 6"/>
          <p:cNvSpPr>
            <a:spLocks noEditPoints="1"/>
          </p:cNvSpPr>
          <p:nvPr/>
        </p:nvSpPr>
        <p:spPr bwMode="auto">
          <a:xfrm>
            <a:off x="3731121" y="3823058"/>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5"/>
          <p:cNvSpPr>
            <a:spLocks noEditPoints="1"/>
          </p:cNvSpPr>
          <p:nvPr/>
        </p:nvSpPr>
        <p:spPr bwMode="auto">
          <a:xfrm>
            <a:off x="3731121" y="2104121"/>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6"/>
          <p:cNvSpPr>
            <a:spLocks noEditPoints="1"/>
          </p:cNvSpPr>
          <p:nvPr/>
        </p:nvSpPr>
        <p:spPr bwMode="auto">
          <a:xfrm>
            <a:off x="4485265" y="3803787"/>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6"/>
          <p:cNvSpPr>
            <a:spLocks noEditPoints="1"/>
          </p:cNvSpPr>
          <p:nvPr/>
        </p:nvSpPr>
        <p:spPr bwMode="auto">
          <a:xfrm>
            <a:off x="5239409" y="3806571"/>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6"/>
          <p:cNvSpPr>
            <a:spLocks noEditPoints="1"/>
          </p:cNvSpPr>
          <p:nvPr/>
        </p:nvSpPr>
        <p:spPr bwMode="auto">
          <a:xfrm>
            <a:off x="5993553" y="3820274"/>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5"/>
          <p:cNvSpPr>
            <a:spLocks noEditPoints="1"/>
          </p:cNvSpPr>
          <p:nvPr/>
        </p:nvSpPr>
        <p:spPr bwMode="auto">
          <a:xfrm>
            <a:off x="4470127" y="2081465"/>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5"/>
          <p:cNvSpPr>
            <a:spLocks noEditPoints="1"/>
          </p:cNvSpPr>
          <p:nvPr/>
        </p:nvSpPr>
        <p:spPr bwMode="auto">
          <a:xfrm>
            <a:off x="5239116" y="2071149"/>
            <a:ext cx="653535" cy="1302552"/>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6"/>
          <p:cNvSpPr>
            <a:spLocks noEditPoints="1"/>
          </p:cNvSpPr>
          <p:nvPr/>
        </p:nvSpPr>
        <p:spPr bwMode="auto">
          <a:xfrm>
            <a:off x="674769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Freeform 6"/>
          <p:cNvSpPr>
            <a:spLocks noEditPoints="1"/>
          </p:cNvSpPr>
          <p:nvPr/>
        </p:nvSpPr>
        <p:spPr bwMode="auto">
          <a:xfrm>
            <a:off x="7502866" y="3828443"/>
            <a:ext cx="653535" cy="1297284"/>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121920" tIns="60960" rIns="121920" bIns="60960" numCol="1" anchor="t" anchorCtr="0" compatLnSpc="1">
            <a:prstTxWarp prst="textNoShape">
              <a:avLst/>
            </a:prstTxWarp>
          </a:bodyPr>
          <a:lstStyle/>
          <a:p>
            <a:endParaRPr lang="en-US" sz="3200"/>
          </a:p>
        </p:txBody>
      </p:sp>
      <p:pic>
        <p:nvPicPr>
          <p:cNvPr id="46" name="Picture 45">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8157" y="5877272"/>
            <a:ext cx="843287" cy="737645"/>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theme/theme1.xml><?xml version="1.0" encoding="utf-8"?>
<a:theme xmlns:a="http://schemas.openxmlformats.org/drawingml/2006/main" name="Carbon - 16x9">
  <a:themeElements>
    <a:clrScheme name="i9_Storm Dark">
      <a:dk1>
        <a:srgbClr val="FFFFFF"/>
      </a:dk1>
      <a:lt1>
        <a:srgbClr val="2B2B2D"/>
      </a:lt1>
      <a:dk2>
        <a:srgbClr val="387390"/>
      </a:dk2>
      <a:lt2>
        <a:srgbClr val="46768C"/>
      </a:lt2>
      <a:accent1>
        <a:srgbClr val="97AEA0"/>
      </a:accent1>
      <a:accent2>
        <a:srgbClr val="7D9892"/>
      </a:accent2>
      <a:accent3>
        <a:srgbClr val="688687"/>
      </a:accent3>
      <a:accent4>
        <a:srgbClr val="5C818A"/>
      </a:accent4>
      <a:accent5>
        <a:srgbClr val="567C8A"/>
      </a:accent5>
      <a:accent6>
        <a:srgbClr val="4E798C"/>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Storm">
      <a:dk1>
        <a:srgbClr val="57565A"/>
      </a:dk1>
      <a:lt1>
        <a:sysClr val="window" lastClr="FFFFFF"/>
      </a:lt1>
      <a:dk2>
        <a:srgbClr val="193441"/>
      </a:dk2>
      <a:lt2>
        <a:srgbClr val="2C4A58"/>
      </a:lt2>
      <a:accent1>
        <a:srgbClr val="97AEA0"/>
      </a:accent1>
      <a:accent2>
        <a:srgbClr val="7D9892"/>
      </a:accent2>
      <a:accent3>
        <a:srgbClr val="688687"/>
      </a:accent3>
      <a:accent4>
        <a:srgbClr val="53737B"/>
      </a:accent4>
      <a:accent5>
        <a:srgbClr val="496A75"/>
      </a:accent5>
      <a:accent6>
        <a:srgbClr val="3E606F"/>
      </a:accent6>
      <a:hlink>
        <a:srgbClr val="2F8299"/>
      </a:hlink>
      <a:folHlink>
        <a:srgbClr val="8C8C8C"/>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151390</TotalTime>
  <Words>5010</Words>
  <Application>Microsoft Office PowerPoint</Application>
  <PresentationFormat>Widescreen</PresentationFormat>
  <Paragraphs>1077</Paragraphs>
  <Slides>82</Slides>
  <Notes>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82</vt:i4>
      </vt:variant>
    </vt:vector>
  </HeadingPairs>
  <TitlesOfParts>
    <vt:vector size="91" baseType="lpstr">
      <vt:lpstr>Arial</vt:lpstr>
      <vt:lpstr>Calibri</vt:lpstr>
      <vt:lpstr>Gotham Light</vt:lpstr>
      <vt:lpstr>Open Sans</vt:lpstr>
      <vt:lpstr>Open Sans Extrabold</vt:lpstr>
      <vt:lpstr>Open Sans Light</vt:lpstr>
      <vt:lpstr>Open Sans Semibold</vt:lpstr>
      <vt:lpstr>Carbon - 16x9</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Xxxxxxx xxxx xxxx</vt:lpstr>
      <vt:lpstr>Xxxx xxxx xxxx xxxx xxxx xxx x</vt:lpstr>
      <vt:lpstr>Xxxxxxx xxxxx</vt:lpstr>
      <vt:lpstr>Xxxxx xx xxxx xxxx</vt:lpstr>
      <vt:lpstr>Xxxxxx x xxxx xxxx</vt:lpstr>
      <vt:lpstr>Xxxxxxx xx xxxx xxxx</vt:lpstr>
      <vt:lpstr>Xxxx xxxxx xx xxx x xxxxxxx xx xx</vt:lpstr>
      <vt:lpstr>Xxxxxxxxxxx xxxx xxxxxxxxx</vt:lpstr>
      <vt:lpstr>Xx xxxxxxxxxxxxxxx xxx x</vt:lpstr>
      <vt:lpstr>Xx x xxxx xxxxxxx xxxx xxx x xxxxxxxxxx</vt:lpstr>
      <vt:lpstr>Xxxxxxxxxxx xxxx xxxxxxxxxx</vt:lpstr>
      <vt:lpstr>Xxxxxx xxxxxx xxxx xxxx</vt:lpstr>
      <vt:lpstr>Xxxxx xx xxxx xxxx</vt:lpstr>
      <vt:lpstr>Xxxxxxx Xxxxxxxx 12 xx xxxxxxxxxxxx</vt:lpstr>
      <vt:lpstr>PowerPoint Presentation</vt:lpstr>
      <vt:lpstr>Xxxxxxx Xxxxxxxx 8 xx xxx</vt:lpstr>
      <vt:lpstr>Xxxxxx xxxxxx x xxxxxxxx</vt:lpstr>
      <vt:lpstr>Xxxx xx xxxx xxx x</vt:lpstr>
      <vt:lpstr>Xxxx xx xxxx xxx x</vt:lpstr>
      <vt:lpstr>Xxxxxxxxxxx xxxx xxx x</vt:lpstr>
      <vt:lpstr>Xxxxxxxxxx xxxxxxxxx xxxx xxxxx</vt:lpstr>
      <vt:lpstr>Xxxx xx xxxx xxx x</vt:lpstr>
      <vt:lpstr>Xxxx xx xxxx xxx x</vt:lpstr>
      <vt:lpstr>xx xx xxxx xx xxxx xxxx</vt:lpstr>
      <vt:lpstr>Xxxxxxxxxxxx xxx xxxxxxx</vt:lpstr>
      <vt:lpstr>Xxxxxxxxxxxxxxxxxx xxxx xxxxx xxx x</vt:lpstr>
      <vt:lpstr>PowerPoint Presentation</vt:lpstr>
      <vt:lpstr>PowerPoint Presentation</vt:lpstr>
      <vt:lpstr>PowerPoint Presentation</vt:lpstr>
      <vt:lpstr>Xxxx xxxx xxxxxxx xxxx xxxxx x x</vt:lpstr>
      <vt:lpstr>Xx x xxxx xxxxxxx xxxx xxxxx x x</vt:lpstr>
      <vt:lpstr>Xxxx xxxxx x xxxx xxxxx x x</vt:lpstr>
      <vt:lpstr>Xxxxxxxx xx xxxx xxx x</vt:lpstr>
      <vt:lpstr>PowerPoint Presentation</vt:lpstr>
      <vt:lpstr>PowerPoint Presentation</vt:lpstr>
      <vt:lpstr>Xxxxx xxxxxx xxx x</vt:lpstr>
      <vt:lpstr>Xxxx x xxxxxxxx – xxxx xxxx</vt:lpstr>
      <vt:lpstr> xx xxx xxx xxxx xxxx</vt:lpstr>
      <vt:lpstr>Xxxxxx xxxx xxxxxxxx xxxx</vt:lpstr>
      <vt:lpstr>Xxxxx xxxx xxx xx </vt:lpstr>
      <vt:lpstr>Xxxx xx x xxxxxxx xxxxxxx</vt:lpstr>
      <vt:lpstr>Xxxx xxxx xxxxxxxx’x xx </vt:lpstr>
      <vt:lpstr>PowerPoint Presentation</vt:lpstr>
      <vt:lpstr>Xxxxx xxxx xxxx</vt:lpstr>
      <vt:lpstr>Xxxxx xxxx xxxx</vt:lpstr>
      <vt:lpstr>Xxxxx xxxx xxxx</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1472</cp:revision>
  <dcterms:created xsi:type="dcterms:W3CDTF">2014-10-08T23:03:32Z</dcterms:created>
  <dcterms:modified xsi:type="dcterms:W3CDTF">2017-03-13T21:10:46Z</dcterms:modified>
</cp:coreProperties>
</file>