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1" r:id="rId1"/>
    <p:sldMasterId id="2147483979" r:id="rId2"/>
  </p:sldMasterIdLst>
  <p:notesMasterIdLst>
    <p:notesMasterId r:id="rId137"/>
  </p:notesMasterIdLst>
  <p:sldIdLst>
    <p:sldId id="1369" r:id="rId3"/>
    <p:sldId id="1425" r:id="rId4"/>
    <p:sldId id="1359" r:id="rId5"/>
    <p:sldId id="1367" r:id="rId6"/>
    <p:sldId id="1360" r:id="rId7"/>
    <p:sldId id="1361" r:id="rId8"/>
    <p:sldId id="1362" r:id="rId9"/>
    <p:sldId id="1363" r:id="rId10"/>
    <p:sldId id="1364" r:id="rId11"/>
    <p:sldId id="1365" r:id="rId12"/>
    <p:sldId id="1373" r:id="rId13"/>
    <p:sldId id="1371" r:id="rId14"/>
    <p:sldId id="1403" r:id="rId15"/>
    <p:sldId id="1404" r:id="rId16"/>
    <p:sldId id="1405" r:id="rId17"/>
    <p:sldId id="1406" r:id="rId18"/>
    <p:sldId id="1407" r:id="rId19"/>
    <p:sldId id="1408" r:id="rId20"/>
    <p:sldId id="1409" r:id="rId21"/>
    <p:sldId id="1410" r:id="rId22"/>
    <p:sldId id="1411" r:id="rId23"/>
    <p:sldId id="1412" r:id="rId24"/>
    <p:sldId id="1413" r:id="rId25"/>
    <p:sldId id="1414" r:id="rId26"/>
    <p:sldId id="1415" r:id="rId27"/>
    <p:sldId id="1416" r:id="rId28"/>
    <p:sldId id="1417" r:id="rId29"/>
    <p:sldId id="1418" r:id="rId30"/>
    <p:sldId id="1419" r:id="rId31"/>
    <p:sldId id="1420" r:id="rId32"/>
    <p:sldId id="1421" r:id="rId33"/>
    <p:sldId id="1422" r:id="rId34"/>
    <p:sldId id="1423" r:id="rId35"/>
    <p:sldId id="1424" r:id="rId36"/>
    <p:sldId id="1366" r:id="rId37"/>
    <p:sldId id="1368" r:id="rId38"/>
    <p:sldId id="1348" r:id="rId39"/>
    <p:sldId id="722" r:id="rId40"/>
    <p:sldId id="1380" r:id="rId41"/>
    <p:sldId id="357" r:id="rId42"/>
    <p:sldId id="838" r:id="rId43"/>
    <p:sldId id="440" r:id="rId44"/>
    <p:sldId id="441" r:id="rId45"/>
    <p:sldId id="1381" r:id="rId46"/>
    <p:sldId id="1382" r:id="rId47"/>
    <p:sldId id="1355" r:id="rId48"/>
    <p:sldId id="572" r:id="rId49"/>
    <p:sldId id="588" r:id="rId50"/>
    <p:sldId id="589" r:id="rId51"/>
    <p:sldId id="845" r:id="rId52"/>
    <p:sldId id="279" r:id="rId53"/>
    <p:sldId id="586" r:id="rId54"/>
    <p:sldId id="339" r:id="rId55"/>
    <p:sldId id="852" r:id="rId56"/>
    <p:sldId id="362" r:id="rId57"/>
    <p:sldId id="854" r:id="rId58"/>
    <p:sldId id="855" r:id="rId59"/>
    <p:sldId id="856" r:id="rId60"/>
    <p:sldId id="1383" r:id="rId61"/>
    <p:sldId id="1384" r:id="rId62"/>
    <p:sldId id="322" r:id="rId63"/>
    <p:sldId id="328" r:id="rId64"/>
    <p:sldId id="1140" r:id="rId65"/>
    <p:sldId id="1322" r:id="rId66"/>
    <p:sldId id="1323" r:id="rId67"/>
    <p:sldId id="1328" r:id="rId68"/>
    <p:sldId id="1332" r:id="rId69"/>
    <p:sldId id="1385" r:id="rId70"/>
    <p:sldId id="1386" r:id="rId71"/>
    <p:sldId id="1387" r:id="rId72"/>
    <p:sldId id="1388" r:id="rId73"/>
    <p:sldId id="1389" r:id="rId74"/>
    <p:sldId id="1390" r:id="rId75"/>
    <p:sldId id="1391" r:id="rId76"/>
    <p:sldId id="1392" r:id="rId77"/>
    <p:sldId id="1393" r:id="rId78"/>
    <p:sldId id="1394" r:id="rId79"/>
    <p:sldId id="1395" r:id="rId80"/>
    <p:sldId id="1252" r:id="rId81"/>
    <p:sldId id="1397" r:id="rId82"/>
    <p:sldId id="1396" r:id="rId83"/>
    <p:sldId id="467" r:id="rId84"/>
    <p:sldId id="476" r:id="rId85"/>
    <p:sldId id="347" r:id="rId86"/>
    <p:sldId id="1398" r:id="rId87"/>
    <p:sldId id="482" r:id="rId88"/>
    <p:sldId id="501" r:id="rId89"/>
    <p:sldId id="420" r:id="rId90"/>
    <p:sldId id="438" r:id="rId91"/>
    <p:sldId id="1399" r:id="rId92"/>
    <p:sldId id="1400" r:id="rId93"/>
    <p:sldId id="370" r:id="rId94"/>
    <p:sldId id="1401" r:id="rId95"/>
    <p:sldId id="1402" r:id="rId96"/>
    <p:sldId id="391" r:id="rId97"/>
    <p:sldId id="1256" r:id="rId98"/>
    <p:sldId id="1257" r:id="rId99"/>
    <p:sldId id="1258" r:id="rId100"/>
    <p:sldId id="1008" r:id="rId101"/>
    <p:sldId id="976" r:id="rId102"/>
    <p:sldId id="977" r:id="rId103"/>
    <p:sldId id="978" r:id="rId104"/>
    <p:sldId id="979" r:id="rId105"/>
    <p:sldId id="943" r:id="rId106"/>
    <p:sldId id="945" r:id="rId107"/>
    <p:sldId id="995" r:id="rId108"/>
    <p:sldId id="996" r:id="rId109"/>
    <p:sldId id="997" r:id="rId110"/>
    <p:sldId id="998" r:id="rId111"/>
    <p:sldId id="999" r:id="rId112"/>
    <p:sldId id="947" r:id="rId113"/>
    <p:sldId id="949" r:id="rId114"/>
    <p:sldId id="988" r:id="rId115"/>
    <p:sldId id="951" r:id="rId116"/>
    <p:sldId id="989" r:id="rId117"/>
    <p:sldId id="953" r:id="rId118"/>
    <p:sldId id="980" r:id="rId119"/>
    <p:sldId id="981" r:id="rId120"/>
    <p:sldId id="982" r:id="rId121"/>
    <p:sldId id="1001" r:id="rId122"/>
    <p:sldId id="983" r:id="rId123"/>
    <p:sldId id="984" r:id="rId124"/>
    <p:sldId id="985" r:id="rId125"/>
    <p:sldId id="990" r:id="rId126"/>
    <p:sldId id="1006" r:id="rId127"/>
    <p:sldId id="992" r:id="rId128"/>
    <p:sldId id="993" r:id="rId129"/>
    <p:sldId id="1009" r:id="rId130"/>
    <p:sldId id="652" r:id="rId131"/>
    <p:sldId id="655" r:id="rId132"/>
    <p:sldId id="657" r:id="rId133"/>
    <p:sldId id="659" r:id="rId134"/>
    <p:sldId id="629" r:id="rId135"/>
    <p:sldId id="1353" r:id="rId136"/>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3984" userDrawn="1">
          <p15:clr>
            <a:srgbClr val="A4A3A4"/>
          </p15:clr>
        </p15:guide>
        <p15:guide id="3" orient="horz" pos="1094" userDrawn="1">
          <p15:clr>
            <a:srgbClr val="A4A3A4"/>
          </p15:clr>
        </p15:guide>
        <p15:guide id="4" pos="332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AC5"/>
    <a:srgbClr val="DDDDDD"/>
    <a:srgbClr val="B2B2B2"/>
    <a:srgbClr val="FFFFFF"/>
    <a:srgbClr val="808080"/>
    <a:srgbClr val="5F5F5F"/>
    <a:srgbClr val="000000"/>
    <a:srgbClr val="C0C0C0"/>
    <a:srgbClr val="7F7F7F"/>
    <a:srgbClr val="32868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948" autoAdjust="0"/>
    <p:restoredTop sz="95491" autoAdjust="0"/>
  </p:normalViewPr>
  <p:slideViewPr>
    <p:cSldViewPr snapToObjects="1">
      <p:cViewPr varScale="1">
        <p:scale>
          <a:sx n="36" d="100"/>
          <a:sy n="36" d="100"/>
        </p:scale>
        <p:origin x="336" y="60"/>
      </p:cViewPr>
      <p:guideLst>
        <p:guide orient="horz" pos="1570"/>
        <p:guide pos="3984"/>
        <p:guide orient="horz" pos="1094"/>
        <p:guide pos="3320"/>
      </p:guideLst>
    </p:cSldViewPr>
  </p:slideViewPr>
  <p:notesTextViewPr>
    <p:cViewPr>
      <p:scale>
        <a:sx n="1" d="1"/>
        <a:sy n="1" d="1"/>
      </p:scale>
      <p:origin x="0" y="0"/>
    </p:cViewPr>
  </p:notesTextViewPr>
  <p:sorterViewPr>
    <p:cViewPr varScale="1">
      <p:scale>
        <a:sx n="1" d="1"/>
        <a:sy n="1" d="1"/>
      </p:scale>
      <p:origin x="0" y="-200862"/>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137"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32.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43.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Sheet5.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lumOff val="2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2035599144"/>
        <c:axId val="-2035645560"/>
      </c:barChart>
      <c:catAx>
        <c:axId val="-203559914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2035645560"/>
        <c:crosses val="autoZero"/>
        <c:auto val="1"/>
        <c:lblAlgn val="ctr"/>
        <c:lblOffset val="100"/>
        <c:noMultiLvlLbl val="0"/>
      </c:catAx>
      <c:valAx>
        <c:axId val="-2035645560"/>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203559914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effectLst/>
          </c:spPr>
          <c:dPt>
            <c:idx val="0"/>
            <c:bubble3D val="0"/>
            <c:spPr>
              <a:gradFill flip="none" rotWithShape="1">
                <a:gsLst>
                  <a:gs pos="0">
                    <a:schemeClr val="accent2"/>
                  </a:gs>
                  <a:gs pos="100000">
                    <a:schemeClr val="accent1"/>
                  </a:gs>
                </a:gsLst>
                <a:lin ang="5400000" scaled="0"/>
                <a:tileRect/>
              </a:gradFill>
              <a:effectLst/>
            </c:spPr>
            <c:extLst>
              <c:ext xmlns:c16="http://schemas.microsoft.com/office/drawing/2014/chart" uri="{C3380CC4-5D6E-409C-BE32-E72D297353CC}">
                <c16:uniqueId val="{00000001-59B7-4995-9B4F-C346FAD7AD39}"/>
              </c:ext>
            </c:extLst>
          </c:dPt>
          <c:dPt>
            <c:idx val="1"/>
            <c:bubble3D val="0"/>
            <c:spPr>
              <a:solidFill>
                <a:schemeClr val="bg1">
                  <a:lumMod val="50000"/>
                  <a:alpha val="20000"/>
                </a:schemeClr>
              </a:solidFill>
              <a:effectLst/>
            </c:spPr>
            <c:extLst>
              <c:ext xmlns:c16="http://schemas.microsoft.com/office/drawing/2014/chart" uri="{C3380CC4-5D6E-409C-BE32-E72D297353CC}">
                <c16:uniqueId val="{00000003-59B7-4995-9B4F-C346FAD7AD39}"/>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59B7-4995-9B4F-C346FAD7AD39}"/>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extLst>
              <c:ext xmlns:c16="http://schemas.microsoft.com/office/drawing/2014/chart" uri="{C3380CC4-5D6E-409C-BE32-E72D297353CC}">
                <c16:uniqueId val="{00000001-50DF-485F-A022-F6C407D9694A}"/>
              </c:ext>
            </c:extLst>
          </c:dPt>
          <c:dPt>
            <c:idx val="1"/>
            <c:bubble3D val="0"/>
            <c:spPr>
              <a:solidFill>
                <a:schemeClr val="bg1">
                  <a:lumMod val="75000"/>
                  <a:alpha val="30000"/>
                </a:schemeClr>
              </a:solidFill>
            </c:spPr>
            <c:extLst>
              <c:ext xmlns:c16="http://schemas.microsoft.com/office/drawing/2014/chart" uri="{C3380CC4-5D6E-409C-BE32-E72D297353CC}">
                <c16:uniqueId val="{00000003-50DF-485F-A022-F6C407D9694A}"/>
              </c:ext>
            </c:extLst>
          </c:dPt>
          <c:cat>
            <c:strRef>
              <c:f>Sheet1!$A$2:$A$3</c:f>
              <c:strCache>
                <c:ptCount val="2"/>
                <c:pt idx="0">
                  <c:v>1st Qtr</c:v>
                </c:pt>
                <c:pt idx="1">
                  <c:v>2nd Qtr</c:v>
                </c:pt>
              </c:strCache>
            </c:strRef>
          </c:cat>
          <c:val>
            <c:numRef>
              <c:f>Sheet1!$B$2:$B$3</c:f>
              <c:numCache>
                <c:formatCode>General</c:formatCode>
                <c:ptCount val="2"/>
                <c:pt idx="0">
                  <c:v>85</c:v>
                </c:pt>
                <c:pt idx="1">
                  <c:v>15</c:v>
                </c:pt>
              </c:numCache>
            </c:numRef>
          </c:val>
          <c:extLst>
            <c:ext xmlns:c16="http://schemas.microsoft.com/office/drawing/2014/chart" uri="{C3380CC4-5D6E-409C-BE32-E72D297353CC}">
              <c16:uniqueId val="{00000004-50DF-485F-A022-F6C407D9694A}"/>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3175">
              <a:solidFill>
                <a:schemeClr val="bg1"/>
              </a:solidFill>
            </a:ln>
            <a:effectLst/>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B5DD-414B-9937-13F9DFFB680D}"/>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B5DD-414B-9937-13F9DFFB680D}"/>
              </c:ext>
            </c:extLst>
          </c:dPt>
          <c:dPt>
            <c:idx val="2"/>
            <c:bubble3D val="0"/>
            <c:spPr>
              <a:solidFill>
                <a:schemeClr val="bg2"/>
              </a:solidFill>
              <a:ln w="3175">
                <a:solidFill>
                  <a:schemeClr val="bg1"/>
                </a:solidFill>
              </a:ln>
              <a:effectLst/>
            </c:spPr>
            <c:extLst>
              <c:ext xmlns:c16="http://schemas.microsoft.com/office/drawing/2014/chart" uri="{C3380CC4-5D6E-409C-BE32-E72D297353CC}">
                <c16:uniqueId val="{00000005-B5DD-414B-9937-13F9DFFB680D}"/>
              </c:ext>
            </c:extLst>
          </c:dPt>
          <c:cat>
            <c:strRef>
              <c:f>Sheet1!$A$2:$A$4</c:f>
              <c:strCache>
                <c:ptCount val="3"/>
                <c:pt idx="0">
                  <c:v>1st Qtr</c:v>
                </c:pt>
                <c:pt idx="1">
                  <c:v>2nd Qtr</c:v>
                </c:pt>
                <c:pt idx="2">
                  <c:v>3rd Qtr</c:v>
                </c:pt>
              </c:strCache>
            </c:strRef>
          </c:cat>
          <c:val>
            <c:numRef>
              <c:f>Sheet1!$B$2:$B$4</c:f>
              <c:numCache>
                <c:formatCode>General</c:formatCode>
                <c:ptCount val="3"/>
                <c:pt idx="0">
                  <c:v>8.2000000000000011</c:v>
                </c:pt>
                <c:pt idx="1">
                  <c:v>3.2</c:v>
                </c:pt>
                <c:pt idx="2">
                  <c:v>1.4</c:v>
                </c:pt>
              </c:numCache>
            </c:numRef>
          </c:val>
          <c:extLst>
            <c:ext xmlns:c16="http://schemas.microsoft.com/office/drawing/2014/chart" uri="{C3380CC4-5D6E-409C-BE32-E72D297353CC}">
              <c16:uniqueId val="{00000006-B5DD-414B-9937-13F9DFFB680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12700">
          <a:solidFill>
            <a:schemeClr val="bg1"/>
          </a:solidFill>
        </a:ln>
      </dgm:spPr>
      <dgm:t>
        <a:bodyPr tIns="457200" bIns="91440" anchor="b" anchorCtr="0"/>
        <a:lstStyle/>
        <a:p>
          <a:r>
            <a:rPr lang="en-US" sz="1200" dirty="0">
              <a:solidFill>
                <a:srgbClr val="FFFFFF"/>
              </a:solidFill>
            </a:rPr>
            <a:t>Xxx </a:t>
          </a:r>
          <a:r>
            <a:rPr lang="en-US" sz="1200" dirty="0" err="1">
              <a:solidFill>
                <a:srgbClr val="FFFFFF"/>
              </a:solidFill>
            </a:rPr>
            <a:t>xxx</a:t>
          </a:r>
          <a:r>
            <a:rPr lang="en-US" sz="1200" dirty="0">
              <a:solidFill>
                <a:srgbClr val="FFFFFF"/>
              </a:solidFill>
            </a:rPr>
            <a:t> x</a:t>
          </a: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4"/>
        </a:solidFill>
        <a:ln w="12700">
          <a:solidFill>
            <a:schemeClr val="bg1"/>
          </a:solidFill>
        </a:ln>
      </dgm:spPr>
      <dgm:t>
        <a:bodyPr bIns="91440" anchor="b" anchorCtr="0"/>
        <a:lstStyle/>
        <a:p>
          <a:r>
            <a:rPr lang="en-US" sz="1200" dirty="0">
              <a:solidFill>
                <a:srgbClr val="FFFFFF"/>
              </a:solidFill>
            </a:rPr>
            <a:t>Xx </a:t>
          </a:r>
          <a:r>
            <a:rPr lang="en-US" sz="1200" dirty="0" err="1">
              <a:solidFill>
                <a:srgbClr val="FFFFFF"/>
              </a:solidFill>
            </a:rPr>
            <a:t>xx</a:t>
          </a:r>
          <a:r>
            <a:rPr lang="en-US" sz="1200" dirty="0">
              <a:solidFill>
                <a:srgbClr val="FFFFFF"/>
              </a:solidFill>
            </a:rPr>
            <a:t> xxx 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1"/>
        </a:solidFill>
        <a:ln w="1270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xxx x</a:t>
          </a:r>
        </a:p>
      </dgm:t>
    </dgm:pt>
    <dgm:pt modelId="{6AD28A7E-6C93-4913-814B-476920260918}" type="parTrans" cxnId="{FE65646B-64ED-45EC-A2C6-B4136DD21955}">
      <dgm:prSet/>
      <dgm:spPr/>
      <dgm:t>
        <a:bodyPr/>
        <a:lstStyle/>
        <a:p>
          <a:endParaRPr lang="en-US" sz="1200"/>
        </a:p>
      </dgm:t>
    </dgm:pt>
    <dgm:pt modelId="{42608AFF-4881-4973-9004-680AD29B6B49}" type="sibTrans" cxnId="{FE65646B-64ED-45EC-A2C6-B4136DD21955}">
      <dgm:prSet/>
      <dgm:spPr/>
      <dgm:t>
        <a:bodyPr/>
        <a:lstStyle/>
        <a:p>
          <a:endParaRPr lang="en-US" sz="1200"/>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3"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3">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3">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Lst>
  <dgm:cxnLst>
    <dgm:cxn modelId="{417D0002-8C3B-4BCD-96B7-593EF66AE960}" type="presOf" srcId="{F5CF22CA-AA05-417F-8D89-5DC209A171EB}" destId="{ECF623A0-DEA5-4327-AAA2-FE30DA796F53}" srcOrd="0" destOrd="0" presId="urn:microsoft.com/office/officeart/2005/8/layout/pyramid1"/>
    <dgm:cxn modelId="{856EC52A-BB9F-4BE2-81B9-937916D81FB4}" type="presOf" srcId="{9AB0AA77-1898-4FE9-8798-1C77B813386C}" destId="{B17C045F-CEDC-45E8-AF47-23396402DAE4}" srcOrd="0" destOrd="0" presId="urn:microsoft.com/office/officeart/2005/8/layout/pyramid1"/>
    <dgm:cxn modelId="{669A3D68-F5FD-4D37-BBDB-C44E71DEA953}" type="presOf" srcId="{FE5AEA80-EEA4-425C-A2BF-C2EC3DE82944}" destId="{A71E63FD-05AD-4CE9-8DA0-97D40EB93279}"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3B63F153-14ED-4E1B-80AC-E70A7237BDB4}" type="presOf" srcId="{6ECAB874-4AEC-4976-BFEF-D2DDCFFB48DB}" destId="{3B4D60DC-3880-4788-95C0-C5331C7B8E49}" srcOrd="0" destOrd="0" presId="urn:microsoft.com/office/officeart/2005/8/layout/pyramid1"/>
    <dgm:cxn modelId="{CDAF1BB5-5971-4149-9387-29FA98E64DF5}" srcId="{9AB0AA77-1898-4FE9-8798-1C77B813386C}" destId="{F5CF22CA-AA05-417F-8D89-5DC209A171EB}" srcOrd="0" destOrd="0" parTransId="{B24D76BC-091D-46E3-95A6-27CDFDB64474}" sibTransId="{B7816E19-641B-4521-9D4A-DD34E6715A9C}"/>
    <dgm:cxn modelId="{79E69EE1-23F5-492A-80DD-545B85DAE30E}" type="presOf" srcId="{FE5AEA80-EEA4-425C-A2BF-C2EC3DE82944}" destId="{58F179C7-16A8-432B-BA8B-1B820D98D9A2}" srcOrd="0" destOrd="0" presId="urn:microsoft.com/office/officeart/2005/8/layout/pyramid1"/>
    <dgm:cxn modelId="{486F68EF-4078-4CAF-8739-0385163332A4}" type="presOf" srcId="{F5CF22CA-AA05-417F-8D89-5DC209A171EB}" destId="{05F7C707-B930-4D0F-AD40-422CC764CDB1}" srcOrd="1" destOrd="0" presId="urn:microsoft.com/office/officeart/2005/8/layout/pyramid1"/>
    <dgm:cxn modelId="{FED85AF4-13D6-4423-9540-D45489B265CA}" type="presOf" srcId="{6ECAB874-4AEC-4976-BFEF-D2DDCFFB48DB}" destId="{A7EB5071-B632-476B-8029-40FE41DF5B7B}" srcOrd="1"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2A35B856-E53A-4A03-A988-426068E88388}" type="presParOf" srcId="{B17C045F-CEDC-45E8-AF47-23396402DAE4}" destId="{B0677A24-2EDC-436B-9948-D349CFF942E2}" srcOrd="0" destOrd="0" presId="urn:microsoft.com/office/officeart/2005/8/layout/pyramid1"/>
    <dgm:cxn modelId="{9D72E1AC-733F-4DE2-A64F-5E49EADFD86A}" type="presParOf" srcId="{B0677A24-2EDC-436B-9948-D349CFF942E2}" destId="{ECF623A0-DEA5-4327-AAA2-FE30DA796F53}" srcOrd="0" destOrd="0" presId="urn:microsoft.com/office/officeart/2005/8/layout/pyramid1"/>
    <dgm:cxn modelId="{9FD4F982-B86A-4BB9-BA39-7BF0C1002A78}" type="presParOf" srcId="{B0677A24-2EDC-436B-9948-D349CFF942E2}" destId="{05F7C707-B930-4D0F-AD40-422CC764CDB1}" srcOrd="1" destOrd="0" presId="urn:microsoft.com/office/officeart/2005/8/layout/pyramid1"/>
    <dgm:cxn modelId="{CBDD9B5B-AA10-4710-8111-F1B537ECDB06}" type="presParOf" srcId="{B17C045F-CEDC-45E8-AF47-23396402DAE4}" destId="{C4AC7E4F-46D4-4EF1-AFBB-CA8402D668D6}" srcOrd="1" destOrd="0" presId="urn:microsoft.com/office/officeart/2005/8/layout/pyramid1"/>
    <dgm:cxn modelId="{FE46B09F-C5EE-4B95-BAB0-8C2FB8079F1E}" type="presParOf" srcId="{C4AC7E4F-46D4-4EF1-AFBB-CA8402D668D6}" destId="{3B4D60DC-3880-4788-95C0-C5331C7B8E49}" srcOrd="0" destOrd="0" presId="urn:microsoft.com/office/officeart/2005/8/layout/pyramid1"/>
    <dgm:cxn modelId="{EEB97964-5511-4C70-9D07-4055CC3C04E2}" type="presParOf" srcId="{C4AC7E4F-46D4-4EF1-AFBB-CA8402D668D6}" destId="{A7EB5071-B632-476B-8029-40FE41DF5B7B}" srcOrd="1" destOrd="0" presId="urn:microsoft.com/office/officeart/2005/8/layout/pyramid1"/>
    <dgm:cxn modelId="{A6BEC0D8-8C12-487F-9D59-92CF686F9751}" type="presParOf" srcId="{B17C045F-CEDC-45E8-AF47-23396402DAE4}" destId="{9F6D63C1-9902-48DD-98BB-AC7100A56A48}" srcOrd="2" destOrd="0" presId="urn:microsoft.com/office/officeart/2005/8/layout/pyramid1"/>
    <dgm:cxn modelId="{99058786-C162-481B-9D49-7E4B3534BBD9}" type="presParOf" srcId="{9F6D63C1-9902-48DD-98BB-AC7100A56A48}" destId="{58F179C7-16A8-432B-BA8B-1B820D98D9A2}" srcOrd="0" destOrd="0" presId="urn:microsoft.com/office/officeart/2005/8/layout/pyramid1"/>
    <dgm:cxn modelId="{2C35F611-5C0B-47B7-AE6C-A4DFA9BADA8E}" type="presParOf" srcId="{9F6D63C1-9902-48DD-98BB-AC7100A56A48}" destId="{A71E63FD-05AD-4CE9-8DA0-97D40EB9327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a:t>
          </a:r>
          <a:r>
            <a:rPr lang="en-US" sz="1200" dirty="0">
              <a:solidFill>
                <a:srgbClr val="FFFFFF"/>
              </a:solidFill>
            </a:rPr>
            <a:t> xx xxx x </a:t>
          </a:r>
          <a:r>
            <a:rPr lang="en-US" sz="1200" dirty="0" err="1">
              <a:solidFill>
                <a:srgbClr val="FFFFFF"/>
              </a:solidFill>
            </a:rPr>
            <a:t>x</a:t>
          </a:r>
          <a:r>
            <a:rPr lang="en-US" sz="1200" dirty="0">
              <a:solidFill>
                <a:srgbClr val="FFFFFF"/>
              </a:solidFill>
            </a:rPr>
            <a:t> xx </a:t>
          </a:r>
          <a:r>
            <a:rPr lang="en-US" sz="1200" dirty="0" err="1">
              <a:solidFill>
                <a:srgbClr val="FFFFFF"/>
              </a:solidFill>
            </a:rPr>
            <a:t>xx</a:t>
          </a:r>
          <a:r>
            <a:rPr lang="en-US" sz="1200" dirty="0">
              <a:solidFill>
                <a:srgbClr val="FFFFFF"/>
              </a:solidFill>
            </a:rPr>
            <a:t> </a:t>
          </a:r>
          <a:r>
            <a:rPr lang="en-US" sz="1200" dirty="0" err="1">
              <a:solidFill>
                <a:srgbClr val="FFFFFF"/>
              </a:solidFill>
            </a:rPr>
            <a:t>xx</a:t>
          </a:r>
          <a:r>
            <a:rPr lang="en-US" sz="1200" dirty="0">
              <a:solidFill>
                <a:srgbClr val="FFFFFF"/>
              </a:solidFill>
            </a:rPr>
            <a:t> </a:t>
          </a:r>
          <a:r>
            <a:rPr lang="en-US" sz="1200" dirty="0" err="1">
              <a:solidFill>
                <a:srgbClr val="FFFFFF"/>
              </a:solidFill>
            </a:rPr>
            <a:t>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099FD112-9258-42AC-B551-9CE419F1177B}"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8BDB976E-B336-4764-8F4F-77F0E4DA77E6}" type="presOf" srcId="{6ECAB874-4AEC-4976-BFEF-D2DDCFFB48DB}" destId="{A7EB5071-B632-476B-8029-40FE41DF5B7B}" srcOrd="1" destOrd="0" presId="urn:microsoft.com/office/officeart/2005/8/layout/pyramid1"/>
    <dgm:cxn modelId="{01B5DC81-40E6-4B9A-94C1-082BA6A73C1A}" type="presOf" srcId="{6ECAB874-4AEC-4976-BFEF-D2DDCFFB48DB}" destId="{3B4D60DC-3880-4788-95C0-C5331C7B8E49}" srcOrd="0" destOrd="0" presId="urn:microsoft.com/office/officeart/2005/8/layout/pyramid1"/>
    <dgm:cxn modelId="{5A5C28A9-E4B1-4998-BE02-2EAD51B1B1CF}" type="presOf" srcId="{FE5AEA80-EEA4-425C-A2BF-C2EC3DE82944}" destId="{58F179C7-16A8-432B-BA8B-1B820D98D9A2}" srcOrd="0"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EB6761BD-A2A7-4B01-A05F-D9DC513FE57C}" type="presOf" srcId="{FE5AEA80-EEA4-425C-A2BF-C2EC3DE82944}" destId="{A71E63FD-05AD-4CE9-8DA0-97D40EB93279}" srcOrd="1" destOrd="0" presId="urn:microsoft.com/office/officeart/2005/8/layout/pyramid1"/>
    <dgm:cxn modelId="{1473D6DC-12B0-444F-BF8A-97DF1C7214CA}" type="presOf" srcId="{D4A936FC-2570-496B-AA38-40C3605001CC}" destId="{2BB7DDF4-8BB1-4DDF-90F3-9410843E50B9}" srcOrd="1" destOrd="0" presId="urn:microsoft.com/office/officeart/2005/8/layout/pyramid1"/>
    <dgm:cxn modelId="{2B645DE7-9FC3-498A-A354-E9B96BAEBF2E}" type="presOf" srcId="{9AB0AA77-1898-4FE9-8798-1C77B813386C}" destId="{B17C045F-CEDC-45E8-AF47-23396402DAE4}" srcOrd="0" destOrd="0" presId="urn:microsoft.com/office/officeart/2005/8/layout/pyramid1"/>
    <dgm:cxn modelId="{957987ED-061D-4443-BEC2-AF7F1FEF87CE}" type="presOf" srcId="{F5CF22CA-AA05-417F-8D89-5DC209A171EB}" destId="{ECF623A0-DEA5-4327-AAA2-FE30DA796F53}" srcOrd="0" destOrd="0" presId="urn:microsoft.com/office/officeart/2005/8/layout/pyramid1"/>
    <dgm:cxn modelId="{96E7BFFA-52BF-4BB5-98EB-F8075931EDA8}" type="presOf" srcId="{D4A936FC-2570-496B-AA38-40C3605001CC}" destId="{4C93577F-86B3-4437-AC53-27DFCA2D946A}"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686D4BC3-91B6-40CA-B8EC-03C09F077EAC}" type="presParOf" srcId="{B17C045F-CEDC-45E8-AF47-23396402DAE4}" destId="{B0677A24-2EDC-436B-9948-D349CFF942E2}" srcOrd="0" destOrd="0" presId="urn:microsoft.com/office/officeart/2005/8/layout/pyramid1"/>
    <dgm:cxn modelId="{08315ACE-B9EF-461E-8FFA-9E58175200F7}" type="presParOf" srcId="{B0677A24-2EDC-436B-9948-D349CFF942E2}" destId="{ECF623A0-DEA5-4327-AAA2-FE30DA796F53}" srcOrd="0" destOrd="0" presId="urn:microsoft.com/office/officeart/2005/8/layout/pyramid1"/>
    <dgm:cxn modelId="{DFF42CC2-09DD-4B3A-8727-1B661E46FD3F}" type="presParOf" srcId="{B0677A24-2EDC-436B-9948-D349CFF942E2}" destId="{05F7C707-B930-4D0F-AD40-422CC764CDB1}" srcOrd="1" destOrd="0" presId="urn:microsoft.com/office/officeart/2005/8/layout/pyramid1"/>
    <dgm:cxn modelId="{F151530D-C8E9-4F09-B53B-9BD623FA3974}" type="presParOf" srcId="{B17C045F-CEDC-45E8-AF47-23396402DAE4}" destId="{C4AC7E4F-46D4-4EF1-AFBB-CA8402D668D6}" srcOrd="1" destOrd="0" presId="urn:microsoft.com/office/officeart/2005/8/layout/pyramid1"/>
    <dgm:cxn modelId="{81A4F447-2932-4FB1-A194-5B75360B5ED3}" type="presParOf" srcId="{C4AC7E4F-46D4-4EF1-AFBB-CA8402D668D6}" destId="{3B4D60DC-3880-4788-95C0-C5331C7B8E49}" srcOrd="0" destOrd="0" presId="urn:microsoft.com/office/officeart/2005/8/layout/pyramid1"/>
    <dgm:cxn modelId="{C9736CF5-610B-49D3-A99E-55DCE5DD5EBA}" type="presParOf" srcId="{C4AC7E4F-46D4-4EF1-AFBB-CA8402D668D6}" destId="{A7EB5071-B632-476B-8029-40FE41DF5B7B}" srcOrd="1" destOrd="0" presId="urn:microsoft.com/office/officeart/2005/8/layout/pyramid1"/>
    <dgm:cxn modelId="{82EFE29A-BCBA-46B4-AD66-4809F2805F68}" type="presParOf" srcId="{B17C045F-CEDC-45E8-AF47-23396402DAE4}" destId="{9F6D63C1-9902-48DD-98BB-AC7100A56A48}" srcOrd="2" destOrd="0" presId="urn:microsoft.com/office/officeart/2005/8/layout/pyramid1"/>
    <dgm:cxn modelId="{92148794-7840-44C2-B512-A6914E29118A}" type="presParOf" srcId="{9F6D63C1-9902-48DD-98BB-AC7100A56A48}" destId="{58F179C7-16A8-432B-BA8B-1B820D98D9A2}" srcOrd="0" destOrd="0" presId="urn:microsoft.com/office/officeart/2005/8/layout/pyramid1"/>
    <dgm:cxn modelId="{45006A63-A063-403D-8475-1BE005FD32A9}" type="presParOf" srcId="{9F6D63C1-9902-48DD-98BB-AC7100A56A48}" destId="{A71E63FD-05AD-4CE9-8DA0-97D40EB93279}" srcOrd="1" destOrd="0" presId="urn:microsoft.com/office/officeart/2005/8/layout/pyramid1"/>
    <dgm:cxn modelId="{75A6804D-C359-4D18-8704-0E842E990733}" type="presParOf" srcId="{B17C045F-CEDC-45E8-AF47-23396402DAE4}" destId="{C8705749-BCA6-4C77-83F2-F7A74A93FFC6}" srcOrd="3" destOrd="0" presId="urn:microsoft.com/office/officeart/2005/8/layout/pyramid1"/>
    <dgm:cxn modelId="{50F30B0A-FC73-44E0-83DF-52F8C0052703}" type="presParOf" srcId="{C8705749-BCA6-4C77-83F2-F7A74A93FFC6}" destId="{4C93577F-86B3-4437-AC53-27DFCA2D946A}" srcOrd="0" destOrd="0" presId="urn:microsoft.com/office/officeart/2005/8/layout/pyramid1"/>
    <dgm:cxn modelId="{358FFA82-8B03-43D3-A1C8-E93F273AB5A9}"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F6172B01-9B40-49F5-85C4-F729880F59B1}" type="presOf" srcId="{44CD5FEC-63A2-9D4D-81EE-BFF0139871ED}" destId="{DF15AC77-6654-8945-BE1C-91B52A045688}" srcOrd="0" destOrd="0" presId="urn:microsoft.com/office/officeart/2005/8/layout/matrix2"/>
    <dgm:cxn modelId="{6DFD6117-CFBB-D941-8E40-E9C2F9B78605}" srcId="{44CD5FEC-63A2-9D4D-81EE-BFF0139871ED}" destId="{94E8BF00-AB4E-F948-9A47-993CC24BBA91}" srcOrd="1" destOrd="0" parTransId="{90D791A2-C980-C748-BABC-B07CD36AD28B}" sibTransId="{1D18B10C-52CC-734A-BFAE-CDBA17B4215F}"/>
    <dgm:cxn modelId="{191DF530-8FA6-4389-99A8-F5BF9572BFF9}" type="presOf" srcId="{B3878C2E-FC7B-8D4B-88BE-BA929347E9F7}" destId="{F28DA34A-3F78-2A49-9D10-DA63C4670857}"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D916BB79-61F5-42C8-A22C-5273252EE376}" type="presOf" srcId="{94E8BF00-AB4E-F948-9A47-993CC24BBA91}" destId="{02F97DDD-29D8-7341-870C-A0DFF4162F28}" srcOrd="0" destOrd="0" presId="urn:microsoft.com/office/officeart/2005/8/layout/matrix2"/>
    <dgm:cxn modelId="{AD08869A-CFDD-4E12-8007-00CCA34B1118}" type="presOf" srcId="{A011FD10-AB94-1D44-9D12-142619B2F0E5}" destId="{B55C5231-3E17-204C-9BC9-20065CA52065}"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834603A6-0CAA-484D-8B77-0DDA8F5C951E}" type="presOf" srcId="{67CF41B4-33FA-2047-BF0F-004FEC6D6678}" destId="{4869DAB9-E400-284B-BA17-D97171070EA6}" srcOrd="0" destOrd="0" presId="urn:microsoft.com/office/officeart/2005/8/layout/matrix2"/>
    <dgm:cxn modelId="{5DD034AB-69C6-B94A-934B-E2FD6823FFEA}" srcId="{44CD5FEC-63A2-9D4D-81EE-BFF0139871ED}" destId="{67CF41B4-33FA-2047-BF0F-004FEC6D6678}" srcOrd="0" destOrd="0" parTransId="{372E4411-D332-5549-8359-29D05D38B148}" sibTransId="{12BBBEC7-7988-0647-8698-0C338D0677E8}"/>
    <dgm:cxn modelId="{94CBF9F3-18BB-4741-81B8-C3CBFA59565F}" type="presParOf" srcId="{DF15AC77-6654-8945-BE1C-91B52A045688}" destId="{CCF46950-3CC7-1647-8986-D66AF0C30036}" srcOrd="0" destOrd="0" presId="urn:microsoft.com/office/officeart/2005/8/layout/matrix2"/>
    <dgm:cxn modelId="{7E85587D-D17F-4B12-B178-3049C180C68A}" type="presParOf" srcId="{DF15AC77-6654-8945-BE1C-91B52A045688}" destId="{4869DAB9-E400-284B-BA17-D97171070EA6}" srcOrd="1" destOrd="0" presId="urn:microsoft.com/office/officeart/2005/8/layout/matrix2"/>
    <dgm:cxn modelId="{A08AE845-8CF6-4D25-900C-4DD090EB852C}" type="presParOf" srcId="{DF15AC77-6654-8945-BE1C-91B52A045688}" destId="{02F97DDD-29D8-7341-870C-A0DFF4162F28}" srcOrd="2" destOrd="0" presId="urn:microsoft.com/office/officeart/2005/8/layout/matrix2"/>
    <dgm:cxn modelId="{82DA2748-1F5D-4455-A1D3-B4B16BE56B10}" type="presParOf" srcId="{DF15AC77-6654-8945-BE1C-91B52A045688}" destId="{F28DA34A-3F78-2A49-9D10-DA63C4670857}" srcOrd="3" destOrd="0" presId="urn:microsoft.com/office/officeart/2005/8/layout/matrix2"/>
    <dgm:cxn modelId="{547018D9-6691-49A7-9510-82F05D96087A}"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2611DB11-BC08-4EAD-8554-C2A0951D843D}" type="presOf" srcId="{1B2AC051-ADB6-864B-8EDF-F370BC852FC6}" destId="{87FD9542-8FD3-C842-BF99-47B1884B62F8}" srcOrd="0" destOrd="0" presId="urn:microsoft.com/office/officeart/2005/8/layout/venn2"/>
    <dgm:cxn modelId="{81FF6B29-63AC-4283-9F7C-A6BF6B2920CC}" type="presOf" srcId="{1B2AC051-ADB6-864B-8EDF-F370BC852FC6}" destId="{C7D44A12-3EFE-4E4C-831D-020F89A9983E}" srcOrd="1" destOrd="0" presId="urn:microsoft.com/office/officeart/2005/8/layout/venn2"/>
    <dgm:cxn modelId="{38CC3B71-00EB-4C12-88D3-6DAE340E10D0}" type="presOf" srcId="{8299CB40-B120-1742-9B31-7AF4AFD2F243}" destId="{D105EAA0-84D8-D842-918D-571852F12DD0}" srcOrd="1"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AB286DA1-F345-4708-8C0A-878DC2C04888}" type="presOf" srcId="{0838F22B-B89F-D34E-AA19-B204B0DD4249}" destId="{80C83430-0DBD-4F49-9E64-0C82594BD9F0}" srcOrd="0"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480D10A6-B220-4CEC-A62B-FBEAAE7AB51E}" type="presOf" srcId="{3941AB54-1911-7A46-A2A7-94C0BFEB732C}" destId="{BA78D310-9619-204F-91A4-21CE31FEDBBC}" srcOrd="0" destOrd="0" presId="urn:microsoft.com/office/officeart/2005/8/layout/venn2"/>
    <dgm:cxn modelId="{BEF2D7BD-7B5D-4C6C-A6CF-D887B216F869}" type="presOf" srcId="{21553131-6F1C-B547-94AF-9D3195A2AE0F}" destId="{CBDC1C1A-EBA1-C041-91B6-DB84A72A1EA4}" srcOrd="0"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C7041CEF-780B-4C37-BE0D-40565293A959}" type="presOf" srcId="{0838F22B-B89F-D34E-AA19-B204B0DD4249}" destId="{0C21EA50-DE30-B440-B044-77530B27AB9B}" srcOrd="1"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6ACE0FF2-5D5B-474C-9D8C-75E6701D9EAF}" type="presOf" srcId="{21553131-6F1C-B547-94AF-9D3195A2AE0F}" destId="{DF03A849-1D46-4745-9837-08F03C5DC6B0}" srcOrd="1" destOrd="0" presId="urn:microsoft.com/office/officeart/2005/8/layout/venn2"/>
    <dgm:cxn modelId="{C0829BFE-31F7-4075-AF81-F4DF4D49E321}" type="presOf" srcId="{8299CB40-B120-1742-9B31-7AF4AFD2F243}" destId="{19D3CC6C-315D-6D46-A1D0-2DDEC1C7A2BA}" srcOrd="0" destOrd="0" presId="urn:microsoft.com/office/officeart/2005/8/layout/venn2"/>
    <dgm:cxn modelId="{D688A8C3-BBA1-4201-BE97-CD01A8E9FC5D}" type="presParOf" srcId="{BA78D310-9619-204F-91A4-21CE31FEDBBC}" destId="{A62083B8-93AA-C64B-9AD5-546955DE2A3C}" srcOrd="0" destOrd="0" presId="urn:microsoft.com/office/officeart/2005/8/layout/venn2"/>
    <dgm:cxn modelId="{E749CA91-AD04-43AE-99DA-C24E12CC6535}" type="presParOf" srcId="{A62083B8-93AA-C64B-9AD5-546955DE2A3C}" destId="{CBDC1C1A-EBA1-C041-91B6-DB84A72A1EA4}" srcOrd="0" destOrd="0" presId="urn:microsoft.com/office/officeart/2005/8/layout/venn2"/>
    <dgm:cxn modelId="{D859F6ED-0655-4FD9-BD59-19B1A14DFFD2}" type="presParOf" srcId="{A62083B8-93AA-C64B-9AD5-546955DE2A3C}" destId="{DF03A849-1D46-4745-9837-08F03C5DC6B0}" srcOrd="1" destOrd="0" presId="urn:microsoft.com/office/officeart/2005/8/layout/venn2"/>
    <dgm:cxn modelId="{1FEDCBD5-F992-411D-B74C-965F35A4B14B}" type="presParOf" srcId="{BA78D310-9619-204F-91A4-21CE31FEDBBC}" destId="{D77DED1B-5635-764D-8831-462975B037A8}" srcOrd="1" destOrd="0" presId="urn:microsoft.com/office/officeart/2005/8/layout/venn2"/>
    <dgm:cxn modelId="{D89C9969-3082-4666-B124-CFB3378A84DE}" type="presParOf" srcId="{D77DED1B-5635-764D-8831-462975B037A8}" destId="{19D3CC6C-315D-6D46-A1D0-2DDEC1C7A2BA}" srcOrd="0" destOrd="0" presId="urn:microsoft.com/office/officeart/2005/8/layout/venn2"/>
    <dgm:cxn modelId="{8D0CE817-AF75-4B53-8414-C91ACB43095A}" type="presParOf" srcId="{D77DED1B-5635-764D-8831-462975B037A8}" destId="{D105EAA0-84D8-D842-918D-571852F12DD0}" srcOrd="1" destOrd="0" presId="urn:microsoft.com/office/officeart/2005/8/layout/venn2"/>
    <dgm:cxn modelId="{3B6F0879-A4F4-4C7B-B9AB-53672334B105}" type="presParOf" srcId="{BA78D310-9619-204F-91A4-21CE31FEDBBC}" destId="{AA52D8A2-7DFE-5149-BA8B-72B1E7881D15}" srcOrd="2" destOrd="0" presId="urn:microsoft.com/office/officeart/2005/8/layout/venn2"/>
    <dgm:cxn modelId="{BBFBB9F2-80DD-4358-B61C-741116E8853A}" type="presParOf" srcId="{AA52D8A2-7DFE-5149-BA8B-72B1E7881D15}" destId="{87FD9542-8FD3-C842-BF99-47B1884B62F8}" srcOrd="0" destOrd="0" presId="urn:microsoft.com/office/officeart/2005/8/layout/venn2"/>
    <dgm:cxn modelId="{242331C6-FC1B-4A4B-8988-27BEECDC45A3}" type="presParOf" srcId="{AA52D8A2-7DFE-5149-BA8B-72B1E7881D15}" destId="{C7D44A12-3EFE-4E4C-831D-020F89A9983E}" srcOrd="1" destOrd="0" presId="urn:microsoft.com/office/officeart/2005/8/layout/venn2"/>
    <dgm:cxn modelId="{6202DA59-9E50-4A01-8434-52D0E79D9FAE}" type="presParOf" srcId="{BA78D310-9619-204F-91A4-21CE31FEDBBC}" destId="{5988B638-B00F-0847-8A5F-8D9F2CC78924}" srcOrd="3" destOrd="0" presId="urn:microsoft.com/office/officeart/2005/8/layout/venn2"/>
    <dgm:cxn modelId="{020F1813-EA5F-4EB4-A6BC-9BDC18156E7E}" type="presParOf" srcId="{5988B638-B00F-0847-8A5F-8D9F2CC78924}" destId="{80C83430-0DBD-4F49-9E64-0C82594BD9F0}" srcOrd="0" destOrd="0" presId="urn:microsoft.com/office/officeart/2005/8/layout/venn2"/>
    <dgm:cxn modelId="{77CC2BD3-1801-4876-9E43-6AF1997405B9}"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a:solidFill>
            <a:schemeClr val="bg1"/>
          </a:solidFill>
        </a:ln>
        <a:effectLst/>
      </dgm:spPr>
      <dgm:t>
        <a:bodyPr/>
        <a:lstStyle/>
        <a:p>
          <a:r>
            <a:rPr lang="en-US" sz="1100" dirty="0" err="1">
              <a:solidFill>
                <a:srgbClr val="FFFFFF"/>
              </a:solidFill>
            </a:rPr>
            <a:t>Xxxxx</a:t>
          </a:r>
          <a:r>
            <a:rPr lang="en-US" sz="1100" dirty="0">
              <a:solidFill>
                <a:srgbClr val="FFFFFF"/>
              </a:solidFill>
            </a:rPr>
            <a:t>, x xxx xxx</a:t>
          </a:r>
        </a:p>
      </dgm:t>
    </dgm:pt>
    <dgm:pt modelId="{D03055C9-E660-E740-99C9-A198564D8F51}" type="parTrans" cxnId="{D3C811A2-8BF9-5F41-9EC6-AD4955D17B70}">
      <dgm:prSet/>
      <dgm:spPr/>
      <dgm:t>
        <a:bodyPr/>
        <a:lstStyle/>
        <a:p>
          <a:endParaRPr lang="en-US" sz="1100"/>
        </a:p>
      </dgm:t>
    </dgm:pt>
    <dgm:pt modelId="{7613DCF4-465B-564D-B029-FA0C175F6263}" type="sibTrans" cxnId="{D3C811A2-8BF9-5F41-9EC6-AD4955D17B70}">
      <dgm:prSet/>
      <dgm:spPr/>
      <dgm:t>
        <a:bodyPr/>
        <a:lstStyle/>
        <a:p>
          <a:endParaRPr lang="en-US" sz="1100"/>
        </a:p>
      </dgm:t>
    </dgm:pt>
    <dgm:pt modelId="{8299CB40-B120-1742-9B31-7AF4AFD2F243}">
      <dgm:prSet phldrT="[Text]" custT="1"/>
      <dgm:spPr>
        <a:solidFill>
          <a:schemeClr val="accent5"/>
        </a:solidFill>
        <a:ln w="3175">
          <a:solidFill>
            <a:schemeClr val="bg1"/>
          </a:solidFill>
        </a:ln>
        <a:effectLst/>
      </dgm:spPr>
      <dgm:t>
        <a:bodyPr/>
        <a:lstStyle/>
        <a:p>
          <a:r>
            <a:rPr lang="en-US" sz="1100" dirty="0" err="1">
              <a:solidFill>
                <a:srgbClr val="FFFFFF"/>
              </a:solidFill>
            </a:rPr>
            <a:t>Xxxx</a:t>
          </a:r>
          <a:r>
            <a:rPr lang="en-US" sz="1100" dirty="0">
              <a:solidFill>
                <a:srgbClr val="FFFFFF"/>
              </a:solidFill>
            </a:rPr>
            <a:t> x xxx </a:t>
          </a:r>
          <a:r>
            <a:rPr lang="en-US" sz="1100" dirty="0" err="1">
              <a:solidFill>
                <a:srgbClr val="FFFFFF"/>
              </a:solidFill>
            </a:rPr>
            <a:t>xxxx</a:t>
          </a:r>
          <a:endParaRPr lang="en-US" sz="1100" dirty="0">
            <a:solidFill>
              <a:srgbClr val="FFFFFF"/>
            </a:solidFill>
          </a:endParaRPr>
        </a:p>
      </dgm:t>
    </dgm:pt>
    <dgm:pt modelId="{409F2F6B-ACC9-C649-977B-2C6CF6065EB6}" type="parTrans" cxnId="{DC829EF0-8442-D142-9D98-3A21D5F00E44}">
      <dgm:prSet/>
      <dgm:spPr/>
      <dgm:t>
        <a:bodyPr/>
        <a:lstStyle/>
        <a:p>
          <a:endParaRPr lang="en-US" sz="1100"/>
        </a:p>
      </dgm:t>
    </dgm:pt>
    <dgm:pt modelId="{3F804525-870C-5D45-A354-739A7590E250}" type="sibTrans" cxnId="{DC829EF0-8442-D142-9D98-3A21D5F00E44}">
      <dgm:prSet/>
      <dgm:spPr/>
      <dgm:t>
        <a:bodyPr/>
        <a:lstStyle/>
        <a:p>
          <a:endParaRPr lang="en-US" sz="1100"/>
        </a:p>
      </dgm:t>
    </dgm:pt>
    <dgm:pt modelId="{1B2AC051-ADB6-864B-8EDF-F370BC852FC6}">
      <dgm:prSet phldrT="[Text]" custT="1"/>
      <dgm:spPr>
        <a:solidFill>
          <a:schemeClr val="accent3"/>
        </a:solidFill>
        <a:ln w="3175">
          <a:solidFill>
            <a:schemeClr val="bg1"/>
          </a:solidFill>
        </a:ln>
        <a:effectLst/>
      </dgm:spPr>
      <dgm:t>
        <a:bodyPr/>
        <a:lstStyle/>
        <a:p>
          <a:r>
            <a:rPr lang="en-US" sz="1100" dirty="0">
              <a:solidFill>
                <a:srgbClr val="FFFFFF"/>
              </a:solidFill>
            </a:rPr>
            <a:t>X xxx </a:t>
          </a:r>
          <a:r>
            <a:rPr lang="en-US" sz="1100" dirty="0" err="1">
              <a:solidFill>
                <a:srgbClr val="FFFFFF"/>
              </a:solidFill>
            </a:rPr>
            <a:t>xxxxxx</a:t>
          </a:r>
          <a:endParaRPr lang="en-US" sz="1100" dirty="0">
            <a:solidFill>
              <a:srgbClr val="FFFFFF"/>
            </a:solidFill>
          </a:endParaRPr>
        </a:p>
      </dgm:t>
    </dgm:pt>
    <dgm:pt modelId="{C256E36D-6CB5-EF4C-86E0-38254BD54EAD}" type="parTrans" cxnId="{55493D84-1222-C94A-8589-DC4E7E21B803}">
      <dgm:prSet/>
      <dgm:spPr/>
      <dgm:t>
        <a:bodyPr/>
        <a:lstStyle/>
        <a:p>
          <a:endParaRPr lang="en-US" sz="1100"/>
        </a:p>
      </dgm:t>
    </dgm:pt>
    <dgm:pt modelId="{9958A16C-E3B2-1243-AD6A-8939E2487436}" type="sibTrans" cxnId="{55493D84-1222-C94A-8589-DC4E7E21B803}">
      <dgm:prSet/>
      <dgm:spPr/>
      <dgm:t>
        <a:bodyPr/>
        <a:lstStyle/>
        <a:p>
          <a:endParaRPr lang="en-US" sz="1100"/>
        </a:p>
      </dgm:t>
    </dgm:pt>
    <dgm:pt modelId="{0838F22B-B89F-D34E-AA19-B204B0DD4249}">
      <dgm:prSet phldrT="[Text]" custT="1"/>
      <dgm:spPr>
        <a:solidFill>
          <a:schemeClr val="accent1"/>
        </a:solidFill>
        <a:ln w="3175">
          <a:solidFill>
            <a:schemeClr val="bg1"/>
          </a:solidFill>
        </a:ln>
        <a:effectLst/>
      </dgm:spPr>
      <dgm:t>
        <a:bodyPr/>
        <a:lstStyle/>
        <a:p>
          <a:r>
            <a:rPr lang="en-US" sz="1100" dirty="0">
              <a:solidFill>
                <a:srgbClr val="FFFFFF"/>
              </a:solidFill>
            </a:rPr>
            <a:t>Xxx x </a:t>
          </a:r>
          <a:r>
            <a:rPr lang="en-US" sz="1100" dirty="0" err="1">
              <a:solidFill>
                <a:srgbClr val="FFFFFF"/>
              </a:solidFill>
            </a:rPr>
            <a:t>xxxx</a:t>
          </a:r>
          <a:r>
            <a:rPr lang="en-US" sz="1100" dirty="0">
              <a:solidFill>
                <a:srgbClr val="FFFFFF"/>
              </a:solidFill>
            </a:rPr>
            <a:t> </a:t>
          </a:r>
          <a:r>
            <a:rPr lang="en-US" sz="1100" dirty="0" err="1">
              <a:solidFill>
                <a:srgbClr val="FFFFFF"/>
              </a:solidFill>
            </a:rPr>
            <a:t>xxxx</a:t>
          </a:r>
          <a:endParaRPr lang="en-US" sz="1100" dirty="0">
            <a:solidFill>
              <a:srgbClr val="FFFFFF"/>
            </a:solidFill>
          </a:endParaRPr>
        </a:p>
      </dgm:t>
    </dgm:pt>
    <dgm:pt modelId="{BF22BA80-CCFB-0340-B330-71D8CD6FB972}" type="parTrans" cxnId="{FFB01ED5-D104-3743-A9F7-FDA0E0555006}">
      <dgm:prSet/>
      <dgm:spPr/>
      <dgm:t>
        <a:bodyPr/>
        <a:lstStyle/>
        <a:p>
          <a:endParaRPr lang="en-US" sz="1100"/>
        </a:p>
      </dgm:t>
    </dgm:pt>
    <dgm:pt modelId="{A742A116-2357-8840-B626-9E808A9CB902}" type="sibTrans" cxnId="{FFB01ED5-D104-3743-A9F7-FDA0E0555006}">
      <dgm:prSet/>
      <dgm:spPr/>
      <dgm:t>
        <a:bodyPr/>
        <a:lstStyle/>
        <a:p>
          <a:endParaRPr lang="en-US" sz="1100"/>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Y="-1062"/>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Y="-3081"/>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Y="-710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06A97A1A-3AC2-47D8-86C5-5BFDD3DDCF1A}" type="presOf" srcId="{8299CB40-B120-1742-9B31-7AF4AFD2F243}" destId="{D105EAA0-84D8-D842-918D-571852F12DD0}" srcOrd="1" destOrd="0" presId="urn:microsoft.com/office/officeart/2005/8/layout/venn2"/>
    <dgm:cxn modelId="{29DF211B-DBA9-4FC9-AC15-B0271F016E15}" type="presOf" srcId="{1B2AC051-ADB6-864B-8EDF-F370BC852FC6}" destId="{87FD9542-8FD3-C842-BF99-47B1884B62F8}" srcOrd="0" destOrd="0" presId="urn:microsoft.com/office/officeart/2005/8/layout/venn2"/>
    <dgm:cxn modelId="{76186234-22B2-4EAD-9456-B8A685185852}" type="presOf" srcId="{3941AB54-1911-7A46-A2A7-94C0BFEB732C}" destId="{BA78D310-9619-204F-91A4-21CE31FEDBBC}" srcOrd="0" destOrd="0" presId="urn:microsoft.com/office/officeart/2005/8/layout/venn2"/>
    <dgm:cxn modelId="{FAC4D040-5FDF-40BA-814B-FD2F5C51205B}" type="presOf" srcId="{21553131-6F1C-B547-94AF-9D3195A2AE0F}" destId="{DF03A849-1D46-4745-9837-08F03C5DC6B0}" srcOrd="1" destOrd="0" presId="urn:microsoft.com/office/officeart/2005/8/layout/venn2"/>
    <dgm:cxn modelId="{922B0768-4EF9-4B01-9490-99B635579A44}" type="presOf" srcId="{0838F22B-B89F-D34E-AA19-B204B0DD4249}" destId="{80C83430-0DBD-4F49-9E64-0C82594BD9F0}"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8487597-6155-44EB-BC97-F9B2BA76B536}"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5625DCB0-FE0B-4FF6-A805-DA5468F92B7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A1CC66DF-E607-4163-9949-AAC7744FA360}" type="presOf" srcId="{21553131-6F1C-B547-94AF-9D3195A2AE0F}" destId="{CBDC1C1A-EBA1-C041-91B6-DB84A72A1EA4}" srcOrd="0"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BBE516F7-E7E9-4D81-9DF0-98ABCAE04B95}" type="presOf" srcId="{8299CB40-B120-1742-9B31-7AF4AFD2F243}" destId="{19D3CC6C-315D-6D46-A1D0-2DDEC1C7A2BA}" srcOrd="0" destOrd="0" presId="urn:microsoft.com/office/officeart/2005/8/layout/venn2"/>
    <dgm:cxn modelId="{D4803A92-557A-4DE3-8584-7F13A1B25FA8}" type="presParOf" srcId="{BA78D310-9619-204F-91A4-21CE31FEDBBC}" destId="{A62083B8-93AA-C64B-9AD5-546955DE2A3C}" srcOrd="0" destOrd="0" presId="urn:microsoft.com/office/officeart/2005/8/layout/venn2"/>
    <dgm:cxn modelId="{70936423-C9F0-485E-B67A-00D58E9BAC06}" type="presParOf" srcId="{A62083B8-93AA-C64B-9AD5-546955DE2A3C}" destId="{CBDC1C1A-EBA1-C041-91B6-DB84A72A1EA4}" srcOrd="0" destOrd="0" presId="urn:microsoft.com/office/officeart/2005/8/layout/venn2"/>
    <dgm:cxn modelId="{88C053D8-2147-4EA6-AA77-987D1BAF0D8E}" type="presParOf" srcId="{A62083B8-93AA-C64B-9AD5-546955DE2A3C}" destId="{DF03A849-1D46-4745-9837-08F03C5DC6B0}" srcOrd="1" destOrd="0" presId="urn:microsoft.com/office/officeart/2005/8/layout/venn2"/>
    <dgm:cxn modelId="{13B2A424-ABCC-4AA5-863E-CD2A75C05D57}" type="presParOf" srcId="{BA78D310-9619-204F-91A4-21CE31FEDBBC}" destId="{D77DED1B-5635-764D-8831-462975B037A8}" srcOrd="1" destOrd="0" presId="urn:microsoft.com/office/officeart/2005/8/layout/venn2"/>
    <dgm:cxn modelId="{FAA75A7B-113B-4956-A662-1F5648DF91D8}" type="presParOf" srcId="{D77DED1B-5635-764D-8831-462975B037A8}" destId="{19D3CC6C-315D-6D46-A1D0-2DDEC1C7A2BA}" srcOrd="0" destOrd="0" presId="urn:microsoft.com/office/officeart/2005/8/layout/venn2"/>
    <dgm:cxn modelId="{D048026E-B4E2-4E9C-B0B4-DAE61C3F900C}" type="presParOf" srcId="{D77DED1B-5635-764D-8831-462975B037A8}" destId="{D105EAA0-84D8-D842-918D-571852F12DD0}" srcOrd="1" destOrd="0" presId="urn:microsoft.com/office/officeart/2005/8/layout/venn2"/>
    <dgm:cxn modelId="{3EDDDFBC-D57C-4B20-A1AD-0A190DFC93AB}" type="presParOf" srcId="{BA78D310-9619-204F-91A4-21CE31FEDBBC}" destId="{AA52D8A2-7DFE-5149-BA8B-72B1E7881D15}" srcOrd="2" destOrd="0" presId="urn:microsoft.com/office/officeart/2005/8/layout/venn2"/>
    <dgm:cxn modelId="{FA1E8A18-B868-4D1D-8043-7DA8010706EB}" type="presParOf" srcId="{AA52D8A2-7DFE-5149-BA8B-72B1E7881D15}" destId="{87FD9542-8FD3-C842-BF99-47B1884B62F8}" srcOrd="0" destOrd="0" presId="urn:microsoft.com/office/officeart/2005/8/layout/venn2"/>
    <dgm:cxn modelId="{1533F889-4F3A-43D4-B62C-0477F2E38753}" type="presParOf" srcId="{AA52D8A2-7DFE-5149-BA8B-72B1E7881D15}" destId="{C7D44A12-3EFE-4E4C-831D-020F89A9983E}" srcOrd="1" destOrd="0" presId="urn:microsoft.com/office/officeart/2005/8/layout/venn2"/>
    <dgm:cxn modelId="{4CCCC04C-8417-40CC-B2A2-59B1B88CAE6C}" type="presParOf" srcId="{BA78D310-9619-204F-91A4-21CE31FEDBBC}" destId="{5988B638-B00F-0847-8A5F-8D9F2CC78924}" srcOrd="3" destOrd="0" presId="urn:microsoft.com/office/officeart/2005/8/layout/venn2"/>
    <dgm:cxn modelId="{3401D79C-1039-420A-89B0-BE572CA83F19}" type="presParOf" srcId="{5988B638-B00F-0847-8A5F-8D9F2CC78924}" destId="{80C83430-0DBD-4F49-9E64-0C82594BD9F0}" srcOrd="0" destOrd="0" presId="urn:microsoft.com/office/officeart/2005/8/layout/venn2"/>
    <dgm:cxn modelId="{A9BAB795-F22E-4355-8CFC-49763EE4226C}"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ECA65A1-06A3-B449-9C6A-29451C914FD7}" type="doc">
      <dgm:prSet loTypeId="urn:microsoft.com/office/officeart/2005/8/layout/cycle4" loCatId="" qsTypeId="urn:microsoft.com/office/officeart/2005/8/quickstyle/3D9" qsCatId="3D" csTypeId="urn:microsoft.com/office/officeart/2005/8/colors/accent1_2" csCatId="accent1" phldr="1"/>
      <dgm:spPr/>
      <dgm:t>
        <a:bodyPr/>
        <a:lstStyle/>
        <a:p>
          <a:endParaRPr lang="en-US"/>
        </a:p>
      </dgm:t>
    </dgm:pt>
    <dgm:pt modelId="{761470A6-BBD3-0541-B227-4F9E30628BA8}">
      <dgm:prSet phldrT="[Text]"/>
      <dgm:spPr>
        <a:gradFill flip="none" rotWithShape="1">
          <a:gsLst>
            <a:gs pos="0">
              <a:schemeClr val="accent1"/>
            </a:gs>
            <a:gs pos="100000">
              <a:schemeClr val="accent3"/>
            </a:gs>
          </a:gsLst>
          <a:lin ang="5400000" scaled="0"/>
          <a:tileRect/>
        </a:gradFill>
        <a:sp3d extrusionH="152250" prstMaterial="matte"/>
      </dgm:spPr>
      <dgm:t>
        <a:bodyPr>
          <a:sp3d extrusionH="28000" prstMaterial="matte"/>
        </a:bodyPr>
        <a:lstStyle/>
        <a:p>
          <a:pPr algn="r"/>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a:t>
          </a:r>
          <a:r>
            <a:rPr lang="en-US" dirty="0">
              <a:solidFill>
                <a:srgbClr val="FFFFFF"/>
              </a:solidFill>
            </a:rPr>
            <a:t> </a:t>
          </a:r>
          <a:r>
            <a:rPr lang="en-US" dirty="0" err="1">
              <a:solidFill>
                <a:srgbClr val="FFFFFF"/>
              </a:solidFill>
            </a:rPr>
            <a:t>x</a:t>
          </a:r>
          <a:endParaRPr lang="en-US" dirty="0">
            <a:solidFill>
              <a:srgbClr val="FFFFFF"/>
            </a:solidFill>
          </a:endParaRPr>
        </a:p>
      </dgm:t>
    </dgm:pt>
    <dgm:pt modelId="{01D21470-11FA-6F4D-9E97-BCF99BC4D5F6}" type="parTrans" cxnId="{8EACF9A6-2A59-134A-8D08-B4DAE0BCC563}">
      <dgm:prSet/>
      <dgm:spPr/>
      <dgm:t>
        <a:bodyPr/>
        <a:lstStyle/>
        <a:p>
          <a:endParaRPr lang="en-US"/>
        </a:p>
      </dgm:t>
    </dgm:pt>
    <dgm:pt modelId="{024DD1B8-9E18-F54D-98F7-EA32582D4521}" type="sibTrans" cxnId="{8EACF9A6-2A59-134A-8D08-B4DAE0BCC563}">
      <dgm:prSet/>
      <dgm:spPr/>
      <dgm:t>
        <a:bodyPr/>
        <a:lstStyle/>
        <a:p>
          <a:endParaRPr lang="en-US"/>
        </a:p>
      </dgm:t>
    </dgm:pt>
    <dgm:pt modelId="{3B7FE92A-BD7E-5449-843B-623CB90F9B22}">
      <dgm:prSet phldrT="[Text]"/>
      <dgm:spPr>
        <a:gradFill flip="none" rotWithShape="1">
          <a:gsLst>
            <a:gs pos="0">
              <a:schemeClr val="accent1"/>
            </a:gs>
            <a:gs pos="100000">
              <a:schemeClr val="accent3"/>
            </a:gs>
          </a:gsLst>
          <a:lin ang="0" scaled="1"/>
          <a:tileRect/>
        </a:gradFill>
        <a:sp3d extrusionH="152250" prstMaterial="matte"/>
      </dgm:spPr>
      <dgm:t>
        <a:bodyPr>
          <a:sp3d extrusionH="28000" prstMaterial="matte"/>
        </a:bodyPr>
        <a:lstStyle/>
        <a:p>
          <a:pPr algn="l"/>
          <a:r>
            <a:rPr lang="en-US" dirty="0">
              <a:solidFill>
                <a:srgbClr val="FFFFFF"/>
              </a:solidFill>
            </a:rPr>
            <a:t>Xx x </a:t>
          </a:r>
          <a:r>
            <a:rPr lang="en-US" dirty="0" err="1">
              <a:solidFill>
                <a:srgbClr val="FFFFFF"/>
              </a:solidFill>
            </a:rPr>
            <a:t>x</a:t>
          </a:r>
          <a:r>
            <a:rPr lang="en-US" dirty="0">
              <a:solidFill>
                <a:srgbClr val="FFFFFF"/>
              </a:solidFill>
            </a:rPr>
            <a:t> xxx</a:t>
          </a:r>
        </a:p>
      </dgm:t>
    </dgm:pt>
    <dgm:pt modelId="{B490AB7A-8764-AB4F-8A6F-1475CB623642}" type="parTrans" cxnId="{2521FDA2-E2A8-2E43-9B13-4208565D10DE}">
      <dgm:prSet/>
      <dgm:spPr/>
      <dgm:t>
        <a:bodyPr/>
        <a:lstStyle/>
        <a:p>
          <a:endParaRPr lang="en-US"/>
        </a:p>
      </dgm:t>
    </dgm:pt>
    <dgm:pt modelId="{C7994046-8BCC-B648-B960-C433239D68B0}" type="sibTrans" cxnId="{2521FDA2-E2A8-2E43-9B13-4208565D10DE}">
      <dgm:prSet/>
      <dgm:spPr/>
      <dgm:t>
        <a:bodyPr/>
        <a:lstStyle/>
        <a:p>
          <a:endParaRPr lang="en-US"/>
        </a:p>
      </dgm:t>
    </dgm:pt>
    <dgm:pt modelId="{B9A390CA-91D1-5F48-B35A-62C31A534BE4}">
      <dgm:prSet phldrT="[Text]"/>
      <dgm:spPr>
        <a:gradFill flip="none" rotWithShape="1">
          <a:gsLst>
            <a:gs pos="0">
              <a:schemeClr val="accent4"/>
            </a:gs>
            <a:gs pos="100000">
              <a:schemeClr val="accent3"/>
            </a:gs>
          </a:gsLst>
          <a:lin ang="5400000" scaled="0"/>
          <a:tileRect/>
        </a:gradFill>
        <a:sp3d extrusionH="152250" prstMaterial="matte"/>
      </dgm:spPr>
      <dgm:t>
        <a:bodyPr>
          <a:sp3d extrusionH="28000" prstMaterial="matte"/>
        </a:bodyPr>
        <a:lstStyle/>
        <a:p>
          <a:pPr algn="l"/>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xxxx</a:t>
          </a:r>
          <a:endParaRPr lang="en-US" dirty="0">
            <a:solidFill>
              <a:srgbClr val="FFFFFF"/>
            </a:solidFill>
          </a:endParaRPr>
        </a:p>
      </dgm:t>
    </dgm:pt>
    <dgm:pt modelId="{9645649E-B444-CE41-94FA-56F80B6C78B3}" type="parTrans" cxnId="{7B3BC5B4-51F5-ED43-8AD5-DFB696559872}">
      <dgm:prSet/>
      <dgm:spPr/>
      <dgm:t>
        <a:bodyPr/>
        <a:lstStyle/>
        <a:p>
          <a:endParaRPr lang="en-US"/>
        </a:p>
      </dgm:t>
    </dgm:pt>
    <dgm:pt modelId="{74A8CD2C-AEB4-544A-BA6F-5E585FD4E514}" type="sibTrans" cxnId="{7B3BC5B4-51F5-ED43-8AD5-DFB696559872}">
      <dgm:prSet/>
      <dgm:spPr/>
      <dgm:t>
        <a:bodyPr/>
        <a:lstStyle/>
        <a:p>
          <a:endParaRPr lang="en-US"/>
        </a:p>
      </dgm:t>
    </dgm:pt>
    <dgm:pt modelId="{F5121EA9-E88A-7A4F-832C-CE2608E51E94}">
      <dgm:prSet phldrT="[Text]"/>
      <dgm:spPr>
        <a:gradFill flip="none" rotWithShape="1">
          <a:gsLst>
            <a:gs pos="0">
              <a:schemeClr val="accent4"/>
            </a:gs>
            <a:gs pos="100000">
              <a:schemeClr val="accent3"/>
            </a:gs>
          </a:gsLst>
          <a:lin ang="0" scaled="1"/>
          <a:tileRect/>
        </a:gradFill>
        <a:sp3d extrusionH="152250" prstMaterial="matte"/>
      </dgm:spPr>
      <dgm:t>
        <a:bodyPr>
          <a:sp3d extrusionH="28000" prstMaterial="matte"/>
        </a:bodyPr>
        <a:lstStyle/>
        <a:p>
          <a:pPr algn="r"/>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xxxxx</a:t>
          </a:r>
          <a:endParaRPr lang="en-US" dirty="0">
            <a:solidFill>
              <a:srgbClr val="FFFFFF"/>
            </a:solidFill>
          </a:endParaRPr>
        </a:p>
      </dgm:t>
    </dgm:pt>
    <dgm:pt modelId="{01AD850B-8F3B-BE40-BA42-540D14F47A6B}" type="parTrans" cxnId="{2C770ABE-00E4-8B4D-912C-53051B4EE84A}">
      <dgm:prSet/>
      <dgm:spPr/>
      <dgm:t>
        <a:bodyPr/>
        <a:lstStyle/>
        <a:p>
          <a:endParaRPr lang="en-US"/>
        </a:p>
      </dgm:t>
    </dgm:pt>
    <dgm:pt modelId="{FD950D3E-66EB-7F46-90D7-9EE9C616446A}" type="sibTrans" cxnId="{2C770ABE-00E4-8B4D-912C-53051B4EE84A}">
      <dgm:prSet/>
      <dgm:spPr/>
      <dgm:t>
        <a:bodyPr/>
        <a:lstStyle/>
        <a:p>
          <a:endParaRPr lang="en-US"/>
        </a:p>
      </dgm:t>
    </dgm:pt>
    <dgm:pt modelId="{D8AC2AB4-01FB-B947-981A-89C659A8539E}" type="pres">
      <dgm:prSet presAssocID="{5ECA65A1-06A3-B449-9C6A-29451C914FD7}" presName="cycleMatrixDiagram" presStyleCnt="0">
        <dgm:presLayoutVars>
          <dgm:chMax val="1"/>
          <dgm:dir/>
          <dgm:animLvl val="lvl"/>
          <dgm:resizeHandles val="exact"/>
        </dgm:presLayoutVars>
      </dgm:prSet>
      <dgm:spPr/>
    </dgm:pt>
    <dgm:pt modelId="{6F057A13-764D-114A-B809-677F2B720154}" type="pres">
      <dgm:prSet presAssocID="{5ECA65A1-06A3-B449-9C6A-29451C914FD7}" presName="children" presStyleCnt="0"/>
      <dgm:spPr>
        <a:sp3d/>
      </dgm:spPr>
    </dgm:pt>
    <dgm:pt modelId="{B8543545-5EF4-2046-BFA7-52ACC869924E}" type="pres">
      <dgm:prSet presAssocID="{5ECA65A1-06A3-B449-9C6A-29451C914FD7}" presName="childPlaceholder" presStyleCnt="0"/>
      <dgm:spPr>
        <a:sp3d/>
      </dgm:spPr>
    </dgm:pt>
    <dgm:pt modelId="{3998E874-B6B3-BC4B-A4BA-55721B9AADF3}" type="pres">
      <dgm:prSet presAssocID="{5ECA65A1-06A3-B449-9C6A-29451C914FD7}" presName="circle" presStyleCnt="0"/>
      <dgm:spPr>
        <a:sp3d/>
      </dgm:spPr>
    </dgm:pt>
    <dgm:pt modelId="{AADE2A71-8710-5F44-B2BE-03929C92ACC9}" type="pres">
      <dgm:prSet presAssocID="{5ECA65A1-06A3-B449-9C6A-29451C914FD7}" presName="quadrant1" presStyleLbl="node1" presStyleIdx="0" presStyleCnt="4">
        <dgm:presLayoutVars>
          <dgm:chMax val="1"/>
          <dgm:bulletEnabled val="1"/>
        </dgm:presLayoutVars>
      </dgm:prSet>
      <dgm:spPr/>
    </dgm:pt>
    <dgm:pt modelId="{A2638BB8-8493-1E43-980B-08F25A014EE9}" type="pres">
      <dgm:prSet presAssocID="{5ECA65A1-06A3-B449-9C6A-29451C914FD7}" presName="quadrant2" presStyleLbl="node1" presStyleIdx="1" presStyleCnt="4">
        <dgm:presLayoutVars>
          <dgm:chMax val="1"/>
          <dgm:bulletEnabled val="1"/>
        </dgm:presLayoutVars>
      </dgm:prSet>
      <dgm:spPr/>
    </dgm:pt>
    <dgm:pt modelId="{5EBB4DA7-1B93-084B-A996-1A7B42591424}" type="pres">
      <dgm:prSet presAssocID="{5ECA65A1-06A3-B449-9C6A-29451C914FD7}" presName="quadrant3" presStyleLbl="node1" presStyleIdx="2" presStyleCnt="4">
        <dgm:presLayoutVars>
          <dgm:chMax val="1"/>
          <dgm:bulletEnabled val="1"/>
        </dgm:presLayoutVars>
      </dgm:prSet>
      <dgm:spPr/>
    </dgm:pt>
    <dgm:pt modelId="{4F88E821-28FC-314F-B98C-3DB51D349F41}" type="pres">
      <dgm:prSet presAssocID="{5ECA65A1-06A3-B449-9C6A-29451C914FD7}" presName="quadrant4" presStyleLbl="node1" presStyleIdx="3" presStyleCnt="4">
        <dgm:presLayoutVars>
          <dgm:chMax val="1"/>
          <dgm:bulletEnabled val="1"/>
        </dgm:presLayoutVars>
      </dgm:prSet>
      <dgm:spPr/>
    </dgm:pt>
    <dgm:pt modelId="{9DA7E3F4-C853-6845-B65A-4F1F23F4EDE9}" type="pres">
      <dgm:prSet presAssocID="{5ECA65A1-06A3-B449-9C6A-29451C914FD7}" presName="quadrantPlaceholder" presStyleCnt="0"/>
      <dgm:spPr>
        <a:sp3d/>
      </dgm:spPr>
    </dgm:pt>
    <dgm:pt modelId="{1EF51E52-070F-424D-AD29-9F7C04E771D7}" type="pres">
      <dgm:prSet presAssocID="{5ECA65A1-06A3-B449-9C6A-29451C914FD7}" presName="center1" presStyleLbl="fgShp" presStyleIdx="0" presStyleCnt="2"/>
      <dgm:spPr>
        <a:sp3d prstMaterial="matte"/>
      </dgm:spPr>
    </dgm:pt>
    <dgm:pt modelId="{3A057625-23DE-5642-A441-05A3B06BDD1F}" type="pres">
      <dgm:prSet presAssocID="{5ECA65A1-06A3-B449-9C6A-29451C914FD7}" presName="center2" presStyleLbl="fgShp" presStyleIdx="1" presStyleCnt="2"/>
      <dgm:spPr>
        <a:sp3d prstMaterial="matte"/>
      </dgm:spPr>
    </dgm:pt>
  </dgm:ptLst>
  <dgm:cxnLst>
    <dgm:cxn modelId="{6C3D973A-FF08-4660-8009-F8815FE6F3EA}" type="presOf" srcId="{761470A6-BBD3-0541-B227-4F9E30628BA8}" destId="{AADE2A71-8710-5F44-B2BE-03929C92ACC9}" srcOrd="0" destOrd="0" presId="urn:microsoft.com/office/officeart/2005/8/layout/cycle4"/>
    <dgm:cxn modelId="{EEF8A043-D4AE-4997-ADDA-2AEB273B3735}" type="presOf" srcId="{5ECA65A1-06A3-B449-9C6A-29451C914FD7}" destId="{D8AC2AB4-01FB-B947-981A-89C659A8539E}" srcOrd="0" destOrd="0" presId="urn:microsoft.com/office/officeart/2005/8/layout/cycle4"/>
    <dgm:cxn modelId="{339C2580-8F82-4E97-9827-0F18C8821139}" type="presOf" srcId="{F5121EA9-E88A-7A4F-832C-CE2608E51E94}" destId="{4F88E821-28FC-314F-B98C-3DB51D349F41}" srcOrd="0" destOrd="0" presId="urn:microsoft.com/office/officeart/2005/8/layout/cycle4"/>
    <dgm:cxn modelId="{959DDE97-A02A-436A-B76D-33562F28FCE3}" type="presOf" srcId="{3B7FE92A-BD7E-5449-843B-623CB90F9B22}" destId="{A2638BB8-8493-1E43-980B-08F25A014EE9}" srcOrd="0" destOrd="0" presId="urn:microsoft.com/office/officeart/2005/8/layout/cycle4"/>
    <dgm:cxn modelId="{2521FDA2-E2A8-2E43-9B13-4208565D10DE}" srcId="{5ECA65A1-06A3-B449-9C6A-29451C914FD7}" destId="{3B7FE92A-BD7E-5449-843B-623CB90F9B22}" srcOrd="1" destOrd="0" parTransId="{B490AB7A-8764-AB4F-8A6F-1475CB623642}" sibTransId="{C7994046-8BCC-B648-B960-C433239D68B0}"/>
    <dgm:cxn modelId="{8EACF9A6-2A59-134A-8D08-B4DAE0BCC563}" srcId="{5ECA65A1-06A3-B449-9C6A-29451C914FD7}" destId="{761470A6-BBD3-0541-B227-4F9E30628BA8}" srcOrd="0" destOrd="0" parTransId="{01D21470-11FA-6F4D-9E97-BCF99BC4D5F6}" sibTransId="{024DD1B8-9E18-F54D-98F7-EA32582D4521}"/>
    <dgm:cxn modelId="{7B3BC5B4-51F5-ED43-8AD5-DFB696559872}" srcId="{5ECA65A1-06A3-B449-9C6A-29451C914FD7}" destId="{B9A390CA-91D1-5F48-B35A-62C31A534BE4}" srcOrd="2" destOrd="0" parTransId="{9645649E-B444-CE41-94FA-56F80B6C78B3}" sibTransId="{74A8CD2C-AEB4-544A-BA6F-5E585FD4E514}"/>
    <dgm:cxn modelId="{2C770ABE-00E4-8B4D-912C-53051B4EE84A}" srcId="{5ECA65A1-06A3-B449-9C6A-29451C914FD7}" destId="{F5121EA9-E88A-7A4F-832C-CE2608E51E94}" srcOrd="3" destOrd="0" parTransId="{01AD850B-8F3B-BE40-BA42-540D14F47A6B}" sibTransId="{FD950D3E-66EB-7F46-90D7-9EE9C616446A}"/>
    <dgm:cxn modelId="{84E774D7-9CBD-405C-90BD-0AFA4A712E20}" type="presOf" srcId="{B9A390CA-91D1-5F48-B35A-62C31A534BE4}" destId="{5EBB4DA7-1B93-084B-A996-1A7B42591424}" srcOrd="0" destOrd="0" presId="urn:microsoft.com/office/officeart/2005/8/layout/cycle4"/>
    <dgm:cxn modelId="{D7B80E22-80F0-4BCB-A4B4-2BDC8338A64F}" type="presParOf" srcId="{D8AC2AB4-01FB-B947-981A-89C659A8539E}" destId="{6F057A13-764D-114A-B809-677F2B720154}" srcOrd="0" destOrd="0" presId="urn:microsoft.com/office/officeart/2005/8/layout/cycle4"/>
    <dgm:cxn modelId="{E98DB77A-30BD-448C-ABAC-A7C823360E82}" type="presParOf" srcId="{6F057A13-764D-114A-B809-677F2B720154}" destId="{B8543545-5EF4-2046-BFA7-52ACC869924E}" srcOrd="0" destOrd="0" presId="urn:microsoft.com/office/officeart/2005/8/layout/cycle4"/>
    <dgm:cxn modelId="{93879829-5AAE-42AA-8A2D-DE89F2FC6441}" type="presParOf" srcId="{D8AC2AB4-01FB-B947-981A-89C659A8539E}" destId="{3998E874-B6B3-BC4B-A4BA-55721B9AADF3}" srcOrd="1" destOrd="0" presId="urn:microsoft.com/office/officeart/2005/8/layout/cycle4"/>
    <dgm:cxn modelId="{BB8228F9-C113-4350-99F5-F058A0AEA0EC}" type="presParOf" srcId="{3998E874-B6B3-BC4B-A4BA-55721B9AADF3}" destId="{AADE2A71-8710-5F44-B2BE-03929C92ACC9}" srcOrd="0" destOrd="0" presId="urn:microsoft.com/office/officeart/2005/8/layout/cycle4"/>
    <dgm:cxn modelId="{3DE7EC34-0614-4A57-BD4B-AB6E70C54074}" type="presParOf" srcId="{3998E874-B6B3-BC4B-A4BA-55721B9AADF3}" destId="{A2638BB8-8493-1E43-980B-08F25A014EE9}" srcOrd="1" destOrd="0" presId="urn:microsoft.com/office/officeart/2005/8/layout/cycle4"/>
    <dgm:cxn modelId="{F89348E0-C0EA-4BCF-AA08-09435C17ED7F}" type="presParOf" srcId="{3998E874-B6B3-BC4B-A4BA-55721B9AADF3}" destId="{5EBB4DA7-1B93-084B-A996-1A7B42591424}" srcOrd="2" destOrd="0" presId="urn:microsoft.com/office/officeart/2005/8/layout/cycle4"/>
    <dgm:cxn modelId="{55323FBB-FD7A-423B-B2B7-D339A0433640}" type="presParOf" srcId="{3998E874-B6B3-BC4B-A4BA-55721B9AADF3}" destId="{4F88E821-28FC-314F-B98C-3DB51D349F41}" srcOrd="3" destOrd="0" presId="urn:microsoft.com/office/officeart/2005/8/layout/cycle4"/>
    <dgm:cxn modelId="{B9D04B23-72F6-4E3D-8663-E90274D200B8}" type="presParOf" srcId="{3998E874-B6B3-BC4B-A4BA-55721B9AADF3}" destId="{9DA7E3F4-C853-6845-B65A-4F1F23F4EDE9}" srcOrd="4" destOrd="0" presId="urn:microsoft.com/office/officeart/2005/8/layout/cycle4"/>
    <dgm:cxn modelId="{C778B420-4877-49DD-997B-F800C6E3196D}" type="presParOf" srcId="{D8AC2AB4-01FB-B947-981A-89C659A8539E}" destId="{1EF51E52-070F-424D-AD29-9F7C04E771D7}" srcOrd="2" destOrd="0" presId="urn:microsoft.com/office/officeart/2005/8/layout/cycle4"/>
    <dgm:cxn modelId="{1C0A3B2D-CDEE-43E5-9BC9-7D4DA52CA673}" type="presParOf" srcId="{D8AC2AB4-01FB-B947-981A-89C659A8539E}" destId="{3A057625-23DE-5642-A441-05A3B06BDD1F}"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528267" y="0"/>
          <a:ext cx="2413990" cy="1739390"/>
        </a:xfrm>
        <a:prstGeom prst="trapezoid">
          <a:avLst>
            <a:gd name="adj" fmla="val 69392"/>
          </a:avLst>
        </a:prstGeom>
        <a:solidFill>
          <a:schemeClr val="tx2"/>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Xxx </a:t>
          </a:r>
          <a:r>
            <a:rPr lang="en-US" sz="1200" kern="1200" dirty="0" err="1">
              <a:solidFill>
                <a:srgbClr val="FFFFFF"/>
              </a:solidFill>
            </a:rPr>
            <a:t>xxx</a:t>
          </a:r>
          <a:r>
            <a:rPr lang="en-US" sz="1200" kern="1200" dirty="0">
              <a:solidFill>
                <a:srgbClr val="FFFFFF"/>
              </a:solidFill>
            </a:rPr>
            <a:t> x</a:t>
          </a:r>
        </a:p>
      </dsp:txBody>
      <dsp:txXfrm>
        <a:off x="1528267" y="0"/>
        <a:ext cx="2413990" cy="1739390"/>
      </dsp:txXfrm>
    </dsp:sp>
    <dsp:sp modelId="{3B4D60DC-3880-4788-95C0-C5331C7B8E49}">
      <dsp:nvSpPr>
        <dsp:cNvPr id="0" name=""/>
        <dsp:cNvSpPr/>
      </dsp:nvSpPr>
      <dsp:spPr>
        <a:xfrm>
          <a:off x="764133" y="1739390"/>
          <a:ext cx="3942257" cy="1101186"/>
        </a:xfrm>
        <a:prstGeom prst="trapezoid">
          <a:avLst>
            <a:gd name="adj" fmla="val 69392"/>
          </a:avLst>
        </a:prstGeom>
        <a:solidFill>
          <a:schemeClr val="accent4"/>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 </a:t>
          </a:r>
          <a:r>
            <a:rPr lang="en-US" sz="1200" kern="1200" dirty="0" err="1">
              <a:solidFill>
                <a:srgbClr val="FFFFFF"/>
              </a:solidFill>
            </a:rPr>
            <a:t>xx</a:t>
          </a:r>
          <a:r>
            <a:rPr lang="en-US" sz="1200" kern="1200" dirty="0">
              <a:solidFill>
                <a:srgbClr val="FFFFFF"/>
              </a:solidFill>
            </a:rPr>
            <a:t> xxx x</a:t>
          </a:r>
        </a:p>
      </dsp:txBody>
      <dsp:txXfrm>
        <a:off x="1454028" y="1739390"/>
        <a:ext cx="2562467" cy="1101186"/>
      </dsp:txXfrm>
    </dsp:sp>
    <dsp:sp modelId="{58F179C7-16A8-432B-BA8B-1B820D98D9A2}">
      <dsp:nvSpPr>
        <dsp:cNvPr id="0" name=""/>
        <dsp:cNvSpPr/>
      </dsp:nvSpPr>
      <dsp:spPr>
        <a:xfrm>
          <a:off x="0" y="2840576"/>
          <a:ext cx="5470525" cy="1101186"/>
        </a:xfrm>
        <a:prstGeom prst="trapezoid">
          <a:avLst>
            <a:gd name="adj" fmla="val 69392"/>
          </a:avLst>
        </a:prstGeom>
        <a:solidFill>
          <a:schemeClr val="accent1"/>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xxx x</a:t>
          </a:r>
        </a:p>
      </dsp:txBody>
      <dsp:txXfrm>
        <a:off x="957341" y="2840576"/>
        <a:ext cx="3555841" cy="1101186"/>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a:t>
          </a:r>
          <a:r>
            <a:rPr lang="en-US" sz="1200" kern="1200" dirty="0">
              <a:solidFill>
                <a:srgbClr val="FFFFFF"/>
              </a:solidFill>
            </a:rPr>
            <a:t> xx xxx x </a:t>
          </a:r>
          <a:r>
            <a:rPr lang="en-US" sz="1200" kern="1200" dirty="0" err="1">
              <a:solidFill>
                <a:srgbClr val="FFFFFF"/>
              </a:solidFill>
            </a:rPr>
            <a:t>x</a:t>
          </a:r>
          <a:r>
            <a:rPr lang="en-US" sz="1200" kern="1200" dirty="0">
              <a:solidFill>
                <a:srgbClr val="FFFFFF"/>
              </a:solidFill>
            </a:rPr>
            <a:t> xx </a:t>
          </a:r>
          <a:r>
            <a:rPr lang="en-US" sz="1200" kern="1200" dirty="0" err="1">
              <a:solidFill>
                <a:srgbClr val="FFFFFF"/>
              </a:solidFill>
            </a:rPr>
            <a:t>xx</a:t>
          </a:r>
          <a:r>
            <a:rPr lang="en-US" sz="1200" kern="1200" dirty="0">
              <a:solidFill>
                <a:srgbClr val="FFFFFF"/>
              </a:solidFill>
            </a:rPr>
            <a:t> </a:t>
          </a:r>
          <a:r>
            <a:rPr lang="en-US" sz="1200" kern="1200" dirty="0" err="1">
              <a:solidFill>
                <a:srgbClr val="FFFFFF"/>
              </a:solidFill>
            </a:rPr>
            <a:t>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a:t>
          </a:r>
        </a:p>
      </dsp:txBody>
      <dsp:txXfrm>
        <a:off x="957706" y="3080993"/>
        <a:ext cx="3557195" cy="86071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446019" y="2479886"/>
        <a:ext cx="1828800" cy="18288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355085" y="0"/>
          <a:ext cx="4474507" cy="4474507"/>
        </a:xfrm>
        <a:prstGeom prst="ellipse">
          <a:avLst/>
        </a:prstGeom>
        <a:solidFill>
          <a:schemeClr val="bg2"/>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Xxxxx</a:t>
          </a:r>
          <a:r>
            <a:rPr lang="en-US" sz="1100" kern="1200" dirty="0">
              <a:solidFill>
                <a:srgbClr val="FFFFFF"/>
              </a:solidFill>
            </a:rPr>
            <a:t>, x xxx xxx</a:t>
          </a:r>
        </a:p>
      </dsp:txBody>
      <dsp:txXfrm>
        <a:off x="1966803" y="223725"/>
        <a:ext cx="1251072" cy="671176"/>
      </dsp:txXfrm>
    </dsp:sp>
    <dsp:sp modelId="{19D3CC6C-315D-6D46-A1D0-2DDEC1C7A2BA}">
      <dsp:nvSpPr>
        <dsp:cNvPr id="0" name=""/>
        <dsp:cNvSpPr/>
      </dsp:nvSpPr>
      <dsp:spPr>
        <a:xfrm>
          <a:off x="802536" y="856885"/>
          <a:ext cx="3579605" cy="3579605"/>
        </a:xfrm>
        <a:prstGeom prst="ellipse">
          <a:avLst/>
        </a:prstGeom>
        <a:solidFill>
          <a:schemeClr val="accent5"/>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a:t>
          </a:r>
          <a:r>
            <a:rPr lang="en-US" sz="1100" kern="1200" dirty="0">
              <a:solidFill>
                <a:srgbClr val="FFFFFF"/>
              </a:solidFill>
            </a:rPr>
            <a:t> x xxx </a:t>
          </a:r>
          <a:r>
            <a:rPr lang="en-US" sz="1100" kern="1200" dirty="0" err="1">
              <a:solidFill>
                <a:srgbClr val="FFFFFF"/>
              </a:solidFill>
            </a:rPr>
            <a:t>xxxx</a:t>
          </a:r>
          <a:endParaRPr lang="en-US" sz="1100" kern="1200" dirty="0">
            <a:solidFill>
              <a:srgbClr val="FFFFFF"/>
            </a:solidFill>
          </a:endParaRPr>
        </a:p>
      </dsp:txBody>
      <dsp:txXfrm>
        <a:off x="1966803" y="1071662"/>
        <a:ext cx="1251072" cy="644329"/>
      </dsp:txXfrm>
    </dsp:sp>
    <dsp:sp modelId="{87FD9542-8FD3-C842-BF99-47B1884B62F8}">
      <dsp:nvSpPr>
        <dsp:cNvPr id="0" name=""/>
        <dsp:cNvSpPr/>
      </dsp:nvSpPr>
      <dsp:spPr>
        <a:xfrm>
          <a:off x="1249987" y="1707087"/>
          <a:ext cx="2684704" cy="2684704"/>
        </a:xfrm>
        <a:prstGeom prst="ellipse">
          <a:avLst/>
        </a:prstGeom>
        <a:solidFill>
          <a:schemeClr val="accent3"/>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 xxx </a:t>
          </a:r>
          <a:r>
            <a:rPr lang="en-US" sz="1100" kern="1200" dirty="0" err="1">
              <a:solidFill>
                <a:srgbClr val="FFFFFF"/>
              </a:solidFill>
            </a:rPr>
            <a:t>xxxxxx</a:t>
          </a:r>
          <a:endParaRPr lang="en-US" sz="1100" kern="1200" dirty="0">
            <a:solidFill>
              <a:srgbClr val="FFFFFF"/>
            </a:solidFill>
          </a:endParaRPr>
        </a:p>
      </dsp:txBody>
      <dsp:txXfrm>
        <a:off x="1966803" y="1908439"/>
        <a:ext cx="1251072" cy="604058"/>
      </dsp:txXfrm>
    </dsp:sp>
    <dsp:sp modelId="{80C83430-0DBD-4F49-9E64-0C82594BD9F0}">
      <dsp:nvSpPr>
        <dsp:cNvPr id="0" name=""/>
        <dsp:cNvSpPr/>
      </dsp:nvSpPr>
      <dsp:spPr>
        <a:xfrm>
          <a:off x="1697438" y="2557628"/>
          <a:ext cx="1789802" cy="1789802"/>
        </a:xfrm>
        <a:prstGeom prst="ellipse">
          <a:avLst/>
        </a:prstGeom>
        <a:solidFill>
          <a:schemeClr val="accent1"/>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Xxx x </a:t>
          </a:r>
          <a:r>
            <a:rPr lang="en-US" sz="1100" kern="1200" dirty="0" err="1">
              <a:solidFill>
                <a:srgbClr val="FFFFFF"/>
              </a:solidFill>
            </a:rPr>
            <a:t>xxxx</a:t>
          </a:r>
          <a:r>
            <a:rPr lang="en-US" sz="1100" kern="1200" dirty="0">
              <a:solidFill>
                <a:srgbClr val="FFFFFF"/>
              </a:solidFill>
            </a:rPr>
            <a:t> </a:t>
          </a:r>
          <a:r>
            <a:rPr lang="en-US" sz="1100" kern="1200" dirty="0" err="1">
              <a:solidFill>
                <a:srgbClr val="FFFFFF"/>
              </a:solidFill>
            </a:rPr>
            <a:t>xxxx</a:t>
          </a:r>
          <a:endParaRPr lang="en-US" sz="1100" kern="1200" dirty="0">
            <a:solidFill>
              <a:srgbClr val="FFFFFF"/>
            </a:solidFill>
          </a:endParaRPr>
        </a:p>
      </dsp:txBody>
      <dsp:txXfrm>
        <a:off x="1959548" y="3005078"/>
        <a:ext cx="1265581" cy="89490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DE2A71-8710-5F44-B2BE-03929C92ACC9}">
      <dsp:nvSpPr>
        <dsp:cNvPr id="0" name=""/>
        <dsp:cNvSpPr/>
      </dsp:nvSpPr>
      <dsp:spPr>
        <a:xfrm>
          <a:off x="2250965" y="417931"/>
          <a:ext cx="3174813" cy="3174813"/>
        </a:xfrm>
        <a:prstGeom prst="pieWedge">
          <a:avLst/>
        </a:prstGeom>
        <a:gradFill flip="none" rotWithShape="1">
          <a:gsLst>
            <a:gs pos="0">
              <a:schemeClr val="accent1"/>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41376" tIns="341376" rIns="341376" bIns="341376" numCol="1" spcCol="1270" anchor="ctr" anchorCtr="0">
          <a:noAutofit/>
          <a:sp3d extrusionH="28000" prstMaterial="matte"/>
        </a:bodyPr>
        <a:lstStyle/>
        <a:p>
          <a:pPr marL="0" lvl="0" indent="0" algn="r" defTabSz="2133600">
            <a:lnSpc>
              <a:spcPct val="90000"/>
            </a:lnSpc>
            <a:spcBef>
              <a:spcPct val="0"/>
            </a:spcBef>
            <a:spcAft>
              <a:spcPct val="35000"/>
            </a:spcAft>
            <a:buNone/>
          </a:pPr>
          <a:r>
            <a:rPr lang="en-US" sz="4800" kern="1200" dirty="0">
              <a:solidFill>
                <a:srgbClr val="FFFFFF"/>
              </a:solidFill>
            </a:rPr>
            <a:t>Xx x </a:t>
          </a:r>
          <a:r>
            <a:rPr lang="en-US" sz="4800" kern="1200" dirty="0" err="1">
              <a:solidFill>
                <a:srgbClr val="FFFFFF"/>
              </a:solidFill>
            </a:rPr>
            <a:t>x</a:t>
          </a:r>
          <a:r>
            <a:rPr lang="en-US" sz="4800" kern="1200" dirty="0">
              <a:solidFill>
                <a:srgbClr val="FFFFFF"/>
              </a:solidFill>
            </a:rPr>
            <a:t> </a:t>
          </a:r>
          <a:r>
            <a:rPr lang="en-US" sz="4800" kern="1200" dirty="0" err="1">
              <a:solidFill>
                <a:srgbClr val="FFFFFF"/>
              </a:solidFill>
            </a:rPr>
            <a:t>x</a:t>
          </a:r>
          <a:r>
            <a:rPr lang="en-US" sz="4800" kern="1200" dirty="0">
              <a:solidFill>
                <a:srgbClr val="FFFFFF"/>
              </a:solidFill>
            </a:rPr>
            <a:t> </a:t>
          </a:r>
          <a:r>
            <a:rPr lang="en-US" sz="4800" kern="1200" dirty="0" err="1">
              <a:solidFill>
                <a:srgbClr val="FFFFFF"/>
              </a:solidFill>
            </a:rPr>
            <a:t>x</a:t>
          </a:r>
          <a:endParaRPr lang="en-US" sz="4800" kern="1200" dirty="0">
            <a:solidFill>
              <a:srgbClr val="FFFFFF"/>
            </a:solidFill>
          </a:endParaRPr>
        </a:p>
      </dsp:txBody>
      <dsp:txXfrm>
        <a:off x="3180846" y="1347812"/>
        <a:ext cx="2244932" cy="2244932"/>
      </dsp:txXfrm>
    </dsp:sp>
    <dsp:sp modelId="{A2638BB8-8493-1E43-980B-08F25A014EE9}">
      <dsp:nvSpPr>
        <dsp:cNvPr id="0" name=""/>
        <dsp:cNvSpPr/>
      </dsp:nvSpPr>
      <dsp:spPr>
        <a:xfrm rot="5400000">
          <a:off x="5572421" y="417931"/>
          <a:ext cx="3174813" cy="3174813"/>
        </a:xfrm>
        <a:prstGeom prst="pieWedge">
          <a:avLst/>
        </a:prstGeom>
        <a:gradFill flip="none" rotWithShape="1">
          <a:gsLst>
            <a:gs pos="0">
              <a:schemeClr val="accent1"/>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41376" tIns="341376" rIns="341376" bIns="341376" numCol="1" spcCol="1270" anchor="ctr" anchorCtr="0">
          <a:noAutofit/>
          <a:sp3d extrusionH="28000" prstMaterial="matte"/>
        </a:bodyPr>
        <a:lstStyle/>
        <a:p>
          <a:pPr marL="0" lvl="0" indent="0" algn="l" defTabSz="2133600">
            <a:lnSpc>
              <a:spcPct val="90000"/>
            </a:lnSpc>
            <a:spcBef>
              <a:spcPct val="0"/>
            </a:spcBef>
            <a:spcAft>
              <a:spcPct val="35000"/>
            </a:spcAft>
            <a:buNone/>
          </a:pPr>
          <a:r>
            <a:rPr lang="en-US" sz="4800" kern="1200" dirty="0">
              <a:solidFill>
                <a:srgbClr val="FFFFFF"/>
              </a:solidFill>
            </a:rPr>
            <a:t>Xx x </a:t>
          </a:r>
          <a:r>
            <a:rPr lang="en-US" sz="4800" kern="1200" dirty="0" err="1">
              <a:solidFill>
                <a:srgbClr val="FFFFFF"/>
              </a:solidFill>
            </a:rPr>
            <a:t>x</a:t>
          </a:r>
          <a:r>
            <a:rPr lang="en-US" sz="4800" kern="1200" dirty="0">
              <a:solidFill>
                <a:srgbClr val="FFFFFF"/>
              </a:solidFill>
            </a:rPr>
            <a:t> xxx</a:t>
          </a:r>
        </a:p>
      </dsp:txBody>
      <dsp:txXfrm rot="-5400000">
        <a:off x="5572421" y="1347812"/>
        <a:ext cx="2244932" cy="2244932"/>
      </dsp:txXfrm>
    </dsp:sp>
    <dsp:sp modelId="{5EBB4DA7-1B93-084B-A996-1A7B42591424}">
      <dsp:nvSpPr>
        <dsp:cNvPr id="0" name=""/>
        <dsp:cNvSpPr/>
      </dsp:nvSpPr>
      <dsp:spPr>
        <a:xfrm rot="10800000">
          <a:off x="5572421" y="3739387"/>
          <a:ext cx="3174813" cy="3174813"/>
        </a:xfrm>
        <a:prstGeom prst="pieWedge">
          <a:avLst/>
        </a:prstGeom>
        <a:gradFill flip="none" rotWithShape="1">
          <a:gsLst>
            <a:gs pos="0">
              <a:schemeClr val="accent4"/>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41376" tIns="341376" rIns="341376" bIns="341376" numCol="1" spcCol="1270" anchor="ctr" anchorCtr="0">
          <a:noAutofit/>
          <a:sp3d extrusionH="28000" prstMaterial="matte"/>
        </a:bodyPr>
        <a:lstStyle/>
        <a:p>
          <a:pPr marL="0" lvl="0" indent="0" algn="l" defTabSz="2133600">
            <a:lnSpc>
              <a:spcPct val="90000"/>
            </a:lnSpc>
            <a:spcBef>
              <a:spcPct val="0"/>
            </a:spcBef>
            <a:spcAft>
              <a:spcPct val="35000"/>
            </a:spcAft>
            <a:buNone/>
          </a:pPr>
          <a:r>
            <a:rPr lang="en-US" sz="4800" kern="1200" dirty="0">
              <a:solidFill>
                <a:srgbClr val="FFFFFF"/>
              </a:solidFill>
            </a:rPr>
            <a:t>Xx x </a:t>
          </a:r>
          <a:r>
            <a:rPr lang="en-US" sz="4800" kern="1200" dirty="0" err="1">
              <a:solidFill>
                <a:srgbClr val="FFFFFF"/>
              </a:solidFill>
            </a:rPr>
            <a:t>x</a:t>
          </a:r>
          <a:r>
            <a:rPr lang="en-US" sz="4800" kern="1200" dirty="0">
              <a:solidFill>
                <a:srgbClr val="FFFFFF"/>
              </a:solidFill>
            </a:rPr>
            <a:t> </a:t>
          </a:r>
          <a:r>
            <a:rPr lang="en-US" sz="4800" kern="1200" dirty="0" err="1">
              <a:solidFill>
                <a:srgbClr val="FFFFFF"/>
              </a:solidFill>
            </a:rPr>
            <a:t>xxxx</a:t>
          </a:r>
          <a:endParaRPr lang="en-US" sz="4800" kern="1200" dirty="0">
            <a:solidFill>
              <a:srgbClr val="FFFFFF"/>
            </a:solidFill>
          </a:endParaRPr>
        </a:p>
      </dsp:txBody>
      <dsp:txXfrm rot="10800000">
        <a:off x="5572421" y="3739387"/>
        <a:ext cx="2244932" cy="2244932"/>
      </dsp:txXfrm>
    </dsp:sp>
    <dsp:sp modelId="{4F88E821-28FC-314F-B98C-3DB51D349F41}">
      <dsp:nvSpPr>
        <dsp:cNvPr id="0" name=""/>
        <dsp:cNvSpPr/>
      </dsp:nvSpPr>
      <dsp:spPr>
        <a:xfrm rot="16200000">
          <a:off x="2250965" y="3739387"/>
          <a:ext cx="3174813" cy="3174813"/>
        </a:xfrm>
        <a:prstGeom prst="pieWedge">
          <a:avLst/>
        </a:prstGeom>
        <a:gradFill flip="none" rotWithShape="1">
          <a:gsLst>
            <a:gs pos="0">
              <a:schemeClr val="accent4"/>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41376" tIns="341376" rIns="341376" bIns="341376" numCol="1" spcCol="1270" anchor="ctr" anchorCtr="0">
          <a:noAutofit/>
          <a:sp3d extrusionH="28000" prstMaterial="matte"/>
        </a:bodyPr>
        <a:lstStyle/>
        <a:p>
          <a:pPr marL="0" lvl="0" indent="0" algn="r" defTabSz="2133600">
            <a:lnSpc>
              <a:spcPct val="90000"/>
            </a:lnSpc>
            <a:spcBef>
              <a:spcPct val="0"/>
            </a:spcBef>
            <a:spcAft>
              <a:spcPct val="35000"/>
            </a:spcAft>
            <a:buNone/>
          </a:pPr>
          <a:r>
            <a:rPr lang="en-US" sz="4800" kern="1200" dirty="0">
              <a:solidFill>
                <a:srgbClr val="FFFFFF"/>
              </a:solidFill>
            </a:rPr>
            <a:t>Xx x </a:t>
          </a:r>
          <a:r>
            <a:rPr lang="en-US" sz="4800" kern="1200" dirty="0" err="1">
              <a:solidFill>
                <a:srgbClr val="FFFFFF"/>
              </a:solidFill>
            </a:rPr>
            <a:t>x</a:t>
          </a:r>
          <a:r>
            <a:rPr lang="en-US" sz="4800" kern="1200" dirty="0">
              <a:solidFill>
                <a:srgbClr val="FFFFFF"/>
              </a:solidFill>
            </a:rPr>
            <a:t> </a:t>
          </a:r>
          <a:r>
            <a:rPr lang="en-US" sz="4800" kern="1200" dirty="0" err="1">
              <a:solidFill>
                <a:srgbClr val="FFFFFF"/>
              </a:solidFill>
            </a:rPr>
            <a:t>xxxxx</a:t>
          </a:r>
          <a:endParaRPr lang="en-US" sz="4800" kern="1200" dirty="0">
            <a:solidFill>
              <a:srgbClr val="FFFFFF"/>
            </a:solidFill>
          </a:endParaRPr>
        </a:p>
      </dsp:txBody>
      <dsp:txXfrm rot="5400000">
        <a:off x="3180846" y="3739387"/>
        <a:ext cx="2244932" cy="2244932"/>
      </dsp:txXfrm>
    </dsp:sp>
    <dsp:sp modelId="{1EF51E52-070F-424D-AD29-9F7C04E771D7}">
      <dsp:nvSpPr>
        <dsp:cNvPr id="0" name=""/>
        <dsp:cNvSpPr/>
      </dsp:nvSpPr>
      <dsp:spPr>
        <a:xfrm>
          <a:off x="4951023" y="3006174"/>
          <a:ext cx="1096153" cy="953177"/>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 modelId="{3A057625-23DE-5642-A441-05A3B06BDD1F}">
      <dsp:nvSpPr>
        <dsp:cNvPr id="0" name=""/>
        <dsp:cNvSpPr/>
      </dsp:nvSpPr>
      <dsp:spPr>
        <a:xfrm rot="10800000">
          <a:off x="4951023" y="3372781"/>
          <a:ext cx="1096153" cy="953177"/>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7.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8.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9.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2178721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93</a:t>
            </a:fld>
            <a:endParaRPr lang="en-US"/>
          </a:p>
        </p:txBody>
      </p:sp>
    </p:spTree>
    <p:extLst>
      <p:ext uri="{BB962C8B-B14F-4D97-AF65-F5344CB8AC3E}">
        <p14:creationId xmlns:p14="http://schemas.microsoft.com/office/powerpoint/2010/main" val="14750654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37848680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86455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5132507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SzPct val="100000"/>
              <a:buFont typeface="Arial" panose="020B0604020202020204" pitchFamily="34" charset="0"/>
              <a:buChar char="•"/>
              <a:defRPr sz="1400"/>
            </a:lvl2pPr>
            <a:lvl3pPr marL="342900" indent="-171450">
              <a:buClr>
                <a:schemeClr val="accent2"/>
              </a:buClr>
              <a:buSzPct val="100000"/>
              <a:defRPr sz="1400"/>
            </a:lvl3pPr>
            <a:lvl4pPr marL="514350" indent="-171450">
              <a:buClr>
                <a:schemeClr val="accent2"/>
              </a:buClr>
              <a:buSzPct val="100000"/>
              <a:defRPr sz="1400"/>
            </a:lvl4pPr>
            <a:lvl5pPr>
              <a:buClr>
                <a:schemeClr val="accent2"/>
              </a:buClr>
              <a:buSzPct val="100000"/>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0533426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9714699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7054546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8464195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394609016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882662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8363557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2682470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260177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_Title Slid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3129675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8303989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65146120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093616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69123947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9187586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9942637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91237338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5026875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2209508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604123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1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827051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9198831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2833319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406545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6"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7"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8"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9"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0"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1"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2"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3"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4"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5"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6"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7"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8"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9"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0"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1"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2"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62511734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50"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1"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2"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3"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4"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5"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6"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7"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8"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9"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0"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1"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2"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3"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4"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5"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6"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7"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8"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9"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0"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1"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2"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3"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0790211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22"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3"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4"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5"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6"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1"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2"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9"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0"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7"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8"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3891301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21"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2"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4"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6"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86092945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157416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5987424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5960364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2_Title Slid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973863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5104271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1366688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2221145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95988123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37626139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0356175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Title Slide">
    <p:bg>
      <p:bgPr>
        <a:gradFill>
          <a:gsLst>
            <a:gs pos="0">
              <a:schemeClr val="accent1"/>
            </a:gs>
            <a:gs pos="100000">
              <a:schemeClr val="accent5"/>
            </a:gs>
          </a:gsLst>
          <a:lin ang="54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031757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3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68452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4_Title Slide">
    <p:bg>
      <p:bgPr>
        <a:solidFill>
          <a:schemeClr val="accent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69507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6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494143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5_Title Slid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44372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1375594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62196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74487359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901373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3073091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5568662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462594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1376795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892354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982847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654487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367485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2587795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4_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56340300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2001343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8621463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13774927"/>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384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2336717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364760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5266462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1178876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1797887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11"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12"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13"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16"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400"/>
            </a:lvl1pPr>
          </a:lstStyle>
          <a:p>
            <a:r>
              <a:rPr lang="en-US"/>
              <a:t>Click icon to add picture</a:t>
            </a:r>
          </a:p>
        </p:txBody>
      </p:sp>
      <p:sp>
        <p:nvSpPr>
          <p:cNvPr id="17"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0627758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976315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63329028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945410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5514832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210406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8121135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6716972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6007073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7565542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890478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6386020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176266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6_Title Slid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99202209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8045670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0502211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00370894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6349035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8930935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10932030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8573483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509837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5146211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871060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8316725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5277210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5021168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30636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6897944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937181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21"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2"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4"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6"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79333291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40445690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9401528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4749653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701048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8_Title Slide">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20524790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512601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2746456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82735988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8770642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012644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17291305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286876745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60871973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61915616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2363412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9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12911136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6477712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70450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8222463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671716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6478772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9395418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9799120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1621156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201165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83576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10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52972610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50572564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33344691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81626432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09228070"/>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5909293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598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367111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5763987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2235188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913331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8516150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9" Type="http://schemas.openxmlformats.org/officeDocument/2006/relationships/slideLayout" Target="../slideLayouts/slideLayout116.xml"/><Relationship Id="rId21" Type="http://schemas.openxmlformats.org/officeDocument/2006/relationships/slideLayout" Target="../slideLayouts/slideLayout98.xml"/><Relationship Id="rId34" Type="http://schemas.openxmlformats.org/officeDocument/2006/relationships/slideLayout" Target="../slideLayouts/slideLayout111.xml"/><Relationship Id="rId42" Type="http://schemas.openxmlformats.org/officeDocument/2006/relationships/slideLayout" Target="../slideLayouts/slideLayout119.xml"/><Relationship Id="rId47" Type="http://schemas.openxmlformats.org/officeDocument/2006/relationships/slideLayout" Target="../slideLayouts/slideLayout124.xml"/><Relationship Id="rId50" Type="http://schemas.openxmlformats.org/officeDocument/2006/relationships/slideLayout" Target="../slideLayouts/slideLayout127.xml"/><Relationship Id="rId55" Type="http://schemas.openxmlformats.org/officeDocument/2006/relationships/slideLayout" Target="../slideLayouts/slideLayout132.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slideLayout" Target="../slideLayouts/slideLayout110.xml"/><Relationship Id="rId38" Type="http://schemas.openxmlformats.org/officeDocument/2006/relationships/slideLayout" Target="../slideLayouts/slideLayout115.xml"/><Relationship Id="rId46" Type="http://schemas.openxmlformats.org/officeDocument/2006/relationships/slideLayout" Target="../slideLayouts/slideLayout123.xml"/><Relationship Id="rId59" Type="http://schemas.openxmlformats.org/officeDocument/2006/relationships/slideLayout" Target="../slideLayouts/slideLayout136.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41" Type="http://schemas.openxmlformats.org/officeDocument/2006/relationships/slideLayout" Target="../slideLayouts/slideLayout118.xml"/><Relationship Id="rId54" Type="http://schemas.openxmlformats.org/officeDocument/2006/relationships/slideLayout" Target="../slideLayouts/slideLayout131.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37" Type="http://schemas.openxmlformats.org/officeDocument/2006/relationships/slideLayout" Target="../slideLayouts/slideLayout114.xml"/><Relationship Id="rId40" Type="http://schemas.openxmlformats.org/officeDocument/2006/relationships/slideLayout" Target="../slideLayouts/slideLayout117.xml"/><Relationship Id="rId45" Type="http://schemas.openxmlformats.org/officeDocument/2006/relationships/slideLayout" Target="../slideLayouts/slideLayout122.xml"/><Relationship Id="rId53" Type="http://schemas.openxmlformats.org/officeDocument/2006/relationships/slideLayout" Target="../slideLayouts/slideLayout130.xml"/><Relationship Id="rId58" Type="http://schemas.openxmlformats.org/officeDocument/2006/relationships/slideLayout" Target="../slideLayouts/slideLayout135.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36" Type="http://schemas.openxmlformats.org/officeDocument/2006/relationships/slideLayout" Target="../slideLayouts/slideLayout113.xml"/><Relationship Id="rId49" Type="http://schemas.openxmlformats.org/officeDocument/2006/relationships/slideLayout" Target="../slideLayouts/slideLayout126.xml"/><Relationship Id="rId57" Type="http://schemas.openxmlformats.org/officeDocument/2006/relationships/slideLayout" Target="../slideLayouts/slideLayout134.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31" Type="http://schemas.openxmlformats.org/officeDocument/2006/relationships/slideLayout" Target="../slideLayouts/slideLayout108.xml"/><Relationship Id="rId44" Type="http://schemas.openxmlformats.org/officeDocument/2006/relationships/slideLayout" Target="../slideLayouts/slideLayout121.xml"/><Relationship Id="rId52" Type="http://schemas.openxmlformats.org/officeDocument/2006/relationships/slideLayout" Target="../slideLayouts/slideLayout129.xml"/><Relationship Id="rId60" Type="http://schemas.openxmlformats.org/officeDocument/2006/relationships/theme" Target="../theme/theme2.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 Id="rId35" Type="http://schemas.openxmlformats.org/officeDocument/2006/relationships/slideLayout" Target="../slideLayouts/slideLayout112.xml"/><Relationship Id="rId43" Type="http://schemas.openxmlformats.org/officeDocument/2006/relationships/slideLayout" Target="../slideLayouts/slideLayout120.xml"/><Relationship Id="rId48" Type="http://schemas.openxmlformats.org/officeDocument/2006/relationships/slideLayout" Target="../slideLayouts/slideLayout125.xml"/><Relationship Id="rId56" Type="http://schemas.openxmlformats.org/officeDocument/2006/relationships/slideLayout" Target="../slideLayouts/slideLayout133.xml"/><Relationship Id="rId8" Type="http://schemas.openxmlformats.org/officeDocument/2006/relationships/slideLayout" Target="../slideLayouts/slideLayout85.xml"/><Relationship Id="rId51" Type="http://schemas.openxmlformats.org/officeDocument/2006/relationships/slideLayout" Target="../slideLayouts/slideLayout128.xml"/><Relationship Id="rId3" Type="http://schemas.openxmlformats.org/officeDocument/2006/relationships/slideLayout" Target="../slideLayouts/slideLayout8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47827836"/>
      </p:ext>
    </p:extLst>
  </p:cSld>
  <p:clrMap bg1="lt1" tx1="dk1" bg2="lt2" tx2="dk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6" r:id="rId5"/>
    <p:sldLayoutId id="2147483907" r:id="rId6"/>
    <p:sldLayoutId id="2147483908" r:id="rId7"/>
    <p:sldLayoutId id="2147483909" r:id="rId8"/>
    <p:sldLayoutId id="2147483910" r:id="rId9"/>
    <p:sldLayoutId id="2147483911" r:id="rId10"/>
    <p:sldLayoutId id="2147483912" r:id="rId11"/>
    <p:sldLayoutId id="2147483913" r:id="rId12"/>
    <p:sldLayoutId id="2147483914" r:id="rId13"/>
    <p:sldLayoutId id="2147483915" r:id="rId14"/>
    <p:sldLayoutId id="2147483916" r:id="rId15"/>
    <p:sldLayoutId id="2147483917" r:id="rId16"/>
    <p:sldLayoutId id="2147483918" r:id="rId17"/>
    <p:sldLayoutId id="2147483919" r:id="rId18"/>
    <p:sldLayoutId id="2147483920" r:id="rId19"/>
    <p:sldLayoutId id="2147483921" r:id="rId20"/>
    <p:sldLayoutId id="2147483922" r:id="rId21"/>
    <p:sldLayoutId id="2147483923" r:id="rId22"/>
    <p:sldLayoutId id="2147483924" r:id="rId23"/>
    <p:sldLayoutId id="2147483925" r:id="rId24"/>
    <p:sldLayoutId id="2147483926" r:id="rId25"/>
    <p:sldLayoutId id="2147483927" r:id="rId26"/>
    <p:sldLayoutId id="2147483928" r:id="rId27"/>
    <p:sldLayoutId id="2147483929" r:id="rId28"/>
    <p:sldLayoutId id="2147483930" r:id="rId29"/>
    <p:sldLayoutId id="2147483931" r:id="rId30"/>
    <p:sldLayoutId id="2147483932" r:id="rId31"/>
    <p:sldLayoutId id="2147483933" r:id="rId32"/>
    <p:sldLayoutId id="2147483934" r:id="rId33"/>
    <p:sldLayoutId id="2147483935" r:id="rId34"/>
    <p:sldLayoutId id="2147483936" r:id="rId35"/>
    <p:sldLayoutId id="2147483937" r:id="rId36"/>
    <p:sldLayoutId id="2147483938" r:id="rId37"/>
    <p:sldLayoutId id="2147483939" r:id="rId38"/>
    <p:sldLayoutId id="2147483940" r:id="rId39"/>
    <p:sldLayoutId id="2147483941" r:id="rId40"/>
    <p:sldLayoutId id="2147483942" r:id="rId41"/>
    <p:sldLayoutId id="2147483943" r:id="rId42"/>
    <p:sldLayoutId id="2147483944" r:id="rId43"/>
    <p:sldLayoutId id="2147483945" r:id="rId44"/>
    <p:sldLayoutId id="2147483946" r:id="rId45"/>
    <p:sldLayoutId id="2147483947" r:id="rId46"/>
    <p:sldLayoutId id="2147483948" r:id="rId47"/>
    <p:sldLayoutId id="2147483949" r:id="rId48"/>
    <p:sldLayoutId id="2147483950" r:id="rId49"/>
    <p:sldLayoutId id="2147483951" r:id="rId50"/>
    <p:sldLayoutId id="2147483952" r:id="rId51"/>
    <p:sldLayoutId id="2147483953" r:id="rId52"/>
    <p:sldLayoutId id="2147483954" r:id="rId53"/>
    <p:sldLayoutId id="2147483955" r:id="rId54"/>
    <p:sldLayoutId id="2147483956" r:id="rId55"/>
    <p:sldLayoutId id="2147483957" r:id="rId56"/>
    <p:sldLayoutId id="2147483958" r:id="rId57"/>
    <p:sldLayoutId id="2147483959" r:id="rId58"/>
    <p:sldLayoutId id="2147483960" r:id="rId59"/>
    <p:sldLayoutId id="2147483961" r:id="rId60"/>
    <p:sldLayoutId id="2147483962" r:id="rId61"/>
    <p:sldLayoutId id="2147483963" r:id="rId62"/>
    <p:sldLayoutId id="2147483964" r:id="rId63"/>
    <p:sldLayoutId id="2147483965" r:id="rId64"/>
    <p:sldLayoutId id="2147483966" r:id="rId65"/>
    <p:sldLayoutId id="2147483967" r:id="rId66"/>
    <p:sldLayoutId id="2147483968" r:id="rId67"/>
    <p:sldLayoutId id="2147483969" r:id="rId68"/>
    <p:sldLayoutId id="2147483970" r:id="rId69"/>
    <p:sldLayoutId id="2147483971" r:id="rId70"/>
    <p:sldLayoutId id="2147483972" r:id="rId71"/>
    <p:sldLayoutId id="2147483973" r:id="rId72"/>
    <p:sldLayoutId id="2147483974" r:id="rId73"/>
    <p:sldLayoutId id="2147483975" r:id="rId74"/>
    <p:sldLayoutId id="2147483976" r:id="rId75"/>
    <p:sldLayoutId id="2147483977" r:id="rId76"/>
    <p:sldLayoutId id="2147483978" r:id="rId77"/>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03007539"/>
      </p:ext>
    </p:extLst>
  </p:cSld>
  <p:clrMap bg1="lt1" tx1="dk1" bg2="lt2" tx2="dk2" accent1="accent1" accent2="accent2" accent3="accent3" accent4="accent4" accent5="accent5" accent6="accent6" hlink="hlink" folHlink="folHlink"/>
  <p:sldLayoutIdLst>
    <p:sldLayoutId id="2147483980" r:id="rId1"/>
    <p:sldLayoutId id="2147483981" r:id="rId2"/>
    <p:sldLayoutId id="2147483982" r:id="rId3"/>
    <p:sldLayoutId id="2147483983" r:id="rId4"/>
    <p:sldLayoutId id="2147483984" r:id="rId5"/>
    <p:sldLayoutId id="2147483985" r:id="rId6"/>
    <p:sldLayoutId id="2147483986" r:id="rId7"/>
    <p:sldLayoutId id="2147483987" r:id="rId8"/>
    <p:sldLayoutId id="2147483988" r:id="rId9"/>
    <p:sldLayoutId id="2147483989" r:id="rId10"/>
    <p:sldLayoutId id="2147483990" r:id="rId11"/>
    <p:sldLayoutId id="2147483991" r:id="rId12"/>
    <p:sldLayoutId id="2147483992" r:id="rId13"/>
    <p:sldLayoutId id="2147483993" r:id="rId14"/>
    <p:sldLayoutId id="2147483994" r:id="rId15"/>
    <p:sldLayoutId id="2147483995" r:id="rId16"/>
    <p:sldLayoutId id="2147483996" r:id="rId17"/>
    <p:sldLayoutId id="2147483997" r:id="rId18"/>
    <p:sldLayoutId id="2147483998" r:id="rId19"/>
    <p:sldLayoutId id="2147483999" r:id="rId20"/>
    <p:sldLayoutId id="2147484000" r:id="rId21"/>
    <p:sldLayoutId id="2147484001" r:id="rId22"/>
    <p:sldLayoutId id="2147484002" r:id="rId23"/>
    <p:sldLayoutId id="2147484003" r:id="rId24"/>
    <p:sldLayoutId id="2147484004" r:id="rId25"/>
    <p:sldLayoutId id="2147484005" r:id="rId26"/>
    <p:sldLayoutId id="2147484006" r:id="rId27"/>
    <p:sldLayoutId id="2147484007" r:id="rId28"/>
    <p:sldLayoutId id="2147484008" r:id="rId29"/>
    <p:sldLayoutId id="2147484009" r:id="rId30"/>
    <p:sldLayoutId id="2147484010" r:id="rId31"/>
    <p:sldLayoutId id="2147484011" r:id="rId32"/>
    <p:sldLayoutId id="2147484012" r:id="rId33"/>
    <p:sldLayoutId id="2147484013" r:id="rId34"/>
    <p:sldLayoutId id="2147484014" r:id="rId35"/>
    <p:sldLayoutId id="2147484015" r:id="rId36"/>
    <p:sldLayoutId id="2147484016" r:id="rId37"/>
    <p:sldLayoutId id="2147484017" r:id="rId38"/>
    <p:sldLayoutId id="2147484018" r:id="rId39"/>
    <p:sldLayoutId id="2147484019" r:id="rId40"/>
    <p:sldLayoutId id="2147484020" r:id="rId41"/>
    <p:sldLayoutId id="2147484021" r:id="rId42"/>
    <p:sldLayoutId id="2147484022" r:id="rId43"/>
    <p:sldLayoutId id="2147484023" r:id="rId44"/>
    <p:sldLayoutId id="2147484024" r:id="rId45"/>
    <p:sldLayoutId id="2147484025" r:id="rId46"/>
    <p:sldLayoutId id="2147484026" r:id="rId47"/>
    <p:sldLayoutId id="2147484027" r:id="rId48"/>
    <p:sldLayoutId id="2147484028" r:id="rId49"/>
    <p:sldLayoutId id="2147484029" r:id="rId50"/>
    <p:sldLayoutId id="2147484030" r:id="rId51"/>
    <p:sldLayoutId id="2147484031" r:id="rId52"/>
    <p:sldLayoutId id="2147484032" r:id="rId53"/>
    <p:sldLayoutId id="2147484033" r:id="rId54"/>
    <p:sldLayoutId id="2147484034" r:id="rId55"/>
    <p:sldLayoutId id="2147484035" r:id="rId56"/>
    <p:sldLayoutId id="2147484036" r:id="rId57"/>
    <p:sldLayoutId id="2147484037" r:id="rId58"/>
    <p:sldLayoutId id="2147484038" r:id="rId59"/>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19.xml"/><Relationship Id="rId5" Type="http://schemas.microsoft.com/office/2007/relationships/hdphoto" Target="../media/hdphoto4.wdp"/><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04.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38.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08.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68.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4" Type="http://schemas.microsoft.com/office/2007/relationships/hdphoto" Target="../media/hdphoto4.wdp"/></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17.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41.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43.xml"/><Relationship Id="rId5" Type="http://schemas.openxmlformats.org/officeDocument/2006/relationships/image" Target="../media/image27.emf"/><Relationship Id="rId4" Type="http://schemas.openxmlformats.org/officeDocument/2006/relationships/image" Target="../media/image29.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5" Type="http://schemas.microsoft.com/office/2007/relationships/hdphoto" Target="../media/hdphoto4.wdp"/><Relationship Id="rId4" Type="http://schemas.openxmlformats.org/officeDocument/2006/relationships/image" Target="../media/image5.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6" Type="http://schemas.openxmlformats.org/officeDocument/2006/relationships/hyperlink" Target="http://www.youexec.com/plus" TargetMode="External"/><Relationship Id="rId5" Type="http://schemas.microsoft.com/office/2007/relationships/hdphoto" Target="../media/hdphoto3.wdp"/><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4" Type="http://schemas.microsoft.com/office/2007/relationships/hdphoto" Target="../media/hdphoto4.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0.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2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7.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4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27.xml"/><Relationship Id="rId5" Type="http://schemas.openxmlformats.org/officeDocument/2006/relationships/image" Target="../media/image22.emf"/><Relationship Id="rId4" Type="http://schemas.openxmlformats.org/officeDocument/2006/relationships/image" Target="../media/image21.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diagramLayout" Target="../diagrams/layout4.xml"/><Relationship Id="rId7" Type="http://schemas.openxmlformats.org/officeDocument/2006/relationships/image" Target="../media/image23.emf"/><Relationship Id="rId2" Type="http://schemas.openxmlformats.org/officeDocument/2006/relationships/diagramData" Target="../diagrams/data4.xml"/><Relationship Id="rId1" Type="http://schemas.openxmlformats.org/officeDocument/2006/relationships/slideLayout" Target="../slideLayouts/slideLayout2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image" Target="../media/image25.emf"/></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4" Type="http://schemas.microsoft.com/office/2007/relationships/hdphoto" Target="../media/hdphoto4.wdp"/></Relationships>
</file>

<file path=ppt/slides/_rels/slide5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26.emf"/><Relationship Id="rId1" Type="http://schemas.openxmlformats.org/officeDocument/2006/relationships/slideLayout" Target="../slideLayouts/slideLayout2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7.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27.xml"/><Relationship Id="rId6" Type="http://schemas.openxmlformats.org/officeDocument/2006/relationships/image" Target="../media/image27.emf"/><Relationship Id="rId5" Type="http://schemas.openxmlformats.org/officeDocument/2006/relationships/image" Target="../media/image10.emf"/><Relationship Id="rId4" Type="http://schemas.openxmlformats.org/officeDocument/2006/relationships/image" Target="../media/image29.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6.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5" Type="http://schemas.microsoft.com/office/2007/relationships/hdphoto" Target="../media/hdphoto4.wdp"/><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27.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27.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9.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7.xml"/><Relationship Id="rId7" Type="http://schemas.openxmlformats.org/officeDocument/2006/relationships/image" Target="../media/image32.emf"/><Relationship Id="rId2" Type="http://schemas.openxmlformats.org/officeDocument/2006/relationships/diagramData" Target="../diagrams/data7.xml"/><Relationship Id="rId1" Type="http://schemas.openxmlformats.org/officeDocument/2006/relationships/slideLayout" Target="../slideLayouts/slideLayout27.xml"/><Relationship Id="rId6" Type="http://schemas.microsoft.com/office/2007/relationships/diagramDrawing" Target="../diagrams/drawing7.xml"/><Relationship Id="rId5" Type="http://schemas.openxmlformats.org/officeDocument/2006/relationships/diagramColors" Target="../diagrams/colors7.xml"/><Relationship Id="rId10" Type="http://schemas.openxmlformats.org/officeDocument/2006/relationships/image" Target="../media/image35.emf"/><Relationship Id="rId4" Type="http://schemas.openxmlformats.org/officeDocument/2006/relationships/diagramQuickStyle" Target="../diagrams/quickStyle7.xml"/><Relationship Id="rId9" Type="http://schemas.openxmlformats.org/officeDocument/2006/relationships/image" Target="../media/image34.emf"/></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6.xml"/><Relationship Id="rId4" Type="http://schemas.microsoft.com/office/2007/relationships/hdphoto" Target="../media/hdphoto4.wdp"/></Relationships>
</file>

<file path=ppt/slides/_rels/slide7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27.xml"/><Relationship Id="rId5" Type="http://schemas.openxmlformats.org/officeDocument/2006/relationships/image" Target="../media/image35.emf"/><Relationship Id="rId4" Type="http://schemas.openxmlformats.org/officeDocument/2006/relationships/image" Target="../media/image34.emf"/></Relationships>
</file>

<file path=ppt/slides/_rels/slide71.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8.xml"/><Relationship Id="rId7" Type="http://schemas.openxmlformats.org/officeDocument/2006/relationships/image" Target="../media/image32.emf"/><Relationship Id="rId2" Type="http://schemas.openxmlformats.org/officeDocument/2006/relationships/diagramData" Target="../diagrams/data8.xml"/><Relationship Id="rId1" Type="http://schemas.openxmlformats.org/officeDocument/2006/relationships/slideLayout" Target="../slideLayouts/slideLayout27.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 Id="rId9" Type="http://schemas.openxmlformats.org/officeDocument/2006/relationships/image" Target="../media/image34.em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26.xml"/><Relationship Id="rId5" Type="http://schemas.openxmlformats.org/officeDocument/2006/relationships/image" Target="../media/image32.emf"/><Relationship Id="rId4" Type="http://schemas.openxmlformats.org/officeDocument/2006/relationships/image" Target="../media/image35.emf"/></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8" Type="http://schemas.openxmlformats.org/officeDocument/2006/relationships/hyperlink" Target="http://www.youexec.com/" TargetMode="External"/><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6.png"/><Relationship Id="rId1" Type="http://schemas.openxmlformats.org/officeDocument/2006/relationships/slideLayout" Target="../slideLayouts/slideLayout27.xml"/><Relationship Id="rId6" Type="http://schemas.openxmlformats.org/officeDocument/2006/relationships/image" Target="../media/image8.png"/><Relationship Id="rId5" Type="http://schemas.microsoft.com/office/2007/relationships/hdphoto" Target="../media/hdphoto6.wdp"/><Relationship Id="rId10" Type="http://schemas.microsoft.com/office/2007/relationships/hdphoto" Target="../media/hdphoto4.wdp"/><Relationship Id="rId4" Type="http://schemas.openxmlformats.org/officeDocument/2006/relationships/image" Target="../media/image7.png"/><Relationship Id="rId9" Type="http://schemas.openxmlformats.org/officeDocument/2006/relationships/image" Target="../media/image5.png"/></Relationships>
</file>

<file path=ppt/slides/_rels/slide8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10.emf"/><Relationship Id="rId1" Type="http://schemas.openxmlformats.org/officeDocument/2006/relationships/slideLayout" Target="../slideLayouts/slideLayout26.xml"/><Relationship Id="rId5" Type="http://schemas.openxmlformats.org/officeDocument/2006/relationships/image" Target="../media/image31.emf"/><Relationship Id="rId4" Type="http://schemas.openxmlformats.org/officeDocument/2006/relationships/image" Target="../media/image25.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27.xml"/><Relationship Id="rId4" Type="http://schemas.openxmlformats.org/officeDocument/2006/relationships/image" Target="../media/image21.emf"/></Relationships>
</file>

<file path=ppt/slides/_rels/slide85.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26.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4" Type="http://schemas.microsoft.com/office/2007/relationships/hdphoto" Target="../media/hdphoto4.wdp"/></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8.xml"/></Relationships>
</file>

<file path=ppt/slides/_rels/slide92.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26.xml"/><Relationship Id="rId5" Type="http://schemas.openxmlformats.org/officeDocument/2006/relationships/image" Target="../media/image22.emf"/><Relationship Id="rId4" Type="http://schemas.openxmlformats.org/officeDocument/2006/relationships/image" Target="../media/image21.emf"/></Relationships>
</file>

<file path=ppt/slides/_rels/slide93.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2.xml"/><Relationship Id="rId1" Type="http://schemas.openxmlformats.org/officeDocument/2006/relationships/slideLayout" Target="../slideLayouts/slideLayout26.xml"/><Relationship Id="rId6" Type="http://schemas.openxmlformats.org/officeDocument/2006/relationships/image" Target="../media/image27.emf"/><Relationship Id="rId5" Type="http://schemas.openxmlformats.org/officeDocument/2006/relationships/image" Target="../media/image29.emf"/><Relationship Id="rId4" Type="http://schemas.openxmlformats.org/officeDocument/2006/relationships/image" Target="../media/image28.emf"/></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8.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6.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3.emf"/><Relationship Id="rId1" Type="http://schemas.openxmlformats.org/officeDocument/2006/relationships/slideLayout" Target="../slideLayouts/slideLayout26.xml"/><Relationship Id="rId5" Type="http://schemas.openxmlformats.org/officeDocument/2006/relationships/image" Target="../media/image24.emf"/><Relationship Id="rId4" Type="http://schemas.openxmlformats.org/officeDocument/2006/relationships/image" Target="../media/image30.em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8.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28.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5681914" y="5481228"/>
            <a:ext cx="828172" cy="724423"/>
          </a:xfrm>
          <a:prstGeom prst="rect">
            <a:avLst/>
          </a:prstGeom>
        </p:spPr>
      </p:pic>
      <p:pic>
        <p:nvPicPr>
          <p:cNvPr id="7" name="Picture 6">
            <a:hlinkClick r:id="rId2"/>
          </p:cNvPr>
          <p:cNvPicPr>
            <a:picLocks noChangeAspect="1"/>
          </p:cNvPicPr>
          <p:nvPr/>
        </p:nvPicPr>
        <p:blipFill>
          <a:blip r:embed="rId5" cstate="screen">
            <a:lum bright="70000" contrast="-70000"/>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a:ext>
            </a:extLst>
          </a:blip>
          <a:stretch>
            <a:fillRect/>
          </a:stretch>
        </p:blipFill>
        <p:spPr>
          <a:xfrm>
            <a:off x="3093401" y="728700"/>
            <a:ext cx="6029581" cy="1733940"/>
          </a:xfrm>
          <a:prstGeom prst="rect">
            <a:avLst/>
          </a:prstGeom>
        </p:spPr>
      </p:pic>
      <p:sp>
        <p:nvSpPr>
          <p:cNvPr id="9" name="Title 2"/>
          <p:cNvSpPr txBox="1">
            <a:spLocks/>
          </p:cNvSpPr>
          <p:nvPr/>
        </p:nvSpPr>
        <p:spPr>
          <a:xfrm>
            <a:off x="928012" y="2539431"/>
            <a:ext cx="10363200" cy="81756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609816671"/>
              </p:ext>
            </p:extLst>
          </p:nvPr>
        </p:nvGraphicFramePr>
        <p:xfrm>
          <a:off x="914400" y="1452034"/>
          <a:ext cx="10363200" cy="4627033"/>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1122130" y="1546891"/>
            <a:ext cx="293350" cy="246221"/>
          </a:xfrm>
          <a:prstGeom prst="rect">
            <a:avLst/>
          </a:prstGeom>
          <a:ln>
            <a:noFill/>
          </a:ln>
        </p:spPr>
        <p:txBody>
          <a:bodyPr wrap="none" lIns="0" tIns="0" rIns="0" bIns="0">
            <a:spAutoFit/>
          </a:bodyPr>
          <a:lstStyle/>
          <a:p>
            <a:r>
              <a:rPr lang="en-US" sz="1600" dirty="0">
                <a:ea typeface="Open Sans Semibold" pitchFamily="34" charset="0"/>
                <a:cs typeface="Open Sans Semibold" pitchFamily="34" charset="0"/>
              </a:rPr>
              <a:t>(%)</a:t>
            </a:r>
          </a:p>
        </p:txBody>
      </p:sp>
      <p:pic>
        <p:nvPicPr>
          <p:cNvPr id="9" name="Picture 8">
            <a:hlinkClick r:id="rId3"/>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3049016" y="3473"/>
            <a:ext cx="3054096" cy="3429000"/>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 xxx </a:t>
            </a:r>
            <a:r>
              <a:rPr lang="en-US" sz="1400" dirty="0" err="1">
                <a:solidFill>
                  <a:srgbClr val="FFFFFF"/>
                </a:solidFill>
              </a:rPr>
              <a:t>xxx</a:t>
            </a:r>
            <a:r>
              <a:rPr lang="en-US" sz="1400" dirty="0">
                <a:solidFill>
                  <a:srgbClr val="FFFFFF"/>
                </a:solidFill>
              </a:rPr>
              <a:t>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a:t>
            </a:r>
            <a:r>
              <a:rPr lang="en-US" sz="1400" dirty="0">
                <a:solidFill>
                  <a:srgbClr val="FFFFFF"/>
                </a:solidFill>
              </a:rPr>
              <a:t> xx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xxxxxxxxx</a:t>
            </a:r>
            <a:r>
              <a:rPr lang="en-US" sz="1400" dirty="0">
                <a:solidFill>
                  <a:srgbClr val="FFFFFF"/>
                </a:solidFill>
              </a:rPr>
              <a:t> x </a:t>
            </a:r>
          </a:p>
        </p:txBody>
      </p:sp>
      <p:sp>
        <p:nvSpPr>
          <p:cNvPr id="69" name="Rectangle 68"/>
          <p:cNvSpPr/>
          <p:nvPr/>
        </p:nvSpPr>
        <p:spPr>
          <a:xfrm>
            <a:off x="9153590" y="3429000"/>
            <a:ext cx="3054096" cy="3429000"/>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 xxx </a:t>
            </a:r>
            <a:r>
              <a:rPr lang="en-US" sz="1400" dirty="0" err="1">
                <a:solidFill>
                  <a:srgbClr val="FFFFFF"/>
                </a:solidFill>
              </a:rPr>
              <a:t>xxx</a:t>
            </a:r>
            <a:r>
              <a:rPr lang="en-US" sz="1400" dirty="0">
                <a:solidFill>
                  <a:srgbClr val="FFFFFF"/>
                </a:solidFill>
              </a:rPr>
              <a:t>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a:t>
            </a:r>
            <a:r>
              <a:rPr lang="en-US" sz="1400" dirty="0">
                <a:solidFill>
                  <a:srgbClr val="FFFFFF"/>
                </a:solidFill>
              </a:rPr>
              <a:t> xx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xxxxxxxxx</a:t>
            </a:r>
            <a:r>
              <a:rPr lang="en-US" sz="1400" dirty="0">
                <a:solidFill>
                  <a:srgbClr val="FFFFFF"/>
                </a:solidFill>
              </a:rPr>
              <a:t> x </a:t>
            </a:r>
          </a:p>
        </p:txBody>
      </p:sp>
      <p:sp>
        <p:nvSpPr>
          <p:cNvPr id="70" name="Oval 69"/>
          <p:cNvSpPr/>
          <p:nvPr/>
        </p:nvSpPr>
        <p:spPr>
          <a:xfrm>
            <a:off x="9523689" y="8016203"/>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Oval 70"/>
          <p:cNvSpPr/>
          <p:nvPr/>
        </p:nvSpPr>
        <p:spPr>
          <a:xfrm>
            <a:off x="11186443" y="8016203"/>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12849196" y="8016203"/>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Oval 72"/>
          <p:cNvSpPr/>
          <p:nvPr/>
        </p:nvSpPr>
        <p:spPr>
          <a:xfrm>
            <a:off x="10251860" y="3940903"/>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Oval 73"/>
          <p:cNvSpPr/>
          <p:nvPr/>
        </p:nvSpPr>
        <p:spPr>
          <a:xfrm flipH="1">
            <a:off x="7383831" y="8016203"/>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Oval 74"/>
          <p:cNvSpPr/>
          <p:nvPr/>
        </p:nvSpPr>
        <p:spPr>
          <a:xfrm flipH="1">
            <a:off x="5721077" y="8016203"/>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Oval 75"/>
          <p:cNvSpPr/>
          <p:nvPr/>
        </p:nvSpPr>
        <p:spPr>
          <a:xfrm flipH="1">
            <a:off x="4058324" y="8016203"/>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Oval 76"/>
          <p:cNvSpPr/>
          <p:nvPr/>
        </p:nvSpPr>
        <p:spPr>
          <a:xfrm flipH="1">
            <a:off x="3132054" y="7701170"/>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Freeform 82"/>
          <p:cNvSpPr>
            <a:spLocks/>
          </p:cNvSpPr>
          <p:nvPr/>
        </p:nvSpPr>
        <p:spPr bwMode="invGray">
          <a:xfrm>
            <a:off x="4472338" y="704058"/>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9" name="Group 78"/>
          <p:cNvGrpSpPr/>
          <p:nvPr/>
        </p:nvGrpSpPr>
        <p:grpSpPr>
          <a:xfrm>
            <a:off x="5864630" y="8167488"/>
            <a:ext cx="336967" cy="321499"/>
            <a:chOff x="2118665" y="1750614"/>
            <a:chExt cx="499807" cy="476865"/>
          </a:xfrm>
        </p:grpSpPr>
        <p:sp>
          <p:nvSpPr>
            <p:cNvPr id="8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2" name="Group 81"/>
          <p:cNvGrpSpPr/>
          <p:nvPr/>
        </p:nvGrpSpPr>
        <p:grpSpPr>
          <a:xfrm>
            <a:off x="12951982" y="8195733"/>
            <a:ext cx="418496" cy="265008"/>
            <a:chOff x="8047383" y="1827632"/>
            <a:chExt cx="571910" cy="362155"/>
          </a:xfrm>
        </p:grpSpPr>
        <p:sp>
          <p:nvSpPr>
            <p:cNvPr id="8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86" name="Freeform 8"/>
          <p:cNvSpPr>
            <a:spLocks/>
          </p:cNvSpPr>
          <p:nvPr/>
        </p:nvSpPr>
        <p:spPr bwMode="auto">
          <a:xfrm>
            <a:off x="11336502" y="8123681"/>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7" name="Freeform 80"/>
          <p:cNvSpPr>
            <a:spLocks/>
          </p:cNvSpPr>
          <p:nvPr/>
        </p:nvSpPr>
        <p:spPr bwMode="invGray">
          <a:xfrm>
            <a:off x="10528176" y="416603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8" name="Group 87"/>
          <p:cNvGrpSpPr/>
          <p:nvPr/>
        </p:nvGrpSpPr>
        <p:grpSpPr>
          <a:xfrm>
            <a:off x="7533197" y="8133149"/>
            <a:ext cx="325336" cy="390180"/>
            <a:chOff x="8071963" y="3061130"/>
            <a:chExt cx="476865" cy="571910"/>
          </a:xfrm>
        </p:grpSpPr>
        <p:sp>
          <p:nvSpPr>
            <p:cNvPr id="89" name="Freeform 8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8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Freeform 9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9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9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9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5" name="Freeform 200"/>
          <p:cNvSpPr>
            <a:spLocks/>
          </p:cNvSpPr>
          <p:nvPr/>
        </p:nvSpPr>
        <p:spPr bwMode="auto">
          <a:xfrm>
            <a:off x="9643051" y="8161064"/>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96" name="Group 95"/>
          <p:cNvGrpSpPr/>
          <p:nvPr/>
        </p:nvGrpSpPr>
        <p:grpSpPr>
          <a:xfrm>
            <a:off x="4151601" y="8134637"/>
            <a:ext cx="437515" cy="387200"/>
            <a:chOff x="3537345" y="3113568"/>
            <a:chExt cx="655484" cy="580103"/>
          </a:xfrm>
        </p:grpSpPr>
        <p:sp>
          <p:nvSpPr>
            <p:cNvPr id="9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9" name="Oval 98"/>
          <p:cNvSpPr/>
          <p:nvPr/>
        </p:nvSpPr>
        <p:spPr>
          <a:xfrm>
            <a:off x="4147286" y="475794"/>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6" name="Picture Placeholder 5"/>
          <p:cNvSpPr>
            <a:spLocks noGrp="1"/>
          </p:cNvSpPr>
          <p:nvPr>
            <p:ph type="pic" sz="quarter" idx="18"/>
          </p:nvPr>
        </p:nvSpPr>
        <p:spPr/>
      </p:sp>
    </p:spTree>
    <p:extLst>
      <p:ext uri="{BB962C8B-B14F-4D97-AF65-F5344CB8AC3E}">
        <p14:creationId xmlns:p14="http://schemas.microsoft.com/office/powerpoint/2010/main" val="380115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800" fill="hold"/>
                                        <p:tgtEl>
                                          <p:spTgt spid="68"/>
                                        </p:tgtEl>
                                        <p:attrNameLst>
                                          <p:attrName>ppt_x</p:attrName>
                                        </p:attrNameLst>
                                      </p:cBhvr>
                                      <p:tavLst>
                                        <p:tav tm="0">
                                          <p:val>
                                            <p:strVal val="#ppt_x"/>
                                          </p:val>
                                        </p:tav>
                                        <p:tav tm="100000">
                                          <p:val>
                                            <p:strVal val="#ppt_x"/>
                                          </p:val>
                                        </p:tav>
                                      </p:tavLst>
                                    </p:anim>
                                    <p:anim calcmode="lin" valueType="num">
                                      <p:cBhvr additive="base">
                                        <p:cTn id="8" dur="800" fill="hold"/>
                                        <p:tgtEl>
                                          <p:spTgt spid="6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500"/>
                                        <p:tgtEl>
                                          <p:spTgt spid="7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500"/>
                                        <p:tgtEl>
                                          <p:spTgt spid="99"/>
                                        </p:tgtEl>
                                      </p:cBhvr>
                                    </p:animEffect>
                                  </p:childTnLst>
                                </p:cTn>
                              </p:par>
                              <p:par>
                                <p:cTn id="15" presetID="2" presetClass="entr" presetSubtype="4" decel="62500" fill="hold" grpId="0" nodeType="withEffect">
                                  <p:stCondLst>
                                    <p:cond delay="50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800" fill="hold"/>
                                        <p:tgtEl>
                                          <p:spTgt spid="69"/>
                                        </p:tgtEl>
                                        <p:attrNameLst>
                                          <p:attrName>ppt_x</p:attrName>
                                        </p:attrNameLst>
                                      </p:cBhvr>
                                      <p:tavLst>
                                        <p:tav tm="0">
                                          <p:val>
                                            <p:strVal val="#ppt_x"/>
                                          </p:val>
                                        </p:tav>
                                        <p:tav tm="100000">
                                          <p:val>
                                            <p:strVal val="#ppt_x"/>
                                          </p:val>
                                        </p:tav>
                                      </p:tavLst>
                                    </p:anim>
                                    <p:anim calcmode="lin" valueType="num">
                                      <p:cBhvr additive="base">
                                        <p:cTn id="18" dur="800" fill="hold"/>
                                        <p:tgtEl>
                                          <p:spTgt spid="69"/>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800"/>
                                  </p:stCondLst>
                                  <p:childTnLst>
                                    <p:set>
                                      <p:cBhvr>
                                        <p:cTn id="20" dur="1" fill="hold">
                                          <p:stCondLst>
                                            <p:cond delay="0"/>
                                          </p:stCondLst>
                                        </p:cTn>
                                        <p:tgtEl>
                                          <p:spTgt spid="73"/>
                                        </p:tgtEl>
                                        <p:attrNameLst>
                                          <p:attrName>style.visibility</p:attrName>
                                        </p:attrNameLst>
                                      </p:cBhvr>
                                      <p:to>
                                        <p:strVal val="visible"/>
                                      </p:to>
                                    </p:set>
                                    <p:animEffect transition="in" filter="fade">
                                      <p:cBhvr>
                                        <p:cTn id="21" dur="500"/>
                                        <p:tgtEl>
                                          <p:spTgt spid="73"/>
                                        </p:tgtEl>
                                      </p:cBhvr>
                                    </p:animEffect>
                                  </p:childTnLst>
                                </p:cTn>
                              </p:par>
                              <p:par>
                                <p:cTn id="22" presetID="10" presetClass="entr" presetSubtype="0" fill="hold" grpId="0" nodeType="withEffect">
                                  <p:stCondLst>
                                    <p:cond delay="800"/>
                                  </p:stCondLst>
                                  <p:childTnLst>
                                    <p:set>
                                      <p:cBhvr>
                                        <p:cTn id="23" dur="1" fill="hold">
                                          <p:stCondLst>
                                            <p:cond delay="0"/>
                                          </p:stCondLst>
                                        </p:cTn>
                                        <p:tgtEl>
                                          <p:spTgt spid="87"/>
                                        </p:tgtEl>
                                        <p:attrNameLst>
                                          <p:attrName>style.visibility</p:attrName>
                                        </p:attrNameLst>
                                      </p:cBhvr>
                                      <p:to>
                                        <p:strVal val="visible"/>
                                      </p:to>
                                    </p:set>
                                    <p:animEffect transition="in" filter="fade">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3" grpId="0" animBg="1"/>
      <p:bldP spid="78" grpId="0" animBg="1"/>
      <p:bldP spid="87" grpId="0" animBg="1"/>
      <p:bldP spid="9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a:xfrm>
            <a:off x="3917218" y="779435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Oval 60"/>
          <p:cNvSpPr/>
          <p:nvPr/>
        </p:nvSpPr>
        <p:spPr>
          <a:xfrm>
            <a:off x="5579972" y="779435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p:nvPr/>
        </p:nvSpPr>
        <p:spPr>
          <a:xfrm>
            <a:off x="7242725" y="779435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p:nvPr/>
        </p:nvSpPr>
        <p:spPr>
          <a:xfrm flipH="1">
            <a:off x="1777360" y="779435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5" name="Oval 64"/>
          <p:cNvSpPr/>
          <p:nvPr/>
        </p:nvSpPr>
        <p:spPr>
          <a:xfrm flipH="1">
            <a:off x="114606" y="779435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flipH="1">
            <a:off x="-1548147" y="779435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Oval 66"/>
          <p:cNvSpPr/>
          <p:nvPr/>
        </p:nvSpPr>
        <p:spPr>
          <a:xfrm flipH="1">
            <a:off x="-2474417" y="7479322"/>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2" name="Group 71"/>
          <p:cNvGrpSpPr/>
          <p:nvPr/>
        </p:nvGrpSpPr>
        <p:grpSpPr>
          <a:xfrm>
            <a:off x="7345511" y="7973885"/>
            <a:ext cx="418496" cy="265008"/>
            <a:chOff x="8047383" y="1827632"/>
            <a:chExt cx="571910" cy="362155"/>
          </a:xfrm>
        </p:grpSpPr>
        <p:sp>
          <p:nvSpPr>
            <p:cNvPr id="7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76" name="Freeform 8"/>
          <p:cNvSpPr>
            <a:spLocks/>
          </p:cNvSpPr>
          <p:nvPr/>
        </p:nvSpPr>
        <p:spPr bwMode="auto">
          <a:xfrm>
            <a:off x="5730031" y="790183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nvGrpSpPr>
          <p:cNvPr id="78" name="Group 77"/>
          <p:cNvGrpSpPr/>
          <p:nvPr/>
        </p:nvGrpSpPr>
        <p:grpSpPr>
          <a:xfrm>
            <a:off x="1926726" y="7911301"/>
            <a:ext cx="325336" cy="390180"/>
            <a:chOff x="8071963" y="3061130"/>
            <a:chExt cx="476865" cy="571910"/>
          </a:xfrm>
        </p:grpSpPr>
        <p:sp>
          <p:nvSpPr>
            <p:cNvPr id="79" name="Freeform 7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7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8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8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8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8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5" name="Freeform 200"/>
          <p:cNvSpPr>
            <a:spLocks/>
          </p:cNvSpPr>
          <p:nvPr/>
        </p:nvSpPr>
        <p:spPr bwMode="auto">
          <a:xfrm>
            <a:off x="4036580" y="793921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6" name="Group 85"/>
          <p:cNvGrpSpPr/>
          <p:nvPr/>
        </p:nvGrpSpPr>
        <p:grpSpPr>
          <a:xfrm>
            <a:off x="-1454870" y="7912789"/>
            <a:ext cx="437515" cy="387200"/>
            <a:chOff x="3537345" y="3113568"/>
            <a:chExt cx="655484" cy="580103"/>
          </a:xfrm>
        </p:grpSpPr>
        <p:sp>
          <p:nvSpPr>
            <p:cNvPr id="8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0" name="Rectangle 89"/>
          <p:cNvSpPr/>
          <p:nvPr/>
        </p:nvSpPr>
        <p:spPr>
          <a:xfrm>
            <a:off x="2437638" y="3473"/>
            <a:ext cx="2441448" cy="2295144"/>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122" name="Rectangle 121"/>
          <p:cNvSpPr/>
          <p:nvPr/>
        </p:nvSpPr>
        <p:spPr>
          <a:xfrm>
            <a:off x="4884420" y="4562856"/>
            <a:ext cx="2441448" cy="2295144"/>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123" name="Rectangle 122"/>
          <p:cNvSpPr/>
          <p:nvPr/>
        </p:nvSpPr>
        <p:spPr>
          <a:xfrm>
            <a:off x="9750552" y="2281428"/>
            <a:ext cx="2441448" cy="2295144"/>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63" name="Oval 62"/>
          <p:cNvSpPr/>
          <p:nvPr/>
        </p:nvSpPr>
        <p:spPr>
          <a:xfrm>
            <a:off x="10541066" y="2663809"/>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80"/>
          <p:cNvSpPr>
            <a:spLocks/>
          </p:cNvSpPr>
          <p:nvPr/>
        </p:nvSpPr>
        <p:spPr bwMode="invGray">
          <a:xfrm>
            <a:off x="10817382" y="2888940"/>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82"/>
          <p:cNvSpPr>
            <a:spLocks/>
          </p:cNvSpPr>
          <p:nvPr/>
        </p:nvSpPr>
        <p:spPr bwMode="invGray">
          <a:xfrm>
            <a:off x="3554636" y="603466"/>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Oval 88"/>
          <p:cNvSpPr/>
          <p:nvPr/>
        </p:nvSpPr>
        <p:spPr>
          <a:xfrm>
            <a:off x="3229584" y="375202"/>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24" name="Group 123"/>
          <p:cNvGrpSpPr/>
          <p:nvPr/>
        </p:nvGrpSpPr>
        <p:grpSpPr>
          <a:xfrm>
            <a:off x="284618" y="7961828"/>
            <a:ext cx="336967" cy="321499"/>
            <a:chOff x="2118665" y="1750614"/>
            <a:chExt cx="499807" cy="476865"/>
          </a:xfrm>
        </p:grpSpPr>
        <p:sp>
          <p:nvSpPr>
            <p:cNvPr id="12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27" name="Oval 126"/>
          <p:cNvSpPr/>
          <p:nvPr/>
        </p:nvSpPr>
        <p:spPr>
          <a:xfrm>
            <a:off x="5676366" y="4977172"/>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69" name="Group 68"/>
          <p:cNvGrpSpPr/>
          <p:nvPr/>
        </p:nvGrpSpPr>
        <p:grpSpPr>
          <a:xfrm>
            <a:off x="5936661" y="5253430"/>
            <a:ext cx="336967" cy="321499"/>
            <a:chOff x="2118665" y="1750614"/>
            <a:chExt cx="499807" cy="476865"/>
          </a:xfrm>
        </p:grpSpPr>
        <p:sp>
          <p:nvSpPr>
            <p:cNvPr id="7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6"/>
          </p:nvPr>
        </p:nvSpPr>
        <p:spPr/>
      </p:sp>
      <p:sp>
        <p:nvSpPr>
          <p:cNvPr id="7" name="Picture Placeholder 6"/>
          <p:cNvSpPr>
            <a:spLocks noGrp="1"/>
          </p:cNvSpPr>
          <p:nvPr>
            <p:ph type="pic" sz="quarter" idx="17"/>
          </p:nvPr>
        </p:nvSpPr>
        <p:spPr/>
      </p:sp>
      <p:sp>
        <p:nvSpPr>
          <p:cNvPr id="8" name="Picture Placeholder 7"/>
          <p:cNvSpPr>
            <a:spLocks noGrp="1"/>
          </p:cNvSpPr>
          <p:nvPr>
            <p:ph type="pic" sz="quarter" idx="18"/>
          </p:nvPr>
        </p:nvSpPr>
        <p:spPr/>
      </p:sp>
      <p:sp>
        <p:nvSpPr>
          <p:cNvPr id="9" name="Picture Placeholder 8"/>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0" name="Picture Placeholder 9"/>
          <p:cNvSpPr>
            <a:spLocks noGrp="1"/>
          </p:cNvSpPr>
          <p:nvPr>
            <p:ph type="pic" sz="quarter" idx="22"/>
          </p:nvPr>
        </p:nvSpPr>
        <p:spPr/>
      </p:sp>
      <p:sp>
        <p:nvSpPr>
          <p:cNvPr id="11" name="Picture Placeholder 10"/>
          <p:cNvSpPr>
            <a:spLocks noGrp="1"/>
          </p:cNvSpPr>
          <p:nvPr>
            <p:ph type="pic" sz="quarter" idx="23"/>
          </p:nvPr>
        </p:nvSpPr>
        <p:spPr/>
      </p:sp>
      <p:sp>
        <p:nvSpPr>
          <p:cNvPr id="16" name="Picture Placeholder 15"/>
          <p:cNvSpPr>
            <a:spLocks noGrp="1"/>
          </p:cNvSpPr>
          <p:nvPr>
            <p:ph type="pic" sz="quarter" idx="24"/>
          </p:nvPr>
        </p:nvSpPr>
        <p:spPr/>
      </p:sp>
    </p:spTree>
    <p:extLst>
      <p:ext uri="{BB962C8B-B14F-4D97-AF65-F5344CB8AC3E}">
        <p14:creationId xmlns:p14="http://schemas.microsoft.com/office/powerpoint/2010/main" val="3898632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800" fill="hold"/>
                                        <p:tgtEl>
                                          <p:spTgt spid="90"/>
                                        </p:tgtEl>
                                        <p:attrNameLst>
                                          <p:attrName>ppt_x</p:attrName>
                                        </p:attrNameLst>
                                      </p:cBhvr>
                                      <p:tavLst>
                                        <p:tav tm="0">
                                          <p:val>
                                            <p:strVal val="#ppt_x"/>
                                          </p:val>
                                        </p:tav>
                                        <p:tav tm="100000">
                                          <p:val>
                                            <p:strVal val="#ppt_x"/>
                                          </p:val>
                                        </p:tav>
                                      </p:tavLst>
                                    </p:anim>
                                    <p:anim calcmode="lin" valueType="num">
                                      <p:cBhvr additive="base">
                                        <p:cTn id="8" dur="800" fill="hold"/>
                                        <p:tgtEl>
                                          <p:spTgt spid="90"/>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par>
                                <p:cTn id="15" presetID="2" presetClass="entr" presetSubtype="4" decel="62500" fill="hold" grpId="0" nodeType="withEffect">
                                  <p:stCondLst>
                                    <p:cond delay="300"/>
                                  </p:stCondLst>
                                  <p:childTnLst>
                                    <p:set>
                                      <p:cBhvr>
                                        <p:cTn id="16" dur="1" fill="hold">
                                          <p:stCondLst>
                                            <p:cond delay="0"/>
                                          </p:stCondLst>
                                        </p:cTn>
                                        <p:tgtEl>
                                          <p:spTgt spid="122"/>
                                        </p:tgtEl>
                                        <p:attrNameLst>
                                          <p:attrName>style.visibility</p:attrName>
                                        </p:attrNameLst>
                                      </p:cBhvr>
                                      <p:to>
                                        <p:strVal val="visible"/>
                                      </p:to>
                                    </p:set>
                                    <p:anim calcmode="lin" valueType="num">
                                      <p:cBhvr additive="base">
                                        <p:cTn id="17" dur="800" fill="hold"/>
                                        <p:tgtEl>
                                          <p:spTgt spid="122"/>
                                        </p:tgtEl>
                                        <p:attrNameLst>
                                          <p:attrName>ppt_x</p:attrName>
                                        </p:attrNameLst>
                                      </p:cBhvr>
                                      <p:tavLst>
                                        <p:tav tm="0">
                                          <p:val>
                                            <p:strVal val="#ppt_x"/>
                                          </p:val>
                                        </p:tav>
                                        <p:tav tm="100000">
                                          <p:val>
                                            <p:strVal val="#ppt_x"/>
                                          </p:val>
                                        </p:tav>
                                      </p:tavLst>
                                    </p:anim>
                                    <p:anim calcmode="lin" valueType="num">
                                      <p:cBhvr additive="base">
                                        <p:cTn id="18" dur="800" fill="hold"/>
                                        <p:tgtEl>
                                          <p:spTgt spid="122"/>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127"/>
                                        </p:tgtEl>
                                        <p:attrNameLst>
                                          <p:attrName>style.visibility</p:attrName>
                                        </p:attrNameLst>
                                      </p:cBhvr>
                                      <p:to>
                                        <p:strVal val="visible"/>
                                      </p:to>
                                    </p:set>
                                    <p:animEffect transition="in" filter="fade">
                                      <p:cBhvr>
                                        <p:cTn id="21" dur="500"/>
                                        <p:tgtEl>
                                          <p:spTgt spid="127"/>
                                        </p:tgtEl>
                                      </p:cBhvr>
                                    </p:animEffect>
                                  </p:childTnLst>
                                </p:cTn>
                              </p:par>
                              <p:par>
                                <p:cTn id="22" presetID="10" presetClass="entr" presetSubtype="0" fill="hold" nodeType="withEffect">
                                  <p:stCondLst>
                                    <p:cond delay="60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2" presetClass="entr" presetSubtype="4" decel="62500" fill="hold" grpId="0" nodeType="withEffect">
                                  <p:stCondLst>
                                    <p:cond delay="60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800" fill="hold"/>
                                        <p:tgtEl>
                                          <p:spTgt spid="123"/>
                                        </p:tgtEl>
                                        <p:attrNameLst>
                                          <p:attrName>ppt_x</p:attrName>
                                        </p:attrNameLst>
                                      </p:cBhvr>
                                      <p:tavLst>
                                        <p:tav tm="0">
                                          <p:val>
                                            <p:strVal val="#ppt_x"/>
                                          </p:val>
                                        </p:tav>
                                        <p:tav tm="100000">
                                          <p:val>
                                            <p:strVal val="#ppt_x"/>
                                          </p:val>
                                        </p:tav>
                                      </p:tavLst>
                                    </p:anim>
                                    <p:anim calcmode="lin" valueType="num">
                                      <p:cBhvr additive="base">
                                        <p:cTn id="28" dur="800" fill="hold"/>
                                        <p:tgtEl>
                                          <p:spTgt spid="123"/>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90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22" grpId="0" animBg="1"/>
      <p:bldP spid="123" grpId="0" animBg="1"/>
      <p:bldP spid="63" grpId="0" animBg="1"/>
      <p:bldP spid="77" grpId="0" animBg="1"/>
      <p:bldP spid="68" grpId="0" animBg="1"/>
      <p:bldP spid="89" grpId="0" animBg="1"/>
      <p:bldP spid="12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2028749" y="0"/>
            <a:ext cx="2048256" cy="1728216"/>
          </a:xfrm>
          <a:prstGeom prst="rect">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6" name="Rectangle 95"/>
          <p:cNvSpPr/>
          <p:nvPr/>
        </p:nvSpPr>
        <p:spPr>
          <a:xfrm>
            <a:off x="0" y="3419856"/>
            <a:ext cx="2048256" cy="1728216"/>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7" name="Rectangle 96"/>
          <p:cNvSpPr/>
          <p:nvPr/>
        </p:nvSpPr>
        <p:spPr>
          <a:xfrm>
            <a:off x="4057498" y="1709928"/>
            <a:ext cx="2048256" cy="1728216"/>
          </a:xfrm>
          <a:prstGeom prst="rect">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8" name="Rectangle 97"/>
          <p:cNvSpPr/>
          <p:nvPr/>
        </p:nvSpPr>
        <p:spPr>
          <a:xfrm>
            <a:off x="6086247" y="5129784"/>
            <a:ext cx="2048256" cy="1728216"/>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9" name="Rectangle 98"/>
          <p:cNvSpPr/>
          <p:nvPr/>
        </p:nvSpPr>
        <p:spPr>
          <a:xfrm>
            <a:off x="8114996" y="3419856"/>
            <a:ext cx="2048256" cy="1728216"/>
          </a:xfrm>
          <a:prstGeom prst="rect">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100" name="Rectangle 99"/>
          <p:cNvSpPr/>
          <p:nvPr/>
        </p:nvSpPr>
        <p:spPr>
          <a:xfrm>
            <a:off x="10143744" y="1709928"/>
            <a:ext cx="2048256" cy="1728216"/>
          </a:xfrm>
          <a:prstGeom prst="rect">
            <a:avLst/>
          </a:prstGeom>
          <a:solidFill>
            <a:schemeClr val="accent6">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9" name="Picture Placeholder 8"/>
          <p:cNvSpPr>
            <a:spLocks noGrp="1"/>
          </p:cNvSpPr>
          <p:nvPr>
            <p:ph type="pic" sz="quarter" idx="27"/>
          </p:nvPr>
        </p:nvSpPr>
        <p:spPr/>
      </p:sp>
      <p:sp>
        <p:nvSpPr>
          <p:cNvPr id="10" name="Picture Placeholder 9"/>
          <p:cNvSpPr>
            <a:spLocks noGrp="1"/>
          </p:cNvSpPr>
          <p:nvPr>
            <p:ph type="pic" sz="quarter" idx="28"/>
          </p:nvPr>
        </p:nvSpPr>
        <p:spPr/>
      </p:sp>
      <p:sp>
        <p:nvSpPr>
          <p:cNvPr id="11" name="Picture Placeholder 10"/>
          <p:cNvSpPr>
            <a:spLocks noGrp="1"/>
          </p:cNvSpPr>
          <p:nvPr>
            <p:ph type="pic" sz="quarter" idx="29"/>
          </p:nvPr>
        </p:nvSpPr>
        <p:spPr/>
      </p:sp>
      <p:sp>
        <p:nvSpPr>
          <p:cNvPr id="12" name="Picture Placeholder 11"/>
          <p:cNvSpPr>
            <a:spLocks noGrp="1"/>
          </p:cNvSpPr>
          <p:nvPr>
            <p:ph type="pic" sz="quarter" idx="30"/>
          </p:nvPr>
        </p:nvSpPr>
        <p:spPr/>
      </p:sp>
      <p:sp>
        <p:nvSpPr>
          <p:cNvPr id="13" name="Picture Placeholder 12"/>
          <p:cNvSpPr>
            <a:spLocks noGrp="1"/>
          </p:cNvSpPr>
          <p:nvPr>
            <p:ph type="pic" sz="quarter" idx="31"/>
          </p:nvPr>
        </p:nvSpPr>
        <p:spPr/>
      </p:sp>
      <p:sp>
        <p:nvSpPr>
          <p:cNvPr id="14" name="Picture Placeholder 13"/>
          <p:cNvSpPr>
            <a:spLocks noGrp="1"/>
          </p:cNvSpPr>
          <p:nvPr>
            <p:ph type="pic" sz="quarter" idx="32"/>
          </p:nvPr>
        </p:nvSpPr>
        <p:spPr/>
      </p:sp>
      <p:sp>
        <p:nvSpPr>
          <p:cNvPr id="15" name="Picture Placeholder 14"/>
          <p:cNvSpPr>
            <a:spLocks noGrp="1"/>
          </p:cNvSpPr>
          <p:nvPr>
            <p:ph type="pic" sz="quarter" idx="33"/>
          </p:nvPr>
        </p:nvSpPr>
        <p:spPr/>
      </p:sp>
      <p:sp>
        <p:nvSpPr>
          <p:cNvPr id="16" name="Picture Placeholder 15"/>
          <p:cNvSpPr>
            <a:spLocks noGrp="1"/>
          </p:cNvSpPr>
          <p:nvPr>
            <p:ph type="pic" sz="quarter" idx="34"/>
          </p:nvPr>
        </p:nvSpPr>
        <p:spPr/>
      </p:sp>
      <p:sp>
        <p:nvSpPr>
          <p:cNvPr id="17" name="Picture Placeholder 16"/>
          <p:cNvSpPr>
            <a:spLocks noGrp="1"/>
          </p:cNvSpPr>
          <p:nvPr>
            <p:ph type="pic" sz="quarter" idx="35"/>
          </p:nvPr>
        </p:nvSpPr>
        <p:spPr/>
      </p:sp>
      <p:sp>
        <p:nvSpPr>
          <p:cNvPr id="18" name="Picture Placeholder 17"/>
          <p:cNvSpPr>
            <a:spLocks noGrp="1"/>
          </p:cNvSpPr>
          <p:nvPr>
            <p:ph type="pic" sz="quarter" idx="36"/>
          </p:nvPr>
        </p:nvSpPr>
        <p:spPr/>
      </p:sp>
      <p:sp>
        <p:nvSpPr>
          <p:cNvPr id="19" name="Picture Placeholder 18"/>
          <p:cNvSpPr>
            <a:spLocks noGrp="1"/>
          </p:cNvSpPr>
          <p:nvPr>
            <p:ph type="pic" sz="quarter" idx="37"/>
          </p:nvPr>
        </p:nvSpPr>
        <p:spPr/>
      </p:sp>
      <p:sp>
        <p:nvSpPr>
          <p:cNvPr id="20" name="Picture Placeholder 19"/>
          <p:cNvSpPr>
            <a:spLocks noGrp="1"/>
          </p:cNvSpPr>
          <p:nvPr>
            <p:ph type="pic" sz="quarter" idx="38"/>
          </p:nvPr>
        </p:nvSpPr>
        <p:spPr/>
      </p:sp>
      <p:sp>
        <p:nvSpPr>
          <p:cNvPr id="21" name="Picture Placeholder 20"/>
          <p:cNvSpPr>
            <a:spLocks noGrp="1"/>
          </p:cNvSpPr>
          <p:nvPr>
            <p:ph type="pic" sz="quarter" idx="39"/>
          </p:nvPr>
        </p:nvSpPr>
        <p:spPr/>
      </p:sp>
      <p:sp>
        <p:nvSpPr>
          <p:cNvPr id="22" name="Picture Placeholder 21"/>
          <p:cNvSpPr>
            <a:spLocks noGrp="1"/>
          </p:cNvSpPr>
          <p:nvPr>
            <p:ph type="pic" sz="quarter" idx="40"/>
          </p:nvPr>
        </p:nvSpPr>
        <p:spPr/>
      </p:sp>
      <p:sp>
        <p:nvSpPr>
          <p:cNvPr id="23" name="Picture Placeholder 22"/>
          <p:cNvSpPr>
            <a:spLocks noGrp="1"/>
          </p:cNvSpPr>
          <p:nvPr>
            <p:ph type="pic" sz="quarter" idx="41"/>
          </p:nvPr>
        </p:nvSpPr>
        <p:spPr/>
      </p:sp>
      <p:sp>
        <p:nvSpPr>
          <p:cNvPr id="24" name="Picture Placeholder 23"/>
          <p:cNvSpPr>
            <a:spLocks noGrp="1"/>
          </p:cNvSpPr>
          <p:nvPr>
            <p:ph type="pic" sz="quarter" idx="42"/>
          </p:nvPr>
        </p:nvSpPr>
        <p:spPr/>
      </p:sp>
      <p:sp>
        <p:nvSpPr>
          <p:cNvPr id="25" name="Picture Placeholder 24"/>
          <p:cNvSpPr>
            <a:spLocks noGrp="1"/>
          </p:cNvSpPr>
          <p:nvPr>
            <p:ph type="pic" sz="quarter" idx="43"/>
          </p:nvPr>
        </p:nvSpPr>
        <p:spPr/>
      </p:sp>
    </p:spTree>
    <p:extLst>
      <p:ext uri="{BB962C8B-B14F-4D97-AF65-F5344CB8AC3E}">
        <p14:creationId xmlns:p14="http://schemas.microsoft.com/office/powerpoint/2010/main" val="274828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800" fill="hold"/>
                                        <p:tgtEl>
                                          <p:spTgt spid="96"/>
                                        </p:tgtEl>
                                        <p:attrNameLst>
                                          <p:attrName>ppt_x</p:attrName>
                                        </p:attrNameLst>
                                      </p:cBhvr>
                                      <p:tavLst>
                                        <p:tav tm="0">
                                          <p:val>
                                            <p:strVal val="#ppt_x"/>
                                          </p:val>
                                        </p:tav>
                                        <p:tav tm="100000">
                                          <p:val>
                                            <p:strVal val="#ppt_x"/>
                                          </p:val>
                                        </p:tav>
                                      </p:tavLst>
                                    </p:anim>
                                    <p:anim calcmode="lin" valueType="num">
                                      <p:cBhvr additive="base">
                                        <p:cTn id="8" dur="800" fill="hold"/>
                                        <p:tgtEl>
                                          <p:spTgt spid="96"/>
                                        </p:tgtEl>
                                        <p:attrNameLst>
                                          <p:attrName>ppt_y</p:attrName>
                                        </p:attrNameLst>
                                      </p:cBhvr>
                                      <p:tavLst>
                                        <p:tav tm="0">
                                          <p:val>
                                            <p:strVal val="1+#ppt_h/2"/>
                                          </p:val>
                                        </p:tav>
                                        <p:tav tm="100000">
                                          <p:val>
                                            <p:strVal val="#ppt_y"/>
                                          </p:val>
                                        </p:tav>
                                      </p:tavLst>
                                    </p:anim>
                                  </p:childTnLst>
                                </p:cTn>
                              </p:par>
                              <p:par>
                                <p:cTn id="9" presetID="2" presetClass="entr" presetSubtype="4" decel="62500"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800" fill="hold"/>
                                        <p:tgtEl>
                                          <p:spTgt spid="95"/>
                                        </p:tgtEl>
                                        <p:attrNameLst>
                                          <p:attrName>ppt_x</p:attrName>
                                        </p:attrNameLst>
                                      </p:cBhvr>
                                      <p:tavLst>
                                        <p:tav tm="0">
                                          <p:val>
                                            <p:strVal val="#ppt_x"/>
                                          </p:val>
                                        </p:tav>
                                        <p:tav tm="100000">
                                          <p:val>
                                            <p:strVal val="#ppt_x"/>
                                          </p:val>
                                        </p:tav>
                                      </p:tavLst>
                                    </p:anim>
                                    <p:anim calcmode="lin" valueType="num">
                                      <p:cBhvr additive="base">
                                        <p:cTn id="12" dur="8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decel="62500" fill="hold" grpId="0" nodeType="withEffect">
                                  <p:stCondLst>
                                    <p:cond delay="0"/>
                                  </p:stCondLst>
                                  <p:childTnLst>
                                    <p:set>
                                      <p:cBhvr>
                                        <p:cTn id="14" dur="1" fill="hold">
                                          <p:stCondLst>
                                            <p:cond delay="0"/>
                                          </p:stCondLst>
                                        </p:cTn>
                                        <p:tgtEl>
                                          <p:spTgt spid="97"/>
                                        </p:tgtEl>
                                        <p:attrNameLst>
                                          <p:attrName>style.visibility</p:attrName>
                                        </p:attrNameLst>
                                      </p:cBhvr>
                                      <p:to>
                                        <p:strVal val="visible"/>
                                      </p:to>
                                    </p:set>
                                    <p:anim calcmode="lin" valueType="num">
                                      <p:cBhvr additive="base">
                                        <p:cTn id="15" dur="800" fill="hold"/>
                                        <p:tgtEl>
                                          <p:spTgt spid="97"/>
                                        </p:tgtEl>
                                        <p:attrNameLst>
                                          <p:attrName>ppt_x</p:attrName>
                                        </p:attrNameLst>
                                      </p:cBhvr>
                                      <p:tavLst>
                                        <p:tav tm="0">
                                          <p:val>
                                            <p:strVal val="#ppt_x"/>
                                          </p:val>
                                        </p:tav>
                                        <p:tav tm="100000">
                                          <p:val>
                                            <p:strVal val="#ppt_x"/>
                                          </p:val>
                                        </p:tav>
                                      </p:tavLst>
                                    </p:anim>
                                    <p:anim calcmode="lin" valueType="num">
                                      <p:cBhvr additive="base">
                                        <p:cTn id="16" dur="800" fill="hold"/>
                                        <p:tgtEl>
                                          <p:spTgt spid="97"/>
                                        </p:tgtEl>
                                        <p:attrNameLst>
                                          <p:attrName>ppt_y</p:attrName>
                                        </p:attrNameLst>
                                      </p:cBhvr>
                                      <p:tavLst>
                                        <p:tav tm="0">
                                          <p:val>
                                            <p:strVal val="1+#ppt_h/2"/>
                                          </p:val>
                                        </p:tav>
                                        <p:tav tm="100000">
                                          <p:val>
                                            <p:strVal val="#ppt_y"/>
                                          </p:val>
                                        </p:tav>
                                      </p:tavLst>
                                    </p:anim>
                                  </p:childTnLst>
                                </p:cTn>
                              </p:par>
                              <p:par>
                                <p:cTn id="17" presetID="2" presetClass="entr" presetSubtype="4" decel="62500"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800" fill="hold"/>
                                        <p:tgtEl>
                                          <p:spTgt spid="98"/>
                                        </p:tgtEl>
                                        <p:attrNameLst>
                                          <p:attrName>ppt_x</p:attrName>
                                        </p:attrNameLst>
                                      </p:cBhvr>
                                      <p:tavLst>
                                        <p:tav tm="0">
                                          <p:val>
                                            <p:strVal val="#ppt_x"/>
                                          </p:val>
                                        </p:tav>
                                        <p:tav tm="100000">
                                          <p:val>
                                            <p:strVal val="#ppt_x"/>
                                          </p:val>
                                        </p:tav>
                                      </p:tavLst>
                                    </p:anim>
                                    <p:anim calcmode="lin" valueType="num">
                                      <p:cBhvr additive="base">
                                        <p:cTn id="20" dur="800" fill="hold"/>
                                        <p:tgtEl>
                                          <p:spTgt spid="98"/>
                                        </p:tgtEl>
                                        <p:attrNameLst>
                                          <p:attrName>ppt_y</p:attrName>
                                        </p:attrNameLst>
                                      </p:cBhvr>
                                      <p:tavLst>
                                        <p:tav tm="0">
                                          <p:val>
                                            <p:strVal val="1+#ppt_h/2"/>
                                          </p:val>
                                        </p:tav>
                                        <p:tav tm="100000">
                                          <p:val>
                                            <p:strVal val="#ppt_y"/>
                                          </p:val>
                                        </p:tav>
                                      </p:tavLst>
                                    </p:anim>
                                  </p:childTnLst>
                                </p:cTn>
                              </p:par>
                              <p:par>
                                <p:cTn id="21" presetID="2" presetClass="entr" presetSubtype="4" decel="62500" fill="hold" grpId="0" nodeType="with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800" fill="hold"/>
                                        <p:tgtEl>
                                          <p:spTgt spid="99"/>
                                        </p:tgtEl>
                                        <p:attrNameLst>
                                          <p:attrName>ppt_x</p:attrName>
                                        </p:attrNameLst>
                                      </p:cBhvr>
                                      <p:tavLst>
                                        <p:tav tm="0">
                                          <p:val>
                                            <p:strVal val="#ppt_x"/>
                                          </p:val>
                                        </p:tav>
                                        <p:tav tm="100000">
                                          <p:val>
                                            <p:strVal val="#ppt_x"/>
                                          </p:val>
                                        </p:tav>
                                      </p:tavLst>
                                    </p:anim>
                                    <p:anim calcmode="lin" valueType="num">
                                      <p:cBhvr additive="base">
                                        <p:cTn id="24" dur="8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62500" fill="hold" grpId="0" nodeType="with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800" fill="hold"/>
                                        <p:tgtEl>
                                          <p:spTgt spid="100"/>
                                        </p:tgtEl>
                                        <p:attrNameLst>
                                          <p:attrName>ppt_x</p:attrName>
                                        </p:attrNameLst>
                                      </p:cBhvr>
                                      <p:tavLst>
                                        <p:tav tm="0">
                                          <p:val>
                                            <p:strVal val="#ppt_x"/>
                                          </p:val>
                                        </p:tav>
                                        <p:tav tm="100000">
                                          <p:val>
                                            <p:strVal val="#ppt_x"/>
                                          </p:val>
                                        </p:tav>
                                      </p:tavLst>
                                    </p:anim>
                                    <p:anim calcmode="lin" valueType="num">
                                      <p:cBhvr additive="base">
                                        <p:cTn id="28" dur="8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98" grpId="0" animBg="1"/>
      <p:bldP spid="99" grpId="0" animBg="1"/>
      <p:bldP spid="10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p:cNvSpPr>
            <a:spLocks noGrp="1"/>
          </p:cNvSpPr>
          <p:nvPr>
            <p:ph type="title"/>
          </p:nvPr>
        </p:nvSpPr>
        <p:spPr/>
        <p:txBody>
          <a:bodyPr/>
          <a:lstStyle/>
          <a:p>
            <a:r>
              <a:rPr lang="en-US" dirty="0" err="1"/>
              <a:t>Xxxxxxxxxx</a:t>
            </a:r>
            <a:r>
              <a:rPr lang="en-US" dirty="0"/>
              <a:t> xxx </a:t>
            </a:r>
            <a:r>
              <a:rPr lang="en-US" dirty="0" err="1"/>
              <a:t>xxxx</a:t>
            </a:r>
            <a:r>
              <a:rPr lang="en-US" dirty="0"/>
              <a:t> xxx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29" name="Text Placeholder 28"/>
          <p:cNvSpPr>
            <a:spLocks noGrp="1"/>
          </p:cNvSpPr>
          <p:nvPr>
            <p:ph type="body" sz="quarter" idx="14"/>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0" name="Text Placeholder 29"/>
          <p:cNvSpPr>
            <a:spLocks noGrp="1"/>
          </p:cNvSpPr>
          <p:nvPr>
            <p:ph type="body" sz="quarter" idx="15"/>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1" name="Text Placeholder 30"/>
          <p:cNvSpPr>
            <a:spLocks noGrp="1"/>
          </p:cNvSpPr>
          <p:nvPr>
            <p:ph type="body" sz="quarter" idx="16"/>
          </p:nvPr>
        </p:nvSpPr>
        <p:spPr/>
        <p:txBody>
          <a:bodyPr/>
          <a:lstStyle/>
          <a:p>
            <a:r>
              <a:rPr lang="en-US" dirty="0" err="1"/>
              <a:t>Xxxxx</a:t>
            </a:r>
            <a:r>
              <a:rPr lang="en-US" dirty="0"/>
              <a:t> </a:t>
            </a:r>
            <a:r>
              <a:rPr lang="en-US" dirty="0" err="1"/>
              <a:t>xxxx</a:t>
            </a:r>
            <a:r>
              <a:rPr lang="en-US" dirty="0"/>
              <a:t> x xxx x </a:t>
            </a:r>
            <a:r>
              <a:rPr lang="en-US" dirty="0" err="1"/>
              <a:t>Xxxx</a:t>
            </a:r>
            <a:r>
              <a:rPr lang="en-US" dirty="0"/>
              <a:t> </a:t>
            </a:r>
            <a:r>
              <a:rPr lang="en-US" dirty="0" err="1"/>
              <a:t>xxxxx</a:t>
            </a:r>
            <a:r>
              <a:rPr lang="en-US" dirty="0"/>
              <a:t> </a:t>
            </a:r>
            <a:r>
              <a:rPr lang="en-US" dirty="0" err="1"/>
              <a:t>xxxxxxx</a:t>
            </a:r>
            <a:r>
              <a:rPr lang="en-US" dirty="0"/>
              <a:t> x </a:t>
            </a:r>
            <a:r>
              <a:rPr lang="en-US" dirty="0" err="1"/>
              <a:t>xxxx</a:t>
            </a:r>
            <a:r>
              <a:rPr lang="en-US" dirty="0"/>
              <a:t> xx x </a:t>
            </a:r>
            <a:r>
              <a:rPr lang="en-US" dirty="0" err="1"/>
              <a:t>xxxx</a:t>
            </a:r>
            <a:r>
              <a:rPr lang="en-US" dirty="0"/>
              <a:t> xxx </a:t>
            </a:r>
            <a:r>
              <a:rPr lang="en-US" dirty="0" err="1"/>
              <a:t>xxx</a:t>
            </a:r>
            <a:r>
              <a:rPr lang="en-US" dirty="0"/>
              <a:t> xx 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xxx xx</a:t>
            </a:r>
          </a:p>
        </p:txBody>
      </p:sp>
      <p:sp>
        <p:nvSpPr>
          <p:cNvPr id="32" name="Text Placeholder 31"/>
          <p:cNvSpPr>
            <a:spLocks noGrp="1"/>
          </p:cNvSpPr>
          <p:nvPr>
            <p:ph type="body" sz="quarter" idx="17"/>
          </p:nvPr>
        </p:nvSpPr>
        <p:spPr/>
        <p:txBody>
          <a:bodyPr/>
          <a:lstStyle/>
          <a:p>
            <a:r>
              <a:rPr lang="en-US" dirty="0"/>
              <a:t>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a:t>
            </a:r>
            <a:r>
              <a:rPr lang="en-US" dirty="0" err="1"/>
              <a:t>xxxxxxx</a:t>
            </a:r>
            <a:r>
              <a:rPr lang="en-US" dirty="0"/>
              <a:t> x </a:t>
            </a:r>
            <a:r>
              <a:rPr lang="en-US" dirty="0" err="1"/>
              <a:t>xxxxx</a:t>
            </a:r>
            <a:r>
              <a:rPr lang="en-US" dirty="0"/>
              <a:t> </a:t>
            </a:r>
            <a:r>
              <a:rPr lang="en-US" dirty="0" err="1"/>
              <a:t>Xxxxxxxx</a:t>
            </a:r>
            <a:r>
              <a:rPr lang="en-US" dirty="0"/>
              <a:t> xxx </a:t>
            </a:r>
            <a:r>
              <a:rPr lang="en-US" dirty="0" err="1"/>
              <a:t>xxx</a:t>
            </a:r>
            <a:r>
              <a:rPr lang="en-US" dirty="0"/>
              <a:t> </a:t>
            </a:r>
            <a:r>
              <a:rPr lang="en-US" dirty="0" err="1"/>
              <a:t>xxxxxx</a:t>
            </a:r>
            <a:r>
              <a:rPr lang="en-US" dirty="0"/>
              <a:t> x </a:t>
            </a:r>
            <a:r>
              <a:rPr lang="en-US" dirty="0" err="1"/>
              <a:t>xxxxxx</a:t>
            </a:r>
            <a:r>
              <a:rPr lang="en-US" dirty="0"/>
              <a:t> </a:t>
            </a:r>
            <a:r>
              <a:rPr lang="en-US" dirty="0" err="1"/>
              <a:t>xxxxxxxxx</a:t>
            </a:r>
            <a:r>
              <a:rPr lang="en-US" dirty="0"/>
              <a:t> </a:t>
            </a:r>
            <a:r>
              <a:rPr lang="en-US" dirty="0" err="1"/>
              <a:t>Xxxxxx</a:t>
            </a:r>
            <a:r>
              <a:rPr lang="en-US" dirty="0"/>
              <a:t> x xxx xx</a:t>
            </a:r>
          </a:p>
          <a:p>
            <a:endParaRPr lang="en-US" dirty="0"/>
          </a:p>
        </p:txBody>
      </p:sp>
      <p:sp>
        <p:nvSpPr>
          <p:cNvPr id="40" name="Rectangle 39"/>
          <p:cNvSpPr/>
          <p:nvPr/>
        </p:nvSpPr>
        <p:spPr>
          <a:xfrm>
            <a:off x="3459510" y="4170892"/>
            <a:ext cx="934459" cy="230732"/>
          </a:xfrm>
          <a:prstGeom prst="rect">
            <a:avLst/>
          </a:prstGeom>
        </p:spPr>
        <p:txBody>
          <a:bodyPr wrap="none">
            <a:noAutofit/>
          </a:bodyPr>
          <a:lstStyle/>
          <a:p>
            <a:pPr>
              <a:lnSpc>
                <a:spcPct val="95000"/>
              </a:lnSpc>
            </a:pPr>
            <a:r>
              <a:rPr lang="en-US" sz="1200" dirty="0" err="1"/>
              <a:t>Xxxx</a:t>
            </a:r>
            <a:r>
              <a:rPr lang="en-US" sz="1200" dirty="0"/>
              <a:t> </a:t>
            </a:r>
            <a:r>
              <a:rPr lang="en-US" sz="1200" dirty="0" err="1"/>
              <a:t>Xxxxx</a:t>
            </a:r>
            <a:endParaRPr lang="en-US" sz="1200" dirty="0"/>
          </a:p>
        </p:txBody>
      </p:sp>
      <p:sp>
        <p:nvSpPr>
          <p:cNvPr id="41" name="Rectangle 40"/>
          <p:cNvSpPr/>
          <p:nvPr/>
        </p:nvSpPr>
        <p:spPr>
          <a:xfrm>
            <a:off x="3459510" y="3617332"/>
            <a:ext cx="934459" cy="230732"/>
          </a:xfrm>
          <a:prstGeom prst="rect">
            <a:avLst/>
          </a:prstGeom>
        </p:spPr>
        <p:txBody>
          <a:bodyPr wrap="none">
            <a:noAutofit/>
          </a:bodyPr>
          <a:lstStyle/>
          <a:p>
            <a:pPr>
              <a:lnSpc>
                <a:spcPct val="95000"/>
              </a:lnSpc>
            </a:pPr>
            <a:r>
              <a:rPr lang="en-US" sz="1200" dirty="0" err="1"/>
              <a:t>XxXXX</a:t>
            </a:r>
            <a:endParaRPr lang="en-US" sz="1200" dirty="0"/>
          </a:p>
        </p:txBody>
      </p:sp>
      <p:sp>
        <p:nvSpPr>
          <p:cNvPr id="42" name="Rectangle 41"/>
          <p:cNvSpPr/>
          <p:nvPr/>
        </p:nvSpPr>
        <p:spPr>
          <a:xfrm>
            <a:off x="3459510" y="3063772"/>
            <a:ext cx="934459" cy="230732"/>
          </a:xfrm>
          <a:prstGeom prst="rect">
            <a:avLst/>
          </a:prstGeom>
        </p:spPr>
        <p:txBody>
          <a:bodyPr wrap="none">
            <a:noAutofit/>
          </a:bodyPr>
          <a:lstStyle/>
          <a:p>
            <a:pPr>
              <a:lnSpc>
                <a:spcPct val="95000"/>
              </a:lnSpc>
            </a:pPr>
            <a:r>
              <a:rPr lang="en-US" sz="1200" dirty="0"/>
              <a:t>XXX</a:t>
            </a:r>
          </a:p>
        </p:txBody>
      </p:sp>
      <p:sp>
        <p:nvSpPr>
          <p:cNvPr id="43" name="Rectangle 42"/>
          <p:cNvSpPr/>
          <p:nvPr/>
        </p:nvSpPr>
        <p:spPr>
          <a:xfrm>
            <a:off x="3459510" y="2510212"/>
            <a:ext cx="934459" cy="230732"/>
          </a:xfrm>
          <a:prstGeom prst="rect">
            <a:avLst/>
          </a:prstGeom>
        </p:spPr>
        <p:txBody>
          <a:bodyPr wrap="none">
            <a:noAutofit/>
          </a:bodyPr>
          <a:lstStyle/>
          <a:p>
            <a:pPr>
              <a:lnSpc>
                <a:spcPct val="95000"/>
              </a:lnSpc>
            </a:pPr>
            <a:r>
              <a:rPr lang="en-US" sz="1200" dirty="0"/>
              <a:t>XXXX5</a:t>
            </a:r>
          </a:p>
        </p:txBody>
      </p:sp>
      <p:sp>
        <p:nvSpPr>
          <p:cNvPr id="44" name="Rounded Rectangle 43"/>
          <p:cNvSpPr/>
          <p:nvPr/>
        </p:nvSpPr>
        <p:spPr>
          <a:xfrm rot="5400000">
            <a:off x="4594515" y="163025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5" name="Rounded Rectangle 44"/>
          <p:cNvSpPr/>
          <p:nvPr/>
        </p:nvSpPr>
        <p:spPr>
          <a:xfrm>
            <a:off x="3466542" y="2758224"/>
            <a:ext cx="2069153"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46" name="Rounded Rectangle 45"/>
          <p:cNvSpPr/>
          <p:nvPr/>
        </p:nvSpPr>
        <p:spPr>
          <a:xfrm rot="5400000">
            <a:off x="4594515" y="218381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7" name="Rounded Rectangle 46"/>
          <p:cNvSpPr/>
          <p:nvPr/>
        </p:nvSpPr>
        <p:spPr>
          <a:xfrm>
            <a:off x="3466540" y="3311784"/>
            <a:ext cx="1346258" cy="22502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45%</a:t>
            </a:r>
          </a:p>
        </p:txBody>
      </p:sp>
      <p:sp>
        <p:nvSpPr>
          <p:cNvPr id="48" name="Rounded Rectangle 47"/>
          <p:cNvSpPr/>
          <p:nvPr/>
        </p:nvSpPr>
        <p:spPr>
          <a:xfrm rot="5400000">
            <a:off x="4594515" y="273737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9" name="Rounded Rectangle 48"/>
          <p:cNvSpPr/>
          <p:nvPr/>
        </p:nvSpPr>
        <p:spPr>
          <a:xfrm>
            <a:off x="3466540" y="3865344"/>
            <a:ext cx="1302775" cy="22502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50" name="Rounded Rectangle 49"/>
          <p:cNvSpPr/>
          <p:nvPr/>
        </p:nvSpPr>
        <p:spPr>
          <a:xfrm rot="5400000">
            <a:off x="4594515" y="329093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1" name="Rounded Rectangle 50"/>
          <p:cNvSpPr/>
          <p:nvPr/>
        </p:nvSpPr>
        <p:spPr>
          <a:xfrm>
            <a:off x="3466540" y="4418904"/>
            <a:ext cx="2285335"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90%</a:t>
            </a:r>
          </a:p>
        </p:txBody>
      </p:sp>
      <p:sp>
        <p:nvSpPr>
          <p:cNvPr id="53" name="Rectangle 52"/>
          <p:cNvSpPr/>
          <p:nvPr/>
        </p:nvSpPr>
        <p:spPr>
          <a:xfrm>
            <a:off x="8797789" y="4170892"/>
            <a:ext cx="934459" cy="230732"/>
          </a:xfrm>
          <a:prstGeom prst="rect">
            <a:avLst/>
          </a:prstGeom>
        </p:spPr>
        <p:txBody>
          <a:bodyPr wrap="none">
            <a:noAutofit/>
          </a:bodyPr>
          <a:lstStyle/>
          <a:p>
            <a:pPr>
              <a:lnSpc>
                <a:spcPct val="95000"/>
              </a:lnSpc>
            </a:pPr>
            <a:r>
              <a:rPr lang="en-US" sz="1200" dirty="0" err="1"/>
              <a:t>Xxxx</a:t>
            </a:r>
            <a:r>
              <a:rPr lang="en-US" sz="1200" dirty="0"/>
              <a:t> </a:t>
            </a:r>
            <a:r>
              <a:rPr lang="en-US" sz="1200" dirty="0" err="1"/>
              <a:t>Xxxxx</a:t>
            </a:r>
            <a:endParaRPr lang="en-US" sz="1200" dirty="0"/>
          </a:p>
        </p:txBody>
      </p:sp>
      <p:sp>
        <p:nvSpPr>
          <p:cNvPr id="54" name="Rectangle 53"/>
          <p:cNvSpPr/>
          <p:nvPr/>
        </p:nvSpPr>
        <p:spPr>
          <a:xfrm>
            <a:off x="8797789" y="3617332"/>
            <a:ext cx="934459" cy="230732"/>
          </a:xfrm>
          <a:prstGeom prst="rect">
            <a:avLst/>
          </a:prstGeom>
        </p:spPr>
        <p:txBody>
          <a:bodyPr wrap="none">
            <a:noAutofit/>
          </a:bodyPr>
          <a:lstStyle/>
          <a:p>
            <a:pPr>
              <a:lnSpc>
                <a:spcPct val="95000"/>
              </a:lnSpc>
            </a:pPr>
            <a:r>
              <a:rPr lang="en-US" sz="1200" dirty="0" err="1"/>
              <a:t>XxXXX</a:t>
            </a:r>
            <a:endParaRPr lang="en-US" sz="1200" dirty="0"/>
          </a:p>
        </p:txBody>
      </p:sp>
      <p:sp>
        <p:nvSpPr>
          <p:cNvPr id="55" name="Rectangle 54"/>
          <p:cNvSpPr/>
          <p:nvPr/>
        </p:nvSpPr>
        <p:spPr>
          <a:xfrm>
            <a:off x="8797789" y="3063772"/>
            <a:ext cx="934459" cy="230732"/>
          </a:xfrm>
          <a:prstGeom prst="rect">
            <a:avLst/>
          </a:prstGeom>
        </p:spPr>
        <p:txBody>
          <a:bodyPr wrap="none">
            <a:noAutofit/>
          </a:bodyPr>
          <a:lstStyle/>
          <a:p>
            <a:pPr>
              <a:lnSpc>
                <a:spcPct val="95000"/>
              </a:lnSpc>
            </a:pPr>
            <a:r>
              <a:rPr lang="en-US" sz="1200" dirty="0"/>
              <a:t>XXX</a:t>
            </a:r>
          </a:p>
        </p:txBody>
      </p:sp>
      <p:sp>
        <p:nvSpPr>
          <p:cNvPr id="56" name="Rectangle 55"/>
          <p:cNvSpPr/>
          <p:nvPr/>
        </p:nvSpPr>
        <p:spPr>
          <a:xfrm>
            <a:off x="8797789" y="2510212"/>
            <a:ext cx="934459" cy="230732"/>
          </a:xfrm>
          <a:prstGeom prst="rect">
            <a:avLst/>
          </a:prstGeom>
        </p:spPr>
        <p:txBody>
          <a:bodyPr wrap="none">
            <a:noAutofit/>
          </a:bodyPr>
          <a:lstStyle/>
          <a:p>
            <a:pPr>
              <a:lnSpc>
                <a:spcPct val="95000"/>
              </a:lnSpc>
            </a:pPr>
            <a:r>
              <a:rPr lang="en-US" sz="1200" dirty="0"/>
              <a:t>XXXX5</a:t>
            </a:r>
          </a:p>
        </p:txBody>
      </p:sp>
      <p:sp>
        <p:nvSpPr>
          <p:cNvPr id="57" name="Rounded Rectangle 56"/>
          <p:cNvSpPr/>
          <p:nvPr/>
        </p:nvSpPr>
        <p:spPr>
          <a:xfrm rot="5400000">
            <a:off x="9932794" y="163025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8" name="Rounded Rectangle 57"/>
          <p:cNvSpPr/>
          <p:nvPr/>
        </p:nvSpPr>
        <p:spPr>
          <a:xfrm>
            <a:off x="8804821" y="2758224"/>
            <a:ext cx="2069153"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59" name="Rounded Rectangle 58"/>
          <p:cNvSpPr/>
          <p:nvPr/>
        </p:nvSpPr>
        <p:spPr>
          <a:xfrm rot="5400000">
            <a:off x="9932794" y="218381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0" name="Rounded Rectangle 59"/>
          <p:cNvSpPr/>
          <p:nvPr/>
        </p:nvSpPr>
        <p:spPr>
          <a:xfrm>
            <a:off x="8804819" y="3311784"/>
            <a:ext cx="1346258" cy="22502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61" name="Rounded Rectangle 60"/>
          <p:cNvSpPr/>
          <p:nvPr/>
        </p:nvSpPr>
        <p:spPr>
          <a:xfrm rot="5400000">
            <a:off x="9932794" y="273737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2" name="Rounded Rectangle 61"/>
          <p:cNvSpPr/>
          <p:nvPr/>
        </p:nvSpPr>
        <p:spPr>
          <a:xfrm>
            <a:off x="8804819" y="3865344"/>
            <a:ext cx="1899693" cy="22502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63" name="Rounded Rectangle 62"/>
          <p:cNvSpPr/>
          <p:nvPr/>
        </p:nvSpPr>
        <p:spPr>
          <a:xfrm rot="5400000">
            <a:off x="9932794" y="329093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4" name="Rounded Rectangle 63"/>
          <p:cNvSpPr/>
          <p:nvPr/>
        </p:nvSpPr>
        <p:spPr>
          <a:xfrm>
            <a:off x="8804819" y="4418904"/>
            <a:ext cx="1302775"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50%</a:t>
            </a:r>
          </a:p>
        </p:txBody>
      </p:sp>
    </p:spTree>
    <p:extLst>
      <p:ext uri="{BB962C8B-B14F-4D97-AF65-F5344CB8AC3E}">
        <p14:creationId xmlns:p14="http://schemas.microsoft.com/office/powerpoint/2010/main" val="13818241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662047" y="4892843"/>
            <a:ext cx="333884" cy="333884"/>
            <a:chOff x="3380029" y="1565817"/>
            <a:chExt cx="914400" cy="914400"/>
          </a:xfrm>
        </p:grpSpPr>
        <p:sp>
          <p:nvSpPr>
            <p:cNvPr id="13"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 name="Group 14"/>
          <p:cNvGrpSpPr/>
          <p:nvPr/>
        </p:nvGrpSpPr>
        <p:grpSpPr bwMode="invGray">
          <a:xfrm>
            <a:off x="2062533" y="4892843"/>
            <a:ext cx="333884" cy="333884"/>
            <a:chOff x="6243638" y="9424987"/>
            <a:chExt cx="885825" cy="884238"/>
          </a:xfrm>
        </p:grpSpPr>
        <p:sp>
          <p:nvSpPr>
            <p:cNvPr id="16"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861075" y="4892843"/>
            <a:ext cx="333884" cy="333884"/>
            <a:chOff x="398463" y="1550691"/>
            <a:chExt cx="914400" cy="914400"/>
          </a:xfrm>
        </p:grpSpPr>
        <p:sp>
          <p:nvSpPr>
            <p:cNvPr id="19"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1" name="Group 20"/>
          <p:cNvGrpSpPr/>
          <p:nvPr/>
        </p:nvGrpSpPr>
        <p:grpSpPr>
          <a:xfrm>
            <a:off x="1261561" y="4892843"/>
            <a:ext cx="333884" cy="333884"/>
            <a:chOff x="1889246" y="1550691"/>
            <a:chExt cx="914400" cy="914400"/>
          </a:xfrm>
        </p:grpSpPr>
        <p:sp>
          <p:nvSpPr>
            <p:cNvPr id="2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3" name="Group 22"/>
            <p:cNvGrpSpPr/>
            <p:nvPr/>
          </p:nvGrpSpPr>
          <p:grpSpPr>
            <a:xfrm>
              <a:off x="2118665" y="1750614"/>
              <a:ext cx="499807" cy="476865"/>
              <a:chOff x="2118665" y="1750614"/>
              <a:chExt cx="499807" cy="476865"/>
            </a:xfrm>
          </p:grpSpPr>
          <p:sp>
            <p:nvSpPr>
              <p:cNvPr id="2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26" name="Rectangle 25">
            <a:hlinkClick r:id="rId2"/>
          </p:cNvPr>
          <p:cNvSpPr/>
          <p:nvPr/>
        </p:nvSpPr>
        <p:spPr>
          <a:xfrm>
            <a:off x="83893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a:hlinkClick r:id="rId3"/>
          </p:cNvPr>
          <p:cNvSpPr/>
          <p:nvPr/>
        </p:nvSpPr>
        <p:spPr>
          <a:xfrm>
            <a:off x="123942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a:hlinkClick r:id="rId4"/>
          </p:cNvPr>
          <p:cNvSpPr/>
          <p:nvPr/>
        </p:nvSpPr>
        <p:spPr>
          <a:xfrm>
            <a:off x="163990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a:hlinkClick r:id="rId5"/>
          </p:cNvPr>
          <p:cNvSpPr/>
          <p:nvPr/>
        </p:nvSpPr>
        <p:spPr>
          <a:xfrm>
            <a:off x="204039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3" name="Group 32"/>
          <p:cNvGrpSpPr/>
          <p:nvPr/>
        </p:nvGrpSpPr>
        <p:grpSpPr>
          <a:xfrm>
            <a:off x="4338951" y="4892843"/>
            <a:ext cx="333884" cy="333884"/>
            <a:chOff x="3380029" y="1565817"/>
            <a:chExt cx="914400" cy="914400"/>
          </a:xfrm>
        </p:grpSpPr>
        <p:sp>
          <p:nvSpPr>
            <p:cNvPr id="49"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4" name="Group 33"/>
          <p:cNvGrpSpPr/>
          <p:nvPr/>
        </p:nvGrpSpPr>
        <p:grpSpPr bwMode="invGray">
          <a:xfrm>
            <a:off x="4739437" y="4892843"/>
            <a:ext cx="333884" cy="333884"/>
            <a:chOff x="6243638" y="9424987"/>
            <a:chExt cx="885825" cy="884238"/>
          </a:xfrm>
        </p:grpSpPr>
        <p:sp>
          <p:nvSpPr>
            <p:cNvPr id="47"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5" name="Group 34"/>
          <p:cNvGrpSpPr/>
          <p:nvPr/>
        </p:nvGrpSpPr>
        <p:grpSpPr>
          <a:xfrm>
            <a:off x="3537979" y="4892843"/>
            <a:ext cx="333884" cy="333884"/>
            <a:chOff x="398463" y="1550691"/>
            <a:chExt cx="914400" cy="914400"/>
          </a:xfrm>
        </p:grpSpPr>
        <p:sp>
          <p:nvSpPr>
            <p:cNvPr id="45"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3938465" y="4892843"/>
            <a:ext cx="333884" cy="333884"/>
            <a:chOff x="1889246" y="1550691"/>
            <a:chExt cx="914400" cy="914400"/>
          </a:xfrm>
        </p:grpSpPr>
        <p:sp>
          <p:nvSpPr>
            <p:cNvPr id="41"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2" name="Group 41"/>
            <p:cNvGrpSpPr/>
            <p:nvPr/>
          </p:nvGrpSpPr>
          <p:grpSpPr>
            <a:xfrm>
              <a:off x="2118665" y="1750614"/>
              <a:ext cx="499807" cy="476865"/>
              <a:chOff x="2118665" y="1750614"/>
              <a:chExt cx="499807" cy="476865"/>
            </a:xfrm>
          </p:grpSpPr>
          <p:sp>
            <p:nvSpPr>
              <p:cNvPr id="4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7" name="Rectangle 36">
            <a:hlinkClick r:id="rId2"/>
          </p:cNvPr>
          <p:cNvSpPr/>
          <p:nvPr/>
        </p:nvSpPr>
        <p:spPr>
          <a:xfrm>
            <a:off x="351583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a:hlinkClick r:id="rId3"/>
          </p:cNvPr>
          <p:cNvSpPr/>
          <p:nvPr/>
        </p:nvSpPr>
        <p:spPr>
          <a:xfrm>
            <a:off x="391632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a:hlinkClick r:id="rId4"/>
          </p:cNvPr>
          <p:cNvSpPr/>
          <p:nvPr/>
        </p:nvSpPr>
        <p:spPr>
          <a:xfrm>
            <a:off x="431681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a:hlinkClick r:id="rId5"/>
          </p:cNvPr>
          <p:cNvSpPr/>
          <p:nvPr/>
        </p:nvSpPr>
        <p:spPr>
          <a:xfrm>
            <a:off x="471729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2" name="Group 51"/>
          <p:cNvGrpSpPr/>
          <p:nvPr/>
        </p:nvGrpSpPr>
        <p:grpSpPr>
          <a:xfrm>
            <a:off x="7015855" y="4892843"/>
            <a:ext cx="333884" cy="333884"/>
            <a:chOff x="3380029" y="1565817"/>
            <a:chExt cx="914400" cy="914400"/>
          </a:xfrm>
        </p:grpSpPr>
        <p:sp>
          <p:nvSpPr>
            <p:cNvPr id="68"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 name="Group 52"/>
          <p:cNvGrpSpPr/>
          <p:nvPr/>
        </p:nvGrpSpPr>
        <p:grpSpPr bwMode="invGray">
          <a:xfrm>
            <a:off x="7416341" y="4892843"/>
            <a:ext cx="333884" cy="333884"/>
            <a:chOff x="6243638" y="9424987"/>
            <a:chExt cx="885825" cy="884238"/>
          </a:xfrm>
        </p:grpSpPr>
        <p:sp>
          <p:nvSpPr>
            <p:cNvPr id="66"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4" name="Group 53"/>
          <p:cNvGrpSpPr/>
          <p:nvPr/>
        </p:nvGrpSpPr>
        <p:grpSpPr>
          <a:xfrm>
            <a:off x="6214883" y="4892843"/>
            <a:ext cx="333884" cy="333884"/>
            <a:chOff x="398463" y="1550691"/>
            <a:chExt cx="914400" cy="914400"/>
          </a:xfrm>
        </p:grpSpPr>
        <p:sp>
          <p:nvSpPr>
            <p:cNvPr id="64"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5" name="Group 54"/>
          <p:cNvGrpSpPr/>
          <p:nvPr/>
        </p:nvGrpSpPr>
        <p:grpSpPr>
          <a:xfrm>
            <a:off x="6615369" y="4892843"/>
            <a:ext cx="333884" cy="333884"/>
            <a:chOff x="1889246" y="1550691"/>
            <a:chExt cx="914400" cy="914400"/>
          </a:xfrm>
        </p:grpSpPr>
        <p:sp>
          <p:nvSpPr>
            <p:cNvPr id="60"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61" name="Group 60"/>
            <p:cNvGrpSpPr/>
            <p:nvPr/>
          </p:nvGrpSpPr>
          <p:grpSpPr>
            <a:xfrm>
              <a:off x="2118665" y="1750614"/>
              <a:ext cx="499807" cy="476865"/>
              <a:chOff x="2118665" y="1750614"/>
              <a:chExt cx="499807" cy="476865"/>
            </a:xfrm>
          </p:grpSpPr>
          <p:sp>
            <p:nvSpPr>
              <p:cNvPr id="6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6" name="Rectangle 55">
            <a:hlinkClick r:id="rId2"/>
          </p:cNvPr>
          <p:cNvSpPr/>
          <p:nvPr/>
        </p:nvSpPr>
        <p:spPr>
          <a:xfrm>
            <a:off x="619274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a:hlinkClick r:id="rId3"/>
          </p:cNvPr>
          <p:cNvSpPr/>
          <p:nvPr/>
        </p:nvSpPr>
        <p:spPr>
          <a:xfrm>
            <a:off x="659322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a:hlinkClick r:id="rId4"/>
          </p:cNvPr>
          <p:cNvSpPr/>
          <p:nvPr/>
        </p:nvSpPr>
        <p:spPr>
          <a:xfrm>
            <a:off x="699371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a:hlinkClick r:id="rId5"/>
          </p:cNvPr>
          <p:cNvSpPr/>
          <p:nvPr/>
        </p:nvSpPr>
        <p:spPr>
          <a:xfrm>
            <a:off x="739420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1" name="Group 70"/>
          <p:cNvGrpSpPr/>
          <p:nvPr/>
        </p:nvGrpSpPr>
        <p:grpSpPr>
          <a:xfrm>
            <a:off x="9692759" y="4892843"/>
            <a:ext cx="333884" cy="333884"/>
            <a:chOff x="3380029" y="1565817"/>
            <a:chExt cx="914400" cy="914400"/>
          </a:xfrm>
        </p:grpSpPr>
        <p:sp>
          <p:nvSpPr>
            <p:cNvPr id="87"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 name="Group 71"/>
          <p:cNvGrpSpPr/>
          <p:nvPr/>
        </p:nvGrpSpPr>
        <p:grpSpPr bwMode="invGray">
          <a:xfrm>
            <a:off x="10093245" y="4892843"/>
            <a:ext cx="333884" cy="333884"/>
            <a:chOff x="6243638" y="9424987"/>
            <a:chExt cx="885825" cy="884238"/>
          </a:xfrm>
        </p:grpSpPr>
        <p:sp>
          <p:nvSpPr>
            <p:cNvPr id="8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3" name="Group 72"/>
          <p:cNvGrpSpPr/>
          <p:nvPr/>
        </p:nvGrpSpPr>
        <p:grpSpPr>
          <a:xfrm>
            <a:off x="8891787" y="4892843"/>
            <a:ext cx="333884" cy="333884"/>
            <a:chOff x="398463" y="1550691"/>
            <a:chExt cx="914400" cy="914400"/>
          </a:xfrm>
        </p:grpSpPr>
        <p:sp>
          <p:nvSpPr>
            <p:cNvPr id="83"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4" name="Group 73"/>
          <p:cNvGrpSpPr/>
          <p:nvPr/>
        </p:nvGrpSpPr>
        <p:grpSpPr>
          <a:xfrm>
            <a:off x="9292273" y="4892843"/>
            <a:ext cx="333884" cy="333884"/>
            <a:chOff x="1889246" y="1550691"/>
            <a:chExt cx="914400" cy="914400"/>
          </a:xfrm>
        </p:grpSpPr>
        <p:sp>
          <p:nvSpPr>
            <p:cNvPr id="79"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80" name="Group 79"/>
            <p:cNvGrpSpPr/>
            <p:nvPr/>
          </p:nvGrpSpPr>
          <p:grpSpPr>
            <a:xfrm>
              <a:off x="2118665" y="1750614"/>
              <a:ext cx="499807" cy="476865"/>
              <a:chOff x="2118665" y="1750614"/>
              <a:chExt cx="499807" cy="476865"/>
            </a:xfrm>
          </p:grpSpPr>
          <p:sp>
            <p:nvSpPr>
              <p:cNvPr id="8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5" name="Rectangle 74">
            <a:hlinkClick r:id="rId2"/>
          </p:cNvPr>
          <p:cNvSpPr/>
          <p:nvPr/>
        </p:nvSpPr>
        <p:spPr>
          <a:xfrm>
            <a:off x="886964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Rectangle 75">
            <a:hlinkClick r:id="rId3"/>
          </p:cNvPr>
          <p:cNvSpPr/>
          <p:nvPr/>
        </p:nvSpPr>
        <p:spPr>
          <a:xfrm>
            <a:off x="927013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Rectangle 76">
            <a:hlinkClick r:id="rId4"/>
          </p:cNvPr>
          <p:cNvSpPr/>
          <p:nvPr/>
        </p:nvSpPr>
        <p:spPr>
          <a:xfrm>
            <a:off x="967061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Rectangle 77">
            <a:hlinkClick r:id="rId5"/>
          </p:cNvPr>
          <p:cNvSpPr/>
          <p:nvPr/>
        </p:nvSpPr>
        <p:spPr>
          <a:xfrm>
            <a:off x="1007110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Title 88"/>
          <p:cNvSpPr>
            <a:spLocks noGrp="1"/>
          </p:cNvSpPr>
          <p:nvPr>
            <p:ph type="title"/>
          </p:nvPr>
        </p:nvSpPr>
        <p:spPr/>
        <p:txBody>
          <a:bodyPr/>
          <a:lstStyle/>
          <a:p>
            <a:r>
              <a:rPr lang="en-US" dirty="0" err="1"/>
              <a:t>Xxxxxxxxx</a:t>
            </a:r>
            <a:r>
              <a:rPr lang="en-US" dirty="0"/>
              <a:t> x </a:t>
            </a:r>
            <a:r>
              <a:rPr lang="en-US" dirty="0" err="1"/>
              <a:t>xxxxx</a:t>
            </a:r>
            <a:r>
              <a:rPr lang="en-US" dirty="0"/>
              <a:t> </a:t>
            </a:r>
            <a:r>
              <a:rPr lang="en-US" dirty="0" err="1"/>
              <a:t>xxxx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90" name="Text Placeholder 89"/>
          <p:cNvSpPr>
            <a:spLocks noGrp="1"/>
          </p:cNvSpPr>
          <p:nvPr>
            <p:ph sz="quarter" idx="18"/>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 xx </a:t>
            </a:r>
            <a:r>
              <a:rPr lang="en-US" sz="2000" dirty="0" err="1">
                <a:latin typeface="Open Sans" panose="020B0606030504020204" pitchFamily="34" charset="0"/>
                <a:ea typeface="Open Sans" panose="020B0606030504020204" pitchFamily="34" charset="0"/>
                <a:cs typeface="Open Sans" panose="020B0606030504020204" pitchFamily="34" charset="0"/>
              </a:rPr>
              <a:t>Xxxxxxxxx</a:t>
            </a:r>
            <a:r>
              <a:rPr lang="en-US" sz="2000" dirty="0">
                <a:latin typeface="Open Sans" panose="020B0606030504020204" pitchFamily="34" charset="0"/>
                <a:ea typeface="Open Sans" panose="020B0606030504020204" pitchFamily="34" charset="0"/>
                <a:cs typeface="Open Sans" panose="020B0606030504020204" pitchFamily="34" charset="0"/>
              </a:rPr>
              <a:t> </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32" name="Content Placeholder 31"/>
          <p:cNvSpPr>
            <a:spLocks noGrp="1"/>
          </p:cNvSpPr>
          <p:nvPr>
            <p:ph sz="quarter" idx="19"/>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Xx </a:t>
            </a:r>
            <a:r>
              <a:rPr lang="en-US" sz="2000" dirty="0" err="1">
                <a:latin typeface="Open Sans" panose="020B0606030504020204" pitchFamily="34" charset="0"/>
                <a:ea typeface="Open Sans" panose="020B0606030504020204" pitchFamily="34" charset="0"/>
                <a:cs typeface="Open Sans" panose="020B0606030504020204" pitchFamily="34" charset="0"/>
              </a:rPr>
              <a:t>Xxxx</a:t>
            </a:r>
            <a:r>
              <a:rPr lang="en-US" sz="2000" dirty="0">
                <a:latin typeface="Open Sans" panose="020B0606030504020204" pitchFamily="34" charset="0"/>
                <a:ea typeface="Open Sans" panose="020B0606030504020204" pitchFamily="34" charset="0"/>
                <a:cs typeface="Open Sans" panose="020B0606030504020204" pitchFamily="34" charset="0"/>
              </a:rPr>
              <a:t> 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a:t>Xxx </a:t>
            </a:r>
            <a:r>
              <a:rPr lang="en-US" sz="1400" dirty="0" err="1"/>
              <a:t>xxxx</a:t>
            </a:r>
            <a:r>
              <a:rPr lang="en-US" sz="1400" dirty="0"/>
              <a:t> </a:t>
            </a:r>
            <a:r>
              <a:rPr lang="en-US" sz="1400" dirty="0" err="1"/>
              <a:t>xxxxx</a:t>
            </a:r>
            <a:r>
              <a:rPr lang="en-US" sz="1400" dirty="0"/>
              <a:t> xxx </a:t>
            </a:r>
            <a:r>
              <a:rPr lang="en-US" sz="1400" dirty="0" err="1"/>
              <a:t>xxxxxxxxxx</a:t>
            </a:r>
            <a:r>
              <a:rPr lang="en-US" sz="1400" dirty="0"/>
              <a:t> x </a:t>
            </a:r>
            <a:r>
              <a:rPr lang="en-US" sz="1400" dirty="0" err="1"/>
              <a:t>xxxx</a:t>
            </a:r>
            <a:r>
              <a:rPr lang="en-US" sz="1400" dirty="0"/>
              <a:t> </a:t>
            </a:r>
            <a:r>
              <a:rPr lang="en-US" sz="1400" dirty="0" err="1"/>
              <a:t>Xxxxxx</a:t>
            </a:r>
            <a:r>
              <a:rPr lang="en-US" sz="1400" dirty="0"/>
              <a:t> </a:t>
            </a:r>
            <a:r>
              <a:rPr lang="en-US" sz="1400" dirty="0" err="1"/>
              <a:t>xxxxx</a:t>
            </a:r>
            <a:r>
              <a:rPr lang="en-US" sz="1400" dirty="0"/>
              <a:t> </a:t>
            </a:r>
            <a:r>
              <a:rPr lang="en-US" sz="1400" dirty="0" err="1"/>
              <a:t>xxxxxxxxxxxx</a:t>
            </a:r>
            <a:r>
              <a:rPr lang="en-US" sz="1400" dirty="0"/>
              <a:t> </a:t>
            </a:r>
            <a:r>
              <a:rPr lang="en-US" sz="1400" dirty="0" err="1"/>
              <a:t>xxxxxxxxxxx</a:t>
            </a:r>
            <a:r>
              <a:rPr lang="en-US" sz="1400" dirty="0"/>
              <a:t> xx </a:t>
            </a:r>
            <a:r>
              <a:rPr lang="en-US" sz="1400" dirty="0" err="1"/>
              <a:t>Xxxxx</a:t>
            </a:r>
            <a:r>
              <a:rPr lang="en-US" sz="1400" dirty="0"/>
              <a:t> </a:t>
            </a:r>
            <a:r>
              <a:rPr lang="en-US" sz="1400" dirty="0" err="1"/>
              <a:t>xxxx</a:t>
            </a:r>
            <a:r>
              <a:rPr lang="en-US" sz="1400" dirty="0"/>
              <a:t> xxx </a:t>
            </a:r>
            <a:r>
              <a:rPr lang="en-US" sz="1400" dirty="0" err="1"/>
              <a:t>xxx</a:t>
            </a:r>
            <a:endParaRPr lang="en-US" sz="1400" dirty="0"/>
          </a:p>
          <a:p>
            <a:endParaRPr lang="en-US" sz="1200" dirty="0"/>
          </a:p>
        </p:txBody>
      </p:sp>
      <p:sp>
        <p:nvSpPr>
          <p:cNvPr id="51" name="Content Placeholder 50"/>
          <p:cNvSpPr>
            <a:spLocks noGrp="1"/>
          </p:cNvSpPr>
          <p:nvPr>
            <p:ph sz="quarter" idx="20"/>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 xx </a:t>
            </a:r>
            <a:r>
              <a:rPr lang="en-US" sz="2000" dirty="0" err="1">
                <a:latin typeface="Open Sans" panose="020B0606030504020204" pitchFamily="34" charset="0"/>
                <a:ea typeface="Open Sans" panose="020B0606030504020204" pitchFamily="34" charset="0"/>
                <a:cs typeface="Open Sans" panose="020B0606030504020204" pitchFamily="34" charset="0"/>
              </a:rPr>
              <a:t>Xx</a:t>
            </a:r>
            <a:r>
              <a:rPr lang="en-US" sz="2000" dirty="0">
                <a:latin typeface="Open Sans" panose="020B0606030504020204" pitchFamily="34" charset="0"/>
                <a:ea typeface="Open Sans" panose="020B0606030504020204" pitchFamily="34" charset="0"/>
                <a:cs typeface="Open Sans" panose="020B0606030504020204" pitchFamily="34" charset="0"/>
              </a:rPr>
              <a:t> xxx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a:t>Xx xxx </a:t>
            </a:r>
            <a:r>
              <a:rPr lang="en-US" sz="1400" dirty="0" err="1"/>
              <a:t>xxx</a:t>
            </a:r>
            <a:r>
              <a:rPr lang="en-US" sz="1400" dirty="0"/>
              <a:t> </a:t>
            </a:r>
            <a:r>
              <a:rPr lang="en-US" sz="1400" dirty="0" err="1"/>
              <a:t>xxxx</a:t>
            </a:r>
            <a:r>
              <a:rPr lang="en-US" sz="1400" dirty="0"/>
              <a:t> </a:t>
            </a:r>
            <a:r>
              <a:rPr lang="en-US" sz="1400" dirty="0" err="1"/>
              <a:t>xxxxxxx</a:t>
            </a:r>
            <a:r>
              <a:rPr lang="en-US" sz="1400" dirty="0"/>
              <a:t> x xx Xxx x xxx xx </a:t>
            </a:r>
            <a:r>
              <a:rPr lang="en-US" sz="1400" dirty="0" err="1"/>
              <a:t>xxxx</a:t>
            </a:r>
            <a:r>
              <a:rPr lang="en-US" sz="1400" dirty="0"/>
              <a:t> </a:t>
            </a:r>
            <a:r>
              <a:rPr lang="en-US" sz="1400" dirty="0" err="1"/>
              <a:t>xxxx</a:t>
            </a:r>
            <a:r>
              <a:rPr lang="en-US" sz="1400" dirty="0"/>
              <a:t> </a:t>
            </a:r>
            <a:r>
              <a:rPr lang="en-US" sz="1400" dirty="0" err="1"/>
              <a:t>xxxxx</a:t>
            </a:r>
            <a:r>
              <a:rPr lang="en-US" sz="1400" dirty="0"/>
              <a:t> xx xxx </a:t>
            </a:r>
            <a:r>
              <a:rPr lang="en-US" sz="1400" dirty="0" err="1"/>
              <a:t>Xxx</a:t>
            </a:r>
            <a:r>
              <a:rPr lang="en-US" sz="1400" dirty="0"/>
              <a:t> </a:t>
            </a:r>
            <a:r>
              <a:rPr lang="en-US" sz="1400" dirty="0" err="1"/>
              <a:t>xxxxxx</a:t>
            </a:r>
            <a:r>
              <a:rPr lang="en-US" sz="1400" dirty="0"/>
              <a:t> </a:t>
            </a:r>
            <a:r>
              <a:rPr lang="en-US" sz="1400" dirty="0" err="1"/>
              <a:t>xxxxxxxxx</a:t>
            </a:r>
            <a:r>
              <a:rPr lang="en-US" sz="1400" dirty="0"/>
              <a:t> xx</a:t>
            </a:r>
          </a:p>
          <a:p>
            <a:endParaRPr lang="en-US" sz="1200" dirty="0"/>
          </a:p>
        </p:txBody>
      </p:sp>
      <p:sp>
        <p:nvSpPr>
          <p:cNvPr id="70" name="Content Placeholder 69"/>
          <p:cNvSpPr>
            <a:spLocks noGrp="1"/>
          </p:cNvSpPr>
          <p:nvPr>
            <p:ph sz="quarter" idx="21"/>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Xx Xxx xx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err="1"/>
              <a:t>Xxxxxxx</a:t>
            </a:r>
            <a:r>
              <a:rPr lang="en-US" sz="1400" dirty="0"/>
              <a:t> </a:t>
            </a:r>
            <a:r>
              <a:rPr lang="en-US" sz="1400" dirty="0" err="1"/>
              <a:t>xxxxx</a:t>
            </a:r>
            <a:r>
              <a:rPr lang="en-US" sz="1400" dirty="0"/>
              <a:t> </a:t>
            </a:r>
            <a:r>
              <a:rPr lang="en-US" sz="1400" dirty="0" err="1"/>
              <a:t>xxxx</a:t>
            </a:r>
            <a:r>
              <a:rPr lang="en-US" sz="1400" dirty="0"/>
              <a:t> </a:t>
            </a:r>
            <a:r>
              <a:rPr lang="en-US" sz="1400" dirty="0" err="1"/>
              <a:t>Xxxx</a:t>
            </a:r>
            <a:r>
              <a:rPr lang="en-US" sz="1400" dirty="0"/>
              <a:t> </a:t>
            </a:r>
            <a:r>
              <a:rPr lang="en-US" sz="1400" dirty="0" err="1"/>
              <a:t>xxxx</a:t>
            </a:r>
            <a:r>
              <a:rPr lang="en-US" sz="1400" dirty="0"/>
              <a:t> </a:t>
            </a:r>
            <a:r>
              <a:rPr lang="en-US" sz="1400" dirty="0" err="1"/>
              <a:t>xxxxx</a:t>
            </a:r>
            <a:r>
              <a:rPr lang="en-US" sz="1400" dirty="0"/>
              <a:t> </a:t>
            </a:r>
            <a:r>
              <a:rPr lang="en-US" sz="1400" dirty="0" err="1"/>
              <a:t>xxxxxxxx</a:t>
            </a:r>
            <a:r>
              <a:rPr lang="en-US" sz="1400" dirty="0"/>
              <a:t> </a:t>
            </a:r>
            <a:r>
              <a:rPr lang="en-US" sz="1400" dirty="0" err="1"/>
              <a:t>xxxxxx</a:t>
            </a:r>
            <a:r>
              <a:rPr lang="en-US" sz="1400" dirty="0"/>
              <a:t> x xxx x Xx x </a:t>
            </a:r>
            <a:r>
              <a:rPr lang="en-US" sz="1400" dirty="0" err="1"/>
              <a:t>xxxxx</a:t>
            </a:r>
            <a:r>
              <a:rPr lang="en-US" sz="1400" dirty="0"/>
              <a:t> x </a:t>
            </a:r>
            <a:r>
              <a:rPr lang="en-US" sz="1400" dirty="0" err="1"/>
              <a:t>xxxxxxxxxxxxx</a:t>
            </a:r>
            <a:r>
              <a:rPr lang="pt-BR" sz="1400" dirty="0"/>
              <a:t>xxxxxxxx x xxx x</a:t>
            </a:r>
            <a:endParaRPr lang="en-US" sz="1400" dirty="0"/>
          </a:p>
          <a:p>
            <a:endParaRPr lang="en-US" sz="1200" dirty="0"/>
          </a:p>
        </p:txBody>
      </p:sp>
    </p:spTree>
    <p:extLst>
      <p:ext uri="{BB962C8B-B14F-4D97-AF65-F5344CB8AC3E}">
        <p14:creationId xmlns:p14="http://schemas.microsoft.com/office/powerpoint/2010/main" val="32773973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1" name="Picture Placeholder 10"/>
          <p:cNvSpPr>
            <a:spLocks noGrp="1"/>
          </p:cNvSpPr>
          <p:nvPr>
            <p:ph type="pic" sz="quarter" idx="23"/>
          </p:nvPr>
        </p:nvSpPr>
        <p:spPr/>
      </p:sp>
      <p:sp>
        <p:nvSpPr>
          <p:cNvPr id="57" name="Content Placeholder 56"/>
          <p:cNvSpPr>
            <a:spLocks noGrp="1"/>
          </p:cNvSpPr>
          <p:nvPr>
            <p:ph sz="quarter" idx="24"/>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9" name="Content Placeholder 58"/>
          <p:cNvSpPr>
            <a:spLocks noGrp="1"/>
          </p:cNvSpPr>
          <p:nvPr>
            <p:ph sz="quarter" idx="26"/>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61" name="Content Placeholder 60"/>
          <p:cNvSpPr>
            <a:spLocks noGrp="1"/>
          </p:cNvSpPr>
          <p:nvPr>
            <p:ph sz="quarter" idx="2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3" name="Content Placeholder 62"/>
          <p:cNvSpPr>
            <a:spLocks noGrp="1"/>
          </p:cNvSpPr>
          <p:nvPr>
            <p:ph sz="quarter" idx="3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12" name="Picture Placeholder 11"/>
          <p:cNvSpPr>
            <a:spLocks noGrp="1"/>
          </p:cNvSpPr>
          <p:nvPr>
            <p:ph type="pic" sz="quarter" idx="31"/>
          </p:nvPr>
        </p:nvSpPr>
        <p:spPr/>
      </p:sp>
      <p:sp>
        <p:nvSpPr>
          <p:cNvPr id="65" name="Content Placeholder 64"/>
          <p:cNvSpPr>
            <a:spLocks noGrp="1"/>
          </p:cNvSpPr>
          <p:nvPr>
            <p:ph sz="quarter" idx="32"/>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7" name="Content Placeholder 66"/>
          <p:cNvSpPr>
            <a:spLocks noGrp="1"/>
          </p:cNvSpPr>
          <p:nvPr>
            <p:ph sz="quarter" idx="34"/>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7" name="Picture Placeholder 6"/>
          <p:cNvSpPr>
            <a:spLocks noGrp="1"/>
          </p:cNvSpPr>
          <p:nvPr>
            <p:ph type="pic" sz="quarter" idx="35"/>
          </p:nvPr>
        </p:nvSpPr>
        <p:spPr/>
      </p:sp>
      <p:sp>
        <p:nvSpPr>
          <p:cNvPr id="69" name="Content Placeholder 68"/>
          <p:cNvSpPr>
            <a:spLocks noGrp="1"/>
          </p:cNvSpPr>
          <p:nvPr>
            <p:ph sz="quarter" idx="36"/>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71" name="Content Placeholder 70"/>
          <p:cNvSpPr>
            <a:spLocks noGrp="1"/>
          </p:cNvSpPr>
          <p:nvPr>
            <p:ph sz="quarter" idx="3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3" name="Picture Placeholder 12"/>
          <p:cNvSpPr>
            <a:spLocks noGrp="1"/>
          </p:cNvSpPr>
          <p:nvPr>
            <p:ph type="pic" sz="quarter" idx="39"/>
          </p:nvPr>
        </p:nvSpPr>
        <p:spPr/>
      </p:sp>
      <p:sp>
        <p:nvSpPr>
          <p:cNvPr id="73" name="Content Placeholder 72"/>
          <p:cNvSpPr>
            <a:spLocks noGrp="1"/>
          </p:cNvSpPr>
          <p:nvPr>
            <p:ph sz="quarter" idx="4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350567704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59" name="Content Placeholder 58"/>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1" name="Content Placeholder 60"/>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3" name="Content Placeholder 62"/>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7" name="Picture Placeholder 6"/>
          <p:cNvSpPr>
            <a:spLocks noGrp="1"/>
          </p:cNvSpPr>
          <p:nvPr>
            <p:ph type="pic" sz="quarter" idx="35"/>
          </p:nvPr>
        </p:nvSpPr>
        <p:spPr/>
      </p:sp>
      <p:sp>
        <p:nvSpPr>
          <p:cNvPr id="65" name="Content Placeholder 64"/>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67" name="Content Placeholder 66"/>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667641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637916"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a:xfrm>
            <a:off x="5426633"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6" name="Picture Placeholder 5"/>
          <p:cNvSpPr>
            <a:spLocks noGrp="1"/>
          </p:cNvSpPr>
          <p:nvPr>
            <p:ph type="pic" sz="quarter" idx="21"/>
          </p:nvPr>
        </p:nvSpPr>
        <p:spPr/>
      </p:sp>
      <p:sp>
        <p:nvSpPr>
          <p:cNvPr id="55" name="Content Placeholder 54"/>
          <p:cNvSpPr>
            <a:spLocks noGrp="1"/>
          </p:cNvSpPr>
          <p:nvPr>
            <p:ph sz="quarter" idx="22"/>
          </p:nvPr>
        </p:nvSpPr>
        <p:spPr>
          <a:xfrm>
            <a:off x="9215349"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a:xfrm>
            <a:off x="1637916"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5" name="Picture Placeholder 4"/>
          <p:cNvSpPr>
            <a:spLocks noGrp="1"/>
          </p:cNvSpPr>
          <p:nvPr>
            <p:ph type="pic" sz="quarter" idx="27"/>
          </p:nvPr>
        </p:nvSpPr>
        <p:spPr/>
      </p:sp>
      <p:sp>
        <p:nvSpPr>
          <p:cNvPr id="59" name="Content Placeholder 58"/>
          <p:cNvSpPr>
            <a:spLocks noGrp="1"/>
          </p:cNvSpPr>
          <p:nvPr>
            <p:ph sz="quarter" idx="28"/>
          </p:nvPr>
        </p:nvSpPr>
        <p:spPr>
          <a:xfrm>
            <a:off x="5426633"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7" name="Picture Placeholder 6"/>
          <p:cNvSpPr>
            <a:spLocks noGrp="1"/>
          </p:cNvSpPr>
          <p:nvPr>
            <p:ph type="pic" sz="quarter" idx="29"/>
          </p:nvPr>
        </p:nvSpPr>
        <p:spPr/>
      </p:sp>
      <p:sp>
        <p:nvSpPr>
          <p:cNvPr id="61" name="Content Placeholder 60"/>
          <p:cNvSpPr>
            <a:spLocks noGrp="1"/>
          </p:cNvSpPr>
          <p:nvPr>
            <p:ph sz="quarter" idx="30"/>
          </p:nvPr>
        </p:nvSpPr>
        <p:spPr>
          <a:xfrm>
            <a:off x="9215349"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11025613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3" name="Picture Placeholder 2"/>
          <p:cNvSpPr>
            <a:spLocks noGrp="1"/>
          </p:cNvSpPr>
          <p:nvPr>
            <p:ph type="pic" sz="quarter" idx="25"/>
          </p:nvPr>
        </p:nvSpPr>
        <p:spPr/>
      </p:sp>
      <p:sp>
        <p:nvSpPr>
          <p:cNvPr id="55" name="Content Placeholder 54"/>
          <p:cNvSpPr>
            <a:spLocks noGrp="1"/>
          </p:cNvSpPr>
          <p:nvPr>
            <p:ph sz="quarter" idx="26"/>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5" name="Picture Placeholder 4"/>
          <p:cNvSpPr>
            <a:spLocks noGrp="1"/>
          </p:cNvSpPr>
          <p:nvPr>
            <p:ph type="pic" sz="quarter" idx="27"/>
          </p:nvPr>
        </p:nvSpPr>
        <p:spPr/>
      </p:sp>
      <p:sp>
        <p:nvSpPr>
          <p:cNvPr id="57" name="Content Placeholder 56"/>
          <p:cNvSpPr>
            <a:spLocks noGrp="1"/>
          </p:cNvSpPr>
          <p:nvPr>
            <p:ph sz="quarter" idx="2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grpSp>
        <p:nvGrpSpPr>
          <p:cNvPr id="30" name="Group 29"/>
          <p:cNvGrpSpPr/>
          <p:nvPr/>
        </p:nvGrpSpPr>
        <p:grpSpPr>
          <a:xfrm>
            <a:off x="2231271" y="7757121"/>
            <a:ext cx="333884" cy="333884"/>
            <a:chOff x="3380029" y="1565817"/>
            <a:chExt cx="914400" cy="914400"/>
          </a:xfrm>
        </p:grpSpPr>
        <p:sp>
          <p:nvSpPr>
            <p:cNvPr id="31"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32"/>
          <p:cNvGrpSpPr/>
          <p:nvPr/>
        </p:nvGrpSpPr>
        <p:grpSpPr bwMode="invGray">
          <a:xfrm>
            <a:off x="2631757" y="7757121"/>
            <a:ext cx="333884" cy="333884"/>
            <a:chOff x="6243638" y="9424987"/>
            <a:chExt cx="885825" cy="884238"/>
          </a:xfrm>
        </p:grpSpPr>
        <p:sp>
          <p:nvSpPr>
            <p:cNvPr id="34"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1430299" y="7757121"/>
            <a:ext cx="333884" cy="333884"/>
            <a:chOff x="398463" y="1550691"/>
            <a:chExt cx="914400" cy="914400"/>
          </a:xfrm>
        </p:grpSpPr>
        <p:sp>
          <p:nvSpPr>
            <p:cNvPr id="37"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1" name="Group 40"/>
          <p:cNvGrpSpPr/>
          <p:nvPr/>
        </p:nvGrpSpPr>
        <p:grpSpPr>
          <a:xfrm>
            <a:off x="1830785" y="7757121"/>
            <a:ext cx="333884" cy="333884"/>
            <a:chOff x="1889246" y="1550691"/>
            <a:chExt cx="914400" cy="914400"/>
          </a:xfrm>
        </p:grpSpPr>
        <p:sp>
          <p:nvSpPr>
            <p:cNvPr id="4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3" name="Group 42"/>
            <p:cNvGrpSpPr/>
            <p:nvPr/>
          </p:nvGrpSpPr>
          <p:grpSpPr>
            <a:xfrm>
              <a:off x="2118665" y="1750614"/>
              <a:ext cx="499807" cy="476865"/>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6" name="Rectangle 45">
            <a:hlinkClick r:id="rId2"/>
          </p:cNvPr>
          <p:cNvSpPr/>
          <p:nvPr/>
        </p:nvSpPr>
        <p:spPr>
          <a:xfrm>
            <a:off x="140815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a:hlinkClick r:id="rId3"/>
          </p:cNvPr>
          <p:cNvSpPr/>
          <p:nvPr/>
        </p:nvSpPr>
        <p:spPr>
          <a:xfrm>
            <a:off x="180864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a:hlinkClick r:id="rId4"/>
          </p:cNvPr>
          <p:cNvSpPr/>
          <p:nvPr/>
        </p:nvSpPr>
        <p:spPr>
          <a:xfrm>
            <a:off x="2209131"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a:hlinkClick r:id="rId5"/>
          </p:cNvPr>
          <p:cNvSpPr/>
          <p:nvPr/>
        </p:nvSpPr>
        <p:spPr>
          <a:xfrm>
            <a:off x="2609617"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0" name="Group 49"/>
          <p:cNvGrpSpPr/>
          <p:nvPr/>
        </p:nvGrpSpPr>
        <p:grpSpPr>
          <a:xfrm>
            <a:off x="4908175" y="7757121"/>
            <a:ext cx="333884" cy="333884"/>
            <a:chOff x="3380029" y="1565817"/>
            <a:chExt cx="914400" cy="914400"/>
          </a:xfrm>
        </p:grpSpPr>
        <p:sp>
          <p:nvSpPr>
            <p:cNvPr id="5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4" name="Group 53"/>
          <p:cNvGrpSpPr/>
          <p:nvPr/>
        </p:nvGrpSpPr>
        <p:grpSpPr bwMode="invGray">
          <a:xfrm>
            <a:off x="5308661" y="7757121"/>
            <a:ext cx="333884" cy="333884"/>
            <a:chOff x="6243638" y="9424987"/>
            <a:chExt cx="885825" cy="884238"/>
          </a:xfrm>
        </p:grpSpPr>
        <p:sp>
          <p:nvSpPr>
            <p:cNvPr id="56"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0" name="Group 59"/>
          <p:cNvGrpSpPr/>
          <p:nvPr/>
        </p:nvGrpSpPr>
        <p:grpSpPr>
          <a:xfrm>
            <a:off x="4107203" y="7757121"/>
            <a:ext cx="333884" cy="333884"/>
            <a:chOff x="398463" y="1550691"/>
            <a:chExt cx="914400" cy="914400"/>
          </a:xfrm>
        </p:grpSpPr>
        <p:sp>
          <p:nvSpPr>
            <p:cNvPr id="62"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4" name="Group 63"/>
          <p:cNvGrpSpPr/>
          <p:nvPr/>
        </p:nvGrpSpPr>
        <p:grpSpPr>
          <a:xfrm>
            <a:off x="4507689" y="7757121"/>
            <a:ext cx="333884" cy="333884"/>
            <a:chOff x="1889246" y="1550691"/>
            <a:chExt cx="914400" cy="914400"/>
          </a:xfrm>
        </p:grpSpPr>
        <p:sp>
          <p:nvSpPr>
            <p:cNvPr id="65"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2118665" y="1750614"/>
              <a:ext cx="499807" cy="476865"/>
              <a:chOff x="2118665" y="1750614"/>
              <a:chExt cx="499807" cy="476865"/>
            </a:xfrm>
          </p:grpSpPr>
          <p:sp>
            <p:nvSpPr>
              <p:cNvPr id="6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69" name="Rectangle 68">
            <a:hlinkClick r:id="rId2"/>
          </p:cNvPr>
          <p:cNvSpPr/>
          <p:nvPr/>
        </p:nvSpPr>
        <p:spPr>
          <a:xfrm>
            <a:off x="4085063"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0" name="Rectangle 69">
            <a:hlinkClick r:id="rId3"/>
          </p:cNvPr>
          <p:cNvSpPr/>
          <p:nvPr/>
        </p:nvSpPr>
        <p:spPr>
          <a:xfrm>
            <a:off x="448554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Rectangle 70">
            <a:hlinkClick r:id="rId4"/>
          </p:cNvPr>
          <p:cNvSpPr/>
          <p:nvPr/>
        </p:nvSpPr>
        <p:spPr>
          <a:xfrm>
            <a:off x="488603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ectangle 71">
            <a:hlinkClick r:id="rId5"/>
          </p:cNvPr>
          <p:cNvSpPr/>
          <p:nvPr/>
        </p:nvSpPr>
        <p:spPr>
          <a:xfrm>
            <a:off x="5286521"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3" name="Group 72"/>
          <p:cNvGrpSpPr/>
          <p:nvPr/>
        </p:nvGrpSpPr>
        <p:grpSpPr>
          <a:xfrm>
            <a:off x="7585079" y="7757121"/>
            <a:ext cx="333884" cy="333884"/>
            <a:chOff x="3380029" y="1565817"/>
            <a:chExt cx="914400" cy="914400"/>
          </a:xfrm>
        </p:grpSpPr>
        <p:sp>
          <p:nvSpPr>
            <p:cNvPr id="74"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75"/>
          <p:cNvGrpSpPr/>
          <p:nvPr/>
        </p:nvGrpSpPr>
        <p:grpSpPr bwMode="invGray">
          <a:xfrm>
            <a:off x="7985565" y="7757121"/>
            <a:ext cx="333884" cy="333884"/>
            <a:chOff x="6243638" y="9424987"/>
            <a:chExt cx="885825" cy="884238"/>
          </a:xfrm>
        </p:grpSpPr>
        <p:sp>
          <p:nvSpPr>
            <p:cNvPr id="77"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9" name="Group 78"/>
          <p:cNvGrpSpPr/>
          <p:nvPr/>
        </p:nvGrpSpPr>
        <p:grpSpPr>
          <a:xfrm>
            <a:off x="6784107" y="7757121"/>
            <a:ext cx="333884" cy="333884"/>
            <a:chOff x="398463" y="1550691"/>
            <a:chExt cx="914400" cy="914400"/>
          </a:xfrm>
        </p:grpSpPr>
        <p:sp>
          <p:nvSpPr>
            <p:cNvPr id="80"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2" name="Group 81"/>
          <p:cNvGrpSpPr/>
          <p:nvPr/>
        </p:nvGrpSpPr>
        <p:grpSpPr>
          <a:xfrm>
            <a:off x="7184593" y="7757121"/>
            <a:ext cx="333884" cy="333884"/>
            <a:chOff x="1889246" y="1550691"/>
            <a:chExt cx="914400" cy="914400"/>
          </a:xfrm>
        </p:grpSpPr>
        <p:sp>
          <p:nvSpPr>
            <p:cNvPr id="83"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84" name="Group 83"/>
            <p:cNvGrpSpPr/>
            <p:nvPr/>
          </p:nvGrpSpPr>
          <p:grpSpPr>
            <a:xfrm>
              <a:off x="2118665" y="1750614"/>
              <a:ext cx="499807" cy="476865"/>
              <a:chOff x="2118665" y="1750614"/>
              <a:chExt cx="499807" cy="476865"/>
            </a:xfrm>
          </p:grpSpPr>
          <p:sp>
            <p:nvSpPr>
              <p:cNvPr id="8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87" name="Rectangle 86">
            <a:hlinkClick r:id="rId2"/>
          </p:cNvPr>
          <p:cNvSpPr/>
          <p:nvPr/>
        </p:nvSpPr>
        <p:spPr>
          <a:xfrm>
            <a:off x="6761967"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8" name="Rectangle 87">
            <a:hlinkClick r:id="rId3"/>
          </p:cNvPr>
          <p:cNvSpPr/>
          <p:nvPr/>
        </p:nvSpPr>
        <p:spPr>
          <a:xfrm>
            <a:off x="7162453"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a:hlinkClick r:id="rId4"/>
          </p:cNvPr>
          <p:cNvSpPr/>
          <p:nvPr/>
        </p:nvSpPr>
        <p:spPr>
          <a:xfrm>
            <a:off x="756293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a:hlinkClick r:id="rId5"/>
          </p:cNvPr>
          <p:cNvSpPr/>
          <p:nvPr/>
        </p:nvSpPr>
        <p:spPr>
          <a:xfrm>
            <a:off x="796342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91" name="Group 90"/>
          <p:cNvGrpSpPr/>
          <p:nvPr/>
        </p:nvGrpSpPr>
        <p:grpSpPr>
          <a:xfrm>
            <a:off x="8797411" y="5565810"/>
            <a:ext cx="333884" cy="333884"/>
            <a:chOff x="3380029" y="1565817"/>
            <a:chExt cx="914400" cy="914400"/>
          </a:xfrm>
        </p:grpSpPr>
        <p:sp>
          <p:nvSpPr>
            <p:cNvPr id="92"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4" name="Group 93"/>
          <p:cNvGrpSpPr/>
          <p:nvPr/>
        </p:nvGrpSpPr>
        <p:grpSpPr bwMode="invGray">
          <a:xfrm>
            <a:off x="9197897" y="5565810"/>
            <a:ext cx="333884" cy="333884"/>
            <a:chOff x="6243638" y="9424987"/>
            <a:chExt cx="885825" cy="884238"/>
          </a:xfrm>
        </p:grpSpPr>
        <p:sp>
          <p:nvSpPr>
            <p:cNvPr id="9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7" name="Group 96"/>
          <p:cNvGrpSpPr/>
          <p:nvPr/>
        </p:nvGrpSpPr>
        <p:grpSpPr>
          <a:xfrm>
            <a:off x="7996439" y="5565810"/>
            <a:ext cx="333884" cy="333884"/>
            <a:chOff x="398463" y="1550691"/>
            <a:chExt cx="914400" cy="914400"/>
          </a:xfrm>
        </p:grpSpPr>
        <p:sp>
          <p:nvSpPr>
            <p:cNvPr id="98"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0" name="Group 99"/>
          <p:cNvGrpSpPr/>
          <p:nvPr/>
        </p:nvGrpSpPr>
        <p:grpSpPr>
          <a:xfrm>
            <a:off x="8396925" y="5565810"/>
            <a:ext cx="333884" cy="333884"/>
            <a:chOff x="1889246" y="1550691"/>
            <a:chExt cx="914400" cy="914400"/>
          </a:xfrm>
        </p:grpSpPr>
        <p:sp>
          <p:nvSpPr>
            <p:cNvPr id="101"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02" name="Group 101"/>
            <p:cNvGrpSpPr/>
            <p:nvPr/>
          </p:nvGrpSpPr>
          <p:grpSpPr>
            <a:xfrm>
              <a:off x="2118665" y="1750614"/>
              <a:ext cx="499807" cy="476865"/>
              <a:chOff x="2118665" y="1750614"/>
              <a:chExt cx="499807" cy="476865"/>
            </a:xfrm>
          </p:grpSpPr>
          <p:sp>
            <p:nvSpPr>
              <p:cNvPr id="10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06" name="Rectangle 105">
            <a:hlinkClick r:id="rId2"/>
          </p:cNvPr>
          <p:cNvSpPr/>
          <p:nvPr/>
        </p:nvSpPr>
        <p:spPr>
          <a:xfrm>
            <a:off x="7974299"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a:hlinkClick r:id="rId3"/>
          </p:cNvPr>
          <p:cNvSpPr/>
          <p:nvPr/>
        </p:nvSpPr>
        <p:spPr>
          <a:xfrm>
            <a:off x="8374785"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a:hlinkClick r:id="rId4"/>
          </p:cNvPr>
          <p:cNvSpPr/>
          <p:nvPr/>
        </p:nvSpPr>
        <p:spPr>
          <a:xfrm>
            <a:off x="8775271"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a:hlinkClick r:id="rId5"/>
          </p:cNvPr>
          <p:cNvSpPr/>
          <p:nvPr/>
        </p:nvSpPr>
        <p:spPr>
          <a:xfrm>
            <a:off x="9175757"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10" name="Group 109"/>
          <p:cNvGrpSpPr/>
          <p:nvPr/>
        </p:nvGrpSpPr>
        <p:grpSpPr>
          <a:xfrm>
            <a:off x="8797411" y="3271744"/>
            <a:ext cx="333884" cy="333884"/>
            <a:chOff x="3380029" y="1565817"/>
            <a:chExt cx="914400" cy="914400"/>
          </a:xfrm>
        </p:grpSpPr>
        <p:sp>
          <p:nvSpPr>
            <p:cNvPr id="111"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3" name="Group 112"/>
          <p:cNvGrpSpPr/>
          <p:nvPr/>
        </p:nvGrpSpPr>
        <p:grpSpPr bwMode="invGray">
          <a:xfrm>
            <a:off x="9197897" y="3271744"/>
            <a:ext cx="333884" cy="333884"/>
            <a:chOff x="6243638" y="9424987"/>
            <a:chExt cx="885825" cy="884238"/>
          </a:xfrm>
        </p:grpSpPr>
        <p:sp>
          <p:nvSpPr>
            <p:cNvPr id="114"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6" name="Group 115"/>
          <p:cNvGrpSpPr/>
          <p:nvPr/>
        </p:nvGrpSpPr>
        <p:grpSpPr>
          <a:xfrm>
            <a:off x="7996439" y="3271744"/>
            <a:ext cx="333884" cy="333884"/>
            <a:chOff x="398463" y="1550691"/>
            <a:chExt cx="914400" cy="914400"/>
          </a:xfrm>
        </p:grpSpPr>
        <p:sp>
          <p:nvSpPr>
            <p:cNvPr id="117"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 name="Group 118"/>
          <p:cNvGrpSpPr/>
          <p:nvPr/>
        </p:nvGrpSpPr>
        <p:grpSpPr>
          <a:xfrm>
            <a:off x="8396925" y="3271744"/>
            <a:ext cx="333884" cy="333884"/>
            <a:chOff x="1889246" y="1550691"/>
            <a:chExt cx="914400" cy="914400"/>
          </a:xfrm>
        </p:grpSpPr>
        <p:sp>
          <p:nvSpPr>
            <p:cNvPr id="120"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21" name="Group 120"/>
            <p:cNvGrpSpPr/>
            <p:nvPr/>
          </p:nvGrpSpPr>
          <p:grpSpPr>
            <a:xfrm>
              <a:off x="2118665" y="1750614"/>
              <a:ext cx="499807" cy="476865"/>
              <a:chOff x="2118665" y="1750614"/>
              <a:chExt cx="499807" cy="476865"/>
            </a:xfrm>
          </p:grpSpPr>
          <p:sp>
            <p:nvSpPr>
              <p:cNvPr id="12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24" name="Rectangle 123">
            <a:hlinkClick r:id="rId2"/>
          </p:cNvPr>
          <p:cNvSpPr/>
          <p:nvPr/>
        </p:nvSpPr>
        <p:spPr>
          <a:xfrm>
            <a:off x="7974299"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a:hlinkClick r:id="rId3"/>
          </p:cNvPr>
          <p:cNvSpPr/>
          <p:nvPr/>
        </p:nvSpPr>
        <p:spPr>
          <a:xfrm>
            <a:off x="8374785"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a:hlinkClick r:id="rId4"/>
          </p:cNvPr>
          <p:cNvSpPr/>
          <p:nvPr/>
        </p:nvSpPr>
        <p:spPr>
          <a:xfrm>
            <a:off x="8775271"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a:hlinkClick r:id="rId5"/>
          </p:cNvPr>
          <p:cNvSpPr/>
          <p:nvPr/>
        </p:nvSpPr>
        <p:spPr>
          <a:xfrm>
            <a:off x="9175757"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28" name="Group 127"/>
          <p:cNvGrpSpPr/>
          <p:nvPr/>
        </p:nvGrpSpPr>
        <p:grpSpPr>
          <a:xfrm>
            <a:off x="3145671" y="5542129"/>
            <a:ext cx="333884" cy="333884"/>
            <a:chOff x="3380029" y="1565817"/>
            <a:chExt cx="914400" cy="914400"/>
          </a:xfrm>
        </p:grpSpPr>
        <p:sp>
          <p:nvSpPr>
            <p:cNvPr id="129"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1" name="Group 130"/>
          <p:cNvGrpSpPr/>
          <p:nvPr/>
        </p:nvGrpSpPr>
        <p:grpSpPr bwMode="invGray">
          <a:xfrm>
            <a:off x="3546157" y="5542129"/>
            <a:ext cx="333884" cy="333884"/>
            <a:chOff x="6243638" y="9424987"/>
            <a:chExt cx="885825" cy="884238"/>
          </a:xfrm>
        </p:grpSpPr>
        <p:sp>
          <p:nvSpPr>
            <p:cNvPr id="132"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4" name="Group 133"/>
          <p:cNvGrpSpPr/>
          <p:nvPr/>
        </p:nvGrpSpPr>
        <p:grpSpPr>
          <a:xfrm>
            <a:off x="2344699" y="5542129"/>
            <a:ext cx="333884" cy="333884"/>
            <a:chOff x="398463" y="1550691"/>
            <a:chExt cx="914400" cy="914400"/>
          </a:xfrm>
        </p:grpSpPr>
        <p:sp>
          <p:nvSpPr>
            <p:cNvPr id="135"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7" name="Group 136"/>
          <p:cNvGrpSpPr/>
          <p:nvPr/>
        </p:nvGrpSpPr>
        <p:grpSpPr>
          <a:xfrm>
            <a:off x="2745185" y="5542129"/>
            <a:ext cx="333884" cy="333884"/>
            <a:chOff x="1889246" y="1550691"/>
            <a:chExt cx="914400" cy="914400"/>
          </a:xfrm>
        </p:grpSpPr>
        <p:sp>
          <p:nvSpPr>
            <p:cNvPr id="138"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39" name="Group 138"/>
            <p:cNvGrpSpPr/>
            <p:nvPr/>
          </p:nvGrpSpPr>
          <p:grpSpPr>
            <a:xfrm>
              <a:off x="2118665" y="1750614"/>
              <a:ext cx="499807" cy="476865"/>
              <a:chOff x="2118665" y="1750614"/>
              <a:chExt cx="499807" cy="476865"/>
            </a:xfrm>
          </p:grpSpPr>
          <p:sp>
            <p:nvSpPr>
              <p:cNvPr id="14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42" name="Rectangle 141">
            <a:hlinkClick r:id="rId2"/>
          </p:cNvPr>
          <p:cNvSpPr/>
          <p:nvPr/>
        </p:nvSpPr>
        <p:spPr>
          <a:xfrm>
            <a:off x="2322559"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3" name="Rectangle 142">
            <a:hlinkClick r:id="rId3"/>
          </p:cNvPr>
          <p:cNvSpPr/>
          <p:nvPr/>
        </p:nvSpPr>
        <p:spPr>
          <a:xfrm>
            <a:off x="2723045"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4" name="Rectangle 143">
            <a:hlinkClick r:id="rId4"/>
          </p:cNvPr>
          <p:cNvSpPr/>
          <p:nvPr/>
        </p:nvSpPr>
        <p:spPr>
          <a:xfrm>
            <a:off x="3123531"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a:hlinkClick r:id="rId5"/>
          </p:cNvPr>
          <p:cNvSpPr/>
          <p:nvPr/>
        </p:nvSpPr>
        <p:spPr>
          <a:xfrm>
            <a:off x="3524017"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46" name="Group 145"/>
          <p:cNvGrpSpPr/>
          <p:nvPr/>
        </p:nvGrpSpPr>
        <p:grpSpPr>
          <a:xfrm>
            <a:off x="3145671" y="3294943"/>
            <a:ext cx="333884" cy="333884"/>
            <a:chOff x="3380029" y="1565817"/>
            <a:chExt cx="914400" cy="914400"/>
          </a:xfrm>
        </p:grpSpPr>
        <p:sp>
          <p:nvSpPr>
            <p:cNvPr id="147"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9" name="Group 148"/>
          <p:cNvGrpSpPr/>
          <p:nvPr/>
        </p:nvGrpSpPr>
        <p:grpSpPr bwMode="invGray">
          <a:xfrm>
            <a:off x="3546157" y="3294943"/>
            <a:ext cx="333884" cy="333884"/>
            <a:chOff x="6243638" y="9424987"/>
            <a:chExt cx="885825" cy="884238"/>
          </a:xfrm>
        </p:grpSpPr>
        <p:sp>
          <p:nvSpPr>
            <p:cNvPr id="150"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2" name="Group 151"/>
          <p:cNvGrpSpPr/>
          <p:nvPr/>
        </p:nvGrpSpPr>
        <p:grpSpPr>
          <a:xfrm>
            <a:off x="2344699" y="3294943"/>
            <a:ext cx="333884" cy="333884"/>
            <a:chOff x="398463" y="1550691"/>
            <a:chExt cx="914400" cy="914400"/>
          </a:xfrm>
        </p:grpSpPr>
        <p:sp>
          <p:nvSpPr>
            <p:cNvPr id="153"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5" name="Group 154"/>
          <p:cNvGrpSpPr/>
          <p:nvPr/>
        </p:nvGrpSpPr>
        <p:grpSpPr>
          <a:xfrm>
            <a:off x="2745185" y="3294943"/>
            <a:ext cx="333884" cy="333884"/>
            <a:chOff x="1889246" y="1550691"/>
            <a:chExt cx="914400" cy="914400"/>
          </a:xfrm>
        </p:grpSpPr>
        <p:sp>
          <p:nvSpPr>
            <p:cNvPr id="15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57" name="Group 156"/>
            <p:cNvGrpSpPr/>
            <p:nvPr/>
          </p:nvGrpSpPr>
          <p:grpSpPr>
            <a:xfrm>
              <a:off x="2118665" y="1750614"/>
              <a:ext cx="499807" cy="476865"/>
              <a:chOff x="2118665" y="1750614"/>
              <a:chExt cx="499807" cy="476865"/>
            </a:xfrm>
          </p:grpSpPr>
          <p:sp>
            <p:nvSpPr>
              <p:cNvPr id="15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60" name="Rectangle 159">
            <a:hlinkClick r:id="rId2"/>
          </p:cNvPr>
          <p:cNvSpPr/>
          <p:nvPr/>
        </p:nvSpPr>
        <p:spPr>
          <a:xfrm>
            <a:off x="2322559"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1" name="Rectangle 160">
            <a:hlinkClick r:id="rId3"/>
          </p:cNvPr>
          <p:cNvSpPr/>
          <p:nvPr/>
        </p:nvSpPr>
        <p:spPr>
          <a:xfrm>
            <a:off x="2723045"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2" name="Rectangle 161">
            <a:hlinkClick r:id="rId4"/>
          </p:cNvPr>
          <p:cNvSpPr/>
          <p:nvPr/>
        </p:nvSpPr>
        <p:spPr>
          <a:xfrm>
            <a:off x="3123531"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3" name="Rectangle 162">
            <a:hlinkClick r:id="rId5"/>
          </p:cNvPr>
          <p:cNvSpPr/>
          <p:nvPr/>
        </p:nvSpPr>
        <p:spPr>
          <a:xfrm>
            <a:off x="3524017"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7902631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22208505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495303" y="692696"/>
            <a:ext cx="10955867" cy="4855632"/>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90000"/>
                    <a:lumOff val="10000"/>
                  </a:schemeClr>
                </a:solid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sp>
        <p:nvSpPr>
          <p:cNvPr id="548" name="Oval 547"/>
          <p:cNvSpPr/>
          <p:nvPr/>
        </p:nvSpPr>
        <p:spPr>
          <a:xfrm>
            <a:off x="2689509" y="3542740"/>
            <a:ext cx="1284661" cy="1284661"/>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800" dirty="0">
                <a:solidFill>
                  <a:srgbClr val="FFFFFF"/>
                </a:solidFill>
              </a:rPr>
              <a:t>13%</a:t>
            </a:r>
            <a:r>
              <a:rPr lang="en-US" sz="3200" dirty="0">
                <a:solidFill>
                  <a:srgbClr val="FFFFFF"/>
                </a:solidFill>
              </a:rPr>
              <a:t> </a:t>
            </a:r>
          </a:p>
          <a:p>
            <a:pPr algn="ctr"/>
            <a:r>
              <a:rPr lang="en-US" sz="1400" dirty="0">
                <a:solidFill>
                  <a:srgbClr val="FFFFFF"/>
                </a:solidFill>
              </a:rPr>
              <a:t>X,XXX</a:t>
            </a:r>
          </a:p>
        </p:txBody>
      </p:sp>
      <p:sp>
        <p:nvSpPr>
          <p:cNvPr id="550" name="Oval 549"/>
          <p:cNvSpPr/>
          <p:nvPr/>
        </p:nvSpPr>
        <p:spPr>
          <a:xfrm>
            <a:off x="8019926" y="2660739"/>
            <a:ext cx="1021397" cy="1021397"/>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rgbClr val="FFFFFF"/>
                </a:solidFill>
              </a:rPr>
              <a:t>5%</a:t>
            </a:r>
            <a:r>
              <a:rPr lang="en-US" sz="2933" dirty="0">
                <a:solidFill>
                  <a:srgbClr val="FFFFFF"/>
                </a:solidFill>
              </a:rPr>
              <a:t> </a:t>
            </a:r>
          </a:p>
          <a:p>
            <a:pPr algn="ctr"/>
            <a:r>
              <a:rPr lang="en-US" sz="1200" dirty="0">
                <a:solidFill>
                  <a:srgbClr val="FFFFFF"/>
                </a:solidFill>
              </a:rPr>
              <a:t>XXX</a:t>
            </a:r>
          </a:p>
        </p:txBody>
      </p:sp>
      <p:sp>
        <p:nvSpPr>
          <p:cNvPr id="552" name="Oval 551"/>
          <p:cNvSpPr/>
          <p:nvPr/>
        </p:nvSpPr>
        <p:spPr>
          <a:xfrm>
            <a:off x="-56627" y="-347363"/>
            <a:ext cx="3020280" cy="302028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43% </a:t>
            </a:r>
          </a:p>
          <a:p>
            <a:pPr algn="ctr"/>
            <a:r>
              <a:rPr lang="en-US" sz="1600" dirty="0">
                <a:solidFill>
                  <a:srgbClr val="FFFFFF"/>
                </a:solidFill>
              </a:rPr>
              <a:t>XX,XXX</a:t>
            </a:r>
          </a:p>
        </p:txBody>
      </p:sp>
      <p:sp>
        <p:nvSpPr>
          <p:cNvPr id="554" name="Oval 553"/>
          <p:cNvSpPr/>
          <p:nvPr/>
        </p:nvSpPr>
        <p:spPr>
          <a:xfrm>
            <a:off x="5819297" y="857514"/>
            <a:ext cx="1777806" cy="1777806"/>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000" dirty="0">
                <a:solidFill>
                  <a:srgbClr val="FFFFFF"/>
                </a:solidFill>
              </a:rPr>
              <a:t>26% </a:t>
            </a:r>
          </a:p>
          <a:p>
            <a:pPr algn="ctr"/>
            <a:r>
              <a:rPr lang="en-US" sz="1600" dirty="0">
                <a:solidFill>
                  <a:srgbClr val="FFFFFF"/>
                </a:solidFill>
              </a:rPr>
              <a:t>X,XXX</a:t>
            </a:r>
          </a:p>
        </p:txBody>
      </p:sp>
      <p:sp>
        <p:nvSpPr>
          <p:cNvPr id="556" name="Rectangle 555"/>
          <p:cNvSpPr/>
          <p:nvPr/>
        </p:nvSpPr>
        <p:spPr>
          <a:xfrm>
            <a:off x="6531034" y="5644588"/>
            <a:ext cx="2087968" cy="318100"/>
          </a:xfrm>
          <a:prstGeom prst="rect">
            <a:avLst/>
          </a:prstGeom>
        </p:spPr>
        <p:txBody>
          <a:bodyPr wrap="square">
            <a:spAutoFit/>
          </a:bodyPr>
          <a:lstStyle/>
          <a:p>
            <a:pPr algn="ctr"/>
            <a:r>
              <a:rPr lang="en-US" sz="1467" dirty="0"/>
              <a:t>Xxx </a:t>
            </a:r>
            <a:r>
              <a:rPr lang="en-US" sz="1467" dirty="0" err="1"/>
              <a:t>xxxxx</a:t>
            </a:r>
            <a:r>
              <a:rPr lang="en-US" sz="1467" dirty="0"/>
              <a:t> xx </a:t>
            </a:r>
            <a:r>
              <a:rPr lang="en-US" sz="1467" dirty="0" err="1"/>
              <a:t>xxxx</a:t>
            </a:r>
            <a:endParaRPr lang="en-US" sz="1467" dirty="0"/>
          </a:p>
        </p:txBody>
      </p:sp>
      <p:sp>
        <p:nvSpPr>
          <p:cNvPr id="560" name="Oval 559"/>
          <p:cNvSpPr/>
          <p:nvPr/>
        </p:nvSpPr>
        <p:spPr>
          <a:xfrm>
            <a:off x="3826728" y="3935336"/>
            <a:ext cx="314824" cy="314824"/>
          </a:xfrm>
          <a:prstGeom prst="ellipse">
            <a:avLst/>
          </a:prstGeom>
          <a:solidFill>
            <a:schemeClr val="bg1">
              <a:lumMod val="90000"/>
              <a:lumOff val="10000"/>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1" name="Oval 560"/>
          <p:cNvSpPr/>
          <p:nvPr/>
        </p:nvSpPr>
        <p:spPr>
          <a:xfrm>
            <a:off x="8033627" y="2672356"/>
            <a:ext cx="314824" cy="314824"/>
          </a:xfrm>
          <a:prstGeom prst="ellipse">
            <a:avLst/>
          </a:prstGeom>
          <a:solidFill>
            <a:schemeClr val="bg1">
              <a:lumMod val="90000"/>
              <a:lumOff val="10000"/>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3" name="Oval 562"/>
          <p:cNvSpPr/>
          <p:nvPr/>
        </p:nvSpPr>
        <p:spPr>
          <a:xfrm>
            <a:off x="2504812" y="1962048"/>
            <a:ext cx="314824" cy="314824"/>
          </a:xfrm>
          <a:prstGeom prst="ellipse">
            <a:avLst/>
          </a:prstGeom>
          <a:solidFill>
            <a:schemeClr val="bg1">
              <a:lumMod val="90000"/>
              <a:lumOff val="10000"/>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5" name="Oval 564"/>
          <p:cNvSpPr/>
          <p:nvPr/>
        </p:nvSpPr>
        <p:spPr>
          <a:xfrm>
            <a:off x="5627948" y="1638012"/>
            <a:ext cx="314824" cy="314824"/>
          </a:xfrm>
          <a:prstGeom prst="ellipse">
            <a:avLst/>
          </a:prstGeom>
          <a:solidFill>
            <a:schemeClr val="bg1">
              <a:lumMod val="90000"/>
              <a:lumOff val="10000"/>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51" name="Picture 550">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8" name="Picture Placeholder 7"/>
          <p:cNvSpPr>
            <a:spLocks noGrp="1"/>
          </p:cNvSpPr>
          <p:nvPr>
            <p:ph type="pic" sz="quarter" idx="42"/>
          </p:nvPr>
        </p:nvSpPr>
        <p:spPr/>
      </p:sp>
      <p:sp>
        <p:nvSpPr>
          <p:cNvPr id="16" name="Content Placeholder 15"/>
          <p:cNvSpPr>
            <a:spLocks noGrp="1"/>
          </p:cNvSpPr>
          <p:nvPr>
            <p:ph sz="quarter" idx="43"/>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a:p>
            <a:endParaRPr lang="en-US" dirty="0"/>
          </a:p>
        </p:txBody>
      </p:sp>
    </p:spTree>
    <p:extLst>
      <p:ext uri="{BB962C8B-B14F-4D97-AF65-F5344CB8AC3E}">
        <p14:creationId xmlns:p14="http://schemas.microsoft.com/office/powerpoint/2010/main" val="34471495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a:t>
            </a:r>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 xx</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a:t>
            </a:r>
            <a:r>
              <a:rPr lang="en-US" dirty="0"/>
              <a:t> </a:t>
            </a:r>
            <a:r>
              <a:rPr lang="en-US" dirty="0" err="1"/>
              <a:t>xxxxxxxx</a:t>
            </a:r>
            <a:r>
              <a:rPr lang="en-US" dirty="0"/>
              <a:t> x </a:t>
            </a:r>
            <a:r>
              <a:rPr lang="en-US" dirty="0" err="1"/>
              <a:t>xxxxxxxx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xxxxxxxxxxxxxxxxx</a:t>
            </a:r>
            <a:r>
              <a:rPr lang="en-US" dirty="0"/>
              <a:t> </a:t>
            </a:r>
            <a:r>
              <a:rPr lang="en-US" dirty="0" err="1"/>
              <a:t>xxxxxx</a:t>
            </a:r>
            <a:r>
              <a:rPr lang="en-US" dirty="0"/>
              <a:t> </a:t>
            </a:r>
            <a:r>
              <a:rPr lang="en-US" dirty="0" err="1"/>
              <a:t>xxxx</a:t>
            </a:r>
            <a:r>
              <a:rPr lang="en-US" dirty="0"/>
              <a:t> x xx </a:t>
            </a:r>
            <a:r>
              <a:rPr lang="en-US" dirty="0" err="1"/>
              <a:t>Xx</a:t>
            </a:r>
            <a:r>
              <a:rPr lang="en-US" dirty="0"/>
              <a:t> </a:t>
            </a:r>
          </a:p>
        </p:txBody>
      </p:sp>
      <p:sp>
        <p:nvSpPr>
          <p:cNvPr id="12" name="Text Placeholder 11"/>
          <p:cNvSpPr>
            <a:spLocks noGrp="1"/>
          </p:cNvSpPr>
          <p:nvPr>
            <p:ph type="body" sz="quarter" idx="17"/>
          </p:nvPr>
        </p:nvSpPr>
        <p:spPr/>
        <p:txBody>
          <a:bodyPr>
            <a:normAutofit/>
          </a:bodyPr>
          <a:lstStyle/>
          <a:p>
            <a:r>
              <a:rPr lang="en-US" dirty="0" err="1"/>
              <a:t>Xxxxxxx</a:t>
            </a:r>
            <a:r>
              <a:rPr lang="en-US" dirty="0"/>
              <a:t> x xxx xx </a:t>
            </a:r>
            <a:r>
              <a:rPr lang="en-US" dirty="0" err="1"/>
              <a:t>xxxxxx</a:t>
            </a:r>
            <a:r>
              <a:rPr lang="en-US" dirty="0"/>
              <a:t> x </a:t>
            </a:r>
            <a:r>
              <a:rPr lang="en-US" dirty="0" err="1"/>
              <a:t>xxxxxx</a:t>
            </a:r>
            <a:r>
              <a:rPr lang="en-US" dirty="0"/>
              <a:t> xxx </a:t>
            </a:r>
            <a:r>
              <a:rPr lang="en-US" dirty="0" err="1"/>
              <a:t>xxx</a:t>
            </a:r>
            <a:r>
              <a:rPr lang="en-US" dirty="0"/>
              <a:t> </a:t>
            </a:r>
            <a:r>
              <a:rPr lang="en-US" dirty="0" err="1"/>
              <a:t>xxxxxxxxx</a:t>
            </a:r>
            <a:r>
              <a:rPr lang="en-US" dirty="0"/>
              <a:t> xxx Xx </a:t>
            </a:r>
            <a:r>
              <a:rPr lang="en-US" dirty="0" err="1"/>
              <a:t>xxxxxxxxx</a:t>
            </a:r>
            <a:r>
              <a:rPr lang="en-US" dirty="0"/>
              <a:t> </a:t>
            </a:r>
            <a:r>
              <a:rPr lang="en-US" dirty="0" err="1"/>
              <a:t>xxxxxxxx</a:t>
            </a:r>
            <a:r>
              <a:rPr lang="en-US" dirty="0"/>
              <a:t> x </a:t>
            </a:r>
            <a:r>
              <a:rPr lang="en-US" dirty="0" err="1"/>
              <a:t>xxxxx</a:t>
            </a:r>
            <a:r>
              <a:rPr lang="en-US" dirty="0"/>
              <a:t> xxx </a:t>
            </a:r>
            <a:r>
              <a:rPr lang="en-US" dirty="0" err="1"/>
              <a:t>xxxx</a:t>
            </a:r>
            <a:r>
              <a:rPr lang="en-US" dirty="0"/>
              <a:t> </a:t>
            </a:r>
          </a:p>
        </p:txBody>
      </p:sp>
    </p:spTree>
    <p:extLst>
      <p:ext uri="{BB962C8B-B14F-4D97-AF65-F5344CB8AC3E}">
        <p14:creationId xmlns:p14="http://schemas.microsoft.com/office/powerpoint/2010/main" val="327759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X xx </a:t>
            </a:r>
            <a:r>
              <a:rPr lang="en-US" dirty="0" err="1"/>
              <a:t>xxxxx</a:t>
            </a:r>
            <a:r>
              <a:rPr lang="en-US" dirty="0"/>
              <a:t> x </a:t>
            </a:r>
            <a:r>
              <a:rPr lang="en-US" dirty="0" err="1"/>
              <a:t>xxxxxxxx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xxxxxxxxx xxxxx xxxxxx xxx xxxx x xxx </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a:t>
            </a:r>
            <a:r>
              <a:rPr lang="en-US" dirty="0"/>
              <a:t> </a:t>
            </a:r>
            <a:r>
              <a:rPr lang="en-US" dirty="0" err="1"/>
              <a:t>xxxxxxxx</a:t>
            </a:r>
            <a:r>
              <a:rPr lang="en-US" dirty="0"/>
              <a:t> x </a:t>
            </a:r>
            <a:r>
              <a:rPr lang="en-US" dirty="0" err="1"/>
              <a:t>xxxxxxxx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xxxxxxxxxxxxxxxxx</a:t>
            </a:r>
            <a:r>
              <a:rPr lang="en-US" dirty="0"/>
              <a:t> </a:t>
            </a:r>
            <a:r>
              <a:rPr lang="en-US" dirty="0" err="1"/>
              <a:t>xxxxxx</a:t>
            </a:r>
            <a:r>
              <a:rPr lang="en-US" dirty="0"/>
              <a:t> </a:t>
            </a:r>
            <a:r>
              <a:rPr lang="en-US" dirty="0" err="1"/>
              <a:t>xxxx</a:t>
            </a:r>
            <a:r>
              <a:rPr lang="en-US" dirty="0"/>
              <a:t> x xx </a:t>
            </a:r>
            <a:r>
              <a:rPr lang="en-US" dirty="0" err="1"/>
              <a:t>Xx</a:t>
            </a:r>
            <a:r>
              <a:rPr lang="en-US" dirty="0"/>
              <a:t> </a:t>
            </a:r>
          </a:p>
        </p:txBody>
      </p:sp>
    </p:spTree>
    <p:extLst>
      <p:ext uri="{BB962C8B-B14F-4D97-AF65-F5344CB8AC3E}">
        <p14:creationId xmlns:p14="http://schemas.microsoft.com/office/powerpoint/2010/main" val="356400585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12" name="Text Placeholder 11"/>
          <p:cNvSpPr>
            <a:spLocks noGrp="1"/>
          </p:cNvSpPr>
          <p:nvPr>
            <p:ph type="body" sz="quarter" idx="14"/>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9" name="TextBox 18"/>
          <p:cNvSpPr txBox="1"/>
          <p:nvPr/>
        </p:nvSpPr>
        <p:spPr>
          <a:xfrm>
            <a:off x="913384" y="5063318"/>
            <a:ext cx="10363200" cy="923330"/>
          </a:xfrm>
          <a:prstGeom prst="rect">
            <a:avLst/>
          </a:prstGeom>
          <a:gradFill>
            <a:gsLst>
              <a:gs pos="0">
                <a:schemeClr val="accent1"/>
              </a:gs>
              <a:gs pos="100000">
                <a:schemeClr val="tx2"/>
              </a:gs>
            </a:gsLst>
            <a:lin ang="0" scaled="0"/>
          </a:gradFill>
        </p:spPr>
        <p:txBody>
          <a:bodyPr wrap="square" lIns="182880" tIns="91440" rIns="182880" bIns="91440" rtlCol="0">
            <a:spAutoFit/>
          </a:bodyPr>
          <a:lstStyle/>
          <a:p>
            <a:r>
              <a:rPr lang="en-US" sz="2000" dirty="0" err="1">
                <a:solidFill>
                  <a:schemeClr val="bg1"/>
                </a:solidFill>
              </a:rPr>
              <a:t>xxxxx</a:t>
            </a:r>
            <a:r>
              <a:rPr lang="en-US" sz="2000" dirty="0">
                <a:solidFill>
                  <a:schemeClr val="bg1"/>
                </a:solidFill>
              </a:rPr>
              <a:t> xxx x </a:t>
            </a:r>
            <a:r>
              <a:rPr lang="en-US" sz="2000" dirty="0" err="1">
                <a:solidFill>
                  <a:schemeClr val="bg1"/>
                </a:solidFill>
              </a:rPr>
              <a:t>x</a:t>
            </a:r>
            <a:endParaRPr lang="en-US" sz="2000" dirty="0">
              <a:solidFill>
                <a:schemeClr val="bg1"/>
              </a:solidFill>
            </a:endParaRPr>
          </a:p>
          <a:p>
            <a:r>
              <a:rPr lang="en-US" sz="1400" dirty="0" err="1">
                <a:solidFill>
                  <a:schemeClr val="bg1"/>
                </a:solidFill>
              </a:rPr>
              <a:t>Xxxxx</a:t>
            </a:r>
            <a:r>
              <a:rPr lang="en-US" sz="1400" dirty="0">
                <a:solidFill>
                  <a:schemeClr val="bg1"/>
                </a:solidFill>
              </a:rPr>
              <a:t> </a:t>
            </a:r>
            <a:r>
              <a:rPr lang="en-US" sz="1400" dirty="0" err="1">
                <a:solidFill>
                  <a:schemeClr val="bg1"/>
                </a:solidFill>
              </a:rPr>
              <a:t>xxxxx</a:t>
            </a:r>
            <a:r>
              <a:rPr lang="en-US" sz="1400" dirty="0">
                <a:solidFill>
                  <a:schemeClr val="bg1"/>
                </a:solidFill>
              </a:rPr>
              <a:t> </a:t>
            </a:r>
            <a:r>
              <a:rPr lang="en-US" sz="1400" dirty="0" err="1">
                <a:solidFill>
                  <a:schemeClr val="bg1"/>
                </a:solidFill>
              </a:rPr>
              <a:t>xxxxxx</a:t>
            </a:r>
            <a:r>
              <a:rPr lang="en-US" sz="1400" dirty="0">
                <a:solidFill>
                  <a:schemeClr val="bg1"/>
                </a:solidFill>
              </a:rPr>
              <a:t> xxx xx </a:t>
            </a:r>
            <a:r>
              <a:rPr lang="en-US" sz="1400" dirty="0" err="1">
                <a:solidFill>
                  <a:schemeClr val="bg1"/>
                </a:solidFill>
              </a:rPr>
              <a:t>xxxxxxxx</a:t>
            </a:r>
            <a:r>
              <a:rPr lang="en-US" sz="1400" dirty="0">
                <a:solidFill>
                  <a:schemeClr val="bg1"/>
                </a:solidFill>
              </a:rPr>
              <a:t> </a:t>
            </a:r>
            <a:r>
              <a:rPr lang="en-US" sz="1400" dirty="0" err="1">
                <a:solidFill>
                  <a:schemeClr val="bg1"/>
                </a:solidFill>
              </a:rPr>
              <a:t>xxxxxx</a:t>
            </a:r>
            <a:r>
              <a:rPr lang="en-US" sz="1400" dirty="0">
                <a:solidFill>
                  <a:schemeClr val="bg1"/>
                </a:solidFill>
              </a:rPr>
              <a:t> x xx </a:t>
            </a:r>
            <a:r>
              <a:rPr lang="en-US" sz="1400" dirty="0" err="1">
                <a:solidFill>
                  <a:schemeClr val="bg1"/>
                </a:solidFill>
              </a:rPr>
              <a:t>xxxxx</a:t>
            </a:r>
            <a:r>
              <a:rPr lang="en-US" sz="1400" dirty="0">
                <a:solidFill>
                  <a:schemeClr val="bg1"/>
                </a:solidFill>
              </a:rPr>
              <a:t> xxx x </a:t>
            </a:r>
            <a:r>
              <a:rPr lang="en-US" sz="1400" dirty="0" err="1">
                <a:solidFill>
                  <a:schemeClr val="bg1"/>
                </a:solidFill>
              </a:rPr>
              <a:t>Xxxxxx</a:t>
            </a:r>
            <a:r>
              <a:rPr lang="en-US" sz="1400" dirty="0">
                <a:solidFill>
                  <a:schemeClr val="bg1"/>
                </a:solidFill>
              </a:rPr>
              <a:t> </a:t>
            </a:r>
            <a:r>
              <a:rPr lang="en-US" sz="1400" dirty="0" err="1">
                <a:solidFill>
                  <a:schemeClr val="bg1"/>
                </a:solidFill>
              </a:rPr>
              <a:t>xxxx</a:t>
            </a:r>
            <a:r>
              <a:rPr lang="en-US" sz="1400" dirty="0">
                <a:solidFill>
                  <a:schemeClr val="bg1"/>
                </a:solidFill>
              </a:rPr>
              <a:t> x </a:t>
            </a:r>
            <a:r>
              <a:rPr lang="en-US" sz="1400" dirty="0" err="1">
                <a:solidFill>
                  <a:schemeClr val="bg1"/>
                </a:solidFill>
              </a:rPr>
              <a:t>xxxxxxxxxx</a:t>
            </a:r>
            <a:r>
              <a:rPr lang="en-US" sz="1400" dirty="0">
                <a:solidFill>
                  <a:schemeClr val="bg1"/>
                </a:solidFill>
              </a:rPr>
              <a:t> </a:t>
            </a:r>
            <a:r>
              <a:rPr lang="en-US" sz="1400" dirty="0" err="1">
                <a:solidFill>
                  <a:schemeClr val="bg1"/>
                </a:solidFill>
              </a:rPr>
              <a:t>xxxx</a:t>
            </a:r>
            <a:r>
              <a:rPr lang="en-US" sz="1400" dirty="0">
                <a:solidFill>
                  <a:schemeClr val="bg1"/>
                </a:solidFill>
              </a:rPr>
              <a:t> x xx </a:t>
            </a:r>
            <a:r>
              <a:rPr lang="en-US" sz="1400" dirty="0" err="1">
                <a:solidFill>
                  <a:schemeClr val="bg1"/>
                </a:solidFill>
              </a:rPr>
              <a:t>xxxx</a:t>
            </a:r>
            <a:r>
              <a:rPr lang="en-US" sz="1400" dirty="0">
                <a:solidFill>
                  <a:schemeClr val="bg1"/>
                </a:solidFill>
              </a:rPr>
              <a:t> </a:t>
            </a:r>
            <a:r>
              <a:rPr lang="en-US" sz="1400" dirty="0" err="1">
                <a:solidFill>
                  <a:schemeClr val="bg1"/>
                </a:solidFill>
              </a:rPr>
              <a:t>xxxx</a:t>
            </a:r>
            <a:r>
              <a:rPr lang="en-US" sz="1400" dirty="0">
                <a:solidFill>
                  <a:schemeClr val="bg1"/>
                </a:solidFill>
              </a:rPr>
              <a:t> xx </a:t>
            </a:r>
            <a:r>
              <a:rPr lang="en-US" sz="1400" dirty="0" err="1">
                <a:solidFill>
                  <a:schemeClr val="bg1"/>
                </a:solidFill>
              </a:rPr>
              <a:t>Xx</a:t>
            </a:r>
            <a:r>
              <a:rPr lang="en-US" sz="1400" dirty="0">
                <a:solidFill>
                  <a:schemeClr val="bg1"/>
                </a:solidFill>
              </a:rPr>
              <a:t> x </a:t>
            </a:r>
            <a:r>
              <a:rPr lang="en-US" sz="1400" dirty="0" err="1">
                <a:solidFill>
                  <a:schemeClr val="bg1"/>
                </a:solidFill>
              </a:rPr>
              <a:t>xxxxx</a:t>
            </a:r>
            <a:r>
              <a:rPr lang="en-US" sz="1400" dirty="0">
                <a:solidFill>
                  <a:schemeClr val="bg1"/>
                </a:solidFill>
              </a:rPr>
              <a:t> </a:t>
            </a:r>
            <a:r>
              <a:rPr lang="en-US" sz="1400" dirty="0" err="1">
                <a:solidFill>
                  <a:schemeClr val="bg1"/>
                </a:solidFill>
              </a:rPr>
              <a:t>xxxxxxxxxx</a:t>
            </a:r>
            <a:r>
              <a:rPr lang="en-US" sz="1400" dirty="0">
                <a:solidFill>
                  <a:schemeClr val="bg1"/>
                </a:solidFill>
              </a:rPr>
              <a:t> xx xxx </a:t>
            </a:r>
            <a:r>
              <a:rPr lang="en-US" sz="1400" dirty="0" err="1">
                <a:solidFill>
                  <a:schemeClr val="bg1"/>
                </a:solidFill>
              </a:rPr>
              <a:t>xxx</a:t>
            </a:r>
            <a:r>
              <a:rPr lang="en-US" sz="1400" dirty="0">
                <a:solidFill>
                  <a:schemeClr val="bg1"/>
                </a:solidFill>
              </a:rPr>
              <a:t> </a:t>
            </a:r>
            <a:r>
              <a:rPr lang="en-US" sz="1400" dirty="0" err="1">
                <a:solidFill>
                  <a:schemeClr val="bg1"/>
                </a:solidFill>
              </a:rPr>
              <a:t>xxxxx</a:t>
            </a:r>
            <a:r>
              <a:rPr lang="en-US" sz="1400" dirty="0">
                <a:solidFill>
                  <a:schemeClr val="bg1"/>
                </a:solidFill>
              </a:rPr>
              <a:t> xxx </a:t>
            </a:r>
            <a:r>
              <a:rPr lang="en-US" sz="1400" dirty="0" err="1">
                <a:solidFill>
                  <a:schemeClr val="bg1"/>
                </a:solidFill>
              </a:rPr>
              <a:t>xxxxxxx</a:t>
            </a:r>
            <a:r>
              <a:rPr lang="en-US" sz="1400" dirty="0">
                <a:solidFill>
                  <a:schemeClr val="bg1"/>
                </a:solidFill>
              </a:rPr>
              <a:t> xxx x </a:t>
            </a:r>
            <a:r>
              <a:rPr lang="en-US" sz="1400" dirty="0" err="1">
                <a:solidFill>
                  <a:schemeClr val="bg1"/>
                </a:solidFill>
              </a:rPr>
              <a:t>xxxxx</a:t>
            </a:r>
            <a:r>
              <a:rPr lang="en-US" sz="1400" dirty="0">
                <a:solidFill>
                  <a:schemeClr val="bg1"/>
                </a:solidFill>
              </a:rPr>
              <a:t> x </a:t>
            </a:r>
            <a:r>
              <a:rPr lang="en-US" sz="1400" dirty="0" err="1">
                <a:solidFill>
                  <a:schemeClr val="bg1"/>
                </a:solidFill>
              </a:rPr>
              <a:t>xxxxxxxxx</a:t>
            </a:r>
            <a:r>
              <a:rPr lang="en-US" sz="1400" dirty="0">
                <a:solidFill>
                  <a:schemeClr val="bg1"/>
                </a:solidFill>
              </a:rPr>
              <a:t> xxx x xx</a:t>
            </a:r>
          </a:p>
        </p:txBody>
      </p:sp>
    </p:spTree>
    <p:extLst>
      <p:ext uri="{BB962C8B-B14F-4D97-AF65-F5344CB8AC3E}">
        <p14:creationId xmlns:p14="http://schemas.microsoft.com/office/powerpoint/2010/main" val="179730675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p>
        </p:txBody>
      </p:sp>
      <p:grpSp>
        <p:nvGrpSpPr>
          <p:cNvPr id="49" name="Group 48"/>
          <p:cNvGrpSpPr/>
          <p:nvPr/>
        </p:nvGrpSpPr>
        <p:grpSpPr>
          <a:xfrm>
            <a:off x="914400" y="5300951"/>
            <a:ext cx="3727131" cy="676970"/>
            <a:chOff x="914400" y="5300951"/>
            <a:chExt cx="4312410" cy="783276"/>
          </a:xfrm>
        </p:grpSpPr>
        <p:sp>
          <p:nvSpPr>
            <p:cNvPr id="28" name="Freeform 12"/>
            <p:cNvSpPr>
              <a:spLocks noEditPoints="1"/>
            </p:cNvSpPr>
            <p:nvPr/>
          </p:nvSpPr>
          <p:spPr bwMode="auto">
            <a:xfrm>
              <a:off x="914400"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0" name="Freeform 12"/>
            <p:cNvSpPr>
              <a:spLocks noEditPoints="1"/>
            </p:cNvSpPr>
            <p:nvPr/>
          </p:nvSpPr>
          <p:spPr bwMode="auto">
            <a:xfrm>
              <a:off x="1351223"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1" name="Freeform 12"/>
            <p:cNvSpPr>
              <a:spLocks noEditPoints="1"/>
            </p:cNvSpPr>
            <p:nvPr/>
          </p:nvSpPr>
          <p:spPr bwMode="auto">
            <a:xfrm>
              <a:off x="1788046"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2" name="Freeform 12"/>
            <p:cNvSpPr>
              <a:spLocks noEditPoints="1"/>
            </p:cNvSpPr>
            <p:nvPr/>
          </p:nvSpPr>
          <p:spPr bwMode="auto">
            <a:xfrm>
              <a:off x="2224869"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3" name="Freeform 12"/>
            <p:cNvSpPr>
              <a:spLocks noEditPoints="1"/>
            </p:cNvSpPr>
            <p:nvPr/>
          </p:nvSpPr>
          <p:spPr bwMode="auto">
            <a:xfrm>
              <a:off x="2661692"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4" name="Freeform 12"/>
            <p:cNvSpPr>
              <a:spLocks noEditPoints="1"/>
            </p:cNvSpPr>
            <p:nvPr/>
          </p:nvSpPr>
          <p:spPr bwMode="auto">
            <a:xfrm>
              <a:off x="3098515"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5" name="Freeform 12"/>
            <p:cNvSpPr>
              <a:spLocks noEditPoints="1"/>
            </p:cNvSpPr>
            <p:nvPr/>
          </p:nvSpPr>
          <p:spPr bwMode="auto">
            <a:xfrm>
              <a:off x="3535338"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6" name="Freeform 12"/>
            <p:cNvSpPr>
              <a:spLocks noEditPoints="1"/>
            </p:cNvSpPr>
            <p:nvPr/>
          </p:nvSpPr>
          <p:spPr bwMode="auto">
            <a:xfrm>
              <a:off x="3972161"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7" name="Freeform 12"/>
            <p:cNvSpPr>
              <a:spLocks noEditPoints="1"/>
            </p:cNvSpPr>
            <p:nvPr/>
          </p:nvSpPr>
          <p:spPr bwMode="auto">
            <a:xfrm>
              <a:off x="4408984"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12"/>
            <p:cNvSpPr>
              <a:spLocks noEditPoints="1"/>
            </p:cNvSpPr>
            <p:nvPr/>
          </p:nvSpPr>
          <p:spPr bwMode="auto">
            <a:xfrm>
              <a:off x="4845810"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p:nvPr/>
        </p:nvGrpSpPr>
        <p:grpSpPr>
          <a:xfrm>
            <a:off x="6192011" y="5300951"/>
            <a:ext cx="3726689" cy="670930"/>
            <a:chOff x="6192011" y="5300951"/>
            <a:chExt cx="4311899" cy="776288"/>
          </a:xfrm>
        </p:grpSpPr>
        <p:sp>
          <p:nvSpPr>
            <p:cNvPr id="29" name="Freeform 13"/>
            <p:cNvSpPr>
              <a:spLocks noEditPoints="1"/>
            </p:cNvSpPr>
            <p:nvPr/>
          </p:nvSpPr>
          <p:spPr bwMode="auto">
            <a:xfrm>
              <a:off x="6192011"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39" name="Freeform 13"/>
            <p:cNvSpPr>
              <a:spLocks noEditPoints="1"/>
            </p:cNvSpPr>
            <p:nvPr/>
          </p:nvSpPr>
          <p:spPr bwMode="auto">
            <a:xfrm>
              <a:off x="6628778"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noEditPoints="1"/>
            </p:cNvSpPr>
            <p:nvPr/>
          </p:nvSpPr>
          <p:spPr bwMode="auto">
            <a:xfrm>
              <a:off x="7065545"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noEditPoints="1"/>
            </p:cNvSpPr>
            <p:nvPr/>
          </p:nvSpPr>
          <p:spPr bwMode="auto">
            <a:xfrm>
              <a:off x="7502312"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2" name="Freeform 13"/>
            <p:cNvSpPr>
              <a:spLocks noEditPoints="1"/>
            </p:cNvSpPr>
            <p:nvPr/>
          </p:nvSpPr>
          <p:spPr bwMode="auto">
            <a:xfrm>
              <a:off x="7939079"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3" name="Freeform 13"/>
            <p:cNvSpPr>
              <a:spLocks noEditPoints="1"/>
            </p:cNvSpPr>
            <p:nvPr/>
          </p:nvSpPr>
          <p:spPr bwMode="auto">
            <a:xfrm>
              <a:off x="8375846"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4" name="Freeform 13"/>
            <p:cNvSpPr>
              <a:spLocks noEditPoints="1"/>
            </p:cNvSpPr>
            <p:nvPr/>
          </p:nvSpPr>
          <p:spPr bwMode="auto">
            <a:xfrm>
              <a:off x="8812613"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5" name="Freeform 13"/>
            <p:cNvSpPr>
              <a:spLocks noEditPoints="1"/>
            </p:cNvSpPr>
            <p:nvPr/>
          </p:nvSpPr>
          <p:spPr bwMode="auto">
            <a:xfrm>
              <a:off x="924938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6" name="Freeform 13"/>
            <p:cNvSpPr>
              <a:spLocks noEditPoints="1"/>
            </p:cNvSpPr>
            <p:nvPr/>
          </p:nvSpPr>
          <p:spPr bwMode="auto">
            <a:xfrm>
              <a:off x="9686147"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noEditPoints="1"/>
            </p:cNvSpPr>
            <p:nvPr/>
          </p:nvSpPr>
          <p:spPr bwMode="auto">
            <a:xfrm>
              <a:off x="1012291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4661355" y="5478441"/>
            <a:ext cx="1075936" cy="560153"/>
          </a:xfrm>
          <a:prstGeom prst="rect">
            <a:avLst/>
          </a:prstGeom>
          <a:noFill/>
        </p:spPr>
        <p:txBody>
          <a:bodyPr wrap="none" rtlCol="0">
            <a:spAutoFit/>
          </a:bodyPr>
          <a:lstStyle/>
          <a:p>
            <a:pPr>
              <a:lnSpc>
                <a:spcPct val="80000"/>
              </a:lnSpc>
            </a:pPr>
            <a:r>
              <a:rPr lang="en-US" dirty="0"/>
              <a:t>70%</a:t>
            </a:r>
          </a:p>
          <a:p>
            <a:pPr>
              <a:lnSpc>
                <a:spcPct val="80000"/>
              </a:lnSpc>
            </a:pPr>
            <a:r>
              <a:rPr lang="en-US" sz="1400" dirty="0" err="1"/>
              <a:t>Xxxxx</a:t>
            </a:r>
            <a:r>
              <a:rPr lang="en-US" sz="1400" dirty="0"/>
              <a:t> </a:t>
            </a:r>
            <a:r>
              <a:rPr lang="en-US" sz="1400" dirty="0" err="1"/>
              <a:t>xxxxx</a:t>
            </a:r>
            <a:endParaRPr lang="en-US" sz="1400" dirty="0"/>
          </a:p>
        </p:txBody>
      </p:sp>
      <p:sp>
        <p:nvSpPr>
          <p:cNvPr id="51" name="TextBox 50"/>
          <p:cNvSpPr txBox="1"/>
          <p:nvPr/>
        </p:nvSpPr>
        <p:spPr>
          <a:xfrm>
            <a:off x="9941494" y="5478441"/>
            <a:ext cx="1075936" cy="560153"/>
          </a:xfrm>
          <a:prstGeom prst="rect">
            <a:avLst/>
          </a:prstGeom>
          <a:noFill/>
        </p:spPr>
        <p:txBody>
          <a:bodyPr wrap="none" rtlCol="0">
            <a:spAutoFit/>
          </a:bodyPr>
          <a:lstStyle/>
          <a:p>
            <a:pPr>
              <a:lnSpc>
                <a:spcPct val="80000"/>
              </a:lnSpc>
            </a:pPr>
            <a:r>
              <a:rPr lang="en-US" dirty="0"/>
              <a:t>80%</a:t>
            </a:r>
          </a:p>
          <a:p>
            <a:pPr>
              <a:lnSpc>
                <a:spcPct val="80000"/>
              </a:lnSpc>
            </a:pPr>
            <a:r>
              <a:rPr lang="en-US" sz="1400" dirty="0" err="1"/>
              <a:t>Xxxxx</a:t>
            </a:r>
            <a:r>
              <a:rPr lang="en-US" sz="1400" dirty="0"/>
              <a:t> </a:t>
            </a:r>
            <a:r>
              <a:rPr lang="en-US" sz="1400" dirty="0" err="1"/>
              <a:t>xxxxx</a:t>
            </a:r>
            <a:endParaRPr lang="en-US" sz="1400" dirty="0"/>
          </a:p>
        </p:txBody>
      </p:sp>
    </p:spTree>
    <p:extLst>
      <p:ext uri="{BB962C8B-B14F-4D97-AF65-F5344CB8AC3E}">
        <p14:creationId xmlns:p14="http://schemas.microsoft.com/office/powerpoint/2010/main" val="150802454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X xx </a:t>
            </a:r>
            <a:r>
              <a:rPr lang="en-US" dirty="0" err="1"/>
              <a:t>xxxxx</a:t>
            </a:r>
            <a:r>
              <a:rPr lang="en-US" dirty="0"/>
              <a:t> x </a:t>
            </a:r>
            <a:r>
              <a:rPr lang="en-US" dirty="0" err="1"/>
              <a:t>xxxxxxxx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xxxxxxxxx xxxxx xxxxxx xxx xxxx x xxx </a:t>
            </a:r>
            <a:endParaRPr lang="en-US" dirty="0"/>
          </a:p>
        </p:txBody>
      </p:sp>
      <p:sp>
        <p:nvSpPr>
          <p:cNvPr id="7" name="Text Placeholder 6"/>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33598662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10" name="Text Placeholder 9"/>
          <p:cNvSpPr>
            <a:spLocks noGrp="1"/>
          </p:cNvSpPr>
          <p:nvPr>
            <p:ph type="body" sz="quarter" idx="22"/>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16996222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type="body" sz="quarter" idx="21"/>
          </p:nvPr>
        </p:nvSpPr>
        <p:spPr/>
        <p:txBody>
          <a:bodyPr>
            <a:normAutofit/>
          </a:bodyPr>
          <a:lstStyle/>
          <a:p>
            <a:r>
              <a:rPr lang="en-US" dirty="0"/>
              <a:t>Xx xxx x xxx </a:t>
            </a:r>
            <a:r>
              <a:rPr lang="en-US" dirty="0" err="1"/>
              <a:t>xxxx</a:t>
            </a:r>
            <a:endParaRPr lang="en-US" dirty="0"/>
          </a:p>
        </p:txBody>
      </p:sp>
      <p:grpSp>
        <p:nvGrpSpPr>
          <p:cNvPr id="19" name="Group 18"/>
          <p:cNvGrpSpPr/>
          <p:nvPr/>
        </p:nvGrpSpPr>
        <p:grpSpPr>
          <a:xfrm>
            <a:off x="1737512" y="5350043"/>
            <a:ext cx="333884" cy="333884"/>
            <a:chOff x="3380029" y="1565817"/>
            <a:chExt cx="914400" cy="914400"/>
          </a:xfrm>
        </p:grpSpPr>
        <p:sp>
          <p:nvSpPr>
            <p:cNvPr id="20"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 name="Group 21"/>
          <p:cNvGrpSpPr/>
          <p:nvPr/>
        </p:nvGrpSpPr>
        <p:grpSpPr bwMode="invGray">
          <a:xfrm>
            <a:off x="2137998" y="5350043"/>
            <a:ext cx="333884" cy="333884"/>
            <a:chOff x="6243638" y="9424987"/>
            <a:chExt cx="885825" cy="884238"/>
          </a:xfrm>
        </p:grpSpPr>
        <p:sp>
          <p:nvSpPr>
            <p:cNvPr id="23"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936540" y="5350043"/>
            <a:ext cx="333884" cy="333884"/>
            <a:chOff x="398463" y="1550691"/>
            <a:chExt cx="914400" cy="914400"/>
          </a:xfrm>
        </p:grpSpPr>
        <p:sp>
          <p:nvSpPr>
            <p:cNvPr id="26"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 name="Group 27"/>
          <p:cNvGrpSpPr/>
          <p:nvPr/>
        </p:nvGrpSpPr>
        <p:grpSpPr>
          <a:xfrm>
            <a:off x="1337026" y="5350043"/>
            <a:ext cx="333884" cy="333884"/>
            <a:chOff x="1889246" y="1550691"/>
            <a:chExt cx="914400" cy="914400"/>
          </a:xfrm>
        </p:grpSpPr>
        <p:sp>
          <p:nvSpPr>
            <p:cNvPr id="3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4" name="Group 33"/>
            <p:cNvGrpSpPr/>
            <p:nvPr/>
          </p:nvGrpSpPr>
          <p:grpSpPr>
            <a:xfrm>
              <a:off x="2118665" y="1750614"/>
              <a:ext cx="499807" cy="476865"/>
              <a:chOff x="2118665" y="1750614"/>
              <a:chExt cx="499807" cy="476865"/>
            </a:xfrm>
          </p:grpSpPr>
          <p:sp>
            <p:nvSpPr>
              <p:cNvPr id="3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7" name="Rectangle 36">
            <a:hlinkClick r:id="rId2"/>
          </p:cNvPr>
          <p:cNvSpPr/>
          <p:nvPr/>
        </p:nvSpPr>
        <p:spPr>
          <a:xfrm>
            <a:off x="91440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a:hlinkClick r:id="rId3"/>
          </p:cNvPr>
          <p:cNvSpPr/>
          <p:nvPr/>
        </p:nvSpPr>
        <p:spPr>
          <a:xfrm>
            <a:off x="131488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a:hlinkClick r:id="rId4"/>
          </p:cNvPr>
          <p:cNvSpPr/>
          <p:nvPr/>
        </p:nvSpPr>
        <p:spPr>
          <a:xfrm>
            <a:off x="1715372"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a:hlinkClick r:id="rId5"/>
          </p:cNvPr>
          <p:cNvSpPr/>
          <p:nvPr/>
        </p:nvSpPr>
        <p:spPr>
          <a:xfrm>
            <a:off x="211585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1" name="Group 40"/>
          <p:cNvGrpSpPr/>
          <p:nvPr/>
        </p:nvGrpSpPr>
        <p:grpSpPr>
          <a:xfrm>
            <a:off x="5259850" y="5350043"/>
            <a:ext cx="333884" cy="333884"/>
            <a:chOff x="3380029" y="1565817"/>
            <a:chExt cx="914400" cy="914400"/>
          </a:xfrm>
        </p:grpSpPr>
        <p:sp>
          <p:nvSpPr>
            <p:cNvPr id="42" name="Oval 79"/>
            <p:cNvSpPr>
              <a:spLocks noChangeArrowheads="1"/>
            </p:cNvSpPr>
            <p:nvPr/>
          </p:nvSpPr>
          <p:spPr bwMode="invGray">
            <a:xfrm>
              <a:off x="3380029" y="1565817"/>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4" name="Group 43"/>
          <p:cNvGrpSpPr/>
          <p:nvPr/>
        </p:nvGrpSpPr>
        <p:grpSpPr bwMode="invGray">
          <a:xfrm>
            <a:off x="5660336" y="5350043"/>
            <a:ext cx="333884" cy="333884"/>
            <a:chOff x="6243638" y="9424987"/>
            <a:chExt cx="885825" cy="884238"/>
          </a:xfrm>
        </p:grpSpPr>
        <p:sp>
          <p:nvSpPr>
            <p:cNvPr id="45" name="Oval 186"/>
            <p:cNvSpPr>
              <a:spLocks noChangeArrowheads="1"/>
            </p:cNvSpPr>
            <p:nvPr/>
          </p:nvSpPr>
          <p:spPr bwMode="invGray">
            <a:xfrm>
              <a:off x="6243638" y="9424987"/>
              <a:ext cx="885825" cy="884238"/>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7" name="Group 46"/>
          <p:cNvGrpSpPr/>
          <p:nvPr/>
        </p:nvGrpSpPr>
        <p:grpSpPr>
          <a:xfrm>
            <a:off x="4458878" y="5350043"/>
            <a:ext cx="333884" cy="333884"/>
            <a:chOff x="398463" y="1550691"/>
            <a:chExt cx="914400" cy="914400"/>
          </a:xfrm>
        </p:grpSpPr>
        <p:sp>
          <p:nvSpPr>
            <p:cNvPr id="48" name="Oval 81"/>
            <p:cNvSpPr>
              <a:spLocks noChangeArrowheads="1"/>
            </p:cNvSpPr>
            <p:nvPr/>
          </p:nvSpPr>
          <p:spPr bwMode="invGray">
            <a:xfrm>
              <a:off x="398463" y="1550691"/>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0" name="Group 49"/>
          <p:cNvGrpSpPr/>
          <p:nvPr/>
        </p:nvGrpSpPr>
        <p:grpSpPr>
          <a:xfrm>
            <a:off x="4859364" y="5350043"/>
            <a:ext cx="333884" cy="333884"/>
            <a:chOff x="1889246" y="1550691"/>
            <a:chExt cx="914400" cy="914400"/>
          </a:xfrm>
        </p:grpSpPr>
        <p:sp>
          <p:nvSpPr>
            <p:cNvPr id="51" name="Oval 92"/>
            <p:cNvSpPr>
              <a:spLocks noChangeArrowheads="1"/>
            </p:cNvSpPr>
            <p:nvPr/>
          </p:nvSpPr>
          <p:spPr bwMode="invGray">
            <a:xfrm>
              <a:off x="1889246" y="1550691"/>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2" name="Group 51"/>
            <p:cNvGrpSpPr/>
            <p:nvPr/>
          </p:nvGrpSpPr>
          <p:grpSpPr>
            <a:xfrm>
              <a:off x="2118665" y="1750614"/>
              <a:ext cx="499807" cy="476865"/>
              <a:chOff x="2118665" y="1750614"/>
              <a:chExt cx="499807" cy="476865"/>
            </a:xfrm>
          </p:grpSpPr>
          <p:sp>
            <p:nvSpPr>
              <p:cNvPr id="5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5" name="Rectangle 54">
            <a:hlinkClick r:id="rId2"/>
          </p:cNvPr>
          <p:cNvSpPr/>
          <p:nvPr/>
        </p:nvSpPr>
        <p:spPr>
          <a:xfrm>
            <a:off x="443673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a:hlinkClick r:id="rId3"/>
          </p:cNvPr>
          <p:cNvSpPr/>
          <p:nvPr/>
        </p:nvSpPr>
        <p:spPr>
          <a:xfrm>
            <a:off x="4837224"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a:hlinkClick r:id="rId4"/>
          </p:cNvPr>
          <p:cNvSpPr/>
          <p:nvPr/>
        </p:nvSpPr>
        <p:spPr>
          <a:xfrm>
            <a:off x="523771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a:hlinkClick r:id="rId5"/>
          </p:cNvPr>
          <p:cNvSpPr/>
          <p:nvPr/>
        </p:nvSpPr>
        <p:spPr>
          <a:xfrm>
            <a:off x="563819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9" name="Group 58"/>
          <p:cNvGrpSpPr/>
          <p:nvPr/>
        </p:nvGrpSpPr>
        <p:grpSpPr>
          <a:xfrm>
            <a:off x="8798660" y="5350043"/>
            <a:ext cx="333884" cy="333884"/>
            <a:chOff x="3380029" y="1565817"/>
            <a:chExt cx="914400" cy="914400"/>
          </a:xfrm>
        </p:grpSpPr>
        <p:sp>
          <p:nvSpPr>
            <p:cNvPr id="60" name="Oval 79"/>
            <p:cNvSpPr>
              <a:spLocks noChangeArrowheads="1"/>
            </p:cNvSpPr>
            <p:nvPr/>
          </p:nvSpPr>
          <p:spPr bwMode="invGray">
            <a:xfrm>
              <a:off x="3380029" y="1565817"/>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2" name="Group 61"/>
          <p:cNvGrpSpPr/>
          <p:nvPr/>
        </p:nvGrpSpPr>
        <p:grpSpPr bwMode="invGray">
          <a:xfrm>
            <a:off x="9199146" y="5350043"/>
            <a:ext cx="333884" cy="333884"/>
            <a:chOff x="6243638" y="9424987"/>
            <a:chExt cx="885825" cy="884238"/>
          </a:xfrm>
        </p:grpSpPr>
        <p:sp>
          <p:nvSpPr>
            <p:cNvPr id="63" name="Oval 186"/>
            <p:cNvSpPr>
              <a:spLocks noChangeArrowheads="1"/>
            </p:cNvSpPr>
            <p:nvPr/>
          </p:nvSpPr>
          <p:spPr bwMode="invGray">
            <a:xfrm>
              <a:off x="6243638" y="9424987"/>
              <a:ext cx="885825" cy="884238"/>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5" name="Group 64"/>
          <p:cNvGrpSpPr/>
          <p:nvPr/>
        </p:nvGrpSpPr>
        <p:grpSpPr>
          <a:xfrm>
            <a:off x="7997688" y="5350043"/>
            <a:ext cx="333884" cy="333884"/>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p:nvPr/>
        </p:nvGrpSpPr>
        <p:grpSpPr>
          <a:xfrm>
            <a:off x="8398174" y="5350043"/>
            <a:ext cx="333884" cy="333884"/>
            <a:chOff x="1889246" y="1550691"/>
            <a:chExt cx="914400" cy="914400"/>
          </a:xfrm>
        </p:grpSpPr>
        <p:sp>
          <p:nvSpPr>
            <p:cNvPr id="69" name="Oval 92"/>
            <p:cNvSpPr>
              <a:spLocks noChangeArrowheads="1"/>
            </p:cNvSpPr>
            <p:nvPr/>
          </p:nvSpPr>
          <p:spPr bwMode="invGray">
            <a:xfrm>
              <a:off x="1889246" y="1550691"/>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70" name="Group 69"/>
            <p:cNvGrpSpPr/>
            <p:nvPr/>
          </p:nvGrpSpPr>
          <p:grpSpPr>
            <a:xfrm>
              <a:off x="2118665" y="1750614"/>
              <a:ext cx="499807" cy="476865"/>
              <a:chOff x="2118665" y="1750614"/>
              <a:chExt cx="499807" cy="476865"/>
            </a:xfrm>
          </p:grpSpPr>
          <p:sp>
            <p:nvSpPr>
              <p:cNvPr id="7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3" name="Rectangle 72">
            <a:hlinkClick r:id="rId2"/>
          </p:cNvPr>
          <p:cNvSpPr/>
          <p:nvPr/>
        </p:nvSpPr>
        <p:spPr>
          <a:xfrm>
            <a:off x="797554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Rectangle 73">
            <a:hlinkClick r:id="rId3"/>
          </p:cNvPr>
          <p:cNvSpPr/>
          <p:nvPr/>
        </p:nvSpPr>
        <p:spPr>
          <a:xfrm>
            <a:off x="8376034"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Rectangle 74">
            <a:hlinkClick r:id="rId4"/>
          </p:cNvPr>
          <p:cNvSpPr/>
          <p:nvPr/>
        </p:nvSpPr>
        <p:spPr>
          <a:xfrm>
            <a:off x="877652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Rectangle 75">
            <a:hlinkClick r:id="rId5"/>
          </p:cNvPr>
          <p:cNvSpPr/>
          <p:nvPr/>
        </p:nvSpPr>
        <p:spPr>
          <a:xfrm>
            <a:off x="917700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7580601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type="body" sz="quarter" idx="20"/>
          </p:nvPr>
        </p:nvSpPr>
        <p:spPr/>
        <p:txBody>
          <a:bodyPr>
            <a:normAutofit/>
          </a:bodyPr>
          <a:lstStyle/>
          <a:p>
            <a:r>
              <a:rPr lang="en-US" dirty="0"/>
              <a:t>Xx xxx x xxx </a:t>
            </a:r>
            <a:r>
              <a:rPr lang="en-US" dirty="0" err="1"/>
              <a:t>xxxx</a:t>
            </a:r>
            <a:endParaRPr lang="en-US" dirty="0"/>
          </a:p>
        </p:txBody>
      </p:sp>
      <p:grpSp>
        <p:nvGrpSpPr>
          <p:cNvPr id="14" name="Group 13"/>
          <p:cNvGrpSpPr/>
          <p:nvPr/>
        </p:nvGrpSpPr>
        <p:grpSpPr>
          <a:xfrm>
            <a:off x="914400" y="5165291"/>
            <a:ext cx="2334526" cy="585548"/>
            <a:chOff x="2524077" y="5155401"/>
            <a:chExt cx="2334526" cy="585548"/>
          </a:xfrm>
        </p:grpSpPr>
        <p:sp>
          <p:nvSpPr>
            <p:cNvPr id="15" name="Oval 14"/>
            <p:cNvSpPr/>
            <p:nvPr/>
          </p:nvSpPr>
          <p:spPr>
            <a:xfrm>
              <a:off x="2524077" y="5155401"/>
              <a:ext cx="576004" cy="58554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3230992" y="5215804"/>
              <a:ext cx="1627611" cy="458587"/>
            </a:xfrm>
            <a:prstGeom prst="rect">
              <a:avLst/>
            </a:prstGeom>
          </p:spPr>
          <p:txBody>
            <a:bodyPr wrap="square" lIns="0" rIns="0">
              <a:spAutoFit/>
            </a:bodyPr>
            <a:lstStyle/>
            <a:p>
              <a:pPr>
                <a:lnSpc>
                  <a:spcPct val="85000"/>
                </a:lnSpc>
              </a:pPr>
              <a:r>
                <a:rPr lang="en-US" sz="1400" dirty="0" err="1">
                  <a:solidFill>
                    <a:srgbClr val="373737"/>
                  </a:solidFill>
                </a:rPr>
                <a:t>Xxxxx</a:t>
              </a:r>
              <a:r>
                <a:rPr lang="en-US" sz="1400" dirty="0">
                  <a:solidFill>
                    <a:srgbClr val="373737"/>
                  </a:solidFill>
                </a:rPr>
                <a:t> </a:t>
              </a:r>
              <a:r>
                <a:rPr lang="en-US" sz="1400" dirty="0" err="1">
                  <a:solidFill>
                    <a:srgbClr val="373737"/>
                  </a:solidFill>
                </a:rPr>
                <a:t>xxxxx</a:t>
              </a:r>
              <a:r>
                <a:rPr lang="en-US" sz="1400" dirty="0">
                  <a:solidFill>
                    <a:srgbClr val="373737"/>
                  </a:solidFill>
                </a:rPr>
                <a:t> </a:t>
              </a:r>
              <a:r>
                <a:rPr lang="en-US" sz="1400" dirty="0" err="1">
                  <a:solidFill>
                    <a:srgbClr val="373737"/>
                  </a:solidFill>
                </a:rPr>
                <a:t>xxxxxx</a:t>
              </a:r>
              <a:r>
                <a:rPr lang="en-US" sz="1400" dirty="0">
                  <a:solidFill>
                    <a:srgbClr val="373737"/>
                  </a:solidFill>
                </a:rPr>
                <a:t> xxx</a:t>
              </a: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580562" y="5343302"/>
              <a:ext cx="463036" cy="209746"/>
            </a:xfrm>
            <a:prstGeom prst="rect">
              <a:avLst/>
            </a:prstGeom>
            <a:ln>
              <a:noFill/>
            </a:ln>
          </p:spPr>
        </p:pic>
      </p:grpSp>
      <p:grpSp>
        <p:nvGrpSpPr>
          <p:cNvPr id="18" name="Group 17"/>
          <p:cNvGrpSpPr/>
          <p:nvPr/>
        </p:nvGrpSpPr>
        <p:grpSpPr>
          <a:xfrm>
            <a:off x="3586288" y="5165291"/>
            <a:ext cx="2334526" cy="585548"/>
            <a:chOff x="2524077" y="5814144"/>
            <a:chExt cx="2334526" cy="585548"/>
          </a:xfrm>
        </p:grpSpPr>
        <p:sp>
          <p:nvSpPr>
            <p:cNvPr id="19" name="Oval 18"/>
            <p:cNvSpPr/>
            <p:nvPr/>
          </p:nvSpPr>
          <p:spPr>
            <a:xfrm>
              <a:off x="2524077" y="5814144"/>
              <a:ext cx="576004" cy="58554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3230992" y="5909148"/>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67322" y="5920145"/>
              <a:ext cx="289513" cy="373548"/>
            </a:xfrm>
            <a:prstGeom prst="rect">
              <a:avLst/>
            </a:prstGeom>
            <a:ln>
              <a:noFill/>
            </a:ln>
          </p:spPr>
        </p:pic>
      </p:grpSp>
      <p:grpSp>
        <p:nvGrpSpPr>
          <p:cNvPr id="22" name="Group 21"/>
          <p:cNvGrpSpPr/>
          <p:nvPr/>
        </p:nvGrpSpPr>
        <p:grpSpPr>
          <a:xfrm>
            <a:off x="6258176" y="5165291"/>
            <a:ext cx="2334526" cy="597444"/>
            <a:chOff x="2524077" y="6472886"/>
            <a:chExt cx="2334526" cy="597444"/>
          </a:xfrm>
        </p:grpSpPr>
        <p:sp>
          <p:nvSpPr>
            <p:cNvPr id="23" name="Oval 22"/>
            <p:cNvSpPr/>
            <p:nvPr/>
          </p:nvSpPr>
          <p:spPr>
            <a:xfrm>
              <a:off x="2524077" y="6472886"/>
              <a:ext cx="576004" cy="58554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3230992" y="6594174"/>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25984" y="6622025"/>
              <a:ext cx="372189" cy="287270"/>
            </a:xfrm>
            <a:prstGeom prst="rect">
              <a:avLst/>
            </a:prstGeom>
            <a:ln>
              <a:noFill/>
            </a:ln>
          </p:spPr>
        </p:pic>
      </p:grpSp>
      <p:grpSp>
        <p:nvGrpSpPr>
          <p:cNvPr id="26" name="Group 25"/>
          <p:cNvGrpSpPr/>
          <p:nvPr/>
        </p:nvGrpSpPr>
        <p:grpSpPr>
          <a:xfrm>
            <a:off x="8930065" y="5165291"/>
            <a:ext cx="2334526" cy="640878"/>
            <a:chOff x="2524077" y="7131629"/>
            <a:chExt cx="2334526" cy="640878"/>
          </a:xfrm>
        </p:grpSpPr>
        <p:sp>
          <p:nvSpPr>
            <p:cNvPr id="27" name="Oval 26"/>
            <p:cNvSpPr/>
            <p:nvPr/>
          </p:nvSpPr>
          <p:spPr>
            <a:xfrm>
              <a:off x="2524077" y="7131629"/>
              <a:ext cx="576004" cy="585548"/>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3230992" y="7296351"/>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33" name="Picture 3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629372" y="7293297"/>
              <a:ext cx="365416" cy="262215"/>
            </a:xfrm>
            <a:prstGeom prst="rect">
              <a:avLst/>
            </a:prstGeom>
            <a:ln>
              <a:noFill/>
            </a:ln>
          </p:spPr>
        </p:pic>
      </p:grpSp>
    </p:spTree>
    <p:extLst>
      <p:ext uri="{BB962C8B-B14F-4D97-AF65-F5344CB8AC3E}">
        <p14:creationId xmlns:p14="http://schemas.microsoft.com/office/powerpoint/2010/main" val="93874002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7" name="Picture Placeholder 6"/>
          <p:cNvSpPr>
            <a:spLocks noGrp="1"/>
          </p:cNvSpPr>
          <p:nvPr>
            <p:ph type="pic" sz="quarter" idx="13"/>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3" name="Content Placeholder 12"/>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4" name="Content Placeholder 13"/>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9" name="Picture Placeholder 8"/>
          <p:cNvSpPr>
            <a:spLocks noGrp="1"/>
          </p:cNvSpPr>
          <p:nvPr>
            <p:ph type="pic" sz="quarter" idx="22"/>
          </p:nvPr>
        </p:nvSpPr>
        <p:spPr/>
      </p:sp>
      <p:sp>
        <p:nvSpPr>
          <p:cNvPr id="10" name="Picture Placeholder 9"/>
          <p:cNvSpPr>
            <a:spLocks noGrp="1"/>
          </p:cNvSpPr>
          <p:nvPr>
            <p:ph type="pic" sz="quarter" idx="23"/>
          </p:nvPr>
        </p:nvSpPr>
        <p:spPr/>
      </p:sp>
      <p:sp>
        <p:nvSpPr>
          <p:cNvPr id="11" name="Picture Placeholder 10"/>
          <p:cNvSpPr>
            <a:spLocks noGrp="1"/>
          </p:cNvSpPr>
          <p:nvPr>
            <p:ph type="pic" sz="quarter" idx="24"/>
          </p:nvPr>
        </p:nvSpPr>
        <p:spPr/>
      </p:sp>
      <p:sp>
        <p:nvSpPr>
          <p:cNvPr id="12" name="Picture Placeholder 11"/>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55382832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540732" y="1184441"/>
            <a:ext cx="7110536" cy="4489118"/>
          </a:xfrm>
          <a:prstGeom prst="rect">
            <a:avLst/>
          </a:prstGeom>
        </p:spPr>
      </p:pic>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0" name="Picture Placeholder 9"/>
          <p:cNvSpPr>
            <a:spLocks noGrp="1"/>
          </p:cNvSpPr>
          <p:nvPr>
            <p:ph type="pic" sz="quarter" idx="22"/>
          </p:nvPr>
        </p:nvSpPr>
        <p:spPr/>
      </p:sp>
      <p:sp>
        <p:nvSpPr>
          <p:cNvPr id="9" name="Picture Placeholder 8"/>
          <p:cNvSpPr>
            <a:spLocks noGrp="1"/>
          </p:cNvSpPr>
          <p:nvPr>
            <p:ph type="pic" sz="quarter" idx="23"/>
          </p:nvPr>
        </p:nvSpPr>
        <p:spPr/>
      </p:sp>
      <p:sp>
        <p:nvSpPr>
          <p:cNvPr id="7" name="Picture Placeholder 6"/>
          <p:cNvSpPr>
            <a:spLocks noGrp="1"/>
          </p:cNvSpPr>
          <p:nvPr>
            <p:ph type="pic" sz="quarter" idx="24"/>
          </p:nvPr>
        </p:nvSpPr>
        <p:spPr/>
      </p:sp>
      <p:sp>
        <p:nvSpPr>
          <p:cNvPr id="6" name="Picture Placeholder 5"/>
          <p:cNvSpPr>
            <a:spLocks noGrp="1"/>
          </p:cNvSpPr>
          <p:nvPr>
            <p:ph type="pic" sz="quarter" idx="25"/>
          </p:nvPr>
        </p:nvSpPr>
        <p:spPr/>
      </p:sp>
      <p:sp>
        <p:nvSpPr>
          <p:cNvPr id="37" name="TextBox 36"/>
          <p:cNvSpPr txBox="1"/>
          <p:nvPr/>
        </p:nvSpPr>
        <p:spPr>
          <a:xfrm>
            <a:off x="913384" y="4722124"/>
            <a:ext cx="10363200" cy="923330"/>
          </a:xfrm>
          <a:prstGeom prst="rect">
            <a:avLst/>
          </a:prstGeom>
          <a:gradFill>
            <a:gsLst>
              <a:gs pos="0">
                <a:schemeClr val="accent1"/>
              </a:gs>
              <a:gs pos="100000">
                <a:schemeClr val="tx2"/>
              </a:gs>
            </a:gsLst>
            <a:lin ang="0" scaled="0"/>
          </a:gradFill>
        </p:spPr>
        <p:txBody>
          <a:bodyPr wrap="square" lIns="182880" tIns="91440" rIns="182880" bIns="91440" rtlCol="0">
            <a:spAutoFit/>
          </a:bodyPr>
          <a:lstStyle/>
          <a:p>
            <a:r>
              <a:rPr lang="en-US" sz="2000" dirty="0" err="1">
                <a:solidFill>
                  <a:srgbClr val="FFFFFF"/>
                </a:solidFill>
              </a:rPr>
              <a:t>xxxxx</a:t>
            </a:r>
            <a:r>
              <a:rPr lang="en-US" sz="2000" dirty="0">
                <a:solidFill>
                  <a:srgbClr val="FFFFFF"/>
                </a:solidFill>
              </a:rPr>
              <a:t> xxx x </a:t>
            </a:r>
            <a:r>
              <a:rPr lang="en-US" sz="2000" dirty="0" err="1">
                <a:solidFill>
                  <a:srgbClr val="FFFFFF"/>
                </a:solidFill>
              </a:rPr>
              <a:t>x</a:t>
            </a:r>
            <a:endParaRPr lang="en-US" sz="2000" dirty="0">
              <a:solidFill>
                <a:srgbClr val="FFFFFF"/>
              </a:solidFill>
            </a:endParaRPr>
          </a:p>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xxx x </a:t>
            </a:r>
            <a:r>
              <a:rPr lang="en-US" sz="1400" dirty="0" err="1">
                <a:solidFill>
                  <a:srgbClr val="FFFFFF"/>
                </a:solidFill>
              </a:rPr>
              <a:t>Xxxxxx</a:t>
            </a:r>
            <a:r>
              <a:rPr lang="en-US" sz="1400" dirty="0">
                <a:solidFill>
                  <a:srgbClr val="FFFFFF"/>
                </a:solidFill>
              </a:rPr>
              <a:t>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xxxxxxxxxx</a:t>
            </a:r>
            <a:r>
              <a:rPr lang="en-US" sz="1400" dirty="0">
                <a:solidFill>
                  <a:srgbClr val="FFFFFF"/>
                </a:solidFill>
              </a:rPr>
              <a:t> </a:t>
            </a:r>
            <a:r>
              <a:rPr lang="en-US" sz="1400" dirty="0" err="1">
                <a:solidFill>
                  <a:srgbClr val="FFFFFF"/>
                </a:solidFill>
              </a:rPr>
              <a:t>xxxx</a:t>
            </a:r>
            <a:r>
              <a:rPr lang="en-US" sz="1400" dirty="0">
                <a:solidFill>
                  <a:srgbClr val="FFFFFF"/>
                </a:solidFill>
              </a:rPr>
              <a:t> x xx </a:t>
            </a:r>
            <a:r>
              <a:rPr lang="en-US" sz="1400" dirty="0" err="1">
                <a:solidFill>
                  <a:srgbClr val="FFFFFF"/>
                </a:solidFill>
              </a:rPr>
              <a:t>xxxx</a:t>
            </a:r>
            <a:r>
              <a:rPr lang="en-US" sz="1400" dirty="0">
                <a:solidFill>
                  <a:srgbClr val="FFFFFF"/>
                </a:solidFill>
              </a:rPr>
              <a:t> </a:t>
            </a:r>
            <a:r>
              <a:rPr lang="en-US" sz="1400" dirty="0" err="1">
                <a:solidFill>
                  <a:srgbClr val="FFFFFF"/>
                </a:solidFill>
              </a:rPr>
              <a:t>xxxx</a:t>
            </a:r>
            <a:r>
              <a:rPr lang="en-US" sz="1400" dirty="0">
                <a:solidFill>
                  <a:srgbClr val="FFFFFF"/>
                </a:solidFill>
              </a:rPr>
              <a:t> xx </a:t>
            </a:r>
            <a:r>
              <a:rPr lang="en-US" sz="1400" dirty="0" err="1">
                <a:solidFill>
                  <a:srgbClr val="FFFFFF"/>
                </a:solidFill>
              </a:rPr>
              <a:t>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xxxxxxxxxx</a:t>
            </a:r>
            <a:r>
              <a:rPr lang="en-US" sz="1400" dirty="0">
                <a:solidFill>
                  <a:srgbClr val="FFFFFF"/>
                </a:solidFill>
              </a:rPr>
              <a:t> xx xxx </a:t>
            </a:r>
            <a:r>
              <a:rPr lang="en-US" sz="1400" dirty="0" err="1">
                <a:solidFill>
                  <a:srgbClr val="FFFFFF"/>
                </a:solidFill>
              </a:rPr>
              <a:t>xxx</a:t>
            </a:r>
            <a:r>
              <a:rPr lang="en-US" sz="1400" dirty="0">
                <a:solidFill>
                  <a:srgbClr val="FFFFFF"/>
                </a:solidFill>
              </a:rPr>
              <a:t> </a:t>
            </a:r>
            <a:r>
              <a:rPr lang="en-US" sz="1400" dirty="0" err="1">
                <a:solidFill>
                  <a:srgbClr val="FFFFFF"/>
                </a:solidFill>
              </a:rPr>
              <a:t>xxxxx</a:t>
            </a:r>
            <a:r>
              <a:rPr lang="en-US" sz="1400" dirty="0">
                <a:solidFill>
                  <a:srgbClr val="FFFFFF"/>
                </a:solidFill>
              </a:rPr>
              <a:t> xxx </a:t>
            </a:r>
            <a:r>
              <a:rPr lang="en-US" sz="1400" dirty="0" err="1">
                <a:solidFill>
                  <a:srgbClr val="FFFFFF"/>
                </a:solidFill>
              </a:rPr>
              <a:t>xxxxxxx</a:t>
            </a:r>
            <a:r>
              <a:rPr lang="en-US" sz="1400" dirty="0">
                <a:solidFill>
                  <a:srgbClr val="FFFFFF"/>
                </a:solidFill>
              </a:rPr>
              <a:t> xxx x </a:t>
            </a:r>
            <a:r>
              <a:rPr lang="en-US" sz="1400" dirty="0" err="1">
                <a:solidFill>
                  <a:srgbClr val="FFFFFF"/>
                </a:solidFill>
              </a:rPr>
              <a:t>xxxxx</a:t>
            </a:r>
            <a:r>
              <a:rPr lang="en-US" sz="1400" dirty="0">
                <a:solidFill>
                  <a:srgbClr val="FFFFFF"/>
                </a:solidFill>
              </a:rPr>
              <a:t> x </a:t>
            </a:r>
            <a:r>
              <a:rPr lang="en-US" sz="1400" dirty="0" err="1">
                <a:solidFill>
                  <a:srgbClr val="FFFFFF"/>
                </a:solidFill>
              </a:rPr>
              <a:t>xxxxxxxxx</a:t>
            </a:r>
            <a:r>
              <a:rPr lang="en-US" sz="1400" dirty="0">
                <a:solidFill>
                  <a:srgbClr val="FFFFFF"/>
                </a:solidFill>
              </a:rPr>
              <a:t> xxx </a:t>
            </a:r>
            <a:r>
              <a:rPr lang="en-US" sz="1400" dirty="0" err="1">
                <a:solidFill>
                  <a:srgbClr val="FFFFFF"/>
                </a:solidFill>
              </a:rPr>
              <a:t>xxxxxxxxx</a:t>
            </a:r>
            <a:r>
              <a:rPr lang="en-US" sz="1400" dirty="0">
                <a:solidFill>
                  <a:srgbClr val="FFFFFF"/>
                </a:solidFill>
              </a:rPr>
              <a:t> Xx </a:t>
            </a:r>
            <a:r>
              <a:rPr lang="en-US" sz="1400" dirty="0" err="1">
                <a:solidFill>
                  <a:srgbClr val="FFFFFF"/>
                </a:solidFill>
              </a:rPr>
              <a:t>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xxx </a:t>
            </a:r>
            <a:r>
              <a:rPr lang="en-US" sz="1400" dirty="0" err="1">
                <a:solidFill>
                  <a:srgbClr val="FFFFFF"/>
                </a:solidFill>
              </a:rPr>
              <a:t>xxx</a:t>
            </a:r>
            <a:r>
              <a:rPr lang="en-US" sz="1400" dirty="0">
                <a:solidFill>
                  <a:srgbClr val="FFFFFF"/>
                </a:solidFill>
              </a:rPr>
              <a:t> x xxx x </a:t>
            </a:r>
          </a:p>
        </p:txBody>
      </p:sp>
    </p:spTree>
    <p:extLst>
      <p:ext uri="{BB962C8B-B14F-4D97-AF65-F5344CB8AC3E}">
        <p14:creationId xmlns:p14="http://schemas.microsoft.com/office/powerpoint/2010/main" val="188929211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3" name="Content Placeholder 12"/>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0" name="Picture Placeholder 9"/>
          <p:cNvSpPr>
            <a:spLocks noGrp="1"/>
          </p:cNvSpPr>
          <p:nvPr>
            <p:ph type="pic" sz="quarter" idx="23"/>
          </p:nvPr>
        </p:nvSpPr>
        <p:spPr/>
      </p:sp>
      <p:sp>
        <p:nvSpPr>
          <p:cNvPr id="9" name="Picture Placeholder 8"/>
          <p:cNvSpPr>
            <a:spLocks noGrp="1"/>
          </p:cNvSpPr>
          <p:nvPr>
            <p:ph type="pic" sz="quarter" idx="24"/>
          </p:nvPr>
        </p:nvSpPr>
        <p:spPr/>
      </p:sp>
      <p:sp>
        <p:nvSpPr>
          <p:cNvPr id="7" name="Picture Placeholder 6"/>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53521803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4" name="Picture Placeholder 3"/>
          <p:cNvSpPr>
            <a:spLocks noGrp="1"/>
          </p:cNvSpPr>
          <p:nvPr>
            <p:ph type="pic" sz="quarter" idx="24"/>
          </p:nvPr>
        </p:nvSpPr>
        <p:spPr/>
      </p:sp>
      <p:sp>
        <p:nvSpPr>
          <p:cNvPr id="7" name="Picture Placeholder 6"/>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89508859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6" name="Text Placeholder 15"/>
          <p:cNvSpPr>
            <a:spLocks noGrp="1"/>
          </p:cNvSpPr>
          <p:nvPr>
            <p:ph type="body" sz="quarter" idx="19"/>
          </p:nvPr>
        </p:nvSpPr>
        <p:spPr>
          <a:xfrm>
            <a:off x="914400" y="4912135"/>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7" name="Text Placeholder 16"/>
          <p:cNvSpPr>
            <a:spLocks noGrp="1"/>
          </p:cNvSpPr>
          <p:nvPr>
            <p:ph type="body" sz="quarter" idx="20"/>
          </p:nvPr>
        </p:nvSpPr>
        <p:spPr>
          <a:xfrm>
            <a:off x="3554984"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8" name="Text Placeholder 17"/>
          <p:cNvSpPr>
            <a:spLocks noGrp="1"/>
          </p:cNvSpPr>
          <p:nvPr>
            <p:ph type="body" sz="quarter" idx="21"/>
          </p:nvPr>
        </p:nvSpPr>
        <p:spPr>
          <a:xfrm>
            <a:off x="6195568"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9" name="Text Placeholder 18"/>
          <p:cNvSpPr>
            <a:spLocks noGrp="1"/>
          </p:cNvSpPr>
          <p:nvPr>
            <p:ph type="body" sz="quarter" idx="22"/>
          </p:nvPr>
        </p:nvSpPr>
        <p:spPr>
          <a:xfrm>
            <a:off x="8836152"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5" name="Text Placeholder 14"/>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a:p>
            <a:endParaRPr lang="en-US" dirty="0"/>
          </a:p>
        </p:txBody>
      </p:sp>
    </p:spTree>
    <p:extLst>
      <p:ext uri="{BB962C8B-B14F-4D97-AF65-F5344CB8AC3E}">
        <p14:creationId xmlns:p14="http://schemas.microsoft.com/office/powerpoint/2010/main" val="344015910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6" name="Text Placeholder 15"/>
          <p:cNvSpPr>
            <a:spLocks noGrp="1"/>
          </p:cNvSpPr>
          <p:nvPr>
            <p:ph type="body" sz="quarter" idx="21"/>
          </p:nvPr>
        </p:nvSpPr>
        <p:spPr>
          <a:xfrm>
            <a:off x="914400"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2"/>
          </p:nvPr>
        </p:nvSpPr>
        <p:spPr>
          <a:xfrm>
            <a:off x="4431792"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25" name="Text Placeholder 24"/>
          <p:cNvSpPr>
            <a:spLocks noGrp="1"/>
          </p:cNvSpPr>
          <p:nvPr>
            <p:ph type="body" sz="quarter" idx="23"/>
          </p:nvPr>
        </p:nvSpPr>
        <p:spPr>
          <a:xfrm>
            <a:off x="7949184"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26" name="Text Placeholder 25"/>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97250630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26" name="Text Placeholder 25"/>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Tree>
    <p:extLst>
      <p:ext uri="{BB962C8B-B14F-4D97-AF65-F5344CB8AC3E}">
        <p14:creationId xmlns:p14="http://schemas.microsoft.com/office/powerpoint/2010/main" val="24757360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5" name="Text Placeholder 14"/>
          <p:cNvSpPr>
            <a:spLocks noGrp="1"/>
          </p:cNvSpPr>
          <p:nvPr>
            <p:ph type="body" sz="quarter" idx="19"/>
          </p:nvPr>
        </p:nvSpPr>
        <p:spPr>
          <a:xfrm>
            <a:off x="914400"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0"/>
          </p:nvPr>
        </p:nvSpPr>
        <p:spPr>
          <a:xfrm>
            <a:off x="3554984"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1"/>
          </p:nvPr>
        </p:nvSpPr>
        <p:spPr>
          <a:xfrm>
            <a:off x="6195568"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8" name="Text Placeholder 17"/>
          <p:cNvSpPr>
            <a:spLocks noGrp="1"/>
          </p:cNvSpPr>
          <p:nvPr>
            <p:ph type="body" sz="quarter" idx="22"/>
          </p:nvPr>
        </p:nvSpPr>
        <p:spPr>
          <a:xfrm>
            <a:off x="8836152"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24"/>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4" name="Content Placeholder 23"/>
          <p:cNvSpPr>
            <a:spLocks noGrp="1"/>
          </p:cNvSpPr>
          <p:nvPr>
            <p:ph sz="quarter" idx="25"/>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5" name="Content Placeholder 24"/>
          <p:cNvSpPr>
            <a:spLocks noGrp="1"/>
          </p:cNvSpPr>
          <p:nvPr>
            <p:ph sz="quarter" idx="26"/>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6" name="Text Placeholder 25"/>
          <p:cNvSpPr>
            <a:spLocks noGrp="1"/>
          </p:cNvSpPr>
          <p:nvPr>
            <p:ph type="body" sz="quarter" idx="27"/>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67206385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4" name="Picture Placeholder 3"/>
          <p:cNvSpPr>
            <a:spLocks noGrp="1"/>
          </p:cNvSpPr>
          <p:nvPr>
            <p:ph type="pic" sz="quarter" idx="10"/>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2"/>
          </p:nvPr>
        </p:nvSpPr>
        <p:spPr/>
      </p:sp>
      <p:sp>
        <p:nvSpPr>
          <p:cNvPr id="15" name="Text Placeholder 14"/>
          <p:cNvSpPr>
            <a:spLocks noGrp="1"/>
          </p:cNvSpPr>
          <p:nvPr>
            <p:ph type="body" sz="quarter" idx="21"/>
          </p:nvPr>
        </p:nvSpPr>
        <p:spPr>
          <a:xfrm>
            <a:off x="914400"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a:xfrm>
            <a:off x="4431792"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3"/>
          </p:nvPr>
        </p:nvSpPr>
        <p:spPr>
          <a:xfrm>
            <a:off x="7949184"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4" name="Content Placeholder 23"/>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18" name="Text Placeholder 17"/>
          <p:cNvSpPr>
            <a:spLocks noGrp="1"/>
          </p:cNvSpPr>
          <p:nvPr>
            <p:ph type="body" sz="quarter" idx="24"/>
          </p:nvPr>
        </p:nvSpPr>
        <p:spPr/>
        <p:txBody>
          <a:bodyPr>
            <a:normAutofit/>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26549361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5" name="Text Placeholder 14"/>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17" name="Text Placeholder 16"/>
          <p:cNvSpPr>
            <a:spLocks noGrp="1"/>
          </p:cNvSpPr>
          <p:nvPr>
            <p:ph type="body" sz="quarter" idx="23"/>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414202351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Line 16"/>
          <p:cNvSpPr>
            <a:spLocks noChangeShapeType="1"/>
          </p:cNvSpPr>
          <p:nvPr/>
        </p:nvSpPr>
        <p:spPr bwMode="auto">
          <a:xfrm>
            <a:off x="1980604" y="3369495"/>
            <a:ext cx="7098440"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26" name="Group 25"/>
          <p:cNvGrpSpPr/>
          <p:nvPr/>
        </p:nvGrpSpPr>
        <p:grpSpPr>
          <a:xfrm>
            <a:off x="8916267" y="3095252"/>
            <a:ext cx="2264708" cy="1894923"/>
            <a:chOff x="6687200" y="2321439"/>
            <a:chExt cx="1698531" cy="1421192"/>
          </a:xfrm>
        </p:grpSpPr>
        <p:sp>
          <p:nvSpPr>
            <p:cNvPr id="23" name="Freeform 17"/>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18"/>
            <p:cNvSpPr>
              <a:spLocks noChangeShapeType="1"/>
            </p:cNvSpPr>
            <p:nvPr/>
          </p:nvSpPr>
          <p:spPr bwMode="auto">
            <a:xfrm>
              <a:off x="6687201" y="353695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19"/>
            <p:cNvSpPr>
              <a:spLocks noChangeShapeType="1"/>
            </p:cNvSpPr>
            <p:nvPr/>
          </p:nvSpPr>
          <p:spPr bwMode="auto">
            <a:xfrm flipH="1">
              <a:off x="6687200"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9" name="Group 28"/>
          <p:cNvGrpSpPr/>
          <p:nvPr/>
        </p:nvGrpSpPr>
        <p:grpSpPr>
          <a:xfrm>
            <a:off x="1011027" y="1748813"/>
            <a:ext cx="2264707" cy="1884307"/>
            <a:chOff x="758270" y="1311610"/>
            <a:chExt cx="1698530" cy="1413230"/>
          </a:xfrm>
        </p:grpSpPr>
        <p:sp>
          <p:nvSpPr>
            <p:cNvPr id="20" name="Freeform 14"/>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Line 15"/>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Line 15"/>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0" name="Oval 29"/>
          <p:cNvSpPr/>
          <p:nvPr/>
        </p:nvSpPr>
        <p:spPr>
          <a:xfrm>
            <a:off x="3294758" y="1648912"/>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01</a:t>
            </a:r>
          </a:p>
        </p:txBody>
      </p:sp>
      <p:sp>
        <p:nvSpPr>
          <p:cNvPr id="31" name="Oval 30"/>
          <p:cNvSpPr/>
          <p:nvPr/>
        </p:nvSpPr>
        <p:spPr>
          <a:xfrm>
            <a:off x="8140419" y="4343939"/>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02</a:t>
            </a:r>
          </a:p>
        </p:txBody>
      </p:sp>
      <p:sp>
        <p:nvSpPr>
          <p:cNvPr id="32" name="Rectangle 31"/>
          <p:cNvSpPr/>
          <p:nvPr/>
        </p:nvSpPr>
        <p:spPr>
          <a:xfrm>
            <a:off x="4245309" y="1771368"/>
            <a:ext cx="5451091" cy="1148841"/>
          </a:xfrm>
          <a:prstGeom prst="rect">
            <a:avLst/>
          </a:prstGeom>
        </p:spPr>
        <p:txBody>
          <a:bodyPr wrap="square" lIns="121920" rIns="121920" bIns="60960">
            <a:spAutoFit/>
          </a:bodyPr>
          <a:lstStyle/>
          <a:p>
            <a:pPr>
              <a:lnSpc>
                <a:spcPct val="89000"/>
              </a:lnSpc>
            </a:pPr>
            <a:r>
              <a:rPr lang="en-US" sz="3200" dirty="0"/>
              <a:t>X xx </a:t>
            </a:r>
            <a:r>
              <a:rPr lang="en-US" sz="3200" dirty="0" err="1"/>
              <a:t>xxxxxxxxxxxx</a:t>
            </a:r>
            <a:endParaRPr lang="en-US" sz="3200" dirty="0"/>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a:t>
            </a:r>
            <a:r>
              <a:rPr lang="en-US" sz="1467" dirty="0"/>
              <a:t> x </a:t>
            </a:r>
            <a:r>
              <a:rPr lang="en-US" sz="1467" dirty="0" err="1"/>
              <a:t>xxxxx</a:t>
            </a:r>
            <a:r>
              <a:rPr lang="en-US" sz="1467" dirty="0"/>
              <a:t> </a:t>
            </a:r>
            <a:r>
              <a:rPr lang="en-US" sz="1467" dirty="0" err="1"/>
              <a:t>xxxxx</a:t>
            </a:r>
            <a:r>
              <a:rPr lang="en-US" sz="1467" dirty="0"/>
              <a:t> x xxx </a:t>
            </a:r>
            <a:r>
              <a:rPr lang="en-US" sz="1467" dirty="0" err="1"/>
              <a:t>xxx</a:t>
            </a:r>
            <a:r>
              <a:rPr lang="en-US" sz="1467" dirty="0"/>
              <a:t> Xx </a:t>
            </a:r>
            <a:r>
              <a:rPr lang="en-US" sz="1467" dirty="0" err="1"/>
              <a:t>xxxx</a:t>
            </a:r>
            <a:r>
              <a:rPr lang="en-US" sz="1467" dirty="0"/>
              <a:t> x </a:t>
            </a:r>
            <a:r>
              <a:rPr lang="en-US" sz="1467" dirty="0" err="1"/>
              <a:t>xxxxxxxxx</a:t>
            </a:r>
            <a:r>
              <a:rPr lang="en-US" sz="1467" dirty="0"/>
              <a:t> </a:t>
            </a:r>
            <a:r>
              <a:rPr lang="en-US" sz="1467" dirty="0" err="1"/>
              <a:t>xxxx</a:t>
            </a:r>
            <a:r>
              <a:rPr lang="en-US" sz="1467" dirty="0"/>
              <a:t> </a:t>
            </a:r>
            <a:r>
              <a:rPr lang="en-US" sz="1467" dirty="0" err="1"/>
              <a:t>xxxxx</a:t>
            </a:r>
            <a:r>
              <a:rPr lang="en-US" sz="1467" dirty="0"/>
              <a:t> Xx </a:t>
            </a:r>
            <a:r>
              <a:rPr lang="en-US" sz="1467" dirty="0" err="1"/>
              <a:t>xxxxxxx</a:t>
            </a:r>
            <a:r>
              <a:rPr lang="en-US" sz="1467" dirty="0"/>
              <a:t> xx </a:t>
            </a:r>
            <a:r>
              <a:rPr lang="en-US" sz="1467" dirty="0" err="1"/>
              <a:t>xxxxx</a:t>
            </a:r>
            <a:r>
              <a:rPr lang="en-US" sz="1467" dirty="0"/>
              <a:t> xx </a:t>
            </a:r>
            <a:r>
              <a:rPr lang="en-US" sz="1467" dirty="0" err="1"/>
              <a:t>xxxxxxxxx</a:t>
            </a:r>
            <a:r>
              <a:rPr lang="en-US" sz="1467" dirty="0"/>
              <a:t> x </a:t>
            </a:r>
          </a:p>
        </p:txBody>
      </p:sp>
      <p:sp>
        <p:nvSpPr>
          <p:cNvPr id="33" name="Rectangle 32"/>
          <p:cNvSpPr/>
          <p:nvPr/>
        </p:nvSpPr>
        <p:spPr>
          <a:xfrm>
            <a:off x="2591612" y="4468973"/>
            <a:ext cx="5428941" cy="1148841"/>
          </a:xfrm>
          <a:prstGeom prst="rect">
            <a:avLst/>
          </a:prstGeom>
        </p:spPr>
        <p:txBody>
          <a:bodyPr wrap="square" lIns="121920" rIns="121920" bIns="60960">
            <a:spAutoFit/>
          </a:bodyPr>
          <a:lstStyle/>
          <a:p>
            <a:pPr algn="r">
              <a:lnSpc>
                <a:spcPct val="89000"/>
              </a:lnSpc>
            </a:pPr>
            <a:r>
              <a:rPr lang="en-US" sz="3200" dirty="0"/>
              <a:t>Xx xxx </a:t>
            </a:r>
            <a:r>
              <a:rPr lang="en-US" sz="3200" dirty="0" err="1"/>
              <a:t>xxx</a:t>
            </a:r>
            <a:r>
              <a:rPr lang="en-US" sz="3200" dirty="0"/>
              <a:t> x </a:t>
            </a:r>
            <a:r>
              <a:rPr lang="en-US" sz="3200" dirty="0" err="1"/>
              <a:t>xxxxxxxx</a:t>
            </a:r>
            <a:endParaRPr lang="en-US" sz="3200" dirty="0"/>
          </a:p>
          <a:p>
            <a:pPr algn="r">
              <a:lnSpc>
                <a:spcPct val="89000"/>
              </a:lnSpc>
            </a:pPr>
            <a:r>
              <a:rPr lang="en-US" sz="1467" dirty="0"/>
              <a:t> x xxx </a:t>
            </a:r>
            <a:r>
              <a:rPr lang="en-US" sz="1467" dirty="0" err="1"/>
              <a:t>xxx</a:t>
            </a:r>
            <a:r>
              <a:rPr lang="en-US" sz="1467" dirty="0"/>
              <a:t> </a:t>
            </a:r>
            <a:r>
              <a:rPr lang="en-US" sz="1467" dirty="0" err="1"/>
              <a:t>xxx</a:t>
            </a:r>
            <a:r>
              <a:rPr lang="en-US" sz="1467" dirty="0"/>
              <a:t>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 </a:t>
            </a:r>
            <a:r>
              <a:rPr lang="en-US" sz="1467" dirty="0" err="1"/>
              <a:t>xxxxxxxxx</a:t>
            </a:r>
            <a:r>
              <a:rPr lang="en-US" sz="1467" dirty="0"/>
              <a:t> </a:t>
            </a:r>
            <a:r>
              <a:rPr lang="en-US" sz="1467" dirty="0" err="1"/>
              <a:t>xxxxxxxx</a:t>
            </a:r>
            <a:r>
              <a:rPr lang="en-US" sz="1467" dirty="0"/>
              <a:t> </a:t>
            </a:r>
            <a:r>
              <a:rPr lang="en-US" sz="1467" dirty="0" err="1"/>
              <a:t>xxxxxx</a:t>
            </a:r>
            <a:r>
              <a:rPr lang="en-US" sz="1467" dirty="0"/>
              <a:t> </a:t>
            </a:r>
            <a:r>
              <a:rPr lang="en-US" sz="1467" dirty="0" err="1"/>
              <a:t>xxxxxxxxxx</a:t>
            </a:r>
            <a:r>
              <a:rPr lang="en-US" sz="1467" dirty="0"/>
              <a:t> x Xxx x; </a:t>
            </a:r>
            <a:r>
              <a:rPr lang="en-US" sz="1467" dirty="0" err="1"/>
              <a:t>Xxxxx</a:t>
            </a:r>
            <a:r>
              <a:rPr lang="en-US" sz="1467" dirty="0"/>
              <a:t> xxx </a:t>
            </a:r>
            <a:r>
              <a:rPr lang="en-US" sz="1467" dirty="0" err="1"/>
              <a:t>xxxxx</a:t>
            </a:r>
            <a:r>
              <a:rPr lang="en-US" sz="1467" dirty="0"/>
              <a:t> x xxx </a:t>
            </a:r>
            <a:r>
              <a:rPr lang="en-US" sz="1467" dirty="0" err="1"/>
              <a:t>xxxxxxxxxxxxxx</a:t>
            </a:r>
            <a:r>
              <a:rPr lang="en-US" sz="1467" dirty="0"/>
              <a:t> </a:t>
            </a:r>
            <a:r>
              <a:rPr lang="en-US" sz="1467" dirty="0" err="1"/>
              <a:t>xxxxxxxx</a:t>
            </a:r>
            <a:r>
              <a:rPr lang="en-US" sz="1467" dirty="0"/>
              <a:t> </a:t>
            </a:r>
            <a:r>
              <a:rPr lang="en-US" sz="1467" dirty="0" err="1"/>
              <a:t>xxxx</a:t>
            </a:r>
            <a:r>
              <a:rPr lang="en-US" sz="1467" dirty="0"/>
              <a:t> </a:t>
            </a:r>
          </a:p>
        </p:txBody>
      </p:sp>
      <p:sp>
        <p:nvSpPr>
          <p:cNvPr id="34" name="Title 33"/>
          <p:cNvSpPr>
            <a:spLocks noGrp="1"/>
          </p:cNvSpPr>
          <p:nvPr>
            <p:ph type="title"/>
          </p:nvPr>
        </p:nvSpPr>
        <p:spPr/>
        <p:txBody>
          <a:bodyPr/>
          <a:lstStyle/>
          <a:p>
            <a:r>
              <a:rPr lang="en-US" dirty="0" err="1"/>
              <a:t>Xxxxxxxx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35" name="Text Placeholder 34"/>
          <p:cNvSpPr>
            <a:spLocks noGrp="1"/>
          </p:cNvSpPr>
          <p:nvPr>
            <p:ph type="body" sz="quarter" idx="10"/>
          </p:nvPr>
        </p:nvSpPr>
        <p:spPr/>
        <p:txBody>
          <a:bodyPr/>
          <a:lstStyle/>
          <a:p>
            <a:r>
              <a:rPr lang="en-US" dirty="0"/>
              <a:t>x </a:t>
            </a:r>
            <a:r>
              <a:rPr lang="en-US" dirty="0" err="1"/>
              <a:t>xxxx</a:t>
            </a:r>
            <a:r>
              <a:rPr lang="en-US" dirty="0"/>
              <a:t> x </a:t>
            </a:r>
            <a:r>
              <a:rPr lang="en-US" dirty="0" err="1"/>
              <a:t>xxxxxxxxxx</a:t>
            </a:r>
            <a:r>
              <a:rPr lang="en-US" dirty="0"/>
              <a:t> </a:t>
            </a:r>
          </a:p>
        </p:txBody>
      </p:sp>
      <p:sp>
        <p:nvSpPr>
          <p:cNvPr id="36" name="Freeform 33"/>
          <p:cNvSpPr>
            <a:spLocks noChangeAspect="1" noEditPoints="1"/>
          </p:cNvSpPr>
          <p:nvPr/>
        </p:nvSpPr>
        <p:spPr bwMode="auto">
          <a:xfrm>
            <a:off x="1659260" y="2344264"/>
            <a:ext cx="650619" cy="632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7" name="Freeform 21"/>
          <p:cNvSpPr>
            <a:spLocks noEditPoints="1"/>
          </p:cNvSpPr>
          <p:nvPr/>
        </p:nvSpPr>
        <p:spPr bwMode="auto">
          <a:xfrm>
            <a:off x="9833408" y="3727723"/>
            <a:ext cx="631077" cy="629984"/>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80278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63" presetClass="path" presetSubtype="0" decel="50000" fill="hold" nodeType="withEffect">
                                  <p:stCondLst>
                                    <p:cond delay="0"/>
                                  </p:stCondLst>
                                  <p:childTnLst>
                                    <p:animMotion origin="layout" path="M 0 0 L 0.25 0 E" pathEditMode="relative" ptsTypes="">
                                      <p:cBhvr>
                                        <p:cTn id="9" dur="1000" spd="-100000" fill="hold"/>
                                        <p:tgtEl>
                                          <p:spTgt spid="29"/>
                                        </p:tgtEl>
                                        <p:attrNameLst>
                                          <p:attrName>ppt_x</p:attrName>
                                          <p:attrName>ppt_y</p:attrName>
                                        </p:attrNameLst>
                                      </p:cBhvr>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left)">
                                      <p:cBhvr>
                                        <p:cTn id="13" dur="900"/>
                                        <p:tgtEl>
                                          <p:spTgt spid="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4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35" presetClass="path" presetSubtype="0" decel="50000" fill="hold" nodeType="withEffect">
                                  <p:stCondLst>
                                    <p:cond delay="400"/>
                                  </p:stCondLst>
                                  <p:childTnLst>
                                    <p:animMotion origin="layout" path="M 0 0 L -0.25 0 E" pathEditMode="relative" ptsTypes="">
                                      <p:cBhvr>
                                        <p:cTn id="24" dur="1000" spd="-100000" fill="hold"/>
                                        <p:tgtEl>
                                          <p:spTgt spid="26"/>
                                        </p:tgtEl>
                                        <p:attrNameLst>
                                          <p:attrName>ppt_x</p:attrName>
                                          <p:attrName>ppt_y</p:attrName>
                                        </p:attrNameLst>
                                      </p:cBhvr>
                                    </p:animMotion>
                                  </p:childTnLst>
                                </p:cTn>
                              </p:par>
                              <p:par>
                                <p:cTn id="25" presetID="10" presetClass="entr" presetSubtype="0" fill="hold" grpId="0" nodeType="withEffect">
                                  <p:stCondLst>
                                    <p:cond delay="120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0" grpId="0" animBg="1"/>
      <p:bldP spid="31" grpId="0" animBg="1"/>
      <p:bldP spid="32" grpId="0"/>
      <p:bldP spid="33" grpId="0"/>
      <p:bldP spid="36" grpId="0" animBg="1"/>
      <p:bldP spid="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445536"/>
          </a:xfrm>
          <a:prstGeom prst="rect">
            <a:avLst/>
          </a:prstGeom>
        </p:spPr>
        <p:txBody>
          <a:bodyPr wrap="square" lIns="243840" rIns="243840" bIns="97536">
            <a:spAutoFit/>
          </a:bodyPr>
          <a:lstStyle/>
          <a:p>
            <a:pPr algn="r">
              <a:lnSpc>
                <a:spcPct val="89000"/>
              </a:lnSpc>
            </a:pPr>
            <a:r>
              <a:rPr lang="en-US" sz="2133" dirty="0"/>
              <a:t>INTERVIEWS</a:t>
            </a:r>
          </a:p>
          <a:p>
            <a:pPr algn="r">
              <a:lnSpc>
                <a:spcPct val="89000"/>
              </a:lnSpc>
            </a:pPr>
            <a:r>
              <a:rPr lang="en-US" sz="1467" dirty="0"/>
              <a:t>Fortune 100 executives have much to share, we will interview them an compile best-practices</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445536"/>
          </a:xfrm>
          <a:prstGeom prst="rect">
            <a:avLst/>
          </a:prstGeom>
        </p:spPr>
        <p:txBody>
          <a:bodyPr wrap="square" lIns="243840" rIns="243840" bIns="97536">
            <a:spAutoFit/>
          </a:bodyPr>
          <a:lstStyle/>
          <a:p>
            <a:pPr>
              <a:lnSpc>
                <a:spcPct val="89000"/>
              </a:lnSpc>
            </a:pPr>
            <a:r>
              <a:rPr lang="en-US" sz="2133" dirty="0"/>
              <a:t>RESOURCES</a:t>
            </a:r>
          </a:p>
          <a:p>
            <a:pPr>
              <a:lnSpc>
                <a:spcPct val="89000"/>
              </a:lnSpc>
            </a:pPr>
            <a:r>
              <a:rPr lang="en-US" sz="1467" dirty="0"/>
              <a:t>Finding and distributing the best corporate resources is a daunting task. We will master it.</a:t>
            </a:r>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244615"/>
          </a:xfrm>
          <a:prstGeom prst="rect">
            <a:avLst/>
          </a:prstGeom>
        </p:spPr>
        <p:txBody>
          <a:bodyPr wrap="square" lIns="243840" rIns="243840" bIns="97536">
            <a:spAutoFit/>
          </a:bodyPr>
          <a:lstStyle/>
          <a:p>
            <a:pPr>
              <a:lnSpc>
                <a:spcPct val="89000"/>
              </a:lnSpc>
            </a:pPr>
            <a:r>
              <a:rPr lang="en-US" sz="2133" dirty="0"/>
              <a:t>INSIGHTS</a:t>
            </a:r>
          </a:p>
          <a:p>
            <a:pPr>
              <a:lnSpc>
                <a:spcPct val="89000"/>
              </a:lnSpc>
            </a:pPr>
            <a:r>
              <a:rPr lang="en-US" sz="1467" dirty="0"/>
              <a:t>We will email our members weekly insights to help them develop their career.</a:t>
            </a:r>
          </a:p>
        </p:txBody>
      </p:sp>
      <p:sp>
        <p:nvSpPr>
          <p:cNvPr id="23" name="Freeform 93"/>
          <p:cNvSpPr>
            <a:spLocks noEditPoints="1"/>
          </p:cNvSpPr>
          <p:nvPr/>
        </p:nvSpPr>
        <p:spPr bwMode="auto">
          <a:xfrm>
            <a:off x="8359741" y="2132856"/>
            <a:ext cx="400555" cy="51988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noEditPoints="1"/>
          </p:cNvSpPr>
          <p:nvPr/>
        </p:nvSpPr>
        <p:spPr bwMode="auto">
          <a:xfrm>
            <a:off x="8359741" y="4401108"/>
            <a:ext cx="371699" cy="576448"/>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4"/>
          <p:cNvSpPr>
            <a:spLocks noEditPoints="1"/>
          </p:cNvSpPr>
          <p:nvPr/>
        </p:nvSpPr>
        <p:spPr bwMode="auto">
          <a:xfrm>
            <a:off x="3290152" y="3548253"/>
            <a:ext cx="405298" cy="600827"/>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26" name="Picture 25"/>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rc 11"/>
          <p:cNvSpPr/>
          <p:nvPr/>
        </p:nvSpPr>
        <p:spPr>
          <a:xfrm>
            <a:off x="1727200" y="3530091"/>
            <a:ext cx="1759073" cy="128152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Arc 13"/>
          <p:cNvSpPr/>
          <p:nvPr/>
        </p:nvSpPr>
        <p:spPr>
          <a:xfrm>
            <a:off x="5221843" y="3532231"/>
            <a:ext cx="1753199" cy="127724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5" name="Arc 14"/>
          <p:cNvSpPr/>
          <p:nvPr/>
        </p:nvSpPr>
        <p:spPr>
          <a:xfrm>
            <a:off x="1738743" y="2263468"/>
            <a:ext cx="5236300" cy="3814773"/>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8" name="Arc 17"/>
          <p:cNvSpPr/>
          <p:nvPr/>
        </p:nvSpPr>
        <p:spPr>
          <a:xfrm>
            <a:off x="3481493" y="1574076"/>
            <a:ext cx="6975043" cy="5081491"/>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Arc 18"/>
          <p:cNvSpPr/>
          <p:nvPr/>
        </p:nvSpPr>
        <p:spPr>
          <a:xfrm>
            <a:off x="6953528" y="3528385"/>
            <a:ext cx="1763752" cy="128493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Arc 19"/>
          <p:cNvSpPr/>
          <p:nvPr/>
        </p:nvSpPr>
        <p:spPr>
          <a:xfrm>
            <a:off x="6960547" y="2896853"/>
            <a:ext cx="3497480" cy="254800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1" name="Arc 20"/>
          <p:cNvSpPr/>
          <p:nvPr/>
        </p:nvSpPr>
        <p:spPr>
          <a:xfrm>
            <a:off x="5229013" y="2905760"/>
            <a:ext cx="3482339" cy="2530187"/>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Arc 21"/>
          <p:cNvSpPr/>
          <p:nvPr/>
        </p:nvSpPr>
        <p:spPr>
          <a:xfrm>
            <a:off x="3481493" y="2922415"/>
            <a:ext cx="3480544" cy="2496877"/>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Arc 22"/>
          <p:cNvSpPr/>
          <p:nvPr/>
        </p:nvSpPr>
        <p:spPr>
          <a:xfrm>
            <a:off x="3472717" y="2263468"/>
            <a:ext cx="5236300" cy="3814773"/>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4" name="Oval 23"/>
          <p:cNvSpPr/>
          <p:nvPr/>
        </p:nvSpPr>
        <p:spPr>
          <a:xfrm rot="5400000">
            <a:off x="2706253" y="2208123"/>
            <a:ext cx="670560" cy="665795"/>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50%</a:t>
            </a:r>
          </a:p>
        </p:txBody>
      </p:sp>
      <p:sp>
        <p:nvSpPr>
          <p:cNvPr id="25" name="Oval 24"/>
          <p:cNvSpPr/>
          <p:nvPr/>
        </p:nvSpPr>
        <p:spPr>
          <a:xfrm rot="5400000">
            <a:off x="6331847" y="1975289"/>
            <a:ext cx="670560" cy="665795"/>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50%</a:t>
            </a:r>
          </a:p>
        </p:txBody>
      </p:sp>
      <p:sp>
        <p:nvSpPr>
          <p:cNvPr id="26" name="Oval 25"/>
          <p:cNvSpPr/>
          <p:nvPr/>
        </p:nvSpPr>
        <p:spPr>
          <a:xfrm rot="5400000">
            <a:off x="7410977" y="1361456"/>
            <a:ext cx="670560" cy="665795"/>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75%</a:t>
            </a:r>
          </a:p>
        </p:txBody>
      </p:sp>
      <p:sp>
        <p:nvSpPr>
          <p:cNvPr id="27" name="Title 26"/>
          <p:cNvSpPr>
            <a:spLocks noGrp="1"/>
          </p:cNvSpPr>
          <p:nvPr>
            <p:ph type="title"/>
          </p:nvPr>
        </p:nvSpPr>
        <p:spPr/>
        <p:txBody>
          <a:bodyPr/>
          <a:lstStyle/>
          <a:p>
            <a:r>
              <a:rPr lang="en-US" dirty="0"/>
              <a:t>Xx xxx </a:t>
            </a:r>
            <a:r>
              <a:rPr lang="en-US" dirty="0" err="1"/>
              <a:t>xxxxxxxx</a:t>
            </a:r>
            <a:r>
              <a:rPr lang="en-US" dirty="0"/>
              <a:t> xxx </a:t>
            </a:r>
            <a:r>
              <a:rPr lang="en-US" dirty="0" err="1"/>
              <a:t>xxxx</a:t>
            </a:r>
            <a:r>
              <a:rPr lang="en-US" dirty="0"/>
              <a:t> </a:t>
            </a:r>
            <a:r>
              <a:rPr lang="en-US" dirty="0" err="1"/>
              <a:t>xxxxx</a:t>
            </a:r>
            <a:r>
              <a:rPr lang="en-US" dirty="0"/>
              <a:t> </a:t>
            </a:r>
            <a:r>
              <a:rPr lang="en-US" dirty="0" err="1"/>
              <a:t>xxxxxxxxx</a:t>
            </a:r>
            <a:r>
              <a:rPr lang="en-US" dirty="0"/>
              <a:t> </a:t>
            </a:r>
            <a:r>
              <a:rPr lang="en-US" dirty="0" err="1"/>
              <a:t>xxxxx</a:t>
            </a:r>
            <a:endParaRPr lang="en-US" dirty="0"/>
          </a:p>
        </p:txBody>
      </p:sp>
      <p:sp>
        <p:nvSpPr>
          <p:cNvPr id="28" name="Rectangle 27"/>
          <p:cNvSpPr/>
          <p:nvPr/>
        </p:nvSpPr>
        <p:spPr>
          <a:xfrm>
            <a:off x="914400" y="4232278"/>
            <a:ext cx="1625600" cy="1405449"/>
          </a:xfrm>
          <a:prstGeom prst="rect">
            <a:avLst/>
          </a:prstGeom>
        </p:spPr>
        <p:txBody>
          <a:bodyPr wrap="square" lIns="0" rIns="0">
            <a:spAutoFit/>
          </a:bodyPr>
          <a:lstStyle/>
          <a:p>
            <a:r>
              <a:rPr lang="en-US" sz="2133" dirty="0"/>
              <a:t>Xx </a:t>
            </a:r>
            <a:r>
              <a:rPr lang="en-US" sz="2133" dirty="0" err="1"/>
              <a:t>xx</a:t>
            </a:r>
            <a:r>
              <a:rPr lang="en-US" sz="2133" dirty="0"/>
              <a:t> 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5" name="Rectangle 4"/>
          <p:cNvSpPr/>
          <p:nvPr/>
        </p:nvSpPr>
        <p:spPr>
          <a:xfrm>
            <a:off x="914400" y="4109893"/>
            <a:ext cx="1638936" cy="12192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2659253" y="4109893"/>
            <a:ext cx="1638936" cy="12192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4404107" y="4109893"/>
            <a:ext cx="1638936" cy="1219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6148960" y="4109893"/>
            <a:ext cx="1638936" cy="12192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7893813" y="4109893"/>
            <a:ext cx="1638936" cy="12192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9638664" y="4109893"/>
            <a:ext cx="1638936" cy="12192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673281" y="4232278"/>
            <a:ext cx="1625600" cy="1405449"/>
          </a:xfrm>
          <a:prstGeom prst="rect">
            <a:avLst/>
          </a:prstGeom>
        </p:spPr>
        <p:txBody>
          <a:bodyPr wrap="square" lIns="0" rIns="0">
            <a:spAutoFit/>
          </a:bodyPr>
          <a:lstStyle/>
          <a:p>
            <a:r>
              <a:rPr lang="en-US" sz="2133" dirty="0"/>
              <a:t>Xx x xxx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0" name="Rectangle 29"/>
          <p:cNvSpPr/>
          <p:nvPr/>
        </p:nvSpPr>
        <p:spPr>
          <a:xfrm>
            <a:off x="4399388" y="4232278"/>
            <a:ext cx="1625600" cy="1405449"/>
          </a:xfrm>
          <a:prstGeom prst="rect">
            <a:avLst/>
          </a:prstGeom>
        </p:spPr>
        <p:txBody>
          <a:bodyPr wrap="square" lIns="0" rIns="0">
            <a:spAutoFit/>
          </a:bodyPr>
          <a:lstStyle/>
          <a:p>
            <a:r>
              <a:rPr lang="en-US" sz="2133" dirty="0"/>
              <a:t>Xx x </a:t>
            </a:r>
            <a:r>
              <a:rPr lang="en-US" sz="2133" dirty="0" err="1"/>
              <a:t>xxxxx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1" name="Rectangle 30"/>
          <p:cNvSpPr/>
          <p:nvPr/>
        </p:nvSpPr>
        <p:spPr>
          <a:xfrm>
            <a:off x="6147345" y="4232278"/>
            <a:ext cx="1625600" cy="1405449"/>
          </a:xfrm>
          <a:prstGeom prst="rect">
            <a:avLst/>
          </a:prstGeom>
        </p:spPr>
        <p:txBody>
          <a:bodyPr wrap="square" lIns="0" rIns="0">
            <a:spAutoFit/>
          </a:bodyPr>
          <a:lstStyle/>
          <a:p>
            <a:r>
              <a:rPr lang="en-US" sz="2133" dirty="0"/>
              <a:t>Xx 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2" name="Rectangle 31"/>
          <p:cNvSpPr/>
          <p:nvPr/>
        </p:nvSpPr>
        <p:spPr>
          <a:xfrm>
            <a:off x="7906227" y="4232278"/>
            <a:ext cx="1625600" cy="1405449"/>
          </a:xfrm>
          <a:prstGeom prst="rect">
            <a:avLst/>
          </a:prstGeom>
        </p:spPr>
        <p:txBody>
          <a:bodyPr wrap="square" lIns="0" rIns="0">
            <a:spAutoFit/>
          </a:bodyPr>
          <a:lstStyle/>
          <a:p>
            <a:r>
              <a:rPr lang="en-US" sz="2133" dirty="0"/>
              <a:t>Xx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3" name="Rectangle 32"/>
          <p:cNvSpPr/>
          <p:nvPr/>
        </p:nvSpPr>
        <p:spPr>
          <a:xfrm>
            <a:off x="9643259" y="4232278"/>
            <a:ext cx="1625600" cy="1405449"/>
          </a:xfrm>
          <a:prstGeom prst="rect">
            <a:avLst/>
          </a:prstGeom>
        </p:spPr>
        <p:txBody>
          <a:bodyPr wrap="square" lIns="0" rIns="0">
            <a:spAutoFit/>
          </a:bodyPr>
          <a:lstStyle/>
          <a:p>
            <a:r>
              <a:rPr lang="en-US" sz="2133" dirty="0"/>
              <a:t>Xx x xxx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4" name="Oval 33"/>
          <p:cNvSpPr/>
          <p:nvPr/>
        </p:nvSpPr>
        <p:spPr>
          <a:xfrm rot="5400000">
            <a:off x="4823241" y="2591045"/>
            <a:ext cx="670560" cy="665795"/>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25%</a:t>
            </a:r>
          </a:p>
        </p:txBody>
      </p:sp>
      <p:sp>
        <p:nvSpPr>
          <p:cNvPr id="35" name="Pie 34"/>
          <p:cNvSpPr/>
          <p:nvPr/>
        </p:nvSpPr>
        <p:spPr>
          <a:xfrm rot="5400000">
            <a:off x="6875295" y="4025900"/>
            <a:ext cx="186267" cy="186267"/>
          </a:xfrm>
          <a:prstGeom prst="pie">
            <a:avLst>
              <a:gd name="adj1" fmla="val 5320067"/>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Pie 35"/>
          <p:cNvSpPr/>
          <p:nvPr/>
        </p:nvSpPr>
        <p:spPr>
          <a:xfrm rot="5400000">
            <a:off x="5130441" y="4025900"/>
            <a:ext cx="186267" cy="186267"/>
          </a:xfrm>
          <a:prstGeom prst="pie">
            <a:avLst>
              <a:gd name="adj1" fmla="val 5320067"/>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Pie 36"/>
          <p:cNvSpPr/>
          <p:nvPr/>
        </p:nvSpPr>
        <p:spPr>
          <a:xfrm rot="5400000">
            <a:off x="3385588" y="4025900"/>
            <a:ext cx="186267" cy="186267"/>
          </a:xfrm>
          <a:prstGeom prst="pie">
            <a:avLst>
              <a:gd name="adj1" fmla="val 5320067"/>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Pie 37"/>
          <p:cNvSpPr/>
          <p:nvPr/>
        </p:nvSpPr>
        <p:spPr>
          <a:xfrm rot="5400000">
            <a:off x="1640735" y="4025900"/>
            <a:ext cx="186267" cy="186267"/>
          </a:xfrm>
          <a:prstGeom prst="pie">
            <a:avLst>
              <a:gd name="adj1" fmla="val 532006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Pie 38"/>
          <p:cNvSpPr/>
          <p:nvPr/>
        </p:nvSpPr>
        <p:spPr>
          <a:xfrm rot="5400000">
            <a:off x="8620148" y="4025900"/>
            <a:ext cx="186267" cy="186267"/>
          </a:xfrm>
          <a:prstGeom prst="pie">
            <a:avLst>
              <a:gd name="adj1" fmla="val 532006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Pie 39"/>
          <p:cNvSpPr/>
          <p:nvPr/>
        </p:nvSpPr>
        <p:spPr>
          <a:xfrm rot="5400000">
            <a:off x="10364999" y="4025900"/>
            <a:ext cx="186267" cy="186267"/>
          </a:xfrm>
          <a:prstGeom prst="pie">
            <a:avLst>
              <a:gd name="adj1" fmla="val 5320067"/>
              <a:gd name="adj2" fmla="val 1620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Oval 40"/>
          <p:cNvSpPr/>
          <p:nvPr/>
        </p:nvSpPr>
        <p:spPr>
          <a:xfrm rot="5400000">
            <a:off x="8934232" y="2616973"/>
            <a:ext cx="670560" cy="665795"/>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25%</a:t>
            </a:r>
          </a:p>
        </p:txBody>
      </p:sp>
    </p:spTree>
    <p:extLst>
      <p:ext uri="{BB962C8B-B14F-4D97-AF65-F5344CB8AC3E}">
        <p14:creationId xmlns:p14="http://schemas.microsoft.com/office/powerpoint/2010/main" val="54376259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a:t>
            </a:r>
            <a:r>
              <a:rPr lang="en-US" dirty="0"/>
              <a:t> x </a:t>
            </a:r>
            <a:r>
              <a:rPr lang="en-US" dirty="0" err="1"/>
              <a:t>xxxxxxxx</a:t>
            </a:r>
            <a:r>
              <a:rPr lang="en-US" dirty="0"/>
              <a:t> </a:t>
            </a:r>
            <a:r>
              <a:rPr lang="en-US" dirty="0" err="1"/>
              <a:t>xxxxx</a:t>
            </a:r>
            <a:r>
              <a:rPr lang="en-US" dirty="0"/>
              <a:t> xxx </a:t>
            </a:r>
            <a:r>
              <a:rPr lang="en-US" dirty="0" err="1"/>
              <a:t>xxx</a:t>
            </a:r>
            <a:endParaRPr lang="en-US" dirty="0"/>
          </a:p>
        </p:txBody>
      </p:sp>
      <p:sp>
        <p:nvSpPr>
          <p:cNvPr id="3" name="Text Placeholder 2"/>
          <p:cNvSpPr>
            <a:spLocks noGrp="1"/>
          </p:cNvSpPr>
          <p:nvPr>
            <p:ph type="body" sz="quarter" idx="10"/>
          </p:nvPr>
        </p:nvSpPr>
        <p:spPr/>
        <p:txBody>
          <a:bodyPr/>
          <a:lstStyle/>
          <a:p>
            <a:r>
              <a:rPr lang="en-US" dirty="0" err="1"/>
              <a:t>Xxxxxxx</a:t>
            </a:r>
            <a:r>
              <a:rPr lang="en-US" dirty="0"/>
              <a:t> </a:t>
            </a:r>
            <a:r>
              <a:rPr lang="en-US" dirty="0" err="1"/>
              <a:t>xxxxx</a:t>
            </a:r>
            <a:r>
              <a:rPr lang="en-US" dirty="0"/>
              <a:t> </a:t>
            </a:r>
            <a:r>
              <a:rPr lang="en-US" dirty="0" err="1"/>
              <a:t>xxxxx</a:t>
            </a:r>
            <a:r>
              <a:rPr lang="en-US" dirty="0"/>
              <a:t> </a:t>
            </a:r>
            <a:r>
              <a:rPr lang="en-US" dirty="0" err="1"/>
              <a:t>xxxxx</a:t>
            </a:r>
            <a:r>
              <a:rPr lang="en-US" dirty="0"/>
              <a:t> xx </a:t>
            </a:r>
            <a:r>
              <a:rPr lang="en-US" dirty="0" err="1"/>
              <a:t>xxxx</a:t>
            </a:r>
            <a:r>
              <a:rPr lang="en-US" dirty="0"/>
              <a:t> xx !</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$44 Xx </a:t>
            </a:r>
            <a:r>
              <a:rPr lang="en-US" sz="2133" dirty="0" err="1"/>
              <a:t>xx</a:t>
            </a:r>
            <a:r>
              <a:rPr lang="en-US" sz="2133" dirty="0"/>
              <a:t> </a:t>
            </a:r>
            <a:br>
              <a:rPr lang="en-US" sz="2133" dirty="0"/>
            </a:br>
            <a:r>
              <a:rPr lang="en-US" sz="1467" dirty="0" err="1"/>
              <a:t>Xxxxx</a:t>
            </a:r>
            <a:r>
              <a:rPr lang="en-US" sz="1467" dirty="0"/>
              <a:t> </a:t>
            </a:r>
            <a:r>
              <a:rPr lang="en-US" sz="1467" dirty="0" err="1"/>
              <a:t>xxxxxxxx</a:t>
            </a:r>
            <a:r>
              <a:rPr lang="en-US" sz="1467" dirty="0"/>
              <a:t> </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0" name="Group 69"/>
          <p:cNvGrpSpPr>
            <a:grpSpLocks noChangeAspect="1"/>
          </p:cNvGrpSpPr>
          <p:nvPr/>
        </p:nvGrpSpPr>
        <p:grpSpPr>
          <a:xfrm>
            <a:off x="7600055" y="4570221"/>
            <a:ext cx="1042339" cy="1043140"/>
            <a:chOff x="3622675" y="2641600"/>
            <a:chExt cx="2062163" cy="2063750"/>
          </a:xfrm>
        </p:grpSpPr>
        <p:sp>
          <p:nvSpPr>
            <p:cNvPr id="54" name="Oval 36"/>
            <p:cNvSpPr>
              <a:spLocks noChangeArrowheads="1"/>
            </p:cNvSpPr>
            <p:nvPr/>
          </p:nvSpPr>
          <p:spPr bwMode="auto">
            <a:xfrm>
              <a:off x="3622675" y="2641600"/>
              <a:ext cx="2062163" cy="206375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39"/>
            <p:cNvSpPr>
              <a:spLocks noEditPoints="1"/>
            </p:cNvSpPr>
            <p:nvPr/>
          </p:nvSpPr>
          <p:spPr bwMode="auto">
            <a:xfrm>
              <a:off x="4170363" y="3049588"/>
              <a:ext cx="966788" cy="1247775"/>
            </a:xfrm>
            <a:custGeom>
              <a:avLst/>
              <a:gdLst>
                <a:gd name="T0" fmla="*/ 64 w 166"/>
                <a:gd name="T1" fmla="*/ 40 h 214"/>
                <a:gd name="T2" fmla="*/ 32 w 166"/>
                <a:gd name="T3" fmla="*/ 40 h 214"/>
                <a:gd name="T4" fmla="*/ 48 w 166"/>
                <a:gd name="T5" fmla="*/ 36 h 214"/>
                <a:gd name="T6" fmla="*/ 48 w 166"/>
                <a:gd name="T7" fmla="*/ 44 h 214"/>
                <a:gd name="T8" fmla="*/ 48 w 166"/>
                <a:gd name="T9" fmla="*/ 36 h 214"/>
                <a:gd name="T10" fmla="*/ 159 w 166"/>
                <a:gd name="T11" fmla="*/ 91 h 214"/>
                <a:gd name="T12" fmla="*/ 166 w 166"/>
                <a:gd name="T13" fmla="*/ 40 h 214"/>
                <a:gd name="T14" fmla="*/ 0 w 166"/>
                <a:gd name="T15" fmla="*/ 40 h 214"/>
                <a:gd name="T16" fmla="*/ 8 w 166"/>
                <a:gd name="T17" fmla="*/ 90 h 214"/>
                <a:gd name="T18" fmla="*/ 8 w 166"/>
                <a:gd name="T19" fmla="*/ 124 h 214"/>
                <a:gd name="T20" fmla="*/ 0 w 166"/>
                <a:gd name="T21" fmla="*/ 175 h 214"/>
                <a:gd name="T22" fmla="*/ 166 w 166"/>
                <a:gd name="T23" fmla="*/ 175 h 214"/>
                <a:gd name="T24" fmla="*/ 159 w 166"/>
                <a:gd name="T25" fmla="*/ 124 h 214"/>
                <a:gd name="T26" fmla="*/ 5 w 166"/>
                <a:gd name="T27" fmla="*/ 40 h 214"/>
                <a:gd name="T28" fmla="*/ 161 w 166"/>
                <a:gd name="T29" fmla="*/ 40 h 214"/>
                <a:gd name="T30" fmla="*/ 5 w 166"/>
                <a:gd name="T31" fmla="*/ 40 h 214"/>
                <a:gd name="T32" fmla="*/ 123 w 166"/>
                <a:gd name="T33" fmla="*/ 142 h 214"/>
                <a:gd name="T34" fmla="*/ 154 w 166"/>
                <a:gd name="T35" fmla="*/ 128 h 214"/>
                <a:gd name="T36" fmla="*/ 155 w 166"/>
                <a:gd name="T37" fmla="*/ 161 h 214"/>
                <a:gd name="T38" fmla="*/ 83 w 166"/>
                <a:gd name="T39" fmla="*/ 209 h 214"/>
                <a:gd name="T40" fmla="*/ 12 w 166"/>
                <a:gd name="T41" fmla="*/ 160 h 214"/>
                <a:gd name="T42" fmla="*/ 12 w 166"/>
                <a:gd name="T43" fmla="*/ 128 h 214"/>
                <a:gd name="T44" fmla="*/ 44 w 166"/>
                <a:gd name="T45" fmla="*/ 142 h 214"/>
                <a:gd name="T46" fmla="*/ 44 w 166"/>
                <a:gd name="T47" fmla="*/ 137 h 214"/>
                <a:gd name="T48" fmla="*/ 12 w 166"/>
                <a:gd name="T49" fmla="*/ 93 h 214"/>
                <a:gd name="T50" fmla="*/ 12 w 166"/>
                <a:gd name="T51" fmla="*/ 61 h 214"/>
                <a:gd name="T52" fmla="*/ 154 w 166"/>
                <a:gd name="T53" fmla="*/ 61 h 214"/>
                <a:gd name="T54" fmla="*/ 155 w 166"/>
                <a:gd name="T55" fmla="*/ 93 h 214"/>
                <a:gd name="T56" fmla="*/ 122 w 166"/>
                <a:gd name="T57" fmla="*/ 137 h 214"/>
                <a:gd name="T58" fmla="*/ 83 w 166"/>
                <a:gd name="T59" fmla="*/ 101 h 214"/>
                <a:gd name="T60" fmla="*/ 83 w 166"/>
                <a:gd name="T61" fmla="*/ 173 h 214"/>
                <a:gd name="T62" fmla="*/ 83 w 166"/>
                <a:gd name="T63" fmla="*/ 101 h 214"/>
                <a:gd name="T64" fmla="*/ 59 w 166"/>
                <a:gd name="T65" fmla="*/ 144 h 214"/>
                <a:gd name="T66" fmla="*/ 107 w 166"/>
                <a:gd name="T67" fmla="*/ 14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214">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1" name="Group 70"/>
          <p:cNvGrpSpPr>
            <a:grpSpLocks noChangeAspect="1"/>
          </p:cNvGrpSpPr>
          <p:nvPr/>
        </p:nvGrpSpPr>
        <p:grpSpPr>
          <a:xfrm>
            <a:off x="7600055" y="3223291"/>
            <a:ext cx="1044747" cy="1043140"/>
            <a:chOff x="7077075" y="2630488"/>
            <a:chExt cx="2066925" cy="2063750"/>
          </a:xfrm>
        </p:grpSpPr>
        <p:sp>
          <p:nvSpPr>
            <p:cNvPr id="55" name="Oval 37"/>
            <p:cNvSpPr>
              <a:spLocks noChangeArrowheads="1"/>
            </p:cNvSpPr>
            <p:nvPr/>
          </p:nvSpPr>
          <p:spPr bwMode="auto">
            <a:xfrm>
              <a:off x="7077075" y="2630488"/>
              <a:ext cx="2066925"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40"/>
            <p:cNvSpPr>
              <a:spLocks noEditPoints="1"/>
            </p:cNvSpPr>
            <p:nvPr/>
          </p:nvSpPr>
          <p:spPr bwMode="auto">
            <a:xfrm>
              <a:off x="7408863" y="2927350"/>
              <a:ext cx="1403350" cy="1404938"/>
            </a:xfrm>
            <a:custGeom>
              <a:avLst/>
              <a:gdLst>
                <a:gd name="T0" fmla="*/ 35 w 241"/>
                <a:gd name="T1" fmla="*/ 116 h 241"/>
                <a:gd name="T2" fmla="*/ 68 w 241"/>
                <a:gd name="T3" fmla="*/ 79 h 241"/>
                <a:gd name="T4" fmla="*/ 67 w 241"/>
                <a:gd name="T5" fmla="*/ 69 h 241"/>
                <a:gd name="T6" fmla="*/ 100 w 241"/>
                <a:gd name="T7" fmla="*/ 36 h 241"/>
                <a:gd name="T8" fmla="*/ 172 w 241"/>
                <a:gd name="T9" fmla="*/ 20 h 241"/>
                <a:gd name="T10" fmla="*/ 127 w 241"/>
                <a:gd name="T11" fmla="*/ 100 h 241"/>
                <a:gd name="T12" fmla="*/ 124 w 241"/>
                <a:gd name="T13" fmla="*/ 102 h 241"/>
                <a:gd name="T14" fmla="*/ 110 w 241"/>
                <a:gd name="T15" fmla="*/ 116 h 241"/>
                <a:gd name="T16" fmla="*/ 128 w 241"/>
                <a:gd name="T17" fmla="*/ 105 h 241"/>
                <a:gd name="T18" fmla="*/ 175 w 241"/>
                <a:gd name="T19" fmla="*/ 17 h 241"/>
                <a:gd name="T20" fmla="*/ 96 w 241"/>
                <a:gd name="T21" fmla="*/ 33 h 241"/>
                <a:gd name="T22" fmla="*/ 63 w 241"/>
                <a:gd name="T23" fmla="*/ 75 h 241"/>
                <a:gd name="T24" fmla="*/ 32 w 241"/>
                <a:gd name="T25" fmla="*/ 118 h 241"/>
                <a:gd name="T26" fmla="*/ 239 w 241"/>
                <a:gd name="T27" fmla="*/ 155 h 241"/>
                <a:gd name="T28" fmla="*/ 237 w 241"/>
                <a:gd name="T29" fmla="*/ 153 h 241"/>
                <a:gd name="T30" fmla="*/ 135 w 241"/>
                <a:gd name="T31" fmla="*/ 153 h 241"/>
                <a:gd name="T32" fmla="*/ 131 w 241"/>
                <a:gd name="T33" fmla="*/ 232 h 241"/>
                <a:gd name="T34" fmla="*/ 120 w 241"/>
                <a:gd name="T35" fmla="*/ 129 h 241"/>
                <a:gd name="T36" fmla="*/ 16 w 241"/>
                <a:gd name="T37" fmla="*/ 128 h 241"/>
                <a:gd name="T38" fmla="*/ 14 w 241"/>
                <a:gd name="T39" fmla="*/ 131 h 241"/>
                <a:gd name="T40" fmla="*/ 1 w 241"/>
                <a:gd name="T41" fmla="*/ 239 h 241"/>
                <a:gd name="T42" fmla="*/ 4 w 241"/>
                <a:gd name="T43" fmla="*/ 239 h 241"/>
                <a:gd name="T44" fmla="*/ 116 w 241"/>
                <a:gd name="T45" fmla="*/ 133 h 241"/>
                <a:gd name="T46" fmla="*/ 130 w 241"/>
                <a:gd name="T47" fmla="*/ 238 h 241"/>
                <a:gd name="T48" fmla="*/ 130 w 241"/>
                <a:gd name="T49" fmla="*/ 239 h 241"/>
                <a:gd name="T50" fmla="*/ 131 w 241"/>
                <a:gd name="T51" fmla="*/ 239 h 241"/>
                <a:gd name="T52" fmla="*/ 131 w 241"/>
                <a:gd name="T53" fmla="*/ 239 h 241"/>
                <a:gd name="T54" fmla="*/ 131 w 241"/>
                <a:gd name="T55" fmla="*/ 239 h 241"/>
                <a:gd name="T56" fmla="*/ 132 w 241"/>
                <a:gd name="T57" fmla="*/ 239 h 241"/>
                <a:gd name="T58" fmla="*/ 132 w 241"/>
                <a:gd name="T59" fmla="*/ 239 h 241"/>
                <a:gd name="T60" fmla="*/ 133 w 241"/>
                <a:gd name="T61" fmla="*/ 239 h 241"/>
                <a:gd name="T62" fmla="*/ 133 w 241"/>
                <a:gd name="T63" fmla="*/ 239 h 241"/>
                <a:gd name="T64" fmla="*/ 133 w 241"/>
                <a:gd name="T65" fmla="*/ 239 h 241"/>
                <a:gd name="T66" fmla="*/ 134 w 241"/>
                <a:gd name="T67" fmla="*/ 238 h 241"/>
                <a:gd name="T68" fmla="*/ 134 w 241"/>
                <a:gd name="T69" fmla="*/ 238 h 241"/>
                <a:gd name="T70" fmla="*/ 140 w 241"/>
                <a:gd name="T71" fmla="*/ 157 h 241"/>
                <a:gd name="T72" fmla="*/ 236 w 241"/>
                <a:gd name="T73" fmla="*/ 239 h 241"/>
                <a:gd name="T74" fmla="*/ 239 w 241"/>
                <a:gd name="T7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41">
                  <a:moveTo>
                    <a:pt x="32" y="118"/>
                  </a:moveTo>
                  <a:cubicBezTo>
                    <a:pt x="33" y="118"/>
                    <a:pt x="35" y="117"/>
                    <a:pt x="35" y="116"/>
                  </a:cubicBezTo>
                  <a:cubicBezTo>
                    <a:pt x="35" y="93"/>
                    <a:pt x="46" y="79"/>
                    <a:pt x="66" y="79"/>
                  </a:cubicBezTo>
                  <a:cubicBezTo>
                    <a:pt x="66" y="79"/>
                    <a:pt x="67" y="79"/>
                    <a:pt x="68" y="79"/>
                  </a:cubicBezTo>
                  <a:cubicBezTo>
                    <a:pt x="68" y="78"/>
                    <a:pt x="68" y="77"/>
                    <a:pt x="68" y="77"/>
                  </a:cubicBezTo>
                  <a:cubicBezTo>
                    <a:pt x="67" y="74"/>
                    <a:pt x="67" y="71"/>
                    <a:pt x="67" y="69"/>
                  </a:cubicBezTo>
                  <a:cubicBezTo>
                    <a:pt x="67" y="52"/>
                    <a:pt x="81" y="38"/>
                    <a:pt x="98" y="38"/>
                  </a:cubicBezTo>
                  <a:cubicBezTo>
                    <a:pt x="99" y="38"/>
                    <a:pt x="100" y="37"/>
                    <a:pt x="100" y="36"/>
                  </a:cubicBezTo>
                  <a:cubicBezTo>
                    <a:pt x="109" y="11"/>
                    <a:pt x="135" y="5"/>
                    <a:pt x="156" y="12"/>
                  </a:cubicBezTo>
                  <a:cubicBezTo>
                    <a:pt x="162" y="14"/>
                    <a:pt x="167" y="17"/>
                    <a:pt x="172" y="20"/>
                  </a:cubicBezTo>
                  <a:cubicBezTo>
                    <a:pt x="186" y="33"/>
                    <a:pt x="192" y="53"/>
                    <a:pt x="186" y="71"/>
                  </a:cubicBezTo>
                  <a:cubicBezTo>
                    <a:pt x="178" y="95"/>
                    <a:pt x="152" y="108"/>
                    <a:pt x="127" y="100"/>
                  </a:cubicBezTo>
                  <a:cubicBezTo>
                    <a:pt x="126" y="100"/>
                    <a:pt x="125" y="100"/>
                    <a:pt x="125" y="101"/>
                  </a:cubicBezTo>
                  <a:cubicBezTo>
                    <a:pt x="124" y="101"/>
                    <a:pt x="124" y="102"/>
                    <a:pt x="124" y="102"/>
                  </a:cubicBezTo>
                  <a:cubicBezTo>
                    <a:pt x="124" y="108"/>
                    <a:pt x="119" y="113"/>
                    <a:pt x="113" y="113"/>
                  </a:cubicBezTo>
                  <a:cubicBezTo>
                    <a:pt x="111" y="113"/>
                    <a:pt x="110" y="114"/>
                    <a:pt x="110" y="116"/>
                  </a:cubicBezTo>
                  <a:cubicBezTo>
                    <a:pt x="110" y="117"/>
                    <a:pt x="111" y="118"/>
                    <a:pt x="113" y="118"/>
                  </a:cubicBezTo>
                  <a:cubicBezTo>
                    <a:pt x="120" y="118"/>
                    <a:pt x="127" y="113"/>
                    <a:pt x="128" y="105"/>
                  </a:cubicBezTo>
                  <a:cubicBezTo>
                    <a:pt x="155" y="113"/>
                    <a:pt x="182" y="98"/>
                    <a:pt x="191" y="72"/>
                  </a:cubicBezTo>
                  <a:cubicBezTo>
                    <a:pt x="197" y="52"/>
                    <a:pt x="191" y="30"/>
                    <a:pt x="175" y="17"/>
                  </a:cubicBezTo>
                  <a:cubicBezTo>
                    <a:pt x="169" y="13"/>
                    <a:pt x="164" y="9"/>
                    <a:pt x="157" y="7"/>
                  </a:cubicBezTo>
                  <a:cubicBezTo>
                    <a:pt x="134" y="0"/>
                    <a:pt x="107" y="6"/>
                    <a:pt x="96" y="33"/>
                  </a:cubicBezTo>
                  <a:cubicBezTo>
                    <a:pt x="77" y="34"/>
                    <a:pt x="62" y="50"/>
                    <a:pt x="62" y="69"/>
                  </a:cubicBezTo>
                  <a:cubicBezTo>
                    <a:pt x="62" y="71"/>
                    <a:pt x="62" y="73"/>
                    <a:pt x="63" y="75"/>
                  </a:cubicBezTo>
                  <a:cubicBezTo>
                    <a:pt x="43" y="76"/>
                    <a:pt x="30" y="92"/>
                    <a:pt x="30" y="116"/>
                  </a:cubicBezTo>
                  <a:cubicBezTo>
                    <a:pt x="30" y="117"/>
                    <a:pt x="31" y="118"/>
                    <a:pt x="32" y="118"/>
                  </a:cubicBezTo>
                  <a:close/>
                  <a:moveTo>
                    <a:pt x="241" y="238"/>
                  </a:moveTo>
                  <a:cubicBezTo>
                    <a:pt x="233" y="214"/>
                    <a:pt x="232" y="184"/>
                    <a:pt x="239" y="155"/>
                  </a:cubicBezTo>
                  <a:cubicBezTo>
                    <a:pt x="239" y="155"/>
                    <a:pt x="239" y="154"/>
                    <a:pt x="238" y="153"/>
                  </a:cubicBezTo>
                  <a:cubicBezTo>
                    <a:pt x="238" y="153"/>
                    <a:pt x="237" y="153"/>
                    <a:pt x="237" y="153"/>
                  </a:cubicBezTo>
                  <a:cubicBezTo>
                    <a:pt x="136" y="153"/>
                    <a:pt x="136" y="153"/>
                    <a:pt x="136" y="153"/>
                  </a:cubicBezTo>
                  <a:cubicBezTo>
                    <a:pt x="136" y="153"/>
                    <a:pt x="135" y="153"/>
                    <a:pt x="135" y="153"/>
                  </a:cubicBezTo>
                  <a:cubicBezTo>
                    <a:pt x="134" y="154"/>
                    <a:pt x="134" y="155"/>
                    <a:pt x="134" y="156"/>
                  </a:cubicBezTo>
                  <a:cubicBezTo>
                    <a:pt x="141" y="181"/>
                    <a:pt x="140" y="209"/>
                    <a:pt x="131" y="232"/>
                  </a:cubicBezTo>
                  <a:cubicBezTo>
                    <a:pt x="116" y="208"/>
                    <a:pt x="112" y="170"/>
                    <a:pt x="121" y="131"/>
                  </a:cubicBezTo>
                  <a:cubicBezTo>
                    <a:pt x="121" y="130"/>
                    <a:pt x="121" y="130"/>
                    <a:pt x="120" y="129"/>
                  </a:cubicBezTo>
                  <a:cubicBezTo>
                    <a:pt x="120" y="129"/>
                    <a:pt x="119" y="128"/>
                    <a:pt x="119" y="128"/>
                  </a:cubicBezTo>
                  <a:cubicBezTo>
                    <a:pt x="16" y="128"/>
                    <a:pt x="16" y="128"/>
                    <a:pt x="16" y="128"/>
                  </a:cubicBezTo>
                  <a:cubicBezTo>
                    <a:pt x="15" y="128"/>
                    <a:pt x="15" y="129"/>
                    <a:pt x="14" y="129"/>
                  </a:cubicBezTo>
                  <a:cubicBezTo>
                    <a:pt x="14" y="130"/>
                    <a:pt x="14" y="130"/>
                    <a:pt x="14" y="131"/>
                  </a:cubicBezTo>
                  <a:cubicBezTo>
                    <a:pt x="23" y="172"/>
                    <a:pt x="18" y="212"/>
                    <a:pt x="1" y="236"/>
                  </a:cubicBezTo>
                  <a:cubicBezTo>
                    <a:pt x="0" y="237"/>
                    <a:pt x="0" y="238"/>
                    <a:pt x="1" y="239"/>
                  </a:cubicBezTo>
                  <a:cubicBezTo>
                    <a:pt x="2" y="239"/>
                    <a:pt x="2" y="240"/>
                    <a:pt x="2" y="240"/>
                  </a:cubicBezTo>
                  <a:cubicBezTo>
                    <a:pt x="3" y="240"/>
                    <a:pt x="4" y="239"/>
                    <a:pt x="4" y="239"/>
                  </a:cubicBezTo>
                  <a:cubicBezTo>
                    <a:pt x="22" y="214"/>
                    <a:pt x="27" y="174"/>
                    <a:pt x="19" y="133"/>
                  </a:cubicBezTo>
                  <a:cubicBezTo>
                    <a:pt x="116" y="133"/>
                    <a:pt x="116" y="133"/>
                    <a:pt x="116" y="133"/>
                  </a:cubicBezTo>
                  <a:cubicBezTo>
                    <a:pt x="107" y="174"/>
                    <a:pt x="112" y="213"/>
                    <a:pt x="130" y="238"/>
                  </a:cubicBezTo>
                  <a:cubicBezTo>
                    <a:pt x="130" y="238"/>
                    <a:pt x="130" y="238"/>
                    <a:pt x="130" y="238"/>
                  </a:cubicBezTo>
                  <a:cubicBezTo>
                    <a:pt x="130" y="238"/>
                    <a:pt x="130" y="238"/>
                    <a:pt x="130" y="238"/>
                  </a:cubicBezTo>
                  <a:cubicBezTo>
                    <a:pt x="130" y="239"/>
                    <a:pt x="130" y="239"/>
                    <a:pt x="130" y="239"/>
                  </a:cubicBezTo>
                  <a:cubicBezTo>
                    <a:pt x="130" y="239"/>
                    <a:pt x="130" y="239"/>
                    <a:pt x="130"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2" y="239"/>
                  </a:cubicBezTo>
                  <a:cubicBezTo>
                    <a:pt x="132" y="239"/>
                    <a:pt x="132" y="239"/>
                    <a:pt x="132" y="239"/>
                  </a:cubicBezTo>
                  <a:cubicBezTo>
                    <a:pt x="132" y="239"/>
                    <a:pt x="132" y="239"/>
                    <a:pt x="132" y="239"/>
                  </a:cubicBezTo>
                  <a:cubicBezTo>
                    <a:pt x="132" y="239"/>
                    <a:pt x="132" y="239"/>
                    <a:pt x="132" y="239"/>
                  </a:cubicBezTo>
                  <a:cubicBezTo>
                    <a:pt x="132" y="239"/>
                    <a:pt x="132" y="239"/>
                    <a:pt x="132" y="239"/>
                  </a:cubicBezTo>
                  <a:cubicBezTo>
                    <a:pt x="132"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8"/>
                  </a:cubicBezTo>
                  <a:cubicBezTo>
                    <a:pt x="133" y="238"/>
                    <a:pt x="133" y="238"/>
                    <a:pt x="134" y="238"/>
                  </a:cubicBezTo>
                  <a:cubicBezTo>
                    <a:pt x="134" y="238"/>
                    <a:pt x="134" y="238"/>
                    <a:pt x="134" y="238"/>
                  </a:cubicBezTo>
                  <a:cubicBezTo>
                    <a:pt x="134" y="238"/>
                    <a:pt x="134" y="238"/>
                    <a:pt x="134" y="238"/>
                  </a:cubicBezTo>
                  <a:cubicBezTo>
                    <a:pt x="134" y="238"/>
                    <a:pt x="134" y="238"/>
                    <a:pt x="134" y="238"/>
                  </a:cubicBezTo>
                  <a:cubicBezTo>
                    <a:pt x="145" y="214"/>
                    <a:pt x="147" y="185"/>
                    <a:pt x="140" y="157"/>
                  </a:cubicBezTo>
                  <a:cubicBezTo>
                    <a:pt x="234" y="157"/>
                    <a:pt x="234" y="157"/>
                    <a:pt x="234" y="157"/>
                  </a:cubicBezTo>
                  <a:cubicBezTo>
                    <a:pt x="228" y="186"/>
                    <a:pt x="229" y="216"/>
                    <a:pt x="236" y="239"/>
                  </a:cubicBezTo>
                  <a:cubicBezTo>
                    <a:pt x="237" y="240"/>
                    <a:pt x="238" y="241"/>
                    <a:pt x="239" y="241"/>
                  </a:cubicBezTo>
                  <a:cubicBezTo>
                    <a:pt x="239" y="241"/>
                    <a:pt x="239" y="241"/>
                    <a:pt x="239" y="241"/>
                  </a:cubicBezTo>
                  <a:cubicBezTo>
                    <a:pt x="241" y="240"/>
                    <a:pt x="241" y="239"/>
                    <a:pt x="241" y="23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9" name="Group 68"/>
          <p:cNvGrpSpPr>
            <a:grpSpLocks noChangeAspect="1"/>
          </p:cNvGrpSpPr>
          <p:nvPr/>
        </p:nvGrpSpPr>
        <p:grpSpPr>
          <a:xfrm>
            <a:off x="7600055" y="1876361"/>
            <a:ext cx="1042339" cy="1043140"/>
            <a:chOff x="477838" y="2630488"/>
            <a:chExt cx="2062163" cy="2063750"/>
          </a:xfrm>
        </p:grpSpPr>
        <p:sp>
          <p:nvSpPr>
            <p:cNvPr id="56" name="Oval 38"/>
            <p:cNvSpPr>
              <a:spLocks noChangeArrowheads="1"/>
            </p:cNvSpPr>
            <p:nvPr/>
          </p:nvSpPr>
          <p:spPr bwMode="auto">
            <a:xfrm>
              <a:off x="477838" y="2630488"/>
              <a:ext cx="2062163" cy="206375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41"/>
            <p:cNvSpPr>
              <a:spLocks noEditPoints="1"/>
            </p:cNvSpPr>
            <p:nvPr/>
          </p:nvSpPr>
          <p:spPr bwMode="auto">
            <a:xfrm>
              <a:off x="850900" y="3248025"/>
              <a:ext cx="1316038" cy="833438"/>
            </a:xfrm>
            <a:custGeom>
              <a:avLst/>
              <a:gdLst>
                <a:gd name="T0" fmla="*/ 190 w 226"/>
                <a:gd name="T1" fmla="*/ 1 h 143"/>
                <a:gd name="T2" fmla="*/ 39 w 226"/>
                <a:gd name="T3" fmla="*/ 0 h 143"/>
                <a:gd name="T4" fmla="*/ 0 w 226"/>
                <a:gd name="T5" fmla="*/ 112 h 143"/>
                <a:gd name="T6" fmla="*/ 3 w 226"/>
                <a:gd name="T7" fmla="*/ 115 h 143"/>
                <a:gd name="T8" fmla="*/ 95 w 226"/>
                <a:gd name="T9" fmla="*/ 138 h 143"/>
                <a:gd name="T10" fmla="*/ 53 w 226"/>
                <a:gd name="T11" fmla="*/ 141 h 143"/>
                <a:gd name="T12" fmla="*/ 97 w 226"/>
                <a:gd name="T13" fmla="*/ 143 h 143"/>
                <a:gd name="T14" fmla="*/ 99 w 226"/>
                <a:gd name="T15" fmla="*/ 115 h 143"/>
                <a:gd name="T16" fmla="*/ 127 w 226"/>
                <a:gd name="T17" fmla="*/ 141 h 143"/>
                <a:gd name="T18" fmla="*/ 171 w 226"/>
                <a:gd name="T19" fmla="*/ 143 h 143"/>
                <a:gd name="T20" fmla="*/ 171 w 226"/>
                <a:gd name="T21" fmla="*/ 138 h 143"/>
                <a:gd name="T22" fmla="*/ 132 w 226"/>
                <a:gd name="T23" fmla="*/ 115 h 143"/>
                <a:gd name="T24" fmla="*/ 226 w 226"/>
                <a:gd name="T25" fmla="*/ 112 h 143"/>
                <a:gd name="T26" fmla="*/ 205 w 226"/>
                <a:gd name="T27" fmla="*/ 63 h 143"/>
                <a:gd name="T28" fmla="*/ 144 w 226"/>
                <a:gd name="T29" fmla="*/ 32 h 143"/>
                <a:gd name="T30" fmla="*/ 205 w 226"/>
                <a:gd name="T31" fmla="*/ 63 h 143"/>
                <a:gd name="T32" fmla="*/ 194 w 226"/>
                <a:gd name="T33" fmla="*/ 27 h 143"/>
                <a:gd name="T34" fmla="*/ 141 w 226"/>
                <a:gd name="T35" fmla="*/ 4 h 143"/>
                <a:gd name="T36" fmla="*/ 90 w 226"/>
                <a:gd name="T37" fmla="*/ 4 h 143"/>
                <a:gd name="T38" fmla="*/ 138 w 226"/>
                <a:gd name="T39" fmla="*/ 27 h 143"/>
                <a:gd name="T40" fmla="*/ 90 w 226"/>
                <a:gd name="T41" fmla="*/ 4 h 143"/>
                <a:gd name="T42" fmla="*/ 142 w 226"/>
                <a:gd name="T43" fmla="*/ 63 h 143"/>
                <a:gd name="T44" fmla="*/ 87 w 226"/>
                <a:gd name="T45" fmla="*/ 32 h 143"/>
                <a:gd name="T46" fmla="*/ 40 w 226"/>
                <a:gd name="T47" fmla="*/ 4 h 143"/>
                <a:gd name="T48" fmla="*/ 83 w 226"/>
                <a:gd name="T49" fmla="*/ 27 h 143"/>
                <a:gd name="T50" fmla="*/ 40 w 226"/>
                <a:gd name="T51" fmla="*/ 4 h 143"/>
                <a:gd name="T52" fmla="*/ 83 w 226"/>
                <a:gd name="T53" fmla="*/ 32 h 143"/>
                <a:gd name="T54" fmla="*/ 21 w 226"/>
                <a:gd name="T55" fmla="*/ 63 h 143"/>
                <a:gd name="T56" fmla="*/ 74 w 226"/>
                <a:gd name="T57" fmla="*/ 110 h 143"/>
                <a:gd name="T58" fmla="*/ 20 w 226"/>
                <a:gd name="T59" fmla="*/ 68 h 143"/>
                <a:gd name="T60" fmla="*/ 74 w 226"/>
                <a:gd name="T61" fmla="*/ 110 h 143"/>
                <a:gd name="T62" fmla="*/ 84 w 226"/>
                <a:gd name="T63" fmla="*/ 68 h 143"/>
                <a:gd name="T64" fmla="*/ 147 w 226"/>
                <a:gd name="T65" fmla="*/ 110 h 143"/>
                <a:gd name="T66" fmla="*/ 152 w 226"/>
                <a:gd name="T67" fmla="*/ 110 h 143"/>
                <a:gd name="T68" fmla="*/ 207 w 226"/>
                <a:gd name="T69" fmla="*/ 68 h 143"/>
                <a:gd name="T70" fmla="*/ 152 w 22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143">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a:grpSpLocks noChangeAspect="1"/>
          </p:cNvGrpSpPr>
          <p:nvPr/>
        </p:nvGrpSpPr>
        <p:grpSpPr>
          <a:xfrm>
            <a:off x="2404108" y="3223291"/>
            <a:ext cx="1042339" cy="1043140"/>
            <a:chOff x="0" y="438150"/>
            <a:chExt cx="2062163" cy="2063750"/>
          </a:xfrm>
        </p:grpSpPr>
        <p:sp>
          <p:nvSpPr>
            <p:cNvPr id="62" name="Oval 44"/>
            <p:cNvSpPr>
              <a:spLocks noChangeArrowheads="1"/>
            </p:cNvSpPr>
            <p:nvPr/>
          </p:nvSpPr>
          <p:spPr bwMode="auto">
            <a:xfrm>
              <a:off x="0" y="438150"/>
              <a:ext cx="2062163"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45"/>
            <p:cNvSpPr>
              <a:spLocks noEditPoints="1"/>
            </p:cNvSpPr>
            <p:nvPr/>
          </p:nvSpPr>
          <p:spPr bwMode="auto">
            <a:xfrm>
              <a:off x="471488" y="839788"/>
              <a:ext cx="1119188" cy="1254125"/>
            </a:xfrm>
            <a:custGeom>
              <a:avLst/>
              <a:gdLst>
                <a:gd name="T0" fmla="*/ 147 w 192"/>
                <a:gd name="T1" fmla="*/ 27 h 215"/>
                <a:gd name="T2" fmla="*/ 152 w 192"/>
                <a:gd name="T3" fmla="*/ 17 h 215"/>
                <a:gd name="T4" fmla="*/ 130 w 192"/>
                <a:gd name="T5" fmla="*/ 15 h 215"/>
                <a:gd name="T6" fmla="*/ 114 w 192"/>
                <a:gd name="T7" fmla="*/ 10 h 215"/>
                <a:gd name="T8" fmla="*/ 96 w 192"/>
                <a:gd name="T9" fmla="*/ 0 h 215"/>
                <a:gd name="T10" fmla="*/ 77 w 192"/>
                <a:gd name="T11" fmla="*/ 10 h 215"/>
                <a:gd name="T12" fmla="*/ 66 w 192"/>
                <a:gd name="T13" fmla="*/ 17 h 215"/>
                <a:gd name="T14" fmla="*/ 49 w 192"/>
                <a:gd name="T15" fmla="*/ 12 h 215"/>
                <a:gd name="T16" fmla="*/ 43 w 192"/>
                <a:gd name="T17" fmla="*/ 26 h 215"/>
                <a:gd name="T18" fmla="*/ 71 w 192"/>
                <a:gd name="T19" fmla="*/ 71 h 215"/>
                <a:gd name="T20" fmla="*/ 96 w 192"/>
                <a:gd name="T21" fmla="*/ 215 h 215"/>
                <a:gd name="T22" fmla="*/ 121 w 192"/>
                <a:gd name="T23" fmla="*/ 71 h 215"/>
                <a:gd name="T24" fmla="*/ 46 w 192"/>
                <a:gd name="T25" fmla="*/ 23 h 215"/>
                <a:gd name="T26" fmla="*/ 49 w 192"/>
                <a:gd name="T27" fmla="*/ 17 h 215"/>
                <a:gd name="T28" fmla="*/ 66 w 192"/>
                <a:gd name="T29" fmla="*/ 21 h 215"/>
                <a:gd name="T30" fmla="*/ 81 w 192"/>
                <a:gd name="T31" fmla="*/ 13 h 215"/>
                <a:gd name="T32" fmla="*/ 96 w 192"/>
                <a:gd name="T33" fmla="*/ 4 h 215"/>
                <a:gd name="T34" fmla="*/ 111 w 192"/>
                <a:gd name="T35" fmla="*/ 13 h 215"/>
                <a:gd name="T36" fmla="*/ 132 w 192"/>
                <a:gd name="T37" fmla="*/ 20 h 215"/>
                <a:gd name="T38" fmla="*/ 148 w 192"/>
                <a:gd name="T39" fmla="*/ 19 h 215"/>
                <a:gd name="T40" fmla="*/ 144 w 192"/>
                <a:gd name="T41" fmla="*/ 24 h 215"/>
                <a:gd name="T42" fmla="*/ 96 w 192"/>
                <a:gd name="T43" fmla="*/ 77 h 215"/>
                <a:gd name="T44" fmla="*/ 47 w 192"/>
                <a:gd name="T45" fmla="*/ 24 h 215"/>
                <a:gd name="T46" fmla="*/ 4 w 192"/>
                <a:gd name="T47" fmla="*/ 154 h 215"/>
                <a:gd name="T48" fmla="*/ 96 w 192"/>
                <a:gd name="T49" fmla="*/ 81 h 215"/>
                <a:gd name="T50" fmla="*/ 187 w 192"/>
                <a:gd name="T51" fmla="*/ 154 h 215"/>
                <a:gd name="T52" fmla="*/ 120 w 192"/>
                <a:gd name="T53" fmla="*/ 170 h 215"/>
                <a:gd name="T54" fmla="*/ 97 w 192"/>
                <a:gd name="T55" fmla="*/ 182 h 215"/>
                <a:gd name="T56" fmla="*/ 97 w 192"/>
                <a:gd name="T57" fmla="*/ 156 h 215"/>
                <a:gd name="T58" fmla="*/ 97 w 192"/>
                <a:gd name="T59" fmla="*/ 151 h 215"/>
                <a:gd name="T60" fmla="*/ 70 w 192"/>
                <a:gd name="T61" fmla="*/ 144 h 215"/>
                <a:gd name="T62" fmla="*/ 97 w 192"/>
                <a:gd name="T63" fmla="*/ 137 h 215"/>
                <a:gd name="T64" fmla="*/ 97 w 192"/>
                <a:gd name="T65" fmla="*/ 133 h 215"/>
                <a:gd name="T66" fmla="*/ 77 w 192"/>
                <a:gd name="T67" fmla="*/ 116 h 215"/>
                <a:gd name="T68" fmla="*/ 117 w 192"/>
                <a:gd name="T69" fmla="*/ 118 h 215"/>
                <a:gd name="T70" fmla="*/ 121 w 192"/>
                <a:gd name="T71" fmla="*/ 115 h 215"/>
                <a:gd name="T72" fmla="*/ 73 w 192"/>
                <a:gd name="T73" fmla="*/ 113 h 215"/>
                <a:gd name="T74" fmla="*/ 56 w 192"/>
                <a:gd name="T75" fmla="*/ 133 h 215"/>
                <a:gd name="T76" fmla="*/ 56 w 192"/>
                <a:gd name="T77" fmla="*/ 137 h 215"/>
                <a:gd name="T78" fmla="*/ 65 w 192"/>
                <a:gd name="T79" fmla="*/ 144 h 215"/>
                <a:gd name="T80" fmla="*/ 56 w 192"/>
                <a:gd name="T81" fmla="*/ 151 h 215"/>
                <a:gd name="T82" fmla="*/ 56 w 192"/>
                <a:gd name="T83" fmla="*/ 156 h 215"/>
                <a:gd name="T84" fmla="*/ 97 w 192"/>
                <a:gd name="T85" fmla="*/ 187 h 215"/>
                <a:gd name="T86" fmla="*/ 120 w 192"/>
                <a:gd name="T8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215">
                  <a:moveTo>
                    <a:pt x="121" y="71"/>
                  </a:moveTo>
                  <a:cubicBezTo>
                    <a:pt x="122" y="60"/>
                    <a:pt x="127" y="44"/>
                    <a:pt x="147" y="27"/>
                  </a:cubicBezTo>
                  <a:cubicBezTo>
                    <a:pt x="148" y="27"/>
                    <a:pt x="149" y="27"/>
                    <a:pt x="149" y="26"/>
                  </a:cubicBezTo>
                  <a:cubicBezTo>
                    <a:pt x="153" y="22"/>
                    <a:pt x="153" y="19"/>
                    <a:pt x="152" y="17"/>
                  </a:cubicBezTo>
                  <a:cubicBezTo>
                    <a:pt x="151" y="14"/>
                    <a:pt x="148" y="12"/>
                    <a:pt x="143" y="12"/>
                  </a:cubicBezTo>
                  <a:cubicBezTo>
                    <a:pt x="139" y="12"/>
                    <a:pt x="135" y="13"/>
                    <a:pt x="130" y="15"/>
                  </a:cubicBezTo>
                  <a:cubicBezTo>
                    <a:pt x="129" y="16"/>
                    <a:pt x="127" y="17"/>
                    <a:pt x="125" y="17"/>
                  </a:cubicBezTo>
                  <a:cubicBezTo>
                    <a:pt x="121" y="17"/>
                    <a:pt x="118" y="14"/>
                    <a:pt x="114" y="10"/>
                  </a:cubicBezTo>
                  <a:cubicBezTo>
                    <a:pt x="113" y="9"/>
                    <a:pt x="113" y="9"/>
                    <a:pt x="113" y="9"/>
                  </a:cubicBezTo>
                  <a:cubicBezTo>
                    <a:pt x="109" y="5"/>
                    <a:pt x="104" y="0"/>
                    <a:pt x="96" y="0"/>
                  </a:cubicBezTo>
                  <a:cubicBezTo>
                    <a:pt x="87" y="0"/>
                    <a:pt x="82" y="5"/>
                    <a:pt x="78" y="9"/>
                  </a:cubicBezTo>
                  <a:cubicBezTo>
                    <a:pt x="77" y="10"/>
                    <a:pt x="77" y="10"/>
                    <a:pt x="77" y="10"/>
                  </a:cubicBezTo>
                  <a:cubicBezTo>
                    <a:pt x="74" y="14"/>
                    <a:pt x="70" y="17"/>
                    <a:pt x="66" y="17"/>
                  </a:cubicBezTo>
                  <a:cubicBezTo>
                    <a:pt x="66" y="17"/>
                    <a:pt x="66" y="17"/>
                    <a:pt x="66" y="17"/>
                  </a:cubicBezTo>
                  <a:cubicBezTo>
                    <a:pt x="65" y="17"/>
                    <a:pt x="63" y="16"/>
                    <a:pt x="61" y="15"/>
                  </a:cubicBezTo>
                  <a:cubicBezTo>
                    <a:pt x="57" y="13"/>
                    <a:pt x="53" y="12"/>
                    <a:pt x="49" y="12"/>
                  </a:cubicBezTo>
                  <a:cubicBezTo>
                    <a:pt x="44" y="12"/>
                    <a:pt x="40" y="14"/>
                    <a:pt x="39" y="17"/>
                  </a:cubicBezTo>
                  <a:cubicBezTo>
                    <a:pt x="38" y="19"/>
                    <a:pt x="38" y="22"/>
                    <a:pt x="43" y="26"/>
                  </a:cubicBezTo>
                  <a:cubicBezTo>
                    <a:pt x="43" y="27"/>
                    <a:pt x="44" y="27"/>
                    <a:pt x="44" y="27"/>
                  </a:cubicBezTo>
                  <a:cubicBezTo>
                    <a:pt x="65" y="44"/>
                    <a:pt x="70" y="60"/>
                    <a:pt x="71" y="71"/>
                  </a:cubicBezTo>
                  <a:cubicBezTo>
                    <a:pt x="41" y="81"/>
                    <a:pt x="0" y="114"/>
                    <a:pt x="0" y="154"/>
                  </a:cubicBezTo>
                  <a:cubicBezTo>
                    <a:pt x="0" y="193"/>
                    <a:pt x="15" y="215"/>
                    <a:pt x="96" y="215"/>
                  </a:cubicBezTo>
                  <a:cubicBezTo>
                    <a:pt x="176" y="215"/>
                    <a:pt x="192" y="193"/>
                    <a:pt x="192" y="154"/>
                  </a:cubicBezTo>
                  <a:cubicBezTo>
                    <a:pt x="192" y="114"/>
                    <a:pt x="150" y="81"/>
                    <a:pt x="121" y="71"/>
                  </a:cubicBezTo>
                  <a:close/>
                  <a:moveTo>
                    <a:pt x="47" y="24"/>
                  </a:moveTo>
                  <a:cubicBezTo>
                    <a:pt x="47" y="23"/>
                    <a:pt x="46" y="23"/>
                    <a:pt x="46" y="23"/>
                  </a:cubicBezTo>
                  <a:cubicBezTo>
                    <a:pt x="44" y="21"/>
                    <a:pt x="43" y="19"/>
                    <a:pt x="44" y="19"/>
                  </a:cubicBezTo>
                  <a:cubicBezTo>
                    <a:pt x="44" y="18"/>
                    <a:pt x="46" y="17"/>
                    <a:pt x="49" y="17"/>
                  </a:cubicBezTo>
                  <a:cubicBezTo>
                    <a:pt x="52" y="17"/>
                    <a:pt x="56" y="18"/>
                    <a:pt x="59" y="20"/>
                  </a:cubicBezTo>
                  <a:cubicBezTo>
                    <a:pt x="62" y="21"/>
                    <a:pt x="64" y="21"/>
                    <a:pt x="66" y="21"/>
                  </a:cubicBezTo>
                  <a:cubicBezTo>
                    <a:pt x="66" y="21"/>
                    <a:pt x="66" y="21"/>
                    <a:pt x="66" y="21"/>
                  </a:cubicBezTo>
                  <a:cubicBezTo>
                    <a:pt x="72" y="21"/>
                    <a:pt x="77" y="18"/>
                    <a:pt x="81" y="13"/>
                  </a:cubicBezTo>
                  <a:cubicBezTo>
                    <a:pt x="82" y="12"/>
                    <a:pt x="82" y="12"/>
                    <a:pt x="82" y="12"/>
                  </a:cubicBezTo>
                  <a:cubicBezTo>
                    <a:pt x="86" y="8"/>
                    <a:pt x="89" y="4"/>
                    <a:pt x="96" y="4"/>
                  </a:cubicBezTo>
                  <a:cubicBezTo>
                    <a:pt x="102" y="4"/>
                    <a:pt x="106" y="8"/>
                    <a:pt x="110" y="12"/>
                  </a:cubicBezTo>
                  <a:cubicBezTo>
                    <a:pt x="111" y="13"/>
                    <a:pt x="111" y="13"/>
                    <a:pt x="111" y="13"/>
                  </a:cubicBezTo>
                  <a:cubicBezTo>
                    <a:pt x="115" y="18"/>
                    <a:pt x="119" y="21"/>
                    <a:pt x="125" y="21"/>
                  </a:cubicBezTo>
                  <a:cubicBezTo>
                    <a:pt x="128" y="21"/>
                    <a:pt x="130" y="21"/>
                    <a:pt x="132" y="20"/>
                  </a:cubicBezTo>
                  <a:cubicBezTo>
                    <a:pt x="136" y="18"/>
                    <a:pt x="140" y="17"/>
                    <a:pt x="143" y="17"/>
                  </a:cubicBezTo>
                  <a:cubicBezTo>
                    <a:pt x="146" y="17"/>
                    <a:pt x="148" y="18"/>
                    <a:pt x="148" y="19"/>
                  </a:cubicBezTo>
                  <a:cubicBezTo>
                    <a:pt x="148" y="19"/>
                    <a:pt x="148" y="21"/>
                    <a:pt x="145" y="23"/>
                  </a:cubicBezTo>
                  <a:cubicBezTo>
                    <a:pt x="145" y="23"/>
                    <a:pt x="145" y="23"/>
                    <a:pt x="144" y="24"/>
                  </a:cubicBezTo>
                  <a:cubicBezTo>
                    <a:pt x="122" y="43"/>
                    <a:pt x="117" y="60"/>
                    <a:pt x="116" y="72"/>
                  </a:cubicBezTo>
                  <a:cubicBezTo>
                    <a:pt x="116" y="73"/>
                    <a:pt x="112" y="77"/>
                    <a:pt x="96" y="77"/>
                  </a:cubicBezTo>
                  <a:cubicBezTo>
                    <a:pt x="79" y="77"/>
                    <a:pt x="76" y="73"/>
                    <a:pt x="75" y="72"/>
                  </a:cubicBezTo>
                  <a:cubicBezTo>
                    <a:pt x="75" y="60"/>
                    <a:pt x="70" y="43"/>
                    <a:pt x="47" y="24"/>
                  </a:cubicBezTo>
                  <a:close/>
                  <a:moveTo>
                    <a:pt x="96" y="211"/>
                  </a:moveTo>
                  <a:cubicBezTo>
                    <a:pt x="19" y="211"/>
                    <a:pt x="4" y="191"/>
                    <a:pt x="4" y="154"/>
                  </a:cubicBezTo>
                  <a:cubicBezTo>
                    <a:pt x="4" y="117"/>
                    <a:pt x="44" y="86"/>
                    <a:pt x="72" y="75"/>
                  </a:cubicBezTo>
                  <a:cubicBezTo>
                    <a:pt x="74" y="78"/>
                    <a:pt x="80" y="81"/>
                    <a:pt x="96" y="81"/>
                  </a:cubicBezTo>
                  <a:cubicBezTo>
                    <a:pt x="112" y="81"/>
                    <a:pt x="117" y="78"/>
                    <a:pt x="120" y="75"/>
                  </a:cubicBezTo>
                  <a:cubicBezTo>
                    <a:pt x="148" y="86"/>
                    <a:pt x="187" y="117"/>
                    <a:pt x="187" y="154"/>
                  </a:cubicBezTo>
                  <a:cubicBezTo>
                    <a:pt x="187" y="191"/>
                    <a:pt x="173" y="211"/>
                    <a:pt x="96" y="211"/>
                  </a:cubicBezTo>
                  <a:close/>
                  <a:moveTo>
                    <a:pt x="120" y="170"/>
                  </a:moveTo>
                  <a:cubicBezTo>
                    <a:pt x="119" y="169"/>
                    <a:pt x="117" y="169"/>
                    <a:pt x="117" y="170"/>
                  </a:cubicBezTo>
                  <a:cubicBezTo>
                    <a:pt x="111" y="178"/>
                    <a:pt x="105" y="182"/>
                    <a:pt x="97" y="182"/>
                  </a:cubicBezTo>
                  <a:cubicBezTo>
                    <a:pt x="83" y="182"/>
                    <a:pt x="74" y="172"/>
                    <a:pt x="71" y="156"/>
                  </a:cubicBezTo>
                  <a:cubicBezTo>
                    <a:pt x="97" y="156"/>
                    <a:pt x="97" y="156"/>
                    <a:pt x="97" y="156"/>
                  </a:cubicBezTo>
                  <a:cubicBezTo>
                    <a:pt x="98" y="156"/>
                    <a:pt x="99" y="154"/>
                    <a:pt x="99" y="153"/>
                  </a:cubicBezTo>
                  <a:cubicBezTo>
                    <a:pt x="99" y="152"/>
                    <a:pt x="98" y="151"/>
                    <a:pt x="97" y="151"/>
                  </a:cubicBezTo>
                  <a:cubicBezTo>
                    <a:pt x="70" y="151"/>
                    <a:pt x="70" y="151"/>
                    <a:pt x="70" y="151"/>
                  </a:cubicBezTo>
                  <a:cubicBezTo>
                    <a:pt x="70" y="149"/>
                    <a:pt x="70" y="146"/>
                    <a:pt x="70" y="144"/>
                  </a:cubicBezTo>
                  <a:cubicBezTo>
                    <a:pt x="70" y="142"/>
                    <a:pt x="70" y="139"/>
                    <a:pt x="70" y="137"/>
                  </a:cubicBezTo>
                  <a:cubicBezTo>
                    <a:pt x="97" y="137"/>
                    <a:pt x="97" y="137"/>
                    <a:pt x="97" y="137"/>
                  </a:cubicBezTo>
                  <a:cubicBezTo>
                    <a:pt x="98" y="137"/>
                    <a:pt x="99" y="136"/>
                    <a:pt x="99" y="135"/>
                  </a:cubicBezTo>
                  <a:cubicBezTo>
                    <a:pt x="99" y="134"/>
                    <a:pt x="98" y="133"/>
                    <a:pt x="97" y="133"/>
                  </a:cubicBezTo>
                  <a:cubicBezTo>
                    <a:pt x="70" y="133"/>
                    <a:pt x="70" y="133"/>
                    <a:pt x="70" y="133"/>
                  </a:cubicBezTo>
                  <a:cubicBezTo>
                    <a:pt x="72" y="126"/>
                    <a:pt x="74" y="120"/>
                    <a:pt x="77" y="116"/>
                  </a:cubicBezTo>
                  <a:cubicBezTo>
                    <a:pt x="82" y="109"/>
                    <a:pt x="89" y="106"/>
                    <a:pt x="97" y="106"/>
                  </a:cubicBezTo>
                  <a:cubicBezTo>
                    <a:pt x="105" y="106"/>
                    <a:pt x="111" y="110"/>
                    <a:pt x="117" y="118"/>
                  </a:cubicBezTo>
                  <a:cubicBezTo>
                    <a:pt x="117" y="119"/>
                    <a:pt x="119" y="119"/>
                    <a:pt x="120" y="118"/>
                  </a:cubicBezTo>
                  <a:cubicBezTo>
                    <a:pt x="121" y="117"/>
                    <a:pt x="121" y="116"/>
                    <a:pt x="121" y="115"/>
                  </a:cubicBezTo>
                  <a:cubicBezTo>
                    <a:pt x="114" y="106"/>
                    <a:pt x="106" y="101"/>
                    <a:pt x="97" y="101"/>
                  </a:cubicBezTo>
                  <a:cubicBezTo>
                    <a:pt x="87" y="101"/>
                    <a:pt x="79" y="105"/>
                    <a:pt x="73" y="113"/>
                  </a:cubicBezTo>
                  <a:cubicBezTo>
                    <a:pt x="70" y="118"/>
                    <a:pt x="67" y="125"/>
                    <a:pt x="66" y="133"/>
                  </a:cubicBezTo>
                  <a:cubicBezTo>
                    <a:pt x="56" y="133"/>
                    <a:pt x="56" y="133"/>
                    <a:pt x="56" y="133"/>
                  </a:cubicBezTo>
                  <a:cubicBezTo>
                    <a:pt x="55" y="133"/>
                    <a:pt x="54" y="134"/>
                    <a:pt x="54" y="135"/>
                  </a:cubicBezTo>
                  <a:cubicBezTo>
                    <a:pt x="54" y="136"/>
                    <a:pt x="55" y="137"/>
                    <a:pt x="56" y="137"/>
                  </a:cubicBezTo>
                  <a:cubicBezTo>
                    <a:pt x="65" y="137"/>
                    <a:pt x="65" y="137"/>
                    <a:pt x="65" y="137"/>
                  </a:cubicBezTo>
                  <a:cubicBezTo>
                    <a:pt x="65" y="139"/>
                    <a:pt x="65" y="142"/>
                    <a:pt x="65" y="144"/>
                  </a:cubicBezTo>
                  <a:cubicBezTo>
                    <a:pt x="65" y="146"/>
                    <a:pt x="65" y="149"/>
                    <a:pt x="65" y="151"/>
                  </a:cubicBezTo>
                  <a:cubicBezTo>
                    <a:pt x="56" y="151"/>
                    <a:pt x="56" y="151"/>
                    <a:pt x="56" y="151"/>
                  </a:cubicBezTo>
                  <a:cubicBezTo>
                    <a:pt x="55" y="151"/>
                    <a:pt x="54" y="152"/>
                    <a:pt x="54" y="153"/>
                  </a:cubicBezTo>
                  <a:cubicBezTo>
                    <a:pt x="54" y="154"/>
                    <a:pt x="55" y="156"/>
                    <a:pt x="56" y="156"/>
                  </a:cubicBezTo>
                  <a:cubicBezTo>
                    <a:pt x="66" y="156"/>
                    <a:pt x="66" y="156"/>
                    <a:pt x="66" y="156"/>
                  </a:cubicBezTo>
                  <a:cubicBezTo>
                    <a:pt x="69" y="175"/>
                    <a:pt x="81" y="187"/>
                    <a:pt x="97" y="187"/>
                  </a:cubicBezTo>
                  <a:cubicBezTo>
                    <a:pt x="106" y="187"/>
                    <a:pt x="114" y="182"/>
                    <a:pt x="121" y="173"/>
                  </a:cubicBezTo>
                  <a:cubicBezTo>
                    <a:pt x="121" y="172"/>
                    <a:pt x="121" y="170"/>
                    <a:pt x="120" y="17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7" name="Group 66"/>
          <p:cNvGrpSpPr>
            <a:grpSpLocks noChangeAspect="1"/>
          </p:cNvGrpSpPr>
          <p:nvPr/>
        </p:nvGrpSpPr>
        <p:grpSpPr>
          <a:xfrm>
            <a:off x="2444235" y="1876361"/>
            <a:ext cx="1041543" cy="1043140"/>
            <a:chOff x="2801938" y="438150"/>
            <a:chExt cx="2066925" cy="2070100"/>
          </a:xfrm>
        </p:grpSpPr>
        <p:sp>
          <p:nvSpPr>
            <p:cNvPr id="61" name="Oval 43"/>
            <p:cNvSpPr>
              <a:spLocks noChangeArrowheads="1"/>
            </p:cNvSpPr>
            <p:nvPr/>
          </p:nvSpPr>
          <p:spPr bwMode="auto">
            <a:xfrm>
              <a:off x="2801938" y="438150"/>
              <a:ext cx="2066925" cy="20701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46"/>
            <p:cNvSpPr>
              <a:spLocks noEditPoints="1"/>
            </p:cNvSpPr>
            <p:nvPr/>
          </p:nvSpPr>
          <p:spPr bwMode="auto">
            <a:xfrm>
              <a:off x="3273425" y="839788"/>
              <a:ext cx="1123950" cy="1260475"/>
            </a:xfrm>
            <a:custGeom>
              <a:avLst/>
              <a:gdLst>
                <a:gd name="T0" fmla="*/ 118 w 193"/>
                <a:gd name="T1" fmla="*/ 110 h 216"/>
                <a:gd name="T2" fmla="*/ 72 w 193"/>
                <a:gd name="T3" fmla="*/ 110 h 216"/>
                <a:gd name="T4" fmla="*/ 68 w 193"/>
                <a:gd name="T5" fmla="*/ 112 h 216"/>
                <a:gd name="T6" fmla="*/ 74 w 193"/>
                <a:gd name="T7" fmla="*/ 149 h 216"/>
                <a:gd name="T8" fmla="*/ 74 w 193"/>
                <a:gd name="T9" fmla="*/ 154 h 216"/>
                <a:gd name="T10" fmla="*/ 93 w 193"/>
                <a:gd name="T11" fmla="*/ 163 h 216"/>
                <a:gd name="T12" fmla="*/ 72 w 193"/>
                <a:gd name="T13" fmla="*/ 165 h 216"/>
                <a:gd name="T14" fmla="*/ 93 w 193"/>
                <a:gd name="T15" fmla="*/ 168 h 216"/>
                <a:gd name="T16" fmla="*/ 95 w 193"/>
                <a:gd name="T17" fmla="*/ 190 h 216"/>
                <a:gd name="T18" fmla="*/ 97 w 193"/>
                <a:gd name="T19" fmla="*/ 168 h 216"/>
                <a:gd name="T20" fmla="*/ 118 w 193"/>
                <a:gd name="T21" fmla="*/ 165 h 216"/>
                <a:gd name="T22" fmla="*/ 97 w 193"/>
                <a:gd name="T23" fmla="*/ 163 h 216"/>
                <a:gd name="T24" fmla="*/ 116 w 193"/>
                <a:gd name="T25" fmla="*/ 154 h 216"/>
                <a:gd name="T26" fmla="*/ 116 w 193"/>
                <a:gd name="T27" fmla="*/ 149 h 216"/>
                <a:gd name="T28" fmla="*/ 122 w 193"/>
                <a:gd name="T29" fmla="*/ 112 h 216"/>
                <a:gd name="T30" fmla="*/ 122 w 193"/>
                <a:gd name="T31" fmla="*/ 71 h 216"/>
                <a:gd name="T32" fmla="*/ 149 w 193"/>
                <a:gd name="T33" fmla="*/ 27 h 216"/>
                <a:gd name="T34" fmla="*/ 144 w 193"/>
                <a:gd name="T35" fmla="*/ 13 h 216"/>
                <a:gd name="T36" fmla="*/ 126 w 193"/>
                <a:gd name="T37" fmla="*/ 17 h 216"/>
                <a:gd name="T38" fmla="*/ 114 w 193"/>
                <a:gd name="T39" fmla="*/ 10 h 216"/>
                <a:gd name="T40" fmla="*/ 79 w 193"/>
                <a:gd name="T41" fmla="*/ 10 h 216"/>
                <a:gd name="T42" fmla="*/ 67 w 193"/>
                <a:gd name="T43" fmla="*/ 17 h 216"/>
                <a:gd name="T44" fmla="*/ 62 w 193"/>
                <a:gd name="T45" fmla="*/ 16 h 216"/>
                <a:gd name="T46" fmla="*/ 40 w 193"/>
                <a:gd name="T47" fmla="*/ 17 h 216"/>
                <a:gd name="T48" fmla="*/ 45 w 193"/>
                <a:gd name="T49" fmla="*/ 28 h 216"/>
                <a:gd name="T50" fmla="*/ 0 w 193"/>
                <a:gd name="T51" fmla="*/ 154 h 216"/>
                <a:gd name="T52" fmla="*/ 193 w 193"/>
                <a:gd name="T53" fmla="*/ 154 h 216"/>
                <a:gd name="T54" fmla="*/ 48 w 193"/>
                <a:gd name="T55" fmla="*/ 24 h 216"/>
                <a:gd name="T56" fmla="*/ 44 w 193"/>
                <a:gd name="T57" fmla="*/ 19 h 216"/>
                <a:gd name="T58" fmla="*/ 60 w 193"/>
                <a:gd name="T59" fmla="*/ 20 h 216"/>
                <a:gd name="T60" fmla="*/ 67 w 193"/>
                <a:gd name="T61" fmla="*/ 22 h 216"/>
                <a:gd name="T62" fmla="*/ 82 w 193"/>
                <a:gd name="T63" fmla="*/ 13 h 216"/>
                <a:gd name="T64" fmla="*/ 111 w 193"/>
                <a:gd name="T65" fmla="*/ 13 h 216"/>
                <a:gd name="T66" fmla="*/ 126 w 193"/>
                <a:gd name="T67" fmla="*/ 22 h 216"/>
                <a:gd name="T68" fmla="*/ 144 w 193"/>
                <a:gd name="T69" fmla="*/ 17 h 216"/>
                <a:gd name="T70" fmla="*/ 146 w 193"/>
                <a:gd name="T71" fmla="*/ 23 h 216"/>
                <a:gd name="T72" fmla="*/ 117 w 193"/>
                <a:gd name="T73" fmla="*/ 72 h 216"/>
                <a:gd name="T74" fmla="*/ 76 w 193"/>
                <a:gd name="T75" fmla="*/ 72 h 216"/>
                <a:gd name="T76" fmla="*/ 96 w 193"/>
                <a:gd name="T77" fmla="*/ 211 h 216"/>
                <a:gd name="T78" fmla="*/ 73 w 193"/>
                <a:gd name="T79" fmla="*/ 76 h 216"/>
                <a:gd name="T80" fmla="*/ 120 w 193"/>
                <a:gd name="T81" fmla="*/ 76 h 216"/>
                <a:gd name="T82" fmla="*/ 96 w 193"/>
                <a:gd name="T8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16">
                  <a:moveTo>
                    <a:pt x="121" y="109"/>
                  </a:moveTo>
                  <a:cubicBezTo>
                    <a:pt x="120" y="108"/>
                    <a:pt x="119" y="109"/>
                    <a:pt x="118" y="110"/>
                  </a:cubicBezTo>
                  <a:cubicBezTo>
                    <a:pt x="95" y="146"/>
                    <a:pt x="95" y="146"/>
                    <a:pt x="95" y="146"/>
                  </a:cubicBezTo>
                  <a:cubicBezTo>
                    <a:pt x="72" y="110"/>
                    <a:pt x="72" y="110"/>
                    <a:pt x="72" y="110"/>
                  </a:cubicBezTo>
                  <a:cubicBezTo>
                    <a:pt x="72" y="109"/>
                    <a:pt x="70" y="108"/>
                    <a:pt x="69" y="109"/>
                  </a:cubicBezTo>
                  <a:cubicBezTo>
                    <a:pt x="68" y="110"/>
                    <a:pt x="68" y="111"/>
                    <a:pt x="68" y="112"/>
                  </a:cubicBezTo>
                  <a:cubicBezTo>
                    <a:pt x="92" y="149"/>
                    <a:pt x="92" y="149"/>
                    <a:pt x="92" y="149"/>
                  </a:cubicBezTo>
                  <a:cubicBezTo>
                    <a:pt x="74" y="149"/>
                    <a:pt x="74" y="149"/>
                    <a:pt x="74" y="149"/>
                  </a:cubicBezTo>
                  <a:cubicBezTo>
                    <a:pt x="73" y="149"/>
                    <a:pt x="72" y="151"/>
                    <a:pt x="72" y="152"/>
                  </a:cubicBezTo>
                  <a:cubicBezTo>
                    <a:pt x="72" y="153"/>
                    <a:pt x="73" y="154"/>
                    <a:pt x="74" y="154"/>
                  </a:cubicBezTo>
                  <a:cubicBezTo>
                    <a:pt x="93" y="154"/>
                    <a:pt x="93" y="154"/>
                    <a:pt x="93" y="154"/>
                  </a:cubicBezTo>
                  <a:cubicBezTo>
                    <a:pt x="93" y="163"/>
                    <a:pt x="93" y="163"/>
                    <a:pt x="93" y="163"/>
                  </a:cubicBezTo>
                  <a:cubicBezTo>
                    <a:pt x="74" y="163"/>
                    <a:pt x="74" y="163"/>
                    <a:pt x="74" y="163"/>
                  </a:cubicBezTo>
                  <a:cubicBezTo>
                    <a:pt x="73" y="163"/>
                    <a:pt x="72" y="164"/>
                    <a:pt x="72" y="165"/>
                  </a:cubicBezTo>
                  <a:cubicBezTo>
                    <a:pt x="72" y="167"/>
                    <a:pt x="73" y="168"/>
                    <a:pt x="74" y="168"/>
                  </a:cubicBezTo>
                  <a:cubicBezTo>
                    <a:pt x="93" y="168"/>
                    <a:pt x="93" y="168"/>
                    <a:pt x="93" y="168"/>
                  </a:cubicBezTo>
                  <a:cubicBezTo>
                    <a:pt x="93" y="188"/>
                    <a:pt x="93" y="188"/>
                    <a:pt x="93" y="188"/>
                  </a:cubicBezTo>
                  <a:cubicBezTo>
                    <a:pt x="93" y="189"/>
                    <a:pt x="94" y="190"/>
                    <a:pt x="95" y="190"/>
                  </a:cubicBezTo>
                  <a:cubicBezTo>
                    <a:pt x="96" y="190"/>
                    <a:pt x="97" y="189"/>
                    <a:pt x="97" y="188"/>
                  </a:cubicBezTo>
                  <a:cubicBezTo>
                    <a:pt x="97" y="168"/>
                    <a:pt x="97" y="168"/>
                    <a:pt x="97" y="168"/>
                  </a:cubicBezTo>
                  <a:cubicBezTo>
                    <a:pt x="116" y="168"/>
                    <a:pt x="116" y="168"/>
                    <a:pt x="116" y="168"/>
                  </a:cubicBezTo>
                  <a:cubicBezTo>
                    <a:pt x="117" y="168"/>
                    <a:pt x="118" y="167"/>
                    <a:pt x="118" y="165"/>
                  </a:cubicBezTo>
                  <a:cubicBezTo>
                    <a:pt x="118" y="164"/>
                    <a:pt x="117" y="163"/>
                    <a:pt x="116" y="163"/>
                  </a:cubicBezTo>
                  <a:cubicBezTo>
                    <a:pt x="97" y="163"/>
                    <a:pt x="97" y="163"/>
                    <a:pt x="97" y="163"/>
                  </a:cubicBezTo>
                  <a:cubicBezTo>
                    <a:pt x="97" y="154"/>
                    <a:pt x="97" y="154"/>
                    <a:pt x="97" y="154"/>
                  </a:cubicBezTo>
                  <a:cubicBezTo>
                    <a:pt x="116" y="154"/>
                    <a:pt x="116" y="154"/>
                    <a:pt x="116" y="154"/>
                  </a:cubicBezTo>
                  <a:cubicBezTo>
                    <a:pt x="117" y="154"/>
                    <a:pt x="118" y="153"/>
                    <a:pt x="118" y="152"/>
                  </a:cubicBezTo>
                  <a:cubicBezTo>
                    <a:pt x="118" y="151"/>
                    <a:pt x="117" y="149"/>
                    <a:pt x="116" y="149"/>
                  </a:cubicBezTo>
                  <a:cubicBezTo>
                    <a:pt x="98" y="149"/>
                    <a:pt x="98" y="149"/>
                    <a:pt x="98" y="149"/>
                  </a:cubicBezTo>
                  <a:cubicBezTo>
                    <a:pt x="122" y="112"/>
                    <a:pt x="122" y="112"/>
                    <a:pt x="122" y="112"/>
                  </a:cubicBezTo>
                  <a:cubicBezTo>
                    <a:pt x="123" y="111"/>
                    <a:pt x="122" y="110"/>
                    <a:pt x="121" y="109"/>
                  </a:cubicBezTo>
                  <a:close/>
                  <a:moveTo>
                    <a:pt x="122" y="71"/>
                  </a:moveTo>
                  <a:cubicBezTo>
                    <a:pt x="122" y="61"/>
                    <a:pt x="127" y="45"/>
                    <a:pt x="148" y="28"/>
                  </a:cubicBezTo>
                  <a:cubicBezTo>
                    <a:pt x="149" y="27"/>
                    <a:pt x="149" y="27"/>
                    <a:pt x="149" y="27"/>
                  </a:cubicBezTo>
                  <a:cubicBezTo>
                    <a:pt x="154" y="23"/>
                    <a:pt x="154" y="19"/>
                    <a:pt x="153" y="17"/>
                  </a:cubicBezTo>
                  <a:cubicBezTo>
                    <a:pt x="152" y="14"/>
                    <a:pt x="148" y="13"/>
                    <a:pt x="144" y="13"/>
                  </a:cubicBezTo>
                  <a:cubicBezTo>
                    <a:pt x="140" y="13"/>
                    <a:pt x="135" y="14"/>
                    <a:pt x="131" y="16"/>
                  </a:cubicBezTo>
                  <a:cubicBezTo>
                    <a:pt x="129" y="17"/>
                    <a:pt x="128" y="17"/>
                    <a:pt x="126" y="17"/>
                  </a:cubicBezTo>
                  <a:cubicBezTo>
                    <a:pt x="122" y="17"/>
                    <a:pt x="119" y="15"/>
                    <a:pt x="115" y="11"/>
                  </a:cubicBezTo>
                  <a:cubicBezTo>
                    <a:pt x="114" y="10"/>
                    <a:pt x="114" y="10"/>
                    <a:pt x="114" y="10"/>
                  </a:cubicBezTo>
                  <a:cubicBezTo>
                    <a:pt x="110" y="5"/>
                    <a:pt x="105" y="0"/>
                    <a:pt x="96" y="0"/>
                  </a:cubicBezTo>
                  <a:cubicBezTo>
                    <a:pt x="88" y="0"/>
                    <a:pt x="83" y="5"/>
                    <a:pt x="79" y="10"/>
                  </a:cubicBezTo>
                  <a:cubicBezTo>
                    <a:pt x="78" y="11"/>
                    <a:pt x="78" y="11"/>
                    <a:pt x="78" y="11"/>
                  </a:cubicBezTo>
                  <a:cubicBezTo>
                    <a:pt x="74" y="15"/>
                    <a:pt x="71" y="17"/>
                    <a:pt x="67" y="17"/>
                  </a:cubicBezTo>
                  <a:cubicBezTo>
                    <a:pt x="67" y="17"/>
                    <a:pt x="67" y="17"/>
                    <a:pt x="67" y="17"/>
                  </a:cubicBezTo>
                  <a:cubicBezTo>
                    <a:pt x="65" y="17"/>
                    <a:pt x="64" y="17"/>
                    <a:pt x="62" y="16"/>
                  </a:cubicBezTo>
                  <a:cubicBezTo>
                    <a:pt x="58" y="14"/>
                    <a:pt x="53" y="13"/>
                    <a:pt x="49" y="13"/>
                  </a:cubicBezTo>
                  <a:cubicBezTo>
                    <a:pt x="45" y="13"/>
                    <a:pt x="41" y="14"/>
                    <a:pt x="40" y="17"/>
                  </a:cubicBezTo>
                  <a:cubicBezTo>
                    <a:pt x="39" y="19"/>
                    <a:pt x="39" y="23"/>
                    <a:pt x="44" y="27"/>
                  </a:cubicBezTo>
                  <a:cubicBezTo>
                    <a:pt x="44" y="27"/>
                    <a:pt x="44" y="27"/>
                    <a:pt x="45" y="28"/>
                  </a:cubicBezTo>
                  <a:cubicBezTo>
                    <a:pt x="66" y="45"/>
                    <a:pt x="71" y="61"/>
                    <a:pt x="71" y="71"/>
                  </a:cubicBezTo>
                  <a:cubicBezTo>
                    <a:pt x="42" y="82"/>
                    <a:pt x="0" y="115"/>
                    <a:pt x="0" y="154"/>
                  </a:cubicBezTo>
                  <a:cubicBezTo>
                    <a:pt x="0" y="193"/>
                    <a:pt x="16" y="216"/>
                    <a:pt x="96" y="216"/>
                  </a:cubicBezTo>
                  <a:cubicBezTo>
                    <a:pt x="177" y="216"/>
                    <a:pt x="193" y="193"/>
                    <a:pt x="193" y="154"/>
                  </a:cubicBezTo>
                  <a:cubicBezTo>
                    <a:pt x="193" y="115"/>
                    <a:pt x="151" y="82"/>
                    <a:pt x="122" y="71"/>
                  </a:cubicBezTo>
                  <a:close/>
                  <a:moveTo>
                    <a:pt x="48" y="24"/>
                  </a:moveTo>
                  <a:cubicBezTo>
                    <a:pt x="47" y="24"/>
                    <a:pt x="47" y="24"/>
                    <a:pt x="47" y="23"/>
                  </a:cubicBezTo>
                  <a:cubicBezTo>
                    <a:pt x="44" y="21"/>
                    <a:pt x="44" y="20"/>
                    <a:pt x="44" y="19"/>
                  </a:cubicBezTo>
                  <a:cubicBezTo>
                    <a:pt x="45" y="18"/>
                    <a:pt x="46" y="17"/>
                    <a:pt x="49" y="17"/>
                  </a:cubicBezTo>
                  <a:cubicBezTo>
                    <a:pt x="53" y="17"/>
                    <a:pt x="56" y="18"/>
                    <a:pt x="60" y="20"/>
                  </a:cubicBezTo>
                  <a:cubicBezTo>
                    <a:pt x="62" y="21"/>
                    <a:pt x="65" y="22"/>
                    <a:pt x="67" y="22"/>
                  </a:cubicBezTo>
                  <a:cubicBezTo>
                    <a:pt x="67" y="22"/>
                    <a:pt x="67" y="22"/>
                    <a:pt x="67" y="22"/>
                  </a:cubicBezTo>
                  <a:cubicBezTo>
                    <a:pt x="73" y="22"/>
                    <a:pt x="77" y="18"/>
                    <a:pt x="81" y="14"/>
                  </a:cubicBezTo>
                  <a:cubicBezTo>
                    <a:pt x="82" y="13"/>
                    <a:pt x="82" y="13"/>
                    <a:pt x="82" y="13"/>
                  </a:cubicBezTo>
                  <a:cubicBezTo>
                    <a:pt x="86" y="8"/>
                    <a:pt x="90" y="5"/>
                    <a:pt x="96" y="5"/>
                  </a:cubicBezTo>
                  <a:cubicBezTo>
                    <a:pt x="103" y="5"/>
                    <a:pt x="107" y="8"/>
                    <a:pt x="111" y="13"/>
                  </a:cubicBezTo>
                  <a:cubicBezTo>
                    <a:pt x="112" y="14"/>
                    <a:pt x="112" y="14"/>
                    <a:pt x="112" y="14"/>
                  </a:cubicBezTo>
                  <a:cubicBezTo>
                    <a:pt x="116" y="18"/>
                    <a:pt x="120" y="22"/>
                    <a:pt x="126" y="22"/>
                  </a:cubicBezTo>
                  <a:cubicBezTo>
                    <a:pt x="128" y="22"/>
                    <a:pt x="131" y="21"/>
                    <a:pt x="133" y="20"/>
                  </a:cubicBezTo>
                  <a:cubicBezTo>
                    <a:pt x="137" y="18"/>
                    <a:pt x="140" y="17"/>
                    <a:pt x="144" y="17"/>
                  </a:cubicBezTo>
                  <a:cubicBezTo>
                    <a:pt x="147" y="17"/>
                    <a:pt x="148" y="18"/>
                    <a:pt x="149" y="19"/>
                  </a:cubicBezTo>
                  <a:cubicBezTo>
                    <a:pt x="149" y="20"/>
                    <a:pt x="148" y="21"/>
                    <a:pt x="146" y="23"/>
                  </a:cubicBezTo>
                  <a:cubicBezTo>
                    <a:pt x="146" y="24"/>
                    <a:pt x="146" y="24"/>
                    <a:pt x="145" y="24"/>
                  </a:cubicBezTo>
                  <a:cubicBezTo>
                    <a:pt x="122" y="43"/>
                    <a:pt x="117" y="61"/>
                    <a:pt x="117" y="72"/>
                  </a:cubicBezTo>
                  <a:cubicBezTo>
                    <a:pt x="117" y="73"/>
                    <a:pt x="113" y="77"/>
                    <a:pt x="96" y="77"/>
                  </a:cubicBezTo>
                  <a:cubicBezTo>
                    <a:pt x="80" y="77"/>
                    <a:pt x="76" y="73"/>
                    <a:pt x="76" y="72"/>
                  </a:cubicBezTo>
                  <a:cubicBezTo>
                    <a:pt x="76" y="61"/>
                    <a:pt x="71" y="43"/>
                    <a:pt x="48" y="24"/>
                  </a:cubicBezTo>
                  <a:close/>
                  <a:moveTo>
                    <a:pt x="96" y="211"/>
                  </a:moveTo>
                  <a:cubicBezTo>
                    <a:pt x="20" y="211"/>
                    <a:pt x="5" y="191"/>
                    <a:pt x="5" y="154"/>
                  </a:cubicBezTo>
                  <a:cubicBezTo>
                    <a:pt x="5" y="117"/>
                    <a:pt x="45" y="86"/>
                    <a:pt x="73" y="76"/>
                  </a:cubicBezTo>
                  <a:cubicBezTo>
                    <a:pt x="75" y="78"/>
                    <a:pt x="81" y="82"/>
                    <a:pt x="96" y="82"/>
                  </a:cubicBezTo>
                  <a:cubicBezTo>
                    <a:pt x="112" y="82"/>
                    <a:pt x="118" y="78"/>
                    <a:pt x="120" y="76"/>
                  </a:cubicBezTo>
                  <a:cubicBezTo>
                    <a:pt x="148" y="86"/>
                    <a:pt x="188" y="117"/>
                    <a:pt x="188" y="154"/>
                  </a:cubicBezTo>
                  <a:cubicBezTo>
                    <a:pt x="188"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6" name="Group 65"/>
          <p:cNvGrpSpPr>
            <a:grpSpLocks noChangeAspect="1"/>
          </p:cNvGrpSpPr>
          <p:nvPr/>
        </p:nvGrpSpPr>
        <p:grpSpPr>
          <a:xfrm>
            <a:off x="2445835" y="4570221"/>
            <a:ext cx="1038340" cy="1043140"/>
            <a:chOff x="5056188" y="438150"/>
            <a:chExt cx="2060575" cy="2070100"/>
          </a:xfrm>
        </p:grpSpPr>
        <p:sp>
          <p:nvSpPr>
            <p:cNvPr id="60" name="Oval 42"/>
            <p:cNvSpPr>
              <a:spLocks noChangeArrowheads="1"/>
            </p:cNvSpPr>
            <p:nvPr/>
          </p:nvSpPr>
          <p:spPr bwMode="auto">
            <a:xfrm>
              <a:off x="5056188" y="438150"/>
              <a:ext cx="2060575" cy="207010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47"/>
            <p:cNvSpPr>
              <a:spLocks noEditPoints="1"/>
            </p:cNvSpPr>
            <p:nvPr/>
          </p:nvSpPr>
          <p:spPr bwMode="auto">
            <a:xfrm>
              <a:off x="5527675" y="839788"/>
              <a:ext cx="1117600" cy="1260475"/>
            </a:xfrm>
            <a:custGeom>
              <a:avLst/>
              <a:gdLst>
                <a:gd name="T0" fmla="*/ 100 w 192"/>
                <a:gd name="T1" fmla="*/ 110 h 216"/>
                <a:gd name="T2" fmla="*/ 98 w 192"/>
                <a:gd name="T3" fmla="*/ 98 h 216"/>
                <a:gd name="T4" fmla="*/ 96 w 192"/>
                <a:gd name="T5" fmla="*/ 110 h 216"/>
                <a:gd name="T6" fmla="*/ 96 w 192"/>
                <a:gd name="T7" fmla="*/ 147 h 216"/>
                <a:gd name="T8" fmla="*/ 96 w 192"/>
                <a:gd name="T9" fmla="*/ 176 h 216"/>
                <a:gd name="T10" fmla="*/ 69 w 192"/>
                <a:gd name="T11" fmla="*/ 166 h 216"/>
                <a:gd name="T12" fmla="*/ 96 w 192"/>
                <a:gd name="T13" fmla="*/ 181 h 216"/>
                <a:gd name="T14" fmla="*/ 98 w 192"/>
                <a:gd name="T15" fmla="*/ 197 h 216"/>
                <a:gd name="T16" fmla="*/ 100 w 192"/>
                <a:gd name="T17" fmla="*/ 181 h 216"/>
                <a:gd name="T18" fmla="*/ 102 w 192"/>
                <a:gd name="T19" fmla="*/ 143 h 216"/>
                <a:gd name="T20" fmla="*/ 100 w 192"/>
                <a:gd name="T21" fmla="*/ 115 h 216"/>
                <a:gd name="T22" fmla="*/ 123 w 192"/>
                <a:gd name="T23" fmla="*/ 122 h 216"/>
                <a:gd name="T24" fmla="*/ 96 w 192"/>
                <a:gd name="T25" fmla="*/ 142 h 216"/>
                <a:gd name="T26" fmla="*/ 96 w 192"/>
                <a:gd name="T27" fmla="*/ 115 h 216"/>
                <a:gd name="T28" fmla="*/ 101 w 192"/>
                <a:gd name="T29" fmla="*/ 148 h 216"/>
                <a:gd name="T30" fmla="*/ 100 w 192"/>
                <a:gd name="T31" fmla="*/ 176 h 216"/>
                <a:gd name="T32" fmla="*/ 101 w 192"/>
                <a:gd name="T33" fmla="*/ 148 h 216"/>
                <a:gd name="T34" fmla="*/ 148 w 192"/>
                <a:gd name="T35" fmla="*/ 28 h 216"/>
                <a:gd name="T36" fmla="*/ 152 w 192"/>
                <a:gd name="T37" fmla="*/ 17 h 216"/>
                <a:gd name="T38" fmla="*/ 130 w 192"/>
                <a:gd name="T39" fmla="*/ 16 h 216"/>
                <a:gd name="T40" fmla="*/ 114 w 192"/>
                <a:gd name="T41" fmla="*/ 11 h 216"/>
                <a:gd name="T42" fmla="*/ 96 w 192"/>
                <a:gd name="T43" fmla="*/ 0 h 216"/>
                <a:gd name="T44" fmla="*/ 77 w 192"/>
                <a:gd name="T45" fmla="*/ 11 h 216"/>
                <a:gd name="T46" fmla="*/ 66 w 192"/>
                <a:gd name="T47" fmla="*/ 17 h 216"/>
                <a:gd name="T48" fmla="*/ 49 w 192"/>
                <a:gd name="T49" fmla="*/ 13 h 216"/>
                <a:gd name="T50" fmla="*/ 43 w 192"/>
                <a:gd name="T51" fmla="*/ 27 h 216"/>
                <a:gd name="T52" fmla="*/ 71 w 192"/>
                <a:gd name="T53" fmla="*/ 71 h 216"/>
                <a:gd name="T54" fmla="*/ 96 w 192"/>
                <a:gd name="T55" fmla="*/ 216 h 216"/>
                <a:gd name="T56" fmla="*/ 121 w 192"/>
                <a:gd name="T57" fmla="*/ 71 h 216"/>
                <a:gd name="T58" fmla="*/ 46 w 192"/>
                <a:gd name="T59" fmla="*/ 23 h 216"/>
                <a:gd name="T60" fmla="*/ 49 w 192"/>
                <a:gd name="T61" fmla="*/ 17 h 216"/>
                <a:gd name="T62" fmla="*/ 66 w 192"/>
                <a:gd name="T63" fmla="*/ 22 h 216"/>
                <a:gd name="T64" fmla="*/ 81 w 192"/>
                <a:gd name="T65" fmla="*/ 14 h 216"/>
                <a:gd name="T66" fmla="*/ 96 w 192"/>
                <a:gd name="T67" fmla="*/ 5 h 216"/>
                <a:gd name="T68" fmla="*/ 111 w 192"/>
                <a:gd name="T69" fmla="*/ 14 h 216"/>
                <a:gd name="T70" fmla="*/ 133 w 192"/>
                <a:gd name="T71" fmla="*/ 20 h 216"/>
                <a:gd name="T72" fmla="*/ 148 w 192"/>
                <a:gd name="T73" fmla="*/ 19 h 216"/>
                <a:gd name="T74" fmla="*/ 145 w 192"/>
                <a:gd name="T75" fmla="*/ 24 h 216"/>
                <a:gd name="T76" fmla="*/ 96 w 192"/>
                <a:gd name="T77" fmla="*/ 77 h 216"/>
                <a:gd name="T78" fmla="*/ 47 w 192"/>
                <a:gd name="T79" fmla="*/ 24 h 216"/>
                <a:gd name="T80" fmla="*/ 4 w 192"/>
                <a:gd name="T81" fmla="*/ 154 h 216"/>
                <a:gd name="T82" fmla="*/ 96 w 192"/>
                <a:gd name="T83" fmla="*/ 82 h 216"/>
                <a:gd name="T84" fmla="*/ 187 w 192"/>
                <a:gd name="T85" fmla="*/ 15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16">
                  <a:moveTo>
                    <a:pt x="122" y="118"/>
                  </a:moveTo>
                  <a:cubicBezTo>
                    <a:pt x="115" y="114"/>
                    <a:pt x="107" y="111"/>
                    <a:pt x="100" y="110"/>
                  </a:cubicBezTo>
                  <a:cubicBezTo>
                    <a:pt x="100" y="100"/>
                    <a:pt x="100" y="100"/>
                    <a:pt x="100" y="100"/>
                  </a:cubicBezTo>
                  <a:cubicBezTo>
                    <a:pt x="100" y="99"/>
                    <a:pt x="99" y="98"/>
                    <a:pt x="98" y="98"/>
                  </a:cubicBezTo>
                  <a:cubicBezTo>
                    <a:pt x="97" y="98"/>
                    <a:pt x="96" y="99"/>
                    <a:pt x="96" y="100"/>
                  </a:cubicBezTo>
                  <a:cubicBezTo>
                    <a:pt x="96" y="110"/>
                    <a:pt x="96" y="110"/>
                    <a:pt x="96" y="110"/>
                  </a:cubicBezTo>
                  <a:cubicBezTo>
                    <a:pt x="85" y="111"/>
                    <a:pt x="74" y="116"/>
                    <a:pt x="74" y="128"/>
                  </a:cubicBezTo>
                  <a:cubicBezTo>
                    <a:pt x="74" y="142"/>
                    <a:pt x="88" y="145"/>
                    <a:pt x="96" y="147"/>
                  </a:cubicBezTo>
                  <a:cubicBezTo>
                    <a:pt x="96" y="147"/>
                    <a:pt x="96" y="147"/>
                    <a:pt x="96" y="147"/>
                  </a:cubicBezTo>
                  <a:cubicBezTo>
                    <a:pt x="96" y="176"/>
                    <a:pt x="96" y="176"/>
                    <a:pt x="96" y="176"/>
                  </a:cubicBezTo>
                  <a:cubicBezTo>
                    <a:pt x="88" y="175"/>
                    <a:pt x="78" y="171"/>
                    <a:pt x="72" y="166"/>
                  </a:cubicBezTo>
                  <a:cubicBezTo>
                    <a:pt x="71" y="165"/>
                    <a:pt x="70" y="165"/>
                    <a:pt x="69" y="166"/>
                  </a:cubicBezTo>
                  <a:cubicBezTo>
                    <a:pt x="68" y="167"/>
                    <a:pt x="69" y="169"/>
                    <a:pt x="70" y="169"/>
                  </a:cubicBezTo>
                  <a:cubicBezTo>
                    <a:pt x="76" y="175"/>
                    <a:pt x="87" y="180"/>
                    <a:pt x="96" y="181"/>
                  </a:cubicBezTo>
                  <a:cubicBezTo>
                    <a:pt x="96" y="194"/>
                    <a:pt x="96" y="194"/>
                    <a:pt x="96" y="194"/>
                  </a:cubicBezTo>
                  <a:cubicBezTo>
                    <a:pt x="96" y="196"/>
                    <a:pt x="97" y="197"/>
                    <a:pt x="98" y="197"/>
                  </a:cubicBezTo>
                  <a:cubicBezTo>
                    <a:pt x="99" y="197"/>
                    <a:pt x="100" y="196"/>
                    <a:pt x="100" y="194"/>
                  </a:cubicBezTo>
                  <a:cubicBezTo>
                    <a:pt x="100" y="181"/>
                    <a:pt x="100" y="181"/>
                    <a:pt x="100" y="181"/>
                  </a:cubicBezTo>
                  <a:cubicBezTo>
                    <a:pt x="111" y="180"/>
                    <a:pt x="122" y="176"/>
                    <a:pt x="122" y="163"/>
                  </a:cubicBezTo>
                  <a:cubicBezTo>
                    <a:pt x="122" y="148"/>
                    <a:pt x="109" y="145"/>
                    <a:pt x="102" y="143"/>
                  </a:cubicBezTo>
                  <a:cubicBezTo>
                    <a:pt x="101" y="143"/>
                    <a:pt x="101" y="143"/>
                    <a:pt x="100" y="143"/>
                  </a:cubicBezTo>
                  <a:cubicBezTo>
                    <a:pt x="100" y="115"/>
                    <a:pt x="100" y="115"/>
                    <a:pt x="100" y="115"/>
                  </a:cubicBezTo>
                  <a:cubicBezTo>
                    <a:pt x="106" y="115"/>
                    <a:pt x="113" y="118"/>
                    <a:pt x="119" y="122"/>
                  </a:cubicBezTo>
                  <a:cubicBezTo>
                    <a:pt x="121" y="123"/>
                    <a:pt x="122" y="123"/>
                    <a:pt x="123" y="122"/>
                  </a:cubicBezTo>
                  <a:cubicBezTo>
                    <a:pt x="123" y="120"/>
                    <a:pt x="123" y="119"/>
                    <a:pt x="122" y="118"/>
                  </a:cubicBezTo>
                  <a:close/>
                  <a:moveTo>
                    <a:pt x="96" y="142"/>
                  </a:moveTo>
                  <a:cubicBezTo>
                    <a:pt x="87" y="140"/>
                    <a:pt x="78" y="137"/>
                    <a:pt x="78" y="128"/>
                  </a:cubicBezTo>
                  <a:cubicBezTo>
                    <a:pt x="78" y="126"/>
                    <a:pt x="79" y="116"/>
                    <a:pt x="96" y="115"/>
                  </a:cubicBezTo>
                  <a:lnTo>
                    <a:pt x="96" y="142"/>
                  </a:lnTo>
                  <a:close/>
                  <a:moveTo>
                    <a:pt x="101" y="148"/>
                  </a:moveTo>
                  <a:cubicBezTo>
                    <a:pt x="110" y="150"/>
                    <a:pt x="117" y="153"/>
                    <a:pt x="117" y="163"/>
                  </a:cubicBezTo>
                  <a:cubicBezTo>
                    <a:pt x="117" y="166"/>
                    <a:pt x="116" y="175"/>
                    <a:pt x="100" y="176"/>
                  </a:cubicBezTo>
                  <a:cubicBezTo>
                    <a:pt x="100" y="148"/>
                    <a:pt x="100" y="148"/>
                    <a:pt x="100" y="148"/>
                  </a:cubicBezTo>
                  <a:cubicBezTo>
                    <a:pt x="101" y="148"/>
                    <a:pt x="101" y="148"/>
                    <a:pt x="101" y="148"/>
                  </a:cubicBezTo>
                  <a:close/>
                  <a:moveTo>
                    <a:pt x="121" y="71"/>
                  </a:moveTo>
                  <a:cubicBezTo>
                    <a:pt x="122" y="61"/>
                    <a:pt x="127" y="45"/>
                    <a:pt x="148" y="28"/>
                  </a:cubicBezTo>
                  <a:cubicBezTo>
                    <a:pt x="148" y="27"/>
                    <a:pt x="149" y="27"/>
                    <a:pt x="149" y="27"/>
                  </a:cubicBezTo>
                  <a:cubicBezTo>
                    <a:pt x="153" y="23"/>
                    <a:pt x="153" y="19"/>
                    <a:pt x="152" y="17"/>
                  </a:cubicBezTo>
                  <a:cubicBezTo>
                    <a:pt x="151" y="14"/>
                    <a:pt x="148" y="13"/>
                    <a:pt x="143" y="13"/>
                  </a:cubicBezTo>
                  <a:cubicBezTo>
                    <a:pt x="139" y="13"/>
                    <a:pt x="135" y="14"/>
                    <a:pt x="130" y="16"/>
                  </a:cubicBezTo>
                  <a:cubicBezTo>
                    <a:pt x="129" y="17"/>
                    <a:pt x="127" y="17"/>
                    <a:pt x="125" y="17"/>
                  </a:cubicBezTo>
                  <a:cubicBezTo>
                    <a:pt x="121" y="17"/>
                    <a:pt x="118" y="15"/>
                    <a:pt x="114" y="11"/>
                  </a:cubicBezTo>
                  <a:cubicBezTo>
                    <a:pt x="113" y="10"/>
                    <a:pt x="113" y="10"/>
                    <a:pt x="113" y="10"/>
                  </a:cubicBezTo>
                  <a:cubicBezTo>
                    <a:pt x="109" y="5"/>
                    <a:pt x="104" y="0"/>
                    <a:pt x="96" y="0"/>
                  </a:cubicBezTo>
                  <a:cubicBezTo>
                    <a:pt x="87" y="0"/>
                    <a:pt x="83" y="5"/>
                    <a:pt x="78" y="10"/>
                  </a:cubicBezTo>
                  <a:cubicBezTo>
                    <a:pt x="77" y="11"/>
                    <a:pt x="77" y="11"/>
                    <a:pt x="77" y="11"/>
                  </a:cubicBezTo>
                  <a:cubicBezTo>
                    <a:pt x="74" y="15"/>
                    <a:pt x="70" y="17"/>
                    <a:pt x="66" y="17"/>
                  </a:cubicBezTo>
                  <a:cubicBezTo>
                    <a:pt x="66" y="17"/>
                    <a:pt x="66" y="17"/>
                    <a:pt x="66" y="17"/>
                  </a:cubicBezTo>
                  <a:cubicBezTo>
                    <a:pt x="65" y="17"/>
                    <a:pt x="63" y="17"/>
                    <a:pt x="61" y="16"/>
                  </a:cubicBezTo>
                  <a:cubicBezTo>
                    <a:pt x="57" y="14"/>
                    <a:pt x="53" y="13"/>
                    <a:pt x="49" y="13"/>
                  </a:cubicBezTo>
                  <a:cubicBezTo>
                    <a:pt x="44" y="13"/>
                    <a:pt x="40" y="14"/>
                    <a:pt x="39" y="17"/>
                  </a:cubicBezTo>
                  <a:cubicBezTo>
                    <a:pt x="39" y="19"/>
                    <a:pt x="39" y="23"/>
                    <a:pt x="43" y="27"/>
                  </a:cubicBezTo>
                  <a:cubicBezTo>
                    <a:pt x="43" y="27"/>
                    <a:pt x="44" y="27"/>
                    <a:pt x="44" y="28"/>
                  </a:cubicBezTo>
                  <a:cubicBezTo>
                    <a:pt x="65" y="45"/>
                    <a:pt x="70" y="61"/>
                    <a:pt x="71" y="71"/>
                  </a:cubicBezTo>
                  <a:cubicBezTo>
                    <a:pt x="41" y="82"/>
                    <a:pt x="0" y="115"/>
                    <a:pt x="0" y="154"/>
                  </a:cubicBezTo>
                  <a:cubicBezTo>
                    <a:pt x="0" y="193"/>
                    <a:pt x="15" y="216"/>
                    <a:pt x="96" y="216"/>
                  </a:cubicBezTo>
                  <a:cubicBezTo>
                    <a:pt x="176" y="216"/>
                    <a:pt x="192" y="193"/>
                    <a:pt x="192" y="154"/>
                  </a:cubicBezTo>
                  <a:cubicBezTo>
                    <a:pt x="192" y="115"/>
                    <a:pt x="150" y="82"/>
                    <a:pt x="121" y="71"/>
                  </a:cubicBezTo>
                  <a:close/>
                  <a:moveTo>
                    <a:pt x="47" y="24"/>
                  </a:moveTo>
                  <a:cubicBezTo>
                    <a:pt x="47" y="24"/>
                    <a:pt x="46" y="24"/>
                    <a:pt x="46" y="23"/>
                  </a:cubicBezTo>
                  <a:cubicBezTo>
                    <a:pt x="44" y="21"/>
                    <a:pt x="43" y="20"/>
                    <a:pt x="44" y="19"/>
                  </a:cubicBezTo>
                  <a:cubicBezTo>
                    <a:pt x="44" y="18"/>
                    <a:pt x="46" y="17"/>
                    <a:pt x="49" y="17"/>
                  </a:cubicBezTo>
                  <a:cubicBezTo>
                    <a:pt x="52" y="17"/>
                    <a:pt x="56" y="18"/>
                    <a:pt x="59" y="20"/>
                  </a:cubicBezTo>
                  <a:cubicBezTo>
                    <a:pt x="62" y="21"/>
                    <a:pt x="64" y="22"/>
                    <a:pt x="66" y="22"/>
                  </a:cubicBezTo>
                  <a:cubicBezTo>
                    <a:pt x="66" y="22"/>
                    <a:pt x="66" y="22"/>
                    <a:pt x="66" y="22"/>
                  </a:cubicBezTo>
                  <a:cubicBezTo>
                    <a:pt x="72" y="22"/>
                    <a:pt x="77" y="18"/>
                    <a:pt x="81" y="14"/>
                  </a:cubicBezTo>
                  <a:cubicBezTo>
                    <a:pt x="82" y="13"/>
                    <a:pt x="82" y="13"/>
                    <a:pt x="82" y="13"/>
                  </a:cubicBezTo>
                  <a:cubicBezTo>
                    <a:pt x="86" y="8"/>
                    <a:pt x="89" y="5"/>
                    <a:pt x="96" y="5"/>
                  </a:cubicBezTo>
                  <a:cubicBezTo>
                    <a:pt x="102" y="5"/>
                    <a:pt x="106" y="8"/>
                    <a:pt x="110" y="13"/>
                  </a:cubicBezTo>
                  <a:cubicBezTo>
                    <a:pt x="111" y="14"/>
                    <a:pt x="111" y="14"/>
                    <a:pt x="111" y="14"/>
                  </a:cubicBezTo>
                  <a:cubicBezTo>
                    <a:pt x="115" y="18"/>
                    <a:pt x="119" y="22"/>
                    <a:pt x="125" y="22"/>
                  </a:cubicBezTo>
                  <a:cubicBezTo>
                    <a:pt x="128" y="22"/>
                    <a:pt x="130" y="21"/>
                    <a:pt x="133" y="20"/>
                  </a:cubicBezTo>
                  <a:cubicBezTo>
                    <a:pt x="136" y="18"/>
                    <a:pt x="140" y="17"/>
                    <a:pt x="143" y="17"/>
                  </a:cubicBezTo>
                  <a:cubicBezTo>
                    <a:pt x="146" y="17"/>
                    <a:pt x="148" y="18"/>
                    <a:pt x="148" y="19"/>
                  </a:cubicBezTo>
                  <a:cubicBezTo>
                    <a:pt x="148" y="20"/>
                    <a:pt x="148" y="21"/>
                    <a:pt x="146" y="23"/>
                  </a:cubicBezTo>
                  <a:cubicBezTo>
                    <a:pt x="145" y="24"/>
                    <a:pt x="145" y="24"/>
                    <a:pt x="145" y="24"/>
                  </a:cubicBezTo>
                  <a:cubicBezTo>
                    <a:pt x="122" y="43"/>
                    <a:pt x="117" y="61"/>
                    <a:pt x="116" y="72"/>
                  </a:cubicBezTo>
                  <a:cubicBezTo>
                    <a:pt x="116" y="73"/>
                    <a:pt x="112" y="77"/>
                    <a:pt x="96" y="77"/>
                  </a:cubicBezTo>
                  <a:cubicBezTo>
                    <a:pt x="79" y="77"/>
                    <a:pt x="76" y="73"/>
                    <a:pt x="75" y="72"/>
                  </a:cubicBezTo>
                  <a:cubicBezTo>
                    <a:pt x="75" y="61"/>
                    <a:pt x="70" y="43"/>
                    <a:pt x="47" y="24"/>
                  </a:cubicBezTo>
                  <a:close/>
                  <a:moveTo>
                    <a:pt x="96" y="211"/>
                  </a:moveTo>
                  <a:cubicBezTo>
                    <a:pt x="19" y="211"/>
                    <a:pt x="4" y="191"/>
                    <a:pt x="4" y="154"/>
                  </a:cubicBezTo>
                  <a:cubicBezTo>
                    <a:pt x="4" y="117"/>
                    <a:pt x="44" y="86"/>
                    <a:pt x="72" y="76"/>
                  </a:cubicBezTo>
                  <a:cubicBezTo>
                    <a:pt x="74" y="78"/>
                    <a:pt x="80" y="82"/>
                    <a:pt x="96" y="82"/>
                  </a:cubicBezTo>
                  <a:cubicBezTo>
                    <a:pt x="112" y="82"/>
                    <a:pt x="118" y="78"/>
                    <a:pt x="120" y="76"/>
                  </a:cubicBezTo>
                  <a:cubicBezTo>
                    <a:pt x="148" y="86"/>
                    <a:pt x="187" y="117"/>
                    <a:pt x="187" y="154"/>
                  </a:cubicBezTo>
                  <a:cubicBezTo>
                    <a:pt x="187"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$295 Xx </a:t>
            </a:r>
            <a:r>
              <a:rPr lang="en-US" sz="2133" dirty="0" err="1"/>
              <a:t>xx</a:t>
            </a:r>
            <a:r>
              <a:rPr lang="en-US" sz="2133" dirty="0"/>
              <a:t> </a:t>
            </a:r>
            <a:br>
              <a:rPr lang="en-US" sz="2133" dirty="0"/>
            </a:br>
            <a:r>
              <a:rPr lang="en-US" sz="1467" dirty="0" err="1"/>
              <a:t>Xxxxx</a:t>
            </a:r>
            <a:r>
              <a:rPr lang="en-US" sz="1467" dirty="0"/>
              <a:t> </a:t>
            </a:r>
            <a:r>
              <a:rPr lang="en-US" sz="1467" dirty="0" err="1"/>
              <a:t>xxxxxxxx</a:t>
            </a:r>
            <a:r>
              <a:rPr lang="en-US" sz="1467" dirty="0"/>
              <a:t> </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$2 Xxx xx </a:t>
            </a:r>
            <a:br>
              <a:rPr lang="en-US" sz="2133" dirty="0"/>
            </a:br>
            <a:r>
              <a:rPr lang="en-US" sz="1467" dirty="0" err="1"/>
              <a:t>Xxxxx</a:t>
            </a:r>
            <a:r>
              <a:rPr lang="en-US" sz="1467" dirty="0"/>
              <a:t> </a:t>
            </a:r>
            <a:r>
              <a:rPr lang="en-US" sz="1467" dirty="0" err="1"/>
              <a:t>xxxxxxxx</a:t>
            </a:r>
            <a:r>
              <a:rPr lang="en-US" sz="1467" dirty="0"/>
              <a:t> </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Xxx x </a:t>
            </a:r>
            <a:r>
              <a:rPr lang="en-US" sz="1467" dirty="0" err="1"/>
              <a:t>xxxxxxxxxx</a:t>
            </a:r>
            <a:r>
              <a:rPr lang="en-US" sz="1467" dirty="0"/>
              <a:t> </a:t>
            </a:r>
            <a:r>
              <a:rPr lang="en-US" sz="1467" dirty="0" err="1"/>
              <a:t>xxxxxxxxxx</a:t>
            </a:r>
            <a:r>
              <a:rPr lang="en-US" sz="1467" dirty="0"/>
              <a:t> </a:t>
            </a:r>
          </a:p>
        </p:txBody>
      </p:sp>
    </p:spTree>
    <p:extLst>
      <p:ext uri="{BB962C8B-B14F-4D97-AF65-F5344CB8AC3E}">
        <p14:creationId xmlns:p14="http://schemas.microsoft.com/office/powerpoint/2010/main" val="401925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66667"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par>
                                <p:cTn id="9" presetID="2" presetClass="entr" presetSubtype="8" decel="66667" fill="hold" nodeType="withEffect">
                                  <p:stCondLst>
                                    <p:cond delay="20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fill="hold"/>
                                        <p:tgtEl>
                                          <p:spTgt spid="68"/>
                                        </p:tgtEl>
                                        <p:attrNameLst>
                                          <p:attrName>ppt_x</p:attrName>
                                        </p:attrNameLst>
                                      </p:cBhvr>
                                      <p:tavLst>
                                        <p:tav tm="0">
                                          <p:val>
                                            <p:strVal val="0-#ppt_w/2"/>
                                          </p:val>
                                        </p:tav>
                                        <p:tav tm="100000">
                                          <p:val>
                                            <p:strVal val="#ppt_x"/>
                                          </p:val>
                                        </p:tav>
                                      </p:tavLst>
                                    </p:anim>
                                    <p:anim calcmode="lin" valueType="num">
                                      <p:cBhvr additive="base">
                                        <p:cTn id="12" dur="500" fill="hold"/>
                                        <p:tgtEl>
                                          <p:spTgt spid="68"/>
                                        </p:tgtEl>
                                        <p:attrNameLst>
                                          <p:attrName>ppt_y</p:attrName>
                                        </p:attrNameLst>
                                      </p:cBhvr>
                                      <p:tavLst>
                                        <p:tav tm="0">
                                          <p:val>
                                            <p:strVal val="#ppt_y"/>
                                          </p:val>
                                        </p:tav>
                                        <p:tav tm="100000">
                                          <p:val>
                                            <p:strVal val="#ppt_y"/>
                                          </p:val>
                                        </p:tav>
                                      </p:tavLst>
                                    </p:anim>
                                  </p:childTnLst>
                                </p:cTn>
                              </p:par>
                              <p:par>
                                <p:cTn id="13" presetID="2" presetClass="entr" presetSubtype="8" decel="66667" fill="hold" nodeType="withEffect">
                                  <p:stCondLst>
                                    <p:cond delay="400"/>
                                  </p:stCondLst>
                                  <p:childTnLst>
                                    <p:set>
                                      <p:cBhvr>
                                        <p:cTn id="14" dur="1" fill="hold">
                                          <p:stCondLst>
                                            <p:cond delay="0"/>
                                          </p:stCondLst>
                                        </p:cTn>
                                        <p:tgtEl>
                                          <p:spTgt spid="66"/>
                                        </p:tgtEl>
                                        <p:attrNameLst>
                                          <p:attrName>style.visibility</p:attrName>
                                        </p:attrNameLst>
                                      </p:cBhvr>
                                      <p:to>
                                        <p:strVal val="visible"/>
                                      </p:to>
                                    </p:set>
                                    <p:anim calcmode="lin" valueType="num">
                                      <p:cBhvr additive="base">
                                        <p:cTn id="15" dur="500" fill="hold"/>
                                        <p:tgtEl>
                                          <p:spTgt spid="66"/>
                                        </p:tgtEl>
                                        <p:attrNameLst>
                                          <p:attrName>ppt_x</p:attrName>
                                        </p:attrNameLst>
                                      </p:cBhvr>
                                      <p:tavLst>
                                        <p:tav tm="0">
                                          <p:val>
                                            <p:strVal val="0-#ppt_w/2"/>
                                          </p:val>
                                        </p:tav>
                                        <p:tav tm="100000">
                                          <p:val>
                                            <p:strVal val="#ppt_x"/>
                                          </p:val>
                                        </p:tav>
                                      </p:tavLst>
                                    </p:anim>
                                    <p:anim calcmode="lin" valueType="num">
                                      <p:cBhvr additive="base">
                                        <p:cTn id="16" dur="500" fill="hold"/>
                                        <p:tgtEl>
                                          <p:spTgt spid="66"/>
                                        </p:tgtEl>
                                        <p:attrNameLst>
                                          <p:attrName>ppt_y</p:attrName>
                                        </p:attrNameLst>
                                      </p:cBhvr>
                                      <p:tavLst>
                                        <p:tav tm="0">
                                          <p:val>
                                            <p:strVal val="#ppt_y"/>
                                          </p:val>
                                        </p:tav>
                                        <p:tav tm="100000">
                                          <p:val>
                                            <p:strVal val="#ppt_y"/>
                                          </p:val>
                                        </p:tav>
                                      </p:tavLst>
                                    </p:anim>
                                  </p:childTnLst>
                                </p:cTn>
                              </p:par>
                              <p:par>
                                <p:cTn id="17" presetID="2" presetClass="entr" presetSubtype="2" decel="66667" fill="hold" nodeType="withEffect">
                                  <p:stCondLst>
                                    <p:cond delay="20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1+#ppt_w/2"/>
                                          </p:val>
                                        </p:tav>
                                        <p:tav tm="100000">
                                          <p:val>
                                            <p:strVal val="#ppt_x"/>
                                          </p:val>
                                        </p:tav>
                                      </p:tavLst>
                                    </p:anim>
                                    <p:anim calcmode="lin" valueType="num">
                                      <p:cBhvr additive="base">
                                        <p:cTn id="20" dur="500" fill="hold"/>
                                        <p:tgtEl>
                                          <p:spTgt spid="69"/>
                                        </p:tgtEl>
                                        <p:attrNameLst>
                                          <p:attrName>ppt_y</p:attrName>
                                        </p:attrNameLst>
                                      </p:cBhvr>
                                      <p:tavLst>
                                        <p:tav tm="0">
                                          <p:val>
                                            <p:strVal val="#ppt_y"/>
                                          </p:val>
                                        </p:tav>
                                        <p:tav tm="100000">
                                          <p:val>
                                            <p:strVal val="#ppt_y"/>
                                          </p:val>
                                        </p:tav>
                                      </p:tavLst>
                                    </p:anim>
                                  </p:childTnLst>
                                </p:cTn>
                              </p:par>
                              <p:par>
                                <p:cTn id="21" presetID="2" presetClass="entr" presetSubtype="2" decel="66667" fill="hold" nodeType="withEffect">
                                  <p:stCondLst>
                                    <p:cond delay="400"/>
                                  </p:stCondLst>
                                  <p:childTnLst>
                                    <p:set>
                                      <p:cBhvr>
                                        <p:cTn id="22" dur="1" fill="hold">
                                          <p:stCondLst>
                                            <p:cond delay="0"/>
                                          </p:stCondLst>
                                        </p:cTn>
                                        <p:tgtEl>
                                          <p:spTgt spid="71"/>
                                        </p:tgtEl>
                                        <p:attrNameLst>
                                          <p:attrName>style.visibility</p:attrName>
                                        </p:attrNameLst>
                                      </p:cBhvr>
                                      <p:to>
                                        <p:strVal val="visible"/>
                                      </p:to>
                                    </p:set>
                                    <p:anim calcmode="lin" valueType="num">
                                      <p:cBhvr additive="base">
                                        <p:cTn id="23" dur="500" fill="hold"/>
                                        <p:tgtEl>
                                          <p:spTgt spid="71"/>
                                        </p:tgtEl>
                                        <p:attrNameLst>
                                          <p:attrName>ppt_x</p:attrName>
                                        </p:attrNameLst>
                                      </p:cBhvr>
                                      <p:tavLst>
                                        <p:tav tm="0">
                                          <p:val>
                                            <p:strVal val="1+#ppt_w/2"/>
                                          </p:val>
                                        </p:tav>
                                        <p:tav tm="100000">
                                          <p:val>
                                            <p:strVal val="#ppt_x"/>
                                          </p:val>
                                        </p:tav>
                                      </p:tavLst>
                                    </p:anim>
                                    <p:anim calcmode="lin" valueType="num">
                                      <p:cBhvr additive="base">
                                        <p:cTn id="24" dur="500" fill="hold"/>
                                        <p:tgtEl>
                                          <p:spTgt spid="71"/>
                                        </p:tgtEl>
                                        <p:attrNameLst>
                                          <p:attrName>ppt_y</p:attrName>
                                        </p:attrNameLst>
                                      </p:cBhvr>
                                      <p:tavLst>
                                        <p:tav tm="0">
                                          <p:val>
                                            <p:strVal val="#ppt_y"/>
                                          </p:val>
                                        </p:tav>
                                        <p:tav tm="100000">
                                          <p:val>
                                            <p:strVal val="#ppt_y"/>
                                          </p:val>
                                        </p:tav>
                                      </p:tavLst>
                                    </p:anim>
                                  </p:childTnLst>
                                </p:cTn>
                              </p:par>
                              <p:par>
                                <p:cTn id="25" presetID="2" presetClass="entr" presetSubtype="2" decel="66667" fill="hold" nodeType="withEffect">
                                  <p:stCondLst>
                                    <p:cond delay="60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1+#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par>
                                <p:cTn id="29" presetID="10" presetClass="entr" presetSubtype="0" fill="hold" grpId="0" nodeType="withEffect">
                                  <p:stCondLst>
                                    <p:cond delay="300"/>
                                  </p:stCondLst>
                                  <p:childTnLst>
                                    <p:set>
                                      <p:cBhvr>
                                        <p:cTn id="30" dur="1" fill="hold">
                                          <p:stCondLst>
                                            <p:cond delay="0"/>
                                          </p:stCondLst>
                                        </p:cTn>
                                        <p:tgtEl>
                                          <p:spTgt spid="73"/>
                                        </p:tgtEl>
                                        <p:attrNameLst>
                                          <p:attrName>style.visibility</p:attrName>
                                        </p:attrNameLst>
                                      </p:cBhvr>
                                      <p:to>
                                        <p:strVal val="visible"/>
                                      </p:to>
                                    </p:set>
                                    <p:animEffect transition="in" filter="fade">
                                      <p:cBhvr>
                                        <p:cTn id="31" dur="300"/>
                                        <p:tgtEl>
                                          <p:spTgt spid="73"/>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300"/>
                                        <p:tgtEl>
                                          <p:spTgt spid="76"/>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78"/>
                                        </p:tgtEl>
                                        <p:attrNameLst>
                                          <p:attrName>style.visibility</p:attrName>
                                        </p:attrNameLst>
                                      </p:cBhvr>
                                      <p:to>
                                        <p:strVal val="visible"/>
                                      </p:to>
                                    </p:set>
                                    <p:animEffect transition="in" filter="fade">
                                      <p:cBhvr>
                                        <p:cTn id="37" dur="300"/>
                                        <p:tgtEl>
                                          <p:spTgt spid="78"/>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300"/>
                                        <p:tgtEl>
                                          <p:spTgt spid="80"/>
                                        </p:tgtEl>
                                      </p:cBhvr>
                                    </p:animEffect>
                                  </p:childTnLst>
                                </p:cTn>
                              </p:par>
                              <p:par>
                                <p:cTn id="41" presetID="10" presetClass="entr" presetSubtype="0" fill="hold" grpId="0" nodeType="withEffect">
                                  <p:stCondLst>
                                    <p:cond delay="800"/>
                                  </p:stCondLst>
                                  <p:childTnLst>
                                    <p:set>
                                      <p:cBhvr>
                                        <p:cTn id="42" dur="1" fill="hold">
                                          <p:stCondLst>
                                            <p:cond delay="0"/>
                                          </p:stCondLst>
                                        </p:cTn>
                                        <p:tgtEl>
                                          <p:spTgt spid="79"/>
                                        </p:tgtEl>
                                        <p:attrNameLst>
                                          <p:attrName>style.visibility</p:attrName>
                                        </p:attrNameLst>
                                      </p:cBhvr>
                                      <p:to>
                                        <p:strVal val="visible"/>
                                      </p:to>
                                    </p:set>
                                    <p:animEffect transition="in" filter="fade">
                                      <p:cBhvr>
                                        <p:cTn id="43" dur="250"/>
                                        <p:tgtEl>
                                          <p:spTgt spid="7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wipe(left)">
                                      <p:cBhvr>
                                        <p:cTn id="62" dur="500"/>
                                        <p:tgtEl>
                                          <p:spTgt spid="7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500"/>
                                        <p:tgtEl>
                                          <p:spTgt spid="1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3519746"/>
          </a:xfrm>
          <a:prstGeom prst="rect">
            <a:avLst/>
          </a:prstGeom>
          <a:noFill/>
        </p:spPr>
        <p:txBody>
          <a:bodyPr wrap="square" rtlCol="0">
            <a:spAutoFit/>
          </a:bodyPr>
          <a:lstStyle/>
          <a:p>
            <a:r>
              <a:rPr lang="en-US" sz="3200" dirty="0"/>
              <a:t>Xx x Xx xx</a:t>
            </a:r>
          </a:p>
          <a:p>
            <a:r>
              <a:rPr lang="en-US" sz="1467" dirty="0"/>
              <a:t>x </a:t>
            </a:r>
            <a:r>
              <a:rPr lang="en-US" sz="1467" dirty="0" err="1"/>
              <a:t>xxxxx</a:t>
            </a:r>
            <a:r>
              <a:rPr lang="en-US" sz="1467" dirty="0"/>
              <a:t> </a:t>
            </a:r>
            <a:r>
              <a:rPr lang="en-US" sz="1467" dirty="0" err="1"/>
              <a:t>xxxxxxxxxxx</a:t>
            </a:r>
            <a:r>
              <a:rPr lang="en-US" sz="1467" dirty="0"/>
              <a:t> x </a:t>
            </a:r>
            <a:r>
              <a:rPr lang="en-US" sz="1467" dirty="0" err="1"/>
              <a:t>xxxxx</a:t>
            </a:r>
            <a:r>
              <a:rPr lang="en-US" sz="1467" dirty="0"/>
              <a:t> </a:t>
            </a:r>
            <a:r>
              <a:rPr lang="en-US" sz="1467" dirty="0" err="1"/>
              <a:t>xxxxxxxx</a:t>
            </a:r>
            <a:r>
              <a:rPr lang="en-US" sz="1467" dirty="0"/>
              <a:t> </a:t>
            </a:r>
            <a:r>
              <a:rPr lang="en-US" sz="1467" dirty="0" err="1"/>
              <a:t>xxxx</a:t>
            </a:r>
            <a:r>
              <a:rPr lang="en-US" sz="1467" dirty="0"/>
              <a:t> </a:t>
            </a:r>
            <a:r>
              <a:rPr lang="en-US" sz="1467" dirty="0" err="1"/>
              <a:t>xxxxxxxxx</a:t>
            </a:r>
            <a:r>
              <a:rPr lang="en-US" sz="1467" dirty="0"/>
              <a:t> Xxx </a:t>
            </a:r>
            <a:r>
              <a:rPr lang="en-US" sz="1467" dirty="0" err="1"/>
              <a:t>xxx</a:t>
            </a:r>
            <a:r>
              <a:rPr lang="en-US" sz="1467" dirty="0"/>
              <a:t> </a:t>
            </a:r>
            <a:r>
              <a:rPr lang="en-US" sz="1467" dirty="0" err="1"/>
              <a:t>xxxxxxxxxxxxxx</a:t>
            </a:r>
            <a:r>
              <a:rPr lang="en-US" sz="1467" dirty="0"/>
              <a:t> </a:t>
            </a:r>
            <a:r>
              <a:rPr lang="en-US" sz="1467" dirty="0" err="1"/>
              <a:t>xxxxxxxxx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a:t>
            </a:r>
            <a:r>
              <a:rPr lang="en-US" sz="1467" dirty="0"/>
              <a:t> x xx </a:t>
            </a:r>
            <a:r>
              <a:rPr lang="en-US" sz="1467" dirty="0" err="1"/>
              <a:t>xxxxx</a:t>
            </a:r>
            <a:r>
              <a:rPr lang="en-US" sz="1467" dirty="0"/>
              <a:t> </a:t>
            </a:r>
            <a:r>
              <a:rPr lang="en-US" sz="1467" dirty="0" err="1"/>
              <a:t>xxxxxxxxx</a:t>
            </a:r>
            <a:r>
              <a:rPr lang="en-US" sz="1467" dirty="0"/>
              <a:t> xx x </a:t>
            </a:r>
            <a:r>
              <a:rPr lang="en-US" sz="1467" dirty="0" err="1"/>
              <a:t>xxxxxxxxx</a:t>
            </a:r>
            <a:r>
              <a:rPr lang="en-US" sz="1467" dirty="0"/>
              <a:t> xxx Xx x xxx </a:t>
            </a:r>
            <a:r>
              <a:rPr lang="en-US" sz="1467" dirty="0" err="1"/>
              <a:t>xxx</a:t>
            </a:r>
            <a:r>
              <a:rPr lang="en-US" sz="1467" dirty="0"/>
              <a:t> </a:t>
            </a:r>
            <a:r>
              <a:rPr lang="en-US" sz="1467" dirty="0" err="1"/>
              <a:t>xxxxxx</a:t>
            </a:r>
            <a:r>
              <a:rPr lang="en-US" sz="1467" dirty="0"/>
              <a:t> xx </a:t>
            </a:r>
            <a:r>
              <a:rPr lang="en-US" sz="1467" dirty="0" err="1"/>
              <a:t>xxxxx</a:t>
            </a:r>
            <a:r>
              <a:rPr lang="en-US" sz="1467" dirty="0"/>
              <a:t> x </a:t>
            </a:r>
            <a:r>
              <a:rPr lang="en-US" sz="1467" dirty="0" err="1"/>
              <a:t>xxxx</a:t>
            </a:r>
            <a:r>
              <a:rPr lang="en-US" sz="1467" dirty="0"/>
              <a:t> Xx xxx xx xxx x </a:t>
            </a:r>
            <a:r>
              <a:rPr lang="en-US" sz="1467" dirty="0" err="1"/>
              <a:t>xxxxxxxxxxxx</a:t>
            </a:r>
            <a:r>
              <a:rPr lang="en-US" sz="1467" dirty="0"/>
              <a:t> x </a:t>
            </a:r>
            <a:r>
              <a:rPr lang="en-US" sz="1467" dirty="0" err="1"/>
              <a:t>xxxxx</a:t>
            </a:r>
            <a:r>
              <a:rPr lang="en-US" sz="1467" dirty="0"/>
              <a:t> Xx xxx x </a:t>
            </a:r>
            <a:r>
              <a:rPr lang="en-US" sz="1467" dirty="0" err="1"/>
              <a:t>xxxxxx</a:t>
            </a:r>
            <a:r>
              <a:rPr lang="en-US" sz="1467" dirty="0"/>
              <a:t> x </a:t>
            </a:r>
            <a:r>
              <a:rPr lang="en-US" sz="1467" dirty="0" err="1"/>
              <a:t>xxxxx</a:t>
            </a:r>
            <a:r>
              <a:rPr lang="en-US" sz="1467" dirty="0"/>
              <a:t> x xx </a:t>
            </a:r>
            <a:r>
              <a:rPr lang="en-US" sz="1467" dirty="0" err="1"/>
              <a:t>xxxxxxx</a:t>
            </a:r>
            <a:r>
              <a:rPr lang="en-US" sz="1467" dirty="0"/>
              <a:t> </a:t>
            </a:r>
            <a:r>
              <a:rPr lang="en-US" sz="1467" dirty="0" err="1"/>
              <a:t>xxxxxxxxxx</a:t>
            </a:r>
            <a:r>
              <a:rPr lang="en-US" sz="1467" dirty="0"/>
              <a:t> Xx </a:t>
            </a:r>
            <a:r>
              <a:rPr lang="en-US" sz="1467" dirty="0" err="1"/>
              <a:t>xxxx</a:t>
            </a:r>
            <a:r>
              <a:rPr lang="en-US" sz="1467" dirty="0"/>
              <a:t> </a:t>
            </a:r>
            <a:r>
              <a:rPr lang="en-US" sz="1467" dirty="0" err="1"/>
              <a:t>xxxxx</a:t>
            </a:r>
            <a:r>
              <a:rPr lang="en-US" sz="1467" dirty="0"/>
              <a:t> xx </a:t>
            </a:r>
            <a:r>
              <a:rPr lang="en-US" sz="1467" dirty="0" err="1"/>
              <a:t>Xxxx</a:t>
            </a:r>
            <a:r>
              <a:rPr lang="en-US" sz="1467" dirty="0"/>
              <a:t> xx </a:t>
            </a:r>
            <a:r>
              <a:rPr lang="en-US" sz="1467" dirty="0" err="1"/>
              <a:t>xxxxxxxxx</a:t>
            </a:r>
            <a:r>
              <a:rPr lang="en-US" sz="1467" dirty="0"/>
              <a:t> xxx </a:t>
            </a:r>
            <a:r>
              <a:rPr lang="en-US" sz="1467" dirty="0" err="1"/>
              <a:t>xxx</a:t>
            </a:r>
            <a:r>
              <a:rPr lang="en-US" sz="1467" dirty="0"/>
              <a:t> x </a:t>
            </a:r>
            <a:r>
              <a:rPr lang="en-US" sz="1467" dirty="0" err="1"/>
              <a:t>xxxx</a:t>
            </a:r>
            <a:r>
              <a:rPr lang="en-US" sz="1467" dirty="0"/>
              <a:t> Xxx xx </a:t>
            </a:r>
            <a:r>
              <a:rPr lang="en-US" sz="1467" dirty="0" err="1"/>
              <a:t>xxxx</a:t>
            </a:r>
            <a:r>
              <a:rPr lang="en-US" sz="1467" dirty="0"/>
              <a:t> </a:t>
            </a:r>
            <a:r>
              <a:rPr lang="en-US" sz="1467" dirty="0" err="1"/>
              <a:t>xxxxx</a:t>
            </a:r>
            <a:r>
              <a:rPr lang="en-US" sz="1467" dirty="0"/>
              <a:t> x xxx x </a:t>
            </a:r>
            <a:r>
              <a:rPr lang="en-US" sz="1467" dirty="0" err="1"/>
              <a:t>xxxxxxxx</a:t>
            </a:r>
            <a:r>
              <a:rPr lang="en-US" sz="1467" dirty="0"/>
              <a:t> </a:t>
            </a:r>
            <a:r>
              <a:rPr lang="en-US" sz="1467" dirty="0" err="1"/>
              <a:t>xxxxx</a:t>
            </a:r>
            <a:r>
              <a:rPr lang="en-US" sz="1467" dirty="0"/>
              <a:t> Xx </a:t>
            </a:r>
            <a:r>
              <a:rPr lang="en-US" sz="1467" dirty="0" err="1"/>
              <a:t>xxxx</a:t>
            </a:r>
            <a:r>
              <a:rPr lang="en-US" sz="1467" dirty="0"/>
              <a:t> x </a:t>
            </a:r>
            <a:r>
              <a:rPr lang="en-US" sz="1467" dirty="0" err="1"/>
              <a:t>xxxxxx</a:t>
            </a:r>
            <a:r>
              <a:rPr lang="en-US" sz="1467" dirty="0"/>
              <a:t> </a:t>
            </a:r>
            <a:r>
              <a:rPr lang="en-US" sz="1467" dirty="0" err="1"/>
              <a:t>xxxxx</a:t>
            </a:r>
            <a:r>
              <a:rPr lang="en-US" sz="1467" dirty="0"/>
              <a:t> xxx xx </a:t>
            </a:r>
            <a:r>
              <a:rPr lang="en-US" sz="1467" dirty="0" err="1"/>
              <a:t>xxxxxxx</a:t>
            </a:r>
            <a:r>
              <a:rPr lang="en-US" sz="1467" dirty="0"/>
              <a:t> xx Xxx </a:t>
            </a:r>
            <a:r>
              <a:rPr lang="en-US" sz="1467" dirty="0" err="1"/>
              <a:t>xxxxxx</a:t>
            </a:r>
            <a:r>
              <a:rPr lang="en-US" sz="1467" dirty="0"/>
              <a:t> </a:t>
            </a:r>
            <a:r>
              <a:rPr lang="en-US" sz="1467" dirty="0" err="1"/>
              <a:t>xxxxxxxxxxxxx</a:t>
            </a:r>
            <a:r>
              <a:rPr lang="en-US" sz="1467" dirty="0"/>
              <a:t> </a:t>
            </a:r>
            <a:r>
              <a:rPr lang="en-US" sz="1467" dirty="0" err="1"/>
              <a:t>xxxxx</a:t>
            </a:r>
            <a:r>
              <a:rPr lang="en-US" sz="1467" dirty="0"/>
              <a:t> x </a:t>
            </a:r>
            <a:r>
              <a:rPr lang="en-US" sz="1467" dirty="0" err="1"/>
              <a:t>xxxxxx</a:t>
            </a:r>
            <a:r>
              <a:rPr lang="en-US" sz="1467" dirty="0"/>
              <a:t> x</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221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itle 57"/>
          <p:cNvSpPr>
            <a:spLocks noGrp="1"/>
          </p:cNvSpPr>
          <p:nvPr>
            <p:ph type="title"/>
          </p:nvPr>
        </p:nvSpPr>
        <p:spPr/>
        <p:txBody>
          <a:bodyPr/>
          <a:lstStyle/>
          <a:p>
            <a:r>
              <a:rPr lang="en-US" dirty="0"/>
              <a:t>Xxx </a:t>
            </a:r>
            <a:r>
              <a:rPr lang="en-US" dirty="0" err="1"/>
              <a:t>xxxx</a:t>
            </a:r>
            <a:r>
              <a:rPr lang="en-US" dirty="0"/>
              <a:t> </a:t>
            </a:r>
            <a:r>
              <a:rPr lang="en-US" dirty="0" err="1"/>
              <a:t>xxxxxxx</a:t>
            </a:r>
            <a:r>
              <a:rPr lang="en-US" dirty="0"/>
              <a:t> x </a:t>
            </a:r>
            <a:r>
              <a:rPr lang="en-US" dirty="0" err="1"/>
              <a:t>xxxxxxx</a:t>
            </a:r>
            <a:r>
              <a:rPr lang="en-US" dirty="0"/>
              <a:t> xx x</a:t>
            </a:r>
          </a:p>
        </p:txBody>
      </p:sp>
      <p:sp>
        <p:nvSpPr>
          <p:cNvPr id="12" name="Oval 11"/>
          <p:cNvSpPr/>
          <p:nvPr/>
        </p:nvSpPr>
        <p:spPr>
          <a:xfrm>
            <a:off x="1001261" y="3599903"/>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2535715" y="3599903"/>
            <a:ext cx="982760" cy="98276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Oval 13"/>
          <p:cNvSpPr/>
          <p:nvPr/>
        </p:nvSpPr>
        <p:spPr>
          <a:xfrm>
            <a:off x="4070168" y="3599903"/>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Oval 15"/>
          <p:cNvSpPr/>
          <p:nvPr/>
        </p:nvSpPr>
        <p:spPr>
          <a:xfrm>
            <a:off x="5604621" y="3599903"/>
            <a:ext cx="982760" cy="98276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7139075" y="3599903"/>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Oval 17"/>
          <p:cNvSpPr/>
          <p:nvPr/>
        </p:nvSpPr>
        <p:spPr>
          <a:xfrm>
            <a:off x="8673528" y="3599903"/>
            <a:ext cx="982760" cy="98276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Oval 18"/>
          <p:cNvSpPr/>
          <p:nvPr/>
        </p:nvSpPr>
        <p:spPr>
          <a:xfrm>
            <a:off x="10207979" y="3599903"/>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5303584" y="1397000"/>
            <a:ext cx="1584835" cy="1584835"/>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chemeClr val="tx1"/>
                </a:solidFill>
              </a:rPr>
              <a:t> xx x xx </a:t>
            </a:r>
          </a:p>
          <a:p>
            <a:pPr algn="ctr"/>
            <a:r>
              <a:rPr lang="en-US" sz="2133" dirty="0">
                <a:solidFill>
                  <a:schemeClr val="tx1"/>
                </a:solidFill>
              </a:rPr>
              <a:t>Xxx x </a:t>
            </a:r>
          </a:p>
        </p:txBody>
      </p:sp>
      <p:cxnSp>
        <p:nvCxnSpPr>
          <p:cNvPr id="25" name="Elbow Connector 24"/>
          <p:cNvCxnSpPr>
            <a:stCxn id="17" idx="0"/>
            <a:endCxn id="14" idx="0"/>
          </p:cNvCxnSpPr>
          <p:nvPr/>
        </p:nvCxnSpPr>
        <p:spPr>
          <a:xfrm rot="16200000" flipV="1">
            <a:off x="6096002" y="2065449"/>
            <a:ext cx="16933" cy="3068907"/>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Elbow Connector 28"/>
          <p:cNvCxnSpPr>
            <a:stCxn id="17" idx="0"/>
            <a:endCxn id="18" idx="0"/>
          </p:cNvCxnSpPr>
          <p:nvPr/>
        </p:nvCxnSpPr>
        <p:spPr>
          <a:xfrm rot="5400000" flipH="1" flipV="1">
            <a:off x="8397682"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Elbow Connector 34"/>
          <p:cNvCxnSpPr>
            <a:stCxn id="14" idx="0"/>
            <a:endCxn id="13" idx="0"/>
          </p:cNvCxnSpPr>
          <p:nvPr/>
        </p:nvCxnSpPr>
        <p:spPr>
          <a:xfrm rot="16200000" flipV="1">
            <a:off x="3794322"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Elbow Connector 37"/>
          <p:cNvCxnSpPr>
            <a:stCxn id="13" idx="0"/>
            <a:endCxn id="12" idx="0"/>
          </p:cNvCxnSpPr>
          <p:nvPr/>
        </p:nvCxnSpPr>
        <p:spPr>
          <a:xfrm rot="16200000" flipV="1">
            <a:off x="2259868"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Elbow Connector 40"/>
          <p:cNvCxnSpPr>
            <a:stCxn id="18" idx="0"/>
            <a:endCxn id="19" idx="0"/>
          </p:cNvCxnSpPr>
          <p:nvPr/>
        </p:nvCxnSpPr>
        <p:spPr>
          <a:xfrm rot="5400000" flipH="1" flipV="1">
            <a:off x="9932134" y="2832677"/>
            <a:ext cx="16933" cy="1534451"/>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23" idx="4"/>
            <a:endCxn id="16" idx="0"/>
          </p:cNvCxnSpPr>
          <p:nvPr/>
        </p:nvCxnSpPr>
        <p:spPr>
          <a:xfrm>
            <a:off x="6096001" y="2981835"/>
            <a:ext cx="0" cy="618068"/>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TextBox 47"/>
          <p:cNvSpPr txBox="1"/>
          <p:nvPr/>
        </p:nvSpPr>
        <p:spPr>
          <a:xfrm>
            <a:off x="814119" y="4709035"/>
            <a:ext cx="1368400" cy="913007"/>
          </a:xfrm>
          <a:prstGeom prst="rect">
            <a:avLst/>
          </a:prstGeom>
          <a:noFill/>
        </p:spPr>
        <p:txBody>
          <a:bodyPr wrap="square" rtlCol="0">
            <a:spAutoFit/>
          </a:bodyPr>
          <a:lstStyle/>
          <a:p>
            <a:pPr algn="ctr"/>
            <a:r>
              <a:rPr lang="en-US" sz="2133" dirty="0" err="1"/>
              <a:t>Xxxxx</a:t>
            </a:r>
            <a:endParaRPr lang="en-US" sz="2133" dirty="0"/>
          </a:p>
          <a:p>
            <a:pPr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49" name="TextBox 48"/>
          <p:cNvSpPr txBox="1"/>
          <p:nvPr/>
        </p:nvSpPr>
        <p:spPr>
          <a:xfrm>
            <a:off x="2356933" y="4709035"/>
            <a:ext cx="1368400" cy="913007"/>
          </a:xfrm>
          <a:prstGeom prst="rect">
            <a:avLst/>
          </a:prstGeom>
          <a:noFill/>
        </p:spPr>
        <p:txBody>
          <a:bodyPr wrap="square" rtlCol="0">
            <a:spAutoFit/>
          </a:bodyPr>
          <a:lstStyle/>
          <a:p>
            <a:pPr algn="ctr"/>
            <a:r>
              <a:rPr lang="en-US" sz="2133" dirty="0" err="1"/>
              <a:t>Xxxxxx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0" name="TextBox 49"/>
          <p:cNvSpPr txBox="1"/>
          <p:nvPr/>
        </p:nvSpPr>
        <p:spPr>
          <a:xfrm>
            <a:off x="3874661" y="4709035"/>
            <a:ext cx="1368400" cy="913007"/>
          </a:xfrm>
          <a:prstGeom prst="rect">
            <a:avLst/>
          </a:prstGeom>
          <a:noFill/>
        </p:spPr>
        <p:txBody>
          <a:bodyPr wrap="square" rtlCol="0">
            <a:spAutoFit/>
          </a:bodyPr>
          <a:lstStyle/>
          <a:p>
            <a:pPr algn="ctr"/>
            <a:r>
              <a:rPr lang="en-US" sz="2133" dirty="0" err="1"/>
              <a:t>Xxxxxx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1" name="TextBox 50"/>
          <p:cNvSpPr txBox="1"/>
          <p:nvPr/>
        </p:nvSpPr>
        <p:spPr>
          <a:xfrm>
            <a:off x="5417476" y="4709035"/>
            <a:ext cx="1368400" cy="913007"/>
          </a:xfrm>
          <a:prstGeom prst="rect">
            <a:avLst/>
          </a:prstGeom>
          <a:noFill/>
        </p:spPr>
        <p:txBody>
          <a:bodyPr wrap="square" rtlCol="0">
            <a:spAutoFit/>
          </a:bodyPr>
          <a:lstStyle/>
          <a:p>
            <a:pPr algn="ctr"/>
            <a:r>
              <a:rPr lang="en-US" sz="2133" dirty="0"/>
              <a:t>Xxx </a:t>
            </a:r>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2" name="TextBox 51"/>
          <p:cNvSpPr txBox="1"/>
          <p:nvPr/>
        </p:nvSpPr>
        <p:spPr>
          <a:xfrm>
            <a:off x="6960291" y="4709035"/>
            <a:ext cx="1368400" cy="913007"/>
          </a:xfrm>
          <a:prstGeom prst="rect">
            <a:avLst/>
          </a:prstGeom>
          <a:noFill/>
        </p:spPr>
        <p:txBody>
          <a:bodyPr wrap="square" rtlCol="0">
            <a:spAutoFit/>
          </a:bodyPr>
          <a:lstStyle/>
          <a:p>
            <a:pPr algn="ctr"/>
            <a:r>
              <a:rPr lang="en-US" sz="2133" dirty="0" err="1"/>
              <a:t>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3" name="TextBox 52"/>
          <p:cNvSpPr txBox="1"/>
          <p:nvPr/>
        </p:nvSpPr>
        <p:spPr>
          <a:xfrm>
            <a:off x="8478019" y="4709035"/>
            <a:ext cx="1368400" cy="913007"/>
          </a:xfrm>
          <a:prstGeom prst="rect">
            <a:avLst/>
          </a:prstGeom>
          <a:noFill/>
        </p:spPr>
        <p:txBody>
          <a:bodyPr wrap="square" rtlCol="0">
            <a:spAutoFit/>
          </a:bodyPr>
          <a:lstStyle/>
          <a:p>
            <a:pPr algn="ctr"/>
            <a:r>
              <a:rPr lang="en-US" sz="2133" dirty="0"/>
              <a:t>X </a:t>
            </a:r>
            <a:r>
              <a:rPr lang="en-US" sz="2133" dirty="0" err="1"/>
              <a:t>x</a:t>
            </a:r>
            <a:r>
              <a:rPr lang="en-US" sz="2133" dirty="0"/>
              <a:t> xx</a:t>
            </a:r>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4" name="TextBox 53"/>
          <p:cNvSpPr txBox="1"/>
          <p:nvPr/>
        </p:nvSpPr>
        <p:spPr>
          <a:xfrm>
            <a:off x="10020833" y="4709035"/>
            <a:ext cx="1368400" cy="913007"/>
          </a:xfrm>
          <a:prstGeom prst="rect">
            <a:avLst/>
          </a:prstGeom>
          <a:noFill/>
        </p:spPr>
        <p:txBody>
          <a:bodyPr wrap="square" rtlCol="0">
            <a:spAutoFit/>
          </a:bodyPr>
          <a:lstStyle/>
          <a:p>
            <a:pPr algn="ctr"/>
            <a:r>
              <a:rPr lang="en-US" sz="2133" dirty="0"/>
              <a:t>Xx </a:t>
            </a:r>
            <a:r>
              <a:rPr lang="en-US" sz="2133" dirty="0" err="1"/>
              <a:t>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grpSp>
        <p:nvGrpSpPr>
          <p:cNvPr id="31" name="Group 4"/>
          <p:cNvGrpSpPr>
            <a:grpSpLocks noChangeAspect="1"/>
          </p:cNvGrpSpPr>
          <p:nvPr/>
        </p:nvGrpSpPr>
        <p:grpSpPr bwMode="auto">
          <a:xfrm>
            <a:off x="2793251" y="3806085"/>
            <a:ext cx="467688" cy="570395"/>
            <a:chOff x="1617" y="935"/>
            <a:chExt cx="255" cy="311"/>
          </a:xfrm>
          <a:solidFill>
            <a:srgbClr val="FFFFFF"/>
          </a:solidFill>
        </p:grpSpPr>
        <p:sp>
          <p:nvSpPr>
            <p:cNvPr id="32"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7" name="Group 11"/>
          <p:cNvGrpSpPr>
            <a:grpSpLocks noChangeAspect="1"/>
          </p:cNvGrpSpPr>
          <p:nvPr/>
        </p:nvGrpSpPr>
        <p:grpSpPr bwMode="auto">
          <a:xfrm>
            <a:off x="4315327" y="3818433"/>
            <a:ext cx="492443" cy="499032"/>
            <a:chOff x="2926" y="926"/>
            <a:chExt cx="299" cy="303"/>
          </a:xfrm>
          <a:solidFill>
            <a:srgbClr val="FFFFFF"/>
          </a:solidFill>
        </p:grpSpPr>
        <p:sp>
          <p:nvSpPr>
            <p:cNvPr id="39"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Freeform 26"/>
          <p:cNvSpPr>
            <a:spLocks noEditPoints="1"/>
          </p:cNvSpPr>
          <p:nvPr/>
        </p:nvSpPr>
        <p:spPr bwMode="auto">
          <a:xfrm>
            <a:off x="5844119" y="3844689"/>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5"/>
          <p:cNvSpPr>
            <a:spLocks noEditPoints="1"/>
          </p:cNvSpPr>
          <p:nvPr/>
        </p:nvSpPr>
        <p:spPr bwMode="auto">
          <a:xfrm>
            <a:off x="8896352" y="3845984"/>
            <a:ext cx="537633" cy="491067"/>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4" name="Group 4"/>
          <p:cNvGrpSpPr>
            <a:grpSpLocks noChangeAspect="1"/>
          </p:cNvGrpSpPr>
          <p:nvPr/>
        </p:nvGrpSpPr>
        <p:grpSpPr bwMode="auto">
          <a:xfrm>
            <a:off x="1282701" y="3810001"/>
            <a:ext cx="419100" cy="563033"/>
            <a:chOff x="606" y="1800"/>
            <a:chExt cx="198" cy="266"/>
          </a:xfrm>
          <a:solidFill>
            <a:srgbClr val="FFFFFF"/>
          </a:solidFill>
        </p:grpSpPr>
        <p:sp>
          <p:nvSpPr>
            <p:cNvPr id="6" name="Freeform 5"/>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6"/>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2" name="Group 22"/>
          <p:cNvGrpSpPr>
            <a:grpSpLocks noChangeAspect="1"/>
          </p:cNvGrpSpPr>
          <p:nvPr/>
        </p:nvGrpSpPr>
        <p:grpSpPr bwMode="auto">
          <a:xfrm>
            <a:off x="7461251" y="3818467"/>
            <a:ext cx="355600" cy="546100"/>
            <a:chOff x="3525" y="1804"/>
            <a:chExt cx="168" cy="258"/>
          </a:xfrm>
          <a:solidFill>
            <a:srgbClr val="FFFFFF"/>
          </a:solidFill>
        </p:grpSpPr>
        <p:sp>
          <p:nvSpPr>
            <p:cNvPr id="64"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8" name="Freeform 28"/>
          <p:cNvSpPr>
            <a:spLocks noEditPoints="1"/>
          </p:cNvSpPr>
          <p:nvPr/>
        </p:nvSpPr>
        <p:spPr bwMode="auto">
          <a:xfrm>
            <a:off x="10433051" y="3898901"/>
            <a:ext cx="533400" cy="385233"/>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90820749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062663" y="1245646"/>
            <a:ext cx="6336704" cy="984885"/>
          </a:xfrm>
          <a:prstGeom prst="rect">
            <a:avLst/>
          </a:prstGeom>
          <a:noFill/>
        </p:spPr>
        <p:txBody>
          <a:bodyPr wrap="square" lIns="0" tIns="0" rIns="0" bIns="0" rtlCol="0">
            <a:spAutoFit/>
          </a:bodyPr>
          <a:lstStyle/>
          <a:p>
            <a:r>
              <a:rPr lang="en-US" sz="3200" dirty="0" err="1"/>
              <a:t>Xxxxx</a:t>
            </a:r>
            <a:r>
              <a:rPr lang="en-US" sz="3200" dirty="0"/>
              <a:t> </a:t>
            </a:r>
            <a:r>
              <a:rPr lang="en-US" sz="3200" dirty="0" err="1"/>
              <a:t>xxxxx</a:t>
            </a:r>
            <a:r>
              <a:rPr lang="en-US" sz="3200" dirty="0"/>
              <a:t> </a:t>
            </a:r>
            <a:r>
              <a:rPr lang="en-US" sz="3200" dirty="0" err="1"/>
              <a:t>xxxxxx</a:t>
            </a:r>
            <a:r>
              <a:rPr lang="en-US" sz="3200" dirty="0"/>
              <a:t> </a:t>
            </a:r>
            <a:r>
              <a:rPr lang="en-US" sz="3200" dirty="0" err="1"/>
              <a:t>xxxxxxxxxxxxx</a:t>
            </a:r>
            <a:r>
              <a:rPr lang="en-US" sz="3200" dirty="0"/>
              <a:t> </a:t>
            </a:r>
            <a:r>
              <a:rPr lang="en-US" sz="3200" dirty="0" err="1"/>
              <a:t>xxxxxx</a:t>
            </a:r>
            <a:r>
              <a:rPr lang="en-US" sz="3200" dirty="0"/>
              <a:t> x xx </a:t>
            </a:r>
          </a:p>
        </p:txBody>
      </p:sp>
      <p:sp>
        <p:nvSpPr>
          <p:cNvPr id="6" name="TextBox 5"/>
          <p:cNvSpPr txBox="1"/>
          <p:nvPr/>
        </p:nvSpPr>
        <p:spPr>
          <a:xfrm>
            <a:off x="5062663" y="2415775"/>
            <a:ext cx="6228692" cy="430887"/>
          </a:xfrm>
          <a:prstGeom prst="rect">
            <a:avLst/>
          </a:prstGeom>
          <a:noFill/>
        </p:spPr>
        <p:txBody>
          <a:bodyPr wrap="square" lIns="0" tIns="0" rIns="0" bIns="0" rtlCol="0">
            <a:spAutoFit/>
          </a:bodyPr>
          <a:lstStyle/>
          <a:p>
            <a:r>
              <a:rPr lang="en-US" sz="1400" dirty="0"/>
              <a:t>Xx x </a:t>
            </a:r>
            <a:r>
              <a:rPr lang="en-US" sz="1400" dirty="0" err="1"/>
              <a:t>xxxxx</a:t>
            </a:r>
            <a:r>
              <a:rPr lang="en-US" sz="1400" dirty="0"/>
              <a:t> </a:t>
            </a:r>
            <a:r>
              <a:rPr lang="en-US" sz="1400" dirty="0" err="1"/>
              <a:t>xxxxx</a:t>
            </a:r>
            <a:r>
              <a:rPr lang="en-US" sz="1400" dirty="0"/>
              <a:t> </a:t>
            </a:r>
            <a:r>
              <a:rPr lang="en-US" sz="1400" dirty="0" err="1"/>
              <a:t>xxxxxxxxx</a:t>
            </a:r>
            <a:r>
              <a:rPr lang="en-US" sz="1400" dirty="0"/>
              <a:t> x </a:t>
            </a:r>
            <a:r>
              <a:rPr lang="en-US" sz="1400" dirty="0" err="1"/>
              <a:t>xxxxxxxxxxxxxxx</a:t>
            </a:r>
            <a:r>
              <a:rPr lang="en-US" sz="1400" dirty="0"/>
              <a:t> x </a:t>
            </a:r>
            <a:r>
              <a:rPr lang="en-US" sz="1400" dirty="0" err="1"/>
              <a:t>Xxxxxxxxxxxx</a:t>
            </a:r>
            <a:r>
              <a:rPr lang="en-US" sz="1400" dirty="0"/>
              <a:t> </a:t>
            </a:r>
            <a:r>
              <a:rPr lang="en-US" sz="1400" dirty="0" err="1"/>
              <a:t>xxxxxxx</a:t>
            </a:r>
            <a:r>
              <a:rPr lang="en-US" sz="1400" dirty="0"/>
              <a:t> </a:t>
            </a:r>
            <a:r>
              <a:rPr lang="en-US" sz="1400" dirty="0" err="1"/>
              <a:t>xxxxx</a:t>
            </a:r>
            <a:r>
              <a:rPr lang="en-US" sz="1400" dirty="0"/>
              <a:t> xxx xx </a:t>
            </a:r>
            <a:r>
              <a:rPr lang="en-US" sz="1400" dirty="0" err="1"/>
              <a:t>xx</a:t>
            </a:r>
            <a:r>
              <a:rPr lang="en-US" sz="1400" dirty="0"/>
              <a:t> </a:t>
            </a:r>
            <a:r>
              <a:rPr lang="en-US" sz="1400" dirty="0" err="1"/>
              <a:t>xx</a:t>
            </a:r>
            <a:r>
              <a:rPr lang="en-US" sz="1400" dirty="0"/>
              <a:t> </a:t>
            </a:r>
            <a:r>
              <a:rPr lang="en-US" sz="1400" dirty="0" err="1"/>
              <a:t>xxxxx</a:t>
            </a:r>
            <a:r>
              <a:rPr lang="en-US" sz="1400" dirty="0"/>
              <a:t> x xx </a:t>
            </a:r>
          </a:p>
        </p:txBody>
      </p:sp>
      <p:sp>
        <p:nvSpPr>
          <p:cNvPr id="7" name="Oval 6"/>
          <p:cNvSpPr/>
          <p:nvPr/>
        </p:nvSpPr>
        <p:spPr>
          <a:xfrm>
            <a:off x="5042026" y="3217063"/>
            <a:ext cx="982760" cy="982760"/>
          </a:xfrm>
          <a:prstGeom prst="ellipse">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01</a:t>
            </a:r>
          </a:p>
        </p:txBody>
      </p:sp>
      <p:sp>
        <p:nvSpPr>
          <p:cNvPr id="8" name="Oval 7"/>
          <p:cNvSpPr/>
          <p:nvPr/>
        </p:nvSpPr>
        <p:spPr>
          <a:xfrm>
            <a:off x="6656819" y="3217063"/>
            <a:ext cx="982760" cy="98276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02</a:t>
            </a:r>
          </a:p>
        </p:txBody>
      </p:sp>
      <p:sp>
        <p:nvSpPr>
          <p:cNvPr id="9" name="Oval 8"/>
          <p:cNvSpPr/>
          <p:nvPr/>
        </p:nvSpPr>
        <p:spPr>
          <a:xfrm>
            <a:off x="8271612" y="3217063"/>
            <a:ext cx="982760" cy="982760"/>
          </a:xfrm>
          <a:prstGeom prst="ellipse">
            <a:avLst/>
          </a:prstGeom>
          <a:solidFill>
            <a:schemeClr val="accent5"/>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03</a:t>
            </a:r>
          </a:p>
        </p:txBody>
      </p:sp>
      <p:sp>
        <p:nvSpPr>
          <p:cNvPr id="10" name="Oval 9"/>
          <p:cNvSpPr/>
          <p:nvPr/>
        </p:nvSpPr>
        <p:spPr>
          <a:xfrm>
            <a:off x="9886405" y="3217063"/>
            <a:ext cx="982760" cy="982760"/>
          </a:xfrm>
          <a:prstGeom prst="ellipse">
            <a:avLst/>
          </a:prstGeom>
          <a:solidFill>
            <a:schemeClr val="bg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04</a:t>
            </a:r>
          </a:p>
        </p:txBody>
      </p:sp>
      <p:sp>
        <p:nvSpPr>
          <p:cNvPr id="12" name="TextBox 11"/>
          <p:cNvSpPr txBox="1"/>
          <p:nvPr/>
        </p:nvSpPr>
        <p:spPr>
          <a:xfrm>
            <a:off x="4763852" y="4326195"/>
            <a:ext cx="1539108" cy="830997"/>
          </a:xfrm>
          <a:prstGeom prst="rect">
            <a:avLst/>
          </a:prstGeom>
          <a:noFill/>
        </p:spPr>
        <p:txBody>
          <a:bodyPr wrap="square" rtlCol="0">
            <a:spAutoFit/>
          </a:bodyPr>
          <a:lstStyle/>
          <a:p>
            <a:pPr algn="ctr"/>
            <a:r>
              <a:rPr lang="en-US" sz="2000" dirty="0" err="1"/>
              <a:t>Xxxxx</a:t>
            </a:r>
            <a:endParaRPr lang="en-US" sz="2000" dirty="0"/>
          </a:p>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3" name="TextBox 12"/>
          <p:cNvSpPr txBox="1"/>
          <p:nvPr/>
        </p:nvSpPr>
        <p:spPr>
          <a:xfrm>
            <a:off x="6378645" y="4326195"/>
            <a:ext cx="1539108" cy="830997"/>
          </a:xfrm>
          <a:prstGeom prst="rect">
            <a:avLst/>
          </a:prstGeom>
          <a:noFill/>
        </p:spPr>
        <p:txBody>
          <a:bodyPr wrap="square" rtlCol="0">
            <a:spAutoFit/>
          </a:bodyPr>
          <a:lstStyle/>
          <a:p>
            <a:pPr algn="ctr"/>
            <a:r>
              <a:rPr lang="en-US" sz="2000" dirty="0" err="1"/>
              <a:t>Xxxxxx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4" name="TextBox 13"/>
          <p:cNvSpPr txBox="1"/>
          <p:nvPr/>
        </p:nvSpPr>
        <p:spPr>
          <a:xfrm>
            <a:off x="7993438" y="4326195"/>
            <a:ext cx="1539108" cy="830997"/>
          </a:xfrm>
          <a:prstGeom prst="rect">
            <a:avLst/>
          </a:prstGeom>
          <a:noFill/>
        </p:spPr>
        <p:txBody>
          <a:bodyPr wrap="square" rtlCol="0">
            <a:spAutoFit/>
          </a:bodyPr>
          <a:lstStyle/>
          <a:p>
            <a:pPr algn="ctr"/>
            <a:r>
              <a:rPr lang="en-US" sz="2000" dirty="0" err="1"/>
              <a:t>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5" name="TextBox 14"/>
          <p:cNvSpPr txBox="1"/>
          <p:nvPr/>
        </p:nvSpPr>
        <p:spPr>
          <a:xfrm>
            <a:off x="9608231" y="4326195"/>
            <a:ext cx="1539108" cy="830997"/>
          </a:xfrm>
          <a:prstGeom prst="rect">
            <a:avLst/>
          </a:prstGeom>
          <a:noFill/>
        </p:spPr>
        <p:txBody>
          <a:bodyPr wrap="square" rtlCol="0">
            <a:spAutoFit/>
          </a:bodyPr>
          <a:lstStyle/>
          <a:p>
            <a:pPr algn="ctr"/>
            <a:r>
              <a:rPr lang="en-US" sz="2000" dirty="0"/>
              <a:t>Xx </a:t>
            </a:r>
            <a:r>
              <a:rPr lang="en-US" sz="2000" dirty="0" err="1"/>
              <a:t>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3" name="Freeform 21"/>
          <p:cNvSpPr>
            <a:spLocks noEditPoints="1"/>
          </p:cNvSpPr>
          <p:nvPr/>
        </p:nvSpPr>
        <p:spPr bwMode="auto">
          <a:xfrm>
            <a:off x="1632202" y="1942164"/>
            <a:ext cx="2166175" cy="2170912"/>
          </a:xfrm>
          <a:custGeom>
            <a:avLst/>
            <a:gdLst>
              <a:gd name="T0" fmla="*/ 68 w 387"/>
              <a:gd name="T1" fmla="*/ 320 h 388"/>
              <a:gd name="T2" fmla="*/ 41 w 387"/>
              <a:gd name="T3" fmla="*/ 262 h 388"/>
              <a:gd name="T4" fmla="*/ 62 w 387"/>
              <a:gd name="T5" fmla="*/ 326 h 388"/>
              <a:gd name="T6" fmla="*/ 121 w 387"/>
              <a:gd name="T7" fmla="*/ 352 h 388"/>
              <a:gd name="T8" fmla="*/ 121 w 387"/>
              <a:gd name="T9" fmla="*/ 343 h 388"/>
              <a:gd name="T10" fmla="*/ 50 w 387"/>
              <a:gd name="T11" fmla="*/ 338 h 388"/>
              <a:gd name="T12" fmla="*/ 16 w 387"/>
              <a:gd name="T13" fmla="*/ 263 h 388"/>
              <a:gd name="T14" fmla="*/ 11 w 387"/>
              <a:gd name="T15" fmla="*/ 267 h 388"/>
              <a:gd name="T16" fmla="*/ 121 w 387"/>
              <a:gd name="T17" fmla="*/ 377 h 388"/>
              <a:gd name="T18" fmla="*/ 125 w 387"/>
              <a:gd name="T19" fmla="*/ 372 h 388"/>
              <a:gd name="T20" fmla="*/ 386 w 387"/>
              <a:gd name="T21" fmla="*/ 329 h 388"/>
              <a:gd name="T22" fmla="*/ 290 w 387"/>
              <a:gd name="T23" fmla="*/ 240 h 388"/>
              <a:gd name="T24" fmla="*/ 248 w 387"/>
              <a:gd name="T25" fmla="*/ 242 h 388"/>
              <a:gd name="T26" fmla="*/ 292 w 387"/>
              <a:gd name="T27" fmla="*/ 96 h 388"/>
              <a:gd name="T28" fmla="*/ 190 w 387"/>
              <a:gd name="T29" fmla="*/ 96 h 388"/>
              <a:gd name="T30" fmla="*/ 126 w 387"/>
              <a:gd name="T31" fmla="*/ 120 h 388"/>
              <a:gd name="T32" fmla="*/ 148 w 387"/>
              <a:gd name="T33" fmla="*/ 92 h 388"/>
              <a:gd name="T34" fmla="*/ 52 w 387"/>
              <a:gd name="T35" fmla="*/ 2 h 388"/>
              <a:gd name="T36" fmla="*/ 2 w 387"/>
              <a:gd name="T37" fmla="*/ 59 h 388"/>
              <a:gd name="T38" fmla="*/ 94 w 387"/>
              <a:gd name="T39" fmla="*/ 150 h 388"/>
              <a:gd name="T40" fmla="*/ 120 w 387"/>
              <a:gd name="T41" fmla="*/ 127 h 388"/>
              <a:gd name="T42" fmla="*/ 104 w 387"/>
              <a:gd name="T43" fmla="*/ 182 h 388"/>
              <a:gd name="T44" fmla="*/ 127 w 387"/>
              <a:gd name="T45" fmla="*/ 211 h 388"/>
              <a:gd name="T46" fmla="*/ 57 w 387"/>
              <a:gd name="T47" fmla="*/ 229 h 388"/>
              <a:gd name="T48" fmla="*/ 152 w 387"/>
              <a:gd name="T49" fmla="*/ 331 h 388"/>
              <a:gd name="T50" fmla="*/ 159 w 387"/>
              <a:gd name="T51" fmla="*/ 331 h 388"/>
              <a:gd name="T52" fmla="*/ 177 w 387"/>
              <a:gd name="T53" fmla="*/ 261 h 388"/>
              <a:gd name="T54" fmla="*/ 203 w 387"/>
              <a:gd name="T55" fmla="*/ 285 h 388"/>
              <a:gd name="T56" fmla="*/ 241 w 387"/>
              <a:gd name="T57" fmla="*/ 248 h 388"/>
              <a:gd name="T58" fmla="*/ 239 w 387"/>
              <a:gd name="T59" fmla="*/ 290 h 388"/>
              <a:gd name="T60" fmla="*/ 239 w 387"/>
              <a:gd name="T61" fmla="*/ 297 h 388"/>
              <a:gd name="T62" fmla="*/ 332 w 387"/>
              <a:gd name="T63" fmla="*/ 388 h 388"/>
              <a:gd name="T64" fmla="*/ 386 w 387"/>
              <a:gd name="T65" fmla="*/ 336 h 388"/>
              <a:gd name="T66" fmla="*/ 386 w 387"/>
              <a:gd name="T67" fmla="*/ 329 h 388"/>
              <a:gd name="T68" fmla="*/ 116 w 387"/>
              <a:gd name="T69" fmla="*/ 117 h 388"/>
              <a:gd name="T70" fmla="*/ 94 w 387"/>
              <a:gd name="T71" fmla="*/ 139 h 388"/>
              <a:gd name="T72" fmla="*/ 55 w 387"/>
              <a:gd name="T73" fmla="*/ 12 h 388"/>
              <a:gd name="T74" fmla="*/ 116 w 387"/>
              <a:gd name="T75" fmla="*/ 117 h 388"/>
              <a:gd name="T76" fmla="*/ 67 w 387"/>
              <a:gd name="T77" fmla="*/ 233 h 388"/>
              <a:gd name="T78" fmla="*/ 152 w 387"/>
              <a:gd name="T79" fmla="*/ 236 h 388"/>
              <a:gd name="T80" fmla="*/ 155 w 387"/>
              <a:gd name="T81" fmla="*/ 321 h 388"/>
              <a:gd name="T82" fmla="*/ 238 w 387"/>
              <a:gd name="T83" fmla="*/ 238 h 388"/>
              <a:gd name="T84" fmla="*/ 203 w 387"/>
              <a:gd name="T85" fmla="*/ 274 h 388"/>
              <a:gd name="T86" fmla="*/ 197 w 387"/>
              <a:gd name="T87" fmla="*/ 102 h 388"/>
              <a:gd name="T88" fmla="*/ 286 w 387"/>
              <a:gd name="T89" fmla="*/ 102 h 388"/>
              <a:gd name="T90" fmla="*/ 238 w 387"/>
              <a:gd name="T91" fmla="*/ 238 h 388"/>
              <a:gd name="T92" fmla="*/ 249 w 387"/>
              <a:gd name="T93" fmla="*/ 294 h 388"/>
              <a:gd name="T94" fmla="*/ 376 w 387"/>
              <a:gd name="T95" fmla="*/ 333 h 388"/>
              <a:gd name="T96" fmla="*/ 122 w 387"/>
              <a:gd name="T97" fmla="*/ 318 h 388"/>
              <a:gd name="T98" fmla="*/ 70 w 387"/>
              <a:gd name="T99" fmla="*/ 266 h 388"/>
              <a:gd name="T100" fmla="*/ 66 w 387"/>
              <a:gd name="T101" fmla="*/ 261 h 388"/>
              <a:gd name="T102" fmla="*/ 79 w 387"/>
              <a:gd name="T103" fmla="*/ 309 h 388"/>
              <a:gd name="T104" fmla="*/ 122 w 387"/>
              <a:gd name="T105" fmla="*/ 327 h 388"/>
              <a:gd name="T106" fmla="*/ 122 w 387"/>
              <a:gd name="T107" fmla="*/ 31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7" h="388">
                <a:moveTo>
                  <a:pt x="121" y="343"/>
                </a:moveTo>
                <a:cubicBezTo>
                  <a:pt x="101" y="342"/>
                  <a:pt x="82" y="334"/>
                  <a:pt x="68" y="320"/>
                </a:cubicBezTo>
                <a:cubicBezTo>
                  <a:pt x="54" y="306"/>
                  <a:pt x="46" y="287"/>
                  <a:pt x="45" y="267"/>
                </a:cubicBezTo>
                <a:cubicBezTo>
                  <a:pt x="45" y="264"/>
                  <a:pt x="43" y="262"/>
                  <a:pt x="41" y="262"/>
                </a:cubicBezTo>
                <a:cubicBezTo>
                  <a:pt x="38" y="262"/>
                  <a:pt x="36" y="264"/>
                  <a:pt x="36" y="267"/>
                </a:cubicBezTo>
                <a:cubicBezTo>
                  <a:pt x="37" y="289"/>
                  <a:pt x="46" y="311"/>
                  <a:pt x="62" y="326"/>
                </a:cubicBezTo>
                <a:cubicBezTo>
                  <a:pt x="77" y="342"/>
                  <a:pt x="99" y="351"/>
                  <a:pt x="121" y="352"/>
                </a:cubicBezTo>
                <a:cubicBezTo>
                  <a:pt x="121" y="352"/>
                  <a:pt x="121" y="352"/>
                  <a:pt x="121" y="352"/>
                </a:cubicBezTo>
                <a:cubicBezTo>
                  <a:pt x="124" y="352"/>
                  <a:pt x="126" y="350"/>
                  <a:pt x="126" y="347"/>
                </a:cubicBezTo>
                <a:cubicBezTo>
                  <a:pt x="126" y="345"/>
                  <a:pt x="124" y="343"/>
                  <a:pt x="121" y="343"/>
                </a:cubicBezTo>
                <a:close/>
                <a:moveTo>
                  <a:pt x="121" y="368"/>
                </a:moveTo>
                <a:cubicBezTo>
                  <a:pt x="94" y="367"/>
                  <a:pt x="69" y="356"/>
                  <a:pt x="50" y="338"/>
                </a:cubicBezTo>
                <a:cubicBezTo>
                  <a:pt x="32" y="319"/>
                  <a:pt x="21" y="294"/>
                  <a:pt x="20" y="267"/>
                </a:cubicBezTo>
                <a:cubicBezTo>
                  <a:pt x="20" y="265"/>
                  <a:pt x="18" y="263"/>
                  <a:pt x="16" y="263"/>
                </a:cubicBezTo>
                <a:cubicBezTo>
                  <a:pt x="16" y="263"/>
                  <a:pt x="16" y="263"/>
                  <a:pt x="16" y="263"/>
                </a:cubicBezTo>
                <a:cubicBezTo>
                  <a:pt x="13" y="263"/>
                  <a:pt x="11" y="265"/>
                  <a:pt x="11" y="267"/>
                </a:cubicBezTo>
                <a:cubicBezTo>
                  <a:pt x="12" y="296"/>
                  <a:pt x="23" y="324"/>
                  <a:pt x="44" y="344"/>
                </a:cubicBezTo>
                <a:cubicBezTo>
                  <a:pt x="64" y="365"/>
                  <a:pt x="92" y="376"/>
                  <a:pt x="121" y="377"/>
                </a:cubicBezTo>
                <a:cubicBezTo>
                  <a:pt x="121" y="377"/>
                  <a:pt x="121" y="377"/>
                  <a:pt x="121" y="377"/>
                </a:cubicBezTo>
                <a:cubicBezTo>
                  <a:pt x="123" y="377"/>
                  <a:pt x="125" y="375"/>
                  <a:pt x="125" y="372"/>
                </a:cubicBezTo>
                <a:cubicBezTo>
                  <a:pt x="125" y="370"/>
                  <a:pt x="123" y="368"/>
                  <a:pt x="121" y="368"/>
                </a:cubicBezTo>
                <a:close/>
                <a:moveTo>
                  <a:pt x="386" y="329"/>
                </a:moveTo>
                <a:cubicBezTo>
                  <a:pt x="296" y="240"/>
                  <a:pt x="296" y="240"/>
                  <a:pt x="296" y="240"/>
                </a:cubicBezTo>
                <a:cubicBezTo>
                  <a:pt x="295" y="238"/>
                  <a:pt x="292" y="238"/>
                  <a:pt x="290" y="240"/>
                </a:cubicBezTo>
                <a:cubicBezTo>
                  <a:pt x="268" y="262"/>
                  <a:pt x="268" y="262"/>
                  <a:pt x="268" y="262"/>
                </a:cubicBezTo>
                <a:cubicBezTo>
                  <a:pt x="248" y="242"/>
                  <a:pt x="248" y="242"/>
                  <a:pt x="248" y="242"/>
                </a:cubicBezTo>
                <a:cubicBezTo>
                  <a:pt x="292" y="198"/>
                  <a:pt x="292" y="198"/>
                  <a:pt x="292" y="198"/>
                </a:cubicBezTo>
                <a:cubicBezTo>
                  <a:pt x="320" y="169"/>
                  <a:pt x="320" y="124"/>
                  <a:pt x="292" y="96"/>
                </a:cubicBezTo>
                <a:cubicBezTo>
                  <a:pt x="279" y="82"/>
                  <a:pt x="261" y="75"/>
                  <a:pt x="241" y="75"/>
                </a:cubicBezTo>
                <a:cubicBezTo>
                  <a:pt x="222" y="75"/>
                  <a:pt x="204" y="82"/>
                  <a:pt x="190" y="96"/>
                </a:cubicBezTo>
                <a:cubicBezTo>
                  <a:pt x="146" y="140"/>
                  <a:pt x="146" y="140"/>
                  <a:pt x="146" y="140"/>
                </a:cubicBezTo>
                <a:cubicBezTo>
                  <a:pt x="126" y="120"/>
                  <a:pt x="126" y="120"/>
                  <a:pt x="126" y="120"/>
                </a:cubicBezTo>
                <a:cubicBezTo>
                  <a:pt x="148" y="98"/>
                  <a:pt x="148" y="98"/>
                  <a:pt x="148" y="98"/>
                </a:cubicBezTo>
                <a:cubicBezTo>
                  <a:pt x="150" y="96"/>
                  <a:pt x="150" y="93"/>
                  <a:pt x="148" y="92"/>
                </a:cubicBezTo>
                <a:cubicBezTo>
                  <a:pt x="59" y="2"/>
                  <a:pt x="59" y="2"/>
                  <a:pt x="59" y="2"/>
                </a:cubicBezTo>
                <a:cubicBezTo>
                  <a:pt x="57" y="0"/>
                  <a:pt x="54" y="0"/>
                  <a:pt x="52" y="2"/>
                </a:cubicBezTo>
                <a:cubicBezTo>
                  <a:pt x="2" y="52"/>
                  <a:pt x="2" y="52"/>
                  <a:pt x="2" y="52"/>
                </a:cubicBezTo>
                <a:cubicBezTo>
                  <a:pt x="0" y="54"/>
                  <a:pt x="0" y="57"/>
                  <a:pt x="2" y="59"/>
                </a:cubicBezTo>
                <a:cubicBezTo>
                  <a:pt x="91" y="149"/>
                  <a:pt x="91" y="149"/>
                  <a:pt x="91" y="149"/>
                </a:cubicBezTo>
                <a:cubicBezTo>
                  <a:pt x="92" y="149"/>
                  <a:pt x="93" y="150"/>
                  <a:pt x="94" y="150"/>
                </a:cubicBezTo>
                <a:cubicBezTo>
                  <a:pt x="96" y="150"/>
                  <a:pt x="97" y="149"/>
                  <a:pt x="98" y="149"/>
                </a:cubicBezTo>
                <a:cubicBezTo>
                  <a:pt x="120" y="127"/>
                  <a:pt x="120" y="127"/>
                  <a:pt x="120" y="127"/>
                </a:cubicBezTo>
                <a:cubicBezTo>
                  <a:pt x="140" y="147"/>
                  <a:pt x="140" y="147"/>
                  <a:pt x="140" y="147"/>
                </a:cubicBezTo>
                <a:cubicBezTo>
                  <a:pt x="104" y="182"/>
                  <a:pt x="104" y="182"/>
                  <a:pt x="104" y="182"/>
                </a:cubicBezTo>
                <a:cubicBezTo>
                  <a:pt x="103" y="184"/>
                  <a:pt x="103" y="187"/>
                  <a:pt x="104" y="188"/>
                </a:cubicBezTo>
                <a:cubicBezTo>
                  <a:pt x="127" y="211"/>
                  <a:pt x="127" y="211"/>
                  <a:pt x="127" y="211"/>
                </a:cubicBezTo>
                <a:cubicBezTo>
                  <a:pt x="121" y="209"/>
                  <a:pt x="114" y="208"/>
                  <a:pt x="108" y="208"/>
                </a:cubicBezTo>
                <a:cubicBezTo>
                  <a:pt x="89" y="208"/>
                  <a:pt x="70" y="216"/>
                  <a:pt x="57" y="229"/>
                </a:cubicBezTo>
                <a:cubicBezTo>
                  <a:pt x="55" y="231"/>
                  <a:pt x="55" y="234"/>
                  <a:pt x="57" y="236"/>
                </a:cubicBezTo>
                <a:cubicBezTo>
                  <a:pt x="152" y="331"/>
                  <a:pt x="152" y="331"/>
                  <a:pt x="152" y="331"/>
                </a:cubicBezTo>
                <a:cubicBezTo>
                  <a:pt x="153" y="332"/>
                  <a:pt x="154" y="332"/>
                  <a:pt x="155" y="332"/>
                </a:cubicBezTo>
                <a:cubicBezTo>
                  <a:pt x="157" y="332"/>
                  <a:pt x="158" y="332"/>
                  <a:pt x="159" y="331"/>
                </a:cubicBezTo>
                <a:cubicBezTo>
                  <a:pt x="172" y="318"/>
                  <a:pt x="180" y="299"/>
                  <a:pt x="180" y="280"/>
                </a:cubicBezTo>
                <a:cubicBezTo>
                  <a:pt x="180" y="274"/>
                  <a:pt x="179" y="267"/>
                  <a:pt x="177" y="261"/>
                </a:cubicBezTo>
                <a:cubicBezTo>
                  <a:pt x="200" y="284"/>
                  <a:pt x="200" y="284"/>
                  <a:pt x="200" y="284"/>
                </a:cubicBezTo>
                <a:cubicBezTo>
                  <a:pt x="200" y="284"/>
                  <a:pt x="202" y="285"/>
                  <a:pt x="203" y="285"/>
                </a:cubicBezTo>
                <a:cubicBezTo>
                  <a:pt x="204" y="285"/>
                  <a:pt x="205" y="284"/>
                  <a:pt x="206" y="284"/>
                </a:cubicBezTo>
                <a:cubicBezTo>
                  <a:pt x="241" y="248"/>
                  <a:pt x="241" y="248"/>
                  <a:pt x="241" y="248"/>
                </a:cubicBezTo>
                <a:cubicBezTo>
                  <a:pt x="261" y="268"/>
                  <a:pt x="261" y="268"/>
                  <a:pt x="261" y="268"/>
                </a:cubicBezTo>
                <a:cubicBezTo>
                  <a:pt x="239" y="290"/>
                  <a:pt x="239" y="290"/>
                  <a:pt x="239" y="290"/>
                </a:cubicBezTo>
                <a:cubicBezTo>
                  <a:pt x="239" y="291"/>
                  <a:pt x="238" y="292"/>
                  <a:pt x="238" y="294"/>
                </a:cubicBezTo>
                <a:cubicBezTo>
                  <a:pt x="238" y="295"/>
                  <a:pt x="239" y="296"/>
                  <a:pt x="239" y="297"/>
                </a:cubicBezTo>
                <a:cubicBezTo>
                  <a:pt x="329" y="386"/>
                  <a:pt x="329" y="386"/>
                  <a:pt x="329" y="386"/>
                </a:cubicBezTo>
                <a:cubicBezTo>
                  <a:pt x="330" y="387"/>
                  <a:pt x="331" y="388"/>
                  <a:pt x="332" y="388"/>
                </a:cubicBezTo>
                <a:cubicBezTo>
                  <a:pt x="334" y="388"/>
                  <a:pt x="335" y="387"/>
                  <a:pt x="336" y="386"/>
                </a:cubicBezTo>
                <a:cubicBezTo>
                  <a:pt x="386" y="336"/>
                  <a:pt x="386" y="336"/>
                  <a:pt x="386" y="336"/>
                </a:cubicBezTo>
                <a:cubicBezTo>
                  <a:pt x="387" y="335"/>
                  <a:pt x="387" y="334"/>
                  <a:pt x="387" y="333"/>
                </a:cubicBezTo>
                <a:cubicBezTo>
                  <a:pt x="387" y="331"/>
                  <a:pt x="387" y="330"/>
                  <a:pt x="386" y="329"/>
                </a:cubicBezTo>
                <a:close/>
                <a:moveTo>
                  <a:pt x="116" y="117"/>
                </a:moveTo>
                <a:cubicBezTo>
                  <a:pt x="116" y="117"/>
                  <a:pt x="116" y="117"/>
                  <a:pt x="116" y="117"/>
                </a:cubicBezTo>
                <a:cubicBezTo>
                  <a:pt x="116" y="117"/>
                  <a:pt x="116" y="117"/>
                  <a:pt x="116" y="117"/>
                </a:cubicBezTo>
                <a:cubicBezTo>
                  <a:pt x="94" y="139"/>
                  <a:pt x="94" y="139"/>
                  <a:pt x="94" y="139"/>
                </a:cubicBezTo>
                <a:cubicBezTo>
                  <a:pt x="12" y="56"/>
                  <a:pt x="12" y="56"/>
                  <a:pt x="12" y="56"/>
                </a:cubicBezTo>
                <a:cubicBezTo>
                  <a:pt x="55" y="12"/>
                  <a:pt x="55" y="12"/>
                  <a:pt x="55" y="12"/>
                </a:cubicBezTo>
                <a:cubicBezTo>
                  <a:pt x="138" y="95"/>
                  <a:pt x="138" y="95"/>
                  <a:pt x="138" y="95"/>
                </a:cubicBezTo>
                <a:lnTo>
                  <a:pt x="116" y="117"/>
                </a:lnTo>
                <a:close/>
                <a:moveTo>
                  <a:pt x="155" y="321"/>
                </a:moveTo>
                <a:cubicBezTo>
                  <a:pt x="67" y="233"/>
                  <a:pt x="67" y="233"/>
                  <a:pt x="67" y="233"/>
                </a:cubicBezTo>
                <a:cubicBezTo>
                  <a:pt x="78" y="223"/>
                  <a:pt x="93" y="218"/>
                  <a:pt x="108" y="218"/>
                </a:cubicBezTo>
                <a:cubicBezTo>
                  <a:pt x="124" y="218"/>
                  <a:pt x="140" y="224"/>
                  <a:pt x="152" y="236"/>
                </a:cubicBezTo>
                <a:cubicBezTo>
                  <a:pt x="164" y="248"/>
                  <a:pt x="170" y="264"/>
                  <a:pt x="170" y="280"/>
                </a:cubicBezTo>
                <a:cubicBezTo>
                  <a:pt x="170" y="295"/>
                  <a:pt x="165" y="310"/>
                  <a:pt x="155" y="321"/>
                </a:cubicBezTo>
                <a:close/>
                <a:moveTo>
                  <a:pt x="238" y="238"/>
                </a:moveTo>
                <a:cubicBezTo>
                  <a:pt x="238" y="238"/>
                  <a:pt x="238" y="238"/>
                  <a:pt x="238" y="238"/>
                </a:cubicBezTo>
                <a:cubicBezTo>
                  <a:pt x="238" y="238"/>
                  <a:pt x="238" y="238"/>
                  <a:pt x="238" y="238"/>
                </a:cubicBezTo>
                <a:cubicBezTo>
                  <a:pt x="203" y="274"/>
                  <a:pt x="203" y="274"/>
                  <a:pt x="203" y="274"/>
                </a:cubicBezTo>
                <a:cubicBezTo>
                  <a:pt x="114" y="185"/>
                  <a:pt x="114" y="185"/>
                  <a:pt x="114" y="185"/>
                </a:cubicBezTo>
                <a:cubicBezTo>
                  <a:pt x="197" y="102"/>
                  <a:pt x="197" y="102"/>
                  <a:pt x="197" y="102"/>
                </a:cubicBezTo>
                <a:cubicBezTo>
                  <a:pt x="209" y="91"/>
                  <a:pt x="225" y="84"/>
                  <a:pt x="241" y="84"/>
                </a:cubicBezTo>
                <a:cubicBezTo>
                  <a:pt x="258" y="84"/>
                  <a:pt x="274" y="91"/>
                  <a:pt x="286" y="102"/>
                </a:cubicBezTo>
                <a:cubicBezTo>
                  <a:pt x="310" y="127"/>
                  <a:pt x="310" y="166"/>
                  <a:pt x="286" y="191"/>
                </a:cubicBezTo>
                <a:lnTo>
                  <a:pt x="238" y="238"/>
                </a:lnTo>
                <a:close/>
                <a:moveTo>
                  <a:pt x="332" y="376"/>
                </a:moveTo>
                <a:cubicBezTo>
                  <a:pt x="249" y="294"/>
                  <a:pt x="249" y="294"/>
                  <a:pt x="249" y="294"/>
                </a:cubicBezTo>
                <a:cubicBezTo>
                  <a:pt x="293" y="250"/>
                  <a:pt x="293" y="250"/>
                  <a:pt x="293" y="250"/>
                </a:cubicBezTo>
                <a:cubicBezTo>
                  <a:pt x="376" y="333"/>
                  <a:pt x="376" y="333"/>
                  <a:pt x="376" y="333"/>
                </a:cubicBezTo>
                <a:lnTo>
                  <a:pt x="332" y="376"/>
                </a:lnTo>
                <a:close/>
                <a:moveTo>
                  <a:pt x="122" y="318"/>
                </a:moveTo>
                <a:cubicBezTo>
                  <a:pt x="108" y="317"/>
                  <a:pt x="95" y="312"/>
                  <a:pt x="86" y="302"/>
                </a:cubicBezTo>
                <a:cubicBezTo>
                  <a:pt x="76" y="293"/>
                  <a:pt x="71" y="280"/>
                  <a:pt x="70" y="266"/>
                </a:cubicBezTo>
                <a:cubicBezTo>
                  <a:pt x="70" y="263"/>
                  <a:pt x="68" y="261"/>
                  <a:pt x="66" y="261"/>
                </a:cubicBezTo>
                <a:cubicBezTo>
                  <a:pt x="66" y="261"/>
                  <a:pt x="66" y="261"/>
                  <a:pt x="66" y="261"/>
                </a:cubicBezTo>
                <a:cubicBezTo>
                  <a:pt x="63" y="262"/>
                  <a:pt x="61" y="264"/>
                  <a:pt x="61" y="266"/>
                </a:cubicBezTo>
                <a:cubicBezTo>
                  <a:pt x="61" y="282"/>
                  <a:pt x="68" y="297"/>
                  <a:pt x="79" y="309"/>
                </a:cubicBezTo>
                <a:cubicBezTo>
                  <a:pt x="91" y="320"/>
                  <a:pt x="106" y="327"/>
                  <a:pt x="122" y="327"/>
                </a:cubicBezTo>
                <a:cubicBezTo>
                  <a:pt x="122" y="327"/>
                  <a:pt x="122" y="327"/>
                  <a:pt x="122" y="327"/>
                </a:cubicBezTo>
                <a:cubicBezTo>
                  <a:pt x="124" y="327"/>
                  <a:pt x="126" y="325"/>
                  <a:pt x="127" y="322"/>
                </a:cubicBezTo>
                <a:cubicBezTo>
                  <a:pt x="127" y="320"/>
                  <a:pt x="125" y="318"/>
                  <a:pt x="122" y="318"/>
                </a:cubicBezTo>
                <a:close/>
              </a:path>
            </a:pathLst>
          </a:custGeom>
          <a:gradFill>
            <a:gsLst>
              <a:gs pos="0">
                <a:schemeClr val="accent1"/>
              </a:gs>
              <a:gs pos="100000">
                <a:schemeClr val="accent5"/>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44" name="Group 43"/>
          <p:cNvGrpSpPr/>
          <p:nvPr/>
        </p:nvGrpSpPr>
        <p:grpSpPr>
          <a:xfrm>
            <a:off x="9212154" y="8469560"/>
            <a:ext cx="1097280" cy="1097280"/>
            <a:chOff x="7656513" y="9947275"/>
            <a:chExt cx="2674938" cy="2674938"/>
          </a:xfrm>
        </p:grpSpPr>
        <p:sp>
          <p:nvSpPr>
            <p:cNvPr id="45" name="Oval 16"/>
            <p:cNvSpPr>
              <a:spLocks noChangeArrowheads="1"/>
            </p:cNvSpPr>
            <p:nvPr/>
          </p:nvSpPr>
          <p:spPr bwMode="auto">
            <a:xfrm>
              <a:off x="7656513" y="9947275"/>
              <a:ext cx="2674938" cy="26749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27"/>
            <p:cNvSpPr>
              <a:spLocks noEditPoints="1"/>
            </p:cNvSpPr>
            <p:nvPr/>
          </p:nvSpPr>
          <p:spPr bwMode="auto">
            <a:xfrm>
              <a:off x="8212138" y="10706100"/>
              <a:ext cx="1560513" cy="1214438"/>
            </a:xfrm>
            <a:custGeom>
              <a:avLst/>
              <a:gdLst>
                <a:gd name="T0" fmla="*/ 249 w 416"/>
                <a:gd name="T1" fmla="*/ 0 h 324"/>
                <a:gd name="T2" fmla="*/ 138 w 416"/>
                <a:gd name="T3" fmla="*/ 45 h 324"/>
                <a:gd name="T4" fmla="*/ 0 w 416"/>
                <a:gd name="T5" fmla="*/ 186 h 324"/>
                <a:gd name="T6" fmla="*/ 185 w 416"/>
                <a:gd name="T7" fmla="*/ 266 h 324"/>
                <a:gd name="T8" fmla="*/ 205 w 416"/>
                <a:gd name="T9" fmla="*/ 324 h 324"/>
                <a:gd name="T10" fmla="*/ 339 w 416"/>
                <a:gd name="T11" fmla="*/ 304 h 324"/>
                <a:gd name="T12" fmla="*/ 345 w 416"/>
                <a:gd name="T13" fmla="*/ 266 h 324"/>
                <a:gd name="T14" fmla="*/ 354 w 416"/>
                <a:gd name="T15" fmla="*/ 108 h 324"/>
                <a:gd name="T16" fmla="*/ 318 w 416"/>
                <a:gd name="T17" fmla="*/ 314 h 324"/>
                <a:gd name="T18" fmla="*/ 195 w 416"/>
                <a:gd name="T19" fmla="*/ 304 h 324"/>
                <a:gd name="T20" fmla="*/ 205 w 416"/>
                <a:gd name="T21" fmla="*/ 203 h 324"/>
                <a:gd name="T22" fmla="*/ 329 w 416"/>
                <a:gd name="T23" fmla="*/ 214 h 324"/>
                <a:gd name="T24" fmla="*/ 219 w 416"/>
                <a:gd name="T25" fmla="*/ 194 h 324"/>
                <a:gd name="T26" fmla="*/ 262 w 416"/>
                <a:gd name="T27" fmla="*/ 129 h 324"/>
                <a:gd name="T28" fmla="*/ 304 w 416"/>
                <a:gd name="T29" fmla="*/ 194 h 324"/>
                <a:gd name="T30" fmla="*/ 344 w 416"/>
                <a:gd name="T31" fmla="*/ 257 h 324"/>
                <a:gd name="T32" fmla="*/ 339 w 416"/>
                <a:gd name="T33" fmla="*/ 214 h 324"/>
                <a:gd name="T34" fmla="*/ 314 w 416"/>
                <a:gd name="T35" fmla="*/ 194 h 324"/>
                <a:gd name="T36" fmla="*/ 262 w 416"/>
                <a:gd name="T37" fmla="*/ 120 h 324"/>
                <a:gd name="T38" fmla="*/ 210 w 416"/>
                <a:gd name="T39" fmla="*/ 194 h 324"/>
                <a:gd name="T40" fmla="*/ 185 w 416"/>
                <a:gd name="T41" fmla="*/ 214 h 324"/>
                <a:gd name="T42" fmla="*/ 77 w 416"/>
                <a:gd name="T43" fmla="*/ 257 h 324"/>
                <a:gd name="T44" fmla="*/ 76 w 416"/>
                <a:gd name="T45" fmla="*/ 115 h 324"/>
                <a:gd name="T46" fmla="*/ 138 w 416"/>
                <a:gd name="T47" fmla="*/ 54 h 324"/>
                <a:gd name="T48" fmla="*/ 167 w 416"/>
                <a:gd name="T49" fmla="*/ 57 h 324"/>
                <a:gd name="T50" fmla="*/ 345 w 416"/>
                <a:gd name="T51" fmla="*/ 112 h 324"/>
                <a:gd name="T52" fmla="*/ 407 w 416"/>
                <a:gd name="T53" fmla="*/ 186 h 324"/>
                <a:gd name="T54" fmla="*/ 262 w 416"/>
                <a:gd name="T55" fmla="*/ 237 h 324"/>
                <a:gd name="T56" fmla="*/ 257 w 416"/>
                <a:gd name="T57" fmla="*/ 261 h 324"/>
                <a:gd name="T58" fmla="*/ 262 w 416"/>
                <a:gd name="T59" fmla="*/ 279 h 324"/>
                <a:gd name="T60" fmla="*/ 267 w 416"/>
                <a:gd name="T61" fmla="*/ 261 h 324"/>
                <a:gd name="T62" fmla="*/ 262 w 416"/>
                <a:gd name="T63" fmla="*/ 237 h 324"/>
                <a:gd name="T64" fmla="*/ 259 w 416"/>
                <a:gd name="T65" fmla="*/ 249 h 324"/>
                <a:gd name="T66" fmla="*/ 265 w 416"/>
                <a:gd name="T67" fmla="*/ 24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324">
                  <a:moveTo>
                    <a:pt x="354" y="108"/>
                  </a:moveTo>
                  <a:cubicBezTo>
                    <a:pt x="350" y="48"/>
                    <a:pt x="304" y="0"/>
                    <a:pt x="249" y="0"/>
                  </a:cubicBezTo>
                  <a:cubicBezTo>
                    <a:pt x="213" y="0"/>
                    <a:pt x="182" y="18"/>
                    <a:pt x="161" y="49"/>
                  </a:cubicBezTo>
                  <a:cubicBezTo>
                    <a:pt x="153" y="46"/>
                    <a:pt x="146" y="45"/>
                    <a:pt x="138" y="45"/>
                  </a:cubicBezTo>
                  <a:cubicBezTo>
                    <a:pt x="102" y="45"/>
                    <a:pt x="73" y="71"/>
                    <a:pt x="71" y="106"/>
                  </a:cubicBezTo>
                  <a:cubicBezTo>
                    <a:pt x="32" y="110"/>
                    <a:pt x="0" y="145"/>
                    <a:pt x="0" y="186"/>
                  </a:cubicBezTo>
                  <a:cubicBezTo>
                    <a:pt x="0" y="231"/>
                    <a:pt x="34" y="266"/>
                    <a:pt x="77" y="266"/>
                  </a:cubicBezTo>
                  <a:cubicBezTo>
                    <a:pt x="185" y="266"/>
                    <a:pt x="185" y="266"/>
                    <a:pt x="185" y="266"/>
                  </a:cubicBezTo>
                  <a:cubicBezTo>
                    <a:pt x="185" y="304"/>
                    <a:pt x="185" y="304"/>
                    <a:pt x="185" y="304"/>
                  </a:cubicBezTo>
                  <a:cubicBezTo>
                    <a:pt x="185" y="315"/>
                    <a:pt x="194" y="324"/>
                    <a:pt x="205" y="324"/>
                  </a:cubicBezTo>
                  <a:cubicBezTo>
                    <a:pt x="318" y="324"/>
                    <a:pt x="318" y="324"/>
                    <a:pt x="318" y="324"/>
                  </a:cubicBezTo>
                  <a:cubicBezTo>
                    <a:pt x="330" y="324"/>
                    <a:pt x="339" y="315"/>
                    <a:pt x="339" y="304"/>
                  </a:cubicBezTo>
                  <a:cubicBezTo>
                    <a:pt x="339" y="266"/>
                    <a:pt x="339" y="266"/>
                    <a:pt x="339" y="266"/>
                  </a:cubicBezTo>
                  <a:cubicBezTo>
                    <a:pt x="345" y="266"/>
                    <a:pt x="345" y="266"/>
                    <a:pt x="345" y="266"/>
                  </a:cubicBezTo>
                  <a:cubicBezTo>
                    <a:pt x="384" y="264"/>
                    <a:pt x="416" y="228"/>
                    <a:pt x="416" y="186"/>
                  </a:cubicBezTo>
                  <a:cubicBezTo>
                    <a:pt x="416" y="147"/>
                    <a:pt x="390" y="115"/>
                    <a:pt x="354" y="108"/>
                  </a:cubicBezTo>
                  <a:close/>
                  <a:moveTo>
                    <a:pt x="329" y="304"/>
                  </a:moveTo>
                  <a:cubicBezTo>
                    <a:pt x="329" y="309"/>
                    <a:pt x="324" y="314"/>
                    <a:pt x="318" y="314"/>
                  </a:cubicBezTo>
                  <a:cubicBezTo>
                    <a:pt x="205" y="314"/>
                    <a:pt x="205" y="314"/>
                    <a:pt x="205" y="314"/>
                  </a:cubicBezTo>
                  <a:cubicBezTo>
                    <a:pt x="200" y="314"/>
                    <a:pt x="195" y="309"/>
                    <a:pt x="195" y="304"/>
                  </a:cubicBezTo>
                  <a:cubicBezTo>
                    <a:pt x="195" y="214"/>
                    <a:pt x="195" y="214"/>
                    <a:pt x="195" y="214"/>
                  </a:cubicBezTo>
                  <a:cubicBezTo>
                    <a:pt x="195" y="208"/>
                    <a:pt x="200" y="203"/>
                    <a:pt x="205" y="203"/>
                  </a:cubicBezTo>
                  <a:cubicBezTo>
                    <a:pt x="318" y="203"/>
                    <a:pt x="318" y="203"/>
                    <a:pt x="318" y="203"/>
                  </a:cubicBezTo>
                  <a:cubicBezTo>
                    <a:pt x="324" y="203"/>
                    <a:pt x="329" y="208"/>
                    <a:pt x="329" y="214"/>
                  </a:cubicBezTo>
                  <a:lnTo>
                    <a:pt x="329" y="304"/>
                  </a:lnTo>
                  <a:close/>
                  <a:moveTo>
                    <a:pt x="219" y="194"/>
                  </a:moveTo>
                  <a:cubicBezTo>
                    <a:pt x="219" y="171"/>
                    <a:pt x="219" y="171"/>
                    <a:pt x="219" y="171"/>
                  </a:cubicBezTo>
                  <a:cubicBezTo>
                    <a:pt x="219" y="148"/>
                    <a:pt x="239" y="129"/>
                    <a:pt x="262" y="129"/>
                  </a:cubicBezTo>
                  <a:cubicBezTo>
                    <a:pt x="285" y="129"/>
                    <a:pt x="304" y="148"/>
                    <a:pt x="304" y="171"/>
                  </a:cubicBezTo>
                  <a:cubicBezTo>
                    <a:pt x="304" y="194"/>
                    <a:pt x="304" y="194"/>
                    <a:pt x="304" y="194"/>
                  </a:cubicBezTo>
                  <a:lnTo>
                    <a:pt x="219" y="194"/>
                  </a:lnTo>
                  <a:close/>
                  <a:moveTo>
                    <a:pt x="344" y="257"/>
                  </a:moveTo>
                  <a:cubicBezTo>
                    <a:pt x="339" y="257"/>
                    <a:pt x="339" y="257"/>
                    <a:pt x="339" y="257"/>
                  </a:cubicBezTo>
                  <a:cubicBezTo>
                    <a:pt x="339" y="214"/>
                    <a:pt x="339" y="214"/>
                    <a:pt x="339" y="214"/>
                  </a:cubicBezTo>
                  <a:cubicBezTo>
                    <a:pt x="339" y="203"/>
                    <a:pt x="330" y="194"/>
                    <a:pt x="318" y="194"/>
                  </a:cubicBezTo>
                  <a:cubicBezTo>
                    <a:pt x="314" y="194"/>
                    <a:pt x="314" y="194"/>
                    <a:pt x="314" y="194"/>
                  </a:cubicBezTo>
                  <a:cubicBezTo>
                    <a:pt x="314" y="171"/>
                    <a:pt x="314" y="171"/>
                    <a:pt x="314" y="171"/>
                  </a:cubicBezTo>
                  <a:cubicBezTo>
                    <a:pt x="314" y="143"/>
                    <a:pt x="291" y="120"/>
                    <a:pt x="262" y="120"/>
                  </a:cubicBezTo>
                  <a:cubicBezTo>
                    <a:pt x="233" y="120"/>
                    <a:pt x="210" y="143"/>
                    <a:pt x="210" y="171"/>
                  </a:cubicBezTo>
                  <a:cubicBezTo>
                    <a:pt x="210" y="194"/>
                    <a:pt x="210" y="194"/>
                    <a:pt x="210" y="194"/>
                  </a:cubicBezTo>
                  <a:cubicBezTo>
                    <a:pt x="205" y="194"/>
                    <a:pt x="205" y="194"/>
                    <a:pt x="205" y="194"/>
                  </a:cubicBezTo>
                  <a:cubicBezTo>
                    <a:pt x="194" y="194"/>
                    <a:pt x="185" y="203"/>
                    <a:pt x="185" y="214"/>
                  </a:cubicBezTo>
                  <a:cubicBezTo>
                    <a:pt x="185" y="257"/>
                    <a:pt x="185" y="257"/>
                    <a:pt x="185" y="257"/>
                  </a:cubicBezTo>
                  <a:cubicBezTo>
                    <a:pt x="77" y="257"/>
                    <a:pt x="77" y="257"/>
                    <a:pt x="77" y="257"/>
                  </a:cubicBezTo>
                  <a:cubicBezTo>
                    <a:pt x="39" y="257"/>
                    <a:pt x="10" y="226"/>
                    <a:pt x="10" y="186"/>
                  </a:cubicBezTo>
                  <a:cubicBezTo>
                    <a:pt x="10" y="148"/>
                    <a:pt x="39" y="117"/>
                    <a:pt x="76" y="115"/>
                  </a:cubicBezTo>
                  <a:cubicBezTo>
                    <a:pt x="78" y="115"/>
                    <a:pt x="80" y="113"/>
                    <a:pt x="80" y="110"/>
                  </a:cubicBezTo>
                  <a:cubicBezTo>
                    <a:pt x="80" y="79"/>
                    <a:pt x="106" y="54"/>
                    <a:pt x="138" y="54"/>
                  </a:cubicBezTo>
                  <a:cubicBezTo>
                    <a:pt x="146" y="54"/>
                    <a:pt x="153" y="56"/>
                    <a:pt x="161" y="59"/>
                  </a:cubicBezTo>
                  <a:cubicBezTo>
                    <a:pt x="163" y="60"/>
                    <a:pt x="166" y="59"/>
                    <a:pt x="167" y="57"/>
                  </a:cubicBezTo>
                  <a:cubicBezTo>
                    <a:pt x="186" y="27"/>
                    <a:pt x="215" y="9"/>
                    <a:pt x="249" y="9"/>
                  </a:cubicBezTo>
                  <a:cubicBezTo>
                    <a:pt x="300" y="9"/>
                    <a:pt x="343" y="55"/>
                    <a:pt x="345" y="112"/>
                  </a:cubicBezTo>
                  <a:cubicBezTo>
                    <a:pt x="345" y="114"/>
                    <a:pt x="346" y="116"/>
                    <a:pt x="349" y="117"/>
                  </a:cubicBezTo>
                  <a:cubicBezTo>
                    <a:pt x="382" y="121"/>
                    <a:pt x="407" y="151"/>
                    <a:pt x="407" y="186"/>
                  </a:cubicBezTo>
                  <a:cubicBezTo>
                    <a:pt x="407" y="223"/>
                    <a:pt x="379" y="255"/>
                    <a:pt x="344" y="257"/>
                  </a:cubicBezTo>
                  <a:close/>
                  <a:moveTo>
                    <a:pt x="262" y="237"/>
                  </a:moveTo>
                  <a:cubicBezTo>
                    <a:pt x="255" y="237"/>
                    <a:pt x="250" y="242"/>
                    <a:pt x="250" y="249"/>
                  </a:cubicBezTo>
                  <a:cubicBezTo>
                    <a:pt x="250" y="254"/>
                    <a:pt x="253" y="259"/>
                    <a:pt x="257" y="261"/>
                  </a:cubicBezTo>
                  <a:cubicBezTo>
                    <a:pt x="257" y="274"/>
                    <a:pt x="257" y="274"/>
                    <a:pt x="257" y="274"/>
                  </a:cubicBezTo>
                  <a:cubicBezTo>
                    <a:pt x="257" y="277"/>
                    <a:pt x="259" y="279"/>
                    <a:pt x="262" y="279"/>
                  </a:cubicBezTo>
                  <a:cubicBezTo>
                    <a:pt x="265" y="279"/>
                    <a:pt x="267" y="277"/>
                    <a:pt x="267" y="274"/>
                  </a:cubicBezTo>
                  <a:cubicBezTo>
                    <a:pt x="267" y="261"/>
                    <a:pt x="267" y="261"/>
                    <a:pt x="267" y="261"/>
                  </a:cubicBezTo>
                  <a:cubicBezTo>
                    <a:pt x="271" y="259"/>
                    <a:pt x="274" y="254"/>
                    <a:pt x="274" y="249"/>
                  </a:cubicBezTo>
                  <a:cubicBezTo>
                    <a:pt x="274" y="242"/>
                    <a:pt x="269" y="237"/>
                    <a:pt x="262" y="237"/>
                  </a:cubicBezTo>
                  <a:close/>
                  <a:moveTo>
                    <a:pt x="262" y="252"/>
                  </a:moveTo>
                  <a:cubicBezTo>
                    <a:pt x="260" y="252"/>
                    <a:pt x="259" y="251"/>
                    <a:pt x="259" y="249"/>
                  </a:cubicBezTo>
                  <a:cubicBezTo>
                    <a:pt x="259" y="248"/>
                    <a:pt x="260" y="246"/>
                    <a:pt x="262" y="246"/>
                  </a:cubicBezTo>
                  <a:cubicBezTo>
                    <a:pt x="264" y="246"/>
                    <a:pt x="265" y="248"/>
                    <a:pt x="265" y="249"/>
                  </a:cubicBezTo>
                  <a:cubicBezTo>
                    <a:pt x="265" y="251"/>
                    <a:pt x="264" y="252"/>
                    <a:pt x="262" y="2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035027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R</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A</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33" name="Rectangle 32"/>
          <p:cNvSpPr/>
          <p:nvPr/>
        </p:nvSpPr>
        <p:spPr>
          <a:xfrm>
            <a:off x="8432800" y="1612366"/>
            <a:ext cx="3454400" cy="568875"/>
          </a:xfrm>
          <a:prstGeom prst="rect">
            <a:avLst/>
          </a:prstGeom>
        </p:spPr>
        <p:txBody>
          <a:bodyPr wrap="square" lIns="0" rIns="0">
            <a:spAutoFit/>
          </a:bodyPr>
          <a:lstStyle/>
          <a:p>
            <a:pPr>
              <a:lnSpc>
                <a:spcPct val="85000"/>
              </a:lnSpc>
            </a:pPr>
            <a:r>
              <a:rPr lang="en-US" sz="2133" dirty="0">
                <a:solidFill>
                  <a:srgbClr val="FFFFFF"/>
                </a:solidFill>
              </a:rPr>
              <a:t>RESOURCES</a:t>
            </a:r>
          </a:p>
          <a:p>
            <a:pPr>
              <a:lnSpc>
                <a:spcPct val="85000"/>
              </a:lnSpc>
            </a:pPr>
            <a:r>
              <a:rPr lang="en-US" sz="1467" dirty="0">
                <a:solidFill>
                  <a:srgbClr val="FFFFFF"/>
                </a:solidFill>
              </a:rPr>
              <a:t>Share best-in-class resources</a:t>
            </a:r>
          </a:p>
        </p:txBody>
      </p:sp>
      <p:sp>
        <p:nvSpPr>
          <p:cNvPr id="34" name="Rectangle 33"/>
          <p:cNvSpPr/>
          <p:nvPr/>
        </p:nvSpPr>
        <p:spPr>
          <a:xfrm>
            <a:off x="8432800" y="2937934"/>
            <a:ext cx="3454400" cy="568875"/>
          </a:xfrm>
          <a:prstGeom prst="rect">
            <a:avLst/>
          </a:prstGeom>
        </p:spPr>
        <p:txBody>
          <a:bodyPr wrap="square" lIns="0" rIns="0">
            <a:spAutoFit/>
          </a:bodyPr>
          <a:lstStyle/>
          <a:p>
            <a:pPr>
              <a:lnSpc>
                <a:spcPct val="85000"/>
              </a:lnSpc>
            </a:pPr>
            <a:r>
              <a:rPr lang="en-US" sz="2133" dirty="0">
                <a:solidFill>
                  <a:srgbClr val="FFFFFF"/>
                </a:solidFill>
              </a:rPr>
              <a:t>INTERVIEWS</a:t>
            </a:r>
          </a:p>
          <a:p>
            <a:pPr>
              <a:lnSpc>
                <a:spcPct val="85000"/>
              </a:lnSpc>
            </a:pPr>
            <a:r>
              <a:rPr lang="en-US" sz="1467" dirty="0">
                <a:solidFill>
                  <a:srgbClr val="FFFFFF"/>
                </a:solidFill>
              </a:rPr>
              <a:t>Learn from the best</a:t>
            </a:r>
          </a:p>
        </p:txBody>
      </p:sp>
      <p:sp>
        <p:nvSpPr>
          <p:cNvPr id="39" name="Rectangle 38"/>
          <p:cNvSpPr/>
          <p:nvPr/>
        </p:nvSpPr>
        <p:spPr>
          <a:xfrm>
            <a:off x="8432800" y="4249390"/>
            <a:ext cx="3454400" cy="568875"/>
          </a:xfrm>
          <a:prstGeom prst="rect">
            <a:avLst/>
          </a:prstGeom>
        </p:spPr>
        <p:txBody>
          <a:bodyPr wrap="square" lIns="0" rIns="0">
            <a:spAutoFit/>
          </a:bodyPr>
          <a:lstStyle/>
          <a:p>
            <a:pPr>
              <a:lnSpc>
                <a:spcPct val="85000"/>
              </a:lnSpc>
            </a:pPr>
            <a:r>
              <a:rPr lang="en-US" sz="2133" dirty="0">
                <a:solidFill>
                  <a:srgbClr val="FFFFFF"/>
                </a:solidFill>
              </a:rPr>
              <a:t>ARTICLES</a:t>
            </a:r>
          </a:p>
          <a:p>
            <a:pPr>
              <a:lnSpc>
                <a:spcPct val="85000"/>
              </a:lnSpc>
            </a:pPr>
            <a:r>
              <a:rPr lang="en-US" sz="1467" dirty="0">
                <a:solidFill>
                  <a:srgbClr val="FFFFFF"/>
                </a:solidFill>
              </a:rPr>
              <a:t>To identify best practices</a:t>
            </a:r>
          </a:p>
        </p:txBody>
      </p:sp>
      <p:sp>
        <p:nvSpPr>
          <p:cNvPr id="42" name="Rectangle 41"/>
          <p:cNvSpPr/>
          <p:nvPr/>
        </p:nvSpPr>
        <p:spPr>
          <a:xfrm>
            <a:off x="8432800" y="5589945"/>
            <a:ext cx="3454400" cy="568875"/>
          </a:xfrm>
          <a:prstGeom prst="rect">
            <a:avLst/>
          </a:prstGeom>
        </p:spPr>
        <p:txBody>
          <a:bodyPr wrap="square" lIns="0" rIns="0">
            <a:spAutoFit/>
          </a:bodyPr>
          <a:lstStyle/>
          <a:p>
            <a:pPr>
              <a:lnSpc>
                <a:spcPct val="85000"/>
              </a:lnSpc>
            </a:pPr>
            <a:r>
              <a:rPr lang="en-US" sz="2133" dirty="0">
                <a:solidFill>
                  <a:srgbClr val="FFFFFF"/>
                </a:solidFill>
              </a:rPr>
              <a:t>INSIGHTS</a:t>
            </a:r>
          </a:p>
          <a:p>
            <a:pPr>
              <a:lnSpc>
                <a:spcPct val="85000"/>
              </a:lnSpc>
            </a:pPr>
            <a:r>
              <a:rPr lang="en-US" sz="1467" dirty="0">
                <a:solidFill>
                  <a:srgbClr val="FFFFFF"/>
                </a:solidFill>
              </a:rPr>
              <a:t>To build on knowledge</a:t>
            </a:r>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lumOff val="2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819636" y="1880828"/>
            <a:ext cx="1570569" cy="1656184"/>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767408" y="2617458"/>
            <a:ext cx="2055217" cy="615553"/>
          </a:xfrm>
          <a:prstGeom prst="rect">
            <a:avLst/>
          </a:prstGeom>
          <a:noFill/>
        </p:spPr>
        <p:txBody>
          <a:bodyPr wrap="square" rtlCol="0">
            <a:spAutoFit/>
          </a:bodyPr>
          <a:lstStyle/>
          <a:p>
            <a:pPr algn="r"/>
            <a:r>
              <a:rPr lang="en-US" sz="2000" dirty="0"/>
              <a:t>RESOURCES</a:t>
            </a:r>
          </a:p>
          <a:p>
            <a:pPr lvl="0" algn="r"/>
            <a:r>
              <a:rPr lang="en-US" sz="1400" dirty="0"/>
              <a:t>Crowd-find materials</a:t>
            </a:r>
          </a:p>
        </p:txBody>
      </p:sp>
      <p:sp>
        <p:nvSpPr>
          <p:cNvPr id="40" name="TextBox 39"/>
          <p:cNvSpPr txBox="1"/>
          <p:nvPr/>
        </p:nvSpPr>
        <p:spPr>
          <a:xfrm>
            <a:off x="9710384" y="3205523"/>
            <a:ext cx="1858224" cy="1046440"/>
          </a:xfrm>
          <a:prstGeom prst="rect">
            <a:avLst/>
          </a:prstGeom>
          <a:noFill/>
        </p:spPr>
        <p:txBody>
          <a:bodyPr wrap="square" rtlCol="0">
            <a:spAutoFit/>
          </a:bodyPr>
          <a:lstStyle/>
          <a:p>
            <a:r>
              <a:rPr lang="en-US" sz="2000" dirty="0"/>
              <a:t>INTERVIEWS</a:t>
            </a:r>
          </a:p>
          <a:p>
            <a:pPr lvl="0"/>
            <a:r>
              <a:rPr lang="en-US" sz="1400" dirty="0"/>
              <a:t>Connect a new generation with past executives</a:t>
            </a:r>
          </a:p>
        </p:txBody>
      </p:sp>
      <p:sp>
        <p:nvSpPr>
          <p:cNvPr id="41" name="TextBox 40"/>
          <p:cNvSpPr txBox="1"/>
          <p:nvPr/>
        </p:nvSpPr>
        <p:spPr>
          <a:xfrm>
            <a:off x="767408" y="3793588"/>
            <a:ext cx="2055217" cy="830997"/>
          </a:xfrm>
          <a:prstGeom prst="rect">
            <a:avLst/>
          </a:prstGeom>
          <a:noFill/>
        </p:spPr>
        <p:txBody>
          <a:bodyPr wrap="square" rtlCol="0">
            <a:spAutoFit/>
          </a:bodyPr>
          <a:lstStyle/>
          <a:p>
            <a:pPr algn="r"/>
            <a:r>
              <a:rPr lang="en-US" sz="2000" dirty="0"/>
              <a:t>ARTICLES</a:t>
            </a:r>
          </a:p>
          <a:p>
            <a:pPr lvl="0" algn="r"/>
            <a:r>
              <a:rPr lang="en-US" sz="1400" dirty="0"/>
              <a:t>Allow others to become their own HBR</a:t>
            </a:r>
          </a:p>
        </p:txBody>
      </p:sp>
      <p:sp>
        <p:nvSpPr>
          <p:cNvPr id="42" name="TextBox 41"/>
          <p:cNvSpPr txBox="1"/>
          <p:nvPr/>
        </p:nvSpPr>
        <p:spPr>
          <a:xfrm>
            <a:off x="9710384" y="4381654"/>
            <a:ext cx="2074248" cy="830997"/>
          </a:xfrm>
          <a:prstGeom prst="rect">
            <a:avLst/>
          </a:prstGeom>
          <a:noFill/>
        </p:spPr>
        <p:txBody>
          <a:bodyPr wrap="square" rtlCol="0">
            <a:spAutoFit/>
          </a:bodyPr>
          <a:lstStyle/>
          <a:p>
            <a:r>
              <a:rPr lang="en-US" sz="2000" dirty="0"/>
              <a:t>INSIGHTS</a:t>
            </a:r>
          </a:p>
          <a:p>
            <a:pPr lvl="0"/>
            <a:r>
              <a:rPr lang="en-US" sz="1400" dirty="0"/>
              <a:t>Share knowledge across companies</a:t>
            </a:r>
          </a:p>
        </p:txBody>
      </p:sp>
      <p:sp>
        <p:nvSpPr>
          <p:cNvPr id="43" name="Freeform 26"/>
          <p:cNvSpPr>
            <a:spLocks noEditPoints="1"/>
          </p:cNvSpPr>
          <p:nvPr/>
        </p:nvSpPr>
        <p:spPr bwMode="auto">
          <a:xfrm>
            <a:off x="3188863" y="3962492"/>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8292244" y="1160748"/>
            <a:ext cx="3209044" cy="686906"/>
          </a:xfrm>
          <a:prstGeom prst="rect">
            <a:avLst/>
          </a:prstGeom>
        </p:spPr>
        <p:txBody>
          <a:bodyPr wrap="square" lIns="121920" rIns="121920" bIns="60960">
            <a:spAutoFit/>
          </a:bodyPr>
          <a:lstStyle/>
          <a:p>
            <a:pPr algn="r">
              <a:lnSpc>
                <a:spcPct val="89000"/>
              </a:lnSpc>
            </a:pPr>
            <a:r>
              <a:rPr lang="en-US" sz="140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3224867" y="2713124"/>
            <a:ext cx="458865" cy="595569"/>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4"/>
          <p:cNvSpPr>
            <a:spLocks noEditPoints="1"/>
          </p:cNvSpPr>
          <p:nvPr/>
        </p:nvSpPr>
        <p:spPr bwMode="auto">
          <a:xfrm>
            <a:off x="8796300" y="3176972"/>
            <a:ext cx="468052" cy="693856"/>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noEditPoints="1"/>
          </p:cNvSpPr>
          <p:nvPr/>
        </p:nvSpPr>
        <p:spPr bwMode="auto">
          <a:xfrm>
            <a:off x="8855291" y="4486798"/>
            <a:ext cx="409061" cy="634390"/>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1606" y="1098"/>
            <a:ext cx="10363200" cy="817561"/>
          </a:xfrm>
        </p:spPr>
        <p:txBody>
          <a:bodyPr/>
          <a:lstStyle/>
          <a:p>
            <a:r>
              <a:rPr lang="en-US" dirty="0"/>
              <a:t>POSSIBLE SALES TEAM</a:t>
            </a:r>
          </a:p>
        </p:txBody>
      </p:sp>
      <p:sp>
        <p:nvSpPr>
          <p:cNvPr id="10" name="Rectangle 9"/>
          <p:cNvSpPr/>
          <p:nvPr/>
        </p:nvSpPr>
        <p:spPr>
          <a:xfrm>
            <a:off x="4907907" y="1321338"/>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CEO</a:t>
            </a:r>
          </a:p>
        </p:txBody>
      </p:sp>
      <p:sp>
        <p:nvSpPr>
          <p:cNvPr id="11" name="Rectangle 10"/>
          <p:cNvSpPr/>
          <p:nvPr/>
        </p:nvSpPr>
        <p:spPr>
          <a:xfrm>
            <a:off x="496701" y="4973427"/>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2" name="Rectangle 11"/>
          <p:cNvSpPr/>
          <p:nvPr/>
        </p:nvSpPr>
        <p:spPr>
          <a:xfrm>
            <a:off x="2833499" y="4973427"/>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4" name="Rectangle 13"/>
          <p:cNvSpPr/>
          <p:nvPr/>
        </p:nvSpPr>
        <p:spPr>
          <a:xfrm>
            <a:off x="1271511" y="3093253"/>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sp>
        <p:nvSpPr>
          <p:cNvPr id="15" name="Rectangle 14"/>
          <p:cNvSpPr/>
          <p:nvPr/>
        </p:nvSpPr>
        <p:spPr>
          <a:xfrm>
            <a:off x="4907907" y="3093253"/>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Directors</a:t>
            </a:r>
          </a:p>
        </p:txBody>
      </p:sp>
      <p:sp>
        <p:nvSpPr>
          <p:cNvPr id="16" name="Rectangle 15"/>
          <p:cNvSpPr/>
          <p:nvPr/>
        </p:nvSpPr>
        <p:spPr>
          <a:xfrm>
            <a:off x="8544303" y="3093253"/>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cxnSp>
        <p:nvCxnSpPr>
          <p:cNvPr id="20" name="Elbow Connector 19"/>
          <p:cNvCxnSpPr/>
          <p:nvPr/>
        </p:nvCxnSpPr>
        <p:spPr>
          <a:xfrm rot="16200000" flipH="1">
            <a:off x="7703891" y="325964"/>
            <a:ext cx="368053" cy="3636397"/>
          </a:xfrm>
          <a:prstGeom prst="bentConnector3">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4012096" y="322376"/>
            <a:ext cx="478853" cy="3636395"/>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69719" y="1901147"/>
            <a:ext cx="1" cy="5085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512014" y="2380000"/>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US</a:t>
            </a:r>
          </a:p>
        </p:txBody>
      </p:sp>
      <p:sp>
        <p:nvSpPr>
          <p:cNvPr id="41" name="Rectangle 40"/>
          <p:cNvSpPr/>
          <p:nvPr/>
        </p:nvSpPr>
        <p:spPr>
          <a:xfrm>
            <a:off x="5148410" y="2409702"/>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EU &amp; Middle East</a:t>
            </a:r>
          </a:p>
        </p:txBody>
      </p:sp>
      <p:sp>
        <p:nvSpPr>
          <p:cNvPr id="42" name="Rectangle 41"/>
          <p:cNvSpPr/>
          <p:nvPr/>
        </p:nvSpPr>
        <p:spPr>
          <a:xfrm>
            <a:off x="8784806" y="2269200"/>
            <a:ext cx="1842619" cy="5704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South America &amp; Africa</a:t>
            </a:r>
          </a:p>
        </p:txBody>
      </p:sp>
      <p:cxnSp>
        <p:nvCxnSpPr>
          <p:cNvPr id="52" name="Straight Arrow Connector 51"/>
          <p:cNvCxnSpPr>
            <a:stCxn id="41" idx="2"/>
            <a:endCxn id="15" idx="0"/>
          </p:cNvCxnSpPr>
          <p:nvPr/>
        </p:nvCxnSpPr>
        <p:spPr>
          <a:xfrm flipH="1">
            <a:off x="6069719" y="2758515"/>
            <a:ext cx="1" cy="334738"/>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706115" y="2839613"/>
            <a:ext cx="1" cy="25364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433323" y="2728813"/>
            <a:ext cx="1" cy="36444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614400" y="3327891"/>
            <a:ext cx="473752" cy="1164094"/>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47919"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65" name="Straight Arrow Connector 64"/>
          <p:cNvCxnSpPr>
            <a:stCxn id="64" idx="2"/>
            <a:endCxn id="11" idx="0"/>
          </p:cNvCxnSpPr>
          <p:nvPr/>
        </p:nvCxnSpPr>
        <p:spPr>
          <a:xfrm>
            <a:off x="1269229" y="4495627"/>
            <a:ext cx="4088"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8880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72" name="Elbow Connector 71"/>
          <p:cNvCxnSpPr>
            <a:stCxn id="14" idx="2"/>
            <a:endCxn id="71" idx="0"/>
          </p:cNvCxnSpPr>
          <p:nvPr/>
        </p:nvCxnSpPr>
        <p:spPr>
          <a:xfrm rot="16200000" flipH="1">
            <a:off x="2784843" y="3321541"/>
            <a:ext cx="473752" cy="1176793"/>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610115" y="4495627"/>
            <a:ext cx="1"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7749907" y="4973427"/>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90" name="Rectangle 89"/>
          <p:cNvSpPr/>
          <p:nvPr/>
        </p:nvSpPr>
        <p:spPr>
          <a:xfrm>
            <a:off x="10086706" y="4973427"/>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cxnSp>
        <p:nvCxnSpPr>
          <p:cNvPr id="91" name="Elbow Connector 90"/>
          <p:cNvCxnSpPr>
            <a:stCxn id="16" idx="2"/>
            <a:endCxn id="92" idx="0"/>
          </p:cNvCxnSpPr>
          <p:nvPr/>
        </p:nvCxnSpPr>
        <p:spPr>
          <a:xfrm rot="5400000">
            <a:off x="8877400" y="3318099"/>
            <a:ext cx="473752" cy="1183679"/>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60112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93" name="Straight Arrow Connector 92"/>
          <p:cNvCxnSpPr>
            <a:stCxn id="92" idx="2"/>
            <a:endCxn id="89" idx="0"/>
          </p:cNvCxnSpPr>
          <p:nvPr/>
        </p:nvCxnSpPr>
        <p:spPr>
          <a:xfrm>
            <a:off x="8522436" y="4495627"/>
            <a:ext cx="4087"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942013"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95" name="Elbow Connector 94"/>
          <p:cNvCxnSpPr>
            <a:stCxn id="16" idx="2"/>
            <a:endCxn id="94" idx="0"/>
          </p:cNvCxnSpPr>
          <p:nvPr/>
        </p:nvCxnSpPr>
        <p:spPr>
          <a:xfrm rot="16200000" flipH="1">
            <a:off x="10047843" y="3331334"/>
            <a:ext cx="473752" cy="1157208"/>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63322" y="4495627"/>
            <a:ext cx="1"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a:solidFill>
                  <a:srgbClr val="FFFFFF"/>
                </a:solidFill>
              </a:rPr>
              <a:t>You Exec</a:t>
            </a: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Insights</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Interviews</a:t>
            </a: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Articles</a:t>
            </a: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Resources</a:t>
            </a:r>
          </a:p>
        </p:txBody>
      </p:sp>
      <p:sp>
        <p:nvSpPr>
          <p:cNvPr id="9" name="Rectangle 8"/>
          <p:cNvSpPr/>
          <p:nvPr/>
        </p:nvSpPr>
        <p:spPr>
          <a:xfrm>
            <a:off x="6426567" y="1327242"/>
            <a:ext cx="5286059" cy="349715"/>
          </a:xfrm>
          <a:prstGeom prst="rect">
            <a:avLst/>
          </a:prstGeom>
        </p:spPr>
        <p:txBody>
          <a:bodyPr wrap="square" lIns="243840" rIns="243840" bIns="97536">
            <a:spAutoFit/>
          </a:bodyPr>
          <a:lstStyle/>
          <a:p>
            <a:pPr>
              <a:lnSpc>
                <a:spcPct val="89000"/>
              </a:lnSpc>
            </a:pPr>
            <a:r>
              <a:rPr lang="en-US" sz="1467" dirty="0"/>
              <a:t>Concepts from “How to Win Friend and Influence People”</a:t>
            </a:r>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9715"/>
          </a:xfrm>
          <a:prstGeom prst="rect">
            <a:avLst/>
          </a:prstGeom>
        </p:spPr>
        <p:txBody>
          <a:bodyPr wrap="square" lIns="243840" rIns="243840" bIns="97536">
            <a:spAutoFit/>
          </a:bodyPr>
          <a:lstStyle/>
          <a:p>
            <a:pPr>
              <a:lnSpc>
                <a:spcPct val="89000"/>
              </a:lnSpc>
            </a:pPr>
            <a:r>
              <a:rPr lang="en-US" sz="1467" dirty="0"/>
              <a:t>Podcast-like audio interviews</a:t>
            </a:r>
          </a:p>
        </p:txBody>
      </p:sp>
      <p:sp>
        <p:nvSpPr>
          <p:cNvPr id="34" name="Rectangle 33"/>
          <p:cNvSpPr/>
          <p:nvPr/>
        </p:nvSpPr>
        <p:spPr>
          <a:xfrm>
            <a:off x="6426567" y="3359242"/>
            <a:ext cx="5286059" cy="349715"/>
          </a:xfrm>
          <a:prstGeom prst="rect">
            <a:avLst/>
          </a:prstGeom>
        </p:spPr>
        <p:txBody>
          <a:bodyPr wrap="square" lIns="243840" rIns="243840" bIns="97536">
            <a:spAutoFit/>
          </a:bodyPr>
          <a:lstStyle/>
          <a:p>
            <a:pPr>
              <a:lnSpc>
                <a:spcPct val="89000"/>
              </a:lnSpc>
            </a:pPr>
            <a:r>
              <a:rPr lang="en-US" sz="1467" dirty="0"/>
              <a:t>“</a:t>
            </a:r>
            <a:r>
              <a:rPr lang="en-US" sz="1467" dirty="0" err="1"/>
              <a:t>Mixergy</a:t>
            </a:r>
            <a:r>
              <a:rPr lang="en-US" sz="1467" dirty="0"/>
              <a:t>” for corporate enthusiasts</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9715"/>
          </a:xfrm>
          <a:prstGeom prst="rect">
            <a:avLst/>
          </a:prstGeom>
        </p:spPr>
        <p:txBody>
          <a:bodyPr wrap="square" lIns="243840" rIns="243840" bIns="97536">
            <a:spAutoFit/>
          </a:bodyPr>
          <a:lstStyle/>
          <a:p>
            <a:pPr>
              <a:lnSpc>
                <a:spcPct val="89000"/>
              </a:lnSpc>
            </a:pPr>
            <a:r>
              <a:rPr lang="en-US" sz="1467" dirty="0"/>
              <a:t>Summaries from the best business editorials</a:t>
            </a:r>
          </a:p>
        </p:txBody>
      </p:sp>
      <p:sp>
        <p:nvSpPr>
          <p:cNvPr id="38" name="Rectangle 37"/>
          <p:cNvSpPr/>
          <p:nvPr/>
        </p:nvSpPr>
        <p:spPr>
          <a:xfrm>
            <a:off x="6426567" y="4686815"/>
            <a:ext cx="5286059" cy="349715"/>
          </a:xfrm>
          <a:prstGeom prst="rect">
            <a:avLst/>
          </a:prstGeom>
        </p:spPr>
        <p:txBody>
          <a:bodyPr wrap="square" lIns="243840" rIns="243840" bIns="97536">
            <a:spAutoFit/>
          </a:bodyPr>
          <a:lstStyle/>
          <a:p>
            <a:pPr>
              <a:lnSpc>
                <a:spcPct val="89000"/>
              </a:lnSpc>
            </a:pPr>
            <a:r>
              <a:rPr lang="en-US" sz="1467" dirty="0"/>
              <a:t>Find material to share from different MBA programs</a:t>
            </a:r>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9715"/>
          </a:xfrm>
          <a:prstGeom prst="rect">
            <a:avLst/>
          </a:prstGeom>
        </p:spPr>
        <p:txBody>
          <a:bodyPr wrap="square" lIns="243840" rIns="243840" bIns="97536">
            <a:spAutoFit/>
          </a:bodyPr>
          <a:lstStyle/>
          <a:p>
            <a:pPr>
              <a:lnSpc>
                <a:spcPct val="89000"/>
              </a:lnSpc>
            </a:pPr>
            <a:r>
              <a:rPr lang="en-US" sz="1467" dirty="0"/>
              <a:t>Books, email templates, thank you notes</a:t>
            </a:r>
            <a:r>
              <a:rPr lang="mr-IN" sz="1467" dirty="0"/>
              <a:t>…</a:t>
            </a:r>
            <a:r>
              <a:rPr lang="en-US" sz="1467" dirty="0"/>
              <a:t>.</a:t>
            </a:r>
          </a:p>
        </p:txBody>
      </p:sp>
      <p:sp>
        <p:nvSpPr>
          <p:cNvPr id="42" name="Rectangle 41"/>
          <p:cNvSpPr/>
          <p:nvPr/>
        </p:nvSpPr>
        <p:spPr>
          <a:xfrm>
            <a:off x="6426567" y="5976134"/>
            <a:ext cx="5286059" cy="349715"/>
          </a:xfrm>
          <a:prstGeom prst="rect">
            <a:avLst/>
          </a:prstGeom>
        </p:spPr>
        <p:txBody>
          <a:bodyPr wrap="square" lIns="243840" rIns="243840" bIns="97536">
            <a:spAutoFit/>
          </a:bodyPr>
          <a:lstStyle/>
          <a:p>
            <a:pPr>
              <a:lnSpc>
                <a:spcPct val="89000"/>
              </a:lnSpc>
            </a:pPr>
            <a:r>
              <a:rPr lang="en-US" sz="1467" dirty="0"/>
              <a:t>Anything that will help recruiting world-class talent</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4" name="Rectangle 53"/>
          <p:cNvSpPr/>
          <p:nvPr/>
        </p:nvSpPr>
        <p:spPr>
          <a:xfrm>
            <a:off x="6420036" y="1952836"/>
            <a:ext cx="5286059" cy="349715"/>
          </a:xfrm>
          <a:prstGeom prst="rect">
            <a:avLst/>
          </a:prstGeom>
        </p:spPr>
        <p:txBody>
          <a:bodyPr wrap="square" lIns="243840" rIns="243840" bIns="97536">
            <a:spAutoFit/>
          </a:bodyPr>
          <a:lstStyle/>
          <a:p>
            <a:pPr>
              <a:lnSpc>
                <a:spcPct val="89000"/>
              </a:lnSpc>
            </a:pPr>
            <a:r>
              <a:rPr lang="en-US" sz="1467"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2514519"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4796266"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7232413"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2" name="TextBox 11"/>
          <p:cNvSpPr txBox="1"/>
          <p:nvPr/>
        </p:nvSpPr>
        <p:spPr>
          <a:xfrm>
            <a:off x="5178632" y="1844824"/>
            <a:ext cx="2149051" cy="1898366"/>
          </a:xfrm>
          <a:prstGeom prst="rect">
            <a:avLst/>
          </a:prstGeom>
          <a:noFill/>
        </p:spPr>
        <p:txBody>
          <a:bodyPr wrap="square" rtlCol="0">
            <a:spAutoFit/>
          </a:bodyPr>
          <a:lstStyle/>
          <a:p>
            <a:r>
              <a:rPr lang="en-US" sz="1467" dirty="0">
                <a:solidFill>
                  <a:srgbClr val="FFFFFF"/>
                </a:solidFill>
              </a:rPr>
              <a:t>“As a software developer it was hard for me to practice public speaking and connect. This service has helped me find</a:t>
            </a:r>
          </a:p>
          <a:p>
            <a:r>
              <a:rPr lang="en-US" sz="1467" dirty="0">
                <a:solidFill>
                  <a:srgbClr val="FFFFFF"/>
                </a:solidFill>
              </a:rPr>
              <a:t>      mentors</a:t>
            </a:r>
            <a:r>
              <a:rPr lang="mr-IN" sz="1467" dirty="0">
                <a:solidFill>
                  <a:srgbClr val="FFFFFF"/>
                </a:solidFill>
              </a:rPr>
              <a:t>…</a:t>
            </a:r>
            <a:r>
              <a:rPr lang="en-US" sz="1467" dirty="0">
                <a:solidFill>
                  <a:srgbClr val="FFFFFF"/>
                </a:solidFill>
              </a:rPr>
              <a:t>”</a:t>
            </a:r>
          </a:p>
          <a:p>
            <a:endParaRPr lang="en-US" sz="1467" dirty="0">
              <a:solidFill>
                <a:srgbClr val="FFFFFF"/>
              </a:solidFill>
            </a:endParaRPr>
          </a:p>
        </p:txBody>
      </p:sp>
      <p:sp>
        <p:nvSpPr>
          <p:cNvPr id="15" name="TextBox 14"/>
          <p:cNvSpPr txBox="1"/>
          <p:nvPr/>
        </p:nvSpPr>
        <p:spPr>
          <a:xfrm>
            <a:off x="2798387" y="2051305"/>
            <a:ext cx="2172176" cy="1221103"/>
          </a:xfrm>
          <a:prstGeom prst="rect">
            <a:avLst/>
          </a:prstGeom>
          <a:noFill/>
        </p:spPr>
        <p:txBody>
          <a:bodyPr wrap="square" rtlCol="0">
            <a:spAutoFit/>
          </a:bodyPr>
          <a:lstStyle/>
          <a:p>
            <a:r>
              <a:rPr lang="en-US" sz="1467" dirty="0">
                <a:solidFill>
                  <a:srgbClr val="FFFFFF"/>
                </a:solidFill>
              </a:rPr>
              <a:t>“Tremendous value for the time I spend reading my weekly report. In less than six months my </a:t>
            </a:r>
            <a:r>
              <a:rPr lang="mr-IN" sz="1467" dirty="0">
                <a:solidFill>
                  <a:srgbClr val="FFFFFF"/>
                </a:solidFill>
              </a:rPr>
              <a:t>…</a:t>
            </a:r>
            <a:r>
              <a:rPr lang="en-US" sz="1467" dirty="0">
                <a:solidFill>
                  <a:srgbClr val="FFFFFF"/>
                </a:solidFill>
              </a:rPr>
              <a:t>”</a:t>
            </a:r>
          </a:p>
        </p:txBody>
      </p:sp>
      <p:sp>
        <p:nvSpPr>
          <p:cNvPr id="18" name="TextBox 17"/>
          <p:cNvSpPr txBox="1"/>
          <p:nvPr/>
        </p:nvSpPr>
        <p:spPr>
          <a:xfrm>
            <a:off x="7417760" y="1916832"/>
            <a:ext cx="2112611" cy="1569660"/>
          </a:xfrm>
          <a:prstGeom prst="rect">
            <a:avLst/>
          </a:prstGeom>
          <a:noFill/>
        </p:spPr>
        <p:txBody>
          <a:bodyPr wrap="square" rtlCol="0">
            <a:spAutoFit/>
          </a:bodyPr>
          <a:lstStyle/>
          <a:p>
            <a:pPr algn="ctr"/>
            <a:r>
              <a:rPr lang="en-US" i="1" dirty="0">
                <a:solidFill>
                  <a:srgbClr val="FFFFFF"/>
                </a:solidFill>
              </a:rPr>
              <a:t>“Its like my personal professional advisor</a:t>
            </a:r>
            <a:r>
              <a:rPr lang="en-US" dirty="0">
                <a:solidFill>
                  <a:srgbClr val="FFFFFF"/>
                </a:solidFill>
              </a:rPr>
              <a:t>!!”</a:t>
            </a:r>
          </a:p>
        </p:txBody>
      </p:sp>
      <p:grpSp>
        <p:nvGrpSpPr>
          <p:cNvPr id="26" name="Group 4"/>
          <p:cNvGrpSpPr>
            <a:grpSpLocks noChangeAspect="1"/>
          </p:cNvGrpSpPr>
          <p:nvPr/>
        </p:nvGrpSpPr>
        <p:grpSpPr bwMode="auto">
          <a:xfrm>
            <a:off x="4595058"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6797746"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7899090"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5696402"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3810000" y="1633583"/>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466055"/>
            <a:ext cx="1826417"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8229600" y="2786399"/>
            <a:ext cx="2743200" cy="830997"/>
          </a:xfrm>
          <a:prstGeom prst="rect">
            <a:avLst/>
          </a:prstGeom>
          <a:noFill/>
        </p:spPr>
        <p:txBody>
          <a:bodyPr wrap="square" rtlCol="0">
            <a:spAutoFit/>
          </a:bodyPr>
          <a:lstStyle/>
          <a:p>
            <a:r>
              <a:rPr lang="en-US" sz="1600" dirty="0">
                <a:solidFill>
                  <a:schemeClr val="tx1">
                    <a:lumMod val="60000"/>
                    <a:lumOff val="40000"/>
                  </a:schemeClr>
                </a:solidFill>
              </a:rPr>
              <a:t>Suggestions and case-studies focused on industry people dynamics</a:t>
            </a:r>
          </a:p>
        </p:txBody>
      </p:sp>
      <p:sp>
        <p:nvSpPr>
          <p:cNvPr id="21" name="TextBox 20"/>
          <p:cNvSpPr txBox="1"/>
          <p:nvPr/>
        </p:nvSpPr>
        <p:spPr>
          <a:xfrm>
            <a:off x="8229600" y="4678822"/>
            <a:ext cx="1455246"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8229600" y="4997736"/>
            <a:ext cx="2844800" cy="584776"/>
          </a:xfrm>
          <a:prstGeom prst="rect">
            <a:avLst/>
          </a:prstGeom>
          <a:noFill/>
        </p:spPr>
        <p:txBody>
          <a:bodyPr wrap="square" rtlCol="0">
            <a:spAutoFit/>
          </a:bodyPr>
          <a:lstStyle/>
          <a:p>
            <a:r>
              <a:rPr lang="en-US" sz="1600" dirty="0">
                <a:solidFill>
                  <a:schemeClr val="tx1">
                    <a:lumMod val="60000"/>
                    <a:lumOff val="40000"/>
                  </a:schemeClr>
                </a:solidFill>
              </a:rPr>
              <a:t>Actionable insights to develop one’s career</a:t>
            </a:r>
          </a:p>
        </p:txBody>
      </p:sp>
      <p:sp>
        <p:nvSpPr>
          <p:cNvPr id="23" name="TextBox 22"/>
          <p:cNvSpPr txBox="1"/>
          <p:nvPr/>
        </p:nvSpPr>
        <p:spPr>
          <a:xfrm>
            <a:off x="2108511" y="2466055"/>
            <a:ext cx="175229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1117600" y="2786399"/>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Abstract materials that anyone can use for most occasions</a:t>
            </a:r>
          </a:p>
        </p:txBody>
      </p:sp>
      <p:sp>
        <p:nvSpPr>
          <p:cNvPr id="25" name="TextBox 24"/>
          <p:cNvSpPr txBox="1"/>
          <p:nvPr/>
        </p:nvSpPr>
        <p:spPr>
          <a:xfrm>
            <a:off x="2419380" y="4678822"/>
            <a:ext cx="144142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1016000" y="4997736"/>
            <a:ext cx="2844800" cy="338554"/>
          </a:xfrm>
          <a:prstGeom prst="rect">
            <a:avLst/>
          </a:prstGeom>
          <a:noFill/>
        </p:spPr>
        <p:txBody>
          <a:bodyPr wrap="square" rtlCol="0">
            <a:spAutoFit/>
          </a:bodyPr>
          <a:lstStyle/>
          <a:p>
            <a:pPr algn="r"/>
            <a:r>
              <a:rPr lang="en-US" sz="1600" dirty="0">
                <a:solidFill>
                  <a:schemeClr val="tx1">
                    <a:lumMod val="60000"/>
                    <a:lumOff val="40000"/>
                  </a:schemeClr>
                </a:solidFill>
              </a:rPr>
              <a:t>High level</a:t>
            </a:r>
          </a:p>
        </p:txBody>
      </p:sp>
      <p:sp>
        <p:nvSpPr>
          <p:cNvPr id="16" name="TextBox 15"/>
          <p:cNvSpPr txBox="1"/>
          <p:nvPr/>
        </p:nvSpPr>
        <p:spPr>
          <a:xfrm>
            <a:off x="4684948" y="1254242"/>
            <a:ext cx="2743200" cy="338554"/>
          </a:xfrm>
          <a:prstGeom prst="rect">
            <a:avLst/>
          </a:prstGeom>
          <a:noFill/>
        </p:spPr>
        <p:txBody>
          <a:bodyPr wrap="square" rtlCol="0">
            <a:spAutoFit/>
          </a:bodyPr>
          <a:lstStyle/>
          <a:p>
            <a:pPr algn="ctr"/>
            <a:r>
              <a:rPr lang="en-US" sz="1600" dirty="0">
                <a:solidFill>
                  <a:schemeClr val="tx1">
                    <a:lumMod val="60000"/>
                    <a:lumOff val="40000"/>
                  </a:schemeClr>
                </a:solidFill>
              </a:rPr>
              <a:t>Hardness to acquire</a:t>
            </a:r>
          </a:p>
        </p:txBody>
      </p:sp>
      <p:sp>
        <p:nvSpPr>
          <p:cNvPr id="17" name="TextBox 16"/>
          <p:cNvSpPr txBox="1"/>
          <p:nvPr/>
        </p:nvSpPr>
        <p:spPr>
          <a:xfrm>
            <a:off x="8525593" y="3789040"/>
            <a:ext cx="2743200" cy="338554"/>
          </a:xfrm>
          <a:prstGeom prst="rect">
            <a:avLst/>
          </a:prstGeom>
          <a:noFill/>
        </p:spPr>
        <p:txBody>
          <a:bodyPr wrap="square" rtlCol="0">
            <a:spAutoFit/>
          </a:bodyPr>
          <a:lstStyle/>
          <a:p>
            <a:r>
              <a:rPr lang="en-US" sz="1600" dirty="0">
                <a:solidFill>
                  <a:schemeClr val="tx1">
                    <a:lumMod val="60000"/>
                    <a:lumOff val="40000"/>
                  </a:schemeClr>
                </a:solidFill>
              </a:rPr>
              <a:t>Actionable</a:t>
            </a:r>
          </a:p>
        </p:txBody>
      </p:sp>
      <p:sp>
        <p:nvSpPr>
          <p:cNvPr id="31" name="Freeform 112"/>
          <p:cNvSpPr>
            <a:spLocks noEditPoints="1"/>
          </p:cNvSpPr>
          <p:nvPr/>
        </p:nvSpPr>
        <p:spPr bwMode="auto">
          <a:xfrm>
            <a:off x="4727848" y="2381320"/>
            <a:ext cx="602813" cy="615632"/>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noEditPoints="1"/>
          </p:cNvSpPr>
          <p:nvPr/>
        </p:nvSpPr>
        <p:spPr bwMode="auto">
          <a:xfrm>
            <a:off x="6816080" y="2371382"/>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noEditPoints="1"/>
          </p:cNvSpPr>
          <p:nvPr/>
        </p:nvSpPr>
        <p:spPr bwMode="auto">
          <a:xfrm>
            <a:off x="6744072" y="4501074"/>
            <a:ext cx="807363" cy="589009"/>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6"/>
          <p:cNvSpPr>
            <a:spLocks noEditPoints="1"/>
          </p:cNvSpPr>
          <p:nvPr/>
        </p:nvSpPr>
        <p:spPr bwMode="auto">
          <a:xfrm>
            <a:off x="4691844" y="4437111"/>
            <a:ext cx="683867" cy="731191"/>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65" y="1334965"/>
            <a:ext cx="6349206" cy="4203174"/>
          </a:xfrm>
          <a:prstGeom prst="rect">
            <a:avLst/>
          </a:prstGeom>
        </p:spPr>
      </p:pic>
      <p:grpSp>
        <p:nvGrpSpPr>
          <p:cNvPr id="4" name="Group 3"/>
          <p:cNvGrpSpPr/>
          <p:nvPr/>
        </p:nvGrpSpPr>
        <p:grpSpPr>
          <a:xfrm>
            <a:off x="6966808" y="764704"/>
            <a:ext cx="3759200" cy="5343696"/>
            <a:chOff x="6966808" y="764704"/>
            <a:chExt cx="3759200" cy="5343696"/>
          </a:xfrm>
        </p:grpSpPr>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7129085" y="764704"/>
              <a:ext cx="3434647" cy="987709"/>
            </a:xfrm>
            <a:prstGeom prst="rect">
              <a:avLst/>
            </a:prstGeom>
          </p:spPr>
        </p:pic>
        <p:sp>
          <p:nvSpPr>
            <p:cNvPr id="7" name="Rectangle 6"/>
            <p:cNvSpPr/>
            <p:nvPr/>
          </p:nvSpPr>
          <p:spPr>
            <a:xfrm>
              <a:off x="6966808" y="2168860"/>
              <a:ext cx="3759200" cy="3939540"/>
            </a:xfrm>
            <a:prstGeom prst="rect">
              <a:avLst/>
            </a:prstGeom>
          </p:spPr>
          <p:txBody>
            <a:bodyPr wrap="square">
              <a:spAutoFit/>
            </a:bodyPr>
            <a:lstStyle/>
            <a:p>
              <a:pPr>
                <a:lnSpc>
                  <a:spcPct val="150000"/>
                </a:lnSpc>
                <a:spcBef>
                  <a:spcPts val="1200"/>
                </a:spcBef>
              </a:pPr>
              <a:r>
                <a:rPr lang="en-US" sz="1600" dirty="0">
                  <a:hlinkClick r:id="rId2"/>
                </a:rPr>
                <a:t>You Exec</a:t>
              </a:r>
              <a:r>
                <a:rPr lang="en-US" sz="16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1200"/>
                </a:spcBef>
              </a:pPr>
              <a:r>
                <a:rPr lang="en-US" sz="1600" dirty="0"/>
                <a:t>When you join our </a:t>
              </a:r>
              <a:r>
                <a:rPr lang="en-US" sz="1600" dirty="0">
                  <a:hlinkClick r:id="rId6"/>
                </a:rPr>
                <a:t>Plus</a:t>
              </a:r>
              <a:r>
                <a:rPr lang="en-US" sz="1600" dirty="0"/>
                <a:t> subscription you will receive exclusive resources and insights to propel your career even further.</a:t>
              </a:r>
            </a:p>
          </p:txBody>
        </p:sp>
      </p:grpSp>
    </p:spTree>
    <p:extLst>
      <p:ext uri="{BB962C8B-B14F-4D97-AF65-F5344CB8AC3E}">
        <p14:creationId xmlns:p14="http://schemas.microsoft.com/office/powerpoint/2010/main" val="22809468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856078"/>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25441"/>
            <a:ext cx="3269481" cy="3269481"/>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1204083"/>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695663"/>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4210988"/>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4294415"/>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2282198"/>
            <a:ext cx="4069445" cy="406944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906705"/>
            <a:ext cx="3410725" cy="3410727"/>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375370"/>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823710"/>
            <a:ext cx="2966756" cy="296675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1230869"/>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4450063"/>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975240"/>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741968"/>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4596074"/>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2597322"/>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702856"/>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3137042"/>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4547291"/>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1034763"/>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4276767"/>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990474"/>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4097018"/>
            <a:ext cx="275125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our members with strategic decisions</a:t>
            </a:r>
            <a:endParaRPr lang="en-US" sz="1600" dirty="0">
              <a:solidFill>
                <a:schemeClr val="tx1">
                  <a:lumMod val="75000"/>
                </a:schemeClr>
              </a:solidFill>
            </a:endParaRPr>
          </a:p>
        </p:txBody>
      </p:sp>
      <p:sp>
        <p:nvSpPr>
          <p:cNvPr id="47" name="TextBox 46"/>
          <p:cNvSpPr txBox="1"/>
          <p:nvPr/>
        </p:nvSpPr>
        <p:spPr>
          <a:xfrm>
            <a:off x="8400256" y="5438049"/>
            <a:ext cx="2171428"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enterprises recruit best in class talent</a:t>
            </a:r>
            <a:endParaRPr lang="en-US" sz="1600" dirty="0">
              <a:solidFill>
                <a:schemeClr val="tx1">
                  <a:lumMod val="75000"/>
                </a:schemeClr>
              </a:solidFill>
            </a:endParaRPr>
          </a:p>
        </p:txBody>
      </p:sp>
      <p:sp>
        <p:nvSpPr>
          <p:cNvPr id="48" name="TextBox 47"/>
          <p:cNvSpPr txBox="1"/>
          <p:nvPr/>
        </p:nvSpPr>
        <p:spPr>
          <a:xfrm>
            <a:off x="1457191" y="5156389"/>
            <a:ext cx="225591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Based on data analytics</a:t>
            </a:r>
            <a:endParaRPr lang="en-US" sz="1600" dirty="0">
              <a:solidFill>
                <a:schemeClr val="tx1">
                  <a:lumMod val="75000"/>
                </a:schemeClr>
              </a:solidFill>
            </a:endParaRPr>
          </a:p>
        </p:txBody>
      </p:sp>
      <p:sp>
        <p:nvSpPr>
          <p:cNvPr id="49" name="TextBox 48"/>
          <p:cNvSpPr txBox="1"/>
          <p:nvPr/>
        </p:nvSpPr>
        <p:spPr>
          <a:xfrm>
            <a:off x="7434312" y="1726351"/>
            <a:ext cx="2128310"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Care &amp; consultation services</a:t>
            </a:r>
            <a:endParaRPr lang="en-US" sz="1600" dirty="0">
              <a:solidFill>
                <a:schemeClr val="tx1">
                  <a:lumMod val="75000"/>
                </a:schemeClr>
              </a:solidFill>
            </a:endParaRPr>
          </a:p>
        </p:txBody>
      </p:sp>
      <p:sp>
        <p:nvSpPr>
          <p:cNvPr id="51" name="TextBox 50"/>
          <p:cNvSpPr txBox="1"/>
          <p:nvPr/>
        </p:nvSpPr>
        <p:spPr>
          <a:xfrm>
            <a:off x="2224982" y="2161227"/>
            <a:ext cx="1848468"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Great support</a:t>
            </a:r>
          </a:p>
        </p:txBody>
      </p:sp>
      <p:sp>
        <p:nvSpPr>
          <p:cNvPr id="45" name="Oval 44"/>
          <p:cNvSpPr/>
          <p:nvPr/>
        </p:nvSpPr>
        <p:spPr>
          <a:xfrm>
            <a:off x="9562621" y="3852850"/>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6170043"/>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4031096"/>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347853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719003"/>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717179"/>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1013042"/>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787655"/>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2"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268760"/>
            <a:ext cx="2405160" cy="830997"/>
          </a:xfrm>
          <a:prstGeom prst="rect">
            <a:avLst/>
          </a:prstGeom>
        </p:spPr>
        <p:txBody>
          <a:bodyPr wrap="square" lIns="0" tIns="0" rIns="0" bIns="0">
            <a:spAutoFit/>
          </a:bodyPr>
          <a:lstStyle/>
          <a:p>
            <a:pPr algn="r">
              <a:lnSpc>
                <a:spcPct val="130000"/>
              </a:lnSpc>
            </a:pPr>
            <a:r>
              <a:rPr lang="en-US" sz="1800" dirty="0"/>
              <a:t>Website</a:t>
            </a:r>
          </a:p>
          <a:p>
            <a:pPr algn="r">
              <a:lnSpc>
                <a:spcPct val="130000"/>
              </a:lnSpc>
            </a:pPr>
            <a:r>
              <a:rPr lang="en-US" sz="1200" dirty="0"/>
              <a:t>Member comes to website and shares a resource or article</a:t>
            </a:r>
          </a:p>
        </p:txBody>
      </p:sp>
      <p:sp>
        <p:nvSpPr>
          <p:cNvPr id="43" name="Rectangle 42"/>
          <p:cNvSpPr/>
          <p:nvPr/>
        </p:nvSpPr>
        <p:spPr>
          <a:xfrm>
            <a:off x="7569507" y="1268760"/>
            <a:ext cx="2524893" cy="830997"/>
          </a:xfrm>
          <a:prstGeom prst="rect">
            <a:avLst/>
          </a:prstGeom>
        </p:spPr>
        <p:txBody>
          <a:bodyPr wrap="square" lIns="0" tIns="0" rIns="0" bIns="0">
            <a:spAutoFit/>
          </a:bodyPr>
          <a:lstStyle/>
          <a:p>
            <a:pPr>
              <a:lnSpc>
                <a:spcPct val="130000"/>
              </a:lnSpc>
            </a:pPr>
            <a:r>
              <a:rPr lang="en-US" sz="1800" dirty="0"/>
              <a:t>Time</a:t>
            </a:r>
          </a:p>
          <a:p>
            <a:pPr>
              <a:lnSpc>
                <a:spcPct val="130000"/>
              </a:lnSpc>
            </a:pPr>
            <a:r>
              <a:rPr lang="en-US" sz="1200" dirty="0"/>
              <a:t>Once article, insight, or resource is finalized it can be shared with others</a:t>
            </a:r>
          </a:p>
        </p:txBody>
      </p:sp>
      <p:sp>
        <p:nvSpPr>
          <p:cNvPr id="44" name="Rectangle 43"/>
          <p:cNvSpPr/>
          <p:nvPr/>
        </p:nvSpPr>
        <p:spPr>
          <a:xfrm>
            <a:off x="2116800" y="5261433"/>
            <a:ext cx="2405160" cy="830997"/>
          </a:xfrm>
          <a:prstGeom prst="rect">
            <a:avLst/>
          </a:prstGeom>
        </p:spPr>
        <p:txBody>
          <a:bodyPr wrap="square" lIns="0" tIns="0" rIns="0" bIns="0">
            <a:spAutoFit/>
          </a:bodyPr>
          <a:lstStyle/>
          <a:p>
            <a:pPr algn="r">
              <a:lnSpc>
                <a:spcPct val="130000"/>
              </a:lnSpc>
            </a:pPr>
            <a:r>
              <a:rPr lang="en-US" sz="1800" dirty="0"/>
              <a:t>Plus Service</a:t>
            </a:r>
          </a:p>
          <a:p>
            <a:pPr algn="r">
              <a:lnSpc>
                <a:spcPct val="130000"/>
              </a:lnSpc>
            </a:pPr>
            <a:r>
              <a:rPr lang="en-US" sz="1200" dirty="0"/>
              <a:t>Members who are truly interested can further join the Plus offering</a:t>
            </a:r>
          </a:p>
        </p:txBody>
      </p:sp>
      <p:sp>
        <p:nvSpPr>
          <p:cNvPr id="45" name="Rectangle 44"/>
          <p:cNvSpPr/>
          <p:nvPr/>
        </p:nvSpPr>
        <p:spPr>
          <a:xfrm>
            <a:off x="7756707" y="5261433"/>
            <a:ext cx="2524893" cy="830997"/>
          </a:xfrm>
          <a:prstGeom prst="rect">
            <a:avLst/>
          </a:prstGeom>
        </p:spPr>
        <p:txBody>
          <a:bodyPr wrap="square" lIns="0" tIns="0" rIns="0" bIns="0">
            <a:spAutoFit/>
          </a:bodyPr>
          <a:lstStyle/>
          <a:p>
            <a:pPr>
              <a:lnSpc>
                <a:spcPct val="130000"/>
              </a:lnSpc>
            </a:pPr>
            <a:r>
              <a:rPr lang="en-US" sz="1800" dirty="0"/>
              <a:t>Shared Feed</a:t>
            </a:r>
          </a:p>
          <a:p>
            <a:pPr>
              <a:lnSpc>
                <a:spcPct val="130000"/>
              </a:lnSpc>
            </a:pPr>
            <a:r>
              <a:rPr lang="en-US" sz="1200" dirty="0"/>
              <a:t>Content appears on news feed of new potential members</a:t>
            </a:r>
          </a:p>
        </p:txBody>
      </p:sp>
      <p:sp>
        <p:nvSpPr>
          <p:cNvPr id="48" name="Rectangle 47"/>
          <p:cNvSpPr/>
          <p:nvPr/>
        </p:nvSpPr>
        <p:spPr>
          <a:xfrm>
            <a:off x="9777787" y="3176972"/>
            <a:ext cx="2223714" cy="830997"/>
          </a:xfrm>
          <a:prstGeom prst="rect">
            <a:avLst/>
          </a:prstGeom>
        </p:spPr>
        <p:txBody>
          <a:bodyPr wrap="square" lIns="0" tIns="0" rIns="0" bIns="0">
            <a:spAutoFit/>
          </a:bodyPr>
          <a:lstStyle/>
          <a:p>
            <a:pPr>
              <a:lnSpc>
                <a:spcPct val="130000"/>
              </a:lnSpc>
            </a:pPr>
            <a:r>
              <a:rPr lang="en-US" sz="1800" dirty="0"/>
              <a:t>New members</a:t>
            </a:r>
          </a:p>
          <a:p>
            <a:pPr>
              <a:lnSpc>
                <a:spcPct val="130000"/>
              </a:lnSpc>
            </a:pPr>
            <a:r>
              <a:rPr lang="en-US" sz="1200" dirty="0"/>
              <a:t>Want to the article, insight, resource that is shared</a:t>
            </a:r>
          </a:p>
        </p:txBody>
      </p:sp>
      <p:sp>
        <p:nvSpPr>
          <p:cNvPr id="49" name="Rectangle 48"/>
          <p:cNvSpPr/>
          <p:nvPr/>
        </p:nvSpPr>
        <p:spPr>
          <a:xfrm>
            <a:off x="238124" y="3282621"/>
            <a:ext cx="2191886" cy="1071062"/>
          </a:xfrm>
          <a:prstGeom prst="rect">
            <a:avLst/>
          </a:prstGeom>
        </p:spPr>
        <p:txBody>
          <a:bodyPr wrap="square" lIns="0" tIns="0" rIns="0" bIns="0">
            <a:spAutoFit/>
          </a:bodyPr>
          <a:lstStyle/>
          <a:p>
            <a:pPr algn="r">
              <a:lnSpc>
                <a:spcPct val="130000"/>
              </a:lnSpc>
            </a:pPr>
            <a:r>
              <a:rPr lang="en-US" sz="1800" dirty="0"/>
              <a:t>Monthly</a:t>
            </a:r>
          </a:p>
          <a:p>
            <a:pPr algn="r">
              <a:lnSpc>
                <a:spcPct val="130000"/>
              </a:lnSpc>
            </a:pPr>
            <a:r>
              <a:rPr lang="en-US" sz="12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4036001" y="2420888"/>
            <a:ext cx="511827" cy="468052"/>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4" name="Freeform 145"/>
          <p:cNvSpPr>
            <a:spLocks noEditPoints="1"/>
          </p:cNvSpPr>
          <p:nvPr/>
        </p:nvSpPr>
        <p:spPr bwMode="auto">
          <a:xfrm>
            <a:off x="7788188" y="4428178"/>
            <a:ext cx="532909" cy="584998"/>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dirty="0"/>
          </a:p>
        </p:txBody>
      </p:sp>
      <p:sp>
        <p:nvSpPr>
          <p:cNvPr id="35" name="Freeform 31"/>
          <p:cNvSpPr>
            <a:spLocks noEditPoints="1"/>
          </p:cNvSpPr>
          <p:nvPr/>
        </p:nvSpPr>
        <p:spPr bwMode="auto">
          <a:xfrm>
            <a:off x="8894853" y="3320988"/>
            <a:ext cx="513515" cy="521792"/>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6" name="Freeform 98"/>
          <p:cNvSpPr>
            <a:spLocks noEditPoints="1"/>
          </p:cNvSpPr>
          <p:nvPr/>
        </p:nvSpPr>
        <p:spPr bwMode="auto">
          <a:xfrm>
            <a:off x="7608168" y="2420888"/>
            <a:ext cx="559574" cy="560449"/>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7" name="Freeform 138"/>
          <p:cNvSpPr>
            <a:spLocks noEditPoints="1"/>
          </p:cNvSpPr>
          <p:nvPr/>
        </p:nvSpPr>
        <p:spPr bwMode="auto">
          <a:xfrm>
            <a:off x="3844074" y="442817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116"/>
          <p:cNvSpPr>
            <a:spLocks noEditPoints="1"/>
          </p:cNvSpPr>
          <p:nvPr/>
        </p:nvSpPr>
        <p:spPr bwMode="auto">
          <a:xfrm>
            <a:off x="2783632" y="3320988"/>
            <a:ext cx="468052" cy="525088"/>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p:txBody>
          <a:bodyPr/>
          <a:lstStyle/>
          <a:p>
            <a:r>
              <a:rPr lang="en-US" dirty="0"/>
              <a:t>Audience breakdown after some interviews</a:t>
            </a:r>
          </a:p>
        </p:txBody>
      </p:sp>
      <p:graphicFrame>
        <p:nvGraphicFramePr>
          <p:cNvPr id="4" name="Diagram 3"/>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736812"/>
            <a:ext cx="2594187" cy="361003"/>
          </a:xfrm>
          <a:prstGeom prst="rect">
            <a:avLst/>
          </a:prstGeom>
        </p:spPr>
        <p:txBody>
          <a:bodyPr wrap="square" lIns="243840" rIns="243840" bIns="97536">
            <a:spAutoFit/>
          </a:bodyPr>
          <a:lstStyle/>
          <a:p>
            <a:pPr>
              <a:lnSpc>
                <a:spcPct val="95000"/>
              </a:lnSpc>
            </a:pPr>
            <a:r>
              <a:rPr lang="en-US" sz="1467" dirty="0"/>
              <a:t>Executives</a:t>
            </a:r>
          </a:p>
        </p:txBody>
      </p:sp>
      <p:sp>
        <p:nvSpPr>
          <p:cNvPr id="6" name="Rectangle 5"/>
          <p:cNvSpPr/>
          <p:nvPr/>
        </p:nvSpPr>
        <p:spPr>
          <a:xfrm>
            <a:off x="6344709" y="1652895"/>
            <a:ext cx="1004755" cy="555024"/>
          </a:xfrm>
          <a:prstGeom prst="rect">
            <a:avLst/>
          </a:prstGeom>
        </p:spPr>
        <p:txBody>
          <a:bodyPr wrap="none" lIns="121920" rIns="121920" bIns="60960">
            <a:spAutoFit/>
          </a:bodyPr>
          <a:lstStyle/>
          <a:p>
            <a:pPr algn="r">
              <a:lnSpc>
                <a:spcPct val="89000"/>
              </a:lnSpc>
            </a:pPr>
            <a:r>
              <a:rPr lang="en-US" sz="3200" spc="-107" dirty="0"/>
              <a:t>12%</a:t>
            </a:r>
          </a:p>
        </p:txBody>
      </p:sp>
      <p:sp>
        <p:nvSpPr>
          <p:cNvPr id="27" name="Rectangle 26"/>
          <p:cNvSpPr/>
          <p:nvPr/>
        </p:nvSpPr>
        <p:spPr>
          <a:xfrm>
            <a:off x="6344709" y="2831455"/>
            <a:ext cx="1004755" cy="555024"/>
          </a:xfrm>
          <a:prstGeom prst="rect">
            <a:avLst/>
          </a:prstGeom>
        </p:spPr>
        <p:txBody>
          <a:bodyPr wrap="none" lIns="121920" rIns="121920" bIns="60960">
            <a:spAutoFit/>
          </a:bodyPr>
          <a:lstStyle/>
          <a:p>
            <a:pPr algn="r">
              <a:lnSpc>
                <a:spcPct val="89000"/>
              </a:lnSpc>
            </a:pPr>
            <a:r>
              <a:rPr lang="en-US" sz="3200" spc="-107" dirty="0"/>
              <a:t>25%</a:t>
            </a:r>
          </a:p>
        </p:txBody>
      </p:sp>
      <p:sp>
        <p:nvSpPr>
          <p:cNvPr id="28" name="Rectangle 27"/>
          <p:cNvSpPr/>
          <p:nvPr/>
        </p:nvSpPr>
        <p:spPr>
          <a:xfrm>
            <a:off x="7102213" y="2923981"/>
            <a:ext cx="2594187" cy="361003"/>
          </a:xfrm>
          <a:prstGeom prst="rect">
            <a:avLst/>
          </a:prstGeom>
        </p:spPr>
        <p:txBody>
          <a:bodyPr wrap="square" lIns="243840" rIns="243840" bIns="97536">
            <a:spAutoFit/>
          </a:bodyPr>
          <a:lstStyle/>
          <a:p>
            <a:pPr>
              <a:lnSpc>
                <a:spcPct val="95000"/>
              </a:lnSpc>
            </a:pPr>
            <a:r>
              <a:rPr lang="en-US" sz="1467" dirty="0"/>
              <a:t>Recruiting firms</a:t>
            </a:r>
          </a:p>
        </p:txBody>
      </p:sp>
      <p:sp>
        <p:nvSpPr>
          <p:cNvPr id="29" name="Rectangle 28"/>
          <p:cNvSpPr/>
          <p:nvPr/>
        </p:nvSpPr>
        <p:spPr>
          <a:xfrm>
            <a:off x="7102213" y="4032868"/>
            <a:ext cx="2594187" cy="575469"/>
          </a:xfrm>
          <a:prstGeom prst="rect">
            <a:avLst/>
          </a:prstGeom>
        </p:spPr>
        <p:txBody>
          <a:bodyPr wrap="square" lIns="243840" rIns="243840" bIns="97536">
            <a:spAutoFit/>
          </a:bodyPr>
          <a:lstStyle/>
          <a:p>
            <a:pPr>
              <a:lnSpc>
                <a:spcPct val="95000"/>
              </a:lnSpc>
            </a:pPr>
            <a:r>
              <a:rPr lang="en-US" sz="1467" dirty="0"/>
              <a:t>Managers &amp; Directors in a corporate employees</a:t>
            </a:r>
          </a:p>
        </p:txBody>
      </p:sp>
      <p:sp>
        <p:nvSpPr>
          <p:cNvPr id="30" name="Rectangle 29"/>
          <p:cNvSpPr/>
          <p:nvPr/>
        </p:nvSpPr>
        <p:spPr>
          <a:xfrm>
            <a:off x="7102213" y="5211428"/>
            <a:ext cx="2594187" cy="575469"/>
          </a:xfrm>
          <a:prstGeom prst="rect">
            <a:avLst/>
          </a:prstGeom>
        </p:spPr>
        <p:txBody>
          <a:bodyPr wrap="square" lIns="243840" rIns="243840" bIns="97536">
            <a:spAutoFit/>
          </a:bodyPr>
          <a:lstStyle/>
          <a:p>
            <a:pPr>
              <a:lnSpc>
                <a:spcPct val="95000"/>
              </a:lnSpc>
            </a:pPr>
            <a:r>
              <a:rPr lang="en-US" sz="1467" dirty="0"/>
              <a:t>New hires and recent grads</a:t>
            </a:r>
          </a:p>
        </p:txBody>
      </p:sp>
      <p:sp>
        <p:nvSpPr>
          <p:cNvPr id="31" name="Rectangle 30"/>
          <p:cNvSpPr/>
          <p:nvPr/>
        </p:nvSpPr>
        <p:spPr>
          <a:xfrm>
            <a:off x="6344709" y="4050655"/>
            <a:ext cx="1004755" cy="555024"/>
          </a:xfrm>
          <a:prstGeom prst="rect">
            <a:avLst/>
          </a:prstGeom>
        </p:spPr>
        <p:txBody>
          <a:bodyPr wrap="none" lIns="121920" rIns="121920" bIns="60960">
            <a:spAutoFit/>
          </a:bodyPr>
          <a:lstStyle/>
          <a:p>
            <a:pPr algn="r">
              <a:lnSpc>
                <a:spcPct val="89000"/>
              </a:lnSpc>
            </a:pPr>
            <a:r>
              <a:rPr lang="en-US" sz="3200" spc="-107" dirty="0"/>
              <a:t>48%</a:t>
            </a:r>
          </a:p>
        </p:txBody>
      </p:sp>
      <p:sp>
        <p:nvSpPr>
          <p:cNvPr id="32" name="Rectangle 31"/>
          <p:cNvSpPr/>
          <p:nvPr/>
        </p:nvSpPr>
        <p:spPr>
          <a:xfrm>
            <a:off x="6344709" y="5242761"/>
            <a:ext cx="1004755" cy="555024"/>
          </a:xfrm>
          <a:prstGeom prst="rect">
            <a:avLst/>
          </a:prstGeom>
        </p:spPr>
        <p:txBody>
          <a:bodyPr wrap="none" lIns="121920" rIns="121920" bIns="60960">
            <a:spAutoFit/>
          </a:bodyPr>
          <a:lstStyle/>
          <a:p>
            <a:pPr algn="r">
              <a:lnSpc>
                <a:spcPct val="89000"/>
              </a:lnSpc>
            </a:pPr>
            <a:r>
              <a:rPr lang="en-US" sz="3200" spc="-107" dirty="0"/>
              <a:t>68%</a:t>
            </a:r>
          </a:p>
        </p:txBody>
      </p:sp>
      <p:sp>
        <p:nvSpPr>
          <p:cNvPr id="33" name="Rectangle 32"/>
          <p:cNvSpPr/>
          <p:nvPr/>
        </p:nvSpPr>
        <p:spPr>
          <a:xfrm>
            <a:off x="3987730" y="3538221"/>
            <a:ext cx="1079783" cy="527067"/>
          </a:xfrm>
          <a:prstGeom prst="rect">
            <a:avLst/>
          </a:prstGeom>
        </p:spPr>
        <p:txBody>
          <a:bodyPr wrap="none" lIns="121920" rIns="121920" bIns="60960">
            <a:spAutoFit/>
          </a:bodyPr>
          <a:lstStyle/>
          <a:p>
            <a:pPr algn="ctr">
              <a:lnSpc>
                <a:spcPct val="89000"/>
              </a:lnSpc>
            </a:pPr>
            <a:r>
              <a:rPr lang="en-US" sz="3000" dirty="0">
                <a:solidFill>
                  <a:srgbClr val="FFFFFF"/>
                </a:solidFill>
              </a:rPr>
              <a:t>Early</a:t>
            </a:r>
          </a:p>
        </p:txBody>
      </p:sp>
      <p:sp>
        <p:nvSpPr>
          <p:cNvPr id="35" name="Rectangle 34"/>
          <p:cNvSpPr/>
          <p:nvPr/>
        </p:nvSpPr>
        <p:spPr>
          <a:xfrm>
            <a:off x="3054989" y="3538221"/>
            <a:ext cx="567824" cy="666849"/>
          </a:xfrm>
          <a:prstGeom prst="rect">
            <a:avLst/>
          </a:prstGeom>
        </p:spPr>
        <p:txBody>
          <a:bodyPr wrap="none" lIns="121920" rIns="121920" bIns="60960">
            <a:spAutoFit/>
          </a:bodyPr>
          <a:lstStyle/>
          <a:p>
            <a:pPr algn="ctr">
              <a:lnSpc>
                <a:spcPct val="89000"/>
              </a:lnSpc>
            </a:pPr>
            <a:r>
              <a:rPr lang="en-US" sz="4000" dirty="0">
                <a:solidFill>
                  <a:srgbClr val="FFFFFF"/>
                </a:solidFill>
              </a:rPr>
              <a:t>B</a:t>
            </a:r>
          </a:p>
        </p:txBody>
      </p:sp>
      <p:sp>
        <p:nvSpPr>
          <p:cNvPr id="36" name="Rectangle 35"/>
          <p:cNvSpPr/>
          <p:nvPr/>
        </p:nvSpPr>
        <p:spPr>
          <a:xfrm>
            <a:off x="2274172" y="3538221"/>
            <a:ext cx="564818" cy="666849"/>
          </a:xfrm>
          <a:prstGeom prst="rect">
            <a:avLst/>
          </a:prstGeom>
        </p:spPr>
        <p:txBody>
          <a:bodyPr wrap="none" lIns="121920" rIns="121920" bIns="60960">
            <a:spAutoFit/>
          </a:bodyPr>
          <a:lstStyle/>
          <a:p>
            <a:pPr algn="ctr">
              <a:lnSpc>
                <a:spcPct val="89000"/>
              </a:lnSpc>
            </a:pPr>
            <a:r>
              <a:rPr lang="en-US" sz="4000" dirty="0">
                <a:solidFill>
                  <a:srgbClr val="FFFFFF"/>
                </a:solidFill>
              </a:rPr>
              <a:t>C</a:t>
            </a:r>
          </a:p>
        </p:txBody>
      </p:sp>
      <p:sp>
        <p:nvSpPr>
          <p:cNvPr id="37" name="Rectangle 36"/>
          <p:cNvSpPr/>
          <p:nvPr/>
        </p:nvSpPr>
        <p:spPr>
          <a:xfrm>
            <a:off x="1516628" y="3538221"/>
            <a:ext cx="608400" cy="666849"/>
          </a:xfrm>
          <a:prstGeom prst="rect">
            <a:avLst/>
          </a:prstGeom>
        </p:spPr>
        <p:txBody>
          <a:bodyPr wrap="none" lIns="121920" rIns="121920" bIns="60960">
            <a:spAutoFit/>
          </a:bodyPr>
          <a:lstStyle/>
          <a:p>
            <a:pPr algn="ctr">
              <a:lnSpc>
                <a:spcPct val="89000"/>
              </a:lnSpc>
            </a:pPr>
            <a:r>
              <a:rPr lang="en-US" sz="4000" dirty="0">
                <a:solidFill>
                  <a:srgbClr val="FFFFFF"/>
                </a:solidFill>
              </a:rPr>
              <a:t>D</a:t>
            </a:r>
          </a:p>
        </p:txBody>
      </p:sp>
      <p:sp>
        <p:nvSpPr>
          <p:cNvPr id="25"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6"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4"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8"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82"/>
          <p:cNvSpPr>
            <a:spLocks noEditPoints="1"/>
          </p:cNvSpPr>
          <p:nvPr/>
        </p:nvSpPr>
        <p:spPr bwMode="auto">
          <a:xfrm>
            <a:off x="9768408" y="1916832"/>
            <a:ext cx="540060" cy="456695"/>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9"/>
          <p:cNvSpPr>
            <a:spLocks noEditPoints="1"/>
          </p:cNvSpPr>
          <p:nvPr/>
        </p:nvSpPr>
        <p:spPr bwMode="auto">
          <a:xfrm>
            <a:off x="9732404" y="3157003"/>
            <a:ext cx="611551" cy="421108"/>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42"/>
          <p:cNvSpPr>
            <a:spLocks noEditPoints="1"/>
          </p:cNvSpPr>
          <p:nvPr/>
        </p:nvSpPr>
        <p:spPr bwMode="auto">
          <a:xfrm>
            <a:off x="9812465" y="5472914"/>
            <a:ext cx="491256" cy="575613"/>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35"/>
          <p:cNvSpPr>
            <a:spLocks noEditPoints="1"/>
          </p:cNvSpPr>
          <p:nvPr/>
        </p:nvSpPr>
        <p:spPr bwMode="auto">
          <a:xfrm>
            <a:off x="9696400" y="4387895"/>
            <a:ext cx="687428" cy="329461"/>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300"/>
                                  </p:stCondLst>
                                  <p:childTnLst>
                                    <p:set>
                                      <p:cBhvr>
                                        <p:cTn id="21"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2" dur="300"/>
                                        <p:tgtEl>
                                          <p:spTgt spid="4">
                                            <p:graphicEl>
                                              <a:dgm id="{87FD9542-8FD3-C842-BF99-47B1884B62F8}"/>
                                            </p:graphicEl>
                                          </p:spTgt>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300"/>
                                        <p:tgtEl>
                                          <p:spTgt spid="35"/>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300"/>
                                        <p:tgtEl>
                                          <p:spTgt spid="20"/>
                                        </p:tgtEl>
                                      </p:cBhvr>
                                    </p:animEffect>
                                  </p:childTnLst>
                                </p:cTn>
                              </p:par>
                              <p:par>
                                <p:cTn id="29" presetID="10" presetClass="entr" presetSubtype="0" fill="hold" grpId="0" nodeType="withEffect">
                                  <p:stCondLst>
                                    <p:cond delay="6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37" dur="300"/>
                                        <p:tgtEl>
                                          <p:spTgt spid="4">
                                            <p:graphicEl>
                                              <a:dgm id="{19D3CC6C-315D-6D46-A1D0-2DDEC1C7A2BA}"/>
                                            </p:graphicEl>
                                          </p:spTgt>
                                        </p:tgtEl>
                                      </p:cBhvr>
                                    </p:animEffect>
                                  </p:childTnLst>
                                </p:cTn>
                              </p:par>
                              <p:par>
                                <p:cTn id="38" presetID="10" presetClass="entr" presetSubtype="0" fill="hold" grpId="0" nodeType="withEffect">
                                  <p:stCondLst>
                                    <p:cond delay="7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300"/>
                                        <p:tgtEl>
                                          <p:spTgt spid="36"/>
                                        </p:tgtEl>
                                      </p:cBhvr>
                                    </p:animEffect>
                                  </p:childTnLst>
                                </p:cTn>
                              </p:par>
                              <p:par>
                                <p:cTn id="41" presetID="22" presetClass="entr" presetSubtype="8" fill="hold" grpId="0" nodeType="withEffect">
                                  <p:stCondLst>
                                    <p:cond delay="80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300"/>
                                        <p:tgtEl>
                                          <p:spTgt spid="21"/>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52" dur="300"/>
                                        <p:tgtEl>
                                          <p:spTgt spid="4">
                                            <p:graphicEl>
                                              <a:dgm id="{CBDC1C1A-EBA1-C041-91B6-DB84A72A1EA4}"/>
                                            </p:graphicEl>
                                          </p:spTgt>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300"/>
                                        <p:tgtEl>
                                          <p:spTgt spid="37"/>
                                        </p:tgtEl>
                                      </p:cBhvr>
                                    </p:animEffect>
                                  </p:childTnLst>
                                </p:cTn>
                              </p:par>
                              <p:par>
                                <p:cTn id="56" presetID="22" presetClass="entr" presetSubtype="8" fill="hold" grpId="0" nodeType="withEffect">
                                  <p:stCondLst>
                                    <p:cond delay="1100"/>
                                  </p:stCondLst>
                                  <p:childTnLst>
                                    <p:set>
                                      <p:cBhvr>
                                        <p:cTn id="57" dur="1" fill="hold">
                                          <p:stCondLst>
                                            <p:cond delay="0"/>
                                          </p:stCondLst>
                                        </p:cTn>
                                        <p:tgtEl>
                                          <p:spTgt spid="22"/>
                                        </p:tgtEl>
                                        <p:attrNameLst>
                                          <p:attrName>style.visibility</p:attrName>
                                        </p:attrNameLst>
                                      </p:cBhvr>
                                      <p:to>
                                        <p:strVal val="visible"/>
                                      </p:to>
                                    </p:set>
                                    <p:animEffect transition="in" filter="wipe(left)">
                                      <p:cBhvr>
                                        <p:cTn id="58" dur="300"/>
                                        <p:tgtEl>
                                          <p:spTgt spid="22"/>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300"/>
                                        <p:tgtEl>
                                          <p:spTgt spid="38"/>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25"/>
                                        </p:tgtEl>
                                        <p:attrNameLst>
                                          <p:attrName>style.visibility</p:attrName>
                                        </p:attrNameLst>
                                      </p:cBhvr>
                                      <p:to>
                                        <p:strVal val="visible"/>
                                      </p:to>
                                    </p:set>
                                    <p:animEffect transition="in" filter="fade">
                                      <p:cBhvr>
                                        <p:cTn id="70" dur="300"/>
                                        <p:tgtEl>
                                          <p:spTgt spid="25"/>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300"/>
                                        <p:tgtEl>
                                          <p:spTgt spid="26"/>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25" grpId="0" animBg="1"/>
      <p:bldP spid="26" grpId="0" animBg="1"/>
      <p:bldP spid="34"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75000"/>
              <a:lumOff val="2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497197"/>
          </a:xfrm>
          <a:prstGeom prst="rect">
            <a:avLst/>
          </a:prstGeom>
        </p:spPr>
        <p:txBody>
          <a:bodyPr wrap="square" lIns="0" tIns="0" rIns="0" bIns="0">
            <a:spAutoFit/>
          </a:bodyPr>
          <a:lstStyle/>
          <a:p>
            <a:pPr>
              <a:lnSpc>
                <a:spcPct val="89000"/>
              </a:lnSpc>
            </a:pPr>
            <a:r>
              <a:rPr lang="fr-FR" sz="2133" dirty="0"/>
              <a:t>$210K</a:t>
            </a:r>
          </a:p>
          <a:p>
            <a:pPr>
              <a:lnSpc>
                <a:spcPct val="89000"/>
              </a:lnSpc>
            </a:pPr>
            <a:r>
              <a:rPr lang="fr-FR" sz="1467" dirty="0"/>
              <a:t>Xx </a:t>
            </a:r>
            <a:r>
              <a:rPr lang="fr-FR" sz="1467" dirty="0" err="1"/>
              <a:t>xxxx</a:t>
            </a:r>
            <a:r>
              <a:rPr lang="fr-FR" sz="1467" dirty="0"/>
              <a:t> x</a:t>
            </a:r>
            <a:endParaRPr lang="en-US" sz="1467" dirty="0"/>
          </a:p>
        </p:txBody>
      </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205060"/>
          </a:xfrm>
          <a:prstGeom prst="rect">
            <a:avLst/>
          </a:prstGeom>
        </p:spPr>
        <p:txBody>
          <a:bodyPr wrap="square" lIns="0" tIns="0" rIns="0" bIns="0">
            <a:spAutoFit/>
          </a:bodyPr>
          <a:lstStyle/>
          <a:p>
            <a:pPr>
              <a:lnSpc>
                <a:spcPct val="89000"/>
              </a:lnSpc>
            </a:pPr>
            <a:r>
              <a:rPr lang="fr-FR" sz="1467" dirty="0"/>
              <a:t>Xx </a:t>
            </a:r>
            <a:r>
              <a:rPr lang="fr-FR" sz="1467" dirty="0" err="1"/>
              <a:t>xxxxx</a:t>
            </a:r>
            <a:r>
              <a:rPr lang="fr-FR" sz="1467" dirty="0"/>
              <a:t> xxx xx</a:t>
            </a:r>
            <a:endParaRPr lang="en-US" sz="1467" dirty="0"/>
          </a:p>
        </p:txBody>
      </p:sp>
      <p:sp>
        <p:nvSpPr>
          <p:cNvPr id="47" name="Rectangle 46"/>
          <p:cNvSpPr/>
          <p:nvPr/>
        </p:nvSpPr>
        <p:spPr>
          <a:xfrm>
            <a:off x="8903732" y="3272393"/>
            <a:ext cx="2174157" cy="205060"/>
          </a:xfrm>
          <a:prstGeom prst="rect">
            <a:avLst/>
          </a:prstGeom>
        </p:spPr>
        <p:txBody>
          <a:bodyPr wrap="square" lIns="0" tIns="0" rIns="0" bIns="0">
            <a:spAutoFit/>
          </a:bodyPr>
          <a:lstStyle/>
          <a:p>
            <a:pPr>
              <a:lnSpc>
                <a:spcPct val="89000"/>
              </a:lnSpc>
            </a:pPr>
            <a:r>
              <a:rPr lang="fr-FR" sz="1467" dirty="0"/>
              <a:t>Xx xx xx </a:t>
            </a:r>
            <a:r>
              <a:rPr lang="fr-FR" sz="1467" dirty="0" err="1"/>
              <a:t>xxxxx</a:t>
            </a:r>
            <a:r>
              <a:rPr lang="fr-FR" sz="1467" dirty="0"/>
              <a:t> xxx xx</a:t>
            </a:r>
            <a:endParaRPr lang="en-US" sz="1467" dirty="0"/>
          </a:p>
        </p:txBody>
      </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497197"/>
          </a:xfrm>
          <a:prstGeom prst="rect">
            <a:avLst/>
          </a:prstGeom>
        </p:spPr>
        <p:txBody>
          <a:bodyPr wrap="square" lIns="0" tIns="0" rIns="0" bIns="0">
            <a:spAutoFit/>
          </a:bodyPr>
          <a:lstStyle/>
          <a:p>
            <a:pPr algn="r">
              <a:lnSpc>
                <a:spcPct val="89000"/>
              </a:lnSpc>
            </a:pPr>
            <a:r>
              <a:rPr lang="fr-FR" sz="2133" dirty="0"/>
              <a:t>$150K</a:t>
            </a:r>
          </a:p>
          <a:p>
            <a:pPr algn="r">
              <a:lnSpc>
                <a:spcPct val="89000"/>
              </a:lnSpc>
            </a:pPr>
            <a:r>
              <a:rPr lang="fr-FR" sz="1467" dirty="0" err="1"/>
              <a:t>xxxxx</a:t>
            </a:r>
            <a:r>
              <a:rPr lang="fr-FR" sz="1467" dirty="0"/>
              <a:t> xxx xx</a:t>
            </a:r>
            <a:endParaRPr lang="en-US" sz="1467" dirty="0"/>
          </a:p>
        </p:txBody>
      </p:sp>
      <p:sp>
        <p:nvSpPr>
          <p:cNvPr id="45" name="Rectangle 44"/>
          <p:cNvSpPr/>
          <p:nvPr/>
        </p:nvSpPr>
        <p:spPr>
          <a:xfrm>
            <a:off x="1652893" y="152530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20688"/>
            <a:ext cx="1985813" cy="646331"/>
          </a:xfrm>
          <a:prstGeom prst="rect">
            <a:avLst/>
          </a:prstGeom>
        </p:spPr>
        <p:txBody>
          <a:bodyPr wrap="square">
            <a:spAutoFit/>
          </a:bodyPr>
          <a:lstStyle/>
          <a:p>
            <a:pPr algn="r"/>
            <a:r>
              <a:rPr lang="en-US" sz="1200" dirty="0"/>
              <a:t>Drops off after downloading 1-5 resources</a:t>
            </a:r>
          </a:p>
        </p:txBody>
      </p:sp>
      <p:sp>
        <p:nvSpPr>
          <p:cNvPr id="24" name="Rectangle 23"/>
          <p:cNvSpPr/>
          <p:nvPr/>
        </p:nvSpPr>
        <p:spPr>
          <a:xfrm>
            <a:off x="4016431" y="914926"/>
            <a:ext cx="1629193" cy="646331"/>
          </a:xfrm>
          <a:prstGeom prst="rect">
            <a:avLst/>
          </a:prstGeom>
        </p:spPr>
        <p:txBody>
          <a:bodyPr wrap="square">
            <a:spAutoFit/>
          </a:bodyPr>
          <a:lstStyle/>
          <a:p>
            <a:pPr algn="r"/>
            <a:r>
              <a:rPr lang="en-US" sz="1200" dirty="0"/>
              <a:t>Drops off due to lack of insights for specific industries</a:t>
            </a:r>
          </a:p>
        </p:txBody>
      </p:sp>
      <p:sp>
        <p:nvSpPr>
          <p:cNvPr id="26" name="Rectangle 25"/>
          <p:cNvSpPr/>
          <p:nvPr/>
        </p:nvSpPr>
        <p:spPr>
          <a:xfrm>
            <a:off x="6996100" y="1536467"/>
            <a:ext cx="1593702" cy="461665"/>
          </a:xfrm>
          <a:prstGeom prst="rect">
            <a:avLst/>
          </a:prstGeom>
        </p:spPr>
        <p:txBody>
          <a:bodyPr wrap="square">
            <a:spAutoFit/>
          </a:bodyPr>
          <a:lstStyle/>
          <a:p>
            <a:pPr algn="r"/>
            <a:r>
              <a:rPr lang="en-US" sz="1200" dirty="0"/>
              <a:t>Clicks out due to unknown reasons</a:t>
            </a:r>
          </a:p>
        </p:txBody>
      </p:sp>
      <p:sp>
        <p:nvSpPr>
          <p:cNvPr id="31" name="Rectangle 30"/>
          <p:cNvSpPr/>
          <p:nvPr/>
        </p:nvSpPr>
        <p:spPr>
          <a:xfrm>
            <a:off x="3179676" y="5707704"/>
            <a:ext cx="1284119" cy="830997"/>
          </a:xfrm>
          <a:prstGeom prst="rect">
            <a:avLst/>
          </a:prstGeom>
        </p:spPr>
        <p:txBody>
          <a:bodyPr wrap="square">
            <a:spAutoFit/>
          </a:bodyPr>
          <a:lstStyle/>
          <a:p>
            <a:pPr algn="r"/>
            <a:r>
              <a:rPr lang="en-US" sz="1200" dirty="0"/>
              <a:t>Visitors from advertising campaigns that are likely bots</a:t>
            </a:r>
          </a:p>
        </p:txBody>
      </p:sp>
      <p:sp>
        <p:nvSpPr>
          <p:cNvPr id="32" name="Rectangle 31"/>
          <p:cNvSpPr/>
          <p:nvPr/>
        </p:nvSpPr>
        <p:spPr>
          <a:xfrm>
            <a:off x="5807968" y="5473602"/>
            <a:ext cx="1455277" cy="738664"/>
          </a:xfrm>
          <a:prstGeom prst="rect">
            <a:avLst/>
          </a:prstGeom>
        </p:spPr>
        <p:txBody>
          <a:bodyPr wrap="square">
            <a:spAutoFit/>
          </a:bodyPr>
          <a:lstStyle/>
          <a:p>
            <a:pPr algn="r"/>
            <a:r>
              <a:rPr lang="en-US" sz="1400" dirty="0"/>
              <a:t>Drives to cart page but does not convert</a:t>
            </a:r>
          </a:p>
        </p:txBody>
      </p:sp>
      <p:sp>
        <p:nvSpPr>
          <p:cNvPr id="33" name="Rectangle 32"/>
          <p:cNvSpPr/>
          <p:nvPr/>
        </p:nvSpPr>
        <p:spPr>
          <a:xfrm>
            <a:off x="10020436" y="3319226"/>
            <a:ext cx="1985813" cy="748820"/>
          </a:xfrm>
          <a:prstGeom prst="rect">
            <a:avLst/>
          </a:prstGeom>
        </p:spPr>
        <p:txBody>
          <a:bodyPr wrap="square">
            <a:spAutoFit/>
          </a:bodyPr>
          <a:lstStyle/>
          <a:p>
            <a:pPr algn="ctr"/>
            <a:r>
              <a:rPr lang="en-US" sz="2133" dirty="0"/>
              <a:t>5% Customer Conversion</a:t>
            </a:r>
            <a:endParaRPr lang="en-US" sz="1467" dirty="0"/>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1"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dirty="0"/>
              <a:t>DROPOFFS</a:t>
            </a:r>
          </a:p>
        </p:txBody>
      </p:sp>
      <p:sp>
        <p:nvSpPr>
          <p:cNvPr id="20" name="Freeform 139"/>
          <p:cNvSpPr>
            <a:spLocks noEditPoints="1"/>
          </p:cNvSpPr>
          <p:nvPr/>
        </p:nvSpPr>
        <p:spPr bwMode="auto">
          <a:xfrm>
            <a:off x="2783632" y="728700"/>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9"/>
          <p:cNvSpPr>
            <a:spLocks noEditPoints="1"/>
          </p:cNvSpPr>
          <p:nvPr/>
        </p:nvSpPr>
        <p:spPr bwMode="auto">
          <a:xfrm>
            <a:off x="5871422" y="1068016"/>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9"/>
          <p:cNvSpPr>
            <a:spLocks noEditPoints="1"/>
          </p:cNvSpPr>
          <p:nvPr/>
        </p:nvSpPr>
        <p:spPr bwMode="auto">
          <a:xfrm>
            <a:off x="8808819" y="148370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9"/>
          <p:cNvSpPr>
            <a:spLocks noEditPoints="1"/>
          </p:cNvSpPr>
          <p:nvPr/>
        </p:nvSpPr>
        <p:spPr bwMode="auto">
          <a:xfrm>
            <a:off x="4669698" y="5625564"/>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9"/>
          <p:cNvSpPr>
            <a:spLocks noEditPoints="1"/>
          </p:cNvSpPr>
          <p:nvPr/>
        </p:nvSpPr>
        <p:spPr bwMode="auto">
          <a:xfrm>
            <a:off x="7500156" y="515719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8"/>
          <p:cNvSpPr>
            <a:spLocks noEditPoints="1"/>
          </p:cNvSpPr>
          <p:nvPr/>
        </p:nvSpPr>
        <p:spPr bwMode="auto">
          <a:xfrm>
            <a:off x="9345069" y="345998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D</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C</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B</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A</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ARTICLES</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594693"/>
          </a:xfrm>
          <a:prstGeom prst="rect">
            <a:avLst/>
          </a:prstGeom>
        </p:spPr>
        <p:txBody>
          <a:bodyPr wrap="square">
            <a:spAutoFit/>
          </a:bodyPr>
          <a:lstStyle/>
          <a:p>
            <a:pPr>
              <a:lnSpc>
                <a:spcPct val="90000"/>
              </a:lnSpc>
            </a:pPr>
            <a:r>
              <a:rPr lang="en-US" sz="2133" dirty="0"/>
              <a:t>INTERVIEWS</a:t>
            </a:r>
          </a:p>
          <a:p>
            <a:pPr>
              <a:lnSpc>
                <a:spcPct val="90000"/>
              </a:lnSpc>
            </a:pPr>
            <a:r>
              <a:rPr lang="en-US" sz="1467" dirty="0"/>
              <a:t>To pass knowledge down</a:t>
            </a:r>
          </a:p>
        </p:txBody>
      </p:sp>
      <p:sp>
        <p:nvSpPr>
          <p:cNvPr id="51" name="Rectangle 50"/>
          <p:cNvSpPr/>
          <p:nvPr/>
        </p:nvSpPr>
        <p:spPr>
          <a:xfrm>
            <a:off x="9024326" y="1349574"/>
            <a:ext cx="2625855" cy="797872"/>
          </a:xfrm>
          <a:prstGeom prst="rect">
            <a:avLst/>
          </a:prstGeom>
        </p:spPr>
        <p:txBody>
          <a:bodyPr wrap="square">
            <a:spAutoFit/>
          </a:bodyPr>
          <a:lstStyle/>
          <a:p>
            <a:pPr>
              <a:lnSpc>
                <a:spcPct val="90000"/>
              </a:lnSpc>
            </a:pPr>
            <a:r>
              <a:rPr lang="en-US" sz="2133" dirty="0"/>
              <a:t>RESOURCES</a:t>
            </a:r>
          </a:p>
          <a:p>
            <a:pPr>
              <a:lnSpc>
                <a:spcPct val="90000"/>
              </a:lnSpc>
            </a:pPr>
            <a:r>
              <a:rPr lang="en-US" sz="1467" dirty="0"/>
              <a:t>To help our members look more professional</a:t>
            </a:r>
          </a:p>
        </p:txBody>
      </p:sp>
      <p:sp>
        <p:nvSpPr>
          <p:cNvPr id="52" name="Rectangle 51"/>
          <p:cNvSpPr/>
          <p:nvPr/>
        </p:nvSpPr>
        <p:spPr>
          <a:xfrm>
            <a:off x="9024326" y="4287947"/>
            <a:ext cx="2832314" cy="594693"/>
          </a:xfrm>
          <a:prstGeom prst="rect">
            <a:avLst/>
          </a:prstGeom>
        </p:spPr>
        <p:txBody>
          <a:bodyPr wrap="square">
            <a:spAutoFit/>
          </a:bodyPr>
          <a:lstStyle/>
          <a:p>
            <a:pPr>
              <a:lnSpc>
                <a:spcPct val="90000"/>
              </a:lnSpc>
            </a:pPr>
            <a:r>
              <a:rPr lang="en-US" sz="2133" dirty="0"/>
              <a:t>INSIGHTS</a:t>
            </a:r>
          </a:p>
          <a:p>
            <a:pPr>
              <a:lnSpc>
                <a:spcPct val="90000"/>
              </a:lnSpc>
            </a:pPr>
            <a:r>
              <a:rPr lang="en-US" sz="1467" dirty="0"/>
              <a:t>Actionable insights each week</a:t>
            </a:r>
          </a:p>
        </p:txBody>
      </p:sp>
      <p:sp>
        <p:nvSpPr>
          <p:cNvPr id="53" name="Rectangle 52"/>
          <p:cNvSpPr/>
          <p:nvPr/>
        </p:nvSpPr>
        <p:spPr>
          <a:xfrm>
            <a:off x="767408" y="1174540"/>
            <a:ext cx="3197656" cy="4343085"/>
          </a:xfrm>
          <a:prstGeom prst="rect">
            <a:avLst/>
          </a:prstGeom>
        </p:spPr>
        <p:txBody>
          <a:bodyPr wrap="square">
            <a:spAutoFit/>
          </a:bodyPr>
          <a:lstStyle/>
          <a:p>
            <a:pPr>
              <a:lnSpc>
                <a:spcPct val="130000"/>
              </a:lnSpc>
            </a:pPr>
            <a:r>
              <a:rPr lang="en-US" sz="2133" dirty="0"/>
              <a:t>We interview Fortune 100 executives &amp; read 100s of editorials ― and only email you the insights and resources that will help you develop your career. All, in a brief report so you can stay ahead of the curve.</a:t>
            </a:r>
            <a:endParaRPr lang="en-US" sz="1467"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60096" y="5051719"/>
            <a:ext cx="4265842" cy="800219"/>
          </a:xfrm>
          <a:prstGeom prst="rect">
            <a:avLst/>
          </a:prstGeom>
          <a:noFill/>
        </p:spPr>
        <p:txBody>
          <a:bodyPr wrap="square" rtlCol="0">
            <a:spAutoFit/>
          </a:bodyPr>
          <a:lstStyle/>
          <a:p>
            <a:r>
              <a:rPr lang="en-US" sz="1800" dirty="0"/>
              <a:t>Incredible content</a:t>
            </a:r>
          </a:p>
          <a:p>
            <a:r>
              <a:rPr lang="en-US" sz="1400" dirty="0"/>
              <a:t>Develop incredible content such that our members will not be shy to share the content</a:t>
            </a:r>
          </a:p>
        </p:txBody>
      </p:sp>
      <p:sp>
        <p:nvSpPr>
          <p:cNvPr id="63" name="Oval 62"/>
          <p:cNvSpPr/>
          <p:nvPr/>
        </p:nvSpPr>
        <p:spPr>
          <a:xfrm>
            <a:off x="5876667" y="1469380"/>
            <a:ext cx="890585" cy="8905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5876667" y="2633718"/>
            <a:ext cx="890585" cy="8905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9" name="Oval 68"/>
          <p:cNvSpPr/>
          <p:nvPr/>
        </p:nvSpPr>
        <p:spPr>
          <a:xfrm>
            <a:off x="5876667" y="3798056"/>
            <a:ext cx="890585" cy="890585"/>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5876667" y="4962393"/>
            <a:ext cx="890585" cy="89058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60096" y="3897799"/>
            <a:ext cx="4265842" cy="584776"/>
          </a:xfrm>
          <a:prstGeom prst="rect">
            <a:avLst/>
          </a:prstGeom>
          <a:noFill/>
        </p:spPr>
        <p:txBody>
          <a:bodyPr wrap="square" rtlCol="0">
            <a:spAutoFit/>
          </a:bodyPr>
          <a:lstStyle/>
          <a:p>
            <a:r>
              <a:rPr lang="en-US" sz="1800" dirty="0"/>
              <a:t>Free services</a:t>
            </a:r>
          </a:p>
          <a:p>
            <a:r>
              <a:rPr lang="en-US" sz="1400" dirty="0"/>
              <a:t>Capture potential members with free-</a:t>
            </a:r>
            <a:r>
              <a:rPr lang="en-US" sz="1400" dirty="0" err="1"/>
              <a:t>mium</a:t>
            </a:r>
            <a:r>
              <a:rPr lang="en-US" sz="1400" dirty="0"/>
              <a:t> model</a:t>
            </a:r>
          </a:p>
        </p:txBody>
      </p:sp>
      <p:sp>
        <p:nvSpPr>
          <p:cNvPr id="91" name="TextBox 90"/>
          <p:cNvSpPr txBox="1"/>
          <p:nvPr/>
        </p:nvSpPr>
        <p:spPr>
          <a:xfrm>
            <a:off x="6960096" y="2667016"/>
            <a:ext cx="4265842" cy="800219"/>
          </a:xfrm>
          <a:prstGeom prst="rect">
            <a:avLst/>
          </a:prstGeom>
          <a:noFill/>
        </p:spPr>
        <p:txBody>
          <a:bodyPr wrap="square" rtlCol="0">
            <a:spAutoFit/>
          </a:bodyPr>
          <a:lstStyle/>
          <a:p>
            <a:r>
              <a:rPr lang="en-US" sz="1800" dirty="0"/>
              <a:t>Paid subscribers</a:t>
            </a:r>
          </a:p>
          <a:p>
            <a:r>
              <a:rPr lang="en-US" sz="1400" dirty="0"/>
              <a:t>This is optional, not sure yet. Ideally everything should be free for everyone</a:t>
            </a:r>
          </a:p>
        </p:txBody>
      </p:sp>
      <p:sp>
        <p:nvSpPr>
          <p:cNvPr id="92" name="TextBox 91"/>
          <p:cNvSpPr txBox="1"/>
          <p:nvPr/>
        </p:nvSpPr>
        <p:spPr>
          <a:xfrm>
            <a:off x="6960096" y="1513096"/>
            <a:ext cx="4265842" cy="800219"/>
          </a:xfrm>
          <a:prstGeom prst="rect">
            <a:avLst/>
          </a:prstGeom>
          <a:noFill/>
        </p:spPr>
        <p:txBody>
          <a:bodyPr wrap="square" rtlCol="0">
            <a:spAutoFit/>
          </a:bodyPr>
          <a:lstStyle/>
          <a:p>
            <a:r>
              <a:rPr lang="en-US" sz="1800" dirty="0"/>
              <a:t>Consulting</a:t>
            </a:r>
          </a:p>
          <a:p>
            <a:r>
              <a:rPr lang="en-US" sz="1400" dirty="0"/>
              <a:t>Allow corporate members to gain access to our consulting expertise</a:t>
            </a:r>
          </a:p>
        </p:txBody>
      </p:sp>
      <p:sp>
        <p:nvSpPr>
          <p:cNvPr id="39" name="Freeform 33"/>
          <p:cNvSpPr>
            <a:spLocks noEditPoints="1"/>
          </p:cNvSpPr>
          <p:nvPr/>
        </p:nvSpPr>
        <p:spPr bwMode="auto">
          <a:xfrm>
            <a:off x="5987988" y="1628800"/>
            <a:ext cx="655055" cy="490994"/>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12"/>
          <p:cNvSpPr>
            <a:spLocks noEditPoints="1"/>
          </p:cNvSpPr>
          <p:nvPr/>
        </p:nvSpPr>
        <p:spPr bwMode="auto">
          <a:xfrm>
            <a:off x="6059996" y="2763631"/>
            <a:ext cx="540060" cy="603787"/>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06"/>
          <p:cNvSpPr>
            <a:spLocks noEditPoints="1"/>
          </p:cNvSpPr>
          <p:nvPr/>
        </p:nvSpPr>
        <p:spPr bwMode="auto">
          <a:xfrm>
            <a:off x="5951984" y="3897052"/>
            <a:ext cx="678450" cy="635911"/>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noEditPoints="1"/>
          </p:cNvSpPr>
          <p:nvPr/>
        </p:nvSpPr>
        <p:spPr bwMode="auto">
          <a:xfrm>
            <a:off x="6048063" y="5200163"/>
            <a:ext cx="525419" cy="3966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1119965"/>
          </a:xfrm>
          <a:prstGeom prst="rect">
            <a:avLst/>
          </a:prstGeom>
        </p:spPr>
        <p:txBody>
          <a:bodyPr wrap="square">
            <a:spAutoFit/>
          </a:bodyPr>
          <a:lstStyle/>
          <a:p>
            <a:pPr algn="r">
              <a:lnSpc>
                <a:spcPts val="1600"/>
              </a:lnSpc>
            </a:pPr>
            <a:r>
              <a:rPr lang="en-US" sz="3600" spc="-50" dirty="0"/>
              <a:t>Y2</a:t>
            </a:r>
          </a:p>
          <a:p>
            <a:pPr algn="r">
              <a:lnSpc>
                <a:spcPts val="1600"/>
              </a:lnSpc>
            </a:pPr>
            <a:r>
              <a:rPr lang="en-US" sz="1400" dirty="0"/>
              <a:t>Ensure members use all four of our products</a:t>
            </a:r>
          </a:p>
        </p:txBody>
      </p:sp>
      <p:sp>
        <p:nvSpPr>
          <p:cNvPr id="84" name="Rectangle 83"/>
          <p:cNvSpPr/>
          <p:nvPr/>
        </p:nvSpPr>
        <p:spPr>
          <a:xfrm>
            <a:off x="4770718" y="5142856"/>
            <a:ext cx="2650564" cy="677621"/>
          </a:xfrm>
          <a:prstGeom prst="rect">
            <a:avLst/>
          </a:prstGeom>
        </p:spPr>
        <p:txBody>
          <a:bodyPr wrap="square">
            <a:spAutoFit/>
          </a:bodyPr>
          <a:lstStyle/>
          <a:p>
            <a:pPr algn="ctr">
              <a:lnSpc>
                <a:spcPct val="90000"/>
              </a:lnSpc>
            </a:pPr>
            <a:r>
              <a:rPr lang="en-US" sz="1400" dirty="0"/>
              <a:t>Focus on depth and acceleration of member professionals</a:t>
            </a:r>
          </a:p>
        </p:txBody>
      </p:sp>
      <p:sp>
        <p:nvSpPr>
          <p:cNvPr id="15" name="Pie 14"/>
          <p:cNvSpPr/>
          <p:nvPr/>
        </p:nvSpPr>
        <p:spPr>
          <a:xfrm flipH="1">
            <a:off x="1345375" y="2279786"/>
            <a:ext cx="2362836" cy="2364332"/>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1530333"/>
          </a:xfrm>
          <a:prstGeom prst="rect">
            <a:avLst/>
          </a:prstGeom>
        </p:spPr>
        <p:txBody>
          <a:bodyPr wrap="square">
            <a:spAutoFit/>
          </a:bodyPr>
          <a:lstStyle/>
          <a:p>
            <a:pPr algn="r">
              <a:lnSpc>
                <a:spcPts val="1600"/>
              </a:lnSpc>
            </a:pPr>
            <a:r>
              <a:rPr lang="en-US" sz="3600" spc="-50" dirty="0"/>
              <a:t>Y1</a:t>
            </a:r>
          </a:p>
          <a:p>
            <a:pPr algn="r">
              <a:lnSpc>
                <a:spcPts val="1600"/>
              </a:lnSpc>
            </a:pPr>
            <a:r>
              <a:rPr lang="en-US" sz="1400" dirty="0"/>
              <a:t>Introduce services to corporate employees. Spray and pray</a:t>
            </a:r>
          </a:p>
        </p:txBody>
      </p:sp>
      <p:sp>
        <p:nvSpPr>
          <p:cNvPr id="83" name="Rectangle 82"/>
          <p:cNvSpPr/>
          <p:nvPr/>
        </p:nvSpPr>
        <p:spPr>
          <a:xfrm>
            <a:off x="1201511" y="5142856"/>
            <a:ext cx="2650564" cy="483722"/>
          </a:xfrm>
          <a:prstGeom prst="rect">
            <a:avLst/>
          </a:prstGeom>
        </p:spPr>
        <p:txBody>
          <a:bodyPr wrap="square">
            <a:spAutoFit/>
          </a:bodyPr>
          <a:lstStyle/>
          <a:p>
            <a:pPr algn="ctr">
              <a:lnSpc>
                <a:spcPct val="90000"/>
              </a:lnSpc>
            </a:pPr>
            <a:r>
              <a:rPr lang="en-US" sz="1400" dirty="0"/>
              <a:t>This is broaden the brand </a:t>
            </a:r>
            <a:r>
              <a:rPr lang="mr-IN" sz="1400" dirty="0"/>
              <a:t>–</a:t>
            </a:r>
            <a:r>
              <a:rPr lang="en-US" sz="1400" dirty="0"/>
              <a:t> both in the US and abroad</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4780"/>
          </a:xfrm>
          <a:prstGeom prst="rect">
            <a:avLst/>
          </a:prstGeom>
        </p:spPr>
        <p:txBody>
          <a:bodyPr wrap="square">
            <a:spAutoFit/>
          </a:bodyPr>
          <a:lstStyle/>
          <a:p>
            <a:pPr algn="r">
              <a:lnSpc>
                <a:spcPts val="1600"/>
              </a:lnSpc>
            </a:pPr>
            <a:r>
              <a:rPr lang="en-US" sz="3600" spc="-50" dirty="0"/>
              <a:t>Y3</a:t>
            </a:r>
          </a:p>
          <a:p>
            <a:pPr algn="r">
              <a:lnSpc>
                <a:spcPts val="1600"/>
              </a:lnSpc>
            </a:pPr>
            <a:r>
              <a:rPr lang="en-US" sz="1400" dirty="0"/>
              <a:t>Focus on consulting services</a:t>
            </a:r>
          </a:p>
        </p:txBody>
      </p:sp>
      <p:sp>
        <p:nvSpPr>
          <p:cNvPr id="95" name="Rectangle 94"/>
          <p:cNvSpPr/>
          <p:nvPr/>
        </p:nvSpPr>
        <p:spPr>
          <a:xfrm>
            <a:off x="8339926" y="5142856"/>
            <a:ext cx="2650564" cy="871521"/>
          </a:xfrm>
          <a:prstGeom prst="rect">
            <a:avLst/>
          </a:prstGeom>
        </p:spPr>
        <p:txBody>
          <a:bodyPr wrap="square">
            <a:spAutoFit/>
          </a:bodyPr>
          <a:lstStyle/>
          <a:p>
            <a:pPr algn="ctr">
              <a:lnSpc>
                <a:spcPct val="90000"/>
              </a:lnSpc>
            </a:pPr>
            <a:r>
              <a:rPr lang="en-US" sz="140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80%</a:t>
            </a:r>
          </a:p>
          <a:p>
            <a:r>
              <a:rPr lang="en-US" sz="1467" dirty="0"/>
              <a:t>Only landing page</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Oval 36"/>
          <p:cNvSpPr>
            <a:spLocks noChangeArrowheads="1"/>
          </p:cNvSpPr>
          <p:nvPr/>
        </p:nvSpPr>
        <p:spPr bwMode="auto">
          <a:xfrm>
            <a:off x="7600055" y="4570220"/>
            <a:ext cx="1042339" cy="1043139"/>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7"/>
          <p:cNvSpPr>
            <a:spLocks noChangeArrowheads="1"/>
          </p:cNvSpPr>
          <p:nvPr/>
        </p:nvSpPr>
        <p:spPr bwMode="auto">
          <a:xfrm>
            <a:off x="7600055" y="3223291"/>
            <a:ext cx="1044747"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Oval 38"/>
          <p:cNvSpPr>
            <a:spLocks noChangeArrowheads="1"/>
          </p:cNvSpPr>
          <p:nvPr/>
        </p:nvSpPr>
        <p:spPr bwMode="auto">
          <a:xfrm>
            <a:off x="7600055" y="1876361"/>
            <a:ext cx="1042339"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Oval 44"/>
          <p:cNvSpPr>
            <a:spLocks noChangeArrowheads="1"/>
          </p:cNvSpPr>
          <p:nvPr/>
        </p:nvSpPr>
        <p:spPr bwMode="auto">
          <a:xfrm>
            <a:off x="2404108" y="3223291"/>
            <a:ext cx="1042339"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Oval 43"/>
          <p:cNvSpPr>
            <a:spLocks noChangeArrowheads="1"/>
          </p:cNvSpPr>
          <p:nvPr/>
        </p:nvSpPr>
        <p:spPr bwMode="auto">
          <a:xfrm>
            <a:off x="2444235" y="1876361"/>
            <a:ext cx="1041543"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Oval 42"/>
          <p:cNvSpPr>
            <a:spLocks noChangeArrowheads="1"/>
          </p:cNvSpPr>
          <p:nvPr/>
        </p:nvSpPr>
        <p:spPr bwMode="auto">
          <a:xfrm>
            <a:off x="2445835" y="4570221"/>
            <a:ext cx="1038340" cy="10431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15%</a:t>
            </a:r>
            <a:br>
              <a:rPr lang="en-US" sz="2133" dirty="0"/>
            </a:br>
            <a:r>
              <a:rPr lang="en-US" sz="1467" dirty="0"/>
              <a:t>Visited cart page</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5%</a:t>
            </a:r>
          </a:p>
          <a:p>
            <a:r>
              <a:rPr lang="en-US" sz="1467" dirty="0"/>
              <a:t>Converted</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Top three most desired pages</a:t>
            </a:r>
          </a:p>
        </p:txBody>
      </p:sp>
      <p:sp>
        <p:nvSpPr>
          <p:cNvPr id="23" name="Freeform 139"/>
          <p:cNvSpPr>
            <a:spLocks noEditPoints="1"/>
          </p:cNvSpPr>
          <p:nvPr/>
        </p:nvSpPr>
        <p:spPr bwMode="auto">
          <a:xfrm>
            <a:off x="7805785" y="207368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9"/>
          <p:cNvSpPr>
            <a:spLocks noEditPoints="1"/>
          </p:cNvSpPr>
          <p:nvPr/>
        </p:nvSpPr>
        <p:spPr bwMode="auto">
          <a:xfrm>
            <a:off x="7805785" y="3420347"/>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8"/>
          <p:cNvSpPr>
            <a:spLocks noEditPoints="1"/>
          </p:cNvSpPr>
          <p:nvPr/>
        </p:nvSpPr>
        <p:spPr bwMode="auto">
          <a:xfrm>
            <a:off x="7915236" y="4833814"/>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0"/>
          <p:cNvSpPr>
            <a:spLocks noEditPoints="1"/>
          </p:cNvSpPr>
          <p:nvPr/>
        </p:nvSpPr>
        <p:spPr bwMode="auto">
          <a:xfrm>
            <a:off x="2478511" y="3335321"/>
            <a:ext cx="815804" cy="81907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0"/>
          <p:cNvSpPr>
            <a:spLocks noEditPoints="1"/>
          </p:cNvSpPr>
          <p:nvPr/>
        </p:nvSpPr>
        <p:spPr bwMode="auto">
          <a:xfrm>
            <a:off x="2365073" y="2204516"/>
            <a:ext cx="896907" cy="396406"/>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6"/>
          <p:cNvSpPr>
            <a:spLocks noEditPoints="1"/>
          </p:cNvSpPr>
          <p:nvPr/>
        </p:nvSpPr>
        <p:spPr bwMode="auto">
          <a:xfrm>
            <a:off x="2639616" y="4854077"/>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4693593"/>
          </a:xfrm>
          <a:prstGeom prst="rect">
            <a:avLst/>
          </a:prstGeom>
          <a:noFill/>
        </p:spPr>
        <p:txBody>
          <a:bodyPr wrap="square" rtlCol="0">
            <a:spAutoFit/>
          </a:bodyPr>
          <a:lstStyle/>
          <a:p>
            <a:r>
              <a:rPr lang="en-US" sz="3200" dirty="0"/>
              <a:t>99% OF THE NEWS YOU READ WILL NOT IMPROVE YOUR CAREER.</a:t>
            </a:r>
          </a:p>
          <a:p>
            <a:endParaRPr lang="en-US" sz="3200" dirty="0"/>
          </a:p>
          <a:p>
            <a:pPr>
              <a:lnSpc>
                <a:spcPct val="150000"/>
              </a:lnSpc>
            </a:pPr>
            <a:r>
              <a:rPr lang="en-US" sz="12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351588" y="384847"/>
            <a:ext cx="2980273" cy="1569660"/>
          </a:xfrm>
          <a:prstGeom prst="rect">
            <a:avLst/>
          </a:prstGeom>
          <a:noFill/>
        </p:spPr>
        <p:txBody>
          <a:bodyPr wrap="square" rtlCol="0">
            <a:spAutoFit/>
          </a:bodyPr>
          <a:lstStyle/>
          <a:p>
            <a:r>
              <a:rPr lang="en-US" sz="9600" dirty="0"/>
              <a:t>10x</a:t>
            </a:r>
          </a:p>
        </p:txBody>
      </p:sp>
      <p:sp>
        <p:nvSpPr>
          <p:cNvPr id="20" name="TextBox 19"/>
          <p:cNvSpPr txBox="1"/>
          <p:nvPr/>
        </p:nvSpPr>
        <p:spPr>
          <a:xfrm>
            <a:off x="5300134" y="812413"/>
            <a:ext cx="3996273" cy="666786"/>
          </a:xfrm>
          <a:prstGeom prst="rect">
            <a:avLst/>
          </a:prstGeom>
          <a:noFill/>
        </p:spPr>
        <p:txBody>
          <a:bodyPr wrap="square" rtlCol="0">
            <a:spAutoFit/>
          </a:bodyPr>
          <a:lstStyle/>
          <a:p>
            <a:pPr algn="r"/>
            <a:r>
              <a:rPr lang="en-US" sz="2133" dirty="0"/>
              <a:t>Resources</a:t>
            </a:r>
          </a:p>
          <a:p>
            <a:pPr algn="r"/>
            <a:r>
              <a:rPr lang="en-US" sz="1600" dirty="0"/>
              <a:t>Content to stand out</a:t>
            </a:r>
          </a:p>
        </p:txBody>
      </p:sp>
      <p:sp>
        <p:nvSpPr>
          <p:cNvPr id="21" name="TextBox 20"/>
          <p:cNvSpPr txBox="1"/>
          <p:nvPr/>
        </p:nvSpPr>
        <p:spPr>
          <a:xfrm>
            <a:off x="5300134" y="2196713"/>
            <a:ext cx="2814013" cy="666786"/>
          </a:xfrm>
          <a:prstGeom prst="rect">
            <a:avLst/>
          </a:prstGeom>
          <a:noFill/>
        </p:spPr>
        <p:txBody>
          <a:bodyPr wrap="square" rtlCol="0">
            <a:spAutoFit/>
          </a:bodyPr>
          <a:lstStyle/>
          <a:p>
            <a:pPr algn="r"/>
            <a:r>
              <a:rPr lang="en-US" sz="2133" dirty="0"/>
              <a:t>Interviews</a:t>
            </a:r>
          </a:p>
          <a:p>
            <a:pPr algn="r"/>
            <a:r>
              <a:rPr lang="en-US" sz="1600" dirty="0"/>
              <a:t>Exclusive understanding</a:t>
            </a:r>
          </a:p>
        </p:txBody>
      </p:sp>
      <p:sp>
        <p:nvSpPr>
          <p:cNvPr id="22" name="TextBox 21"/>
          <p:cNvSpPr txBox="1"/>
          <p:nvPr/>
        </p:nvSpPr>
        <p:spPr>
          <a:xfrm>
            <a:off x="4918367" y="3445547"/>
            <a:ext cx="2032000" cy="666786"/>
          </a:xfrm>
          <a:prstGeom prst="rect">
            <a:avLst/>
          </a:prstGeom>
          <a:noFill/>
        </p:spPr>
        <p:txBody>
          <a:bodyPr wrap="square" rtlCol="0">
            <a:spAutoFit/>
          </a:bodyPr>
          <a:lstStyle/>
          <a:p>
            <a:pPr algn="r"/>
            <a:r>
              <a:rPr lang="en-US" sz="2133" dirty="0"/>
              <a:t>Insights</a:t>
            </a:r>
          </a:p>
          <a:p>
            <a:pPr algn="r"/>
            <a:r>
              <a:rPr lang="en-US" sz="1600" dirty="0"/>
              <a:t>Knowledge is power</a:t>
            </a:r>
          </a:p>
        </p:txBody>
      </p:sp>
      <p:sp>
        <p:nvSpPr>
          <p:cNvPr id="23" name="TextBox 22"/>
          <p:cNvSpPr txBox="1"/>
          <p:nvPr/>
        </p:nvSpPr>
        <p:spPr>
          <a:xfrm>
            <a:off x="3769980" y="4694381"/>
            <a:ext cx="2032000" cy="666786"/>
          </a:xfrm>
          <a:prstGeom prst="rect">
            <a:avLst/>
          </a:prstGeom>
          <a:noFill/>
        </p:spPr>
        <p:txBody>
          <a:bodyPr wrap="square" rtlCol="0">
            <a:spAutoFit/>
          </a:bodyPr>
          <a:lstStyle/>
          <a:p>
            <a:pPr algn="r"/>
            <a:r>
              <a:rPr lang="en-US" sz="2133" dirty="0"/>
              <a:t>Articles</a:t>
            </a:r>
          </a:p>
          <a:p>
            <a:pPr algn="r"/>
            <a:r>
              <a:rPr lang="en-US" sz="1600" dirty="0"/>
              <a:t>Weekly summaries</a:t>
            </a:r>
          </a:p>
        </p:txBody>
      </p:sp>
      <p:sp>
        <p:nvSpPr>
          <p:cNvPr id="27" name="Rounded Rectangle 26"/>
          <p:cNvSpPr/>
          <p:nvPr/>
        </p:nvSpPr>
        <p:spPr>
          <a:xfrm>
            <a:off x="9619223" y="787400"/>
            <a:ext cx="504064" cy="77216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9364133" y="787403"/>
            <a:ext cx="1034473" cy="10344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1" name="Group 40"/>
          <p:cNvGrpSpPr/>
          <p:nvPr/>
        </p:nvGrpSpPr>
        <p:grpSpPr>
          <a:xfrm>
            <a:off x="8199325" y="2074333"/>
            <a:ext cx="1034473" cy="6841067"/>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45" name="Rounded Rectangle 44"/>
          <p:cNvSpPr/>
          <p:nvPr/>
        </p:nvSpPr>
        <p:spPr>
          <a:xfrm>
            <a:off x="7289607" y="3361267"/>
            <a:ext cx="504064" cy="6275663"/>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p:nvPr/>
        </p:nvSpPr>
        <p:spPr>
          <a:xfrm>
            <a:off x="7034517" y="3361270"/>
            <a:ext cx="1034473" cy="103447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7" name="Group 46"/>
          <p:cNvGrpSpPr/>
          <p:nvPr/>
        </p:nvGrpSpPr>
        <p:grpSpPr>
          <a:xfrm>
            <a:off x="5869709" y="4648201"/>
            <a:ext cx="1034473" cy="6275663"/>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54" name="TextBox 53"/>
          <p:cNvSpPr txBox="1"/>
          <p:nvPr/>
        </p:nvSpPr>
        <p:spPr>
          <a:xfrm>
            <a:off x="1351587" y="1640988"/>
            <a:ext cx="3673228" cy="420564"/>
          </a:xfrm>
          <a:prstGeom prst="rect">
            <a:avLst/>
          </a:prstGeom>
          <a:noFill/>
        </p:spPr>
        <p:txBody>
          <a:bodyPr wrap="square" rtlCol="0">
            <a:spAutoFit/>
          </a:bodyPr>
          <a:lstStyle/>
          <a:p>
            <a:r>
              <a:rPr lang="en-US" sz="2133" b="1" dirty="0"/>
              <a:t>GROWTH Y/Y SINCE 2014</a:t>
            </a:r>
          </a:p>
        </p:txBody>
      </p:sp>
      <p:sp>
        <p:nvSpPr>
          <p:cNvPr id="58" name="TextBox 57"/>
          <p:cNvSpPr txBox="1"/>
          <p:nvPr/>
        </p:nvSpPr>
        <p:spPr>
          <a:xfrm>
            <a:off x="1351587" y="2112047"/>
            <a:ext cx="3423613" cy="830997"/>
          </a:xfrm>
          <a:prstGeom prst="rect">
            <a:avLst/>
          </a:prstGeom>
          <a:noFill/>
        </p:spPr>
        <p:txBody>
          <a:bodyPr wrap="square" rtlCol="0">
            <a:spAutoFit/>
          </a:bodyPr>
          <a:lstStyle/>
          <a:p>
            <a:r>
              <a:rPr lang="en-US" sz="1600" dirty="0">
                <a:hlinkClick r:id="rId2"/>
              </a:rPr>
              <a:t>You Exec</a:t>
            </a:r>
            <a:r>
              <a:rPr lang="en-US" sz="1600" dirty="0"/>
              <a:t> has helped thousands of professionals to master the skills necessary to become an executive.</a:t>
            </a:r>
          </a:p>
        </p:txBody>
      </p:sp>
      <p:sp>
        <p:nvSpPr>
          <p:cNvPr id="66" name="Freeform 121"/>
          <p:cNvSpPr>
            <a:spLocks noEditPoints="1"/>
          </p:cNvSpPr>
          <p:nvPr/>
        </p:nvSpPr>
        <p:spPr bwMode="auto">
          <a:xfrm>
            <a:off x="9538539" y="1008952"/>
            <a:ext cx="726141" cy="591376"/>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26"/>
          <p:cNvSpPr>
            <a:spLocks noEditPoints="1"/>
          </p:cNvSpPr>
          <p:nvPr/>
        </p:nvSpPr>
        <p:spPr bwMode="auto">
          <a:xfrm>
            <a:off x="8320781" y="2179201"/>
            <a:ext cx="725159" cy="73350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49"/>
          <p:cNvSpPr>
            <a:spLocks noEditPoints="1"/>
          </p:cNvSpPr>
          <p:nvPr/>
        </p:nvSpPr>
        <p:spPr bwMode="auto">
          <a:xfrm>
            <a:off x="7311822" y="3584784"/>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17"/>
          <p:cNvSpPr>
            <a:spLocks noEditPoints="1"/>
          </p:cNvSpPr>
          <p:nvPr/>
        </p:nvSpPr>
        <p:spPr bwMode="auto">
          <a:xfrm>
            <a:off x="6132004" y="4833156"/>
            <a:ext cx="541989" cy="629729"/>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70" name="Picture 69">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2943" y="-669447"/>
            <a:ext cx="12444009" cy="7950875"/>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grpSp>
      <p:sp>
        <p:nvSpPr>
          <p:cNvPr id="205" name="TextBox 204"/>
          <p:cNvSpPr txBox="1"/>
          <p:nvPr/>
        </p:nvSpPr>
        <p:spPr>
          <a:xfrm>
            <a:off x="8069700" y="4756533"/>
            <a:ext cx="4785189" cy="1313282"/>
          </a:xfrm>
          <a:prstGeom prst="rect">
            <a:avLst/>
          </a:prstGeom>
          <a:solidFill>
            <a:schemeClr val="tx1">
              <a:alpha val="75000"/>
            </a:schemeClr>
          </a:solidFill>
        </p:spPr>
        <p:txBody>
          <a:bodyPr wrap="square" lIns="268224" tIns="182880" rIns="853440" bIns="182880" rtlCol="0">
            <a:spAutoFit/>
          </a:bodyPr>
          <a:lstStyle/>
          <a:p>
            <a:r>
              <a:rPr lang="en-US" sz="3200" dirty="0">
                <a:solidFill>
                  <a:schemeClr val="bg1"/>
                </a:solidFill>
              </a:rPr>
              <a:t>GEO-BREAKDOWN</a:t>
            </a:r>
          </a:p>
          <a:p>
            <a:r>
              <a:rPr lang="en-US" sz="1467" dirty="0">
                <a:solidFill>
                  <a:schemeClr val="bg1"/>
                </a:solidFill>
              </a:rPr>
              <a:t>We are still in the early stages of capturing the market. We have 0.01% penetration</a:t>
            </a:r>
          </a:p>
        </p:txBody>
      </p:sp>
      <p:sp>
        <p:nvSpPr>
          <p:cNvPr id="217" name="Oval 216"/>
          <p:cNvSpPr/>
          <p:nvPr/>
        </p:nvSpPr>
        <p:spPr>
          <a:xfrm flipH="1">
            <a:off x="6152822" y="1936907"/>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8" name="Oval 217"/>
          <p:cNvSpPr/>
          <p:nvPr/>
        </p:nvSpPr>
        <p:spPr>
          <a:xfrm>
            <a:off x="1919576" y="206367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1" name="Oval 220"/>
          <p:cNvSpPr/>
          <p:nvPr/>
        </p:nvSpPr>
        <p:spPr>
          <a:xfrm flipH="1">
            <a:off x="3834822" y="517769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2" name="Oval 221"/>
          <p:cNvSpPr/>
          <p:nvPr/>
        </p:nvSpPr>
        <p:spPr>
          <a:xfrm flipH="1">
            <a:off x="9050742" y="2395858"/>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7" name="Pie 206"/>
          <p:cNvSpPr/>
          <p:nvPr/>
        </p:nvSpPr>
        <p:spPr>
          <a:xfrm flipH="1">
            <a:off x="6152822" y="1936907"/>
            <a:ext cx="1351525" cy="1351525"/>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8" name="Pie 207"/>
          <p:cNvSpPr/>
          <p:nvPr/>
        </p:nvSpPr>
        <p:spPr>
          <a:xfrm flipH="1">
            <a:off x="1919576" y="2063671"/>
            <a:ext cx="1351525" cy="1351525"/>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9" name="Pie 208"/>
          <p:cNvSpPr/>
          <p:nvPr/>
        </p:nvSpPr>
        <p:spPr>
          <a:xfrm flipH="1">
            <a:off x="3834822" y="5177691"/>
            <a:ext cx="1351525" cy="1351525"/>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0" name="Pie 209"/>
          <p:cNvSpPr/>
          <p:nvPr/>
        </p:nvSpPr>
        <p:spPr>
          <a:xfrm flipH="1">
            <a:off x="9050742" y="2395858"/>
            <a:ext cx="1351525" cy="1351525"/>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92" name="Oval 191"/>
          <p:cNvSpPr/>
          <p:nvPr/>
        </p:nvSpPr>
        <p:spPr>
          <a:xfrm>
            <a:off x="6260646" y="2044731"/>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 Germany,</a:t>
            </a:r>
          </a:p>
          <a:p>
            <a:pPr algn="ctr"/>
            <a:r>
              <a:rPr lang="en-US" sz="1050" dirty="0">
                <a:solidFill>
                  <a:schemeClr val="tx1"/>
                </a:solidFill>
              </a:rPr>
              <a:t>Spain, France</a:t>
            </a:r>
          </a:p>
        </p:txBody>
      </p:sp>
      <p:sp>
        <p:nvSpPr>
          <p:cNvPr id="195" name="Oval 194"/>
          <p:cNvSpPr/>
          <p:nvPr/>
        </p:nvSpPr>
        <p:spPr>
          <a:xfrm>
            <a:off x="2027400" y="217149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48%</a:t>
            </a:r>
          </a:p>
          <a:p>
            <a:pPr algn="ctr"/>
            <a:r>
              <a:rPr lang="en-US" sz="1050" dirty="0">
                <a:solidFill>
                  <a:schemeClr val="tx1"/>
                </a:solidFill>
              </a:rPr>
              <a:t>US &amp; Canada</a:t>
            </a:r>
          </a:p>
        </p:txBody>
      </p:sp>
      <p:sp>
        <p:nvSpPr>
          <p:cNvPr id="197" name="Oval 196"/>
          <p:cNvSpPr/>
          <p:nvPr/>
        </p:nvSpPr>
        <p:spPr>
          <a:xfrm>
            <a:off x="3942646" y="528551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a:p>
            <a:pPr algn="ctr"/>
            <a:r>
              <a:rPr lang="en-US" sz="1050" dirty="0">
                <a:solidFill>
                  <a:schemeClr val="tx1"/>
                </a:solidFill>
              </a:rPr>
              <a:t>Brazil</a:t>
            </a:r>
          </a:p>
        </p:txBody>
      </p:sp>
      <p:sp>
        <p:nvSpPr>
          <p:cNvPr id="199" name="Oval 198"/>
          <p:cNvSpPr/>
          <p:nvPr/>
        </p:nvSpPr>
        <p:spPr>
          <a:xfrm>
            <a:off x="9158566" y="2503682"/>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a:t>
            </a:r>
          </a:p>
          <a:p>
            <a:pPr algn="ctr"/>
            <a:r>
              <a:rPr lang="en-US" sz="1050" dirty="0" err="1">
                <a:solidFill>
                  <a:schemeClr val="tx1"/>
                </a:solidFill>
              </a:rPr>
              <a:t>Xxxxx</a:t>
            </a:r>
            <a:r>
              <a:rPr lang="en-US" sz="1050" dirty="0">
                <a:solidFill>
                  <a:schemeClr val="tx1"/>
                </a:solidFill>
              </a:rPr>
              <a:t> </a:t>
            </a:r>
            <a:r>
              <a:rPr lang="en-US" sz="1050" dirty="0" err="1">
                <a:solidFill>
                  <a:schemeClr val="tx1"/>
                </a:solidFill>
              </a:rPr>
              <a:t>xxxxx</a:t>
            </a:r>
            <a:endParaRPr lang="en-US" sz="1050" dirty="0">
              <a:solidFill>
                <a:schemeClr val="tx1"/>
              </a:solidFill>
            </a:endParaRPr>
          </a:p>
        </p:txBody>
      </p:sp>
    </p:spTree>
    <p:extLst>
      <p:ext uri="{BB962C8B-B14F-4D97-AF65-F5344CB8AC3E}">
        <p14:creationId xmlns:p14="http://schemas.microsoft.com/office/powerpoint/2010/main" val="373040632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743739" y="415456"/>
            <a:ext cx="7805956" cy="5706380"/>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48"/>
          <p:cNvSpPr/>
          <p:nvPr/>
        </p:nvSpPr>
        <p:spPr>
          <a:xfrm>
            <a:off x="695400" y="795790"/>
            <a:ext cx="2703295" cy="3577340"/>
          </a:xfrm>
          <a:prstGeom prst="rect">
            <a:avLst/>
          </a:prstGeom>
        </p:spPr>
        <p:txBody>
          <a:bodyPr wrap="square" lIns="73152" tIns="0" rIns="0" bIns="0">
            <a:spAutoFit/>
          </a:bodyPr>
          <a:lstStyle/>
          <a:p>
            <a:pPr>
              <a:lnSpc>
                <a:spcPct val="150000"/>
              </a:lnSpc>
            </a:pPr>
            <a:r>
              <a:rPr lang="en-US" sz="20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3733"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12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1200" dirty="0">
              <a:solidFill>
                <a:schemeClr val="tx1">
                  <a:lumMod val="60000"/>
                  <a:lumOff val="40000"/>
                </a:schemeClr>
              </a:solidFill>
            </a:endParaRPr>
          </a:p>
        </p:txBody>
      </p:sp>
      <p:sp>
        <p:nvSpPr>
          <p:cNvPr id="70" name="Oval 69"/>
          <p:cNvSpPr/>
          <p:nvPr/>
        </p:nvSpPr>
        <p:spPr>
          <a:xfrm>
            <a:off x="5227812" y="3462889"/>
            <a:ext cx="262467" cy="262467"/>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Oval 88"/>
          <p:cNvSpPr/>
          <p:nvPr/>
        </p:nvSpPr>
        <p:spPr>
          <a:xfrm flipH="1">
            <a:off x="7153518" y="296519"/>
            <a:ext cx="1351525" cy="1351525"/>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8" name="Oval 97"/>
          <p:cNvSpPr/>
          <p:nvPr/>
        </p:nvSpPr>
        <p:spPr>
          <a:xfrm>
            <a:off x="3743739" y="296519"/>
            <a:ext cx="1351525" cy="1351525"/>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9" name="Oval 98"/>
          <p:cNvSpPr/>
          <p:nvPr/>
        </p:nvSpPr>
        <p:spPr>
          <a:xfrm flipH="1">
            <a:off x="5320539" y="296519"/>
            <a:ext cx="1351525" cy="1351525"/>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1" name="Pie 100"/>
          <p:cNvSpPr/>
          <p:nvPr/>
        </p:nvSpPr>
        <p:spPr>
          <a:xfrm flipH="1">
            <a:off x="7153518" y="296519"/>
            <a:ext cx="1351525" cy="1351525"/>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2" name="Pie 101"/>
          <p:cNvSpPr/>
          <p:nvPr/>
        </p:nvSpPr>
        <p:spPr>
          <a:xfrm flipH="1">
            <a:off x="3743739" y="296519"/>
            <a:ext cx="1351525" cy="1351525"/>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3" name="Pie 102"/>
          <p:cNvSpPr/>
          <p:nvPr/>
        </p:nvSpPr>
        <p:spPr>
          <a:xfrm flipH="1">
            <a:off x="5320539" y="296519"/>
            <a:ext cx="1351525" cy="1351525"/>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5" name="Oval 104"/>
          <p:cNvSpPr/>
          <p:nvPr/>
        </p:nvSpPr>
        <p:spPr>
          <a:xfrm>
            <a:off x="7261342"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40%</a:t>
            </a:r>
          </a:p>
          <a:p>
            <a:pPr algn="ctr"/>
            <a:r>
              <a:rPr lang="en-US" sz="1050" dirty="0">
                <a:solidFill>
                  <a:schemeClr val="tx1"/>
                </a:solidFill>
              </a:rPr>
              <a:t>Germany</a:t>
            </a:r>
          </a:p>
        </p:txBody>
      </p:sp>
      <p:sp>
        <p:nvSpPr>
          <p:cNvPr id="106" name="Oval 105"/>
          <p:cNvSpPr/>
          <p:nvPr/>
        </p:nvSpPr>
        <p:spPr>
          <a:xfrm>
            <a:off x="38515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a:t>
            </a:r>
          </a:p>
        </p:txBody>
      </p:sp>
      <p:sp>
        <p:nvSpPr>
          <p:cNvPr id="107" name="Oval 106"/>
          <p:cNvSpPr/>
          <p:nvPr/>
        </p:nvSpPr>
        <p:spPr>
          <a:xfrm>
            <a:off x="54283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18%</a:t>
            </a:r>
          </a:p>
          <a:p>
            <a:pPr algn="ctr"/>
            <a:r>
              <a:rPr lang="en-US" sz="1050" dirty="0">
                <a:solidFill>
                  <a:schemeClr val="tx1"/>
                </a:solidFill>
              </a:rPr>
              <a:t>France</a:t>
            </a:r>
          </a:p>
        </p:txBody>
      </p:sp>
      <p:cxnSp>
        <p:nvCxnSpPr>
          <p:cNvPr id="109" name="Straight Connector 108"/>
          <p:cNvCxnSpPr>
            <a:stCxn id="98" idx="4"/>
          </p:cNvCxnSpPr>
          <p:nvPr/>
        </p:nvCxnSpPr>
        <p:spPr>
          <a:xfrm>
            <a:off x="4419502" y="1648044"/>
            <a:ext cx="939543" cy="1814846"/>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5502060" y="4171520"/>
            <a:ext cx="262467" cy="262467"/>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Oval 110"/>
          <p:cNvSpPr/>
          <p:nvPr/>
        </p:nvSpPr>
        <p:spPr>
          <a:xfrm>
            <a:off x="6400492" y="3588439"/>
            <a:ext cx="262467" cy="262467"/>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15" name="Straight Connector 114"/>
          <p:cNvCxnSpPr>
            <a:stCxn id="103" idx="1"/>
            <a:endCxn id="110" idx="0"/>
          </p:cNvCxnSpPr>
          <p:nvPr/>
        </p:nvCxnSpPr>
        <p:spPr>
          <a:xfrm flipH="1">
            <a:off x="5633294" y="1648044"/>
            <a:ext cx="363007" cy="252347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6531726" y="1648044"/>
            <a:ext cx="1297554" cy="194039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862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914400" y="1452034"/>
          <a:ext cx="5080000" cy="45254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6440603" y="1452034"/>
          <a:ext cx="5080000" cy="45254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3996619" y="4644960"/>
            <a:ext cx="600287" cy="27262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Rectangle 34"/>
          <p:cNvSpPr/>
          <p:nvPr/>
        </p:nvSpPr>
        <p:spPr>
          <a:xfrm>
            <a:off x="1026867" y="1855193"/>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20" name="Rectangle 19"/>
          <p:cNvSpPr/>
          <p:nvPr/>
        </p:nvSpPr>
        <p:spPr>
          <a:xfrm>
            <a:off x="1130074" y="3753036"/>
            <a:ext cx="418383"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a:t>
            </a:r>
            <a:endParaRPr lang="en-US" sz="1100" dirty="0">
              <a:ea typeface="Open Sans Extrabold" pitchFamily="34" charset="0"/>
              <a:cs typeface="Open Sans Extrabold" pitchFamily="34" charset="0"/>
            </a:endParaRPr>
          </a:p>
          <a:p>
            <a:pPr algn="r">
              <a:lnSpc>
                <a:spcPct val="85000"/>
              </a:lnSpc>
            </a:pPr>
            <a:r>
              <a:rPr lang="en-US" sz="1100" dirty="0" err="1"/>
              <a:t>Xxxx</a:t>
            </a:r>
            <a:endParaRPr lang="en-US" sz="1100" dirty="0"/>
          </a:p>
        </p:txBody>
      </p:sp>
      <p:sp>
        <p:nvSpPr>
          <p:cNvPr id="21" name="Rectangle 20"/>
          <p:cNvSpPr/>
          <p:nvPr/>
        </p:nvSpPr>
        <p:spPr>
          <a:xfrm>
            <a:off x="1026868" y="4678671"/>
            <a:ext cx="585096"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19%</a:t>
            </a:r>
            <a:endParaRPr lang="en-US" sz="1100" dirty="0">
              <a:ea typeface="Open Sans Extrabold" pitchFamily="34" charset="0"/>
              <a:cs typeface="Open Sans Extrabold" pitchFamily="34" charset="0"/>
            </a:endParaRPr>
          </a:p>
          <a:p>
            <a:pPr algn="r">
              <a:lnSpc>
                <a:spcPct val="85000"/>
              </a:lnSpc>
            </a:pPr>
            <a:r>
              <a:rPr lang="en-US" sz="1100" dirty="0"/>
              <a:t>Xxx </a:t>
            </a:r>
            <a:r>
              <a:rPr lang="en-US" sz="1100" dirty="0" err="1"/>
              <a:t>xxxx</a:t>
            </a:r>
            <a:endParaRPr lang="en-US" sz="1100" dirty="0"/>
          </a:p>
        </p:txBody>
      </p:sp>
      <p:sp>
        <p:nvSpPr>
          <p:cNvPr id="22" name="Rectangle 21"/>
          <p:cNvSpPr/>
          <p:nvPr/>
        </p:nvSpPr>
        <p:spPr>
          <a:xfrm>
            <a:off x="4780402" y="4678671"/>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24%</a:t>
            </a:r>
            <a:endParaRPr lang="en-US" sz="1100" dirty="0">
              <a:ea typeface="Open Sans Extrabold" pitchFamily="34" charset="0"/>
              <a:cs typeface="Open Sans Extrabold" pitchFamily="34" charset="0"/>
            </a:endParaRPr>
          </a:p>
          <a:p>
            <a:pPr>
              <a:lnSpc>
                <a:spcPct val="85000"/>
              </a:lnSpc>
            </a:pPr>
            <a:r>
              <a:rPr lang="en-US" sz="1100" dirty="0" err="1"/>
              <a:t>Xxxxxx</a:t>
            </a:r>
            <a:endParaRPr lang="en-US" sz="1100" dirty="0"/>
          </a:p>
        </p:txBody>
      </p:sp>
      <p:sp>
        <p:nvSpPr>
          <p:cNvPr id="23" name="Rectangle 22"/>
          <p:cNvSpPr/>
          <p:nvPr/>
        </p:nvSpPr>
        <p:spPr>
          <a:xfrm>
            <a:off x="4797738"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nSpc>
                <a:spcPct val="85000"/>
              </a:lnSpc>
            </a:pPr>
            <a:r>
              <a:rPr lang="en-US" sz="1100" dirty="0" err="1"/>
              <a:t>Xxxx</a:t>
            </a:r>
            <a:r>
              <a:rPr lang="en-US" sz="1100" dirty="0"/>
              <a:t> xxx</a:t>
            </a:r>
          </a:p>
        </p:txBody>
      </p:sp>
      <p:sp>
        <p:nvSpPr>
          <p:cNvPr id="24" name="Freeform 23"/>
          <p:cNvSpPr/>
          <p:nvPr/>
        </p:nvSpPr>
        <p:spPr>
          <a:xfrm flipV="1">
            <a:off x="1808479" y="4581128"/>
            <a:ext cx="927148" cy="33645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Freeform 17"/>
          <p:cNvSpPr/>
          <p:nvPr/>
        </p:nvSpPr>
        <p:spPr>
          <a:xfrm flipH="1">
            <a:off x="9699376" y="2085495"/>
            <a:ext cx="720987"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Rectangle 24"/>
          <p:cNvSpPr/>
          <p:nvPr/>
        </p:nvSpPr>
        <p:spPr>
          <a:xfrm>
            <a:off x="10574966"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45%</a:t>
            </a:r>
            <a:endParaRPr lang="en-US" sz="1100" dirty="0">
              <a:ea typeface="Open Sans Extrabold" pitchFamily="34" charset="0"/>
              <a:cs typeface="Open Sans Extrabold" pitchFamily="34" charset="0"/>
            </a:endParaRPr>
          </a:p>
          <a:p>
            <a:pPr>
              <a:lnSpc>
                <a:spcPct val="85000"/>
              </a:lnSpc>
            </a:pPr>
            <a:r>
              <a:rPr lang="en-US" sz="1100" dirty="0" err="1"/>
              <a:t>Xxxx</a:t>
            </a:r>
            <a:endParaRPr lang="en-US" sz="1100" dirty="0"/>
          </a:p>
        </p:txBody>
      </p:sp>
      <p:sp>
        <p:nvSpPr>
          <p:cNvPr id="26" name="Freeform 25"/>
          <p:cNvSpPr/>
          <p:nvPr/>
        </p:nvSpPr>
        <p:spPr>
          <a:xfrm flipV="1">
            <a:off x="8514055" y="4815233"/>
            <a:ext cx="311175" cy="55743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 name="Rectangle 26"/>
          <p:cNvSpPr/>
          <p:nvPr/>
        </p:nvSpPr>
        <p:spPr>
          <a:xfrm>
            <a:off x="7715354" y="5133759"/>
            <a:ext cx="634789"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r>
              <a:rPr lang="en-US" sz="1100" dirty="0"/>
              <a:t> </a:t>
            </a:r>
            <a:r>
              <a:rPr lang="en-US" sz="1100" dirty="0" err="1"/>
              <a:t>xxxx</a:t>
            </a:r>
            <a:endParaRPr lang="en-US" sz="1100" dirty="0"/>
          </a:p>
        </p:txBody>
      </p:sp>
      <p:sp>
        <p:nvSpPr>
          <p:cNvPr id="31" name="Freeform 30"/>
          <p:cNvSpPr/>
          <p:nvPr/>
        </p:nvSpPr>
        <p:spPr>
          <a:xfrm flipV="1">
            <a:off x="7755695" y="4445908"/>
            <a:ext cx="455516" cy="20676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Rectangle 31"/>
          <p:cNvSpPr/>
          <p:nvPr/>
        </p:nvSpPr>
        <p:spPr>
          <a:xfrm>
            <a:off x="7131319" y="4445909"/>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7%</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3" name="Freeform 32"/>
          <p:cNvSpPr/>
          <p:nvPr/>
        </p:nvSpPr>
        <p:spPr>
          <a:xfrm flipV="1">
            <a:off x="7355002" y="3935493"/>
            <a:ext cx="594993" cy="524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Rectangle 33"/>
          <p:cNvSpPr/>
          <p:nvPr/>
        </p:nvSpPr>
        <p:spPr>
          <a:xfrm>
            <a:off x="6755369" y="3749033"/>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6%</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8" name="Freeform 37"/>
          <p:cNvSpPr/>
          <p:nvPr/>
        </p:nvSpPr>
        <p:spPr>
          <a:xfrm>
            <a:off x="7355003" y="2768742"/>
            <a:ext cx="677333" cy="16324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 name="Rectangle 38"/>
          <p:cNvSpPr/>
          <p:nvPr/>
        </p:nvSpPr>
        <p:spPr>
          <a:xfrm>
            <a:off x="6588656" y="2529834"/>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16%</a:t>
            </a:r>
            <a:endParaRPr lang="en-US" sz="1100" dirty="0">
              <a:ea typeface="Open Sans Extrabold" pitchFamily="34" charset="0"/>
              <a:cs typeface="Open Sans Extrabold" pitchFamily="34" charset="0"/>
            </a:endParaRPr>
          </a:p>
          <a:p>
            <a:pPr algn="r">
              <a:lnSpc>
                <a:spcPct val="85000"/>
              </a:lnSpc>
            </a:pPr>
            <a:r>
              <a:rPr lang="en-US" sz="1100" dirty="0" err="1"/>
              <a:t>Xxxxxx</a:t>
            </a:r>
            <a:endParaRPr lang="en-US" sz="1100" dirty="0"/>
          </a:p>
        </p:txBody>
      </p:sp>
      <p:sp>
        <p:nvSpPr>
          <p:cNvPr id="40" name="Freeform 39"/>
          <p:cNvSpPr/>
          <p:nvPr/>
        </p:nvSpPr>
        <p:spPr>
          <a:xfrm>
            <a:off x="7609003" y="2085495"/>
            <a:ext cx="948829"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 name="Rectangle 40"/>
          <p:cNvSpPr/>
          <p:nvPr/>
        </p:nvSpPr>
        <p:spPr>
          <a:xfrm>
            <a:off x="6805560" y="1861965"/>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11%</a:t>
            </a:r>
            <a:endParaRPr lang="en-US" sz="1100" dirty="0">
              <a:ea typeface="Open Sans Extrabold" pitchFamily="34" charset="0"/>
              <a:cs typeface="Open Sans Extrabold" pitchFamily="34" charset="0"/>
            </a:endParaRPr>
          </a:p>
          <a:p>
            <a:pPr algn="r">
              <a:lnSpc>
                <a:spcPct val="85000"/>
              </a:lnSpc>
            </a:pPr>
            <a:r>
              <a:rPr lang="en-US" sz="1100" dirty="0" err="1"/>
              <a:t>Xxxxxxx</a:t>
            </a:r>
            <a:endParaRPr lang="en-US" sz="1100" dirty="0"/>
          </a:p>
        </p:txBody>
      </p:sp>
      <p:cxnSp>
        <p:nvCxnSpPr>
          <p:cNvPr id="43" name="Straight Connector 42"/>
          <p:cNvCxnSpPr/>
          <p:nvPr/>
        </p:nvCxnSpPr>
        <p:spPr>
          <a:xfrm flipH="1">
            <a:off x="1700522" y="3897052"/>
            <a:ext cx="603057"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3962399" y="2085495"/>
            <a:ext cx="646007"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Freeform 36"/>
          <p:cNvSpPr/>
          <p:nvPr/>
        </p:nvSpPr>
        <p:spPr>
          <a:xfrm>
            <a:off x="1808479" y="2085495"/>
            <a:ext cx="980259"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46242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146242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146242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146242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146242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146242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Rectangle 10"/>
          <p:cNvSpPr/>
          <p:nvPr/>
        </p:nvSpPr>
        <p:spPr>
          <a:xfrm>
            <a:off x="146242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Rectangle 11"/>
          <p:cNvSpPr/>
          <p:nvPr/>
        </p:nvSpPr>
        <p:spPr>
          <a:xfrm>
            <a:off x="146242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Rectangle 12"/>
          <p:cNvSpPr/>
          <p:nvPr/>
        </p:nvSpPr>
        <p:spPr>
          <a:xfrm>
            <a:off x="146242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Rectangle 13"/>
          <p:cNvSpPr/>
          <p:nvPr/>
        </p:nvSpPr>
        <p:spPr>
          <a:xfrm>
            <a:off x="146242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Rectangle 14"/>
          <p:cNvSpPr/>
          <p:nvPr/>
        </p:nvSpPr>
        <p:spPr>
          <a:xfrm>
            <a:off x="146242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146242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Rectangle 16"/>
          <p:cNvSpPr/>
          <p:nvPr/>
        </p:nvSpPr>
        <p:spPr>
          <a:xfrm>
            <a:off x="146242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46242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46242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46242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Rectangle 20"/>
          <p:cNvSpPr/>
          <p:nvPr/>
        </p:nvSpPr>
        <p:spPr>
          <a:xfrm>
            <a:off x="146242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Rectangle 21"/>
          <p:cNvSpPr/>
          <p:nvPr/>
        </p:nvSpPr>
        <p:spPr>
          <a:xfrm>
            <a:off x="146242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Rectangle 22"/>
          <p:cNvSpPr/>
          <p:nvPr/>
        </p:nvSpPr>
        <p:spPr>
          <a:xfrm>
            <a:off x="146242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146242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235508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235508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235508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235508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35508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ectangle 29"/>
          <p:cNvSpPr/>
          <p:nvPr/>
        </p:nvSpPr>
        <p:spPr>
          <a:xfrm>
            <a:off x="235508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Rectangle 30"/>
          <p:cNvSpPr/>
          <p:nvPr/>
        </p:nvSpPr>
        <p:spPr>
          <a:xfrm>
            <a:off x="235508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Rectangle 31"/>
          <p:cNvSpPr/>
          <p:nvPr/>
        </p:nvSpPr>
        <p:spPr>
          <a:xfrm>
            <a:off x="235508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235508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235508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235508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ectangle 35"/>
          <p:cNvSpPr/>
          <p:nvPr/>
        </p:nvSpPr>
        <p:spPr>
          <a:xfrm>
            <a:off x="235508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ectangle 36"/>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235508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235508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235508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Rectangle 40"/>
          <p:cNvSpPr/>
          <p:nvPr/>
        </p:nvSpPr>
        <p:spPr>
          <a:xfrm>
            <a:off x="235508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235508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Rectangle 42"/>
          <p:cNvSpPr/>
          <p:nvPr/>
        </p:nvSpPr>
        <p:spPr>
          <a:xfrm>
            <a:off x="235508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Rectangle 43"/>
          <p:cNvSpPr/>
          <p:nvPr/>
        </p:nvSpPr>
        <p:spPr>
          <a:xfrm>
            <a:off x="235508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3247746"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3247746"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p:cNvSpPr/>
          <p:nvPr/>
        </p:nvSpPr>
        <p:spPr>
          <a:xfrm>
            <a:off x="3247746"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3247746"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p:cNvSpPr/>
          <p:nvPr/>
        </p:nvSpPr>
        <p:spPr>
          <a:xfrm>
            <a:off x="3247746"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247746"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Rectangle 50"/>
          <p:cNvSpPr/>
          <p:nvPr/>
        </p:nvSpPr>
        <p:spPr>
          <a:xfrm>
            <a:off x="3247746"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3247746"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3247746"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3247746"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5" name="Rectangle 54"/>
          <p:cNvSpPr/>
          <p:nvPr/>
        </p:nvSpPr>
        <p:spPr>
          <a:xfrm>
            <a:off x="3247746"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p:cNvSpPr/>
          <p:nvPr/>
        </p:nvSpPr>
        <p:spPr>
          <a:xfrm>
            <a:off x="3247746"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p:cNvSpPr/>
          <p:nvPr/>
        </p:nvSpPr>
        <p:spPr>
          <a:xfrm>
            <a:off x="3247746"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p:cNvSpPr/>
          <p:nvPr/>
        </p:nvSpPr>
        <p:spPr>
          <a:xfrm>
            <a:off x="3247746"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p:cNvSpPr/>
          <p:nvPr/>
        </p:nvSpPr>
        <p:spPr>
          <a:xfrm>
            <a:off x="3247746"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Rectangle 59"/>
          <p:cNvSpPr/>
          <p:nvPr/>
        </p:nvSpPr>
        <p:spPr>
          <a:xfrm>
            <a:off x="3247746"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Rectangle 60"/>
          <p:cNvSpPr/>
          <p:nvPr/>
        </p:nvSpPr>
        <p:spPr>
          <a:xfrm>
            <a:off x="3247746"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Rectangle 61"/>
          <p:cNvSpPr/>
          <p:nvPr/>
        </p:nvSpPr>
        <p:spPr>
          <a:xfrm>
            <a:off x="3247746"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Rectangle 62"/>
          <p:cNvSpPr/>
          <p:nvPr/>
        </p:nvSpPr>
        <p:spPr>
          <a:xfrm>
            <a:off x="3247746"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Rectangle 63"/>
          <p:cNvSpPr/>
          <p:nvPr/>
        </p:nvSpPr>
        <p:spPr>
          <a:xfrm>
            <a:off x="3247746"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6" name="Rectangle 85"/>
          <p:cNvSpPr/>
          <p:nvPr/>
        </p:nvSpPr>
        <p:spPr>
          <a:xfrm>
            <a:off x="4129769"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p:cNvSpPr/>
          <p:nvPr/>
        </p:nvSpPr>
        <p:spPr>
          <a:xfrm>
            <a:off x="4129769"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p:cNvSpPr/>
          <p:nvPr/>
        </p:nvSpPr>
        <p:spPr>
          <a:xfrm>
            <a:off x="4129769"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1" name="Rectangle 90"/>
          <p:cNvSpPr/>
          <p:nvPr/>
        </p:nvSpPr>
        <p:spPr>
          <a:xfrm>
            <a:off x="4129769"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2" name="Rectangle 91"/>
          <p:cNvSpPr/>
          <p:nvPr/>
        </p:nvSpPr>
        <p:spPr>
          <a:xfrm>
            <a:off x="4129769"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3" name="Rectangle 92"/>
          <p:cNvSpPr/>
          <p:nvPr/>
        </p:nvSpPr>
        <p:spPr>
          <a:xfrm>
            <a:off x="4129769"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Rectangle 93"/>
          <p:cNvSpPr/>
          <p:nvPr/>
        </p:nvSpPr>
        <p:spPr>
          <a:xfrm>
            <a:off x="4129769"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5" name="Rectangle 94"/>
          <p:cNvSpPr/>
          <p:nvPr/>
        </p:nvSpPr>
        <p:spPr>
          <a:xfrm>
            <a:off x="4129769"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6" name="Rectangle 95"/>
          <p:cNvSpPr/>
          <p:nvPr/>
        </p:nvSpPr>
        <p:spPr>
          <a:xfrm>
            <a:off x="4129769"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7" name="Rectangle 96"/>
          <p:cNvSpPr/>
          <p:nvPr/>
        </p:nvSpPr>
        <p:spPr>
          <a:xfrm>
            <a:off x="4129769"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8" name="Rectangle 97"/>
          <p:cNvSpPr/>
          <p:nvPr/>
        </p:nvSpPr>
        <p:spPr>
          <a:xfrm>
            <a:off x="4129769"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9" name="Rectangle 98"/>
          <p:cNvSpPr/>
          <p:nvPr/>
        </p:nvSpPr>
        <p:spPr>
          <a:xfrm>
            <a:off x="4129769"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0" name="Rectangle 99"/>
          <p:cNvSpPr/>
          <p:nvPr/>
        </p:nvSpPr>
        <p:spPr>
          <a:xfrm>
            <a:off x="4129769"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1" name="Rectangle 100"/>
          <p:cNvSpPr/>
          <p:nvPr/>
        </p:nvSpPr>
        <p:spPr>
          <a:xfrm>
            <a:off x="4129769"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2" name="Rectangle 101"/>
          <p:cNvSpPr/>
          <p:nvPr/>
        </p:nvSpPr>
        <p:spPr>
          <a:xfrm>
            <a:off x="4129769"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3" name="Rectangle 102"/>
          <p:cNvSpPr/>
          <p:nvPr/>
        </p:nvSpPr>
        <p:spPr>
          <a:xfrm>
            <a:off x="4129769"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4" name="Rectangle 103"/>
          <p:cNvSpPr/>
          <p:nvPr/>
        </p:nvSpPr>
        <p:spPr>
          <a:xfrm>
            <a:off x="4129769"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aphicFrame>
        <p:nvGraphicFramePr>
          <p:cNvPr id="105" name="Content Placeholder 3"/>
          <p:cNvGraphicFramePr>
            <a:graphicFrameLocks/>
          </p:cNvGraphicFramePr>
          <p:nvPr>
            <p:extLst/>
          </p:nvPr>
        </p:nvGraphicFramePr>
        <p:xfrm>
          <a:off x="5537763" y="1741827"/>
          <a:ext cx="2743200" cy="1648460"/>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462427" y="4441121"/>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p:cNvSpPr/>
          <p:nvPr/>
        </p:nvSpPr>
        <p:spPr>
          <a:xfrm>
            <a:off x="1462427" y="4580578"/>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p:cNvSpPr/>
          <p:nvPr/>
        </p:nvSpPr>
        <p:spPr>
          <a:xfrm>
            <a:off x="1462427" y="4162206"/>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p:cNvSpPr/>
          <p:nvPr/>
        </p:nvSpPr>
        <p:spPr>
          <a:xfrm>
            <a:off x="1462427" y="430166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0" name="Rectangle 109"/>
          <p:cNvSpPr/>
          <p:nvPr/>
        </p:nvSpPr>
        <p:spPr>
          <a:xfrm>
            <a:off x="1462427" y="4022749"/>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Rectangle 110"/>
          <p:cNvSpPr/>
          <p:nvPr/>
        </p:nvSpPr>
        <p:spPr>
          <a:xfrm>
            <a:off x="1462427" y="4720037"/>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2" name="Rectangle 111"/>
          <p:cNvSpPr/>
          <p:nvPr/>
        </p:nvSpPr>
        <p:spPr>
          <a:xfrm>
            <a:off x="1462427" y="485948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3" name="Rectangle 112"/>
          <p:cNvSpPr/>
          <p:nvPr/>
        </p:nvSpPr>
        <p:spPr>
          <a:xfrm>
            <a:off x="2355087" y="444112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4" name="Rectangle 113"/>
          <p:cNvSpPr/>
          <p:nvPr/>
        </p:nvSpPr>
        <p:spPr>
          <a:xfrm>
            <a:off x="2355087" y="4580578"/>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5" name="Rectangle 114"/>
          <p:cNvSpPr/>
          <p:nvPr/>
        </p:nvSpPr>
        <p:spPr>
          <a:xfrm>
            <a:off x="2355087" y="430166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6" name="Rectangle 115"/>
          <p:cNvSpPr/>
          <p:nvPr/>
        </p:nvSpPr>
        <p:spPr>
          <a:xfrm>
            <a:off x="2355087" y="4720037"/>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7" name="Rectangle 116"/>
          <p:cNvSpPr/>
          <p:nvPr/>
        </p:nvSpPr>
        <p:spPr>
          <a:xfrm>
            <a:off x="2355087" y="485948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Rectangle 117"/>
          <p:cNvSpPr/>
          <p:nvPr/>
        </p:nvSpPr>
        <p:spPr>
          <a:xfrm>
            <a:off x="3247746" y="304654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9" name="Rectangle 118"/>
          <p:cNvSpPr/>
          <p:nvPr/>
        </p:nvSpPr>
        <p:spPr>
          <a:xfrm>
            <a:off x="3247746" y="318600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0" name="Rectangle 119"/>
          <p:cNvSpPr/>
          <p:nvPr/>
        </p:nvSpPr>
        <p:spPr>
          <a:xfrm>
            <a:off x="3247746" y="332546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1" name="Rectangle 120"/>
          <p:cNvSpPr/>
          <p:nvPr/>
        </p:nvSpPr>
        <p:spPr>
          <a:xfrm>
            <a:off x="3247746" y="346491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2" name="Rectangle 121"/>
          <p:cNvSpPr/>
          <p:nvPr/>
        </p:nvSpPr>
        <p:spPr>
          <a:xfrm>
            <a:off x="3247746" y="444112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3" name="Rectangle 122"/>
          <p:cNvSpPr/>
          <p:nvPr/>
        </p:nvSpPr>
        <p:spPr>
          <a:xfrm>
            <a:off x="3247746" y="458057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4" name="Rectangle 123"/>
          <p:cNvSpPr/>
          <p:nvPr/>
        </p:nvSpPr>
        <p:spPr>
          <a:xfrm>
            <a:off x="3247746" y="416220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p:cNvSpPr/>
          <p:nvPr/>
        </p:nvSpPr>
        <p:spPr>
          <a:xfrm>
            <a:off x="3247746" y="430166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p:cNvSpPr/>
          <p:nvPr/>
        </p:nvSpPr>
        <p:spPr>
          <a:xfrm>
            <a:off x="3247746" y="388329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p:cNvSpPr/>
          <p:nvPr/>
        </p:nvSpPr>
        <p:spPr>
          <a:xfrm>
            <a:off x="3247746" y="4022749"/>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8" name="Rectangle 127"/>
          <p:cNvSpPr/>
          <p:nvPr/>
        </p:nvSpPr>
        <p:spPr>
          <a:xfrm>
            <a:off x="3247746" y="3604375"/>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9" name="Rectangle 128"/>
          <p:cNvSpPr/>
          <p:nvPr/>
        </p:nvSpPr>
        <p:spPr>
          <a:xfrm>
            <a:off x="3247746" y="3743834"/>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0" name="Rectangle 129"/>
          <p:cNvSpPr/>
          <p:nvPr/>
        </p:nvSpPr>
        <p:spPr>
          <a:xfrm>
            <a:off x="3247746" y="4720037"/>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1" name="Rectangle 130"/>
          <p:cNvSpPr/>
          <p:nvPr/>
        </p:nvSpPr>
        <p:spPr>
          <a:xfrm>
            <a:off x="3247746" y="485948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2" name="Rectangle 141"/>
          <p:cNvSpPr/>
          <p:nvPr/>
        </p:nvSpPr>
        <p:spPr>
          <a:xfrm>
            <a:off x="4129770" y="318600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p:cNvSpPr/>
          <p:nvPr/>
        </p:nvSpPr>
        <p:spPr>
          <a:xfrm>
            <a:off x="4129770" y="332546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6" name="Rectangle 145"/>
          <p:cNvSpPr/>
          <p:nvPr/>
        </p:nvSpPr>
        <p:spPr>
          <a:xfrm>
            <a:off x="4129770" y="346491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7" name="Rectangle 146"/>
          <p:cNvSpPr/>
          <p:nvPr/>
        </p:nvSpPr>
        <p:spPr>
          <a:xfrm>
            <a:off x="4129770" y="444112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8" name="Rectangle 147"/>
          <p:cNvSpPr/>
          <p:nvPr/>
        </p:nvSpPr>
        <p:spPr>
          <a:xfrm>
            <a:off x="4129770" y="458057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9" name="Rectangle 148"/>
          <p:cNvSpPr/>
          <p:nvPr/>
        </p:nvSpPr>
        <p:spPr>
          <a:xfrm>
            <a:off x="4129770" y="4162206"/>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0" name="Rectangle 149"/>
          <p:cNvSpPr/>
          <p:nvPr/>
        </p:nvSpPr>
        <p:spPr>
          <a:xfrm>
            <a:off x="4129770" y="430166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1" name="Rectangle 150"/>
          <p:cNvSpPr/>
          <p:nvPr/>
        </p:nvSpPr>
        <p:spPr>
          <a:xfrm>
            <a:off x="4129770" y="388329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2" name="Rectangle 151"/>
          <p:cNvSpPr/>
          <p:nvPr/>
        </p:nvSpPr>
        <p:spPr>
          <a:xfrm>
            <a:off x="4129770" y="4022749"/>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3" name="Rectangle 152"/>
          <p:cNvSpPr/>
          <p:nvPr/>
        </p:nvSpPr>
        <p:spPr>
          <a:xfrm>
            <a:off x="4129770" y="3604375"/>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4" name="Rectangle 153"/>
          <p:cNvSpPr/>
          <p:nvPr/>
        </p:nvSpPr>
        <p:spPr>
          <a:xfrm>
            <a:off x="4129770" y="3743834"/>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5" name="Rectangle 154"/>
          <p:cNvSpPr/>
          <p:nvPr/>
        </p:nvSpPr>
        <p:spPr>
          <a:xfrm>
            <a:off x="4129770" y="4720037"/>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6" name="Rectangle 155"/>
          <p:cNvSpPr/>
          <p:nvPr/>
        </p:nvSpPr>
        <p:spPr>
          <a:xfrm>
            <a:off x="4129770" y="485948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7" name="TextBox 156"/>
          <p:cNvSpPr txBox="1"/>
          <p:nvPr/>
        </p:nvSpPr>
        <p:spPr>
          <a:xfrm>
            <a:off x="1464838" y="1772684"/>
            <a:ext cx="561580" cy="420576"/>
          </a:xfrm>
          <a:prstGeom prst="rect">
            <a:avLst/>
          </a:prstGeom>
          <a:noFill/>
        </p:spPr>
        <p:txBody>
          <a:bodyPr wrap="none" rtlCol="0">
            <a:spAutoFit/>
          </a:bodyPr>
          <a:lstStyle/>
          <a:p>
            <a:pPr algn="ctr"/>
            <a:r>
              <a:rPr lang="en-US" sz="2133" dirty="0"/>
              <a:t>3%</a:t>
            </a:r>
          </a:p>
        </p:txBody>
      </p:sp>
      <p:sp>
        <p:nvSpPr>
          <p:cNvPr id="158" name="TextBox 157"/>
          <p:cNvSpPr txBox="1"/>
          <p:nvPr/>
        </p:nvSpPr>
        <p:spPr>
          <a:xfrm>
            <a:off x="2261003" y="1772684"/>
            <a:ext cx="717714" cy="420576"/>
          </a:xfrm>
          <a:prstGeom prst="rect">
            <a:avLst/>
          </a:prstGeom>
          <a:noFill/>
        </p:spPr>
        <p:txBody>
          <a:bodyPr wrap="none" rtlCol="0">
            <a:spAutoFit/>
          </a:bodyPr>
          <a:lstStyle/>
          <a:p>
            <a:pPr algn="ctr"/>
            <a:r>
              <a:rPr lang="en-US" sz="2133" dirty="0"/>
              <a:t>45%</a:t>
            </a:r>
          </a:p>
        </p:txBody>
      </p:sp>
      <p:sp>
        <p:nvSpPr>
          <p:cNvPr id="159" name="TextBox 158"/>
          <p:cNvSpPr txBox="1"/>
          <p:nvPr/>
        </p:nvSpPr>
        <p:spPr>
          <a:xfrm>
            <a:off x="3159289" y="1772684"/>
            <a:ext cx="716863" cy="420564"/>
          </a:xfrm>
          <a:prstGeom prst="rect">
            <a:avLst/>
          </a:prstGeom>
          <a:noFill/>
        </p:spPr>
        <p:txBody>
          <a:bodyPr wrap="none" rtlCol="0">
            <a:spAutoFit/>
          </a:bodyPr>
          <a:lstStyle/>
          <a:p>
            <a:pPr algn="ctr"/>
            <a:r>
              <a:rPr lang="en-US" sz="2133" dirty="0"/>
              <a:t>60%</a:t>
            </a:r>
          </a:p>
        </p:txBody>
      </p:sp>
      <p:sp>
        <p:nvSpPr>
          <p:cNvPr id="161" name="TextBox 160"/>
          <p:cNvSpPr txBox="1"/>
          <p:nvPr/>
        </p:nvSpPr>
        <p:spPr>
          <a:xfrm>
            <a:off x="4046563" y="1772684"/>
            <a:ext cx="717714" cy="420576"/>
          </a:xfrm>
          <a:prstGeom prst="rect">
            <a:avLst/>
          </a:prstGeom>
          <a:noFill/>
        </p:spPr>
        <p:txBody>
          <a:bodyPr wrap="none" rtlCol="0">
            <a:spAutoFit/>
          </a:bodyPr>
          <a:lstStyle/>
          <a:p>
            <a:pPr algn="ctr"/>
            <a:r>
              <a:rPr lang="en-US" sz="2133" dirty="0"/>
              <a:t>55%</a:t>
            </a:r>
          </a:p>
        </p:txBody>
      </p:sp>
      <p:sp>
        <p:nvSpPr>
          <p:cNvPr id="162" name="TextBox 161"/>
          <p:cNvSpPr txBox="1"/>
          <p:nvPr/>
        </p:nvSpPr>
        <p:spPr>
          <a:xfrm>
            <a:off x="7671363" y="1881312"/>
            <a:ext cx="1184289" cy="707886"/>
          </a:xfrm>
          <a:prstGeom prst="rect">
            <a:avLst/>
          </a:prstGeom>
          <a:noFill/>
        </p:spPr>
        <p:txBody>
          <a:bodyPr wrap="none" rtlCol="0">
            <a:spAutoFit/>
          </a:bodyPr>
          <a:lstStyle/>
          <a:p>
            <a:r>
              <a:rPr lang="en-US" sz="4000" dirty="0"/>
              <a:t>45%</a:t>
            </a:r>
          </a:p>
        </p:txBody>
      </p:sp>
      <p:sp>
        <p:nvSpPr>
          <p:cNvPr id="163" name="TextBox 162"/>
          <p:cNvSpPr txBox="1"/>
          <p:nvPr/>
        </p:nvSpPr>
        <p:spPr>
          <a:xfrm>
            <a:off x="7671363" y="2413503"/>
            <a:ext cx="3606237" cy="318087"/>
          </a:xfrm>
          <a:prstGeom prst="rect">
            <a:avLst/>
          </a:prstGeom>
          <a:noFill/>
        </p:spPr>
        <p:txBody>
          <a:bodyPr wrap="square" rtlCol="0">
            <a:spAutoFit/>
          </a:bodyPr>
          <a:lstStyle/>
          <a:p>
            <a:r>
              <a:rPr lang="en-US" sz="1467" dirty="0" err="1"/>
              <a:t>Xxxxxx</a:t>
            </a:r>
            <a:r>
              <a:rPr lang="en-US" sz="1467" dirty="0"/>
              <a:t> x </a:t>
            </a:r>
            <a:r>
              <a:rPr lang="en-US" sz="1467" dirty="0" err="1"/>
              <a:t>xxxxxx</a:t>
            </a:r>
            <a:r>
              <a:rPr lang="en-US" sz="1467" dirty="0"/>
              <a:t> x xxx x xxx xx xxx x </a:t>
            </a:r>
          </a:p>
        </p:txBody>
      </p:sp>
      <p:sp>
        <p:nvSpPr>
          <p:cNvPr id="164" name="TextBox 163"/>
          <p:cNvSpPr txBox="1"/>
          <p:nvPr/>
        </p:nvSpPr>
        <p:spPr>
          <a:xfrm>
            <a:off x="7671363" y="3663728"/>
            <a:ext cx="1184940" cy="707886"/>
          </a:xfrm>
          <a:prstGeom prst="rect">
            <a:avLst/>
          </a:prstGeom>
          <a:noFill/>
        </p:spPr>
        <p:txBody>
          <a:bodyPr wrap="none" rtlCol="0">
            <a:spAutoFit/>
          </a:bodyPr>
          <a:lstStyle/>
          <a:p>
            <a:r>
              <a:rPr lang="en-US" sz="4000" dirty="0"/>
              <a:t>90%</a:t>
            </a:r>
          </a:p>
        </p:txBody>
      </p:sp>
      <p:sp>
        <p:nvSpPr>
          <p:cNvPr id="165" name="TextBox 164"/>
          <p:cNvSpPr txBox="1"/>
          <p:nvPr/>
        </p:nvSpPr>
        <p:spPr>
          <a:xfrm>
            <a:off x="7671363" y="4195919"/>
            <a:ext cx="3606237" cy="318087"/>
          </a:xfrm>
          <a:prstGeom prst="rect">
            <a:avLst/>
          </a:prstGeom>
          <a:noFill/>
        </p:spPr>
        <p:txBody>
          <a:bodyPr wrap="square" rtlCol="0">
            <a:spAutoFit/>
          </a:bodyPr>
          <a:lstStyle/>
          <a:p>
            <a:r>
              <a:rPr lang="en-US" sz="1467" dirty="0"/>
              <a:t>Xx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a:t>
            </a:r>
            <a:endParaRPr lang="en-US" sz="1467" dirty="0"/>
          </a:p>
        </p:txBody>
      </p:sp>
      <p:graphicFrame>
        <p:nvGraphicFramePr>
          <p:cNvPr id="166" name="Content Placeholder 3"/>
          <p:cNvGraphicFramePr>
            <a:graphicFrameLocks/>
          </p:cNvGraphicFramePr>
          <p:nvPr>
            <p:extLst/>
          </p:nvPr>
        </p:nvGraphicFramePr>
        <p:xfrm>
          <a:off x="5537763" y="3530601"/>
          <a:ext cx="2743200" cy="1648460"/>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2355087" y="374384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8" name="Rectangle 167"/>
          <p:cNvSpPr/>
          <p:nvPr/>
        </p:nvSpPr>
        <p:spPr>
          <a:xfrm>
            <a:off x="2355087" y="38833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9" name="Rectangle 168"/>
          <p:cNvSpPr/>
          <p:nvPr/>
        </p:nvSpPr>
        <p:spPr>
          <a:xfrm>
            <a:off x="2355087" y="360438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0" name="Rectangle 169"/>
          <p:cNvSpPr/>
          <p:nvPr/>
        </p:nvSpPr>
        <p:spPr>
          <a:xfrm>
            <a:off x="2355087" y="4022760"/>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1" name="Rectangle 170"/>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2" name="Rectangle 171"/>
          <p:cNvSpPr/>
          <p:nvPr/>
        </p:nvSpPr>
        <p:spPr>
          <a:xfrm>
            <a:off x="2355087" y="3743844"/>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3" name="Rectangle 172"/>
          <p:cNvSpPr/>
          <p:nvPr/>
        </p:nvSpPr>
        <p:spPr>
          <a:xfrm>
            <a:off x="2355087" y="388330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4" name="Rectangle 173"/>
          <p:cNvSpPr/>
          <p:nvPr/>
        </p:nvSpPr>
        <p:spPr>
          <a:xfrm>
            <a:off x="2355087" y="360438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5" name="Rectangle 174"/>
          <p:cNvSpPr/>
          <p:nvPr/>
        </p:nvSpPr>
        <p:spPr>
          <a:xfrm>
            <a:off x="2355087" y="4022760"/>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6" name="Rectangle 175"/>
          <p:cNvSpPr/>
          <p:nvPr/>
        </p:nvSpPr>
        <p:spPr>
          <a:xfrm>
            <a:off x="2355087" y="416220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0" name="Rectangle 179"/>
          <p:cNvSpPr/>
          <p:nvPr/>
        </p:nvSpPr>
        <p:spPr>
          <a:xfrm>
            <a:off x="4129769"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Rectangle 180"/>
          <p:cNvSpPr/>
          <p:nvPr/>
        </p:nvSpPr>
        <p:spPr>
          <a:xfrm>
            <a:off x="4129769"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2" name="Rectangle 181"/>
          <p:cNvSpPr/>
          <p:nvPr/>
        </p:nvSpPr>
        <p:spPr>
          <a:xfrm>
            <a:off x="4129769" y="276763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3" name="Rectangle 182"/>
          <p:cNvSpPr/>
          <p:nvPr/>
        </p:nvSpPr>
        <p:spPr>
          <a:xfrm>
            <a:off x="1163452" y="5036842"/>
            <a:ext cx="1133555" cy="284437"/>
          </a:xfrm>
          <a:prstGeom prst="rect">
            <a:avLst/>
          </a:prstGeom>
        </p:spPr>
        <p:txBody>
          <a:bodyPr wrap="square" lIns="243840" rIns="243840" bIns="97536">
            <a:spAutoFit/>
          </a:bodyPr>
          <a:lstStyle/>
          <a:p>
            <a:pPr algn="ctr">
              <a:lnSpc>
                <a:spcPct val="89000"/>
              </a:lnSpc>
            </a:pPr>
            <a:r>
              <a:rPr lang="en-US" sz="1000" dirty="0"/>
              <a:t>Insights</a:t>
            </a:r>
          </a:p>
        </p:txBody>
      </p:sp>
      <p:sp>
        <p:nvSpPr>
          <p:cNvPr id="184" name="Rectangle 183"/>
          <p:cNvSpPr/>
          <p:nvPr/>
        </p:nvSpPr>
        <p:spPr>
          <a:xfrm>
            <a:off x="2054813" y="5036842"/>
            <a:ext cx="1133555" cy="284437"/>
          </a:xfrm>
          <a:prstGeom prst="rect">
            <a:avLst/>
          </a:prstGeom>
        </p:spPr>
        <p:txBody>
          <a:bodyPr wrap="square" lIns="243840" rIns="243840" bIns="97536">
            <a:spAutoFit/>
          </a:bodyPr>
          <a:lstStyle/>
          <a:p>
            <a:pPr algn="ctr">
              <a:lnSpc>
                <a:spcPct val="89000"/>
              </a:lnSpc>
            </a:pPr>
            <a:r>
              <a:rPr lang="en-US" sz="1000" dirty="0"/>
              <a:t>Articles</a:t>
            </a:r>
          </a:p>
        </p:txBody>
      </p:sp>
      <p:sp>
        <p:nvSpPr>
          <p:cNvPr id="185" name="Rectangle 184"/>
          <p:cNvSpPr/>
          <p:nvPr/>
        </p:nvSpPr>
        <p:spPr>
          <a:xfrm>
            <a:off x="2943168" y="5047023"/>
            <a:ext cx="1133555" cy="284437"/>
          </a:xfrm>
          <a:prstGeom prst="rect">
            <a:avLst/>
          </a:prstGeom>
        </p:spPr>
        <p:txBody>
          <a:bodyPr wrap="square" lIns="243840" rIns="243840" bIns="97536">
            <a:spAutoFit/>
          </a:bodyPr>
          <a:lstStyle/>
          <a:p>
            <a:pPr algn="ctr">
              <a:lnSpc>
                <a:spcPct val="89000"/>
              </a:lnSpc>
            </a:pPr>
            <a:r>
              <a:rPr lang="en-US" sz="1000" dirty="0"/>
              <a:t>Interviews</a:t>
            </a:r>
          </a:p>
        </p:txBody>
      </p:sp>
      <p:sp>
        <p:nvSpPr>
          <p:cNvPr id="186" name="Rectangle 185"/>
          <p:cNvSpPr/>
          <p:nvPr/>
        </p:nvSpPr>
        <p:spPr>
          <a:xfrm>
            <a:off x="3823165" y="5047023"/>
            <a:ext cx="1133555" cy="284437"/>
          </a:xfrm>
          <a:prstGeom prst="rect">
            <a:avLst/>
          </a:prstGeom>
        </p:spPr>
        <p:txBody>
          <a:bodyPr wrap="square" lIns="243840" rIns="243840" bIns="97536">
            <a:spAutoFit/>
          </a:bodyPr>
          <a:lstStyle/>
          <a:p>
            <a:pPr algn="ctr">
              <a:lnSpc>
                <a:spcPct val="89000"/>
              </a:lnSpc>
            </a:pPr>
            <a:r>
              <a:rPr lang="en-US" sz="100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3048000" y="2107640"/>
            <a:ext cx="2637264" cy="2787587"/>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54" name="Rectangle 53"/>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55" name="Rectangle 54"/>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6" name="Rectangle 55"/>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grpSp>
        <p:nvGrpSpPr>
          <p:cNvPr id="34" name="Group 33"/>
          <p:cNvGrpSpPr>
            <a:grpSpLocks noChangeAspect="1"/>
          </p:cNvGrpSpPr>
          <p:nvPr/>
        </p:nvGrpSpPr>
        <p:grpSpPr>
          <a:xfrm>
            <a:off x="6502400" y="2107640"/>
            <a:ext cx="2637264" cy="2787587"/>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5" name="Rectangle 44"/>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46" name="Rectangle 45"/>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7" name="Rectangle 56"/>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sp>
        <p:nvSpPr>
          <p:cNvPr id="59" name="Rectangle 58"/>
          <p:cNvSpPr/>
          <p:nvPr/>
        </p:nvSpPr>
        <p:spPr>
          <a:xfrm>
            <a:off x="4569606" y="5264772"/>
            <a:ext cx="3231699" cy="747512"/>
          </a:xfrm>
          <a:prstGeom prst="rect">
            <a:avLst/>
          </a:prstGeom>
        </p:spPr>
        <p:txBody>
          <a:bodyPr wrap="square" lIns="243840" rIns="243840" bIns="97536">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xxx </a:t>
            </a:r>
            <a:r>
              <a:rPr lang="en-US" sz="1467" dirty="0" err="1"/>
              <a:t>Xxxxx</a:t>
            </a:r>
            <a:r>
              <a:rPr lang="en-US" sz="1467" dirty="0"/>
              <a:t> </a:t>
            </a:r>
            <a:r>
              <a:rPr lang="en-US" sz="1467" dirty="0" err="1"/>
              <a:t>xxxx</a:t>
            </a:r>
            <a:r>
              <a:rPr lang="en-US" sz="1467" dirty="0"/>
              <a:t> xxx x </a:t>
            </a:r>
            <a:r>
              <a:rPr lang="en-US" sz="1467" dirty="0" err="1"/>
              <a:t>xxxxxx</a:t>
            </a:r>
            <a:r>
              <a:rPr lang="en-US" sz="1467" dirty="0"/>
              <a:t> xx</a:t>
            </a:r>
          </a:p>
        </p:txBody>
      </p:sp>
      <p:cxnSp>
        <p:nvCxnSpPr>
          <p:cNvPr id="26" name="Straight Connector 25"/>
          <p:cNvCxnSpPr/>
          <p:nvPr/>
        </p:nvCxnSpPr>
        <p:spPr>
          <a:xfrm flipH="1">
            <a:off x="8448262" y="4150392"/>
            <a:ext cx="1270765"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8883228" y="3210055"/>
            <a:ext cx="83580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8153623" y="2292463"/>
            <a:ext cx="1565407"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9719028" y="1892829"/>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30%</a:t>
            </a:r>
          </a:p>
        </p:txBody>
      </p:sp>
      <p:sp>
        <p:nvSpPr>
          <p:cNvPr id="30" name="Oval 12"/>
          <p:cNvSpPr>
            <a:spLocks noChangeArrowheads="1"/>
          </p:cNvSpPr>
          <p:nvPr/>
        </p:nvSpPr>
        <p:spPr bwMode="auto">
          <a:xfrm>
            <a:off x="9719027"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38%</a:t>
            </a:r>
          </a:p>
        </p:txBody>
      </p:sp>
      <p:sp>
        <p:nvSpPr>
          <p:cNvPr id="31" name="Oval 12"/>
          <p:cNvSpPr>
            <a:spLocks noChangeArrowheads="1"/>
          </p:cNvSpPr>
          <p:nvPr/>
        </p:nvSpPr>
        <p:spPr bwMode="auto">
          <a:xfrm>
            <a:off x="9719027"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26%</a:t>
            </a:r>
          </a:p>
        </p:txBody>
      </p:sp>
      <p:cxnSp>
        <p:nvCxnSpPr>
          <p:cNvPr id="37" name="Straight Connector 36"/>
          <p:cNvCxnSpPr>
            <a:stCxn id="49" idx="6"/>
            <a:endCxn id="17" idx="0"/>
          </p:cNvCxnSpPr>
          <p:nvPr/>
        </p:nvCxnSpPr>
        <p:spPr>
          <a:xfrm flipV="1">
            <a:off x="1950443" y="2767664"/>
            <a:ext cx="2416191" cy="1382729"/>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950443" y="2514405"/>
            <a:ext cx="2416191" cy="695648"/>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950445" y="2255829"/>
            <a:ext cx="2416188" cy="2136"/>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1199041" y="1880128"/>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65%</a:t>
            </a:r>
          </a:p>
        </p:txBody>
      </p:sp>
      <p:sp>
        <p:nvSpPr>
          <p:cNvPr id="48" name="Oval 12"/>
          <p:cNvSpPr>
            <a:spLocks noChangeArrowheads="1"/>
          </p:cNvSpPr>
          <p:nvPr/>
        </p:nvSpPr>
        <p:spPr bwMode="auto">
          <a:xfrm>
            <a:off x="1199040"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72%</a:t>
            </a:r>
          </a:p>
        </p:txBody>
      </p:sp>
      <p:sp>
        <p:nvSpPr>
          <p:cNvPr id="49" name="Oval 12"/>
          <p:cNvSpPr>
            <a:spLocks noChangeArrowheads="1"/>
          </p:cNvSpPr>
          <p:nvPr/>
        </p:nvSpPr>
        <p:spPr bwMode="auto">
          <a:xfrm>
            <a:off x="1199040"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348028" y="2749859"/>
            <a:ext cx="6336704" cy="830997"/>
          </a:xfrm>
          <a:prstGeom prst="rect">
            <a:avLst/>
          </a:prstGeom>
          <a:noFill/>
        </p:spPr>
        <p:txBody>
          <a:bodyPr wrap="square" lIns="0" tIns="0" rIns="0" bIns="0" rtlCol="0" anchor="ctr" anchorCtr="0">
            <a:spAutoFit/>
          </a:bodyPr>
          <a:lstStyle/>
          <a:p>
            <a:r>
              <a:rPr lang="en-US" sz="540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813" y="-497885"/>
            <a:ext cx="4112534" cy="2736206"/>
          </a:xfrm>
          <a:prstGeom prst="rect">
            <a:avLst/>
          </a:prstGeom>
        </p:spPr>
      </p:pic>
      <p:pic>
        <p:nvPicPr>
          <p:cNvPr id="6" name="Picture 5">
            <a:hlinkClick r:id="rId2"/>
          </p:cNvPr>
          <p:cNvPicPr>
            <a:picLocks noChangeAspect="1"/>
          </p:cNvPicPr>
          <p:nvPr/>
        </p:nvPicPr>
        <p:blipFill>
          <a:blip r:embed="rId4"/>
          <a:stretch>
            <a:fillRect/>
          </a:stretch>
        </p:blipFill>
        <p:spPr>
          <a:xfrm>
            <a:off x="-60684" y="2238321"/>
            <a:ext cx="4122406" cy="2729032"/>
          </a:xfrm>
          <a:prstGeom prst="rect">
            <a:avLst/>
          </a:prstGeom>
        </p:spPr>
      </p:pic>
      <p:pic>
        <p:nvPicPr>
          <p:cNvPr id="8" name="Picture 7">
            <a:hlinkClick r:id="rId2"/>
          </p:cNvPr>
          <p:cNvPicPr>
            <a:picLocks noChangeAspect="1"/>
          </p:cNvPicPr>
          <p:nvPr/>
        </p:nvPicPr>
        <p:blipFill>
          <a:blip r:embed="rId5"/>
          <a:stretch>
            <a:fillRect/>
          </a:stretch>
        </p:blipFill>
        <p:spPr>
          <a:xfrm>
            <a:off x="-50813" y="4974528"/>
            <a:ext cx="4112535" cy="2738948"/>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1454225" y="2617458"/>
            <a:ext cx="1368400" cy="830997"/>
          </a:xfrm>
          <a:prstGeom prst="rect">
            <a:avLst/>
          </a:prstGeom>
          <a:noFill/>
        </p:spPr>
        <p:txBody>
          <a:bodyPr wrap="square" rtlCol="0">
            <a:spAutoFit/>
          </a:bodyPr>
          <a:lstStyle/>
          <a:p>
            <a:pPr algn="r"/>
            <a:r>
              <a:rPr lang="en-US" sz="2000" dirty="0"/>
              <a:t>Xxx </a:t>
            </a:r>
          </a:p>
          <a:p>
            <a:pPr lvl="0" algn="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0" name="TextBox 39"/>
          <p:cNvSpPr txBox="1"/>
          <p:nvPr/>
        </p:nvSpPr>
        <p:spPr>
          <a:xfrm>
            <a:off x="9710384" y="3205523"/>
            <a:ext cx="1368400" cy="830997"/>
          </a:xfrm>
          <a:prstGeom prst="rect">
            <a:avLst/>
          </a:prstGeom>
          <a:noFill/>
        </p:spPr>
        <p:txBody>
          <a:bodyPr wrap="square" rtlCol="0">
            <a:spAutoFit/>
          </a:bodyPr>
          <a:lstStyle/>
          <a:p>
            <a:r>
              <a:rPr lang="en-US" sz="2000" dirty="0" err="1"/>
              <a:t>Xxxx</a:t>
            </a:r>
            <a:endParaRPr lang="en-US" sz="2000" dirty="0"/>
          </a:p>
          <a:p>
            <a:pPr lvl="0"/>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1" name="TextBox 40"/>
          <p:cNvSpPr txBox="1"/>
          <p:nvPr/>
        </p:nvSpPr>
        <p:spPr>
          <a:xfrm>
            <a:off x="1454225" y="3793588"/>
            <a:ext cx="1368400" cy="830997"/>
          </a:xfrm>
          <a:prstGeom prst="rect">
            <a:avLst/>
          </a:prstGeom>
          <a:noFill/>
        </p:spPr>
        <p:txBody>
          <a:bodyPr wrap="square" rtlCol="0">
            <a:spAutoFit/>
          </a:bodyPr>
          <a:lstStyle/>
          <a:p>
            <a:pPr algn="r"/>
            <a:r>
              <a:rPr lang="en-US" sz="2000" dirty="0"/>
              <a:t>X </a:t>
            </a:r>
            <a:r>
              <a:rPr lang="en-US" sz="2000" dirty="0" err="1"/>
              <a:t>x</a:t>
            </a:r>
            <a:r>
              <a:rPr lang="en-US" sz="2000" dirty="0"/>
              <a:t> xx</a:t>
            </a:r>
          </a:p>
          <a:p>
            <a:pPr lvl="0" algn="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2" name="TextBox 41"/>
          <p:cNvSpPr txBox="1"/>
          <p:nvPr/>
        </p:nvSpPr>
        <p:spPr>
          <a:xfrm>
            <a:off x="9710384" y="4381654"/>
            <a:ext cx="1368400" cy="830997"/>
          </a:xfrm>
          <a:prstGeom prst="rect">
            <a:avLst/>
          </a:prstGeom>
          <a:noFill/>
        </p:spPr>
        <p:txBody>
          <a:bodyPr wrap="square" rtlCol="0">
            <a:spAutoFit/>
          </a:bodyPr>
          <a:lstStyle/>
          <a:p>
            <a:r>
              <a:rPr lang="en-US" sz="2000" dirty="0"/>
              <a:t>Xx </a:t>
            </a:r>
            <a:r>
              <a:rPr lang="en-US" sz="2000" dirty="0" err="1"/>
              <a:t>xxxx</a:t>
            </a:r>
            <a:endParaRPr lang="en-US" sz="2000" dirty="0"/>
          </a:p>
          <a:p>
            <a:pPr lvl="0"/>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3" name="Freeform 26"/>
          <p:cNvSpPr>
            <a:spLocks noEditPoints="1"/>
          </p:cNvSpPr>
          <p:nvPr/>
        </p:nvSpPr>
        <p:spPr bwMode="auto">
          <a:xfrm>
            <a:off x="3203364" y="2786363"/>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4" name="Freeform 5"/>
          <p:cNvSpPr>
            <a:spLocks noEditPoints="1"/>
          </p:cNvSpPr>
          <p:nvPr/>
        </p:nvSpPr>
        <p:spPr bwMode="auto">
          <a:xfrm>
            <a:off x="3186431" y="3963553"/>
            <a:ext cx="537633" cy="491067"/>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45" name="Group 22"/>
          <p:cNvGrpSpPr>
            <a:grpSpLocks noChangeAspect="1"/>
          </p:cNvGrpSpPr>
          <p:nvPr/>
        </p:nvGrpSpPr>
        <p:grpSpPr bwMode="auto">
          <a:xfrm>
            <a:off x="8855713" y="3347971"/>
            <a:ext cx="355600" cy="546100"/>
            <a:chOff x="3525" y="1804"/>
            <a:chExt cx="168" cy="258"/>
          </a:xfrm>
          <a:solidFill>
            <a:srgbClr val="FFFFFF"/>
          </a:solidFill>
        </p:grpSpPr>
        <p:sp>
          <p:nvSpPr>
            <p:cNvPr id="46"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8" name="Freeform 28"/>
          <p:cNvSpPr>
            <a:spLocks noEditPoints="1"/>
          </p:cNvSpPr>
          <p:nvPr/>
        </p:nvSpPr>
        <p:spPr bwMode="auto">
          <a:xfrm>
            <a:off x="8766813" y="4604536"/>
            <a:ext cx="533400" cy="385233"/>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546696" y="1160748"/>
            <a:ext cx="3209044" cy="682879"/>
          </a:xfrm>
          <a:prstGeom prst="rect">
            <a:avLst/>
          </a:prstGeom>
        </p:spPr>
        <p:txBody>
          <a:bodyPr wrap="square" lIns="121920" rIns="121920" bIns="6096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X </a:t>
            </a:r>
            <a:r>
              <a:rPr lang="en-US" sz="1400" dirty="0" err="1"/>
              <a:t>x</a:t>
            </a:r>
            <a:r>
              <a:rPr lang="en-US" sz="1400" dirty="0"/>
              <a:t> </a:t>
            </a:r>
            <a:r>
              <a:rPr lang="en-US" sz="1400" dirty="0" err="1"/>
              <a:t>xxxx</a:t>
            </a:r>
            <a:r>
              <a:rPr lang="en-US" sz="1400" dirty="0"/>
              <a:t> x </a:t>
            </a:r>
            <a:r>
              <a:rPr lang="en-US" sz="1400" dirty="0" err="1"/>
              <a:t>xxxx</a:t>
            </a:r>
            <a:r>
              <a:rPr lang="en-US" sz="1400" dirty="0"/>
              <a:t> </a:t>
            </a:r>
            <a:r>
              <a:rPr lang="en-US" sz="1400" dirty="0" err="1"/>
              <a:t>Xxxx</a:t>
            </a:r>
            <a:r>
              <a:rPr lang="en-US" sz="1400" dirty="0"/>
              <a:t> xx </a:t>
            </a:r>
            <a:r>
              <a:rPr lang="en-US" sz="1400" dirty="0" err="1"/>
              <a:t>xxxxx</a:t>
            </a:r>
            <a:r>
              <a:rPr lang="en-US" sz="1400" dirty="0"/>
              <a:t> xxx xx </a:t>
            </a:r>
            <a:r>
              <a:rPr lang="en-US" sz="1400" dirty="0" err="1"/>
              <a:t>xxxxxxxxx</a:t>
            </a:r>
            <a:r>
              <a:rPr lang="en-US" sz="1400" dirty="0"/>
              <a:t> xx </a:t>
            </a:r>
          </a:p>
        </p:txBody>
      </p:sp>
      <p:sp>
        <p:nvSpPr>
          <p:cNvPr id="62" name="Rectangle 61"/>
          <p:cNvSpPr/>
          <p:nvPr/>
        </p:nvSpPr>
        <p:spPr>
          <a:xfrm>
            <a:off x="8292244" y="1160748"/>
            <a:ext cx="3209044" cy="682879"/>
          </a:xfrm>
          <a:prstGeom prst="rect">
            <a:avLst/>
          </a:prstGeom>
        </p:spPr>
        <p:txBody>
          <a:bodyPr wrap="square" lIns="121920" rIns="121920" bIns="60960">
            <a:spAutoFit/>
          </a:bodyPr>
          <a:lstStyle/>
          <a:p>
            <a:pPr algn="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X </a:t>
            </a:r>
            <a:r>
              <a:rPr lang="en-US" sz="1400" dirty="0" err="1"/>
              <a:t>x</a:t>
            </a:r>
            <a:r>
              <a:rPr lang="en-US" sz="1400" dirty="0"/>
              <a:t> </a:t>
            </a:r>
            <a:r>
              <a:rPr lang="en-US" sz="1400" dirty="0" err="1"/>
              <a:t>xxxx</a:t>
            </a:r>
            <a:r>
              <a:rPr lang="en-US" sz="1400" dirty="0"/>
              <a:t> x </a:t>
            </a:r>
            <a:r>
              <a:rPr lang="en-US" sz="1400" dirty="0" err="1"/>
              <a:t>xxxx</a:t>
            </a:r>
            <a:r>
              <a:rPr lang="en-US" sz="1400" dirty="0"/>
              <a:t> </a:t>
            </a:r>
            <a:r>
              <a:rPr lang="en-US" sz="1400" dirty="0" err="1"/>
              <a:t>Xxxx</a:t>
            </a:r>
            <a:r>
              <a:rPr lang="en-US" sz="1400" dirty="0"/>
              <a:t> xx </a:t>
            </a:r>
            <a:r>
              <a:rPr lang="en-US" sz="1400" dirty="0" err="1"/>
              <a:t>xxxxx</a:t>
            </a:r>
            <a:r>
              <a:rPr lang="en-US" sz="1400" dirty="0"/>
              <a:t> xxx xx </a:t>
            </a:r>
            <a:r>
              <a:rPr lang="en-US" sz="1400" dirty="0" err="1"/>
              <a:t>xxxxxxxxx</a:t>
            </a:r>
            <a:r>
              <a:rPr lang="en-US" sz="1400" dirty="0"/>
              <a:t> xx </a:t>
            </a:r>
          </a:p>
        </p:txBody>
      </p:sp>
      <p:sp>
        <p:nvSpPr>
          <p:cNvPr id="63" name="Title 62"/>
          <p:cNvSpPr>
            <a:spLocks noGrp="1"/>
          </p:cNvSpPr>
          <p:nvPr>
            <p:ph type="title"/>
          </p:nvPr>
        </p:nvSpPr>
        <p:spPr/>
        <p:txBody>
          <a:bodyPr/>
          <a:lstStyle/>
          <a:p>
            <a:r>
              <a:rPr lang="en-US" dirty="0"/>
              <a:t>3 </a:t>
            </a:r>
            <a:r>
              <a:rPr lang="en-US" dirty="0" err="1"/>
              <a:t>xxxx</a:t>
            </a:r>
            <a:r>
              <a:rPr lang="en-US" dirty="0"/>
              <a:t> </a:t>
            </a:r>
            <a:r>
              <a:rPr lang="en-US" dirty="0" err="1"/>
              <a:t>xxxxxxxxxxxxxxx</a:t>
            </a:r>
            <a:r>
              <a:rPr lang="en-US" dirty="0"/>
              <a:t> x xxx </a:t>
            </a:r>
            <a:r>
              <a:rPr lang="en-US" dirty="0" err="1"/>
              <a:t>xxxxx</a:t>
            </a:r>
            <a:endParaRPr lang="en-US" dirty="0"/>
          </a:p>
        </p:txBody>
      </p:sp>
    </p:spTree>
    <p:extLst>
      <p:ext uri="{BB962C8B-B14F-4D97-AF65-F5344CB8AC3E}">
        <p14:creationId xmlns:p14="http://schemas.microsoft.com/office/powerpoint/2010/main" val="212874572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a:off x="2815016" y="2410216"/>
            <a:ext cx="914400" cy="2712176"/>
          </a:xfrm>
          <a:prstGeom prst="round2SameRect">
            <a:avLst>
              <a:gd name="adj1" fmla="val 50000"/>
              <a:gd name="adj2"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 name="Round Same Side Corner Rectangle 5"/>
          <p:cNvSpPr/>
          <p:nvPr/>
        </p:nvSpPr>
        <p:spPr>
          <a:xfrm>
            <a:off x="3726620" y="1852488"/>
            <a:ext cx="914400" cy="3269905"/>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7" name="Round Same Side Corner Rectangle 6"/>
          <p:cNvSpPr/>
          <p:nvPr/>
        </p:nvSpPr>
        <p:spPr>
          <a:xfrm>
            <a:off x="4638225" y="2788503"/>
            <a:ext cx="914400" cy="2333891"/>
          </a:xfrm>
          <a:prstGeom prst="round2SameRect">
            <a:avLst>
              <a:gd name="adj1" fmla="val 50000"/>
              <a:gd name="adj2" fmla="val 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8" name="Round Same Side Corner Rectangle 7"/>
          <p:cNvSpPr/>
          <p:nvPr/>
        </p:nvSpPr>
        <p:spPr>
          <a:xfrm>
            <a:off x="1901827" y="434702"/>
            <a:ext cx="914400" cy="4687692"/>
          </a:xfrm>
          <a:prstGeom prst="round2Same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0" name="Freeform 41"/>
          <p:cNvSpPr>
            <a:spLocks noChangeAspect="1" noEditPoints="1"/>
          </p:cNvSpPr>
          <p:nvPr/>
        </p:nvSpPr>
        <p:spPr bwMode="auto">
          <a:xfrm>
            <a:off x="4014082" y="4478144"/>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1" name="Freeform 147"/>
          <p:cNvSpPr>
            <a:spLocks noChangeAspect="1" noEditPoints="1"/>
          </p:cNvSpPr>
          <p:nvPr/>
        </p:nvSpPr>
        <p:spPr bwMode="auto">
          <a:xfrm>
            <a:off x="2196188" y="4478144"/>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2" name="Freeform 33"/>
          <p:cNvSpPr>
            <a:spLocks noChangeAspect="1" noEditPoints="1"/>
          </p:cNvSpPr>
          <p:nvPr/>
        </p:nvSpPr>
        <p:spPr bwMode="auto">
          <a:xfrm>
            <a:off x="3060467" y="4478144"/>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3" name="Freeform 21"/>
          <p:cNvSpPr>
            <a:spLocks noEditPoints="1"/>
          </p:cNvSpPr>
          <p:nvPr/>
        </p:nvSpPr>
        <p:spPr bwMode="auto">
          <a:xfrm>
            <a:off x="4890036" y="4478800"/>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4" name="Rectangle 23"/>
          <p:cNvSpPr/>
          <p:nvPr/>
        </p:nvSpPr>
        <p:spPr>
          <a:xfrm>
            <a:off x="2878518" y="2679652"/>
            <a:ext cx="787399"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60%</a:t>
            </a:r>
          </a:p>
        </p:txBody>
      </p:sp>
      <p:sp>
        <p:nvSpPr>
          <p:cNvPr id="25" name="Rectangle 24"/>
          <p:cNvSpPr/>
          <p:nvPr/>
        </p:nvSpPr>
        <p:spPr>
          <a:xfrm>
            <a:off x="3768309" y="2102859"/>
            <a:ext cx="831025"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75%</a:t>
            </a:r>
          </a:p>
        </p:txBody>
      </p:sp>
      <p:sp>
        <p:nvSpPr>
          <p:cNvPr id="26" name="Rectangle 25"/>
          <p:cNvSpPr/>
          <p:nvPr/>
        </p:nvSpPr>
        <p:spPr>
          <a:xfrm>
            <a:off x="1954453" y="756954"/>
            <a:ext cx="809147"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90%</a:t>
            </a:r>
          </a:p>
        </p:txBody>
      </p:sp>
      <p:sp>
        <p:nvSpPr>
          <p:cNvPr id="27" name="Rectangle 26"/>
          <p:cNvSpPr/>
          <p:nvPr/>
        </p:nvSpPr>
        <p:spPr>
          <a:xfrm>
            <a:off x="4683187" y="3101643"/>
            <a:ext cx="824479"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50%</a:t>
            </a:r>
          </a:p>
        </p:txBody>
      </p:sp>
      <p:sp>
        <p:nvSpPr>
          <p:cNvPr id="38" name="Title 37"/>
          <p:cNvSpPr>
            <a:spLocks noGrp="1"/>
          </p:cNvSpPr>
          <p:nvPr>
            <p:ph type="title"/>
          </p:nvPr>
        </p:nvSpPr>
        <p:spPr/>
        <p:txBody>
          <a:bodyPr/>
          <a:lstStyle/>
          <a:p>
            <a:pPr algn="r"/>
            <a:r>
              <a:rPr lang="en-US" dirty="0" err="1"/>
              <a:t>Xxxx</a:t>
            </a:r>
            <a:r>
              <a:rPr lang="en-US" dirty="0"/>
              <a:t> </a:t>
            </a:r>
            <a:r>
              <a:rPr lang="en-US" dirty="0" err="1"/>
              <a:t>xxxxxxxxxxxxxxxxx</a:t>
            </a:r>
            <a:endParaRPr lang="en-US" dirty="0"/>
          </a:p>
        </p:txBody>
      </p:sp>
      <p:sp>
        <p:nvSpPr>
          <p:cNvPr id="39" name="Text Placeholder 38"/>
          <p:cNvSpPr>
            <a:spLocks noGrp="1"/>
          </p:cNvSpPr>
          <p:nvPr>
            <p:ph type="body" sz="quarter" idx="10"/>
          </p:nvPr>
        </p:nvSpPr>
        <p:spPr/>
        <p:txBody>
          <a:bodyPr/>
          <a:lstStyle/>
          <a:p>
            <a:pPr algn="r"/>
            <a:r>
              <a:rPr lang="en-US" dirty="0" err="1"/>
              <a:t>Xxxx</a:t>
            </a:r>
            <a:r>
              <a:rPr lang="en-US" dirty="0"/>
              <a:t> xxx x </a:t>
            </a:r>
            <a:r>
              <a:rPr lang="en-US" dirty="0" err="1"/>
              <a:t>xxxx</a:t>
            </a:r>
            <a:r>
              <a:rPr lang="en-US" dirty="0"/>
              <a:t> </a:t>
            </a:r>
            <a:r>
              <a:rPr lang="en-US" dirty="0" err="1"/>
              <a:t>xxxx</a:t>
            </a:r>
            <a:r>
              <a:rPr lang="en-US" dirty="0"/>
              <a:t> xxx </a:t>
            </a:r>
            <a:r>
              <a:rPr lang="en-US" dirty="0" err="1"/>
              <a:t>xxx</a:t>
            </a:r>
            <a:r>
              <a:rPr lang="en-US" dirty="0"/>
              <a:t> x</a:t>
            </a:r>
          </a:p>
        </p:txBody>
      </p:sp>
      <p:graphicFrame>
        <p:nvGraphicFramePr>
          <p:cNvPr id="41" name="Content Placeholder 3"/>
          <p:cNvGraphicFramePr>
            <a:graphicFrameLocks/>
          </p:cNvGraphicFramePr>
          <p:nvPr>
            <p:extLst>
              <p:ext uri="{D42A27DB-BD31-4B8C-83A1-F6EECF244321}">
                <p14:modId xmlns:p14="http://schemas.microsoft.com/office/powerpoint/2010/main" val="1272863517"/>
              </p:ext>
            </p:extLst>
          </p:nvPr>
        </p:nvGraphicFramePr>
        <p:xfrm>
          <a:off x="6727781" y="1862408"/>
          <a:ext cx="2194560" cy="21945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2" name="Content Placeholder 3"/>
          <p:cNvGraphicFramePr>
            <a:graphicFrameLocks/>
          </p:cNvGraphicFramePr>
          <p:nvPr>
            <p:extLst>
              <p:ext uri="{D42A27DB-BD31-4B8C-83A1-F6EECF244321}">
                <p14:modId xmlns:p14="http://schemas.microsoft.com/office/powerpoint/2010/main" val="4183127147"/>
              </p:ext>
            </p:extLst>
          </p:nvPr>
        </p:nvGraphicFramePr>
        <p:xfrm>
          <a:off x="9216347" y="1862408"/>
          <a:ext cx="2194560" cy="2194560"/>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42"/>
          <p:cNvSpPr txBox="1"/>
          <p:nvPr/>
        </p:nvSpPr>
        <p:spPr>
          <a:xfrm>
            <a:off x="7032332" y="4053071"/>
            <a:ext cx="1703960" cy="872098"/>
          </a:xfrm>
          <a:prstGeom prst="rect">
            <a:avLst/>
          </a:prstGeom>
          <a:noFill/>
        </p:spPr>
        <p:txBody>
          <a:bodyPr wrap="square" rtlCol="0">
            <a:spAutoFit/>
          </a:bodyPr>
          <a:lstStyle/>
          <a:p>
            <a:pPr algn="ctr"/>
            <a:r>
              <a:rPr lang="en-US" sz="2133" kern="900" spc="-67" dirty="0" err="1"/>
              <a:t>Xxxxx</a:t>
            </a:r>
            <a:endParaRPr lang="en-US" sz="2133" kern="900" spc="-67" dirty="0"/>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44" name="TextBox 43"/>
          <p:cNvSpPr txBox="1"/>
          <p:nvPr/>
        </p:nvSpPr>
        <p:spPr>
          <a:xfrm>
            <a:off x="9504380" y="4053070"/>
            <a:ext cx="1680185" cy="872098"/>
          </a:xfrm>
          <a:prstGeom prst="rect">
            <a:avLst/>
          </a:prstGeom>
          <a:noFill/>
        </p:spPr>
        <p:txBody>
          <a:bodyPr wrap="square" rtlCol="0">
            <a:spAutoFit/>
          </a:bodyPr>
          <a:lstStyle/>
          <a:p>
            <a:pPr algn="ctr"/>
            <a:r>
              <a:rPr lang="en-US" sz="2133" kern="900" spc="-67" dirty="0" err="1"/>
              <a:t>xxxx</a:t>
            </a:r>
            <a:endParaRPr lang="en-US" sz="2133" kern="900" spc="-67" dirty="0"/>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45" name="TextBox 44"/>
          <p:cNvSpPr txBox="1"/>
          <p:nvPr/>
        </p:nvSpPr>
        <p:spPr>
          <a:xfrm>
            <a:off x="7338440" y="2636923"/>
            <a:ext cx="958789" cy="584775"/>
          </a:xfrm>
          <a:prstGeom prst="rect">
            <a:avLst/>
          </a:prstGeom>
          <a:noFill/>
        </p:spPr>
        <p:txBody>
          <a:bodyPr wrap="none" rtlCol="0">
            <a:spAutoFit/>
          </a:bodyPr>
          <a:lstStyle/>
          <a:p>
            <a:pPr algn="ctr"/>
            <a:r>
              <a:rPr lang="en-US" sz="3200" kern="900" spc="-67" dirty="0"/>
              <a:t>60%</a:t>
            </a:r>
            <a:endParaRPr lang="en-US" sz="2133" dirty="0"/>
          </a:p>
        </p:txBody>
      </p:sp>
      <p:sp>
        <p:nvSpPr>
          <p:cNvPr id="46" name="TextBox 45"/>
          <p:cNvSpPr txBox="1"/>
          <p:nvPr/>
        </p:nvSpPr>
        <p:spPr>
          <a:xfrm>
            <a:off x="9873194" y="2636923"/>
            <a:ext cx="958789" cy="584775"/>
          </a:xfrm>
          <a:prstGeom prst="rect">
            <a:avLst/>
          </a:prstGeom>
          <a:noFill/>
        </p:spPr>
        <p:txBody>
          <a:bodyPr wrap="none" rtlCol="0">
            <a:spAutoFit/>
          </a:bodyPr>
          <a:lstStyle/>
          <a:p>
            <a:pPr algn="ctr"/>
            <a:r>
              <a:rPr lang="en-US" sz="3200" kern="900" spc="-67" dirty="0"/>
              <a:t>85%</a:t>
            </a:r>
            <a:endParaRPr lang="en-US" sz="2133" dirty="0"/>
          </a:p>
        </p:txBody>
      </p:sp>
      <p:sp>
        <p:nvSpPr>
          <p:cNvPr id="50" name="Freeform 49"/>
          <p:cNvSpPr/>
          <p:nvPr/>
        </p:nvSpPr>
        <p:spPr>
          <a:xfrm rot="16200000" flipH="1">
            <a:off x="2725461" y="4484833"/>
            <a:ext cx="372156" cy="1626257"/>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51" name="Rectangle 50"/>
          <p:cNvSpPr/>
          <p:nvPr/>
        </p:nvSpPr>
        <p:spPr>
          <a:xfrm>
            <a:off x="2069867" y="5484036"/>
            <a:ext cx="1675325" cy="192545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1</a:t>
            </a:r>
          </a:p>
          <a:p>
            <a:pPr algn="ctr"/>
            <a:r>
              <a:rPr lang="da-DK" sz="1200" dirty="0">
                <a:solidFill>
                  <a:srgbClr val="FFFFFF"/>
                </a:solidFill>
              </a:rPr>
              <a:t>Xxxxx xxxxx xxxxxx xxx</a:t>
            </a:r>
            <a:endParaRPr lang="en-US" sz="1800" dirty="0">
              <a:solidFill>
                <a:srgbClr val="FFFFFF"/>
              </a:solidFill>
            </a:endParaRPr>
          </a:p>
        </p:txBody>
      </p:sp>
      <p:sp>
        <p:nvSpPr>
          <p:cNvPr id="52" name="Rectangle 51"/>
          <p:cNvSpPr/>
          <p:nvPr/>
        </p:nvSpPr>
        <p:spPr>
          <a:xfrm>
            <a:off x="3695306" y="5484036"/>
            <a:ext cx="1675325" cy="19254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3</a:t>
            </a:r>
          </a:p>
          <a:p>
            <a:pPr algn="ctr"/>
            <a:r>
              <a:rPr lang="da-DK" sz="1200" dirty="0">
                <a:solidFill>
                  <a:srgbClr val="FFFFFF"/>
                </a:solidFill>
              </a:rPr>
              <a:t>Xxxxx xxxxx xxxxxx xxx</a:t>
            </a:r>
            <a:endParaRPr lang="en-US" sz="1200" dirty="0">
              <a:solidFill>
                <a:srgbClr val="FFFFFF"/>
              </a:solidFill>
            </a:endParaRPr>
          </a:p>
        </p:txBody>
      </p:sp>
      <p:sp>
        <p:nvSpPr>
          <p:cNvPr id="53" name="Rectangle 52"/>
          <p:cNvSpPr/>
          <p:nvPr/>
        </p:nvSpPr>
        <p:spPr>
          <a:xfrm>
            <a:off x="5366854" y="5484036"/>
            <a:ext cx="1675325" cy="1925453"/>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4</a:t>
            </a:r>
          </a:p>
          <a:p>
            <a:pPr algn="ctr"/>
            <a:r>
              <a:rPr lang="da-DK" sz="1200" dirty="0">
                <a:solidFill>
                  <a:srgbClr val="FFFFFF"/>
                </a:solidFill>
              </a:rPr>
              <a:t>Xxxxx xxxxx xxxxxx xxx</a:t>
            </a:r>
            <a:endParaRPr lang="en-US" sz="1800" dirty="0">
              <a:solidFill>
                <a:srgbClr val="FFFFFF"/>
              </a:solidFill>
            </a:endParaRPr>
          </a:p>
        </p:txBody>
      </p:sp>
      <p:sp>
        <p:nvSpPr>
          <p:cNvPr id="54" name="Rectangle 53"/>
          <p:cNvSpPr/>
          <p:nvPr/>
        </p:nvSpPr>
        <p:spPr>
          <a:xfrm>
            <a:off x="427467" y="5484036"/>
            <a:ext cx="1675325" cy="192545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1</a:t>
            </a:r>
          </a:p>
          <a:p>
            <a:pPr algn="ctr"/>
            <a:r>
              <a:rPr lang="da-DK" sz="1200" dirty="0">
                <a:solidFill>
                  <a:srgbClr val="FFFFFF"/>
                </a:solidFill>
              </a:rPr>
              <a:t>Xxxxx xxxxx xxxxxx xxx</a:t>
            </a:r>
            <a:endParaRPr lang="en-US" sz="1800" dirty="0">
              <a:solidFill>
                <a:srgbClr val="FFFFFF"/>
              </a:solidFill>
            </a:endParaRPr>
          </a:p>
        </p:txBody>
      </p:sp>
      <p:sp>
        <p:nvSpPr>
          <p:cNvPr id="55" name="Freeform 54"/>
          <p:cNvSpPr/>
          <p:nvPr/>
        </p:nvSpPr>
        <p:spPr>
          <a:xfrm rot="16200000" flipH="1">
            <a:off x="1424872" y="4109277"/>
            <a:ext cx="371811" cy="2377713"/>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56" name="Freeform 55"/>
          <p:cNvSpPr/>
          <p:nvPr/>
        </p:nvSpPr>
        <p:spPr>
          <a:xfrm rot="5400000">
            <a:off x="4351009" y="4484834"/>
            <a:ext cx="372156" cy="1626257"/>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57" name="Freeform 56"/>
          <p:cNvSpPr/>
          <p:nvPr/>
        </p:nvSpPr>
        <p:spPr>
          <a:xfrm rot="5400000">
            <a:off x="5651941" y="4109278"/>
            <a:ext cx="371811" cy="2377713"/>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0587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300"/>
                                        <p:tgtEl>
                                          <p:spTgt spid="54"/>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55"/>
                                        </p:tgtEl>
                                        <p:attrNameLst>
                                          <p:attrName>style.visibility</p:attrName>
                                        </p:attrNameLst>
                                      </p:cBhvr>
                                      <p:to>
                                        <p:strVal val="visible"/>
                                      </p:to>
                                    </p:set>
                                    <p:animEffect transition="in" filter="wipe(down)">
                                      <p:cBhvr>
                                        <p:cTn id="10" dur="300"/>
                                        <p:tgtEl>
                                          <p:spTgt spid="55"/>
                                        </p:tgtEl>
                                      </p:cBhvr>
                                    </p:animEffect>
                                  </p:childTnLst>
                                </p:cTn>
                              </p:par>
                              <p:par>
                                <p:cTn id="11" presetID="22" presetClass="entr" presetSubtype="4" fill="hold" grpId="0" nodeType="withEffect">
                                  <p:stCondLst>
                                    <p:cond delay="40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300"/>
                                        <p:tgtEl>
                                          <p:spTgt spid="8"/>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51"/>
                                        </p:tgtEl>
                                        <p:attrNameLst>
                                          <p:attrName>style.visibility</p:attrName>
                                        </p:attrNameLst>
                                      </p:cBhvr>
                                      <p:to>
                                        <p:strVal val="visible"/>
                                      </p:to>
                                    </p:set>
                                    <p:animEffect transition="in" filter="wipe(down)">
                                      <p:cBhvr>
                                        <p:cTn id="16" dur="300"/>
                                        <p:tgtEl>
                                          <p:spTgt spid="51"/>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300"/>
                                        <p:tgtEl>
                                          <p:spTgt spid="50"/>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300"/>
                                        <p:tgtEl>
                                          <p:spTgt spid="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22" presetClass="entr" presetSubtype="4" fill="hold" grpId="0" nodeType="withEffect">
                                  <p:stCondLst>
                                    <p:cond delay="600"/>
                                  </p:stCondLst>
                                  <p:childTnLst>
                                    <p:set>
                                      <p:cBhvr>
                                        <p:cTn id="27" dur="1" fill="hold">
                                          <p:stCondLst>
                                            <p:cond delay="0"/>
                                          </p:stCondLst>
                                        </p:cTn>
                                        <p:tgtEl>
                                          <p:spTgt spid="52"/>
                                        </p:tgtEl>
                                        <p:attrNameLst>
                                          <p:attrName>style.visibility</p:attrName>
                                        </p:attrNameLst>
                                      </p:cBhvr>
                                      <p:to>
                                        <p:strVal val="visible"/>
                                      </p:to>
                                    </p:set>
                                    <p:animEffect transition="in" filter="wipe(down)">
                                      <p:cBhvr>
                                        <p:cTn id="28" dur="300"/>
                                        <p:tgtEl>
                                          <p:spTgt spid="52"/>
                                        </p:tgtEl>
                                      </p:cBhvr>
                                    </p:animEffect>
                                  </p:childTnLst>
                                </p:cTn>
                              </p:par>
                              <p:par>
                                <p:cTn id="29" presetID="22" presetClass="entr" presetSubtype="4" fill="hold" grpId="0" nodeType="withEffect">
                                  <p:stCondLst>
                                    <p:cond delay="800"/>
                                  </p:stCondLst>
                                  <p:childTnLst>
                                    <p:set>
                                      <p:cBhvr>
                                        <p:cTn id="30" dur="1" fill="hold">
                                          <p:stCondLst>
                                            <p:cond delay="0"/>
                                          </p:stCondLst>
                                        </p:cTn>
                                        <p:tgtEl>
                                          <p:spTgt spid="56"/>
                                        </p:tgtEl>
                                        <p:attrNameLst>
                                          <p:attrName>style.visibility</p:attrName>
                                        </p:attrNameLst>
                                      </p:cBhvr>
                                      <p:to>
                                        <p:strVal val="visible"/>
                                      </p:to>
                                    </p:set>
                                    <p:animEffect transition="in" filter="wipe(down)">
                                      <p:cBhvr>
                                        <p:cTn id="31" dur="300"/>
                                        <p:tgtEl>
                                          <p:spTgt spid="56"/>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300"/>
                                        <p:tgtEl>
                                          <p:spTgt spid="6"/>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300"/>
                                        <p:tgtEl>
                                          <p:spTgt spid="22"/>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300"/>
                                        <p:tgtEl>
                                          <p:spTgt spid="20"/>
                                        </p:tgtEl>
                                      </p:cBhvr>
                                    </p:animEffect>
                                  </p:childTnLst>
                                </p:cTn>
                              </p:par>
                              <p:par>
                                <p:cTn id="41" presetID="22" presetClass="entr" presetSubtype="4" fill="hold" grpId="0" nodeType="withEffect">
                                  <p:stCondLst>
                                    <p:cond delay="900"/>
                                  </p:stCondLst>
                                  <p:childTnLst>
                                    <p:set>
                                      <p:cBhvr>
                                        <p:cTn id="42" dur="1" fill="hold">
                                          <p:stCondLst>
                                            <p:cond delay="0"/>
                                          </p:stCondLst>
                                        </p:cTn>
                                        <p:tgtEl>
                                          <p:spTgt spid="53"/>
                                        </p:tgtEl>
                                        <p:attrNameLst>
                                          <p:attrName>style.visibility</p:attrName>
                                        </p:attrNameLst>
                                      </p:cBhvr>
                                      <p:to>
                                        <p:strVal val="visible"/>
                                      </p:to>
                                    </p:set>
                                    <p:animEffect transition="in" filter="wipe(down)">
                                      <p:cBhvr>
                                        <p:cTn id="43" dur="300"/>
                                        <p:tgtEl>
                                          <p:spTgt spid="53"/>
                                        </p:tgtEl>
                                      </p:cBhvr>
                                    </p:animEffect>
                                  </p:childTnLst>
                                </p:cTn>
                              </p:par>
                              <p:par>
                                <p:cTn id="44" presetID="22" presetClass="entr" presetSubtype="4" fill="hold" grpId="0" nodeType="withEffect">
                                  <p:stCondLst>
                                    <p:cond delay="1100"/>
                                  </p:stCondLst>
                                  <p:childTnLst>
                                    <p:set>
                                      <p:cBhvr>
                                        <p:cTn id="45" dur="1" fill="hold">
                                          <p:stCondLst>
                                            <p:cond delay="0"/>
                                          </p:stCondLst>
                                        </p:cTn>
                                        <p:tgtEl>
                                          <p:spTgt spid="57"/>
                                        </p:tgtEl>
                                        <p:attrNameLst>
                                          <p:attrName>style.visibility</p:attrName>
                                        </p:attrNameLst>
                                      </p:cBhvr>
                                      <p:to>
                                        <p:strVal val="visible"/>
                                      </p:to>
                                    </p:set>
                                    <p:animEffect transition="in" filter="wipe(down)">
                                      <p:cBhvr>
                                        <p:cTn id="46" dur="300"/>
                                        <p:tgtEl>
                                          <p:spTgt spid="57"/>
                                        </p:tgtEl>
                                      </p:cBhvr>
                                    </p:animEffect>
                                  </p:childTnLst>
                                </p:cTn>
                              </p:par>
                              <p:par>
                                <p:cTn id="47" presetID="22" presetClass="entr" presetSubtype="4" fill="hold" grpId="0" nodeType="withEffect">
                                  <p:stCondLst>
                                    <p:cond delay="130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300"/>
                                        <p:tgtEl>
                                          <p:spTgt spid="7"/>
                                        </p:tgtEl>
                                      </p:cBhvr>
                                    </p:animEffect>
                                  </p:childTnLst>
                                </p:cTn>
                              </p:par>
                              <p:par>
                                <p:cTn id="50" presetID="10" presetClass="entr" presetSubtype="0" fill="hold" grpId="0" nodeType="withEffect">
                                  <p:stCondLst>
                                    <p:cond delay="130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300"/>
                                        <p:tgtEl>
                                          <p:spTgt spid="23"/>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par>
                                <p:cTn id="68" presetID="10" presetClass="entr" presetSubtype="0" fill="hold" grpId="0" nodeType="withEffect">
                                  <p:stCondLst>
                                    <p:cond delay="130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animBg="1"/>
      <p:bldP spid="21" grpId="0" animBg="1"/>
      <p:bldP spid="22" grpId="0" animBg="1"/>
      <p:bldP spid="23" grpId="0" animBg="1"/>
      <p:bldGraphic spid="41" grpId="0">
        <p:bldAsOne/>
      </p:bldGraphic>
      <p:bldGraphic spid="42" grpId="0">
        <p:bldAsOne/>
      </p:bldGraphic>
      <p:bldP spid="43" grpId="0"/>
      <p:bldP spid="44" grpId="0"/>
      <p:bldP spid="45" grpId="0"/>
      <p:bldP spid="46" grpId="0"/>
      <p:bldP spid="50" grpId="0" animBg="1"/>
      <p:bldP spid="51" grpId="0" animBg="1"/>
      <p:bldP spid="52" grpId="0" animBg="1"/>
      <p:bldP spid="53" grpId="0" animBg="1"/>
      <p:bldP spid="54" grpId="0" animBg="1"/>
      <p:bldP spid="55" grpId="0" animBg="1"/>
      <p:bldP spid="56" grpId="0" animBg="1"/>
      <p:bldP spid="5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xx </a:t>
            </a:r>
            <a:r>
              <a:rPr lang="en-US" dirty="0" err="1"/>
              <a:t>xx</a:t>
            </a:r>
            <a:r>
              <a:rPr lang="en-US" dirty="0"/>
              <a:t> </a:t>
            </a:r>
            <a:r>
              <a:rPr lang="en-US" dirty="0" err="1"/>
              <a:t>xxxxx</a:t>
            </a:r>
            <a:r>
              <a:rPr lang="en-US" dirty="0"/>
              <a:t> x </a:t>
            </a:r>
            <a:r>
              <a:rPr lang="en-US" dirty="0" err="1"/>
              <a:t>x</a:t>
            </a:r>
            <a:endParaRPr lang="en-US" dirty="0"/>
          </a:p>
        </p:txBody>
      </p:sp>
      <p:sp>
        <p:nvSpPr>
          <p:cNvPr id="10" name="Rectangle 9"/>
          <p:cNvSpPr/>
          <p:nvPr/>
        </p:nvSpPr>
        <p:spPr>
          <a:xfrm>
            <a:off x="4860701" y="1600201"/>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Xxxxxxx</a:t>
            </a:r>
            <a:r>
              <a:rPr lang="en-US" sz="1600" dirty="0">
                <a:solidFill>
                  <a:srgbClr val="FFFFFF"/>
                </a:solidFill>
              </a:rPr>
              <a:t> X </a:t>
            </a:r>
            <a:r>
              <a:rPr lang="en-US" sz="1600" dirty="0" err="1">
                <a:solidFill>
                  <a:srgbClr val="FFFFFF"/>
                </a:solidFill>
              </a:rPr>
              <a:t>x</a:t>
            </a:r>
            <a:endParaRPr lang="en-US" sz="1600" dirty="0">
              <a:solidFill>
                <a:srgbClr val="FFFFFF"/>
              </a:solidFill>
            </a:endParaRPr>
          </a:p>
        </p:txBody>
      </p:sp>
      <p:sp>
        <p:nvSpPr>
          <p:cNvPr id="11" name="Rectangle 10"/>
          <p:cNvSpPr/>
          <p:nvPr/>
        </p:nvSpPr>
        <p:spPr>
          <a:xfrm>
            <a:off x="449495" y="5252290"/>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X1</a:t>
            </a:r>
          </a:p>
        </p:txBody>
      </p:sp>
      <p:sp>
        <p:nvSpPr>
          <p:cNvPr id="12" name="Rectangle 11"/>
          <p:cNvSpPr/>
          <p:nvPr/>
        </p:nvSpPr>
        <p:spPr>
          <a:xfrm>
            <a:off x="2786293" y="5252290"/>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X2</a:t>
            </a:r>
          </a:p>
        </p:txBody>
      </p:sp>
      <p:sp>
        <p:nvSpPr>
          <p:cNvPr id="13" name="Oval 12"/>
          <p:cNvSpPr/>
          <p:nvPr/>
        </p:nvSpPr>
        <p:spPr>
          <a:xfrm>
            <a:off x="4860702" y="5139829"/>
            <a:ext cx="809252" cy="804729"/>
          </a:xfrm>
          <a:prstGeom prst="ellipse">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80297" tIns="179347" rIns="180297" bIns="179347" numCol="1" spcCol="1270" anchor="ctr" anchorCtr="0">
            <a:noAutofit/>
          </a:bodyPr>
          <a:lstStyle/>
          <a:p>
            <a:pPr algn="ctr" defTabSz="711182">
              <a:lnSpc>
                <a:spcPct val="90000"/>
              </a:lnSpc>
              <a:spcBef>
                <a:spcPct val="0"/>
              </a:spcBef>
              <a:spcAft>
                <a:spcPct val="35000"/>
              </a:spcAft>
            </a:pPr>
            <a:r>
              <a:rPr lang="en-US" sz="1600" dirty="0">
                <a:solidFill>
                  <a:srgbClr val="FFFFFF"/>
                </a:solidFill>
              </a:rPr>
              <a:t>Xxx</a:t>
            </a:r>
          </a:p>
        </p:txBody>
      </p:sp>
      <p:sp>
        <p:nvSpPr>
          <p:cNvPr id="14" name="Rectangle 13"/>
          <p:cNvSpPr/>
          <p:nvPr/>
        </p:nvSpPr>
        <p:spPr>
          <a:xfrm>
            <a:off x="1224305" y="3372116"/>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a:t>
            </a:r>
          </a:p>
        </p:txBody>
      </p:sp>
      <p:sp>
        <p:nvSpPr>
          <p:cNvPr id="15" name="Rectangle 14"/>
          <p:cNvSpPr/>
          <p:nvPr/>
        </p:nvSpPr>
        <p:spPr>
          <a:xfrm>
            <a:off x="4860701" y="3372116"/>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a:t>
            </a:r>
          </a:p>
        </p:txBody>
      </p:sp>
      <p:sp>
        <p:nvSpPr>
          <p:cNvPr id="16" name="Rectangle 15"/>
          <p:cNvSpPr/>
          <p:nvPr/>
        </p:nvSpPr>
        <p:spPr>
          <a:xfrm>
            <a:off x="8497097" y="3372116"/>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a:t>
            </a:r>
          </a:p>
        </p:txBody>
      </p:sp>
      <p:cxnSp>
        <p:nvCxnSpPr>
          <p:cNvPr id="20" name="Elbow Connector 19"/>
          <p:cNvCxnSpPr>
            <a:stCxn id="10" idx="2"/>
            <a:endCxn id="42" idx="0"/>
          </p:cNvCxnSpPr>
          <p:nvPr/>
        </p:nvCxnSpPr>
        <p:spPr>
          <a:xfrm rot="16200000" flipH="1">
            <a:off x="7600259" y="602263"/>
            <a:ext cx="480904" cy="3636397"/>
          </a:xfrm>
          <a:prstGeom prst="bentConnector3">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963864" y="602265"/>
            <a:ext cx="480904" cy="3636395"/>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22513" y="2180010"/>
            <a:ext cx="1" cy="510606"/>
          </a:xfrm>
          <a:prstGeom prst="straightConnector1">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464808" y="2660914"/>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sp>
        <p:nvSpPr>
          <p:cNvPr id="41" name="Rectangle 40"/>
          <p:cNvSpPr/>
          <p:nvPr/>
        </p:nvSpPr>
        <p:spPr>
          <a:xfrm>
            <a:off x="5101204" y="2690616"/>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sp>
        <p:nvSpPr>
          <p:cNvPr id="42" name="Rectangle 41"/>
          <p:cNvSpPr/>
          <p:nvPr/>
        </p:nvSpPr>
        <p:spPr>
          <a:xfrm>
            <a:off x="8737600" y="2660914"/>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cxnSp>
        <p:nvCxnSpPr>
          <p:cNvPr id="52" name="Straight Arrow Connector 51"/>
          <p:cNvCxnSpPr>
            <a:stCxn id="41" idx="2"/>
            <a:endCxn id="15" idx="0"/>
          </p:cNvCxnSpPr>
          <p:nvPr/>
        </p:nvCxnSpPr>
        <p:spPr>
          <a:xfrm flipH="1">
            <a:off x="6022513" y="3035326"/>
            <a:ext cx="1" cy="336790"/>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658909" y="3005624"/>
            <a:ext cx="1" cy="36649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386117" y="3005624"/>
            <a:ext cx="1" cy="36649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566169" y="3607779"/>
            <a:ext cx="475803" cy="1164094"/>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00713"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X1</a:t>
            </a:r>
          </a:p>
        </p:txBody>
      </p:sp>
      <p:cxnSp>
        <p:nvCxnSpPr>
          <p:cNvPr id="65" name="Straight Arrow Connector 64"/>
          <p:cNvCxnSpPr>
            <a:stCxn id="64" idx="2"/>
            <a:endCxn id="11" idx="0"/>
          </p:cNvCxnSpPr>
          <p:nvPr/>
        </p:nvCxnSpPr>
        <p:spPr>
          <a:xfrm>
            <a:off x="1222023" y="4772438"/>
            <a:ext cx="4088" cy="47985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41600"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X2</a:t>
            </a:r>
          </a:p>
        </p:txBody>
      </p:sp>
      <p:cxnSp>
        <p:nvCxnSpPr>
          <p:cNvPr id="72" name="Elbow Connector 71"/>
          <p:cNvCxnSpPr>
            <a:stCxn id="14" idx="2"/>
            <a:endCxn id="71" idx="0"/>
          </p:cNvCxnSpPr>
          <p:nvPr/>
        </p:nvCxnSpPr>
        <p:spPr>
          <a:xfrm rot="16200000" flipH="1">
            <a:off x="2736612" y="3601429"/>
            <a:ext cx="475803" cy="1176793"/>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562909" y="4772438"/>
            <a:ext cx="1" cy="47985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6375074" y="5139829"/>
            <a:ext cx="809252" cy="804729"/>
          </a:xfrm>
          <a:prstGeom prst="ellipse">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80297" tIns="179347" rIns="180297" bIns="179347" numCol="1" spcCol="1270" anchor="ctr" anchorCtr="0">
            <a:noAutofit/>
          </a:bodyPr>
          <a:lstStyle/>
          <a:p>
            <a:pPr algn="ctr" defTabSz="711182">
              <a:lnSpc>
                <a:spcPct val="90000"/>
              </a:lnSpc>
              <a:spcBef>
                <a:spcPct val="0"/>
              </a:spcBef>
              <a:spcAft>
                <a:spcPct val="35000"/>
              </a:spcAft>
            </a:pPr>
            <a:r>
              <a:rPr lang="en-US" sz="1600" dirty="0">
                <a:solidFill>
                  <a:srgbClr val="FFFFFF"/>
                </a:solidFill>
              </a:rPr>
              <a:t>Xx</a:t>
            </a:r>
          </a:p>
        </p:txBody>
      </p:sp>
      <p:sp>
        <p:nvSpPr>
          <p:cNvPr id="89" name="Rectangle 88"/>
          <p:cNvSpPr/>
          <p:nvPr/>
        </p:nvSpPr>
        <p:spPr>
          <a:xfrm>
            <a:off x="7702701" y="5252290"/>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X1</a:t>
            </a:r>
          </a:p>
        </p:txBody>
      </p:sp>
      <p:sp>
        <p:nvSpPr>
          <p:cNvPr id="90" name="Rectangle 89"/>
          <p:cNvSpPr/>
          <p:nvPr/>
        </p:nvSpPr>
        <p:spPr>
          <a:xfrm>
            <a:off x="10039500" y="5252290"/>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X2</a:t>
            </a:r>
          </a:p>
        </p:txBody>
      </p:sp>
      <p:cxnSp>
        <p:nvCxnSpPr>
          <p:cNvPr id="91" name="Elbow Connector 90"/>
          <p:cNvCxnSpPr>
            <a:stCxn id="16" idx="2"/>
            <a:endCxn id="92" idx="0"/>
          </p:cNvCxnSpPr>
          <p:nvPr/>
        </p:nvCxnSpPr>
        <p:spPr>
          <a:xfrm rot="5400000">
            <a:off x="8829169" y="3597987"/>
            <a:ext cx="475803" cy="1183679"/>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553920"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X1</a:t>
            </a:r>
          </a:p>
        </p:txBody>
      </p:sp>
      <p:cxnSp>
        <p:nvCxnSpPr>
          <p:cNvPr id="93" name="Straight Arrow Connector 92"/>
          <p:cNvCxnSpPr>
            <a:stCxn id="92" idx="2"/>
            <a:endCxn id="89" idx="0"/>
          </p:cNvCxnSpPr>
          <p:nvPr/>
        </p:nvCxnSpPr>
        <p:spPr>
          <a:xfrm>
            <a:off x="8475230" y="4772438"/>
            <a:ext cx="4087" cy="47985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894807"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X2</a:t>
            </a:r>
          </a:p>
        </p:txBody>
      </p:sp>
      <p:cxnSp>
        <p:nvCxnSpPr>
          <p:cNvPr id="95" name="Elbow Connector 94"/>
          <p:cNvCxnSpPr>
            <a:stCxn id="16" idx="2"/>
            <a:endCxn id="94" idx="0"/>
          </p:cNvCxnSpPr>
          <p:nvPr/>
        </p:nvCxnSpPr>
        <p:spPr>
          <a:xfrm rot="16200000" flipH="1">
            <a:off x="9999612" y="3611222"/>
            <a:ext cx="475803" cy="1157208"/>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16116" y="4772438"/>
            <a:ext cx="1" cy="47985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860701" y="4427729"/>
            <a:ext cx="2323624"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Xx xxx </a:t>
            </a:r>
            <a:r>
              <a:rPr lang="en-US" sz="1600" dirty="0" err="1">
                <a:solidFill>
                  <a:schemeClr val="tx1"/>
                </a:solidFill>
              </a:rPr>
              <a:t>xxxx</a:t>
            </a:r>
            <a:r>
              <a:rPr lang="en-US" sz="1600" dirty="0">
                <a:solidFill>
                  <a:schemeClr val="tx1"/>
                </a:solidFill>
              </a:rPr>
              <a:t> xx </a:t>
            </a:r>
            <a:r>
              <a:rPr lang="en-US" sz="1600" dirty="0" err="1">
                <a:solidFill>
                  <a:schemeClr val="tx1"/>
                </a:solidFill>
              </a:rPr>
              <a:t>xxxx</a:t>
            </a:r>
            <a:r>
              <a:rPr lang="en-US" sz="1600" dirty="0">
                <a:solidFill>
                  <a:schemeClr val="tx1"/>
                </a:solidFill>
              </a:rPr>
              <a:t>?</a:t>
            </a:r>
          </a:p>
        </p:txBody>
      </p:sp>
      <p:cxnSp>
        <p:nvCxnSpPr>
          <p:cNvPr id="35" name="Elbow Connector 34"/>
          <p:cNvCxnSpPr>
            <a:stCxn id="104" idx="2"/>
            <a:endCxn id="78" idx="0"/>
          </p:cNvCxnSpPr>
          <p:nvPr/>
        </p:nvCxnSpPr>
        <p:spPr>
          <a:xfrm rot="16200000" flipH="1">
            <a:off x="6217411" y="4577540"/>
            <a:ext cx="367390" cy="757187"/>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104" idx="2"/>
            <a:endCxn id="13" idx="0"/>
          </p:cNvCxnSpPr>
          <p:nvPr/>
        </p:nvCxnSpPr>
        <p:spPr>
          <a:xfrm rot="5400000">
            <a:off x="5460226" y="4577542"/>
            <a:ext cx="367390" cy="757185"/>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15" idx="2"/>
            <a:endCxn id="104" idx="0"/>
          </p:cNvCxnSpPr>
          <p:nvPr/>
        </p:nvCxnSpPr>
        <p:spPr>
          <a:xfrm>
            <a:off x="6022513" y="3951925"/>
            <a:ext cx="0" cy="475804"/>
          </a:xfrm>
          <a:prstGeom prst="straightConnector1">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864587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7428147" y="2276872"/>
            <a:ext cx="3572977" cy="480131"/>
          </a:xfrm>
          <a:prstGeom prst="rect">
            <a:avLst/>
          </a:prstGeom>
          <a:noFill/>
        </p:spPr>
        <p:txBody>
          <a:bodyPr wrap="square" rtlCol="0">
            <a:spAutoFit/>
          </a:bodyPr>
          <a:lstStyle/>
          <a:p>
            <a:pPr>
              <a:lnSpc>
                <a:spcPct val="90000"/>
              </a:lnSpc>
            </a:pPr>
            <a:r>
              <a:rPr lang="en-US" sz="1400" dirty="0" err="1"/>
              <a:t>Xxxx</a:t>
            </a:r>
            <a:r>
              <a:rPr lang="en-US" sz="1400" dirty="0"/>
              <a:t> xxx xx x </a:t>
            </a:r>
            <a:r>
              <a:rPr lang="en-US" sz="1400" dirty="0" err="1"/>
              <a:t>xxxxxx</a:t>
            </a:r>
            <a:r>
              <a:rPr lang="en-US" sz="1400" dirty="0"/>
              <a:t> xx </a:t>
            </a:r>
            <a:r>
              <a:rPr lang="en-US" sz="1400" dirty="0" err="1"/>
              <a:t>xxxxx</a:t>
            </a:r>
            <a:r>
              <a:rPr lang="en-US" sz="1400" dirty="0"/>
              <a:t> xx. Xx </a:t>
            </a:r>
            <a:r>
              <a:rPr lang="en-US" sz="1400" dirty="0" err="1"/>
              <a:t>xxxx</a:t>
            </a:r>
            <a:r>
              <a:rPr lang="en-US" sz="1400" dirty="0"/>
              <a:t> x </a:t>
            </a:r>
            <a:r>
              <a:rPr lang="en-US" sz="1400" dirty="0" err="1"/>
              <a:t>xxxxxxxx</a:t>
            </a:r>
            <a:r>
              <a:rPr lang="en-US" sz="1400" dirty="0"/>
              <a:t> xx </a:t>
            </a:r>
            <a:r>
              <a:rPr lang="en-US" sz="1400" dirty="0" err="1"/>
              <a:t>xxxx</a:t>
            </a:r>
            <a:r>
              <a:rPr lang="en-US" sz="1400" dirty="0"/>
              <a:t> </a:t>
            </a:r>
            <a:r>
              <a:rPr lang="en-US" sz="1400" dirty="0" err="1"/>
              <a:t>xxxxxxx</a:t>
            </a:r>
            <a:r>
              <a:rPr lang="en-US" sz="1400" dirty="0"/>
              <a:t> xxx.</a:t>
            </a:r>
          </a:p>
        </p:txBody>
      </p:sp>
      <p:sp>
        <p:nvSpPr>
          <p:cNvPr id="9" name="TextBox 8"/>
          <p:cNvSpPr txBox="1"/>
          <p:nvPr/>
        </p:nvSpPr>
        <p:spPr>
          <a:xfrm>
            <a:off x="7428148" y="3121254"/>
            <a:ext cx="3789001" cy="480131"/>
          </a:xfrm>
          <a:prstGeom prst="rect">
            <a:avLst/>
          </a:prstGeom>
          <a:noFill/>
        </p:spPr>
        <p:txBody>
          <a:bodyPr wrap="square" rtlCol="0">
            <a:spAutoFit/>
          </a:bodyPr>
          <a:lstStyle/>
          <a:p>
            <a:pPr>
              <a:lnSpc>
                <a:spcPct val="90000"/>
              </a:lnSpc>
            </a:pPr>
            <a:r>
              <a:rPr lang="en-US" sz="1400" dirty="0"/>
              <a:t>Executives and directors need a trusted source of industry news that helps them lead</a:t>
            </a:r>
          </a:p>
        </p:txBody>
      </p:sp>
      <p:sp>
        <p:nvSpPr>
          <p:cNvPr id="10" name="TextBox 9"/>
          <p:cNvSpPr txBox="1"/>
          <p:nvPr/>
        </p:nvSpPr>
        <p:spPr>
          <a:xfrm>
            <a:off x="7428148" y="3983952"/>
            <a:ext cx="3572976" cy="674031"/>
          </a:xfrm>
          <a:prstGeom prst="rect">
            <a:avLst/>
          </a:prstGeom>
          <a:noFill/>
        </p:spPr>
        <p:txBody>
          <a:bodyPr wrap="square" rtlCol="0">
            <a:spAutoFit/>
          </a:bodyPr>
          <a:lstStyle/>
          <a:p>
            <a:pPr>
              <a:lnSpc>
                <a:spcPct val="90000"/>
              </a:lnSpc>
            </a:pPr>
            <a:r>
              <a:rPr lang="en-US" sz="1400" dirty="0"/>
              <a:t>Managers do not understand how to manage new global generation of mobile individuals</a:t>
            </a:r>
          </a:p>
        </p:txBody>
      </p:sp>
      <p:sp>
        <p:nvSpPr>
          <p:cNvPr id="11" name="TextBox 10"/>
          <p:cNvSpPr txBox="1"/>
          <p:nvPr/>
        </p:nvSpPr>
        <p:spPr>
          <a:xfrm>
            <a:off x="7428148" y="4825456"/>
            <a:ext cx="3789001" cy="867930"/>
          </a:xfrm>
          <a:prstGeom prst="rect">
            <a:avLst/>
          </a:prstGeom>
          <a:noFill/>
        </p:spPr>
        <p:txBody>
          <a:bodyPr wrap="square" rtlCol="0">
            <a:spAutoFit/>
          </a:bodyPr>
          <a:lstStyle/>
          <a:p>
            <a:pPr>
              <a:lnSpc>
                <a:spcPct val="90000"/>
              </a:lnSpc>
            </a:pPr>
            <a:r>
              <a:rPr lang="en-US" sz="140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ext uri="{D42A27DB-BD31-4B8C-83A1-F6EECF244321}">
                <p14:modId xmlns:p14="http://schemas.microsoft.com/office/powerpoint/2010/main" val="3546401308"/>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pic>
        <p:nvPicPr>
          <p:cNvPr id="22" name="Picture 21">
            <a:hlinkClick r:id="rId7"/>
          </p:cNvPr>
          <p:cNvPicPr>
            <a:picLocks noChangeAspect="1"/>
          </p:cNvPicPr>
          <p:nvPr/>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xxxxxxxx</a:t>
            </a:r>
            <a:r>
              <a:rPr lang="en-US" dirty="0"/>
              <a:t> x</a:t>
            </a:r>
          </a:p>
        </p:txBody>
      </p:sp>
      <p:sp>
        <p:nvSpPr>
          <p:cNvPr id="3" name="Text Placeholder 2"/>
          <p:cNvSpPr>
            <a:spLocks noGrp="1"/>
          </p:cNvSpPr>
          <p:nvPr>
            <p:ph type="body" sz="quarter" idx="10"/>
          </p:nvPr>
        </p:nvSpPr>
        <p:spPr/>
        <p:txBody>
          <a:bodyPr/>
          <a:lstStyle/>
          <a:p>
            <a:r>
              <a:rPr lang="en-US" dirty="0" err="1"/>
              <a:t>Xxxxxxxxxx</a:t>
            </a:r>
            <a:r>
              <a:rPr lang="en-US" dirty="0"/>
              <a:t> </a:t>
            </a:r>
            <a:r>
              <a:rPr lang="en-US" dirty="0" err="1"/>
              <a:t>xxxxxx</a:t>
            </a:r>
            <a:r>
              <a:rPr lang="en-US" dirty="0"/>
              <a:t> x </a:t>
            </a:r>
            <a:r>
              <a:rPr lang="en-US" dirty="0" err="1"/>
              <a:t>xxxx</a:t>
            </a:r>
            <a:r>
              <a:rPr lang="en-US" dirty="0"/>
              <a:t> </a:t>
            </a:r>
            <a:r>
              <a:rPr lang="en-US" dirty="0" err="1"/>
              <a:t>xxxxxxxx</a:t>
            </a:r>
            <a:r>
              <a:rPr lang="en-US" dirty="0"/>
              <a:t> </a:t>
            </a:r>
            <a:r>
              <a:rPr lang="en-US" dirty="0" err="1"/>
              <a:t>xxxxx</a:t>
            </a:r>
            <a:r>
              <a:rPr lang="en-US" dirty="0"/>
              <a:t> x</a:t>
            </a:r>
          </a:p>
        </p:txBody>
      </p:sp>
      <p:sp>
        <p:nvSpPr>
          <p:cNvPr id="33" name="Rounded Rectangle 32"/>
          <p:cNvSpPr/>
          <p:nvPr/>
        </p:nvSpPr>
        <p:spPr>
          <a:xfrm>
            <a:off x="6489068" y="2857884"/>
            <a:ext cx="958761" cy="2769205"/>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ounded Rectangle 32"/>
          <p:cNvSpPr/>
          <p:nvPr/>
        </p:nvSpPr>
        <p:spPr>
          <a:xfrm>
            <a:off x="6821619" y="4413727"/>
            <a:ext cx="626211" cy="1220731"/>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ounded Rectangle 32"/>
          <p:cNvSpPr/>
          <p:nvPr/>
        </p:nvSpPr>
        <p:spPr>
          <a:xfrm flipH="1">
            <a:off x="4914788" y="2050784"/>
            <a:ext cx="1236715" cy="3576304"/>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ounded Rectangle 32"/>
          <p:cNvSpPr/>
          <p:nvPr/>
        </p:nvSpPr>
        <p:spPr>
          <a:xfrm flipH="1">
            <a:off x="4888801" y="3461898"/>
            <a:ext cx="926585" cy="2165191"/>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2"/>
          <p:cNvSpPr/>
          <p:nvPr/>
        </p:nvSpPr>
        <p:spPr>
          <a:xfrm flipH="1">
            <a:off x="4880003" y="4949979"/>
            <a:ext cx="599535" cy="677109"/>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4832501" y="6054453"/>
            <a:ext cx="844617" cy="9802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1" name="Rectangle 40"/>
          <p:cNvSpPr/>
          <p:nvPr/>
        </p:nvSpPr>
        <p:spPr>
          <a:xfrm>
            <a:off x="5673010" y="6054453"/>
            <a:ext cx="930991" cy="98024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2" name="Rectangle 41"/>
          <p:cNvSpPr/>
          <p:nvPr/>
        </p:nvSpPr>
        <p:spPr>
          <a:xfrm>
            <a:off x="6599873" y="6048201"/>
            <a:ext cx="844617" cy="98024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3" name="Rectangle 42"/>
          <p:cNvSpPr/>
          <p:nvPr/>
        </p:nvSpPr>
        <p:spPr>
          <a:xfrm>
            <a:off x="3988937" y="6054453"/>
            <a:ext cx="844617" cy="9802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4" name="Rectangle 43"/>
          <p:cNvSpPr/>
          <p:nvPr/>
        </p:nvSpPr>
        <p:spPr>
          <a:xfrm>
            <a:off x="7441557" y="6048201"/>
            <a:ext cx="844617" cy="98024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100" name="Freeform 99"/>
          <p:cNvSpPr/>
          <p:nvPr/>
        </p:nvSpPr>
        <p:spPr>
          <a:xfrm>
            <a:off x="3991057" y="5627088"/>
            <a:ext cx="1672492" cy="430779"/>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983443" y="0"/>
                </a:moveTo>
                <a:lnTo>
                  <a:pt x="986644" y="0"/>
                </a:lnTo>
                <a:lnTo>
                  <a:pt x="1058224" y="0"/>
                </a:lnTo>
                <a:lnTo>
                  <a:pt x="1063213" y="0"/>
                </a:lnTo>
                <a:lnTo>
                  <a:pt x="1174598" y="0"/>
                </a:lnTo>
                <a:lnTo>
                  <a:pt x="1226451" y="0"/>
                </a:lnTo>
                <a:lnTo>
                  <a:pt x="1254368" y="0"/>
                </a:lnTo>
                <a:lnTo>
                  <a:pt x="1254369" y="0"/>
                </a:lnTo>
                <a:lnTo>
                  <a:pt x="632881" y="323084"/>
                </a:lnTo>
                <a:lnTo>
                  <a:pt x="488294" y="323084"/>
                </a:lnTo>
                <a:lnTo>
                  <a:pt x="436736" y="323084"/>
                </a:lnTo>
                <a:lnTo>
                  <a:pt x="408524" y="323084"/>
                </a:lnTo>
                <a:lnTo>
                  <a:pt x="297139" y="323084"/>
                </a:lnTo>
                <a:lnTo>
                  <a:pt x="239807" y="323084"/>
                </a:lnTo>
                <a:lnTo>
                  <a:pt x="217369" y="323084"/>
                </a:lnTo>
                <a:lnTo>
                  <a:pt x="0" y="323084"/>
                </a:lnTo>
                <a:lnTo>
                  <a:pt x="972326" y="4689"/>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71" name="Freeform 70"/>
          <p:cNvSpPr/>
          <p:nvPr/>
        </p:nvSpPr>
        <p:spPr>
          <a:xfrm>
            <a:off x="4809067" y="5627088"/>
            <a:ext cx="1181101" cy="430779"/>
          </a:xfrm>
          <a:custGeom>
            <a:avLst/>
            <a:gdLst>
              <a:gd name="connsiteX0" fmla="*/ 629306 w 885826"/>
              <a:gd name="connsiteY0" fmla="*/ 0 h 323084"/>
              <a:gd name="connsiteX1" fmla="*/ 629925 w 885826"/>
              <a:gd name="connsiteY1" fmla="*/ 0 h 323084"/>
              <a:gd name="connsiteX2" fmla="*/ 652708 w 885826"/>
              <a:gd name="connsiteY2" fmla="*/ 0 h 323084"/>
              <a:gd name="connsiteX3" fmla="*/ 668782 w 885826"/>
              <a:gd name="connsiteY3" fmla="*/ 0 h 323084"/>
              <a:gd name="connsiteX4" fmla="*/ 827277 w 885826"/>
              <a:gd name="connsiteY4" fmla="*/ 0 h 323084"/>
              <a:gd name="connsiteX5" fmla="*/ 859249 w 885826"/>
              <a:gd name="connsiteY5" fmla="*/ 0 h 323084"/>
              <a:gd name="connsiteX6" fmla="*/ 879231 w 885826"/>
              <a:gd name="connsiteY6" fmla="*/ 0 h 323084"/>
              <a:gd name="connsiteX7" fmla="*/ 885826 w 885826"/>
              <a:gd name="connsiteY7" fmla="*/ 0 h 323084"/>
              <a:gd name="connsiteX8" fmla="*/ 662921 w 885826"/>
              <a:gd name="connsiteY8" fmla="*/ 323084 h 323084"/>
              <a:gd name="connsiteX9" fmla="*/ 472220 w 885826"/>
              <a:gd name="connsiteY9" fmla="*/ 323084 h 323084"/>
              <a:gd name="connsiteX10" fmla="*/ 429803 w 885826"/>
              <a:gd name="connsiteY10" fmla="*/ 323084 h 323084"/>
              <a:gd name="connsiteX11" fmla="*/ 401174 w 885826"/>
              <a:gd name="connsiteY11" fmla="*/ 323084 h 323084"/>
              <a:gd name="connsiteX12" fmla="*/ 281753 w 885826"/>
              <a:gd name="connsiteY12" fmla="*/ 323084 h 323084"/>
              <a:gd name="connsiteX13" fmla="*/ 249925 w 885826"/>
              <a:gd name="connsiteY13" fmla="*/ 323084 h 323084"/>
              <a:gd name="connsiteX14" fmla="*/ 203822 w 885826"/>
              <a:gd name="connsiteY14" fmla="*/ 323084 h 323084"/>
              <a:gd name="connsiteX15" fmla="*/ 0 w 885826"/>
              <a:gd name="connsiteY15"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826" h="323084">
                <a:moveTo>
                  <a:pt x="629306" y="0"/>
                </a:moveTo>
                <a:lnTo>
                  <a:pt x="629925" y="0"/>
                </a:lnTo>
                <a:lnTo>
                  <a:pt x="652708" y="0"/>
                </a:lnTo>
                <a:lnTo>
                  <a:pt x="668782" y="0"/>
                </a:lnTo>
                <a:lnTo>
                  <a:pt x="827277" y="0"/>
                </a:lnTo>
                <a:lnTo>
                  <a:pt x="859249" y="0"/>
                </a:lnTo>
                <a:lnTo>
                  <a:pt x="879231" y="0"/>
                </a:lnTo>
                <a:lnTo>
                  <a:pt x="885826" y="0"/>
                </a:lnTo>
                <a:lnTo>
                  <a:pt x="662921" y="323084"/>
                </a:lnTo>
                <a:lnTo>
                  <a:pt x="472220" y="323084"/>
                </a:lnTo>
                <a:lnTo>
                  <a:pt x="429803" y="323084"/>
                </a:lnTo>
                <a:lnTo>
                  <a:pt x="401174" y="323084"/>
                </a:lnTo>
                <a:lnTo>
                  <a:pt x="281753" y="323084"/>
                </a:lnTo>
                <a:lnTo>
                  <a:pt x="249925" y="323084"/>
                </a:lnTo>
                <a:lnTo>
                  <a:pt x="203822" y="323084"/>
                </a:lnTo>
                <a:lnTo>
                  <a:pt x="0" y="323084"/>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67" name="Freeform 66"/>
          <p:cNvSpPr/>
          <p:nvPr/>
        </p:nvSpPr>
        <p:spPr>
          <a:xfrm flipH="1">
            <a:off x="6629075" y="5627088"/>
            <a:ext cx="1672492" cy="430779"/>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1254369" y="0"/>
                </a:moveTo>
                <a:lnTo>
                  <a:pt x="1254368" y="0"/>
                </a:lnTo>
                <a:lnTo>
                  <a:pt x="1226451" y="0"/>
                </a:lnTo>
                <a:lnTo>
                  <a:pt x="1174598" y="0"/>
                </a:lnTo>
                <a:lnTo>
                  <a:pt x="1063213" y="0"/>
                </a:lnTo>
                <a:lnTo>
                  <a:pt x="1058224" y="0"/>
                </a:lnTo>
                <a:lnTo>
                  <a:pt x="986644" y="0"/>
                </a:lnTo>
                <a:lnTo>
                  <a:pt x="983443" y="0"/>
                </a:lnTo>
                <a:lnTo>
                  <a:pt x="972326" y="4689"/>
                </a:lnTo>
                <a:lnTo>
                  <a:pt x="0" y="323084"/>
                </a:lnTo>
                <a:lnTo>
                  <a:pt x="217369" y="323084"/>
                </a:lnTo>
                <a:lnTo>
                  <a:pt x="239807" y="323084"/>
                </a:lnTo>
                <a:lnTo>
                  <a:pt x="297139" y="323084"/>
                </a:lnTo>
                <a:lnTo>
                  <a:pt x="408524" y="323084"/>
                </a:lnTo>
                <a:lnTo>
                  <a:pt x="436736" y="323084"/>
                </a:lnTo>
                <a:lnTo>
                  <a:pt x="488294" y="323084"/>
                </a:lnTo>
                <a:lnTo>
                  <a:pt x="632881" y="32308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68" name="Freeform 67"/>
          <p:cNvSpPr/>
          <p:nvPr/>
        </p:nvSpPr>
        <p:spPr>
          <a:xfrm flipH="1">
            <a:off x="6310281" y="5627088"/>
            <a:ext cx="1172308" cy="430779"/>
          </a:xfrm>
          <a:custGeom>
            <a:avLst/>
            <a:gdLst>
              <a:gd name="connsiteX0" fmla="*/ 879231 w 879231"/>
              <a:gd name="connsiteY0" fmla="*/ 0 h 323084"/>
              <a:gd name="connsiteX1" fmla="*/ 871415 w 879231"/>
              <a:gd name="connsiteY1" fmla="*/ 0 h 323084"/>
              <a:gd name="connsiteX2" fmla="*/ 859249 w 879231"/>
              <a:gd name="connsiteY2" fmla="*/ 0 h 323084"/>
              <a:gd name="connsiteX3" fmla="*/ 827276 w 879231"/>
              <a:gd name="connsiteY3" fmla="*/ 0 h 323084"/>
              <a:gd name="connsiteX4" fmla="*/ 668782 w 879231"/>
              <a:gd name="connsiteY4" fmla="*/ 0 h 323084"/>
              <a:gd name="connsiteX5" fmla="*/ 652708 w 879231"/>
              <a:gd name="connsiteY5" fmla="*/ 0 h 323084"/>
              <a:gd name="connsiteX6" fmla="*/ 629924 w 879231"/>
              <a:gd name="connsiteY6" fmla="*/ 0 h 323084"/>
              <a:gd name="connsiteX7" fmla="*/ 629306 w 879231"/>
              <a:gd name="connsiteY7" fmla="*/ 0 h 323084"/>
              <a:gd name="connsiteX8" fmla="*/ 0 w 879231"/>
              <a:gd name="connsiteY8" fmla="*/ 323084 h 323084"/>
              <a:gd name="connsiteX9" fmla="*/ 203821 w 879231"/>
              <a:gd name="connsiteY9" fmla="*/ 323084 h 323084"/>
              <a:gd name="connsiteX10" fmla="*/ 249925 w 879231"/>
              <a:gd name="connsiteY10" fmla="*/ 323084 h 323084"/>
              <a:gd name="connsiteX11" fmla="*/ 281753 w 879231"/>
              <a:gd name="connsiteY11" fmla="*/ 323084 h 323084"/>
              <a:gd name="connsiteX12" fmla="*/ 401173 w 879231"/>
              <a:gd name="connsiteY12" fmla="*/ 323084 h 323084"/>
              <a:gd name="connsiteX13" fmla="*/ 429803 w 879231"/>
              <a:gd name="connsiteY13" fmla="*/ 323084 h 323084"/>
              <a:gd name="connsiteX14" fmla="*/ 472220 w 879231"/>
              <a:gd name="connsiteY14" fmla="*/ 323084 h 323084"/>
              <a:gd name="connsiteX15" fmla="*/ 648510 w 879231"/>
              <a:gd name="connsiteY15" fmla="*/ 323084 h 323084"/>
              <a:gd name="connsiteX16" fmla="*/ 867128 w 879231"/>
              <a:gd name="connsiteY16" fmla="*/ 621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231" h="323084">
                <a:moveTo>
                  <a:pt x="879231" y="0"/>
                </a:moveTo>
                <a:lnTo>
                  <a:pt x="871415" y="0"/>
                </a:lnTo>
                <a:lnTo>
                  <a:pt x="859249" y="0"/>
                </a:lnTo>
                <a:lnTo>
                  <a:pt x="827276" y="0"/>
                </a:lnTo>
                <a:lnTo>
                  <a:pt x="668782" y="0"/>
                </a:lnTo>
                <a:lnTo>
                  <a:pt x="652708" y="0"/>
                </a:lnTo>
                <a:lnTo>
                  <a:pt x="629924" y="0"/>
                </a:lnTo>
                <a:lnTo>
                  <a:pt x="629306" y="0"/>
                </a:lnTo>
                <a:lnTo>
                  <a:pt x="0" y="323084"/>
                </a:lnTo>
                <a:lnTo>
                  <a:pt x="203821" y="323084"/>
                </a:lnTo>
                <a:lnTo>
                  <a:pt x="249925" y="323084"/>
                </a:lnTo>
                <a:lnTo>
                  <a:pt x="281753" y="323084"/>
                </a:lnTo>
                <a:lnTo>
                  <a:pt x="401173" y="323084"/>
                </a:lnTo>
                <a:lnTo>
                  <a:pt x="429803" y="323084"/>
                </a:lnTo>
                <a:lnTo>
                  <a:pt x="472220" y="323084"/>
                </a:lnTo>
                <a:lnTo>
                  <a:pt x="648510" y="323084"/>
                </a:lnTo>
                <a:lnTo>
                  <a:pt x="867128" y="6214"/>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69" name="Freeform 68"/>
          <p:cNvSpPr/>
          <p:nvPr/>
        </p:nvSpPr>
        <p:spPr>
          <a:xfrm>
            <a:off x="5656467" y="5627088"/>
            <a:ext cx="968696" cy="430779"/>
          </a:xfrm>
          <a:custGeom>
            <a:avLst/>
            <a:gdLst>
              <a:gd name="connsiteX0" fmla="*/ 225425 w 726522"/>
              <a:gd name="connsiteY0" fmla="*/ 0 h 323084"/>
              <a:gd name="connsiteX1" fmla="*/ 247330 w 726522"/>
              <a:gd name="connsiteY1" fmla="*/ 0 h 323084"/>
              <a:gd name="connsiteX2" fmla="*/ 304861 w 726522"/>
              <a:gd name="connsiteY2" fmla="*/ 0 h 323084"/>
              <a:gd name="connsiteX3" fmla="*/ 448435 w 726522"/>
              <a:gd name="connsiteY3" fmla="*/ 0 h 323084"/>
              <a:gd name="connsiteX4" fmla="*/ 501097 w 726522"/>
              <a:gd name="connsiteY4" fmla="*/ 0 h 323084"/>
              <a:gd name="connsiteX5" fmla="*/ 504592 w 726522"/>
              <a:gd name="connsiteY5" fmla="*/ 0 h 323084"/>
              <a:gd name="connsiteX6" fmla="*/ 726522 w 726522"/>
              <a:gd name="connsiteY6" fmla="*/ 323084 h 323084"/>
              <a:gd name="connsiteX7" fmla="*/ 548998 w 726522"/>
              <a:gd name="connsiteY7" fmla="*/ 323084 h 323084"/>
              <a:gd name="connsiteX8" fmla="*/ 447355 w 726522"/>
              <a:gd name="connsiteY8" fmla="*/ 323084 h 323084"/>
              <a:gd name="connsiteX9" fmla="*/ 253767 w 726522"/>
              <a:gd name="connsiteY9" fmla="*/ 323084 h 323084"/>
              <a:gd name="connsiteX10" fmla="*/ 204298 w 726522"/>
              <a:gd name="connsiteY10" fmla="*/ 323084 h 323084"/>
              <a:gd name="connsiteX11" fmla="*/ 0 w 726522"/>
              <a:gd name="connsiteY11" fmla="*/ 323084 h 323084"/>
              <a:gd name="connsiteX12" fmla="*/ 235785 w 726522"/>
              <a:gd name="connsiteY12" fmla="*/ 15082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522" h="323084">
                <a:moveTo>
                  <a:pt x="225425" y="0"/>
                </a:moveTo>
                <a:lnTo>
                  <a:pt x="247330" y="0"/>
                </a:lnTo>
                <a:lnTo>
                  <a:pt x="304861" y="0"/>
                </a:lnTo>
                <a:lnTo>
                  <a:pt x="448435" y="0"/>
                </a:lnTo>
                <a:lnTo>
                  <a:pt x="501097" y="0"/>
                </a:lnTo>
                <a:lnTo>
                  <a:pt x="504592" y="0"/>
                </a:lnTo>
                <a:lnTo>
                  <a:pt x="726522" y="323084"/>
                </a:lnTo>
                <a:lnTo>
                  <a:pt x="548998" y="323084"/>
                </a:lnTo>
                <a:lnTo>
                  <a:pt x="447355" y="323084"/>
                </a:lnTo>
                <a:lnTo>
                  <a:pt x="253767" y="323084"/>
                </a:lnTo>
                <a:lnTo>
                  <a:pt x="204298" y="323084"/>
                </a:lnTo>
                <a:lnTo>
                  <a:pt x="0" y="323084"/>
                </a:lnTo>
                <a:lnTo>
                  <a:pt x="235785" y="1508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75" name="Oval 74"/>
          <p:cNvSpPr/>
          <p:nvPr/>
        </p:nvSpPr>
        <p:spPr>
          <a:xfrm>
            <a:off x="4136299" y="1630944"/>
            <a:ext cx="846667" cy="84666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chemeClr val="tx1"/>
              </a:solidFill>
            </a:endParaRPr>
          </a:p>
        </p:txBody>
      </p:sp>
      <p:sp>
        <p:nvSpPr>
          <p:cNvPr id="76" name="Oval 75"/>
          <p:cNvSpPr/>
          <p:nvPr/>
        </p:nvSpPr>
        <p:spPr>
          <a:xfrm>
            <a:off x="4136299" y="3006777"/>
            <a:ext cx="846667" cy="84666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7" name="Oval 76"/>
          <p:cNvSpPr/>
          <p:nvPr/>
        </p:nvSpPr>
        <p:spPr>
          <a:xfrm>
            <a:off x="4136299" y="4509611"/>
            <a:ext cx="846667" cy="84666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8" name="Oval 77"/>
          <p:cNvSpPr/>
          <p:nvPr/>
        </p:nvSpPr>
        <p:spPr>
          <a:xfrm>
            <a:off x="7386496" y="2456444"/>
            <a:ext cx="846667" cy="846667"/>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9" name="Oval 78"/>
          <p:cNvSpPr/>
          <p:nvPr/>
        </p:nvSpPr>
        <p:spPr>
          <a:xfrm>
            <a:off x="7386496" y="3994065"/>
            <a:ext cx="846667" cy="8466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pic>
        <p:nvPicPr>
          <p:cNvPr id="80" name="Picture 7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4196" y="4696152"/>
            <a:ext cx="490872" cy="413816"/>
          </a:xfrm>
          <a:prstGeom prst="rect">
            <a:avLst/>
          </a:prstGeom>
        </p:spPr>
      </p:pic>
      <p:pic>
        <p:nvPicPr>
          <p:cNvPr id="81" name="Picture 8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03641" y="3182119"/>
            <a:ext cx="511985" cy="495984"/>
          </a:xfrm>
          <a:prstGeom prst="rect">
            <a:avLst/>
          </a:prstGeom>
        </p:spPr>
      </p:pic>
      <p:pic>
        <p:nvPicPr>
          <p:cNvPr id="82" name="Picture 8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40745" y="1835390"/>
            <a:ext cx="437777" cy="437777"/>
          </a:xfrm>
          <a:prstGeom prst="rect">
            <a:avLst/>
          </a:prstGeom>
        </p:spPr>
      </p:pic>
      <p:pic>
        <p:nvPicPr>
          <p:cNvPr id="83" name="Picture 8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43379" y="2660627"/>
            <a:ext cx="532901" cy="438303"/>
          </a:xfrm>
          <a:prstGeom prst="rect">
            <a:avLst/>
          </a:prstGeom>
        </p:spPr>
      </p:pic>
      <p:pic>
        <p:nvPicPr>
          <p:cNvPr id="84" name="Picture 83"/>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522765" y="4252299"/>
            <a:ext cx="574132" cy="330200"/>
          </a:xfrm>
          <a:prstGeom prst="rect">
            <a:avLst/>
          </a:prstGeom>
        </p:spPr>
      </p:pic>
      <p:sp>
        <p:nvSpPr>
          <p:cNvPr id="85" name="Rectangle 84"/>
          <p:cNvSpPr/>
          <p:nvPr/>
        </p:nvSpPr>
        <p:spPr>
          <a:xfrm>
            <a:off x="8308099" y="2539739"/>
            <a:ext cx="886781" cy="830997"/>
          </a:xfrm>
          <a:prstGeom prst="rect">
            <a:avLst/>
          </a:prstGeom>
        </p:spPr>
        <p:txBody>
          <a:bodyPr wrap="none">
            <a:spAutoFit/>
          </a:bodyPr>
          <a:lstStyle/>
          <a:p>
            <a:r>
              <a:rPr lang="en-US" sz="4800" dirty="0"/>
              <a:t>02</a:t>
            </a:r>
          </a:p>
        </p:txBody>
      </p:sp>
      <p:sp>
        <p:nvSpPr>
          <p:cNvPr id="86" name="Rectangle 85"/>
          <p:cNvSpPr/>
          <p:nvPr/>
        </p:nvSpPr>
        <p:spPr>
          <a:xfrm>
            <a:off x="9164608" y="2713792"/>
            <a:ext cx="2627587" cy="543867"/>
          </a:xfrm>
          <a:prstGeom prst="rect">
            <a:avLst/>
          </a:prstGeom>
        </p:spPr>
        <p:txBody>
          <a:bodyPr wrap="square">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87" name="Rectangle 86"/>
          <p:cNvSpPr/>
          <p:nvPr/>
        </p:nvSpPr>
        <p:spPr>
          <a:xfrm>
            <a:off x="8316896" y="2274688"/>
            <a:ext cx="2627587" cy="420564"/>
          </a:xfrm>
          <a:prstGeom prst="rect">
            <a:avLst/>
          </a:prstGeom>
        </p:spPr>
        <p:txBody>
          <a:bodyPr wrap="square">
            <a:spAutoFit/>
          </a:bodyPr>
          <a:lstStyle/>
          <a:p>
            <a:r>
              <a:rPr lang="en-US" sz="2133" dirty="0" err="1"/>
              <a:t>Xxxxx</a:t>
            </a:r>
            <a:r>
              <a:rPr lang="en-US" sz="2133" dirty="0"/>
              <a:t> </a:t>
            </a:r>
            <a:r>
              <a:rPr lang="en-US" sz="2133" dirty="0" err="1"/>
              <a:t>xxxxx</a:t>
            </a:r>
            <a:endParaRPr lang="en-US" sz="2133" dirty="0"/>
          </a:p>
        </p:txBody>
      </p:sp>
      <p:sp>
        <p:nvSpPr>
          <p:cNvPr id="88" name="Rectangle 87"/>
          <p:cNvSpPr/>
          <p:nvPr/>
        </p:nvSpPr>
        <p:spPr>
          <a:xfrm>
            <a:off x="8308099" y="4090387"/>
            <a:ext cx="886781" cy="830997"/>
          </a:xfrm>
          <a:prstGeom prst="rect">
            <a:avLst/>
          </a:prstGeom>
        </p:spPr>
        <p:txBody>
          <a:bodyPr wrap="none">
            <a:spAutoFit/>
          </a:bodyPr>
          <a:lstStyle/>
          <a:p>
            <a:r>
              <a:rPr lang="en-US" sz="4800" dirty="0"/>
              <a:t>04</a:t>
            </a:r>
          </a:p>
        </p:txBody>
      </p:sp>
      <p:sp>
        <p:nvSpPr>
          <p:cNvPr id="89" name="Rectangle 88"/>
          <p:cNvSpPr/>
          <p:nvPr/>
        </p:nvSpPr>
        <p:spPr>
          <a:xfrm>
            <a:off x="9164608" y="4264440"/>
            <a:ext cx="2627587" cy="543867"/>
          </a:xfrm>
          <a:prstGeom prst="rect">
            <a:avLst/>
          </a:prstGeom>
        </p:spPr>
        <p:txBody>
          <a:bodyPr wrap="square">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0" name="Rectangle 89"/>
          <p:cNvSpPr/>
          <p:nvPr/>
        </p:nvSpPr>
        <p:spPr>
          <a:xfrm>
            <a:off x="8316896" y="3825336"/>
            <a:ext cx="2627587" cy="420564"/>
          </a:xfrm>
          <a:prstGeom prst="rect">
            <a:avLst/>
          </a:prstGeom>
        </p:spPr>
        <p:txBody>
          <a:bodyPr wrap="square">
            <a:spAutoFit/>
          </a:bodyPr>
          <a:lstStyle/>
          <a:p>
            <a:r>
              <a:rPr lang="en-US" sz="2133" dirty="0" err="1"/>
              <a:t>Xxxxx</a:t>
            </a:r>
            <a:r>
              <a:rPr lang="en-US" sz="2133" dirty="0"/>
              <a:t> </a:t>
            </a:r>
            <a:r>
              <a:rPr lang="en-US" sz="2133" dirty="0" err="1"/>
              <a:t>xxxxx</a:t>
            </a:r>
            <a:endParaRPr lang="en-US" sz="2133" dirty="0"/>
          </a:p>
        </p:txBody>
      </p:sp>
      <p:sp>
        <p:nvSpPr>
          <p:cNvPr id="91" name="Rectangle 90"/>
          <p:cNvSpPr/>
          <p:nvPr/>
        </p:nvSpPr>
        <p:spPr>
          <a:xfrm>
            <a:off x="3142886" y="4600159"/>
            <a:ext cx="886781" cy="830997"/>
          </a:xfrm>
          <a:prstGeom prst="rect">
            <a:avLst/>
          </a:prstGeom>
        </p:spPr>
        <p:txBody>
          <a:bodyPr wrap="none">
            <a:spAutoFit/>
          </a:bodyPr>
          <a:lstStyle/>
          <a:p>
            <a:r>
              <a:rPr lang="en-US" sz="4800" dirty="0"/>
              <a:t>05</a:t>
            </a:r>
          </a:p>
        </p:txBody>
      </p:sp>
      <p:sp>
        <p:nvSpPr>
          <p:cNvPr id="92" name="Rectangle 91"/>
          <p:cNvSpPr/>
          <p:nvPr/>
        </p:nvSpPr>
        <p:spPr>
          <a:xfrm>
            <a:off x="623392" y="4774212"/>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3" name="Rectangle 92"/>
          <p:cNvSpPr/>
          <p:nvPr/>
        </p:nvSpPr>
        <p:spPr>
          <a:xfrm>
            <a:off x="1363844" y="4335108"/>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
        <p:nvSpPr>
          <p:cNvPr id="94" name="Rectangle 93"/>
          <p:cNvSpPr/>
          <p:nvPr/>
        </p:nvSpPr>
        <p:spPr>
          <a:xfrm>
            <a:off x="3142886" y="3060763"/>
            <a:ext cx="886781" cy="830997"/>
          </a:xfrm>
          <a:prstGeom prst="rect">
            <a:avLst/>
          </a:prstGeom>
        </p:spPr>
        <p:txBody>
          <a:bodyPr wrap="none">
            <a:spAutoFit/>
          </a:bodyPr>
          <a:lstStyle/>
          <a:p>
            <a:r>
              <a:rPr lang="en-US" sz="4800" dirty="0"/>
              <a:t>03</a:t>
            </a:r>
          </a:p>
        </p:txBody>
      </p:sp>
      <p:sp>
        <p:nvSpPr>
          <p:cNvPr id="95" name="Rectangle 94"/>
          <p:cNvSpPr/>
          <p:nvPr/>
        </p:nvSpPr>
        <p:spPr>
          <a:xfrm>
            <a:off x="623392" y="3234816"/>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6" name="Rectangle 95"/>
          <p:cNvSpPr/>
          <p:nvPr/>
        </p:nvSpPr>
        <p:spPr>
          <a:xfrm>
            <a:off x="1363844" y="2795712"/>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
        <p:nvSpPr>
          <p:cNvPr id="97" name="Rectangle 96"/>
          <p:cNvSpPr/>
          <p:nvPr/>
        </p:nvSpPr>
        <p:spPr>
          <a:xfrm>
            <a:off x="3142886" y="1706097"/>
            <a:ext cx="886781" cy="830997"/>
          </a:xfrm>
          <a:prstGeom prst="rect">
            <a:avLst/>
          </a:prstGeom>
        </p:spPr>
        <p:txBody>
          <a:bodyPr wrap="none">
            <a:spAutoFit/>
          </a:bodyPr>
          <a:lstStyle/>
          <a:p>
            <a:r>
              <a:rPr lang="en-US" sz="4800" dirty="0"/>
              <a:t>01</a:t>
            </a:r>
          </a:p>
        </p:txBody>
      </p:sp>
      <p:sp>
        <p:nvSpPr>
          <p:cNvPr id="98" name="Rectangle 97"/>
          <p:cNvSpPr/>
          <p:nvPr/>
        </p:nvSpPr>
        <p:spPr>
          <a:xfrm>
            <a:off x="623392" y="1880149"/>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9" name="Rectangle 98"/>
          <p:cNvSpPr/>
          <p:nvPr/>
        </p:nvSpPr>
        <p:spPr>
          <a:xfrm>
            <a:off x="1363844" y="1441045"/>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Tree>
    <p:extLst>
      <p:ext uri="{BB962C8B-B14F-4D97-AF65-F5344CB8AC3E}">
        <p14:creationId xmlns:p14="http://schemas.microsoft.com/office/powerpoint/2010/main" val="83355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300"/>
                                        <p:tgtEl>
                                          <p:spTgt spid="43"/>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100"/>
                                        </p:tgtEl>
                                        <p:attrNameLst>
                                          <p:attrName>style.visibility</p:attrName>
                                        </p:attrNameLst>
                                      </p:cBhvr>
                                      <p:to>
                                        <p:strVal val="visible"/>
                                      </p:to>
                                    </p:set>
                                    <p:animEffect transition="in" filter="wipe(down)">
                                      <p:cBhvr>
                                        <p:cTn id="10" dur="200"/>
                                        <p:tgtEl>
                                          <p:spTgt spid="100"/>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300"/>
                                        <p:tgtEl>
                                          <p:spTgt spid="3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300"/>
                                        <p:tgtEl>
                                          <p:spTgt spid="77"/>
                                        </p:tgtEl>
                                      </p:cBhvr>
                                    </p:animEffect>
                                  </p:childTnLst>
                                </p:cTn>
                              </p:par>
                              <p:par>
                                <p:cTn id="17" presetID="10" presetClass="entr" presetSubtype="0" fill="hold" nodeType="withEffect">
                                  <p:stCondLst>
                                    <p:cond delay="500"/>
                                  </p:stCondLst>
                                  <p:childTnLst>
                                    <p:set>
                                      <p:cBhvr>
                                        <p:cTn id="18" dur="1" fill="hold">
                                          <p:stCondLst>
                                            <p:cond delay="0"/>
                                          </p:stCondLst>
                                        </p:cTn>
                                        <p:tgtEl>
                                          <p:spTgt spid="80"/>
                                        </p:tgtEl>
                                        <p:attrNameLst>
                                          <p:attrName>style.visibility</p:attrName>
                                        </p:attrNameLst>
                                      </p:cBhvr>
                                      <p:to>
                                        <p:strVal val="visible"/>
                                      </p:to>
                                    </p:set>
                                    <p:animEffect transition="in" filter="fade">
                                      <p:cBhvr>
                                        <p:cTn id="19" dur="300"/>
                                        <p:tgtEl>
                                          <p:spTgt spid="8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300"/>
                                        <p:tgtEl>
                                          <p:spTgt spid="9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300"/>
                                        <p:tgtEl>
                                          <p:spTgt spid="92"/>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300"/>
                                        <p:tgtEl>
                                          <p:spTgt spid="93"/>
                                        </p:tgtEl>
                                      </p:cBhvr>
                                    </p:animEffect>
                                  </p:childTnLst>
                                </p:cTn>
                              </p:par>
                              <p:par>
                                <p:cTn id="29" presetID="22" presetClass="entr" presetSubtype="4" fill="hold" grpId="0" nodeType="withEffect">
                                  <p:stCondLst>
                                    <p:cond delay="20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300"/>
                                        <p:tgtEl>
                                          <p:spTgt spid="40"/>
                                        </p:tgtEl>
                                      </p:cBhvr>
                                    </p:animEffect>
                                  </p:childTnLst>
                                </p:cTn>
                              </p:par>
                              <p:par>
                                <p:cTn id="32" presetID="22" presetClass="entr" presetSubtype="4" fill="hold" grpId="0" nodeType="withEffect">
                                  <p:stCondLst>
                                    <p:cond delay="300"/>
                                  </p:stCondLst>
                                  <p:childTnLst>
                                    <p:set>
                                      <p:cBhvr>
                                        <p:cTn id="33" dur="1" fill="hold">
                                          <p:stCondLst>
                                            <p:cond delay="0"/>
                                          </p:stCondLst>
                                        </p:cTn>
                                        <p:tgtEl>
                                          <p:spTgt spid="71"/>
                                        </p:tgtEl>
                                        <p:attrNameLst>
                                          <p:attrName>style.visibility</p:attrName>
                                        </p:attrNameLst>
                                      </p:cBhvr>
                                      <p:to>
                                        <p:strVal val="visible"/>
                                      </p:to>
                                    </p:set>
                                    <p:animEffect transition="in" filter="wipe(down)">
                                      <p:cBhvr>
                                        <p:cTn id="34" dur="200"/>
                                        <p:tgtEl>
                                          <p:spTgt spid="71"/>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300"/>
                                        <p:tgtEl>
                                          <p:spTgt spid="36"/>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300"/>
                                        <p:tgtEl>
                                          <p:spTgt spid="76"/>
                                        </p:tgtEl>
                                      </p:cBhvr>
                                    </p:animEffect>
                                  </p:childTnLst>
                                </p:cTn>
                              </p:par>
                              <p:par>
                                <p:cTn id="41" presetID="10" presetClass="entr" presetSubtype="0" fill="hold" nodeType="withEffect">
                                  <p:stCondLst>
                                    <p:cond delay="6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300"/>
                                        <p:tgtEl>
                                          <p:spTgt spid="81"/>
                                        </p:tgtEl>
                                      </p:cBhvr>
                                    </p:animEffect>
                                  </p:childTnLst>
                                </p:cTn>
                              </p:par>
                              <p:par>
                                <p:cTn id="44" presetID="10" presetClass="entr" presetSubtype="0" fill="hold" grpId="0" nodeType="withEffect">
                                  <p:stCondLst>
                                    <p:cond delay="600"/>
                                  </p:stCondLst>
                                  <p:childTnLst>
                                    <p:set>
                                      <p:cBhvr>
                                        <p:cTn id="45" dur="1" fill="hold">
                                          <p:stCondLst>
                                            <p:cond delay="0"/>
                                          </p:stCondLst>
                                        </p:cTn>
                                        <p:tgtEl>
                                          <p:spTgt spid="94"/>
                                        </p:tgtEl>
                                        <p:attrNameLst>
                                          <p:attrName>style.visibility</p:attrName>
                                        </p:attrNameLst>
                                      </p:cBhvr>
                                      <p:to>
                                        <p:strVal val="visible"/>
                                      </p:to>
                                    </p:set>
                                    <p:animEffect transition="in" filter="fade">
                                      <p:cBhvr>
                                        <p:cTn id="46" dur="300"/>
                                        <p:tgtEl>
                                          <p:spTgt spid="9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300"/>
                                        <p:tgtEl>
                                          <p:spTgt spid="95"/>
                                        </p:tgtEl>
                                      </p:cBhvr>
                                    </p:animEffect>
                                  </p:childTnLst>
                                </p:cTn>
                              </p:par>
                              <p:par>
                                <p:cTn id="50" presetID="10" presetClass="entr" presetSubtype="0" fill="hold" grpId="0" nodeType="withEffect">
                                  <p:stCondLst>
                                    <p:cond delay="600"/>
                                  </p:stCondLst>
                                  <p:childTnLst>
                                    <p:set>
                                      <p:cBhvr>
                                        <p:cTn id="51" dur="1" fill="hold">
                                          <p:stCondLst>
                                            <p:cond delay="0"/>
                                          </p:stCondLst>
                                        </p:cTn>
                                        <p:tgtEl>
                                          <p:spTgt spid="96"/>
                                        </p:tgtEl>
                                        <p:attrNameLst>
                                          <p:attrName>style.visibility</p:attrName>
                                        </p:attrNameLst>
                                      </p:cBhvr>
                                      <p:to>
                                        <p:strVal val="visible"/>
                                      </p:to>
                                    </p:set>
                                    <p:animEffect transition="in" filter="fade">
                                      <p:cBhvr>
                                        <p:cTn id="52" dur="300"/>
                                        <p:tgtEl>
                                          <p:spTgt spid="96"/>
                                        </p:tgtEl>
                                      </p:cBhvr>
                                    </p:animEffect>
                                  </p:childTnLst>
                                </p:cTn>
                              </p:par>
                              <p:par>
                                <p:cTn id="53" presetID="22" presetClass="entr" presetSubtype="4" fill="hold" grpId="0" nodeType="withEffect">
                                  <p:stCondLst>
                                    <p:cond delay="400"/>
                                  </p:stCondLst>
                                  <p:childTnLst>
                                    <p:set>
                                      <p:cBhvr>
                                        <p:cTn id="54" dur="1" fill="hold">
                                          <p:stCondLst>
                                            <p:cond delay="0"/>
                                          </p:stCondLst>
                                        </p:cTn>
                                        <p:tgtEl>
                                          <p:spTgt spid="41"/>
                                        </p:tgtEl>
                                        <p:attrNameLst>
                                          <p:attrName>style.visibility</p:attrName>
                                        </p:attrNameLst>
                                      </p:cBhvr>
                                      <p:to>
                                        <p:strVal val="visible"/>
                                      </p:to>
                                    </p:set>
                                    <p:animEffect transition="in" filter="wipe(down)">
                                      <p:cBhvr>
                                        <p:cTn id="55" dur="300"/>
                                        <p:tgtEl>
                                          <p:spTgt spid="41"/>
                                        </p:tgtEl>
                                      </p:cBhvr>
                                    </p:animEffect>
                                  </p:childTnLst>
                                </p:cTn>
                              </p:par>
                              <p:par>
                                <p:cTn id="56" presetID="22" presetClass="entr" presetSubtype="4" fill="hold" grpId="0" nodeType="withEffect">
                                  <p:stCondLst>
                                    <p:cond delay="500"/>
                                  </p:stCondLst>
                                  <p:childTnLst>
                                    <p:set>
                                      <p:cBhvr>
                                        <p:cTn id="57" dur="1" fill="hold">
                                          <p:stCondLst>
                                            <p:cond delay="0"/>
                                          </p:stCondLst>
                                        </p:cTn>
                                        <p:tgtEl>
                                          <p:spTgt spid="69"/>
                                        </p:tgtEl>
                                        <p:attrNameLst>
                                          <p:attrName>style.visibility</p:attrName>
                                        </p:attrNameLst>
                                      </p:cBhvr>
                                      <p:to>
                                        <p:strVal val="visible"/>
                                      </p:to>
                                    </p:set>
                                    <p:animEffect transition="in" filter="wipe(down)">
                                      <p:cBhvr>
                                        <p:cTn id="58" dur="300"/>
                                        <p:tgtEl>
                                          <p:spTgt spid="69"/>
                                        </p:tgtEl>
                                      </p:cBhvr>
                                    </p:animEffect>
                                  </p:childTnLst>
                                </p:cTn>
                              </p:par>
                              <p:par>
                                <p:cTn id="59" presetID="22" presetClass="entr" presetSubtype="4" fill="hold" grpId="0" nodeType="withEffect">
                                  <p:stCondLst>
                                    <p:cond delay="600"/>
                                  </p:stCondLst>
                                  <p:childTnLst>
                                    <p:set>
                                      <p:cBhvr>
                                        <p:cTn id="60" dur="1" fill="hold">
                                          <p:stCondLst>
                                            <p:cond delay="0"/>
                                          </p:stCondLst>
                                        </p:cTn>
                                        <p:tgtEl>
                                          <p:spTgt spid="35"/>
                                        </p:tgtEl>
                                        <p:attrNameLst>
                                          <p:attrName>style.visibility</p:attrName>
                                        </p:attrNameLst>
                                      </p:cBhvr>
                                      <p:to>
                                        <p:strVal val="visible"/>
                                      </p:to>
                                    </p:set>
                                    <p:animEffect transition="in" filter="wipe(down)">
                                      <p:cBhvr>
                                        <p:cTn id="61" dur="300"/>
                                        <p:tgtEl>
                                          <p:spTgt spid="35"/>
                                        </p:tgtEl>
                                      </p:cBhvr>
                                    </p:animEffect>
                                  </p:childTnLst>
                                </p:cTn>
                              </p:par>
                              <p:par>
                                <p:cTn id="62" presetID="10" presetClass="entr" presetSubtype="0" fill="hold" grpId="0" nodeType="withEffect">
                                  <p:stCondLst>
                                    <p:cond delay="80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300"/>
                                        <p:tgtEl>
                                          <p:spTgt spid="75"/>
                                        </p:tgtEl>
                                      </p:cBhvr>
                                    </p:animEffect>
                                  </p:childTnLst>
                                </p:cTn>
                              </p:par>
                              <p:par>
                                <p:cTn id="65" presetID="10" presetClass="entr" presetSubtype="0" fill="hold"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300"/>
                                        <p:tgtEl>
                                          <p:spTgt spid="82"/>
                                        </p:tgtEl>
                                      </p:cBhvr>
                                    </p:animEffect>
                                  </p:childTnLst>
                                </p:cTn>
                              </p:par>
                              <p:par>
                                <p:cTn id="68" presetID="10" presetClass="entr" presetSubtype="0" fill="hold" grpId="0" nodeType="withEffect">
                                  <p:stCondLst>
                                    <p:cond delay="800"/>
                                  </p:stCondLst>
                                  <p:childTnLst>
                                    <p:set>
                                      <p:cBhvr>
                                        <p:cTn id="69" dur="1" fill="hold">
                                          <p:stCondLst>
                                            <p:cond delay="0"/>
                                          </p:stCondLst>
                                        </p:cTn>
                                        <p:tgtEl>
                                          <p:spTgt spid="97"/>
                                        </p:tgtEl>
                                        <p:attrNameLst>
                                          <p:attrName>style.visibility</p:attrName>
                                        </p:attrNameLst>
                                      </p:cBhvr>
                                      <p:to>
                                        <p:strVal val="visible"/>
                                      </p:to>
                                    </p:set>
                                    <p:animEffect transition="in" filter="fade">
                                      <p:cBhvr>
                                        <p:cTn id="70" dur="300"/>
                                        <p:tgtEl>
                                          <p:spTgt spid="97"/>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98"/>
                                        </p:tgtEl>
                                        <p:attrNameLst>
                                          <p:attrName>style.visibility</p:attrName>
                                        </p:attrNameLst>
                                      </p:cBhvr>
                                      <p:to>
                                        <p:strVal val="visible"/>
                                      </p:to>
                                    </p:set>
                                    <p:animEffect transition="in" filter="fade">
                                      <p:cBhvr>
                                        <p:cTn id="73" dur="300"/>
                                        <p:tgtEl>
                                          <p:spTgt spid="98"/>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99"/>
                                        </p:tgtEl>
                                        <p:attrNameLst>
                                          <p:attrName>style.visibility</p:attrName>
                                        </p:attrNameLst>
                                      </p:cBhvr>
                                      <p:to>
                                        <p:strVal val="visible"/>
                                      </p:to>
                                    </p:set>
                                    <p:animEffect transition="in" filter="fade">
                                      <p:cBhvr>
                                        <p:cTn id="76" dur="300"/>
                                        <p:tgtEl>
                                          <p:spTgt spid="99"/>
                                        </p:tgtEl>
                                      </p:cBhvr>
                                    </p:animEffect>
                                  </p:childTnLst>
                                </p:cTn>
                              </p:par>
                              <p:par>
                                <p:cTn id="77" presetID="22" presetClass="entr" presetSubtype="4" fill="hold" grpId="0" nodeType="withEffect">
                                  <p:stCondLst>
                                    <p:cond delay="600"/>
                                  </p:stCondLst>
                                  <p:childTnLst>
                                    <p:set>
                                      <p:cBhvr>
                                        <p:cTn id="78" dur="1" fill="hold">
                                          <p:stCondLst>
                                            <p:cond delay="0"/>
                                          </p:stCondLst>
                                        </p:cTn>
                                        <p:tgtEl>
                                          <p:spTgt spid="42"/>
                                        </p:tgtEl>
                                        <p:attrNameLst>
                                          <p:attrName>style.visibility</p:attrName>
                                        </p:attrNameLst>
                                      </p:cBhvr>
                                      <p:to>
                                        <p:strVal val="visible"/>
                                      </p:to>
                                    </p:set>
                                    <p:animEffect transition="in" filter="wipe(down)">
                                      <p:cBhvr>
                                        <p:cTn id="79" dur="300"/>
                                        <p:tgtEl>
                                          <p:spTgt spid="42"/>
                                        </p:tgtEl>
                                      </p:cBhvr>
                                    </p:animEffect>
                                  </p:childTnLst>
                                </p:cTn>
                              </p:par>
                              <p:par>
                                <p:cTn id="80" presetID="22" presetClass="entr" presetSubtype="4" fill="hold" grpId="0" nodeType="withEffect">
                                  <p:stCondLst>
                                    <p:cond delay="700"/>
                                  </p:stCondLst>
                                  <p:childTnLst>
                                    <p:set>
                                      <p:cBhvr>
                                        <p:cTn id="81" dur="1" fill="hold">
                                          <p:stCondLst>
                                            <p:cond delay="0"/>
                                          </p:stCondLst>
                                        </p:cTn>
                                        <p:tgtEl>
                                          <p:spTgt spid="68"/>
                                        </p:tgtEl>
                                        <p:attrNameLst>
                                          <p:attrName>style.visibility</p:attrName>
                                        </p:attrNameLst>
                                      </p:cBhvr>
                                      <p:to>
                                        <p:strVal val="visible"/>
                                      </p:to>
                                    </p:set>
                                    <p:animEffect transition="in" filter="wipe(down)">
                                      <p:cBhvr>
                                        <p:cTn id="82" dur="200"/>
                                        <p:tgtEl>
                                          <p:spTgt spid="68"/>
                                        </p:tgtEl>
                                      </p:cBhvr>
                                    </p:animEffect>
                                  </p:childTnLst>
                                </p:cTn>
                              </p:par>
                              <p:par>
                                <p:cTn id="83" presetID="22" presetClass="entr" presetSubtype="4" fill="hold" grpId="0" nodeType="withEffect">
                                  <p:stCondLst>
                                    <p:cond delay="800"/>
                                  </p:stCondLst>
                                  <p:childTnLst>
                                    <p:set>
                                      <p:cBhvr>
                                        <p:cTn id="84" dur="1" fill="hold">
                                          <p:stCondLst>
                                            <p:cond delay="0"/>
                                          </p:stCondLst>
                                        </p:cTn>
                                        <p:tgtEl>
                                          <p:spTgt spid="33"/>
                                        </p:tgtEl>
                                        <p:attrNameLst>
                                          <p:attrName>style.visibility</p:attrName>
                                        </p:attrNameLst>
                                      </p:cBhvr>
                                      <p:to>
                                        <p:strVal val="visible"/>
                                      </p:to>
                                    </p:set>
                                    <p:animEffect transition="in" filter="wipe(down)">
                                      <p:cBhvr>
                                        <p:cTn id="85" dur="300"/>
                                        <p:tgtEl>
                                          <p:spTgt spid="33"/>
                                        </p:tgtEl>
                                      </p:cBhvr>
                                    </p:animEffect>
                                  </p:childTnLst>
                                </p:cTn>
                              </p:par>
                              <p:par>
                                <p:cTn id="86" presetID="10" presetClass="entr" presetSubtype="0" fill="hold" grpId="0" nodeType="withEffect">
                                  <p:stCondLst>
                                    <p:cond delay="1000"/>
                                  </p:stCondLst>
                                  <p:childTnLst>
                                    <p:set>
                                      <p:cBhvr>
                                        <p:cTn id="87" dur="1" fill="hold">
                                          <p:stCondLst>
                                            <p:cond delay="0"/>
                                          </p:stCondLst>
                                        </p:cTn>
                                        <p:tgtEl>
                                          <p:spTgt spid="78"/>
                                        </p:tgtEl>
                                        <p:attrNameLst>
                                          <p:attrName>style.visibility</p:attrName>
                                        </p:attrNameLst>
                                      </p:cBhvr>
                                      <p:to>
                                        <p:strVal val="visible"/>
                                      </p:to>
                                    </p:set>
                                    <p:animEffect transition="in" filter="fade">
                                      <p:cBhvr>
                                        <p:cTn id="88" dur="300"/>
                                        <p:tgtEl>
                                          <p:spTgt spid="78"/>
                                        </p:tgtEl>
                                      </p:cBhvr>
                                    </p:animEffect>
                                  </p:childTnLst>
                                </p:cTn>
                              </p:par>
                              <p:par>
                                <p:cTn id="89" presetID="10" presetClass="entr" presetSubtype="0" fill="hold" nodeType="withEffect">
                                  <p:stCondLst>
                                    <p:cond delay="1000"/>
                                  </p:stCondLst>
                                  <p:childTnLst>
                                    <p:set>
                                      <p:cBhvr>
                                        <p:cTn id="90" dur="1" fill="hold">
                                          <p:stCondLst>
                                            <p:cond delay="0"/>
                                          </p:stCondLst>
                                        </p:cTn>
                                        <p:tgtEl>
                                          <p:spTgt spid="83"/>
                                        </p:tgtEl>
                                        <p:attrNameLst>
                                          <p:attrName>style.visibility</p:attrName>
                                        </p:attrNameLst>
                                      </p:cBhvr>
                                      <p:to>
                                        <p:strVal val="visible"/>
                                      </p:to>
                                    </p:set>
                                    <p:animEffect transition="in" filter="fade">
                                      <p:cBhvr>
                                        <p:cTn id="91" dur="300"/>
                                        <p:tgtEl>
                                          <p:spTgt spid="83"/>
                                        </p:tgtEl>
                                      </p:cBhvr>
                                    </p:animEffect>
                                  </p:childTnLst>
                                </p:cTn>
                              </p:par>
                              <p:par>
                                <p:cTn id="92" presetID="10" presetClass="entr" presetSubtype="0" fill="hold" grpId="0" nodeType="withEffect">
                                  <p:stCondLst>
                                    <p:cond delay="1000"/>
                                  </p:stCondLst>
                                  <p:childTnLst>
                                    <p:set>
                                      <p:cBhvr>
                                        <p:cTn id="93" dur="1" fill="hold">
                                          <p:stCondLst>
                                            <p:cond delay="0"/>
                                          </p:stCondLst>
                                        </p:cTn>
                                        <p:tgtEl>
                                          <p:spTgt spid="85"/>
                                        </p:tgtEl>
                                        <p:attrNameLst>
                                          <p:attrName>style.visibility</p:attrName>
                                        </p:attrNameLst>
                                      </p:cBhvr>
                                      <p:to>
                                        <p:strVal val="visible"/>
                                      </p:to>
                                    </p:set>
                                    <p:animEffect transition="in" filter="fade">
                                      <p:cBhvr>
                                        <p:cTn id="94" dur="300"/>
                                        <p:tgtEl>
                                          <p:spTgt spid="85"/>
                                        </p:tgtEl>
                                      </p:cBhvr>
                                    </p:animEffect>
                                  </p:childTnLst>
                                </p:cTn>
                              </p:par>
                              <p:par>
                                <p:cTn id="95" presetID="10" presetClass="entr" presetSubtype="0" fill="hold" grpId="0" nodeType="withEffect">
                                  <p:stCondLst>
                                    <p:cond delay="1000"/>
                                  </p:stCondLst>
                                  <p:childTnLst>
                                    <p:set>
                                      <p:cBhvr>
                                        <p:cTn id="96" dur="1" fill="hold">
                                          <p:stCondLst>
                                            <p:cond delay="0"/>
                                          </p:stCondLst>
                                        </p:cTn>
                                        <p:tgtEl>
                                          <p:spTgt spid="86"/>
                                        </p:tgtEl>
                                        <p:attrNameLst>
                                          <p:attrName>style.visibility</p:attrName>
                                        </p:attrNameLst>
                                      </p:cBhvr>
                                      <p:to>
                                        <p:strVal val="visible"/>
                                      </p:to>
                                    </p:set>
                                    <p:animEffect transition="in" filter="fade">
                                      <p:cBhvr>
                                        <p:cTn id="97" dur="300"/>
                                        <p:tgtEl>
                                          <p:spTgt spid="86"/>
                                        </p:tgtEl>
                                      </p:cBhvr>
                                    </p:animEffect>
                                  </p:childTnLst>
                                </p:cTn>
                              </p:par>
                              <p:par>
                                <p:cTn id="98" presetID="10" presetClass="entr" presetSubtype="0" fill="hold" grpId="0" nodeType="withEffect">
                                  <p:stCondLst>
                                    <p:cond delay="1000"/>
                                  </p:stCondLst>
                                  <p:childTnLst>
                                    <p:set>
                                      <p:cBhvr>
                                        <p:cTn id="99" dur="1" fill="hold">
                                          <p:stCondLst>
                                            <p:cond delay="0"/>
                                          </p:stCondLst>
                                        </p:cTn>
                                        <p:tgtEl>
                                          <p:spTgt spid="87"/>
                                        </p:tgtEl>
                                        <p:attrNameLst>
                                          <p:attrName>style.visibility</p:attrName>
                                        </p:attrNameLst>
                                      </p:cBhvr>
                                      <p:to>
                                        <p:strVal val="visible"/>
                                      </p:to>
                                    </p:set>
                                    <p:animEffect transition="in" filter="fade">
                                      <p:cBhvr>
                                        <p:cTn id="100" dur="300"/>
                                        <p:tgtEl>
                                          <p:spTgt spid="87"/>
                                        </p:tgtEl>
                                      </p:cBhvr>
                                    </p:animEffect>
                                  </p:childTnLst>
                                </p:cTn>
                              </p:par>
                              <p:par>
                                <p:cTn id="101" presetID="22" presetClass="entr" presetSubtype="4" fill="hold" grpId="0" nodeType="withEffect">
                                  <p:stCondLst>
                                    <p:cond delay="800"/>
                                  </p:stCondLst>
                                  <p:childTnLst>
                                    <p:set>
                                      <p:cBhvr>
                                        <p:cTn id="102" dur="1" fill="hold">
                                          <p:stCondLst>
                                            <p:cond delay="0"/>
                                          </p:stCondLst>
                                        </p:cTn>
                                        <p:tgtEl>
                                          <p:spTgt spid="44"/>
                                        </p:tgtEl>
                                        <p:attrNameLst>
                                          <p:attrName>style.visibility</p:attrName>
                                        </p:attrNameLst>
                                      </p:cBhvr>
                                      <p:to>
                                        <p:strVal val="visible"/>
                                      </p:to>
                                    </p:set>
                                    <p:animEffect transition="in" filter="wipe(down)">
                                      <p:cBhvr>
                                        <p:cTn id="103" dur="300"/>
                                        <p:tgtEl>
                                          <p:spTgt spid="44"/>
                                        </p:tgtEl>
                                      </p:cBhvr>
                                    </p:animEffect>
                                  </p:childTnLst>
                                </p:cTn>
                              </p:par>
                              <p:par>
                                <p:cTn id="104" presetID="22" presetClass="entr" presetSubtype="4" fill="hold" grpId="0" nodeType="withEffect">
                                  <p:stCondLst>
                                    <p:cond delay="900"/>
                                  </p:stCondLst>
                                  <p:childTnLst>
                                    <p:set>
                                      <p:cBhvr>
                                        <p:cTn id="105" dur="1" fill="hold">
                                          <p:stCondLst>
                                            <p:cond delay="0"/>
                                          </p:stCondLst>
                                        </p:cTn>
                                        <p:tgtEl>
                                          <p:spTgt spid="67"/>
                                        </p:tgtEl>
                                        <p:attrNameLst>
                                          <p:attrName>style.visibility</p:attrName>
                                        </p:attrNameLst>
                                      </p:cBhvr>
                                      <p:to>
                                        <p:strVal val="visible"/>
                                      </p:to>
                                    </p:set>
                                    <p:animEffect transition="in" filter="wipe(down)">
                                      <p:cBhvr>
                                        <p:cTn id="106" dur="200"/>
                                        <p:tgtEl>
                                          <p:spTgt spid="67"/>
                                        </p:tgtEl>
                                      </p:cBhvr>
                                    </p:animEffect>
                                  </p:childTnLst>
                                </p:cTn>
                              </p:par>
                              <p:par>
                                <p:cTn id="107" presetID="22" presetClass="entr" presetSubtype="4" fill="hold" grpId="0" nodeType="withEffect">
                                  <p:stCondLst>
                                    <p:cond delay="1000"/>
                                  </p:stCondLst>
                                  <p:childTnLst>
                                    <p:set>
                                      <p:cBhvr>
                                        <p:cTn id="108" dur="1" fill="hold">
                                          <p:stCondLst>
                                            <p:cond delay="0"/>
                                          </p:stCondLst>
                                        </p:cTn>
                                        <p:tgtEl>
                                          <p:spTgt spid="34"/>
                                        </p:tgtEl>
                                        <p:attrNameLst>
                                          <p:attrName>style.visibility</p:attrName>
                                        </p:attrNameLst>
                                      </p:cBhvr>
                                      <p:to>
                                        <p:strVal val="visible"/>
                                      </p:to>
                                    </p:set>
                                    <p:animEffect transition="in" filter="wipe(down)">
                                      <p:cBhvr>
                                        <p:cTn id="109" dur="300"/>
                                        <p:tgtEl>
                                          <p:spTgt spid="34"/>
                                        </p:tgtEl>
                                      </p:cBhvr>
                                    </p:animEffect>
                                  </p:childTnLst>
                                </p:cTn>
                              </p:par>
                              <p:par>
                                <p:cTn id="110" presetID="10" presetClass="entr" presetSubtype="0" fill="hold" grpId="0" nodeType="withEffect">
                                  <p:stCondLst>
                                    <p:cond delay="1200"/>
                                  </p:stCondLst>
                                  <p:childTnLst>
                                    <p:set>
                                      <p:cBhvr>
                                        <p:cTn id="111" dur="1" fill="hold">
                                          <p:stCondLst>
                                            <p:cond delay="0"/>
                                          </p:stCondLst>
                                        </p:cTn>
                                        <p:tgtEl>
                                          <p:spTgt spid="79"/>
                                        </p:tgtEl>
                                        <p:attrNameLst>
                                          <p:attrName>style.visibility</p:attrName>
                                        </p:attrNameLst>
                                      </p:cBhvr>
                                      <p:to>
                                        <p:strVal val="visible"/>
                                      </p:to>
                                    </p:set>
                                    <p:animEffect transition="in" filter="fade">
                                      <p:cBhvr>
                                        <p:cTn id="112" dur="300"/>
                                        <p:tgtEl>
                                          <p:spTgt spid="79"/>
                                        </p:tgtEl>
                                      </p:cBhvr>
                                    </p:animEffect>
                                  </p:childTnLst>
                                </p:cTn>
                              </p:par>
                              <p:par>
                                <p:cTn id="113" presetID="10" presetClass="entr" presetSubtype="0" fill="hold" nodeType="withEffect">
                                  <p:stCondLst>
                                    <p:cond delay="120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300"/>
                                        <p:tgtEl>
                                          <p:spTgt spid="84"/>
                                        </p:tgtEl>
                                      </p:cBhvr>
                                    </p:animEffect>
                                  </p:childTnLst>
                                </p:cTn>
                              </p:par>
                              <p:par>
                                <p:cTn id="116" presetID="10" presetClass="entr" presetSubtype="0" fill="hold" grpId="0" nodeType="withEffect">
                                  <p:stCondLst>
                                    <p:cond delay="1200"/>
                                  </p:stCondLst>
                                  <p:childTnLst>
                                    <p:set>
                                      <p:cBhvr>
                                        <p:cTn id="117" dur="1" fill="hold">
                                          <p:stCondLst>
                                            <p:cond delay="0"/>
                                          </p:stCondLst>
                                        </p:cTn>
                                        <p:tgtEl>
                                          <p:spTgt spid="88"/>
                                        </p:tgtEl>
                                        <p:attrNameLst>
                                          <p:attrName>style.visibility</p:attrName>
                                        </p:attrNameLst>
                                      </p:cBhvr>
                                      <p:to>
                                        <p:strVal val="visible"/>
                                      </p:to>
                                    </p:set>
                                    <p:animEffect transition="in" filter="fade">
                                      <p:cBhvr>
                                        <p:cTn id="118" dur="300"/>
                                        <p:tgtEl>
                                          <p:spTgt spid="88"/>
                                        </p:tgtEl>
                                      </p:cBhvr>
                                    </p:animEffect>
                                  </p:childTnLst>
                                </p:cTn>
                              </p:par>
                              <p:par>
                                <p:cTn id="119" presetID="10" presetClass="entr" presetSubtype="0" fill="hold" grpId="0" nodeType="withEffect">
                                  <p:stCondLst>
                                    <p:cond delay="1200"/>
                                  </p:stCondLst>
                                  <p:childTnLst>
                                    <p:set>
                                      <p:cBhvr>
                                        <p:cTn id="120" dur="1" fill="hold">
                                          <p:stCondLst>
                                            <p:cond delay="0"/>
                                          </p:stCondLst>
                                        </p:cTn>
                                        <p:tgtEl>
                                          <p:spTgt spid="89"/>
                                        </p:tgtEl>
                                        <p:attrNameLst>
                                          <p:attrName>style.visibility</p:attrName>
                                        </p:attrNameLst>
                                      </p:cBhvr>
                                      <p:to>
                                        <p:strVal val="visible"/>
                                      </p:to>
                                    </p:set>
                                    <p:animEffect transition="in" filter="fade">
                                      <p:cBhvr>
                                        <p:cTn id="121" dur="300"/>
                                        <p:tgtEl>
                                          <p:spTgt spid="89"/>
                                        </p:tgtEl>
                                      </p:cBhvr>
                                    </p:animEffect>
                                  </p:childTnLst>
                                </p:cTn>
                              </p:par>
                              <p:par>
                                <p:cTn id="122" presetID="10" presetClass="entr" presetSubtype="0" fill="hold" grpId="0" nodeType="withEffect">
                                  <p:stCondLst>
                                    <p:cond delay="120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3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40" grpId="0" animBg="1"/>
      <p:bldP spid="41" grpId="0" animBg="1"/>
      <p:bldP spid="42" grpId="0" animBg="1"/>
      <p:bldP spid="43" grpId="0" animBg="1"/>
      <p:bldP spid="44" grpId="0" animBg="1"/>
      <p:bldP spid="100" grpId="0" animBg="1"/>
      <p:bldP spid="71" grpId="0" animBg="1"/>
      <p:bldP spid="67" grpId="0" animBg="1"/>
      <p:bldP spid="68" grpId="0" animBg="1"/>
      <p:bldP spid="69" grpId="0" animBg="1"/>
      <p:bldP spid="75" grpId="0" animBg="1"/>
      <p:bldP spid="76" grpId="0" animBg="1"/>
      <p:bldP spid="77" grpId="0" animBg="1"/>
      <p:bldP spid="78" grpId="0" animBg="1"/>
      <p:bldP spid="79" grpId="0" animBg="1"/>
      <p:bldP spid="85"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0" name="TextBox 9"/>
          <p:cNvSpPr txBox="1"/>
          <p:nvPr/>
        </p:nvSpPr>
        <p:spPr>
          <a:xfrm>
            <a:off x="924411" y="1710728"/>
            <a:ext cx="1667200" cy="492443"/>
          </a:xfrm>
          <a:prstGeom prst="rect">
            <a:avLst/>
          </a:prstGeom>
          <a:solidFill>
            <a:schemeClr val="bg1">
              <a:lumMod val="50000"/>
              <a:alpha val="50000"/>
            </a:schemeClr>
          </a:solidFill>
          <a:ln w="3175">
            <a:solidFill>
              <a:schemeClr val="tx1">
                <a:lumMod val="60000"/>
                <a:lumOff val="40000"/>
              </a:schemeClr>
            </a:solidFill>
          </a:ln>
        </p:spPr>
        <p:txBody>
          <a:bodyPr wrap="square" lIns="243840" tIns="121920" rIns="243840" bIns="121920" rtlCol="0">
            <a:spAutoFit/>
          </a:bodyPr>
          <a:lstStyle/>
          <a:p>
            <a:r>
              <a:rPr lang="en-US" sz="1600" dirty="0"/>
              <a:t>Xxx </a:t>
            </a:r>
            <a:r>
              <a:rPr lang="en-US" sz="1600" dirty="0" err="1"/>
              <a:t>Xxxxxx</a:t>
            </a:r>
            <a:endParaRPr lang="en-US" sz="1600" dirty="0"/>
          </a:p>
        </p:txBody>
      </p:sp>
      <p:sp>
        <p:nvSpPr>
          <p:cNvPr id="11" name="TextBox 10"/>
          <p:cNvSpPr txBox="1"/>
          <p:nvPr/>
        </p:nvSpPr>
        <p:spPr>
          <a:xfrm>
            <a:off x="2591611" y="1710728"/>
            <a:ext cx="8685989" cy="492443"/>
          </a:xfrm>
          <a:prstGeom prst="rect">
            <a:avLst/>
          </a:prstGeom>
          <a:solidFill>
            <a:schemeClr val="bg1">
              <a:lumMod val="95000"/>
            </a:schemeClr>
          </a:solidFill>
          <a:ln w="3175">
            <a:solidFill>
              <a:schemeClr val="tx1">
                <a:lumMod val="60000"/>
                <a:lumOff val="40000"/>
              </a:schemeClr>
            </a:solidFill>
          </a:ln>
        </p:spPr>
        <p:txBody>
          <a:bodyPr wrap="square" lIns="243840" tIns="121920" rIns="243840" bIns="121920" rtlCol="0">
            <a:spAutoFit/>
          </a:bodyPr>
          <a:lstStyle/>
          <a:p>
            <a:r>
              <a:rPr lang="en-US" sz="1600" dirty="0"/>
              <a:t>Xx </a:t>
            </a:r>
            <a:r>
              <a:rPr lang="en-US" sz="1600" dirty="0" err="1"/>
              <a:t>xxxx</a:t>
            </a:r>
            <a:r>
              <a:rPr lang="en-US" sz="1600" dirty="0"/>
              <a:t> xxx x </a:t>
            </a:r>
            <a:r>
              <a:rPr lang="en-US" sz="1600" dirty="0" err="1"/>
              <a:t>xxxxxxxxxxxxxx</a:t>
            </a:r>
            <a:r>
              <a:rPr lang="en-US" sz="1600" dirty="0"/>
              <a:t> xxx Xx </a:t>
            </a:r>
            <a:r>
              <a:rPr lang="en-US" sz="1600" dirty="0" err="1"/>
              <a:t>xx</a:t>
            </a:r>
            <a:r>
              <a:rPr lang="en-US" sz="1600" dirty="0"/>
              <a:t> </a:t>
            </a:r>
            <a:r>
              <a:rPr lang="en-US" sz="1600" dirty="0" err="1"/>
              <a:t>xxxxxxxxx</a:t>
            </a:r>
            <a:r>
              <a:rPr lang="en-US" sz="1600" dirty="0"/>
              <a:t> xxx x </a:t>
            </a:r>
            <a:r>
              <a:rPr lang="en-US" sz="1600" dirty="0" err="1"/>
              <a:t>xxxxxxxxxx</a:t>
            </a:r>
            <a:r>
              <a:rPr lang="en-US" sz="1600" dirty="0"/>
              <a:t> </a:t>
            </a:r>
          </a:p>
        </p:txBody>
      </p:sp>
      <p:sp>
        <p:nvSpPr>
          <p:cNvPr id="5" name="Up Arrow 4"/>
          <p:cNvSpPr/>
          <p:nvPr/>
        </p:nvSpPr>
        <p:spPr>
          <a:xfrm>
            <a:off x="924411" y="2516899"/>
            <a:ext cx="2513260" cy="3024336"/>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3" name="Up Arrow 12"/>
          <p:cNvSpPr/>
          <p:nvPr/>
        </p:nvSpPr>
        <p:spPr>
          <a:xfrm>
            <a:off x="3537721" y="2516899"/>
            <a:ext cx="2513260" cy="3024336"/>
          </a:xfrm>
          <a:prstGeom prst="upArrow">
            <a:avLst>
              <a:gd name="adj1" fmla="val 70794"/>
              <a:gd name="adj2" fmla="val 3742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4" name="Up Arrow 13"/>
          <p:cNvSpPr/>
          <p:nvPr/>
        </p:nvSpPr>
        <p:spPr>
          <a:xfrm>
            <a:off x="6151031" y="2516899"/>
            <a:ext cx="2513260" cy="3024336"/>
          </a:xfrm>
          <a:prstGeom prst="upArrow">
            <a:avLst>
              <a:gd name="adj1" fmla="val 70794"/>
              <a:gd name="adj2" fmla="val 3742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5" name="Up Arrow 14"/>
          <p:cNvSpPr/>
          <p:nvPr/>
        </p:nvSpPr>
        <p:spPr>
          <a:xfrm>
            <a:off x="8764341" y="2516899"/>
            <a:ext cx="2513260" cy="3024336"/>
          </a:xfrm>
          <a:prstGeom prst="upArrow">
            <a:avLst>
              <a:gd name="adj1" fmla="val 70794"/>
              <a:gd name="adj2" fmla="val 3742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934606" y="3116750"/>
            <a:ext cx="931333" cy="540927"/>
          </a:xfrm>
          <a:prstGeom prst="rect">
            <a:avLst/>
          </a:prstGeom>
        </p:spPr>
      </p:pic>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78449" y="3016600"/>
            <a:ext cx="431801" cy="616859"/>
          </a:xfrm>
          <a:prstGeom prst="rect">
            <a:avLst/>
          </a:prstGeom>
        </p:spPr>
      </p:pic>
      <p:pic>
        <p:nvPicPr>
          <p:cNvPr id="19" name="Picture 1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766969" y="3059535"/>
            <a:ext cx="508000" cy="573924"/>
          </a:xfrm>
          <a:prstGeom prst="rect">
            <a:avLst/>
          </a:prstGeom>
        </p:spPr>
      </p:pic>
      <p:pic>
        <p:nvPicPr>
          <p:cNvPr id="20" name="Picture 1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95935" y="3140968"/>
            <a:ext cx="770211" cy="492491"/>
          </a:xfrm>
          <a:prstGeom prst="rect">
            <a:avLst/>
          </a:prstGeom>
        </p:spPr>
      </p:pic>
    </p:spTree>
    <p:extLst>
      <p:ext uri="{BB962C8B-B14F-4D97-AF65-F5344CB8AC3E}">
        <p14:creationId xmlns:p14="http://schemas.microsoft.com/office/powerpoint/2010/main" val="40920269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14:presetBounceEnd="66667">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14:bounceEnd="66667">
                                          <p:cBhvr additive="base">
                                            <p:cTn id="13"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14:presetBounceEnd="66667">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14:bounceEnd="66667">
                                          <p:cBhvr additive="base">
                                            <p:cTn id="17" dur="9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14:presetBounceEnd="66667">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14:bounceEnd="66667">
                                          <p:cBhvr additive="base">
                                            <p:cTn id="21" dur="9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14:presetBounceEnd="66667">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14:bounceEnd="66667">
                                          <p:cBhvr additive="base">
                                            <p:cTn id="25" dur="9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900" fill="hold"/>
                                            <p:tgtEl>
                                              <p:spTgt spid="5"/>
                                            </p:tgtEl>
                                            <p:attrNameLst>
                                              <p:attrName>ppt_x</p:attrName>
                                            </p:attrNameLst>
                                          </p:cBhvr>
                                          <p:tavLst>
                                            <p:tav tm="0">
                                              <p:val>
                                                <p:strVal val="#ppt_x"/>
                                              </p:val>
                                            </p:tav>
                                            <p:tav tm="100000">
                                              <p:val>
                                                <p:strVal val="#ppt_x"/>
                                              </p:val>
                                            </p:tav>
                                          </p:tavLst>
                                        </p:anim>
                                        <p:anim calcmode="lin" valueType="num">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900" fill="hold"/>
                                            <p:tgtEl>
                                              <p:spTgt spid="13"/>
                                            </p:tgtEl>
                                            <p:attrNameLst>
                                              <p:attrName>ppt_x</p:attrName>
                                            </p:attrNameLst>
                                          </p:cBhvr>
                                          <p:tavLst>
                                            <p:tav tm="0">
                                              <p:val>
                                                <p:strVal val="#ppt_x"/>
                                              </p:val>
                                            </p:tav>
                                            <p:tav tm="100000">
                                              <p:val>
                                                <p:strVal val="#ppt_x"/>
                                              </p:val>
                                            </p:tav>
                                          </p:tavLst>
                                        </p:anim>
                                        <p:anim calcmode="lin" valueType="num">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900" fill="hold"/>
                                            <p:tgtEl>
                                              <p:spTgt spid="14"/>
                                            </p:tgtEl>
                                            <p:attrNameLst>
                                              <p:attrName>ppt_x</p:attrName>
                                            </p:attrNameLst>
                                          </p:cBhvr>
                                          <p:tavLst>
                                            <p:tav tm="0">
                                              <p:val>
                                                <p:strVal val="#ppt_x"/>
                                              </p:val>
                                            </p:tav>
                                            <p:tav tm="100000">
                                              <p:val>
                                                <p:strVal val="#ppt_x"/>
                                              </p:val>
                                            </p:tav>
                                          </p:tavLst>
                                        </p:anim>
                                        <p:anim calcmode="lin" valueType="num">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900" fill="hold"/>
                                            <p:tgtEl>
                                              <p:spTgt spid="15"/>
                                            </p:tgtEl>
                                            <p:attrNameLst>
                                              <p:attrName>ppt_x</p:attrName>
                                            </p:attrNameLst>
                                          </p:cBhvr>
                                          <p:tavLst>
                                            <p:tav tm="0">
                                              <p:val>
                                                <p:strVal val="#ppt_x"/>
                                              </p:val>
                                            </p:tav>
                                            <p:tav tm="100000">
                                              <p:val>
                                                <p:strVal val="#ppt_x"/>
                                              </p:val>
                                            </p:tav>
                                          </p:tavLst>
                                        </p:anim>
                                        <p:anim calcmode="lin" valueType="num">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x</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r>
              <a:rPr lang="en-US" sz="1867" dirty="0">
                <a:solidFill>
                  <a:srgbClr val="FFFFFF"/>
                </a:solidFill>
              </a:rPr>
              <a:t> </a:t>
            </a:r>
            <a:br>
              <a:rPr lang="en-US" sz="1867" dirty="0">
                <a:solidFill>
                  <a:srgbClr val="FFFFFF"/>
                </a:solidFill>
              </a:rPr>
            </a:br>
            <a:r>
              <a:rPr lang="en-US" sz="1867" dirty="0" err="1">
                <a:solidFill>
                  <a:srgbClr val="FFFFFF"/>
                </a:solidFill>
              </a:rPr>
              <a:t>xxxx</a:t>
            </a:r>
            <a:endParaRPr lang="en-US" sz="1867" dirty="0">
              <a:solidFill>
                <a:srgbClr val="FFFFFF"/>
              </a:solidFill>
            </a:endParaRPr>
          </a:p>
        </p:txBody>
      </p:sp>
      <p:sp>
        <p:nvSpPr>
          <p:cNvPr id="24" name="Rounded Rectangle 23"/>
          <p:cNvSpPr/>
          <p:nvPr/>
        </p:nvSpPr>
        <p:spPr>
          <a:xfrm>
            <a:off x="3352801" y="1574063"/>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a:t>
            </a:r>
            <a:r>
              <a:rPr lang="en-US" sz="1867" dirty="0">
                <a:solidFill>
                  <a:srgbClr val="FFFFFF"/>
                </a:solidFill>
              </a:rPr>
              <a:t> x</a:t>
            </a:r>
          </a:p>
        </p:txBody>
      </p:sp>
      <p:sp>
        <p:nvSpPr>
          <p:cNvPr id="25" name="Rounded Rectangle 24"/>
          <p:cNvSpPr/>
          <p:nvPr/>
        </p:nvSpPr>
        <p:spPr>
          <a:xfrm>
            <a:off x="3355250" y="284370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endParaRPr lang="en-US" sz="1867" dirty="0">
              <a:solidFill>
                <a:srgbClr val="FFFFFF"/>
              </a:solidFill>
            </a:endParaRP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Xxxxxxxxx</a:t>
            </a:r>
            <a:endParaRPr lang="en-US" sz="1867" dirty="0">
              <a:solidFill>
                <a:srgbClr val="FFFFFF"/>
              </a:solidFill>
            </a:endParaRPr>
          </a:p>
        </p:txBody>
      </p:sp>
      <p:sp>
        <p:nvSpPr>
          <p:cNvPr id="27" name="Rounded Rectangle 26"/>
          <p:cNvSpPr/>
          <p:nvPr/>
        </p:nvSpPr>
        <p:spPr>
          <a:xfrm>
            <a:off x="3352801" y="5478524"/>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a:t>
            </a:r>
            <a:endParaRPr lang="en-US" sz="1867" dirty="0">
              <a:solidFill>
                <a:srgbClr val="FFFFFF"/>
              </a:solidFill>
            </a:endParaRPr>
          </a:p>
        </p:txBody>
      </p:sp>
      <p:cxnSp>
        <p:nvCxnSpPr>
          <p:cNvPr id="51" name="Elbow Connector 50"/>
          <p:cNvCxnSpPr>
            <a:stCxn id="23" idx="2"/>
            <a:endCxn id="24" idx="1"/>
          </p:cNvCxnSpPr>
          <p:nvPr/>
        </p:nvCxnSpPr>
        <p:spPr>
          <a:xfrm flipV="1">
            <a:off x="2713704" y="1831955"/>
            <a:ext cx="639096" cy="2077392"/>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101594"/>
            <a:ext cx="641545" cy="80775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827069"/>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158" name="Rectangle 157"/>
          <p:cNvSpPr/>
          <p:nvPr/>
        </p:nvSpPr>
        <p:spPr>
          <a:xfrm>
            <a:off x="5677690" y="5044136"/>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59" name="Rectangle 158"/>
          <p:cNvSpPr/>
          <p:nvPr/>
        </p:nvSpPr>
        <p:spPr>
          <a:xfrm>
            <a:off x="5677690" y="5443675"/>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60" name="Rectangle 159"/>
          <p:cNvSpPr/>
          <p:nvPr/>
        </p:nvSpPr>
        <p:spPr>
          <a:xfrm>
            <a:off x="5677690" y="5843213"/>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61" name="Straight Connector 160"/>
          <p:cNvCxnSpPr/>
          <p:nvPr/>
        </p:nvCxnSpPr>
        <p:spPr>
          <a:xfrm flipH="1">
            <a:off x="5405191" y="5733091"/>
            <a:ext cx="281485"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5601419" y="5331777"/>
            <a:ext cx="85256" cy="802627"/>
          </a:xfrm>
          <a:prstGeom prst="leftBracket">
            <a:avLst>
              <a:gd name="adj" fmla="val 65305"/>
            </a:avLst>
          </a:prstGeom>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63" name="Straight Connector 162"/>
          <p:cNvCxnSpPr/>
          <p:nvPr/>
        </p:nvCxnSpPr>
        <p:spPr>
          <a:xfrm>
            <a:off x="5677690" y="5733091"/>
            <a:ext cx="4655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5677690" y="5331777"/>
            <a:ext cx="4401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5677690" y="6134404"/>
            <a:ext cx="4655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66" name="Rectangle 165"/>
          <p:cNvSpPr/>
          <p:nvPr/>
        </p:nvSpPr>
        <p:spPr>
          <a:xfrm>
            <a:off x="5689601" y="3737801"/>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67" name="Rectangle 166"/>
          <p:cNvSpPr/>
          <p:nvPr/>
        </p:nvSpPr>
        <p:spPr>
          <a:xfrm>
            <a:off x="5689601" y="4137340"/>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68" name="Rectangle 167"/>
          <p:cNvSpPr/>
          <p:nvPr/>
        </p:nvSpPr>
        <p:spPr>
          <a:xfrm>
            <a:off x="5689601" y="4536879"/>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69" name="Straight Connector 168"/>
          <p:cNvCxnSpPr/>
          <p:nvPr/>
        </p:nvCxnSpPr>
        <p:spPr>
          <a:xfrm flipH="1">
            <a:off x="5417102" y="4426756"/>
            <a:ext cx="281485" cy="0"/>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0" name="Left Bracket 169"/>
          <p:cNvSpPr/>
          <p:nvPr/>
        </p:nvSpPr>
        <p:spPr>
          <a:xfrm>
            <a:off x="5613329" y="4025443"/>
            <a:ext cx="85256" cy="802627"/>
          </a:xfrm>
          <a:prstGeom prst="leftBracket">
            <a:avLst>
              <a:gd name="adj" fmla="val 65305"/>
            </a:avLst>
          </a:prstGeom>
          <a:ln w="31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71" name="Straight Connector 170"/>
          <p:cNvCxnSpPr/>
          <p:nvPr/>
        </p:nvCxnSpPr>
        <p:spPr>
          <a:xfrm>
            <a:off x="5689600" y="4426756"/>
            <a:ext cx="4655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5689600" y="4025443"/>
            <a:ext cx="4401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5689600" y="4828069"/>
            <a:ext cx="4655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74" name="Rectangle 173"/>
          <p:cNvSpPr/>
          <p:nvPr/>
        </p:nvSpPr>
        <p:spPr>
          <a:xfrm>
            <a:off x="5686675" y="2404112"/>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75" name="Rectangle 174"/>
          <p:cNvSpPr/>
          <p:nvPr/>
        </p:nvSpPr>
        <p:spPr>
          <a:xfrm>
            <a:off x="5686675" y="2803651"/>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76" name="Rectangle 175"/>
          <p:cNvSpPr/>
          <p:nvPr/>
        </p:nvSpPr>
        <p:spPr>
          <a:xfrm>
            <a:off x="5686675" y="3203189"/>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77" name="Straight Connector 176"/>
          <p:cNvCxnSpPr/>
          <p:nvPr/>
        </p:nvCxnSpPr>
        <p:spPr>
          <a:xfrm flipH="1">
            <a:off x="5414176" y="3093067"/>
            <a:ext cx="281485" cy="0"/>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8" name="Left Bracket 177"/>
          <p:cNvSpPr/>
          <p:nvPr/>
        </p:nvSpPr>
        <p:spPr>
          <a:xfrm>
            <a:off x="5610404" y="2691753"/>
            <a:ext cx="85256" cy="802627"/>
          </a:xfrm>
          <a:prstGeom prst="leftBracket">
            <a:avLst>
              <a:gd name="adj" fmla="val 65305"/>
            </a:avLst>
          </a:prstGeom>
          <a:ln w="31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79" name="Straight Connector 178"/>
          <p:cNvCxnSpPr/>
          <p:nvPr/>
        </p:nvCxnSpPr>
        <p:spPr>
          <a:xfrm>
            <a:off x="5686675" y="3093067"/>
            <a:ext cx="4655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5686675" y="2691753"/>
            <a:ext cx="4401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5686675" y="3494380"/>
            <a:ext cx="4655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182" name="Rectangle 181"/>
          <p:cNvSpPr/>
          <p:nvPr/>
        </p:nvSpPr>
        <p:spPr>
          <a:xfrm>
            <a:off x="5686675" y="1130676"/>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83" name="Rectangle 182"/>
          <p:cNvSpPr/>
          <p:nvPr/>
        </p:nvSpPr>
        <p:spPr>
          <a:xfrm>
            <a:off x="5686675" y="1530215"/>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84" name="Rectangle 183"/>
          <p:cNvSpPr/>
          <p:nvPr/>
        </p:nvSpPr>
        <p:spPr>
          <a:xfrm>
            <a:off x="5686675" y="1929753"/>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85" name="Straight Connector 184"/>
          <p:cNvCxnSpPr/>
          <p:nvPr/>
        </p:nvCxnSpPr>
        <p:spPr>
          <a:xfrm flipH="1">
            <a:off x="5414176" y="1819631"/>
            <a:ext cx="281485" cy="0"/>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86" name="Left Bracket 185"/>
          <p:cNvSpPr/>
          <p:nvPr/>
        </p:nvSpPr>
        <p:spPr>
          <a:xfrm>
            <a:off x="5610404" y="1418317"/>
            <a:ext cx="85256" cy="802627"/>
          </a:xfrm>
          <a:prstGeom prst="leftBracket">
            <a:avLst>
              <a:gd name="adj" fmla="val 65305"/>
            </a:avLst>
          </a:prstGeom>
          <a:ln w="31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87" name="Straight Connector 186"/>
          <p:cNvCxnSpPr/>
          <p:nvPr/>
        </p:nvCxnSpPr>
        <p:spPr>
          <a:xfrm>
            <a:off x="5686675" y="1819631"/>
            <a:ext cx="4655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5686675" y="1418317"/>
            <a:ext cx="4401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5686675" y="2220944"/>
            <a:ext cx="4655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31269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x</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r>
              <a:rPr lang="en-US" sz="1867" dirty="0">
                <a:solidFill>
                  <a:srgbClr val="FFFFFF"/>
                </a:solidFill>
              </a:rPr>
              <a:t> </a:t>
            </a:r>
            <a:br>
              <a:rPr lang="en-US" sz="1867" dirty="0">
                <a:solidFill>
                  <a:srgbClr val="FFFFFF"/>
                </a:solidFill>
              </a:rPr>
            </a:br>
            <a:r>
              <a:rPr lang="en-US" sz="1867" dirty="0" err="1">
                <a:solidFill>
                  <a:srgbClr val="FFFFFF"/>
                </a:solidFill>
              </a:rPr>
              <a:t>xxxx</a:t>
            </a:r>
            <a:endParaRPr lang="en-US" sz="1867" dirty="0">
              <a:solidFill>
                <a:srgbClr val="FFFFFF"/>
              </a:solidFill>
            </a:endParaRP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a:t>
            </a:r>
            <a:r>
              <a:rPr lang="en-US" sz="1867" dirty="0">
                <a:solidFill>
                  <a:srgbClr val="FFFFFF"/>
                </a:solidFill>
              </a:rPr>
              <a:t> x</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endParaRPr lang="en-US" sz="1867" dirty="0">
              <a:solidFill>
                <a:srgbClr val="FFFFFF"/>
              </a:solidFill>
            </a:endParaRP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Xxxxxxxxx</a:t>
            </a:r>
            <a:endParaRPr lang="en-US" sz="1867" dirty="0">
              <a:solidFill>
                <a:srgbClr val="FFFFFF"/>
              </a:solidFill>
            </a:endParaRP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a:t>
            </a:r>
            <a:endParaRPr lang="en-US" sz="1867" dirty="0">
              <a:solidFill>
                <a:srgbClr val="FFFFFF"/>
              </a:solidFill>
            </a:endParaRPr>
          </a:p>
        </p:txBody>
      </p:sp>
      <p:sp>
        <p:nvSpPr>
          <p:cNvPr id="9" name="Rectangle 8"/>
          <p:cNvSpPr/>
          <p:nvPr/>
        </p:nvSpPr>
        <p:spPr>
          <a:xfrm>
            <a:off x="6426567" y="1327242"/>
            <a:ext cx="5286059" cy="345607"/>
          </a:xfrm>
          <a:prstGeom prst="rect">
            <a:avLst/>
          </a:prstGeom>
        </p:spPr>
        <p:txBody>
          <a:bodyPr wrap="square" lIns="243840" rIns="243840" bIns="97536">
            <a:spAutoFit/>
          </a:bodyPr>
          <a:lstStyle/>
          <a:p>
            <a:pPr>
              <a:lnSpc>
                <a:spcPct val="89000"/>
              </a:lnSpc>
            </a:pPr>
            <a:r>
              <a:rPr lang="en-US" sz="1467" dirty="0" err="1"/>
              <a:t>Xxxxxxxxxx</a:t>
            </a:r>
            <a:r>
              <a:rPr lang="en-US" sz="1467" dirty="0"/>
              <a:t> </a:t>
            </a:r>
            <a:r>
              <a:rPr lang="en-US" sz="1467" dirty="0" err="1"/>
              <a:t>xxxxxx</a:t>
            </a:r>
            <a:r>
              <a:rPr lang="en-US" sz="1467" dirty="0"/>
              <a:t> xx x </a:t>
            </a:r>
            <a:r>
              <a:rPr lang="en-US" sz="1467" dirty="0" err="1"/>
              <a:t>xxxxxxxxxx</a:t>
            </a:r>
            <a:r>
              <a:rPr lang="en-US" sz="1467" dirty="0"/>
              <a:t> x </a:t>
            </a:r>
            <a:r>
              <a:rPr lang="en-US" sz="1467" dirty="0" err="1"/>
              <a:t>x</a:t>
            </a:r>
            <a:endParaRPr lang="en-US" sz="1467" dirty="0"/>
          </a:p>
        </p:txBody>
      </p:sp>
      <p:sp>
        <p:nvSpPr>
          <p:cNvPr id="10" name="Rectangle 9"/>
          <p:cNvSpPr/>
          <p:nvPr/>
        </p:nvSpPr>
        <p:spPr>
          <a:xfrm>
            <a:off x="6426567" y="1931054"/>
            <a:ext cx="5286059" cy="345607"/>
          </a:xfrm>
          <a:prstGeom prst="rect">
            <a:avLst/>
          </a:prstGeom>
        </p:spPr>
        <p:txBody>
          <a:bodyPr wrap="square" lIns="243840" rIns="243840" bIns="97536">
            <a:spAutoFit/>
          </a:bodyPr>
          <a:lstStyle/>
          <a:p>
            <a:pPr>
              <a:lnSpc>
                <a:spcPct val="89000"/>
              </a:lnSpc>
            </a:pPr>
            <a:r>
              <a:rPr lang="en-US" sz="1467" dirty="0" err="1"/>
              <a:t>Xxxx</a:t>
            </a:r>
            <a:r>
              <a:rPr lang="en-US" sz="1467" dirty="0"/>
              <a:t> x xxx x </a:t>
            </a:r>
            <a:r>
              <a:rPr lang="en-US" sz="1467" dirty="0" err="1"/>
              <a:t>xxxxx</a:t>
            </a:r>
            <a:r>
              <a:rPr lang="en-US" sz="1467" dirty="0"/>
              <a:t> xx </a:t>
            </a:r>
            <a:r>
              <a:rPr lang="en-US" sz="1467" dirty="0" err="1"/>
              <a:t>xxxxxxxx</a:t>
            </a:r>
            <a:r>
              <a:rPr lang="en-US" sz="1467" dirty="0"/>
              <a:t> x xxx </a:t>
            </a:r>
            <a:r>
              <a:rPr lang="en-US" sz="1467" dirty="0" err="1"/>
              <a:t>xxxxxxx</a:t>
            </a:r>
            <a:endParaRPr lang="en-US" sz="1467" dirty="0"/>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5607"/>
          </a:xfrm>
          <a:prstGeom prst="rect">
            <a:avLst/>
          </a:prstGeom>
        </p:spPr>
        <p:txBody>
          <a:bodyPr wrap="square" lIns="243840" rIns="243840" bIns="97536">
            <a:spAutoFit/>
          </a:bodyPr>
          <a:lstStyle/>
          <a:p>
            <a:pPr>
              <a:lnSpc>
                <a:spcPct val="89000"/>
              </a:lnSpc>
            </a:pPr>
            <a:r>
              <a:rPr lang="en-US" sz="1467" dirty="0"/>
              <a:t>Xx xxx </a:t>
            </a:r>
            <a:r>
              <a:rPr lang="en-US" sz="1467" dirty="0" err="1"/>
              <a:t>xxxxxxxxxxxxxxxx</a:t>
            </a:r>
            <a:r>
              <a:rPr lang="en-US" sz="1467" dirty="0"/>
              <a:t> </a:t>
            </a:r>
            <a:r>
              <a:rPr lang="en-US" sz="1467" dirty="0" err="1"/>
              <a:t>xxxxx</a:t>
            </a:r>
            <a:r>
              <a:rPr lang="en-US" sz="1467" dirty="0"/>
              <a:t> xxx</a:t>
            </a:r>
          </a:p>
        </p:txBody>
      </p:sp>
      <p:sp>
        <p:nvSpPr>
          <p:cNvPr id="34" name="Rectangle 33"/>
          <p:cNvSpPr/>
          <p:nvPr/>
        </p:nvSpPr>
        <p:spPr>
          <a:xfrm>
            <a:off x="6426567" y="3359242"/>
            <a:ext cx="5286059" cy="345607"/>
          </a:xfrm>
          <a:prstGeom prst="rect">
            <a:avLst/>
          </a:prstGeom>
        </p:spPr>
        <p:txBody>
          <a:bodyPr wrap="square" lIns="243840" rIns="243840" bIns="97536">
            <a:spAutoFit/>
          </a:bodyPr>
          <a:lstStyle/>
          <a:p>
            <a:pPr>
              <a:lnSpc>
                <a:spcPct val="89000"/>
              </a:lnSpc>
            </a:pPr>
            <a:r>
              <a:rPr lang="en-US" sz="1467" dirty="0" err="1"/>
              <a:t>Xxxxxxxxxxx</a:t>
            </a:r>
            <a:r>
              <a:rPr lang="en-US" sz="1467" dirty="0"/>
              <a:t> </a:t>
            </a:r>
            <a:r>
              <a:rPr lang="en-US" sz="1467" dirty="0" err="1"/>
              <a:t>xxxxxxxx</a:t>
            </a:r>
            <a:r>
              <a:rPr lang="en-US" sz="1467" dirty="0"/>
              <a:t> x </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5607"/>
          </a:xfrm>
          <a:prstGeom prst="rect">
            <a:avLst/>
          </a:prstGeom>
        </p:spPr>
        <p:txBody>
          <a:bodyPr wrap="square" lIns="243840" rIns="243840" bIns="97536">
            <a:spAutoFit/>
          </a:bodyPr>
          <a:lstStyle/>
          <a:p>
            <a:pPr>
              <a:lnSpc>
                <a:spcPct val="89000"/>
              </a:lnSpc>
            </a:pPr>
            <a:r>
              <a:rPr lang="en-US" sz="1467" dirty="0"/>
              <a:t>X </a:t>
            </a:r>
            <a:r>
              <a:rPr lang="en-US" sz="1467" dirty="0" err="1"/>
              <a:t>x</a:t>
            </a:r>
            <a:r>
              <a:rPr lang="en-US" sz="1467" dirty="0"/>
              <a:t> </a:t>
            </a:r>
            <a:r>
              <a:rPr lang="en-US" sz="1467" dirty="0" err="1"/>
              <a:t>xxxxxxxx</a:t>
            </a:r>
            <a:r>
              <a:rPr lang="en-US" sz="1467" dirty="0"/>
              <a:t> </a:t>
            </a:r>
            <a:r>
              <a:rPr lang="en-US" sz="1467" dirty="0" err="1"/>
              <a:t>xxxxxxxxx</a:t>
            </a:r>
            <a:r>
              <a:rPr lang="en-US" sz="1467" dirty="0"/>
              <a:t> </a:t>
            </a:r>
            <a:r>
              <a:rPr lang="en-US" sz="1467" dirty="0" err="1"/>
              <a:t>xxxxx</a:t>
            </a:r>
            <a:r>
              <a:rPr lang="en-US" sz="1467" dirty="0"/>
              <a:t> </a:t>
            </a:r>
            <a:r>
              <a:rPr lang="en-US" sz="1467" dirty="0" err="1"/>
              <a:t>xxxxxx</a:t>
            </a:r>
            <a:r>
              <a:rPr lang="en-US" sz="1467" dirty="0"/>
              <a:t> </a:t>
            </a:r>
            <a:r>
              <a:rPr lang="en-US" sz="1467" dirty="0" err="1"/>
              <a:t>xxxx</a:t>
            </a:r>
            <a:endParaRPr lang="en-US" sz="1467" dirty="0"/>
          </a:p>
        </p:txBody>
      </p:sp>
      <p:sp>
        <p:nvSpPr>
          <p:cNvPr id="38" name="Rectangle 37"/>
          <p:cNvSpPr/>
          <p:nvPr/>
        </p:nvSpPr>
        <p:spPr>
          <a:xfrm>
            <a:off x="6426567" y="4686815"/>
            <a:ext cx="5286059" cy="345607"/>
          </a:xfrm>
          <a:prstGeom prst="rect">
            <a:avLst/>
          </a:prstGeom>
        </p:spPr>
        <p:txBody>
          <a:bodyPr wrap="square" lIns="243840" rIns="243840" bIns="97536">
            <a:spAutoFit/>
          </a:bodyPr>
          <a:lstStyle/>
          <a:p>
            <a:pPr>
              <a:lnSpc>
                <a:spcPct val="89000"/>
              </a:lnSpc>
            </a:pPr>
            <a:r>
              <a:rPr lang="en-US" sz="1467" dirty="0"/>
              <a:t>Xx </a:t>
            </a:r>
            <a:r>
              <a:rPr lang="en-US" sz="1467" dirty="0" err="1"/>
              <a:t>xxxx</a:t>
            </a:r>
            <a:r>
              <a:rPr lang="en-US" sz="1467" dirty="0"/>
              <a:t> </a:t>
            </a:r>
            <a:r>
              <a:rPr lang="en-US" sz="1467" dirty="0" err="1"/>
              <a:t>xxxxx</a:t>
            </a:r>
            <a:r>
              <a:rPr lang="en-US" sz="1467" dirty="0"/>
              <a:t> xx xxx xx </a:t>
            </a:r>
            <a:r>
              <a:rPr lang="en-US" sz="1467" dirty="0" err="1"/>
              <a:t>xxxxxxxx</a:t>
            </a:r>
            <a:r>
              <a:rPr lang="en-US" sz="1467" dirty="0"/>
              <a:t> </a:t>
            </a:r>
            <a:r>
              <a:rPr lang="en-US" sz="1467" dirty="0" err="1"/>
              <a:t>xxxxxx</a:t>
            </a:r>
            <a:endParaRPr lang="en-US" sz="1467" dirty="0"/>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5607"/>
          </a:xfrm>
          <a:prstGeom prst="rect">
            <a:avLst/>
          </a:prstGeom>
        </p:spPr>
        <p:txBody>
          <a:bodyPr wrap="square" lIns="243840" rIns="243840" bIns="97536">
            <a:spAutoFit/>
          </a:bodyPr>
          <a:lstStyle/>
          <a:p>
            <a:pPr>
              <a:lnSpc>
                <a:spcPct val="89000"/>
              </a:lnSpc>
            </a:pPr>
            <a:r>
              <a:rPr lang="en-US" sz="1467" dirty="0"/>
              <a:t>Xxx xx </a:t>
            </a:r>
            <a:r>
              <a:rPr lang="en-US" sz="1467" dirty="0" err="1"/>
              <a:t>xxxxxxxx</a:t>
            </a:r>
            <a:r>
              <a:rPr lang="en-US" sz="1467" dirty="0"/>
              <a:t> x </a:t>
            </a:r>
            <a:r>
              <a:rPr lang="en-US" sz="1467" dirty="0" err="1"/>
              <a:t>xxxxxxxx</a:t>
            </a:r>
            <a:r>
              <a:rPr lang="en-US" sz="1467" dirty="0"/>
              <a:t> </a:t>
            </a:r>
            <a:r>
              <a:rPr lang="en-US" sz="1467" dirty="0" err="1"/>
              <a:t>xxxxx</a:t>
            </a:r>
            <a:r>
              <a:rPr lang="en-US" sz="1467" dirty="0"/>
              <a:t> x </a:t>
            </a:r>
            <a:r>
              <a:rPr lang="en-US" sz="1467" dirty="0" err="1"/>
              <a:t>x</a:t>
            </a:r>
            <a:endParaRPr lang="en-US" sz="1467" dirty="0"/>
          </a:p>
        </p:txBody>
      </p:sp>
      <p:sp>
        <p:nvSpPr>
          <p:cNvPr id="42" name="Rectangle 41"/>
          <p:cNvSpPr/>
          <p:nvPr/>
        </p:nvSpPr>
        <p:spPr>
          <a:xfrm>
            <a:off x="6426567" y="5976134"/>
            <a:ext cx="5286059" cy="345607"/>
          </a:xfrm>
          <a:prstGeom prst="rect">
            <a:avLst/>
          </a:prstGeom>
        </p:spPr>
        <p:txBody>
          <a:bodyPr wrap="square" lIns="243840" rIns="243840" bIns="97536">
            <a:spAutoFit/>
          </a:bodyPr>
          <a:lstStyle/>
          <a:p>
            <a:pPr>
              <a:lnSpc>
                <a:spcPct val="89000"/>
              </a:lnSpc>
            </a:pPr>
            <a:r>
              <a:rPr lang="en-US" sz="1467" dirty="0" err="1"/>
              <a:t>Xxxx</a:t>
            </a:r>
            <a:r>
              <a:rPr lang="en-US" sz="1467" dirty="0"/>
              <a:t> </a:t>
            </a:r>
            <a:r>
              <a:rPr lang="en-US" sz="1467" dirty="0" err="1"/>
              <a:t>xxxx</a:t>
            </a:r>
            <a:r>
              <a:rPr lang="en-US" sz="1467" dirty="0"/>
              <a:t> x xxx x</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Tree>
    <p:extLst>
      <p:ext uri="{BB962C8B-B14F-4D97-AF65-F5344CB8AC3E}">
        <p14:creationId xmlns:p14="http://schemas.microsoft.com/office/powerpoint/2010/main" val="27401368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-x xx xxx xx </a:t>
            </a:r>
            <a:r>
              <a:rPr lang="en-US" dirty="0" err="1"/>
              <a:t>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a:t>
            </a:r>
            <a:r>
              <a:rPr lang="en-US" dirty="0"/>
              <a:t> x </a:t>
            </a:r>
            <a:r>
              <a:rPr lang="en-US" dirty="0" err="1"/>
              <a:t>xxxxxxx</a:t>
            </a:r>
            <a:r>
              <a:rPr lang="en-US" dirty="0"/>
              <a:t> x</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2257314975"/>
              </p:ext>
            </p:extLst>
          </p:nvPr>
        </p:nvGraphicFramePr>
        <p:xfrm>
          <a:off x="1093527" y="1682750"/>
          <a:ext cx="5470525" cy="39417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TextBox 15"/>
          <p:cNvSpPr txBox="1"/>
          <p:nvPr/>
        </p:nvSpPr>
        <p:spPr>
          <a:xfrm>
            <a:off x="6782867" y="3187425"/>
            <a:ext cx="4560507" cy="2346668"/>
          </a:xfrm>
          <a:prstGeom prst="rect">
            <a:avLst/>
          </a:prstGeom>
          <a:noFill/>
        </p:spPr>
        <p:txBody>
          <a:bodyPr wrap="square" rtlCol="0">
            <a:spAutoFit/>
          </a:bodyPr>
          <a:lstStyle/>
          <a:p>
            <a:pPr>
              <a:lnSpc>
                <a:spcPts val="2800"/>
              </a:lnSpc>
            </a:pPr>
            <a:r>
              <a:rPr lang="en-US" sz="4000" spc="-40" dirty="0"/>
              <a:t>$40x </a:t>
            </a:r>
            <a:endParaRPr lang="en-US" sz="1000" spc="-40" dirty="0"/>
          </a:p>
          <a:p>
            <a:pPr>
              <a:lnSpc>
                <a:spcPts val="2800"/>
              </a:lnSpc>
            </a:pPr>
            <a:r>
              <a:rPr lang="en-US" dirty="0" err="1"/>
              <a:t>xxxxxx</a:t>
            </a:r>
            <a:r>
              <a:rPr lang="en-US" dirty="0"/>
              <a:t> </a:t>
            </a:r>
            <a:r>
              <a:rPr lang="en-US" dirty="0" err="1"/>
              <a:t>xxxxxxx</a:t>
            </a:r>
            <a:r>
              <a:rPr lang="en-US" dirty="0"/>
              <a:t> xxx xx 2018</a:t>
            </a:r>
          </a:p>
          <a:p>
            <a:pPr>
              <a:lnSpc>
                <a:spcPct val="97000"/>
              </a:lnSpc>
              <a:spcBef>
                <a:spcPts val="1067"/>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Xxxxx</a:t>
            </a:r>
            <a:r>
              <a:rPr lang="en-US" sz="1200" dirty="0"/>
              <a:t> x </a:t>
            </a:r>
            <a:r>
              <a:rPr lang="en-US" sz="1200" dirty="0" err="1"/>
              <a:t>x</a:t>
            </a:r>
            <a:r>
              <a:rPr lang="en-US" sz="1200" dirty="0"/>
              <a:t> </a:t>
            </a:r>
            <a:r>
              <a:rPr lang="en-US" sz="1200" dirty="0" err="1"/>
              <a:t>xxxxx</a:t>
            </a:r>
            <a:r>
              <a:rPr lang="en-US" sz="1200" dirty="0"/>
              <a:t> </a:t>
            </a:r>
            <a:r>
              <a:rPr lang="en-US" sz="1200" dirty="0" err="1"/>
              <a:t>xxxxxx</a:t>
            </a:r>
            <a:r>
              <a:rPr lang="en-US" sz="1200" dirty="0"/>
              <a:t> </a:t>
            </a:r>
            <a:r>
              <a:rPr lang="en-US" sz="1200" dirty="0" err="1"/>
              <a:t>xxxxx</a:t>
            </a:r>
            <a:r>
              <a:rPr lang="en-US" sz="1200" dirty="0"/>
              <a:t> xxx. Xx x </a:t>
            </a:r>
            <a:r>
              <a:rPr lang="en-US" sz="1200" dirty="0" err="1"/>
              <a:t>xxxxx</a:t>
            </a:r>
            <a:r>
              <a:rPr lang="en-US" sz="1200" dirty="0"/>
              <a:t> x </a:t>
            </a:r>
            <a:r>
              <a:rPr lang="en-US" sz="1200" dirty="0" err="1"/>
              <a:t>xxxx</a:t>
            </a:r>
            <a:r>
              <a:rPr lang="en-US" sz="1200" dirty="0"/>
              <a:t> </a:t>
            </a:r>
            <a:r>
              <a:rPr lang="en-US" sz="1200" dirty="0" err="1"/>
              <a:t>xxxxxx</a:t>
            </a:r>
            <a:r>
              <a:rPr lang="en-US" sz="1200" dirty="0"/>
              <a:t> </a:t>
            </a:r>
            <a:r>
              <a:rPr lang="en-US" sz="1200" dirty="0" err="1"/>
              <a:t>xxxx</a:t>
            </a:r>
            <a:r>
              <a:rPr lang="en-US" sz="1200" dirty="0"/>
              <a:t> x </a:t>
            </a:r>
            <a:r>
              <a:rPr lang="en-US" sz="1200" dirty="0" err="1"/>
              <a:t>xxxxxx</a:t>
            </a:r>
            <a:r>
              <a:rPr lang="en-US" sz="1200" dirty="0"/>
              <a:t>. Xx </a:t>
            </a:r>
            <a:r>
              <a:rPr lang="en-US" sz="1200" dirty="0" err="1"/>
              <a:t>xxxx</a:t>
            </a:r>
            <a:r>
              <a:rPr lang="en-US" sz="1200" dirty="0"/>
              <a:t> </a:t>
            </a:r>
            <a:r>
              <a:rPr lang="en-US" sz="1200" dirty="0" err="1"/>
              <a:t>xxxxx</a:t>
            </a:r>
            <a:r>
              <a:rPr lang="en-US" sz="1200" dirty="0"/>
              <a:t>, </a:t>
            </a:r>
            <a:r>
              <a:rPr lang="en-US" sz="1200" dirty="0" err="1"/>
              <a:t>xxxxxxxxx</a:t>
            </a:r>
            <a:r>
              <a:rPr lang="en-US" sz="1200" dirty="0"/>
              <a:t> x </a:t>
            </a:r>
            <a:r>
              <a:rPr lang="en-US" sz="1200" dirty="0" err="1"/>
              <a:t>x</a:t>
            </a:r>
            <a:r>
              <a:rPr lang="en-US" sz="1200" dirty="0"/>
              <a:t> </a:t>
            </a:r>
            <a:r>
              <a:rPr lang="en-US" sz="1200" dirty="0" err="1"/>
              <a:t>xxxxxxxxx</a:t>
            </a:r>
            <a:r>
              <a:rPr lang="en-US" sz="1200" dirty="0"/>
              <a:t> x , </a:t>
            </a:r>
            <a:r>
              <a:rPr lang="en-US" sz="1200" dirty="0" err="1"/>
              <a:t>xxxxxx</a:t>
            </a:r>
            <a:r>
              <a:rPr lang="en-US" sz="1200" dirty="0"/>
              <a:t> xxx </a:t>
            </a:r>
            <a:r>
              <a:rPr lang="en-US" sz="1200" dirty="0" err="1"/>
              <a:t>xxx</a:t>
            </a:r>
            <a:r>
              <a:rPr lang="en-US" sz="1200" dirty="0"/>
              <a:t> </a:t>
            </a:r>
            <a:r>
              <a:rPr lang="en-US" sz="1200" dirty="0" err="1"/>
              <a:t>xxxxx</a:t>
            </a:r>
            <a:r>
              <a:rPr lang="en-US" sz="1200" dirty="0"/>
              <a:t>. </a:t>
            </a:r>
          </a:p>
          <a:p>
            <a:pPr>
              <a:lnSpc>
                <a:spcPct val="97000"/>
              </a:lnSpc>
              <a:spcBef>
                <a:spcPts val="1067"/>
              </a:spcBef>
            </a:pPr>
            <a:r>
              <a:rPr lang="en-US" sz="1200" dirty="0" err="1"/>
              <a:t>Xxxxxxxxxx</a:t>
            </a:r>
            <a:r>
              <a:rPr lang="en-US" sz="1200" dirty="0"/>
              <a:t> xx </a:t>
            </a:r>
            <a:r>
              <a:rPr lang="en-US" sz="1200" dirty="0" err="1"/>
              <a:t>xxxxx</a:t>
            </a:r>
            <a:r>
              <a:rPr lang="en-US" sz="1200" dirty="0"/>
              <a:t> </a:t>
            </a:r>
            <a:r>
              <a:rPr lang="en-US" sz="1200" dirty="0" err="1"/>
              <a:t>xxxxxx</a:t>
            </a:r>
            <a:r>
              <a:rPr lang="en-US" sz="1200" dirty="0"/>
              <a:t> x </a:t>
            </a:r>
            <a:r>
              <a:rPr lang="en-US" sz="1200" dirty="0" err="1"/>
              <a:t>x</a:t>
            </a:r>
            <a:r>
              <a:rPr lang="en-US" sz="1200" dirty="0"/>
              <a:t> </a:t>
            </a:r>
            <a:r>
              <a:rPr lang="en-US" sz="1200" dirty="0" err="1"/>
              <a:t>xxxxxx</a:t>
            </a:r>
            <a:r>
              <a:rPr lang="en-US" sz="1200" dirty="0"/>
              <a:t> </a:t>
            </a:r>
            <a:r>
              <a:rPr lang="en-US" sz="1200" dirty="0" err="1"/>
              <a:t>xxxx</a:t>
            </a:r>
            <a:r>
              <a:rPr lang="en-US" sz="1200" dirty="0"/>
              <a:t> </a:t>
            </a:r>
            <a:r>
              <a:rPr lang="en-US" sz="1200" dirty="0" err="1"/>
              <a:t>xxxxxx</a:t>
            </a:r>
            <a:r>
              <a:rPr lang="en-US" sz="1200" dirty="0"/>
              <a:t> xx </a:t>
            </a:r>
            <a:r>
              <a:rPr lang="en-US" sz="1200" dirty="0" err="1"/>
              <a:t>xxxxxxxx</a:t>
            </a:r>
            <a:r>
              <a:rPr lang="en-US" sz="1200" dirty="0"/>
              <a:t> </a:t>
            </a:r>
            <a:r>
              <a:rPr lang="en-US" sz="1200" dirty="0" err="1"/>
              <a:t>xxxxxxx</a:t>
            </a:r>
            <a:r>
              <a:rPr lang="en-US" sz="1200" dirty="0"/>
              <a:t> </a:t>
            </a:r>
            <a:r>
              <a:rPr lang="en-US" sz="1200" dirty="0" err="1"/>
              <a:t>xxxxxx</a:t>
            </a:r>
            <a:r>
              <a:rPr lang="en-US" sz="1200" dirty="0"/>
              <a:t> Xxx x; X </a:t>
            </a:r>
            <a:r>
              <a:rPr lang="en-US" sz="1200" dirty="0" err="1"/>
              <a:t>xxxx</a:t>
            </a:r>
            <a:r>
              <a:rPr lang="en-US" sz="1200" dirty="0"/>
              <a:t> xxx </a:t>
            </a:r>
            <a:r>
              <a:rPr lang="en-US" sz="1200" dirty="0" err="1"/>
              <a:t>xxxxx</a:t>
            </a:r>
            <a:r>
              <a:rPr lang="en-US" sz="1200" dirty="0"/>
              <a:t>, </a:t>
            </a:r>
            <a:r>
              <a:rPr lang="en-US" sz="1200" dirty="0" err="1"/>
              <a:t>xxxxx</a:t>
            </a:r>
            <a:r>
              <a:rPr lang="en-US" sz="1200" dirty="0"/>
              <a:t> xxx xx </a:t>
            </a:r>
            <a:r>
              <a:rPr lang="en-US" sz="1200" dirty="0" err="1"/>
              <a:t>xxxxxx</a:t>
            </a:r>
            <a:r>
              <a:rPr lang="en-US" sz="1200" dirty="0"/>
              <a:t> xxx x, xx xxx </a:t>
            </a:r>
            <a:r>
              <a:rPr lang="en-US" sz="1200" dirty="0" err="1"/>
              <a:t>xxxx</a:t>
            </a:r>
            <a:r>
              <a:rPr lang="en-US" sz="1200" dirty="0"/>
              <a:t> </a:t>
            </a:r>
            <a:r>
              <a:rPr lang="en-US" sz="1200" dirty="0" err="1"/>
              <a:t>xxxx</a:t>
            </a:r>
            <a:r>
              <a:rPr lang="en-US" sz="1200" dirty="0"/>
              <a:t>. </a:t>
            </a:r>
            <a:r>
              <a:rPr lang="en-US" sz="1200" dirty="0" err="1"/>
              <a:t>Xxxxx</a:t>
            </a:r>
            <a:r>
              <a:rPr lang="en-US" sz="1200" dirty="0"/>
              <a:t> x </a:t>
            </a:r>
            <a:r>
              <a:rPr lang="en-US" sz="1200" dirty="0" err="1"/>
              <a:t>x</a:t>
            </a:r>
            <a:r>
              <a:rPr lang="en-US" sz="1200" dirty="0"/>
              <a:t> </a:t>
            </a:r>
            <a:r>
              <a:rPr lang="en-US" sz="1200" dirty="0" err="1"/>
              <a:t>xxxxxx</a:t>
            </a:r>
            <a:r>
              <a:rPr lang="en-US" sz="1200" dirty="0"/>
              <a:t> </a:t>
            </a:r>
            <a:r>
              <a:rPr lang="en-US" sz="1200" dirty="0" err="1"/>
              <a:t>xxxx</a:t>
            </a:r>
            <a:r>
              <a:rPr lang="en-US" sz="1200" dirty="0"/>
              <a:t>. Xxx x xxx </a:t>
            </a:r>
            <a:r>
              <a:rPr lang="en-US" sz="1200" dirty="0" err="1"/>
              <a:t>xxxxxxx</a:t>
            </a:r>
            <a:r>
              <a:rPr lang="en-US" sz="1200" dirty="0"/>
              <a:t> xxx </a:t>
            </a:r>
            <a:r>
              <a:rPr lang="en-US" sz="1200" dirty="0" err="1"/>
              <a:t>xxxx</a:t>
            </a:r>
            <a:r>
              <a:rPr lang="en-US" sz="1200" dirty="0"/>
              <a:t> </a:t>
            </a:r>
            <a:r>
              <a:rPr lang="en-US" sz="1200" dirty="0" err="1"/>
              <a:t>xxxxxx</a:t>
            </a:r>
            <a:r>
              <a:rPr lang="en-US" sz="1200" dirty="0"/>
              <a:t>, xx x xx x </a:t>
            </a:r>
            <a:r>
              <a:rPr lang="en-US" sz="1200" dirty="0" err="1"/>
              <a:t>x</a:t>
            </a:r>
            <a:r>
              <a:rPr lang="en-US" sz="1200" dirty="0"/>
              <a:t> </a:t>
            </a:r>
            <a:r>
              <a:rPr lang="en-US" sz="1200" dirty="0" err="1"/>
              <a:t>xxxx</a:t>
            </a:r>
            <a:r>
              <a:rPr lang="en-US" sz="1200" dirty="0"/>
              <a:t> </a:t>
            </a:r>
            <a:r>
              <a:rPr lang="en-US" sz="1200" dirty="0" err="1"/>
              <a:t>xxxxxxxxx</a:t>
            </a:r>
            <a:r>
              <a:rPr lang="en-US" sz="1200" dirty="0"/>
              <a:t> xx </a:t>
            </a:r>
          </a:p>
        </p:txBody>
      </p:sp>
      <p:pic>
        <p:nvPicPr>
          <p:cNvPr id="8" name="Picture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502063" y="2344605"/>
            <a:ext cx="637059" cy="621232"/>
          </a:xfrm>
          <a:prstGeom prst="rect">
            <a:avLst/>
          </a:prstGeom>
        </p:spPr>
      </p:pic>
      <p:pic>
        <p:nvPicPr>
          <p:cNvPr id="9" name="Picture 8"/>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521970" y="3610359"/>
            <a:ext cx="597245" cy="504568"/>
          </a:xfrm>
          <a:prstGeom prst="rect">
            <a:avLst/>
          </a:prstGeom>
        </p:spPr>
      </p:pic>
      <p:pic>
        <p:nvPicPr>
          <p:cNvPr id="10" name="Picture 9"/>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530388" y="4654533"/>
            <a:ext cx="580408" cy="580408"/>
          </a:xfrm>
          <a:prstGeom prst="rect">
            <a:avLst/>
          </a:prstGeom>
        </p:spPr>
      </p:pic>
    </p:spTree>
    <p:extLst>
      <p:ext uri="{BB962C8B-B14F-4D97-AF65-F5344CB8AC3E}">
        <p14:creationId xmlns:p14="http://schemas.microsoft.com/office/powerpoint/2010/main" val="196620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6">
                                            <p:graphicEl>
                                              <a:dgm id="{ECF623A0-DEA5-4327-AAA2-FE30DA796F53}"/>
                                            </p:graphicEl>
                                          </p:spTgt>
                                        </p:tgtEl>
                                        <p:attrNameLst>
                                          <p:attrName>style.visibility</p:attrName>
                                        </p:attrNameLst>
                                      </p:cBhvr>
                                      <p:to>
                                        <p:strVal val="visible"/>
                                      </p:to>
                                    </p:set>
                                    <p:animEffect transition="in" filter="fade">
                                      <p:cBhvr>
                                        <p:cTn id="7" dur="500"/>
                                        <p:tgtEl>
                                          <p:spTgt spid="6">
                                            <p:graphicEl>
                                              <a:dgm id="{ECF623A0-DEA5-4327-AAA2-FE30DA796F53}"/>
                                            </p:graphicEl>
                                          </p:spTgt>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
                                            <p:graphicEl>
                                              <a:dgm id="{3B4D60DC-3880-4788-95C0-C5331C7B8E49}"/>
                                            </p:graphicEl>
                                          </p:spTgt>
                                        </p:tgtEl>
                                        <p:attrNameLst>
                                          <p:attrName>style.visibility</p:attrName>
                                        </p:attrNameLst>
                                      </p:cBhvr>
                                      <p:to>
                                        <p:strVal val="visible"/>
                                      </p:to>
                                    </p:set>
                                    <p:animEffect transition="in" filter="fade">
                                      <p:cBhvr>
                                        <p:cTn id="10" dur="500"/>
                                        <p:tgtEl>
                                          <p:spTgt spid="6">
                                            <p:graphicEl>
                                              <a:dgm id="{3B4D60DC-3880-4788-95C0-C5331C7B8E49}"/>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graphicEl>
                                              <a:dgm id="{58F179C7-16A8-432B-BA8B-1B820D98D9A2}"/>
                                            </p:graphicEl>
                                          </p:spTgt>
                                        </p:tgtEl>
                                        <p:attrNameLst>
                                          <p:attrName>style.visibility</p:attrName>
                                        </p:attrNameLst>
                                      </p:cBhvr>
                                      <p:to>
                                        <p:strVal val="visible"/>
                                      </p:to>
                                    </p:set>
                                    <p:animEffect transition="in" filter="fade">
                                      <p:cBhvr>
                                        <p:cTn id="13" dur="500"/>
                                        <p:tgtEl>
                                          <p:spTgt spid="6">
                                            <p:graphicEl>
                                              <a:dgm id="{58F179C7-16A8-432B-BA8B-1B820D98D9A2}"/>
                                            </p:graphicEl>
                                          </p:spTgt>
                                        </p:tgtEl>
                                      </p:cBhvr>
                                    </p:animEffect>
                                  </p:childTnLst>
                                </p:cTn>
                              </p:par>
                              <p:par>
                                <p:cTn id="14" presetID="10" presetClass="entr" presetSubtype="0" fill="hold" nodeType="withEffect">
                                  <p:stCondLst>
                                    <p:cond delay="2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nodeType="withEffect">
                                  <p:stCondLst>
                                    <p:cond delay="8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9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lvlOne"/>
        </p:bldSub>
      </p:bldGraphic>
      <p:bldP spid="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err="1"/>
              <a:t>Xxxx</a:t>
            </a:r>
            <a:r>
              <a:rPr lang="en-US" dirty="0"/>
              <a:t>-x xx xxx xx </a:t>
            </a:r>
          </a:p>
        </p:txBody>
      </p:sp>
      <p:sp>
        <p:nvSpPr>
          <p:cNvPr id="3" name="Text Placeholder 2"/>
          <p:cNvSpPr>
            <a:spLocks noGrp="1"/>
          </p:cNvSpPr>
          <p:nvPr>
            <p:ph type="body" sz="quarter" idx="10"/>
          </p:nvPr>
        </p:nvSpPr>
        <p:spPr/>
        <p:txBody>
          <a:bodyPr/>
          <a:lstStyle/>
          <a:p>
            <a:r>
              <a:rPr lang="en-US" dirty="0"/>
              <a:t>Xx xxx </a:t>
            </a:r>
            <a:r>
              <a:rPr lang="en-US" dirty="0" err="1"/>
              <a:t>xxxx</a:t>
            </a:r>
            <a:r>
              <a:rPr lang="en-US" dirty="0"/>
              <a:t> </a:t>
            </a:r>
            <a:r>
              <a:rPr lang="en-US" dirty="0" err="1"/>
              <a:t>xxxxxxxxxx</a:t>
            </a:r>
            <a:r>
              <a:rPr lang="en-US" dirty="0"/>
              <a:t> x xx xx</a:t>
            </a:r>
          </a:p>
        </p:txBody>
      </p:sp>
      <p:sp>
        <p:nvSpPr>
          <p:cNvPr id="16" name="TextBox 15"/>
          <p:cNvSpPr txBox="1"/>
          <p:nvPr/>
        </p:nvSpPr>
        <p:spPr>
          <a:xfrm>
            <a:off x="5413249" y="2560803"/>
            <a:ext cx="5803900" cy="480131"/>
          </a:xfrm>
          <a:prstGeom prst="rect">
            <a:avLst/>
          </a:prstGeom>
          <a:noFill/>
        </p:spPr>
        <p:txBody>
          <a:bodyPr wrap="square" rtlCol="0">
            <a:spAutoFit/>
          </a:bodyPr>
          <a:lstStyle/>
          <a:p>
            <a:pPr algn="r">
              <a:lnSpc>
                <a:spcPct val="90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a:t>
            </a:r>
            <a:r>
              <a:rPr lang="en-US" sz="1400" dirty="0" err="1"/>
              <a:t>Xxxxx</a:t>
            </a:r>
            <a:r>
              <a:rPr lang="en-US" sz="1400" dirty="0"/>
              <a:t> x </a:t>
            </a:r>
            <a:r>
              <a:rPr lang="en-US" sz="1400" dirty="0" err="1"/>
              <a:t>x</a:t>
            </a:r>
            <a:r>
              <a:rPr lang="en-US" sz="1400" dirty="0"/>
              <a:t> </a:t>
            </a:r>
            <a:r>
              <a:rPr lang="en-US" sz="1400" dirty="0" err="1"/>
              <a:t>xxxxx</a:t>
            </a:r>
            <a:r>
              <a:rPr lang="en-US" sz="1400" dirty="0"/>
              <a:t> </a:t>
            </a:r>
            <a:r>
              <a:rPr lang="en-US" sz="1400" dirty="0" err="1"/>
              <a:t>xxxxxx</a:t>
            </a:r>
            <a:r>
              <a:rPr lang="en-US" sz="1400" dirty="0"/>
              <a:t> </a:t>
            </a:r>
            <a:r>
              <a:rPr lang="en-US" sz="1400" dirty="0" err="1"/>
              <a:t>xxxxx</a:t>
            </a:r>
            <a:r>
              <a:rPr lang="en-US" sz="1400" dirty="0"/>
              <a:t> xxx. Xx x </a:t>
            </a:r>
            <a:r>
              <a:rPr lang="en-US" sz="1400" dirty="0" err="1"/>
              <a:t>xxxxx</a:t>
            </a:r>
            <a:r>
              <a:rPr lang="en-US" sz="1400" dirty="0"/>
              <a:t> x </a:t>
            </a:r>
            <a:r>
              <a:rPr lang="en-US" sz="1400" dirty="0" err="1"/>
              <a:t>xxxx</a:t>
            </a:r>
            <a:r>
              <a:rPr lang="en-US" sz="1400" dirty="0"/>
              <a:t> </a:t>
            </a:r>
            <a:r>
              <a:rPr lang="en-US" sz="1400" dirty="0" err="1"/>
              <a:t>xxxxxx</a:t>
            </a:r>
            <a:r>
              <a:rPr lang="en-US" sz="1400" dirty="0"/>
              <a:t> </a:t>
            </a:r>
            <a:r>
              <a:rPr lang="en-US" sz="1400" dirty="0" err="1"/>
              <a:t>xxxx</a:t>
            </a:r>
            <a:r>
              <a:rPr lang="en-US" sz="1400" dirty="0"/>
              <a:t> x </a:t>
            </a:r>
            <a:r>
              <a:rPr lang="en-US" sz="1400" dirty="0" err="1"/>
              <a:t>xxxxxx</a:t>
            </a:r>
            <a:r>
              <a:rPr lang="en-US" sz="1400" dirty="0"/>
              <a:t>. </a:t>
            </a:r>
          </a:p>
        </p:txBody>
      </p:sp>
      <p:sp>
        <p:nvSpPr>
          <p:cNvPr id="9" name="TextBox 8"/>
          <p:cNvSpPr txBox="1"/>
          <p:nvPr/>
        </p:nvSpPr>
        <p:spPr>
          <a:xfrm>
            <a:off x="6022849" y="3405185"/>
            <a:ext cx="5194300" cy="480131"/>
          </a:xfrm>
          <a:prstGeom prst="rect">
            <a:avLst/>
          </a:prstGeom>
          <a:noFill/>
        </p:spPr>
        <p:txBody>
          <a:bodyPr wrap="square" rtlCol="0">
            <a:spAutoFit/>
          </a:bodyPr>
          <a:lstStyle/>
          <a:p>
            <a:pPr algn="r">
              <a:lnSpc>
                <a:spcPct val="90000"/>
              </a:lnSpc>
            </a:pPr>
            <a:r>
              <a:rPr lang="en-US" sz="1400" dirty="0" err="1"/>
              <a:t>Xxxxxxxxxx</a:t>
            </a:r>
            <a:r>
              <a:rPr lang="en-US" sz="1400" dirty="0"/>
              <a:t> xx </a:t>
            </a:r>
            <a:r>
              <a:rPr lang="en-US" sz="1400" dirty="0" err="1"/>
              <a:t>xxxxx</a:t>
            </a:r>
            <a:r>
              <a:rPr lang="en-US" sz="1400" dirty="0"/>
              <a:t> </a:t>
            </a:r>
            <a:r>
              <a:rPr lang="en-US" sz="1400" dirty="0" err="1"/>
              <a:t>xxxxxx</a:t>
            </a:r>
            <a:r>
              <a:rPr lang="en-US" sz="1400" dirty="0"/>
              <a:t> x </a:t>
            </a:r>
            <a:r>
              <a:rPr lang="en-US" sz="1400" dirty="0" err="1"/>
              <a:t>x</a:t>
            </a:r>
            <a:r>
              <a:rPr lang="en-US" sz="1400" dirty="0"/>
              <a:t> </a:t>
            </a:r>
            <a:r>
              <a:rPr lang="en-US" sz="1400" dirty="0" err="1"/>
              <a:t>xxxxxx</a:t>
            </a:r>
            <a:r>
              <a:rPr lang="en-US" sz="1400" dirty="0"/>
              <a:t> </a:t>
            </a:r>
            <a:r>
              <a:rPr lang="en-US" sz="1400" dirty="0" err="1"/>
              <a:t>xxxx</a:t>
            </a:r>
            <a:r>
              <a:rPr lang="en-US" sz="1400" dirty="0"/>
              <a:t> </a:t>
            </a:r>
            <a:r>
              <a:rPr lang="en-US" sz="1400" dirty="0" err="1"/>
              <a:t>xxxxxx</a:t>
            </a:r>
            <a:r>
              <a:rPr lang="en-US" sz="1400" dirty="0"/>
              <a:t> xx </a:t>
            </a:r>
            <a:r>
              <a:rPr lang="en-US" sz="1400" dirty="0" err="1"/>
              <a:t>xxxxxxxx</a:t>
            </a:r>
            <a:r>
              <a:rPr lang="en-US" sz="1400" dirty="0"/>
              <a:t> </a:t>
            </a:r>
            <a:r>
              <a:rPr lang="en-US" sz="1400" dirty="0" err="1"/>
              <a:t>xxxxxxx</a:t>
            </a:r>
            <a:r>
              <a:rPr lang="en-US" sz="1400" dirty="0"/>
              <a:t> </a:t>
            </a:r>
            <a:r>
              <a:rPr lang="en-US" sz="1400" dirty="0" err="1"/>
              <a:t>xxxxxx</a:t>
            </a:r>
            <a:r>
              <a:rPr lang="en-US" sz="1400" dirty="0"/>
              <a:t> Xxx x; X </a:t>
            </a:r>
            <a:r>
              <a:rPr lang="en-US" sz="1400" dirty="0" err="1"/>
              <a:t>xxxx</a:t>
            </a:r>
            <a:r>
              <a:rPr lang="en-US" sz="1400" dirty="0"/>
              <a:t> xxx </a:t>
            </a:r>
            <a:r>
              <a:rPr lang="en-US" sz="1400" dirty="0" err="1"/>
              <a:t>xxxxx</a:t>
            </a:r>
            <a:r>
              <a:rPr lang="en-US" sz="1400" dirty="0"/>
              <a:t>, </a:t>
            </a:r>
            <a:r>
              <a:rPr lang="en-US" sz="1400" dirty="0" err="1"/>
              <a:t>xxxxx</a:t>
            </a:r>
            <a:r>
              <a:rPr lang="en-US" sz="1400" dirty="0"/>
              <a:t> xxx</a:t>
            </a:r>
          </a:p>
        </p:txBody>
      </p:sp>
      <p:sp>
        <p:nvSpPr>
          <p:cNvPr id="10" name="TextBox 9"/>
          <p:cNvSpPr txBox="1"/>
          <p:nvPr/>
        </p:nvSpPr>
        <p:spPr>
          <a:xfrm>
            <a:off x="6811265" y="4267883"/>
            <a:ext cx="4405884" cy="480131"/>
          </a:xfrm>
          <a:prstGeom prst="rect">
            <a:avLst/>
          </a:prstGeom>
          <a:noFill/>
        </p:spPr>
        <p:txBody>
          <a:bodyPr wrap="square" rtlCol="0">
            <a:spAutoFit/>
          </a:bodyPr>
          <a:lstStyle/>
          <a:p>
            <a:pPr algn="r">
              <a:lnSpc>
                <a:spcPct val="90000"/>
              </a:lnSpc>
            </a:pPr>
            <a:r>
              <a:rPr lang="en-US" sz="1400" dirty="0"/>
              <a:t>Xxx </a:t>
            </a:r>
            <a:r>
              <a:rPr lang="en-US" sz="1400" dirty="0" err="1"/>
              <a:t>xxxxxx</a:t>
            </a:r>
            <a:r>
              <a:rPr lang="en-US" sz="1400" dirty="0"/>
              <a:t> xxx x, xx xxx </a:t>
            </a:r>
            <a:r>
              <a:rPr lang="en-US" sz="1400" dirty="0" err="1"/>
              <a:t>xxxx</a:t>
            </a:r>
            <a:r>
              <a:rPr lang="en-US" sz="1400" dirty="0"/>
              <a:t> </a:t>
            </a:r>
            <a:r>
              <a:rPr lang="en-US" sz="1400" dirty="0" err="1"/>
              <a:t>xxxx</a:t>
            </a:r>
            <a:r>
              <a:rPr lang="en-US" sz="1400" dirty="0"/>
              <a:t>. </a:t>
            </a:r>
            <a:r>
              <a:rPr lang="en-US" sz="1400" dirty="0" err="1"/>
              <a:t>Xxxxx</a:t>
            </a:r>
            <a:r>
              <a:rPr lang="en-US" sz="1400" dirty="0"/>
              <a:t> x </a:t>
            </a:r>
            <a:r>
              <a:rPr lang="en-US" sz="1400" dirty="0" err="1"/>
              <a:t>x</a:t>
            </a:r>
            <a:r>
              <a:rPr lang="en-US" sz="1400" dirty="0"/>
              <a:t> </a:t>
            </a:r>
            <a:r>
              <a:rPr lang="en-US" sz="1400" dirty="0" err="1"/>
              <a:t>xxxxxx</a:t>
            </a:r>
            <a:r>
              <a:rPr lang="en-US" sz="1400" dirty="0"/>
              <a:t> </a:t>
            </a:r>
            <a:r>
              <a:rPr lang="en-US" sz="1400" dirty="0" err="1"/>
              <a:t>xxxx</a:t>
            </a:r>
            <a:r>
              <a:rPr lang="en-US" sz="1400" dirty="0"/>
              <a:t>. Xxx x xxx </a:t>
            </a:r>
            <a:r>
              <a:rPr lang="en-US" sz="1400" dirty="0" err="1"/>
              <a:t>xxxxxxx</a:t>
            </a:r>
            <a:r>
              <a:rPr lang="en-US" sz="1400" dirty="0"/>
              <a:t> xxx </a:t>
            </a:r>
            <a:r>
              <a:rPr lang="en-US" sz="1400" dirty="0" err="1"/>
              <a:t>xxxx</a:t>
            </a:r>
            <a:r>
              <a:rPr lang="en-US" sz="1400" dirty="0"/>
              <a:t> </a:t>
            </a:r>
            <a:r>
              <a:rPr lang="en-US" sz="1400" dirty="0" err="1"/>
              <a:t>xxxxxx</a:t>
            </a:r>
            <a:r>
              <a:rPr lang="en-US" sz="1400" dirty="0"/>
              <a:t>, xx </a:t>
            </a:r>
          </a:p>
        </p:txBody>
      </p:sp>
      <p:sp>
        <p:nvSpPr>
          <p:cNvPr id="11" name="TextBox 10"/>
          <p:cNvSpPr txBox="1"/>
          <p:nvPr/>
        </p:nvSpPr>
        <p:spPr>
          <a:xfrm>
            <a:off x="7209537" y="5109387"/>
            <a:ext cx="4007612" cy="480131"/>
          </a:xfrm>
          <a:prstGeom prst="rect">
            <a:avLst/>
          </a:prstGeom>
          <a:noFill/>
        </p:spPr>
        <p:txBody>
          <a:bodyPr wrap="square" rtlCol="0">
            <a:spAutoFit/>
          </a:bodyPr>
          <a:lstStyle/>
          <a:p>
            <a:pPr algn="r">
              <a:lnSpc>
                <a:spcPct val="90000"/>
              </a:lnSpc>
            </a:pPr>
            <a:r>
              <a:rPr lang="en-US" sz="1400" dirty="0"/>
              <a:t>Xxx </a:t>
            </a:r>
            <a:r>
              <a:rPr lang="en-US" sz="1400" dirty="0" err="1"/>
              <a:t>xxx</a:t>
            </a:r>
            <a:r>
              <a:rPr lang="en-US" sz="1400" dirty="0"/>
              <a:t> </a:t>
            </a:r>
            <a:r>
              <a:rPr lang="en-US" sz="1400" dirty="0" err="1"/>
              <a:t>xxxxx</a:t>
            </a:r>
            <a:r>
              <a:rPr lang="en-US" sz="1400" dirty="0"/>
              <a:t> x xx </a:t>
            </a:r>
            <a:r>
              <a:rPr lang="en-US" sz="1400" dirty="0" err="1"/>
              <a:t>xx</a:t>
            </a:r>
            <a:r>
              <a:rPr lang="en-US" sz="1400" dirty="0"/>
              <a:t> xxx </a:t>
            </a:r>
            <a:r>
              <a:rPr lang="en-US" sz="1400" dirty="0" err="1"/>
              <a:t>xxxx</a:t>
            </a:r>
            <a:r>
              <a:rPr lang="en-US" sz="1400" dirty="0"/>
              <a:t> x xxx </a:t>
            </a:r>
            <a:r>
              <a:rPr lang="en-US" sz="1400" dirty="0" err="1"/>
              <a:t>xxx</a:t>
            </a:r>
            <a:r>
              <a:rPr lang="en-US" sz="1400" dirty="0"/>
              <a:t> </a:t>
            </a:r>
            <a:r>
              <a:rPr lang="en-US" sz="1400" dirty="0" err="1"/>
              <a:t>xxxx</a:t>
            </a:r>
            <a:r>
              <a:rPr lang="en-US" sz="1400" dirty="0"/>
              <a:t>. </a:t>
            </a:r>
            <a:r>
              <a:rPr lang="en-US" sz="1400" dirty="0" err="1"/>
              <a:t>Xxxxx</a:t>
            </a:r>
            <a:r>
              <a:rPr lang="en-US" sz="1400" dirty="0"/>
              <a:t> </a:t>
            </a:r>
            <a:r>
              <a:rPr lang="en-US" sz="1400" dirty="0" err="1"/>
              <a:t>xxxxxxxxx</a:t>
            </a:r>
            <a:r>
              <a:rPr lang="en-US" sz="1400" dirty="0"/>
              <a:t> xxx </a:t>
            </a:r>
            <a:r>
              <a:rPr lang="en-US" sz="1400" dirty="0" err="1"/>
              <a:t>xxx</a:t>
            </a:r>
            <a:r>
              <a:rPr lang="en-US" sz="1400" dirty="0"/>
              <a:t>, xx </a:t>
            </a:r>
            <a:r>
              <a:rPr lang="en-US" sz="1400" dirty="0" err="1"/>
              <a:t>xxxxxx</a:t>
            </a:r>
            <a:endParaRPr lang="en-US" sz="1400" dirty="0"/>
          </a:p>
        </p:txBody>
      </p:sp>
      <p:graphicFrame>
        <p:nvGraphicFramePr>
          <p:cNvPr id="14" name="Content Placeholder 5"/>
          <p:cNvGraphicFramePr>
            <a:graphicFrameLocks/>
          </p:cNvGraphicFramePr>
          <p:nvPr>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Rectangle 11"/>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spTree>
    <p:extLst>
      <p:ext uri="{BB962C8B-B14F-4D97-AF65-F5344CB8AC3E}">
        <p14:creationId xmlns:p14="http://schemas.microsoft.com/office/powerpoint/2010/main" val="113296856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a:t>
            </a:r>
            <a:r>
              <a:rPr lang="en-US" dirty="0"/>
              <a:t> xxx </a:t>
            </a:r>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4" name="Rectangle 3"/>
          <p:cNvSpPr/>
          <p:nvPr/>
        </p:nvSpPr>
        <p:spPr>
          <a:xfrm>
            <a:off x="5068342" y="1700808"/>
            <a:ext cx="2055316" cy="515784"/>
          </a:xfrm>
          <a:prstGeom prst="rect">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 </a:t>
            </a:r>
            <a:r>
              <a:rPr lang="en-US" sz="1800" dirty="0" err="1">
                <a:solidFill>
                  <a:srgbClr val="FFFFFF"/>
                </a:solidFill>
              </a:rPr>
              <a:t>x</a:t>
            </a:r>
            <a:endParaRPr lang="en-US" sz="1800" dirty="0">
              <a:solidFill>
                <a:srgbClr val="FFFFFF"/>
              </a:solidFill>
            </a:endParaRPr>
          </a:p>
        </p:txBody>
      </p:sp>
      <p:sp>
        <p:nvSpPr>
          <p:cNvPr id="5" name="Rectangle 4"/>
          <p:cNvSpPr/>
          <p:nvPr/>
        </p:nvSpPr>
        <p:spPr>
          <a:xfrm>
            <a:off x="1407595" y="2794911"/>
            <a:ext cx="2180927" cy="515784"/>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6" name="Rectangle 5"/>
          <p:cNvSpPr/>
          <p:nvPr/>
        </p:nvSpPr>
        <p:spPr>
          <a:xfrm>
            <a:off x="3806223" y="2794911"/>
            <a:ext cx="2180927" cy="515784"/>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7" name="Rectangle 6"/>
          <p:cNvSpPr/>
          <p:nvPr/>
        </p:nvSpPr>
        <p:spPr>
          <a:xfrm>
            <a:off x="6204850" y="2794911"/>
            <a:ext cx="2180927" cy="515784"/>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8" name="Rectangle 7"/>
          <p:cNvSpPr/>
          <p:nvPr/>
        </p:nvSpPr>
        <p:spPr>
          <a:xfrm>
            <a:off x="1407596" y="3310401"/>
            <a:ext cx="2180927" cy="2232414"/>
          </a:xfrm>
          <a:prstGeom prst="rect">
            <a:avLst/>
          </a:prstGeom>
          <a:solidFill>
            <a:schemeClr val="accent2">
              <a:alpha val="20000"/>
            </a:schemeClr>
          </a:solidFill>
        </p:spPr>
        <p:txBody>
          <a:bodyPr wrap="square" lIns="182880" tIns="182880" rIns="182880" bIns="182880">
            <a:noAutofit/>
          </a:bodyPr>
          <a:lstStyle/>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 X </a:t>
            </a:r>
            <a:r>
              <a:rPr lang="en-US" sz="1200" dirty="0" err="1"/>
              <a:t>x</a:t>
            </a:r>
            <a:r>
              <a:rPr lang="en-US" sz="1200" dirty="0"/>
              <a:t> </a:t>
            </a:r>
            <a:r>
              <a:rPr lang="en-US" sz="1200" dirty="0" err="1"/>
              <a:t>xxxx</a:t>
            </a:r>
            <a:r>
              <a:rPr lang="en-US" sz="1200" dirty="0"/>
              <a:t> x </a:t>
            </a:r>
            <a:r>
              <a:rPr lang="en-US" sz="1200" dirty="0" err="1"/>
              <a:t>xxxx</a:t>
            </a:r>
            <a:r>
              <a:rPr lang="en-US" sz="1200" dirty="0"/>
              <a:t> </a:t>
            </a:r>
            <a:r>
              <a:rPr lang="en-US" sz="1200" dirty="0" err="1"/>
              <a:t>Xxxx</a:t>
            </a:r>
            <a:r>
              <a:rPr lang="en-US" sz="1200" dirty="0"/>
              <a:t> xx </a:t>
            </a:r>
            <a:r>
              <a:rPr lang="en-US" sz="1200" dirty="0" err="1"/>
              <a:t>xxxxx</a:t>
            </a:r>
            <a:r>
              <a:rPr lang="en-US" sz="1200" dirty="0"/>
              <a:t> xxx xx </a:t>
            </a:r>
            <a:r>
              <a:rPr lang="en-US" sz="1200" dirty="0" err="1"/>
              <a:t>xxxxxxxxx</a:t>
            </a:r>
            <a:r>
              <a:rPr lang="en-US" sz="1200" dirty="0"/>
              <a:t> xx </a:t>
            </a:r>
            <a:r>
              <a:rPr lang="en-US" sz="1200" dirty="0" err="1"/>
              <a:t>Xxxxxxxxxx</a:t>
            </a:r>
            <a:r>
              <a:rPr lang="en-US" sz="1200" dirty="0"/>
              <a:t> xx </a:t>
            </a:r>
            <a:r>
              <a:rPr lang="en-US" sz="1200" dirty="0" err="1"/>
              <a:t>xxxxxxxxxxxx</a:t>
            </a:r>
            <a:r>
              <a:rPr lang="en-US" sz="1200" dirty="0"/>
              <a:t> x </a:t>
            </a:r>
            <a:r>
              <a:rPr lang="en-US" sz="1200" dirty="0" err="1"/>
              <a:t>xxxxx</a:t>
            </a:r>
            <a:r>
              <a:rPr lang="en-US" sz="1200" dirty="0"/>
              <a:t> xx </a:t>
            </a:r>
            <a:r>
              <a:rPr lang="en-US" sz="1200" dirty="0" err="1"/>
              <a:t>xxxxxx</a:t>
            </a:r>
            <a:r>
              <a:rPr lang="en-US" sz="1200" dirty="0"/>
              <a:t> </a:t>
            </a:r>
            <a:r>
              <a:rPr lang="en-US" sz="1200" dirty="0" err="1"/>
              <a:t>Xxxxx</a:t>
            </a:r>
            <a:r>
              <a:rPr lang="en-US" sz="1200" dirty="0"/>
              <a:t> </a:t>
            </a:r>
            <a:r>
              <a:rPr lang="en-US" sz="1200" dirty="0" err="1"/>
              <a:t>xxxx</a:t>
            </a:r>
            <a:r>
              <a:rPr lang="en-US" sz="1200" dirty="0"/>
              <a:t> </a:t>
            </a:r>
            <a:r>
              <a:rPr lang="en-US" sz="1200" dirty="0" err="1"/>
              <a:t>xxxxxx</a:t>
            </a:r>
            <a:r>
              <a:rPr lang="en-US" sz="1200" dirty="0"/>
              <a:t> </a:t>
            </a:r>
            <a:r>
              <a:rPr lang="en-US" sz="1200" dirty="0" err="1"/>
              <a:t>xxxxxxxxx</a:t>
            </a:r>
            <a:r>
              <a:rPr lang="en-US" sz="1200" dirty="0"/>
              <a:t> xx </a:t>
            </a:r>
            <a:r>
              <a:rPr lang="en-US" sz="1200" dirty="0" err="1"/>
              <a:t>xxxxxxxxxxxxxxxx</a:t>
            </a:r>
            <a:r>
              <a:rPr lang="en-US" sz="1200" dirty="0"/>
              <a:t> </a:t>
            </a:r>
          </a:p>
        </p:txBody>
      </p:sp>
      <p:sp>
        <p:nvSpPr>
          <p:cNvPr id="9" name="Rectangle 8"/>
          <p:cNvSpPr/>
          <p:nvPr/>
        </p:nvSpPr>
        <p:spPr>
          <a:xfrm>
            <a:off x="8603478" y="2794911"/>
            <a:ext cx="2180927" cy="515784"/>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11" name="Rectangle 10"/>
          <p:cNvSpPr/>
          <p:nvPr/>
        </p:nvSpPr>
        <p:spPr>
          <a:xfrm>
            <a:off x="3803236" y="3310401"/>
            <a:ext cx="2180927" cy="2232414"/>
          </a:xfrm>
          <a:prstGeom prst="rect">
            <a:avLst/>
          </a:prstGeom>
          <a:solidFill>
            <a:schemeClr val="accent3">
              <a:alpha val="20000"/>
            </a:schemeClr>
          </a:solidFill>
        </p:spPr>
        <p:txBody>
          <a:bodyPr wrap="square" lIns="182880" tIns="182880" rIns="182880" bIns="182880">
            <a:noAutofit/>
          </a:bodyPr>
          <a:lstStyle/>
          <a:p>
            <a:pPr>
              <a:lnSpc>
                <a:spcPct val="89000"/>
              </a:lnSpc>
            </a:pPr>
            <a:r>
              <a:rPr lang="en-US" sz="1200" dirty="0" err="1"/>
              <a:t>Xxxxxx</a:t>
            </a:r>
            <a:r>
              <a:rPr lang="en-US" sz="1200" dirty="0"/>
              <a:t> </a:t>
            </a:r>
            <a:r>
              <a:rPr lang="en-US" sz="1200" dirty="0" err="1"/>
              <a:t>xxxxx</a:t>
            </a:r>
            <a:r>
              <a:rPr lang="en-US" sz="1200" dirty="0"/>
              <a:t> </a:t>
            </a:r>
            <a:r>
              <a:rPr lang="en-US" sz="1200" dirty="0" err="1"/>
              <a:t>xxxx</a:t>
            </a:r>
            <a:r>
              <a:rPr lang="en-US" sz="1200" dirty="0"/>
              <a:t> x </a:t>
            </a:r>
            <a:r>
              <a:rPr lang="en-US" sz="1200" dirty="0" err="1"/>
              <a:t>xxxxx</a:t>
            </a:r>
            <a:r>
              <a:rPr lang="en-US" sz="1200" dirty="0"/>
              <a:t> </a:t>
            </a:r>
            <a:r>
              <a:rPr lang="en-US" sz="1200" dirty="0" err="1"/>
              <a:t>xxxxxx</a:t>
            </a:r>
            <a:r>
              <a:rPr lang="en-US" sz="1200" dirty="0"/>
              <a:t> x xxx </a:t>
            </a:r>
            <a:r>
              <a:rPr lang="en-US" sz="1200" dirty="0" err="1"/>
              <a:t>xxxxxxx</a:t>
            </a:r>
            <a:r>
              <a:rPr lang="en-US" sz="1200" dirty="0"/>
              <a:t> x </a:t>
            </a:r>
            <a:r>
              <a:rPr lang="en-US" sz="1200" dirty="0" err="1"/>
              <a:t>xxxxxx</a:t>
            </a:r>
            <a:r>
              <a:rPr lang="en-US" sz="1200" dirty="0"/>
              <a:t> x xx </a:t>
            </a:r>
            <a:r>
              <a:rPr lang="en-US" sz="1200" dirty="0" err="1"/>
              <a:t>Xxxxx</a:t>
            </a:r>
            <a:r>
              <a:rPr lang="en-US" sz="1200" dirty="0"/>
              <a:t> </a:t>
            </a:r>
            <a:r>
              <a:rPr lang="en-US" sz="1200" dirty="0" err="1"/>
              <a:t>xxxxxxxxxxxxx</a:t>
            </a:r>
            <a:r>
              <a:rPr lang="en-US" sz="1200" dirty="0"/>
              <a:t> </a:t>
            </a:r>
            <a:r>
              <a:rPr lang="en-US" sz="1200" dirty="0" err="1"/>
              <a:t>Xxxxxxxxxxx</a:t>
            </a:r>
            <a:r>
              <a:rPr lang="en-US" sz="1200" dirty="0"/>
              <a:t> </a:t>
            </a:r>
            <a:r>
              <a:rPr lang="en-US" sz="1200" dirty="0" err="1"/>
              <a:t>xxxxx</a:t>
            </a:r>
            <a:r>
              <a:rPr lang="en-US" sz="1200" dirty="0"/>
              <a:t> xx xxx xx xxx </a:t>
            </a:r>
            <a:r>
              <a:rPr lang="en-US" sz="1200" dirty="0" err="1"/>
              <a:t>xxxxxx</a:t>
            </a:r>
            <a:r>
              <a:rPr lang="en-US" sz="1200" dirty="0"/>
              <a:t> x Xx xxx </a:t>
            </a:r>
            <a:r>
              <a:rPr lang="en-US" sz="1200" dirty="0" err="1"/>
              <a:t>xxx</a:t>
            </a:r>
            <a:r>
              <a:rPr lang="en-US" sz="1200" dirty="0"/>
              <a:t> </a:t>
            </a:r>
            <a:r>
              <a:rPr lang="en-US" sz="1200" dirty="0" err="1"/>
              <a:t>xxx</a:t>
            </a:r>
            <a:r>
              <a:rPr lang="en-US" sz="1200" dirty="0"/>
              <a:t> </a:t>
            </a:r>
            <a:r>
              <a:rPr lang="en-US" sz="1200" dirty="0" err="1"/>
              <a:t>xxx</a:t>
            </a:r>
            <a:r>
              <a:rPr lang="en-US" sz="1200" dirty="0"/>
              <a:t> x </a:t>
            </a:r>
            <a:r>
              <a:rPr lang="en-US" sz="1200" dirty="0" err="1"/>
              <a:t>xxxx</a:t>
            </a:r>
            <a:r>
              <a:rPr lang="en-US" sz="1200" dirty="0"/>
              <a:t> xxx xx </a:t>
            </a:r>
            <a:r>
              <a:rPr lang="en-US" sz="1200" dirty="0" err="1"/>
              <a:t>xxxxx</a:t>
            </a:r>
            <a:r>
              <a:rPr lang="en-US" sz="1200" dirty="0"/>
              <a:t> x xxx </a:t>
            </a:r>
            <a:r>
              <a:rPr lang="en-US" sz="1200" dirty="0" err="1"/>
              <a:t>xxx</a:t>
            </a:r>
            <a:r>
              <a:rPr lang="en-US" sz="1200" dirty="0"/>
              <a:t> </a:t>
            </a:r>
            <a:r>
              <a:rPr lang="en-US" sz="1200" dirty="0" err="1"/>
              <a:t>xxxxx</a:t>
            </a:r>
            <a:r>
              <a:rPr lang="en-US" sz="1200" dirty="0"/>
              <a:t> </a:t>
            </a:r>
            <a:r>
              <a:rPr lang="en-US" sz="1200" dirty="0" err="1"/>
              <a:t>xxxxx</a:t>
            </a:r>
            <a:r>
              <a:rPr lang="en-US" sz="1200" dirty="0"/>
              <a:t> </a:t>
            </a:r>
            <a:r>
              <a:rPr lang="en-US" sz="1200" dirty="0" err="1"/>
              <a:t>xxxxxxxx</a:t>
            </a:r>
            <a:r>
              <a:rPr lang="en-US" sz="1200" dirty="0"/>
              <a:t> </a:t>
            </a:r>
            <a:r>
              <a:rPr lang="en-US" sz="1200" dirty="0" err="1"/>
              <a:t>xxxx</a:t>
            </a:r>
            <a:endParaRPr lang="en-US" sz="1200" dirty="0"/>
          </a:p>
        </p:txBody>
      </p:sp>
      <p:sp>
        <p:nvSpPr>
          <p:cNvPr id="12" name="Rectangle 11"/>
          <p:cNvSpPr/>
          <p:nvPr/>
        </p:nvSpPr>
        <p:spPr>
          <a:xfrm>
            <a:off x="6198876" y="3310401"/>
            <a:ext cx="2180927" cy="2232414"/>
          </a:xfrm>
          <a:prstGeom prst="rect">
            <a:avLst/>
          </a:prstGeom>
          <a:solidFill>
            <a:schemeClr val="accent4">
              <a:alpha val="20000"/>
            </a:schemeClr>
          </a:solidFill>
        </p:spPr>
        <p:txBody>
          <a:bodyPr wrap="square" lIns="182880" tIns="182880" rIns="182880" bIns="182880">
            <a:noAutofit/>
          </a:bodyPr>
          <a:lstStyle/>
          <a:p>
            <a:pPr>
              <a:lnSpc>
                <a:spcPct val="89000"/>
              </a:lnSpc>
            </a:pPr>
            <a:r>
              <a:rPr lang="en-US" sz="1200" dirty="0"/>
              <a:t>x </a:t>
            </a:r>
            <a:r>
              <a:rPr lang="en-US" sz="1200" dirty="0" err="1"/>
              <a:t>x</a:t>
            </a:r>
            <a:r>
              <a:rPr lang="en-US" sz="1200" dirty="0"/>
              <a:t> </a:t>
            </a:r>
            <a:r>
              <a:rPr lang="en-US" sz="1200" dirty="0" err="1"/>
              <a:t>xxxxxxx</a:t>
            </a:r>
            <a:r>
              <a:rPr lang="en-US" sz="1200" dirty="0"/>
              <a:t> x </a:t>
            </a:r>
            <a:r>
              <a:rPr lang="en-US" sz="1200" dirty="0" err="1"/>
              <a:t>xxxx</a:t>
            </a:r>
            <a:r>
              <a:rPr lang="en-US" sz="1200" dirty="0"/>
              <a:t> </a:t>
            </a:r>
            <a:r>
              <a:rPr lang="en-US" sz="1200" dirty="0" err="1"/>
              <a:t>xxxxx</a:t>
            </a:r>
            <a:r>
              <a:rPr lang="en-US" sz="1200" dirty="0"/>
              <a:t> </a:t>
            </a:r>
            <a:r>
              <a:rPr lang="en-US" sz="1200" dirty="0" err="1"/>
              <a:t>xxxxxx</a:t>
            </a:r>
            <a:r>
              <a:rPr lang="en-US" sz="1200" dirty="0"/>
              <a:t> xxx xx </a:t>
            </a:r>
            <a:r>
              <a:rPr lang="en-US" sz="1200" dirty="0" err="1"/>
              <a:t>xxxxx</a:t>
            </a:r>
            <a:r>
              <a:rPr lang="en-US" sz="1200" dirty="0"/>
              <a:t> xx </a:t>
            </a:r>
            <a:r>
              <a:rPr lang="en-US" sz="1200" dirty="0" err="1"/>
              <a:t>xxxx</a:t>
            </a:r>
            <a:r>
              <a:rPr lang="en-US" sz="1200" dirty="0"/>
              <a:t> </a:t>
            </a:r>
            <a:r>
              <a:rPr lang="en-US" sz="1200" dirty="0" err="1"/>
              <a:t>xxxxxxxx</a:t>
            </a:r>
            <a:r>
              <a:rPr lang="en-US" sz="1200" dirty="0"/>
              <a:t> </a:t>
            </a:r>
            <a:r>
              <a:rPr lang="en-US" sz="1200" dirty="0" err="1"/>
              <a:t>xxxxx</a:t>
            </a:r>
            <a:r>
              <a:rPr lang="en-US" sz="1200" dirty="0"/>
              <a:t> xxx </a:t>
            </a:r>
            <a:r>
              <a:rPr lang="en-US" sz="1200" dirty="0" err="1"/>
              <a:t>Xxxxxxx</a:t>
            </a:r>
            <a:r>
              <a:rPr lang="en-US" sz="1200" dirty="0"/>
              <a:t> </a:t>
            </a:r>
            <a:r>
              <a:rPr lang="en-US" sz="1200" dirty="0" err="1"/>
              <a:t>xxxxxxxxxx</a:t>
            </a:r>
            <a:r>
              <a:rPr lang="en-US" sz="1200" dirty="0"/>
              <a:t> Xxx </a:t>
            </a:r>
            <a:r>
              <a:rPr lang="en-US" sz="1200" dirty="0" err="1"/>
              <a:t>xxxxxxxxx</a:t>
            </a:r>
            <a:r>
              <a:rPr lang="en-US" sz="1200" dirty="0"/>
              <a:t> </a:t>
            </a:r>
            <a:r>
              <a:rPr lang="en-US" sz="1200" dirty="0" err="1"/>
              <a:t>xxxx</a:t>
            </a:r>
            <a:r>
              <a:rPr lang="en-US" sz="1200" dirty="0"/>
              <a:t> </a:t>
            </a:r>
            <a:r>
              <a:rPr lang="en-US" sz="1200" dirty="0" err="1"/>
              <a:t>Xxxxx</a:t>
            </a:r>
            <a:r>
              <a:rPr lang="en-US" sz="1200" dirty="0"/>
              <a:t> </a:t>
            </a:r>
            <a:r>
              <a:rPr lang="en-US" sz="1200" dirty="0" err="1"/>
              <a:t>xxxx</a:t>
            </a:r>
            <a:r>
              <a:rPr lang="en-US" sz="1200" dirty="0"/>
              <a:t> </a:t>
            </a:r>
            <a:r>
              <a:rPr lang="en-US" sz="1200" dirty="0" err="1"/>
              <a:t>xxxxx</a:t>
            </a:r>
            <a:r>
              <a:rPr lang="en-US" sz="1200" dirty="0"/>
              <a:t> x </a:t>
            </a:r>
            <a:r>
              <a:rPr lang="en-US" sz="1200" dirty="0" err="1"/>
              <a:t>xxxxx</a:t>
            </a:r>
            <a:r>
              <a:rPr lang="en-US" sz="1200" dirty="0"/>
              <a:t> x </a:t>
            </a:r>
            <a:r>
              <a:rPr lang="en-US" sz="1200" dirty="0" err="1"/>
              <a:t>xxxxxxxx</a:t>
            </a:r>
            <a:r>
              <a:rPr lang="en-US" sz="1200" dirty="0"/>
              <a:t> xx </a:t>
            </a:r>
            <a:r>
              <a:rPr lang="en-US" sz="1200" dirty="0" err="1"/>
              <a:t>xxxxxxxx</a:t>
            </a:r>
            <a:r>
              <a:rPr lang="en-US" sz="1200" dirty="0"/>
              <a:t> xxx </a:t>
            </a:r>
            <a:r>
              <a:rPr lang="en-US" sz="1200" dirty="0" err="1"/>
              <a:t>xxxx</a:t>
            </a:r>
            <a:r>
              <a:rPr lang="en-US" sz="1200" dirty="0"/>
              <a:t> xxx </a:t>
            </a:r>
            <a:r>
              <a:rPr lang="en-US" sz="1200" dirty="0" err="1"/>
              <a:t>xxx</a:t>
            </a:r>
            <a:r>
              <a:rPr lang="en-US" sz="1200" dirty="0"/>
              <a:t> x </a:t>
            </a:r>
            <a:r>
              <a:rPr lang="en-US" sz="1200" dirty="0" err="1"/>
              <a:t>xxxx</a:t>
            </a:r>
            <a:r>
              <a:rPr lang="en-US" sz="1200" dirty="0"/>
              <a:t> </a:t>
            </a:r>
          </a:p>
        </p:txBody>
      </p:sp>
      <p:sp>
        <p:nvSpPr>
          <p:cNvPr id="13" name="Rectangle 12"/>
          <p:cNvSpPr/>
          <p:nvPr/>
        </p:nvSpPr>
        <p:spPr>
          <a:xfrm>
            <a:off x="8594516" y="3310401"/>
            <a:ext cx="2180927" cy="2232414"/>
          </a:xfrm>
          <a:prstGeom prst="rect">
            <a:avLst/>
          </a:prstGeom>
          <a:solidFill>
            <a:schemeClr val="accent5">
              <a:alpha val="20000"/>
            </a:schemeClr>
          </a:solidFill>
        </p:spPr>
        <p:txBody>
          <a:bodyPr wrap="square" lIns="182880" tIns="182880" rIns="182880" bIns="182880">
            <a:noAutofit/>
          </a:bodyPr>
          <a:lstStyle/>
          <a:p>
            <a:pPr>
              <a:lnSpc>
                <a:spcPct val="89000"/>
              </a:lnSpc>
            </a:pPr>
            <a:r>
              <a:rPr lang="en-US" sz="1200" dirty="0"/>
              <a:t>Xx </a:t>
            </a:r>
            <a:r>
              <a:rPr lang="en-US" sz="1200" dirty="0" err="1"/>
              <a:t>xxxxxxx</a:t>
            </a:r>
            <a:r>
              <a:rPr lang="en-US" sz="1200" dirty="0"/>
              <a:t> </a:t>
            </a:r>
            <a:r>
              <a:rPr lang="en-US" sz="1200" dirty="0" err="1"/>
              <a:t>xxxx</a:t>
            </a:r>
            <a:r>
              <a:rPr lang="en-US" sz="1200" dirty="0"/>
              <a:t> </a:t>
            </a:r>
            <a:r>
              <a:rPr lang="en-US" sz="1200" dirty="0" err="1"/>
              <a:t>xxxxxx</a:t>
            </a:r>
            <a:r>
              <a:rPr lang="en-US" sz="1200" dirty="0"/>
              <a:t> Xx xxx xx </a:t>
            </a:r>
            <a:r>
              <a:rPr lang="en-US" sz="1200" dirty="0" err="1"/>
              <a:t>xxxxxx</a:t>
            </a:r>
            <a:r>
              <a:rPr lang="en-US" sz="1200" dirty="0"/>
              <a:t> x xxx x xxx </a:t>
            </a:r>
            <a:r>
              <a:rPr lang="en-US" sz="1200" dirty="0" err="1"/>
              <a:t>xxx</a:t>
            </a:r>
            <a:r>
              <a:rPr lang="en-US" sz="1200" dirty="0"/>
              <a:t> xx </a:t>
            </a:r>
            <a:r>
              <a:rPr lang="en-US" sz="1200" dirty="0" err="1"/>
              <a:t>Xxxxx</a:t>
            </a:r>
            <a:r>
              <a:rPr lang="en-US" sz="1200" dirty="0"/>
              <a:t> </a:t>
            </a:r>
            <a:r>
              <a:rPr lang="en-US" sz="1200" dirty="0" err="1"/>
              <a:t>xxxxxxx</a:t>
            </a:r>
            <a:r>
              <a:rPr lang="en-US" sz="1200" dirty="0"/>
              <a:t> </a:t>
            </a:r>
            <a:r>
              <a:rPr lang="en-US" sz="1200" dirty="0" err="1"/>
              <a:t>Xxxxx</a:t>
            </a:r>
            <a:r>
              <a:rPr lang="en-US" sz="1200" dirty="0"/>
              <a:t> </a:t>
            </a:r>
            <a:r>
              <a:rPr lang="en-US" sz="1200" dirty="0" err="1"/>
              <a:t>xxxxx</a:t>
            </a:r>
            <a:r>
              <a:rPr lang="en-US" sz="1200" dirty="0"/>
              <a:t> </a:t>
            </a:r>
            <a:r>
              <a:rPr lang="en-US" sz="1200" dirty="0" err="1"/>
              <a:t>xxxxxxx</a:t>
            </a:r>
            <a:r>
              <a:rPr lang="en-US" sz="1200" dirty="0"/>
              <a:t> xx </a:t>
            </a:r>
            <a:r>
              <a:rPr lang="en-US" sz="1200" dirty="0" err="1"/>
              <a:t>xx</a:t>
            </a:r>
            <a:r>
              <a:rPr lang="en-US" sz="1200" dirty="0"/>
              <a:t> x </a:t>
            </a:r>
            <a:r>
              <a:rPr lang="en-US" sz="1200" dirty="0" err="1"/>
              <a:t>xxxxxx</a:t>
            </a:r>
            <a:r>
              <a:rPr lang="en-US" sz="1200" dirty="0"/>
              <a:t> </a:t>
            </a:r>
            <a:r>
              <a:rPr lang="en-US" sz="1200" dirty="0" err="1"/>
              <a:t>xxxx</a:t>
            </a:r>
            <a:r>
              <a:rPr lang="en-US" sz="1200" dirty="0"/>
              <a:t> </a:t>
            </a:r>
            <a:r>
              <a:rPr lang="en-US" sz="1200" dirty="0" err="1"/>
              <a:t>xxxxx</a:t>
            </a:r>
            <a:r>
              <a:rPr lang="en-US" sz="1200" dirty="0"/>
              <a:t> xx </a:t>
            </a:r>
            <a:r>
              <a:rPr lang="en-US" sz="1200" dirty="0" err="1"/>
              <a:t>xxxxxx</a:t>
            </a:r>
            <a:r>
              <a:rPr lang="en-US" sz="1200" dirty="0"/>
              <a:t> xx </a:t>
            </a:r>
            <a:r>
              <a:rPr lang="en-US" sz="1200" dirty="0" err="1"/>
              <a:t>Xxxx</a:t>
            </a:r>
            <a:r>
              <a:rPr lang="en-US" sz="1200" dirty="0"/>
              <a:t> xx </a:t>
            </a:r>
            <a:r>
              <a:rPr lang="en-US" sz="1200" dirty="0" err="1"/>
              <a:t>xxxxxxx</a:t>
            </a:r>
            <a:r>
              <a:rPr lang="en-US" sz="1200" dirty="0"/>
              <a:t> x </a:t>
            </a:r>
            <a:r>
              <a:rPr lang="en-US" sz="1200" dirty="0" err="1"/>
              <a:t>xxxxxxx</a:t>
            </a:r>
            <a:r>
              <a:rPr lang="en-US" sz="1200" dirty="0"/>
              <a:t> </a:t>
            </a:r>
            <a:r>
              <a:rPr lang="en-US" sz="1200" dirty="0" err="1"/>
              <a:t>xxxxxxxx</a:t>
            </a:r>
            <a:r>
              <a:rPr lang="en-US" sz="1200" dirty="0"/>
              <a:t> </a:t>
            </a:r>
            <a:r>
              <a:rPr lang="en-US" sz="1200" dirty="0" err="1"/>
              <a:t>xxxxxxxx</a:t>
            </a:r>
            <a:r>
              <a:rPr lang="en-US" sz="1200" dirty="0"/>
              <a:t> </a:t>
            </a:r>
            <a:r>
              <a:rPr lang="en-US" sz="1200" dirty="0" err="1"/>
              <a:t>xxxx</a:t>
            </a:r>
            <a:r>
              <a:rPr lang="en-US" sz="1200" dirty="0"/>
              <a:t> </a:t>
            </a:r>
            <a:r>
              <a:rPr lang="en-US" sz="1200" dirty="0" err="1"/>
              <a:t>xxxx</a:t>
            </a:r>
            <a:r>
              <a:rPr lang="en-US" sz="1200" dirty="0"/>
              <a:t> x xx</a:t>
            </a:r>
          </a:p>
        </p:txBody>
      </p:sp>
      <p:cxnSp>
        <p:nvCxnSpPr>
          <p:cNvPr id="15" name="Elbow Connector 14"/>
          <p:cNvCxnSpPr>
            <a:stCxn id="4" idx="2"/>
            <a:endCxn id="5" idx="0"/>
          </p:cNvCxnSpPr>
          <p:nvPr/>
        </p:nvCxnSpPr>
        <p:spPr>
          <a:xfrm rot="5400000">
            <a:off x="4007871" y="706781"/>
            <a:ext cx="578319" cy="3597941"/>
          </a:xfrm>
          <a:prstGeom prst="bentConnector3">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 name="Elbow Connector 15"/>
          <p:cNvCxnSpPr>
            <a:stCxn id="4" idx="2"/>
            <a:endCxn id="9" idx="0"/>
          </p:cNvCxnSpPr>
          <p:nvPr/>
        </p:nvCxnSpPr>
        <p:spPr>
          <a:xfrm rot="16200000" flipH="1">
            <a:off x="7605812" y="706780"/>
            <a:ext cx="578319" cy="3597942"/>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 name="Elbow Connector 18"/>
          <p:cNvCxnSpPr>
            <a:stCxn id="4" idx="2"/>
            <a:endCxn id="7" idx="0"/>
          </p:cNvCxnSpPr>
          <p:nvPr/>
        </p:nvCxnSpPr>
        <p:spPr>
          <a:xfrm rot="16200000" flipH="1">
            <a:off x="6406498" y="1906094"/>
            <a:ext cx="578319" cy="1199314"/>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 name="Elbow Connector 21"/>
          <p:cNvCxnSpPr>
            <a:stCxn id="4" idx="2"/>
            <a:endCxn id="6" idx="0"/>
          </p:cNvCxnSpPr>
          <p:nvPr/>
        </p:nvCxnSpPr>
        <p:spPr>
          <a:xfrm rot="5400000">
            <a:off x="5207185" y="1906095"/>
            <a:ext cx="578319" cy="1199313"/>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48238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 xxx </a:t>
            </a:r>
            <a:r>
              <a:rPr lang="en-US" dirty="0" err="1"/>
              <a:t>xxxxxxxxxx</a:t>
            </a:r>
            <a:r>
              <a:rPr lang="en-US" dirty="0"/>
              <a:t> </a:t>
            </a:r>
            <a:r>
              <a:rPr lang="en-US" dirty="0" err="1"/>
              <a:t>xxxx</a:t>
            </a:r>
            <a:endParaRPr lang="en-US" dirty="0"/>
          </a:p>
        </p:txBody>
      </p:sp>
      <p:sp>
        <p:nvSpPr>
          <p:cNvPr id="4" name="Oval 3"/>
          <p:cNvSpPr/>
          <p:nvPr/>
        </p:nvSpPr>
        <p:spPr>
          <a:xfrm>
            <a:off x="1150965" y="1617152"/>
            <a:ext cx="2256737" cy="2256737"/>
          </a:xfrm>
          <a:prstGeom prst="ellipse">
            <a:avLst/>
          </a:prstGeom>
          <a:solidFill>
            <a:schemeClr val="accent1">
              <a:alpha val="8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 name="Oval 4"/>
          <p:cNvSpPr/>
          <p:nvPr/>
        </p:nvSpPr>
        <p:spPr>
          <a:xfrm>
            <a:off x="3059298" y="1617152"/>
            <a:ext cx="2256737" cy="2256737"/>
          </a:xfrm>
          <a:prstGeom prst="ellipse">
            <a:avLst/>
          </a:prstGeom>
          <a:solidFill>
            <a:schemeClr val="accent3">
              <a:alpha val="8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Oval 5"/>
          <p:cNvSpPr/>
          <p:nvPr/>
        </p:nvSpPr>
        <p:spPr>
          <a:xfrm>
            <a:off x="6875965" y="1617152"/>
            <a:ext cx="2256737" cy="2256737"/>
          </a:xfrm>
          <a:prstGeom prst="ellipse">
            <a:avLst/>
          </a:prstGeom>
          <a:solidFill>
            <a:schemeClr val="accent6">
              <a:alpha val="80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7" name="Oval 6"/>
          <p:cNvSpPr/>
          <p:nvPr/>
        </p:nvSpPr>
        <p:spPr>
          <a:xfrm>
            <a:off x="4967632" y="1617152"/>
            <a:ext cx="2256737" cy="2256737"/>
          </a:xfrm>
          <a:prstGeom prst="ellipse">
            <a:avLst/>
          </a:prstGeom>
          <a:solidFill>
            <a:schemeClr val="accent5">
              <a:alpha val="8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8" name="Oval 7"/>
          <p:cNvSpPr/>
          <p:nvPr/>
        </p:nvSpPr>
        <p:spPr>
          <a:xfrm>
            <a:off x="8784300" y="1617152"/>
            <a:ext cx="2256737" cy="2256737"/>
          </a:xfrm>
          <a:prstGeom prst="ellipse">
            <a:avLst/>
          </a:prstGeom>
          <a:solidFill>
            <a:schemeClr val="bg2">
              <a:alpha val="8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14" name="Group 13"/>
          <p:cNvGrpSpPr/>
          <p:nvPr/>
        </p:nvGrpSpPr>
        <p:grpSpPr>
          <a:xfrm>
            <a:off x="3797664" y="1941003"/>
            <a:ext cx="780005" cy="911499"/>
            <a:chOff x="-3751263" y="3960813"/>
            <a:chExt cx="1243013" cy="1452563"/>
          </a:xfrm>
          <a:solidFill>
            <a:srgbClr val="FFFFFF"/>
          </a:solidFill>
        </p:grpSpPr>
        <p:sp>
          <p:nvSpPr>
            <p:cNvPr id="9" name="Freeform 8"/>
            <p:cNvSpPr>
              <a:spLocks noEditPoints="1"/>
            </p:cNvSpPr>
            <p:nvPr/>
          </p:nvSpPr>
          <p:spPr bwMode="auto">
            <a:xfrm>
              <a:off x="-3751263" y="3960813"/>
              <a:ext cx="1243013" cy="1452563"/>
            </a:xfrm>
            <a:custGeom>
              <a:avLst/>
              <a:gdLst>
                <a:gd name="T0" fmla="*/ 98 w 209"/>
                <a:gd name="T1" fmla="*/ 244 h 244"/>
                <a:gd name="T2" fmla="*/ 37 w 209"/>
                <a:gd name="T3" fmla="*/ 228 h 244"/>
                <a:gd name="T4" fmla="*/ 36 w 209"/>
                <a:gd name="T5" fmla="*/ 225 h 244"/>
                <a:gd name="T6" fmla="*/ 40 w 209"/>
                <a:gd name="T7" fmla="*/ 154 h 244"/>
                <a:gd name="T8" fmla="*/ 31 w 209"/>
                <a:gd name="T9" fmla="*/ 143 h 244"/>
                <a:gd name="T10" fmla="*/ 0 w 209"/>
                <a:gd name="T11" fmla="*/ 83 h 244"/>
                <a:gd name="T12" fmla="*/ 96 w 209"/>
                <a:gd name="T13" fmla="*/ 0 h 244"/>
                <a:gd name="T14" fmla="*/ 168 w 209"/>
                <a:gd name="T15" fmla="*/ 27 h 244"/>
                <a:gd name="T16" fmla="*/ 186 w 209"/>
                <a:gd name="T17" fmla="*/ 58 h 244"/>
                <a:gd name="T18" fmla="*/ 189 w 209"/>
                <a:gd name="T19" fmla="*/ 78 h 244"/>
                <a:gd name="T20" fmla="*/ 186 w 209"/>
                <a:gd name="T21" fmla="*/ 91 h 244"/>
                <a:gd name="T22" fmla="*/ 185 w 209"/>
                <a:gd name="T23" fmla="*/ 93 h 244"/>
                <a:gd name="T24" fmla="*/ 202 w 209"/>
                <a:gd name="T25" fmla="*/ 124 h 244"/>
                <a:gd name="T26" fmla="*/ 208 w 209"/>
                <a:gd name="T27" fmla="*/ 135 h 244"/>
                <a:gd name="T28" fmla="*/ 204 w 209"/>
                <a:gd name="T29" fmla="*/ 143 h 244"/>
                <a:gd name="T30" fmla="*/ 194 w 209"/>
                <a:gd name="T31" fmla="*/ 146 h 244"/>
                <a:gd name="T32" fmla="*/ 194 w 209"/>
                <a:gd name="T33" fmla="*/ 151 h 244"/>
                <a:gd name="T34" fmla="*/ 194 w 209"/>
                <a:gd name="T35" fmla="*/ 152 h 244"/>
                <a:gd name="T36" fmla="*/ 196 w 209"/>
                <a:gd name="T37" fmla="*/ 158 h 244"/>
                <a:gd name="T38" fmla="*/ 192 w 209"/>
                <a:gd name="T39" fmla="*/ 164 h 244"/>
                <a:gd name="T40" fmla="*/ 193 w 209"/>
                <a:gd name="T41" fmla="*/ 168 h 244"/>
                <a:gd name="T42" fmla="*/ 191 w 209"/>
                <a:gd name="T43" fmla="*/ 173 h 244"/>
                <a:gd name="T44" fmla="*/ 188 w 209"/>
                <a:gd name="T45" fmla="*/ 179 h 244"/>
                <a:gd name="T46" fmla="*/ 188 w 209"/>
                <a:gd name="T47" fmla="*/ 181 h 244"/>
                <a:gd name="T48" fmla="*/ 188 w 209"/>
                <a:gd name="T49" fmla="*/ 194 h 244"/>
                <a:gd name="T50" fmla="*/ 173 w 209"/>
                <a:gd name="T51" fmla="*/ 205 h 244"/>
                <a:gd name="T52" fmla="*/ 172 w 209"/>
                <a:gd name="T53" fmla="*/ 205 h 244"/>
                <a:gd name="T54" fmla="*/ 131 w 209"/>
                <a:gd name="T55" fmla="*/ 197 h 244"/>
                <a:gd name="T56" fmla="*/ 129 w 209"/>
                <a:gd name="T57" fmla="*/ 238 h 244"/>
                <a:gd name="T58" fmla="*/ 127 w 209"/>
                <a:gd name="T59" fmla="*/ 240 h 244"/>
                <a:gd name="T60" fmla="*/ 98 w 209"/>
                <a:gd name="T61" fmla="*/ 244 h 244"/>
                <a:gd name="T62" fmla="*/ 41 w 209"/>
                <a:gd name="T63" fmla="*/ 225 h 244"/>
                <a:gd name="T64" fmla="*/ 124 w 209"/>
                <a:gd name="T65" fmla="*/ 236 h 244"/>
                <a:gd name="T66" fmla="*/ 127 w 209"/>
                <a:gd name="T67" fmla="*/ 192 h 244"/>
                <a:gd name="T68" fmla="*/ 130 w 209"/>
                <a:gd name="T69" fmla="*/ 192 h 244"/>
                <a:gd name="T70" fmla="*/ 172 w 209"/>
                <a:gd name="T71" fmla="*/ 200 h 244"/>
                <a:gd name="T72" fmla="*/ 173 w 209"/>
                <a:gd name="T73" fmla="*/ 200 h 244"/>
                <a:gd name="T74" fmla="*/ 184 w 209"/>
                <a:gd name="T75" fmla="*/ 193 h 244"/>
                <a:gd name="T76" fmla="*/ 184 w 209"/>
                <a:gd name="T77" fmla="*/ 181 h 244"/>
                <a:gd name="T78" fmla="*/ 184 w 209"/>
                <a:gd name="T79" fmla="*/ 177 h 244"/>
                <a:gd name="T80" fmla="*/ 187 w 209"/>
                <a:gd name="T81" fmla="*/ 171 h 244"/>
                <a:gd name="T82" fmla="*/ 188 w 209"/>
                <a:gd name="T83" fmla="*/ 168 h 244"/>
                <a:gd name="T84" fmla="*/ 187 w 209"/>
                <a:gd name="T85" fmla="*/ 164 h 244"/>
                <a:gd name="T86" fmla="*/ 188 w 209"/>
                <a:gd name="T87" fmla="*/ 161 h 244"/>
                <a:gd name="T88" fmla="*/ 191 w 209"/>
                <a:gd name="T89" fmla="*/ 157 h 244"/>
                <a:gd name="T90" fmla="*/ 190 w 209"/>
                <a:gd name="T91" fmla="*/ 154 h 244"/>
                <a:gd name="T92" fmla="*/ 189 w 209"/>
                <a:gd name="T93" fmla="*/ 152 h 244"/>
                <a:gd name="T94" fmla="*/ 190 w 209"/>
                <a:gd name="T95" fmla="*/ 144 h 244"/>
                <a:gd name="T96" fmla="*/ 192 w 209"/>
                <a:gd name="T97" fmla="*/ 142 h 244"/>
                <a:gd name="T98" fmla="*/ 201 w 209"/>
                <a:gd name="T99" fmla="*/ 139 h 244"/>
                <a:gd name="T100" fmla="*/ 204 w 209"/>
                <a:gd name="T101" fmla="*/ 136 h 244"/>
                <a:gd name="T102" fmla="*/ 198 w 209"/>
                <a:gd name="T103" fmla="*/ 127 h 244"/>
                <a:gd name="T104" fmla="*/ 181 w 209"/>
                <a:gd name="T105" fmla="*/ 94 h 244"/>
                <a:gd name="T106" fmla="*/ 182 w 209"/>
                <a:gd name="T107" fmla="*/ 89 h 244"/>
                <a:gd name="T108" fmla="*/ 184 w 209"/>
                <a:gd name="T109" fmla="*/ 78 h 244"/>
                <a:gd name="T110" fmla="*/ 182 w 209"/>
                <a:gd name="T111" fmla="*/ 59 h 244"/>
                <a:gd name="T112" fmla="*/ 165 w 209"/>
                <a:gd name="T113" fmla="*/ 30 h 244"/>
                <a:gd name="T114" fmla="*/ 96 w 209"/>
                <a:gd name="T115" fmla="*/ 4 h 244"/>
                <a:gd name="T116" fmla="*/ 24 w 209"/>
                <a:gd name="T117" fmla="*/ 28 h 244"/>
                <a:gd name="T118" fmla="*/ 5 w 209"/>
                <a:gd name="T119" fmla="*/ 83 h 244"/>
                <a:gd name="T120" fmla="*/ 34 w 209"/>
                <a:gd name="T121" fmla="*/ 140 h 244"/>
                <a:gd name="T122" fmla="*/ 44 w 209"/>
                <a:gd name="T123" fmla="*/ 152 h 244"/>
                <a:gd name="T124" fmla="*/ 41 w 209"/>
                <a:gd name="T12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44">
                  <a:moveTo>
                    <a:pt x="98" y="244"/>
                  </a:moveTo>
                  <a:cubicBezTo>
                    <a:pt x="77" y="244"/>
                    <a:pt x="56" y="238"/>
                    <a:pt x="37" y="228"/>
                  </a:cubicBezTo>
                  <a:cubicBezTo>
                    <a:pt x="36" y="228"/>
                    <a:pt x="36" y="227"/>
                    <a:pt x="36" y="225"/>
                  </a:cubicBezTo>
                  <a:cubicBezTo>
                    <a:pt x="41" y="213"/>
                    <a:pt x="48" y="187"/>
                    <a:pt x="40" y="154"/>
                  </a:cubicBezTo>
                  <a:cubicBezTo>
                    <a:pt x="39" y="151"/>
                    <a:pt x="35" y="147"/>
                    <a:pt x="31" y="143"/>
                  </a:cubicBezTo>
                  <a:cubicBezTo>
                    <a:pt x="19" y="132"/>
                    <a:pt x="0" y="115"/>
                    <a:pt x="0" y="83"/>
                  </a:cubicBezTo>
                  <a:cubicBezTo>
                    <a:pt x="0" y="28"/>
                    <a:pt x="33" y="0"/>
                    <a:pt x="96" y="0"/>
                  </a:cubicBezTo>
                  <a:cubicBezTo>
                    <a:pt x="127" y="0"/>
                    <a:pt x="151" y="9"/>
                    <a:pt x="168" y="27"/>
                  </a:cubicBezTo>
                  <a:cubicBezTo>
                    <a:pt x="181" y="41"/>
                    <a:pt x="185" y="56"/>
                    <a:pt x="186" y="58"/>
                  </a:cubicBezTo>
                  <a:cubicBezTo>
                    <a:pt x="187" y="64"/>
                    <a:pt x="189" y="72"/>
                    <a:pt x="189" y="78"/>
                  </a:cubicBezTo>
                  <a:cubicBezTo>
                    <a:pt x="189" y="82"/>
                    <a:pt x="187" y="87"/>
                    <a:pt x="186" y="91"/>
                  </a:cubicBezTo>
                  <a:cubicBezTo>
                    <a:pt x="186" y="92"/>
                    <a:pt x="185" y="93"/>
                    <a:pt x="185" y="93"/>
                  </a:cubicBezTo>
                  <a:cubicBezTo>
                    <a:pt x="186" y="97"/>
                    <a:pt x="197" y="115"/>
                    <a:pt x="202" y="124"/>
                  </a:cubicBezTo>
                  <a:cubicBezTo>
                    <a:pt x="208" y="134"/>
                    <a:pt x="208" y="134"/>
                    <a:pt x="208" y="135"/>
                  </a:cubicBezTo>
                  <a:cubicBezTo>
                    <a:pt x="209" y="137"/>
                    <a:pt x="206" y="142"/>
                    <a:pt x="204" y="143"/>
                  </a:cubicBezTo>
                  <a:cubicBezTo>
                    <a:pt x="202" y="144"/>
                    <a:pt x="197" y="145"/>
                    <a:pt x="194" y="146"/>
                  </a:cubicBezTo>
                  <a:cubicBezTo>
                    <a:pt x="194" y="148"/>
                    <a:pt x="194" y="150"/>
                    <a:pt x="194" y="151"/>
                  </a:cubicBezTo>
                  <a:cubicBezTo>
                    <a:pt x="194" y="151"/>
                    <a:pt x="194" y="151"/>
                    <a:pt x="194" y="152"/>
                  </a:cubicBezTo>
                  <a:cubicBezTo>
                    <a:pt x="195" y="154"/>
                    <a:pt x="196" y="156"/>
                    <a:pt x="196" y="158"/>
                  </a:cubicBezTo>
                  <a:cubicBezTo>
                    <a:pt x="196" y="160"/>
                    <a:pt x="194" y="162"/>
                    <a:pt x="192" y="164"/>
                  </a:cubicBezTo>
                  <a:cubicBezTo>
                    <a:pt x="192" y="165"/>
                    <a:pt x="193" y="167"/>
                    <a:pt x="193" y="168"/>
                  </a:cubicBezTo>
                  <a:cubicBezTo>
                    <a:pt x="193" y="169"/>
                    <a:pt x="192" y="171"/>
                    <a:pt x="191" y="173"/>
                  </a:cubicBezTo>
                  <a:cubicBezTo>
                    <a:pt x="190" y="175"/>
                    <a:pt x="189" y="177"/>
                    <a:pt x="188" y="179"/>
                  </a:cubicBezTo>
                  <a:cubicBezTo>
                    <a:pt x="188" y="179"/>
                    <a:pt x="188" y="180"/>
                    <a:pt x="188" y="181"/>
                  </a:cubicBezTo>
                  <a:cubicBezTo>
                    <a:pt x="189" y="184"/>
                    <a:pt x="189" y="188"/>
                    <a:pt x="188" y="194"/>
                  </a:cubicBezTo>
                  <a:cubicBezTo>
                    <a:pt x="186" y="205"/>
                    <a:pt x="176" y="205"/>
                    <a:pt x="173" y="205"/>
                  </a:cubicBezTo>
                  <a:cubicBezTo>
                    <a:pt x="172" y="205"/>
                    <a:pt x="172" y="205"/>
                    <a:pt x="172" y="205"/>
                  </a:cubicBezTo>
                  <a:cubicBezTo>
                    <a:pt x="167" y="205"/>
                    <a:pt x="139" y="199"/>
                    <a:pt x="131" y="197"/>
                  </a:cubicBezTo>
                  <a:cubicBezTo>
                    <a:pt x="130" y="202"/>
                    <a:pt x="129" y="217"/>
                    <a:pt x="129" y="238"/>
                  </a:cubicBezTo>
                  <a:cubicBezTo>
                    <a:pt x="129" y="239"/>
                    <a:pt x="128" y="240"/>
                    <a:pt x="127" y="240"/>
                  </a:cubicBezTo>
                  <a:cubicBezTo>
                    <a:pt x="118" y="243"/>
                    <a:pt x="108" y="244"/>
                    <a:pt x="98" y="244"/>
                  </a:cubicBezTo>
                  <a:close/>
                  <a:moveTo>
                    <a:pt x="41" y="225"/>
                  </a:moveTo>
                  <a:cubicBezTo>
                    <a:pt x="67" y="238"/>
                    <a:pt x="96" y="242"/>
                    <a:pt x="124" y="236"/>
                  </a:cubicBezTo>
                  <a:cubicBezTo>
                    <a:pt x="124" y="223"/>
                    <a:pt x="124" y="195"/>
                    <a:pt x="127" y="192"/>
                  </a:cubicBezTo>
                  <a:cubicBezTo>
                    <a:pt x="128" y="192"/>
                    <a:pt x="129" y="191"/>
                    <a:pt x="130" y="192"/>
                  </a:cubicBezTo>
                  <a:cubicBezTo>
                    <a:pt x="135" y="193"/>
                    <a:pt x="167" y="200"/>
                    <a:pt x="172" y="200"/>
                  </a:cubicBezTo>
                  <a:cubicBezTo>
                    <a:pt x="172" y="200"/>
                    <a:pt x="172" y="200"/>
                    <a:pt x="173" y="200"/>
                  </a:cubicBezTo>
                  <a:cubicBezTo>
                    <a:pt x="178" y="200"/>
                    <a:pt x="182" y="199"/>
                    <a:pt x="184" y="193"/>
                  </a:cubicBezTo>
                  <a:cubicBezTo>
                    <a:pt x="185" y="188"/>
                    <a:pt x="184" y="184"/>
                    <a:pt x="184" y="181"/>
                  </a:cubicBezTo>
                  <a:cubicBezTo>
                    <a:pt x="184" y="179"/>
                    <a:pt x="183" y="178"/>
                    <a:pt x="184" y="177"/>
                  </a:cubicBezTo>
                  <a:cubicBezTo>
                    <a:pt x="184" y="175"/>
                    <a:pt x="186" y="173"/>
                    <a:pt x="187" y="171"/>
                  </a:cubicBezTo>
                  <a:cubicBezTo>
                    <a:pt x="187" y="170"/>
                    <a:pt x="188" y="168"/>
                    <a:pt x="188" y="168"/>
                  </a:cubicBezTo>
                  <a:cubicBezTo>
                    <a:pt x="188" y="167"/>
                    <a:pt x="188" y="165"/>
                    <a:pt x="187" y="164"/>
                  </a:cubicBezTo>
                  <a:cubicBezTo>
                    <a:pt x="187" y="163"/>
                    <a:pt x="187" y="162"/>
                    <a:pt x="188" y="161"/>
                  </a:cubicBezTo>
                  <a:cubicBezTo>
                    <a:pt x="189" y="160"/>
                    <a:pt x="191" y="158"/>
                    <a:pt x="191" y="157"/>
                  </a:cubicBezTo>
                  <a:cubicBezTo>
                    <a:pt x="191" y="157"/>
                    <a:pt x="191" y="156"/>
                    <a:pt x="190" y="154"/>
                  </a:cubicBezTo>
                  <a:cubicBezTo>
                    <a:pt x="190" y="153"/>
                    <a:pt x="189" y="153"/>
                    <a:pt x="189" y="152"/>
                  </a:cubicBezTo>
                  <a:cubicBezTo>
                    <a:pt x="189" y="152"/>
                    <a:pt x="189" y="151"/>
                    <a:pt x="190" y="144"/>
                  </a:cubicBezTo>
                  <a:cubicBezTo>
                    <a:pt x="190" y="143"/>
                    <a:pt x="191" y="142"/>
                    <a:pt x="192" y="142"/>
                  </a:cubicBezTo>
                  <a:cubicBezTo>
                    <a:pt x="196" y="141"/>
                    <a:pt x="200" y="140"/>
                    <a:pt x="201" y="139"/>
                  </a:cubicBezTo>
                  <a:cubicBezTo>
                    <a:pt x="202" y="139"/>
                    <a:pt x="203" y="137"/>
                    <a:pt x="204" y="136"/>
                  </a:cubicBezTo>
                  <a:cubicBezTo>
                    <a:pt x="203" y="134"/>
                    <a:pt x="201" y="130"/>
                    <a:pt x="198" y="127"/>
                  </a:cubicBezTo>
                  <a:cubicBezTo>
                    <a:pt x="189" y="111"/>
                    <a:pt x="181" y="98"/>
                    <a:pt x="181" y="94"/>
                  </a:cubicBezTo>
                  <a:cubicBezTo>
                    <a:pt x="181" y="93"/>
                    <a:pt x="181" y="92"/>
                    <a:pt x="182" y="89"/>
                  </a:cubicBezTo>
                  <a:cubicBezTo>
                    <a:pt x="183" y="86"/>
                    <a:pt x="184" y="82"/>
                    <a:pt x="184" y="78"/>
                  </a:cubicBezTo>
                  <a:cubicBezTo>
                    <a:pt x="184" y="73"/>
                    <a:pt x="183" y="64"/>
                    <a:pt x="182" y="59"/>
                  </a:cubicBezTo>
                  <a:cubicBezTo>
                    <a:pt x="181" y="58"/>
                    <a:pt x="177" y="44"/>
                    <a:pt x="165" y="30"/>
                  </a:cubicBezTo>
                  <a:cubicBezTo>
                    <a:pt x="149" y="13"/>
                    <a:pt x="126" y="4"/>
                    <a:pt x="96" y="4"/>
                  </a:cubicBezTo>
                  <a:cubicBezTo>
                    <a:pt x="63" y="4"/>
                    <a:pt x="39" y="12"/>
                    <a:pt x="24" y="28"/>
                  </a:cubicBezTo>
                  <a:cubicBezTo>
                    <a:pt x="11" y="41"/>
                    <a:pt x="5" y="59"/>
                    <a:pt x="5" y="83"/>
                  </a:cubicBezTo>
                  <a:cubicBezTo>
                    <a:pt x="5" y="113"/>
                    <a:pt x="22" y="129"/>
                    <a:pt x="34" y="140"/>
                  </a:cubicBezTo>
                  <a:cubicBezTo>
                    <a:pt x="39" y="145"/>
                    <a:pt x="43" y="149"/>
                    <a:pt x="44" y="152"/>
                  </a:cubicBezTo>
                  <a:cubicBezTo>
                    <a:pt x="53" y="185"/>
                    <a:pt x="46" y="211"/>
                    <a:pt x="41" y="2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noEditPoints="1"/>
            </p:cNvSpPr>
            <p:nvPr/>
          </p:nvSpPr>
          <p:spPr bwMode="auto">
            <a:xfrm>
              <a:off x="-3597275" y="4084638"/>
              <a:ext cx="796925" cy="661988"/>
            </a:xfrm>
            <a:custGeom>
              <a:avLst/>
              <a:gdLst>
                <a:gd name="T0" fmla="*/ 40 w 134"/>
                <a:gd name="T1" fmla="*/ 111 h 111"/>
                <a:gd name="T2" fmla="*/ 22 w 134"/>
                <a:gd name="T3" fmla="*/ 102 h 111"/>
                <a:gd name="T4" fmla="*/ 14 w 134"/>
                <a:gd name="T5" fmla="*/ 87 h 111"/>
                <a:gd name="T6" fmla="*/ 0 w 134"/>
                <a:gd name="T7" fmla="*/ 60 h 111"/>
                <a:gd name="T8" fmla="*/ 70 w 134"/>
                <a:gd name="T9" fmla="*/ 0 h 111"/>
                <a:gd name="T10" fmla="*/ 115 w 134"/>
                <a:gd name="T11" fmla="*/ 16 h 111"/>
                <a:gd name="T12" fmla="*/ 134 w 134"/>
                <a:gd name="T13" fmla="*/ 47 h 111"/>
                <a:gd name="T14" fmla="*/ 104 w 134"/>
                <a:gd name="T15" fmla="*/ 68 h 111"/>
                <a:gd name="T16" fmla="*/ 94 w 134"/>
                <a:gd name="T17" fmla="*/ 68 h 111"/>
                <a:gd name="T18" fmla="*/ 78 w 134"/>
                <a:gd name="T19" fmla="*/ 79 h 111"/>
                <a:gd name="T20" fmla="*/ 73 w 134"/>
                <a:gd name="T21" fmla="*/ 79 h 111"/>
                <a:gd name="T22" fmla="*/ 71 w 134"/>
                <a:gd name="T23" fmla="*/ 87 h 111"/>
                <a:gd name="T24" fmla="*/ 54 w 134"/>
                <a:gd name="T25" fmla="*/ 98 h 111"/>
                <a:gd name="T26" fmla="*/ 40 w 134"/>
                <a:gd name="T27" fmla="*/ 111 h 111"/>
                <a:gd name="T28" fmla="*/ 70 w 134"/>
                <a:gd name="T29" fmla="*/ 5 h 111"/>
                <a:gd name="T30" fmla="*/ 5 w 134"/>
                <a:gd name="T31" fmla="*/ 60 h 111"/>
                <a:gd name="T32" fmla="*/ 17 w 134"/>
                <a:gd name="T33" fmla="*/ 83 h 111"/>
                <a:gd name="T34" fmla="*/ 19 w 134"/>
                <a:gd name="T35" fmla="*/ 85 h 111"/>
                <a:gd name="T36" fmla="*/ 25 w 134"/>
                <a:gd name="T37" fmla="*/ 99 h 111"/>
                <a:gd name="T38" fmla="*/ 40 w 134"/>
                <a:gd name="T39" fmla="*/ 106 h 111"/>
                <a:gd name="T40" fmla="*/ 50 w 134"/>
                <a:gd name="T41" fmla="*/ 96 h 111"/>
                <a:gd name="T42" fmla="*/ 52 w 134"/>
                <a:gd name="T43" fmla="*/ 94 h 111"/>
                <a:gd name="T44" fmla="*/ 67 w 134"/>
                <a:gd name="T45" fmla="*/ 85 h 111"/>
                <a:gd name="T46" fmla="*/ 68 w 134"/>
                <a:gd name="T47" fmla="*/ 76 h 111"/>
                <a:gd name="T48" fmla="*/ 69 w 134"/>
                <a:gd name="T49" fmla="*/ 73 h 111"/>
                <a:gd name="T50" fmla="*/ 71 w 134"/>
                <a:gd name="T51" fmla="*/ 73 h 111"/>
                <a:gd name="T52" fmla="*/ 78 w 134"/>
                <a:gd name="T53" fmla="*/ 74 h 111"/>
                <a:gd name="T54" fmla="*/ 89 w 134"/>
                <a:gd name="T55" fmla="*/ 65 h 111"/>
                <a:gd name="T56" fmla="*/ 92 w 134"/>
                <a:gd name="T57" fmla="*/ 63 h 111"/>
                <a:gd name="T58" fmla="*/ 104 w 134"/>
                <a:gd name="T59" fmla="*/ 63 h 111"/>
                <a:gd name="T60" fmla="*/ 129 w 134"/>
                <a:gd name="T61" fmla="*/ 47 h 111"/>
                <a:gd name="T62" fmla="*/ 112 w 134"/>
                <a:gd name="T63" fmla="*/ 19 h 111"/>
                <a:gd name="T64" fmla="*/ 70 w 134"/>
                <a:gd name="T6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11">
                  <a:moveTo>
                    <a:pt x="40" y="111"/>
                  </a:moveTo>
                  <a:cubicBezTo>
                    <a:pt x="34" y="111"/>
                    <a:pt x="27" y="108"/>
                    <a:pt x="22" y="102"/>
                  </a:cubicBezTo>
                  <a:cubicBezTo>
                    <a:pt x="19" y="99"/>
                    <a:pt x="15" y="92"/>
                    <a:pt x="14" y="87"/>
                  </a:cubicBezTo>
                  <a:cubicBezTo>
                    <a:pt x="9" y="86"/>
                    <a:pt x="0" y="80"/>
                    <a:pt x="0" y="60"/>
                  </a:cubicBezTo>
                  <a:cubicBezTo>
                    <a:pt x="0" y="22"/>
                    <a:pt x="25" y="0"/>
                    <a:pt x="70" y="0"/>
                  </a:cubicBezTo>
                  <a:cubicBezTo>
                    <a:pt x="86" y="0"/>
                    <a:pt x="102" y="6"/>
                    <a:pt x="115" y="16"/>
                  </a:cubicBezTo>
                  <a:cubicBezTo>
                    <a:pt x="127" y="25"/>
                    <a:pt x="134" y="37"/>
                    <a:pt x="134" y="47"/>
                  </a:cubicBezTo>
                  <a:cubicBezTo>
                    <a:pt x="134" y="66"/>
                    <a:pt x="117" y="68"/>
                    <a:pt x="104" y="68"/>
                  </a:cubicBezTo>
                  <a:cubicBezTo>
                    <a:pt x="101" y="68"/>
                    <a:pt x="97" y="68"/>
                    <a:pt x="94" y="68"/>
                  </a:cubicBezTo>
                  <a:cubicBezTo>
                    <a:pt x="92" y="73"/>
                    <a:pt x="86" y="79"/>
                    <a:pt x="78" y="79"/>
                  </a:cubicBezTo>
                  <a:cubicBezTo>
                    <a:pt x="76" y="79"/>
                    <a:pt x="75" y="79"/>
                    <a:pt x="73" y="79"/>
                  </a:cubicBezTo>
                  <a:cubicBezTo>
                    <a:pt x="73" y="81"/>
                    <a:pt x="73" y="84"/>
                    <a:pt x="71" y="87"/>
                  </a:cubicBezTo>
                  <a:cubicBezTo>
                    <a:pt x="68" y="92"/>
                    <a:pt x="62" y="97"/>
                    <a:pt x="54" y="98"/>
                  </a:cubicBezTo>
                  <a:cubicBezTo>
                    <a:pt x="52" y="106"/>
                    <a:pt x="47" y="111"/>
                    <a:pt x="40" y="111"/>
                  </a:cubicBezTo>
                  <a:close/>
                  <a:moveTo>
                    <a:pt x="70" y="5"/>
                  </a:moveTo>
                  <a:cubicBezTo>
                    <a:pt x="13" y="5"/>
                    <a:pt x="5" y="39"/>
                    <a:pt x="5" y="60"/>
                  </a:cubicBezTo>
                  <a:cubicBezTo>
                    <a:pt x="5" y="80"/>
                    <a:pt x="14" y="82"/>
                    <a:pt x="17" y="83"/>
                  </a:cubicBezTo>
                  <a:cubicBezTo>
                    <a:pt x="18" y="83"/>
                    <a:pt x="19" y="84"/>
                    <a:pt x="19" y="85"/>
                  </a:cubicBezTo>
                  <a:cubicBezTo>
                    <a:pt x="19" y="88"/>
                    <a:pt x="22" y="96"/>
                    <a:pt x="25" y="99"/>
                  </a:cubicBezTo>
                  <a:cubicBezTo>
                    <a:pt x="30" y="104"/>
                    <a:pt x="35" y="106"/>
                    <a:pt x="40" y="106"/>
                  </a:cubicBezTo>
                  <a:cubicBezTo>
                    <a:pt x="46" y="106"/>
                    <a:pt x="49" y="101"/>
                    <a:pt x="50" y="96"/>
                  </a:cubicBezTo>
                  <a:cubicBezTo>
                    <a:pt x="50" y="95"/>
                    <a:pt x="51" y="94"/>
                    <a:pt x="52" y="94"/>
                  </a:cubicBezTo>
                  <a:cubicBezTo>
                    <a:pt x="58" y="94"/>
                    <a:pt x="64" y="89"/>
                    <a:pt x="67" y="85"/>
                  </a:cubicBezTo>
                  <a:cubicBezTo>
                    <a:pt x="69" y="81"/>
                    <a:pt x="69" y="78"/>
                    <a:pt x="68" y="76"/>
                  </a:cubicBezTo>
                  <a:cubicBezTo>
                    <a:pt x="68" y="75"/>
                    <a:pt x="68" y="74"/>
                    <a:pt x="69" y="73"/>
                  </a:cubicBezTo>
                  <a:cubicBezTo>
                    <a:pt x="69" y="73"/>
                    <a:pt x="70" y="73"/>
                    <a:pt x="71" y="73"/>
                  </a:cubicBezTo>
                  <a:cubicBezTo>
                    <a:pt x="74" y="74"/>
                    <a:pt x="76" y="74"/>
                    <a:pt x="78" y="74"/>
                  </a:cubicBezTo>
                  <a:cubicBezTo>
                    <a:pt x="85" y="74"/>
                    <a:pt x="89" y="69"/>
                    <a:pt x="89" y="65"/>
                  </a:cubicBezTo>
                  <a:cubicBezTo>
                    <a:pt x="90" y="64"/>
                    <a:pt x="91" y="63"/>
                    <a:pt x="92" y="63"/>
                  </a:cubicBezTo>
                  <a:cubicBezTo>
                    <a:pt x="97" y="63"/>
                    <a:pt x="100" y="63"/>
                    <a:pt x="104" y="63"/>
                  </a:cubicBezTo>
                  <a:cubicBezTo>
                    <a:pt x="122" y="63"/>
                    <a:pt x="129" y="58"/>
                    <a:pt x="129" y="47"/>
                  </a:cubicBezTo>
                  <a:cubicBezTo>
                    <a:pt x="129" y="38"/>
                    <a:pt x="123" y="28"/>
                    <a:pt x="112" y="19"/>
                  </a:cubicBezTo>
                  <a:cubicBezTo>
                    <a:pt x="100" y="10"/>
                    <a:pt x="85" y="5"/>
                    <a:pt x="7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 name="Group 14"/>
          <p:cNvGrpSpPr/>
          <p:nvPr/>
        </p:nvGrpSpPr>
        <p:grpSpPr>
          <a:xfrm>
            <a:off x="2016864" y="1945835"/>
            <a:ext cx="451907" cy="901835"/>
            <a:chOff x="10664825" y="1703388"/>
            <a:chExt cx="725488" cy="1447800"/>
          </a:xfrm>
          <a:solidFill>
            <a:srgbClr val="FFFFFF"/>
          </a:solidFill>
        </p:grpSpPr>
        <p:sp>
          <p:nvSpPr>
            <p:cNvPr id="11" name="Freeform 10"/>
            <p:cNvSpPr>
              <a:spLocks noEditPoints="1"/>
            </p:cNvSpPr>
            <p:nvPr/>
          </p:nvSpPr>
          <p:spPr bwMode="auto">
            <a:xfrm>
              <a:off x="10890250" y="1703388"/>
              <a:ext cx="273050" cy="274638"/>
            </a:xfrm>
            <a:custGeom>
              <a:avLst/>
              <a:gdLst>
                <a:gd name="T0" fmla="*/ 23 w 46"/>
                <a:gd name="T1" fmla="*/ 46 h 46"/>
                <a:gd name="T2" fmla="*/ 46 w 46"/>
                <a:gd name="T3" fmla="*/ 23 h 46"/>
                <a:gd name="T4" fmla="*/ 23 w 46"/>
                <a:gd name="T5" fmla="*/ 0 h 46"/>
                <a:gd name="T6" fmla="*/ 0 w 46"/>
                <a:gd name="T7" fmla="*/ 23 h 46"/>
                <a:gd name="T8" fmla="*/ 23 w 46"/>
                <a:gd name="T9" fmla="*/ 46 h 46"/>
                <a:gd name="T10" fmla="*/ 23 w 46"/>
                <a:gd name="T11" fmla="*/ 5 h 46"/>
                <a:gd name="T12" fmla="*/ 41 w 46"/>
                <a:gd name="T13" fmla="*/ 23 h 46"/>
                <a:gd name="T14" fmla="*/ 23 w 46"/>
                <a:gd name="T15" fmla="*/ 42 h 46"/>
                <a:gd name="T16" fmla="*/ 4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35" y="46"/>
                    <a:pt x="46" y="36"/>
                    <a:pt x="46" y="23"/>
                  </a:cubicBezTo>
                  <a:cubicBezTo>
                    <a:pt x="46" y="11"/>
                    <a:pt x="35" y="0"/>
                    <a:pt x="23" y="0"/>
                  </a:cubicBezTo>
                  <a:cubicBezTo>
                    <a:pt x="10" y="0"/>
                    <a:pt x="0" y="11"/>
                    <a:pt x="0" y="23"/>
                  </a:cubicBezTo>
                  <a:cubicBezTo>
                    <a:pt x="0" y="36"/>
                    <a:pt x="10" y="46"/>
                    <a:pt x="23" y="46"/>
                  </a:cubicBezTo>
                  <a:close/>
                  <a:moveTo>
                    <a:pt x="23" y="5"/>
                  </a:moveTo>
                  <a:cubicBezTo>
                    <a:pt x="33" y="5"/>
                    <a:pt x="41" y="13"/>
                    <a:pt x="41" y="23"/>
                  </a:cubicBezTo>
                  <a:cubicBezTo>
                    <a:pt x="41" y="33"/>
                    <a:pt x="33" y="42"/>
                    <a:pt x="23" y="42"/>
                  </a:cubicBezTo>
                  <a:cubicBezTo>
                    <a:pt x="13" y="42"/>
                    <a:pt x="4" y="33"/>
                    <a:pt x="4" y="23"/>
                  </a:cubicBezTo>
                  <a:cubicBezTo>
                    <a:pt x="4" y="13"/>
                    <a:pt x="13" y="5"/>
                    <a:pt x="2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noEditPoints="1"/>
            </p:cNvSpPr>
            <p:nvPr/>
          </p:nvSpPr>
          <p:spPr bwMode="auto">
            <a:xfrm>
              <a:off x="10664825" y="2008188"/>
              <a:ext cx="725488" cy="1143000"/>
            </a:xfrm>
            <a:custGeom>
              <a:avLst/>
              <a:gdLst>
                <a:gd name="T0" fmla="*/ 120 w 122"/>
                <a:gd name="T1" fmla="*/ 85 h 192"/>
                <a:gd name="T2" fmla="*/ 97 w 122"/>
                <a:gd name="T3" fmla="*/ 15 h 192"/>
                <a:gd name="T4" fmla="*/ 25 w 122"/>
                <a:gd name="T5" fmla="*/ 15 h 192"/>
                <a:gd name="T6" fmla="*/ 1 w 122"/>
                <a:gd name="T7" fmla="*/ 85 h 192"/>
                <a:gd name="T8" fmla="*/ 7 w 122"/>
                <a:gd name="T9" fmla="*/ 95 h 192"/>
                <a:gd name="T10" fmla="*/ 18 w 122"/>
                <a:gd name="T11" fmla="*/ 91 h 192"/>
                <a:gd name="T12" fmla="*/ 19 w 122"/>
                <a:gd name="T13" fmla="*/ 126 h 192"/>
                <a:gd name="T14" fmla="*/ 22 w 122"/>
                <a:gd name="T15" fmla="*/ 129 h 192"/>
                <a:gd name="T16" fmla="*/ 31 w 122"/>
                <a:gd name="T17" fmla="*/ 182 h 192"/>
                <a:gd name="T18" fmla="*/ 42 w 122"/>
                <a:gd name="T19" fmla="*/ 192 h 192"/>
                <a:gd name="T20" fmla="*/ 60 w 122"/>
                <a:gd name="T21" fmla="*/ 129 h 192"/>
                <a:gd name="T22" fmla="*/ 68 w 122"/>
                <a:gd name="T23" fmla="*/ 183 h 192"/>
                <a:gd name="T24" fmla="*/ 79 w 122"/>
                <a:gd name="T25" fmla="*/ 192 h 192"/>
                <a:gd name="T26" fmla="*/ 90 w 122"/>
                <a:gd name="T27" fmla="*/ 182 h 192"/>
                <a:gd name="T28" fmla="*/ 100 w 122"/>
                <a:gd name="T29" fmla="*/ 129 h 192"/>
                <a:gd name="T30" fmla="*/ 102 w 122"/>
                <a:gd name="T31" fmla="*/ 127 h 192"/>
                <a:gd name="T32" fmla="*/ 91 w 122"/>
                <a:gd name="T33" fmla="*/ 62 h 192"/>
                <a:gd name="T34" fmla="*/ 111 w 122"/>
                <a:gd name="T35" fmla="*/ 96 h 192"/>
                <a:gd name="T36" fmla="*/ 115 w 122"/>
                <a:gd name="T37" fmla="*/ 95 h 192"/>
                <a:gd name="T38" fmla="*/ 113 w 122"/>
                <a:gd name="T39" fmla="*/ 91 h 192"/>
                <a:gd name="T40" fmla="*/ 111 w 122"/>
                <a:gd name="T41" fmla="*/ 91 h 192"/>
                <a:gd name="T42" fmla="*/ 88 w 122"/>
                <a:gd name="T43" fmla="*/ 42 h 192"/>
                <a:gd name="T44" fmla="*/ 83 w 122"/>
                <a:gd name="T45" fmla="*/ 43 h 192"/>
                <a:gd name="T46" fmla="*/ 86 w 122"/>
                <a:gd name="T47" fmla="*/ 124 h 192"/>
                <a:gd name="T48" fmla="*/ 84 w 122"/>
                <a:gd name="T49" fmla="*/ 127 h 192"/>
                <a:gd name="T50" fmla="*/ 85 w 122"/>
                <a:gd name="T51" fmla="*/ 174 h 192"/>
                <a:gd name="T52" fmla="*/ 85 w 122"/>
                <a:gd name="T53" fmla="*/ 182 h 192"/>
                <a:gd name="T54" fmla="*/ 79 w 122"/>
                <a:gd name="T55" fmla="*/ 190 h 192"/>
                <a:gd name="T56" fmla="*/ 73 w 122"/>
                <a:gd name="T57" fmla="*/ 182 h 192"/>
                <a:gd name="T58" fmla="*/ 64 w 122"/>
                <a:gd name="T59" fmla="*/ 124 h 192"/>
                <a:gd name="T60" fmla="*/ 55 w 122"/>
                <a:gd name="T61" fmla="*/ 127 h 192"/>
                <a:gd name="T62" fmla="*/ 42 w 122"/>
                <a:gd name="T63" fmla="*/ 187 h 192"/>
                <a:gd name="T64" fmla="*/ 36 w 122"/>
                <a:gd name="T65" fmla="*/ 182 h 192"/>
                <a:gd name="T66" fmla="*/ 36 w 122"/>
                <a:gd name="T67" fmla="*/ 174 h 192"/>
                <a:gd name="T68" fmla="*/ 38 w 122"/>
                <a:gd name="T69" fmla="*/ 127 h 192"/>
                <a:gd name="T70" fmla="*/ 35 w 122"/>
                <a:gd name="T71" fmla="*/ 124 h 192"/>
                <a:gd name="T72" fmla="*/ 38 w 122"/>
                <a:gd name="T73" fmla="*/ 43 h 192"/>
                <a:gd name="T74" fmla="*/ 34 w 122"/>
                <a:gd name="T75" fmla="*/ 42 h 192"/>
                <a:gd name="T76" fmla="*/ 10 w 122"/>
                <a:gd name="T77" fmla="*/ 91 h 192"/>
                <a:gd name="T78" fmla="*/ 5 w 122"/>
                <a:gd name="T79" fmla="*/ 86 h 192"/>
                <a:gd name="T80" fmla="*/ 6 w 122"/>
                <a:gd name="T81" fmla="*/ 84 h 192"/>
                <a:gd name="T82" fmla="*/ 29 w 122"/>
                <a:gd name="T83" fmla="*/ 17 h 192"/>
                <a:gd name="T84" fmla="*/ 93 w 122"/>
                <a:gd name="T85" fmla="*/ 17 h 192"/>
                <a:gd name="T86" fmla="*/ 115 w 122"/>
                <a:gd name="T87" fmla="*/ 84 h 192"/>
                <a:gd name="T88" fmla="*/ 116 w 122"/>
                <a:gd name="T89" fmla="*/ 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121" y="85"/>
                  </a:moveTo>
                  <a:cubicBezTo>
                    <a:pt x="121" y="85"/>
                    <a:pt x="121" y="85"/>
                    <a:pt x="120" y="85"/>
                  </a:cubicBezTo>
                  <a:cubicBezTo>
                    <a:pt x="120" y="84"/>
                    <a:pt x="119" y="81"/>
                    <a:pt x="118" y="76"/>
                  </a:cubicBezTo>
                  <a:cubicBezTo>
                    <a:pt x="112" y="59"/>
                    <a:pt x="100" y="22"/>
                    <a:pt x="97" y="15"/>
                  </a:cubicBezTo>
                  <a:cubicBezTo>
                    <a:pt x="92" y="5"/>
                    <a:pt x="81" y="0"/>
                    <a:pt x="61" y="0"/>
                  </a:cubicBezTo>
                  <a:cubicBezTo>
                    <a:pt x="40" y="0"/>
                    <a:pt x="30" y="5"/>
                    <a:pt x="25" y="15"/>
                  </a:cubicBezTo>
                  <a:cubicBezTo>
                    <a:pt x="22" y="22"/>
                    <a:pt x="9" y="59"/>
                    <a:pt x="4" y="76"/>
                  </a:cubicBezTo>
                  <a:cubicBezTo>
                    <a:pt x="2" y="81"/>
                    <a:pt x="1" y="84"/>
                    <a:pt x="1" y="85"/>
                  </a:cubicBezTo>
                  <a:cubicBezTo>
                    <a:pt x="1" y="85"/>
                    <a:pt x="1" y="85"/>
                    <a:pt x="1" y="85"/>
                  </a:cubicBezTo>
                  <a:cubicBezTo>
                    <a:pt x="0" y="89"/>
                    <a:pt x="2" y="94"/>
                    <a:pt x="7" y="95"/>
                  </a:cubicBezTo>
                  <a:cubicBezTo>
                    <a:pt x="8" y="96"/>
                    <a:pt x="9" y="96"/>
                    <a:pt x="10" y="96"/>
                  </a:cubicBezTo>
                  <a:cubicBezTo>
                    <a:pt x="14" y="96"/>
                    <a:pt x="17" y="94"/>
                    <a:pt x="18" y="91"/>
                  </a:cubicBezTo>
                  <a:cubicBezTo>
                    <a:pt x="30" y="62"/>
                    <a:pt x="30" y="62"/>
                    <a:pt x="30" y="62"/>
                  </a:cubicBezTo>
                  <a:cubicBezTo>
                    <a:pt x="19" y="126"/>
                    <a:pt x="19" y="126"/>
                    <a:pt x="19" y="126"/>
                  </a:cubicBezTo>
                  <a:cubicBezTo>
                    <a:pt x="19" y="127"/>
                    <a:pt x="20" y="128"/>
                    <a:pt x="20" y="128"/>
                  </a:cubicBezTo>
                  <a:cubicBezTo>
                    <a:pt x="20" y="129"/>
                    <a:pt x="21" y="129"/>
                    <a:pt x="22" y="129"/>
                  </a:cubicBezTo>
                  <a:cubicBezTo>
                    <a:pt x="33" y="129"/>
                    <a:pt x="33" y="129"/>
                    <a:pt x="33" y="129"/>
                  </a:cubicBezTo>
                  <a:cubicBezTo>
                    <a:pt x="32" y="145"/>
                    <a:pt x="31" y="180"/>
                    <a:pt x="31" y="182"/>
                  </a:cubicBezTo>
                  <a:cubicBezTo>
                    <a:pt x="31" y="182"/>
                    <a:pt x="31" y="183"/>
                    <a:pt x="31" y="183"/>
                  </a:cubicBezTo>
                  <a:cubicBezTo>
                    <a:pt x="32" y="188"/>
                    <a:pt x="37" y="192"/>
                    <a:pt x="42" y="192"/>
                  </a:cubicBezTo>
                  <a:cubicBezTo>
                    <a:pt x="48" y="192"/>
                    <a:pt x="53" y="188"/>
                    <a:pt x="53" y="183"/>
                  </a:cubicBezTo>
                  <a:cubicBezTo>
                    <a:pt x="60" y="129"/>
                    <a:pt x="60" y="129"/>
                    <a:pt x="60" y="129"/>
                  </a:cubicBezTo>
                  <a:cubicBezTo>
                    <a:pt x="62" y="129"/>
                    <a:pt x="62" y="129"/>
                    <a:pt x="62" y="129"/>
                  </a:cubicBezTo>
                  <a:cubicBezTo>
                    <a:pt x="68" y="183"/>
                    <a:pt x="68" y="183"/>
                    <a:pt x="68" y="183"/>
                  </a:cubicBezTo>
                  <a:cubicBezTo>
                    <a:pt x="68" y="188"/>
                    <a:pt x="73" y="192"/>
                    <a:pt x="79" y="192"/>
                  </a:cubicBezTo>
                  <a:cubicBezTo>
                    <a:pt x="79" y="192"/>
                    <a:pt x="79" y="192"/>
                    <a:pt x="79" y="192"/>
                  </a:cubicBezTo>
                  <a:cubicBezTo>
                    <a:pt x="85" y="192"/>
                    <a:pt x="90" y="188"/>
                    <a:pt x="90" y="183"/>
                  </a:cubicBezTo>
                  <a:cubicBezTo>
                    <a:pt x="90" y="183"/>
                    <a:pt x="90" y="182"/>
                    <a:pt x="90" y="182"/>
                  </a:cubicBezTo>
                  <a:cubicBezTo>
                    <a:pt x="90" y="180"/>
                    <a:pt x="89" y="145"/>
                    <a:pt x="89" y="129"/>
                  </a:cubicBezTo>
                  <a:cubicBezTo>
                    <a:pt x="100" y="129"/>
                    <a:pt x="100" y="129"/>
                    <a:pt x="100" y="129"/>
                  </a:cubicBezTo>
                  <a:cubicBezTo>
                    <a:pt x="100" y="129"/>
                    <a:pt x="100" y="129"/>
                    <a:pt x="100" y="129"/>
                  </a:cubicBezTo>
                  <a:cubicBezTo>
                    <a:pt x="101" y="129"/>
                    <a:pt x="102" y="128"/>
                    <a:pt x="102" y="127"/>
                  </a:cubicBezTo>
                  <a:cubicBezTo>
                    <a:pt x="102" y="127"/>
                    <a:pt x="102" y="126"/>
                    <a:pt x="102" y="126"/>
                  </a:cubicBezTo>
                  <a:cubicBezTo>
                    <a:pt x="91" y="62"/>
                    <a:pt x="91" y="62"/>
                    <a:pt x="91" y="62"/>
                  </a:cubicBezTo>
                  <a:cubicBezTo>
                    <a:pt x="104" y="91"/>
                    <a:pt x="104" y="91"/>
                    <a:pt x="104" y="91"/>
                  </a:cubicBezTo>
                  <a:cubicBezTo>
                    <a:pt x="105" y="94"/>
                    <a:pt x="108" y="96"/>
                    <a:pt x="111" y="96"/>
                  </a:cubicBezTo>
                  <a:cubicBezTo>
                    <a:pt x="111" y="96"/>
                    <a:pt x="111" y="96"/>
                    <a:pt x="111" y="96"/>
                  </a:cubicBezTo>
                  <a:cubicBezTo>
                    <a:pt x="112" y="96"/>
                    <a:pt x="114" y="96"/>
                    <a:pt x="115" y="95"/>
                  </a:cubicBezTo>
                  <a:cubicBezTo>
                    <a:pt x="119" y="94"/>
                    <a:pt x="122" y="89"/>
                    <a:pt x="121" y="85"/>
                  </a:cubicBezTo>
                  <a:close/>
                  <a:moveTo>
                    <a:pt x="113" y="91"/>
                  </a:moveTo>
                  <a:cubicBezTo>
                    <a:pt x="112" y="91"/>
                    <a:pt x="112" y="91"/>
                    <a:pt x="111" y="91"/>
                  </a:cubicBezTo>
                  <a:cubicBezTo>
                    <a:pt x="111" y="91"/>
                    <a:pt x="111" y="91"/>
                    <a:pt x="111" y="91"/>
                  </a:cubicBezTo>
                  <a:cubicBezTo>
                    <a:pt x="110" y="91"/>
                    <a:pt x="108" y="91"/>
                    <a:pt x="108" y="89"/>
                  </a:cubicBezTo>
                  <a:cubicBezTo>
                    <a:pt x="88" y="42"/>
                    <a:pt x="88" y="42"/>
                    <a:pt x="88" y="42"/>
                  </a:cubicBezTo>
                  <a:cubicBezTo>
                    <a:pt x="87" y="41"/>
                    <a:pt x="86" y="40"/>
                    <a:pt x="85" y="41"/>
                  </a:cubicBezTo>
                  <a:cubicBezTo>
                    <a:pt x="84" y="41"/>
                    <a:pt x="83" y="42"/>
                    <a:pt x="83" y="43"/>
                  </a:cubicBezTo>
                  <a:cubicBezTo>
                    <a:pt x="97" y="124"/>
                    <a:pt x="97" y="124"/>
                    <a:pt x="97" y="124"/>
                  </a:cubicBezTo>
                  <a:cubicBezTo>
                    <a:pt x="86" y="124"/>
                    <a:pt x="86" y="124"/>
                    <a:pt x="86" y="124"/>
                  </a:cubicBezTo>
                  <a:cubicBezTo>
                    <a:pt x="86" y="124"/>
                    <a:pt x="85" y="125"/>
                    <a:pt x="84" y="125"/>
                  </a:cubicBezTo>
                  <a:cubicBezTo>
                    <a:pt x="84" y="126"/>
                    <a:pt x="84" y="126"/>
                    <a:pt x="84" y="127"/>
                  </a:cubicBezTo>
                  <a:cubicBezTo>
                    <a:pt x="84" y="127"/>
                    <a:pt x="84" y="141"/>
                    <a:pt x="85" y="155"/>
                  </a:cubicBezTo>
                  <a:cubicBezTo>
                    <a:pt x="85" y="162"/>
                    <a:pt x="85" y="169"/>
                    <a:pt x="85" y="174"/>
                  </a:cubicBezTo>
                  <a:cubicBezTo>
                    <a:pt x="85" y="179"/>
                    <a:pt x="85" y="181"/>
                    <a:pt x="85" y="182"/>
                  </a:cubicBezTo>
                  <a:cubicBezTo>
                    <a:pt x="85" y="182"/>
                    <a:pt x="85" y="182"/>
                    <a:pt x="85" y="182"/>
                  </a:cubicBezTo>
                  <a:cubicBezTo>
                    <a:pt x="85" y="185"/>
                    <a:pt x="82" y="187"/>
                    <a:pt x="79" y="187"/>
                  </a:cubicBezTo>
                  <a:cubicBezTo>
                    <a:pt x="79" y="190"/>
                    <a:pt x="79" y="190"/>
                    <a:pt x="79" y="190"/>
                  </a:cubicBezTo>
                  <a:cubicBezTo>
                    <a:pt x="79" y="187"/>
                    <a:pt x="79" y="187"/>
                    <a:pt x="79" y="187"/>
                  </a:cubicBezTo>
                  <a:cubicBezTo>
                    <a:pt x="76" y="187"/>
                    <a:pt x="73" y="185"/>
                    <a:pt x="73" y="182"/>
                  </a:cubicBezTo>
                  <a:cubicBezTo>
                    <a:pt x="66" y="127"/>
                    <a:pt x="66" y="127"/>
                    <a:pt x="66" y="127"/>
                  </a:cubicBezTo>
                  <a:cubicBezTo>
                    <a:pt x="66" y="125"/>
                    <a:pt x="65" y="124"/>
                    <a:pt x="64" y="124"/>
                  </a:cubicBezTo>
                  <a:cubicBezTo>
                    <a:pt x="58" y="124"/>
                    <a:pt x="58" y="124"/>
                    <a:pt x="58" y="124"/>
                  </a:cubicBezTo>
                  <a:cubicBezTo>
                    <a:pt x="56" y="124"/>
                    <a:pt x="55" y="125"/>
                    <a:pt x="55" y="127"/>
                  </a:cubicBezTo>
                  <a:cubicBezTo>
                    <a:pt x="49" y="182"/>
                    <a:pt x="49" y="182"/>
                    <a:pt x="49" y="182"/>
                  </a:cubicBezTo>
                  <a:cubicBezTo>
                    <a:pt x="49" y="185"/>
                    <a:pt x="46" y="187"/>
                    <a:pt x="42" y="187"/>
                  </a:cubicBezTo>
                  <a:cubicBezTo>
                    <a:pt x="39" y="187"/>
                    <a:pt x="36" y="185"/>
                    <a:pt x="36" y="182"/>
                  </a:cubicBezTo>
                  <a:cubicBezTo>
                    <a:pt x="36" y="182"/>
                    <a:pt x="36" y="182"/>
                    <a:pt x="36" y="182"/>
                  </a:cubicBezTo>
                  <a:cubicBezTo>
                    <a:pt x="36" y="182"/>
                    <a:pt x="36" y="181"/>
                    <a:pt x="36" y="180"/>
                  </a:cubicBezTo>
                  <a:cubicBezTo>
                    <a:pt x="36" y="179"/>
                    <a:pt x="36" y="176"/>
                    <a:pt x="36" y="174"/>
                  </a:cubicBezTo>
                  <a:cubicBezTo>
                    <a:pt x="36" y="169"/>
                    <a:pt x="37" y="162"/>
                    <a:pt x="37" y="155"/>
                  </a:cubicBezTo>
                  <a:cubicBezTo>
                    <a:pt x="37" y="141"/>
                    <a:pt x="38" y="127"/>
                    <a:pt x="38" y="127"/>
                  </a:cubicBezTo>
                  <a:cubicBezTo>
                    <a:pt x="38" y="126"/>
                    <a:pt x="37" y="126"/>
                    <a:pt x="37" y="125"/>
                  </a:cubicBezTo>
                  <a:cubicBezTo>
                    <a:pt x="36" y="125"/>
                    <a:pt x="36" y="124"/>
                    <a:pt x="35" y="124"/>
                  </a:cubicBezTo>
                  <a:cubicBezTo>
                    <a:pt x="24" y="124"/>
                    <a:pt x="24" y="124"/>
                    <a:pt x="24" y="124"/>
                  </a:cubicBezTo>
                  <a:cubicBezTo>
                    <a:pt x="38" y="43"/>
                    <a:pt x="38" y="43"/>
                    <a:pt x="38" y="43"/>
                  </a:cubicBezTo>
                  <a:cubicBezTo>
                    <a:pt x="38" y="42"/>
                    <a:pt x="38" y="41"/>
                    <a:pt x="36" y="41"/>
                  </a:cubicBezTo>
                  <a:cubicBezTo>
                    <a:pt x="35" y="40"/>
                    <a:pt x="34" y="41"/>
                    <a:pt x="34" y="42"/>
                  </a:cubicBezTo>
                  <a:cubicBezTo>
                    <a:pt x="14" y="89"/>
                    <a:pt x="14" y="89"/>
                    <a:pt x="14" y="89"/>
                  </a:cubicBezTo>
                  <a:cubicBezTo>
                    <a:pt x="13" y="91"/>
                    <a:pt x="12" y="91"/>
                    <a:pt x="10" y="91"/>
                  </a:cubicBezTo>
                  <a:cubicBezTo>
                    <a:pt x="9" y="91"/>
                    <a:pt x="9" y="91"/>
                    <a:pt x="8" y="91"/>
                  </a:cubicBezTo>
                  <a:cubicBezTo>
                    <a:pt x="6" y="90"/>
                    <a:pt x="5" y="88"/>
                    <a:pt x="5" y="86"/>
                  </a:cubicBezTo>
                  <a:cubicBezTo>
                    <a:pt x="5" y="86"/>
                    <a:pt x="5" y="86"/>
                    <a:pt x="5" y="86"/>
                  </a:cubicBezTo>
                  <a:cubicBezTo>
                    <a:pt x="6" y="86"/>
                    <a:pt x="6" y="85"/>
                    <a:pt x="6" y="84"/>
                  </a:cubicBezTo>
                  <a:cubicBezTo>
                    <a:pt x="7" y="83"/>
                    <a:pt x="7" y="81"/>
                    <a:pt x="8" y="78"/>
                  </a:cubicBezTo>
                  <a:cubicBezTo>
                    <a:pt x="13" y="62"/>
                    <a:pt x="26" y="23"/>
                    <a:pt x="29" y="17"/>
                  </a:cubicBezTo>
                  <a:cubicBezTo>
                    <a:pt x="32" y="11"/>
                    <a:pt x="38" y="5"/>
                    <a:pt x="61" y="5"/>
                  </a:cubicBezTo>
                  <a:cubicBezTo>
                    <a:pt x="84" y="5"/>
                    <a:pt x="90" y="11"/>
                    <a:pt x="93" y="17"/>
                  </a:cubicBezTo>
                  <a:cubicBezTo>
                    <a:pt x="96" y="23"/>
                    <a:pt x="108" y="62"/>
                    <a:pt x="113" y="78"/>
                  </a:cubicBezTo>
                  <a:cubicBezTo>
                    <a:pt x="114" y="80"/>
                    <a:pt x="115" y="83"/>
                    <a:pt x="115" y="84"/>
                  </a:cubicBezTo>
                  <a:cubicBezTo>
                    <a:pt x="116" y="85"/>
                    <a:pt x="116" y="86"/>
                    <a:pt x="116" y="86"/>
                  </a:cubicBezTo>
                  <a:cubicBezTo>
                    <a:pt x="116" y="86"/>
                    <a:pt x="116" y="86"/>
                    <a:pt x="116" y="86"/>
                  </a:cubicBezTo>
                  <a:cubicBezTo>
                    <a:pt x="117" y="88"/>
                    <a:pt x="115" y="90"/>
                    <a:pt x="113"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10926762" y="2090738"/>
              <a:ext cx="195263" cy="285750"/>
            </a:xfrm>
            <a:custGeom>
              <a:avLst/>
              <a:gdLst>
                <a:gd name="T0" fmla="*/ 27 w 33"/>
                <a:gd name="T1" fmla="*/ 0 h 48"/>
                <a:gd name="T2" fmla="*/ 21 w 33"/>
                <a:gd name="T3" fmla="*/ 6 h 48"/>
                <a:gd name="T4" fmla="*/ 25 w 33"/>
                <a:gd name="T5" fmla="*/ 11 h 48"/>
                <a:gd name="T6" fmla="*/ 17 w 33"/>
                <a:gd name="T7" fmla="*/ 22 h 48"/>
                <a:gd name="T8" fmla="*/ 9 w 33"/>
                <a:gd name="T9" fmla="*/ 11 h 48"/>
                <a:gd name="T10" fmla="*/ 13 w 33"/>
                <a:gd name="T11" fmla="*/ 6 h 48"/>
                <a:gd name="T12" fmla="*/ 6 w 33"/>
                <a:gd name="T13" fmla="*/ 0 h 48"/>
                <a:gd name="T14" fmla="*/ 0 w 33"/>
                <a:gd name="T15" fmla="*/ 6 h 48"/>
                <a:gd name="T16" fmla="*/ 4 w 33"/>
                <a:gd name="T17" fmla="*/ 11 h 48"/>
                <a:gd name="T18" fmla="*/ 14 w 33"/>
                <a:gd name="T19" fmla="*/ 26 h 48"/>
                <a:gd name="T20" fmla="*/ 14 w 33"/>
                <a:gd name="T21" fmla="*/ 37 h 48"/>
                <a:gd name="T22" fmla="*/ 11 w 33"/>
                <a:gd name="T23" fmla="*/ 42 h 48"/>
                <a:gd name="T24" fmla="*/ 17 w 33"/>
                <a:gd name="T25" fmla="*/ 48 h 48"/>
                <a:gd name="T26" fmla="*/ 23 w 33"/>
                <a:gd name="T27" fmla="*/ 42 h 48"/>
                <a:gd name="T28" fmla="*/ 19 w 33"/>
                <a:gd name="T29" fmla="*/ 37 h 48"/>
                <a:gd name="T30" fmla="*/ 19 w 33"/>
                <a:gd name="T31" fmla="*/ 26 h 48"/>
                <a:gd name="T32" fmla="*/ 29 w 33"/>
                <a:gd name="T33" fmla="*/ 11 h 48"/>
                <a:gd name="T34" fmla="*/ 33 w 33"/>
                <a:gd name="T35" fmla="*/ 6 h 48"/>
                <a:gd name="T36" fmla="*/ 27 w 33"/>
                <a:gd name="T37" fmla="*/ 0 h 48"/>
                <a:gd name="T38" fmla="*/ 6 w 33"/>
                <a:gd name="T39" fmla="*/ 4 h 48"/>
                <a:gd name="T40" fmla="*/ 8 w 33"/>
                <a:gd name="T41" fmla="*/ 6 h 48"/>
                <a:gd name="T42" fmla="*/ 6 w 33"/>
                <a:gd name="T43" fmla="*/ 7 h 48"/>
                <a:gd name="T44" fmla="*/ 5 w 33"/>
                <a:gd name="T45" fmla="*/ 6 h 48"/>
                <a:gd name="T46" fmla="*/ 6 w 33"/>
                <a:gd name="T47" fmla="*/ 4 h 48"/>
                <a:gd name="T48" fmla="*/ 17 w 33"/>
                <a:gd name="T49" fmla="*/ 44 h 48"/>
                <a:gd name="T50" fmla="*/ 15 w 33"/>
                <a:gd name="T51" fmla="*/ 42 h 48"/>
                <a:gd name="T52" fmla="*/ 17 w 33"/>
                <a:gd name="T53" fmla="*/ 41 h 48"/>
                <a:gd name="T54" fmla="*/ 18 w 33"/>
                <a:gd name="T55" fmla="*/ 42 h 48"/>
                <a:gd name="T56" fmla="*/ 17 w 33"/>
                <a:gd name="T57" fmla="*/ 44 h 48"/>
                <a:gd name="T58" fmla="*/ 27 w 33"/>
                <a:gd name="T59" fmla="*/ 4 h 48"/>
                <a:gd name="T60" fmla="*/ 28 w 33"/>
                <a:gd name="T61" fmla="*/ 6 h 48"/>
                <a:gd name="T62" fmla="*/ 27 w 33"/>
                <a:gd name="T63" fmla="*/ 7 h 48"/>
                <a:gd name="T64" fmla="*/ 26 w 33"/>
                <a:gd name="T65" fmla="*/ 6 h 48"/>
                <a:gd name="T66" fmla="*/ 27 w 33"/>
                <a:gd name="T6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8">
                  <a:moveTo>
                    <a:pt x="27" y="0"/>
                  </a:moveTo>
                  <a:cubicBezTo>
                    <a:pt x="24" y="0"/>
                    <a:pt x="21" y="2"/>
                    <a:pt x="21" y="6"/>
                  </a:cubicBezTo>
                  <a:cubicBezTo>
                    <a:pt x="21" y="8"/>
                    <a:pt x="22" y="10"/>
                    <a:pt x="25" y="11"/>
                  </a:cubicBezTo>
                  <a:cubicBezTo>
                    <a:pt x="24" y="17"/>
                    <a:pt x="21" y="22"/>
                    <a:pt x="17" y="22"/>
                  </a:cubicBezTo>
                  <a:cubicBezTo>
                    <a:pt x="13" y="22"/>
                    <a:pt x="9" y="17"/>
                    <a:pt x="9" y="11"/>
                  </a:cubicBezTo>
                  <a:cubicBezTo>
                    <a:pt x="11" y="10"/>
                    <a:pt x="13" y="8"/>
                    <a:pt x="13" y="6"/>
                  </a:cubicBezTo>
                  <a:cubicBezTo>
                    <a:pt x="13" y="2"/>
                    <a:pt x="10" y="0"/>
                    <a:pt x="6" y="0"/>
                  </a:cubicBezTo>
                  <a:cubicBezTo>
                    <a:pt x="3" y="0"/>
                    <a:pt x="0" y="2"/>
                    <a:pt x="0" y="6"/>
                  </a:cubicBezTo>
                  <a:cubicBezTo>
                    <a:pt x="0" y="8"/>
                    <a:pt x="2" y="10"/>
                    <a:pt x="4" y="11"/>
                  </a:cubicBezTo>
                  <a:cubicBezTo>
                    <a:pt x="5" y="19"/>
                    <a:pt x="9" y="25"/>
                    <a:pt x="14" y="26"/>
                  </a:cubicBezTo>
                  <a:cubicBezTo>
                    <a:pt x="14" y="37"/>
                    <a:pt x="14" y="37"/>
                    <a:pt x="14" y="37"/>
                  </a:cubicBezTo>
                  <a:cubicBezTo>
                    <a:pt x="12" y="38"/>
                    <a:pt x="11" y="40"/>
                    <a:pt x="11" y="42"/>
                  </a:cubicBezTo>
                  <a:cubicBezTo>
                    <a:pt x="11" y="46"/>
                    <a:pt x="13" y="48"/>
                    <a:pt x="17" y="48"/>
                  </a:cubicBezTo>
                  <a:cubicBezTo>
                    <a:pt x="20" y="48"/>
                    <a:pt x="23" y="46"/>
                    <a:pt x="23" y="42"/>
                  </a:cubicBezTo>
                  <a:cubicBezTo>
                    <a:pt x="23" y="40"/>
                    <a:pt x="21" y="38"/>
                    <a:pt x="19" y="37"/>
                  </a:cubicBezTo>
                  <a:cubicBezTo>
                    <a:pt x="19" y="26"/>
                    <a:pt x="19" y="26"/>
                    <a:pt x="19" y="26"/>
                  </a:cubicBezTo>
                  <a:cubicBezTo>
                    <a:pt x="25" y="25"/>
                    <a:pt x="29" y="19"/>
                    <a:pt x="29" y="11"/>
                  </a:cubicBezTo>
                  <a:cubicBezTo>
                    <a:pt x="31" y="10"/>
                    <a:pt x="33" y="8"/>
                    <a:pt x="33" y="6"/>
                  </a:cubicBezTo>
                  <a:cubicBezTo>
                    <a:pt x="33" y="2"/>
                    <a:pt x="30" y="0"/>
                    <a:pt x="27" y="0"/>
                  </a:cubicBezTo>
                  <a:close/>
                  <a:moveTo>
                    <a:pt x="6" y="4"/>
                  </a:moveTo>
                  <a:cubicBezTo>
                    <a:pt x="7" y="4"/>
                    <a:pt x="8" y="5"/>
                    <a:pt x="8" y="6"/>
                  </a:cubicBezTo>
                  <a:cubicBezTo>
                    <a:pt x="8" y="7"/>
                    <a:pt x="7" y="7"/>
                    <a:pt x="6" y="7"/>
                  </a:cubicBezTo>
                  <a:cubicBezTo>
                    <a:pt x="6" y="7"/>
                    <a:pt x="5" y="7"/>
                    <a:pt x="5" y="6"/>
                  </a:cubicBezTo>
                  <a:cubicBezTo>
                    <a:pt x="5" y="5"/>
                    <a:pt x="6" y="4"/>
                    <a:pt x="6" y="4"/>
                  </a:cubicBezTo>
                  <a:close/>
                  <a:moveTo>
                    <a:pt x="17" y="44"/>
                  </a:moveTo>
                  <a:cubicBezTo>
                    <a:pt x="16" y="44"/>
                    <a:pt x="15" y="43"/>
                    <a:pt x="15" y="42"/>
                  </a:cubicBezTo>
                  <a:cubicBezTo>
                    <a:pt x="15" y="42"/>
                    <a:pt x="16" y="41"/>
                    <a:pt x="17" y="41"/>
                  </a:cubicBezTo>
                  <a:cubicBezTo>
                    <a:pt x="17" y="41"/>
                    <a:pt x="18" y="42"/>
                    <a:pt x="18" y="42"/>
                  </a:cubicBezTo>
                  <a:cubicBezTo>
                    <a:pt x="18" y="43"/>
                    <a:pt x="17" y="44"/>
                    <a:pt x="17" y="44"/>
                  </a:cubicBezTo>
                  <a:close/>
                  <a:moveTo>
                    <a:pt x="27" y="4"/>
                  </a:moveTo>
                  <a:cubicBezTo>
                    <a:pt x="28" y="4"/>
                    <a:pt x="28" y="5"/>
                    <a:pt x="28" y="6"/>
                  </a:cubicBezTo>
                  <a:cubicBezTo>
                    <a:pt x="28" y="7"/>
                    <a:pt x="28" y="7"/>
                    <a:pt x="27" y="7"/>
                  </a:cubicBezTo>
                  <a:cubicBezTo>
                    <a:pt x="26" y="7"/>
                    <a:pt x="26" y="7"/>
                    <a:pt x="26" y="6"/>
                  </a:cubicBezTo>
                  <a:cubicBezTo>
                    <a:pt x="26" y="5"/>
                    <a:pt x="26" y="4"/>
                    <a:pt x="2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3" name="Group 22"/>
          <p:cNvGrpSpPr>
            <a:grpSpLocks noChangeAspect="1"/>
          </p:cNvGrpSpPr>
          <p:nvPr/>
        </p:nvGrpSpPr>
        <p:grpSpPr bwMode="auto">
          <a:xfrm>
            <a:off x="5675975" y="1994903"/>
            <a:ext cx="840051" cy="803699"/>
            <a:chOff x="3156" y="841"/>
            <a:chExt cx="208" cy="199"/>
          </a:xfrm>
          <a:solidFill>
            <a:srgbClr val="FFFFFF"/>
          </a:solidFill>
        </p:grpSpPr>
        <p:sp>
          <p:nvSpPr>
            <p:cNvPr id="2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0" name="Rectangle 29"/>
          <p:cNvSpPr/>
          <p:nvPr/>
        </p:nvSpPr>
        <p:spPr>
          <a:xfrm>
            <a:off x="1342987"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38" name="Rectangle 37"/>
          <p:cNvSpPr/>
          <p:nvPr/>
        </p:nvSpPr>
        <p:spPr>
          <a:xfrm>
            <a:off x="3286959"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39" name="Rectangle 38"/>
          <p:cNvSpPr/>
          <p:nvPr/>
        </p:nvSpPr>
        <p:spPr>
          <a:xfrm>
            <a:off x="5150112"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0" name="Rectangle 39"/>
          <p:cNvSpPr/>
          <p:nvPr/>
        </p:nvSpPr>
        <p:spPr>
          <a:xfrm>
            <a:off x="7094084"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2" name="Rectangle 41"/>
          <p:cNvSpPr/>
          <p:nvPr/>
        </p:nvSpPr>
        <p:spPr>
          <a:xfrm>
            <a:off x="8997344"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3" name="Rectangle 42"/>
          <p:cNvSpPr/>
          <p:nvPr/>
        </p:nvSpPr>
        <p:spPr>
          <a:xfrm>
            <a:off x="1342987"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a:t>Xx </a:t>
            </a:r>
            <a:r>
              <a:rPr lang="fr-FR" sz="1467" dirty="0" err="1"/>
              <a:t>xxxxx</a:t>
            </a:r>
            <a:r>
              <a:rPr lang="fr-FR" sz="1467" dirty="0"/>
              <a:t> xx </a:t>
            </a:r>
            <a:r>
              <a:rPr lang="fr-FR" sz="1467" dirty="0" err="1"/>
              <a:t>xx</a:t>
            </a:r>
            <a:r>
              <a:rPr lang="fr-FR" sz="1467" dirty="0"/>
              <a:t> </a:t>
            </a:r>
            <a:r>
              <a:rPr lang="fr-FR" sz="1467" dirty="0" err="1"/>
              <a:t>xx</a:t>
            </a:r>
            <a:r>
              <a:rPr lang="fr-FR" sz="1467" dirty="0"/>
              <a:t> xxx </a:t>
            </a:r>
            <a:r>
              <a:rPr lang="fr-FR" sz="1467" dirty="0" err="1"/>
              <a:t>xxxxxxx</a:t>
            </a:r>
            <a:r>
              <a:rPr lang="fr-FR" sz="1467" dirty="0"/>
              <a:t> </a:t>
            </a:r>
            <a:r>
              <a:rPr lang="fr-FR" sz="1467" dirty="0" err="1"/>
              <a:t>xxxxxx</a:t>
            </a:r>
            <a:endParaRPr lang="en-US" sz="1467" dirty="0"/>
          </a:p>
        </p:txBody>
      </p:sp>
      <p:sp>
        <p:nvSpPr>
          <p:cNvPr id="44" name="Rectangle 43"/>
          <p:cNvSpPr/>
          <p:nvPr/>
        </p:nvSpPr>
        <p:spPr>
          <a:xfrm>
            <a:off x="3286959"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en-US" sz="1467" dirty="0" err="1"/>
              <a:t>Xxxxx</a:t>
            </a:r>
            <a:r>
              <a:rPr lang="en-US" sz="1467" dirty="0"/>
              <a:t> </a:t>
            </a:r>
            <a:r>
              <a:rPr lang="en-US" sz="1467" dirty="0" err="1"/>
              <a:t>xxxx</a:t>
            </a:r>
            <a:r>
              <a:rPr lang="en-US" sz="1467" dirty="0"/>
              <a:t> </a:t>
            </a:r>
            <a:r>
              <a:rPr lang="en-US" sz="1467" dirty="0" err="1"/>
              <a:t>xxxxxx</a:t>
            </a:r>
            <a:r>
              <a:rPr lang="en-US" sz="1467" dirty="0"/>
              <a:t> x </a:t>
            </a:r>
            <a:r>
              <a:rPr lang="en-US" sz="1467" dirty="0" err="1"/>
              <a:t>xxxx</a:t>
            </a:r>
            <a:r>
              <a:rPr lang="en-US" sz="1467" dirty="0"/>
              <a:t> </a:t>
            </a:r>
            <a:r>
              <a:rPr lang="en-US" sz="1467" dirty="0" err="1"/>
              <a:t>xxxx</a:t>
            </a:r>
            <a:r>
              <a:rPr lang="en-US" sz="1467" dirty="0"/>
              <a:t> x xxx x x</a:t>
            </a:r>
          </a:p>
        </p:txBody>
      </p:sp>
      <p:sp>
        <p:nvSpPr>
          <p:cNvPr id="45" name="Rectangle 44"/>
          <p:cNvSpPr/>
          <p:nvPr/>
        </p:nvSpPr>
        <p:spPr>
          <a:xfrm>
            <a:off x="5150112" y="4005065"/>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a:t>X </a:t>
            </a:r>
            <a:r>
              <a:rPr lang="fr-FR" sz="1467" dirty="0" err="1"/>
              <a:t>x</a:t>
            </a:r>
            <a:r>
              <a:rPr lang="fr-FR" sz="1467" dirty="0"/>
              <a:t> xxx </a:t>
            </a:r>
            <a:r>
              <a:rPr lang="fr-FR" sz="1467" dirty="0" err="1"/>
              <a:t>xxx</a:t>
            </a:r>
            <a:r>
              <a:rPr lang="fr-FR" sz="1467" dirty="0"/>
              <a:t> </a:t>
            </a:r>
            <a:r>
              <a:rPr lang="fr-FR" sz="1467" dirty="0" err="1"/>
              <a:t>xxxx</a:t>
            </a:r>
            <a:r>
              <a:rPr lang="fr-FR" sz="1467" dirty="0"/>
              <a:t> </a:t>
            </a:r>
            <a:r>
              <a:rPr lang="fr-FR" sz="1467" dirty="0" err="1"/>
              <a:t>xxxx</a:t>
            </a:r>
            <a:r>
              <a:rPr lang="fr-FR" sz="1467" dirty="0"/>
              <a:t> </a:t>
            </a:r>
            <a:r>
              <a:rPr lang="fr-FR" sz="1467" dirty="0" err="1"/>
              <a:t>xxxxxx</a:t>
            </a:r>
            <a:r>
              <a:rPr lang="fr-FR" sz="1467" dirty="0"/>
              <a:t> xxx x </a:t>
            </a:r>
            <a:r>
              <a:rPr lang="fr-FR" sz="1467" dirty="0" err="1"/>
              <a:t>xxxxxxx</a:t>
            </a:r>
            <a:r>
              <a:rPr lang="fr-FR" sz="1467" dirty="0"/>
              <a:t> </a:t>
            </a:r>
            <a:endParaRPr lang="en-US" sz="1467" dirty="0"/>
          </a:p>
        </p:txBody>
      </p:sp>
      <p:sp>
        <p:nvSpPr>
          <p:cNvPr id="46" name="Rectangle 45"/>
          <p:cNvSpPr/>
          <p:nvPr/>
        </p:nvSpPr>
        <p:spPr>
          <a:xfrm>
            <a:off x="7094084" y="4005065"/>
            <a:ext cx="1872693" cy="1047594"/>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err="1"/>
              <a:t>Xxxxxx</a:t>
            </a:r>
            <a:r>
              <a:rPr lang="fr-FR" sz="1467" dirty="0"/>
              <a:t> </a:t>
            </a:r>
            <a:r>
              <a:rPr lang="fr-FR" sz="1467" dirty="0" err="1"/>
              <a:t>xxxxx</a:t>
            </a:r>
            <a:r>
              <a:rPr lang="fr-FR" sz="1467" dirty="0"/>
              <a:t> </a:t>
            </a:r>
            <a:r>
              <a:rPr lang="fr-FR" sz="1467" dirty="0" err="1"/>
              <a:t>xxxxxxxxxxxx</a:t>
            </a:r>
            <a:r>
              <a:rPr lang="fr-FR" sz="1467" dirty="0"/>
              <a:t> </a:t>
            </a:r>
            <a:r>
              <a:rPr lang="fr-FR" sz="1467" dirty="0" err="1"/>
              <a:t>xxxxxxxx</a:t>
            </a:r>
            <a:r>
              <a:rPr lang="fr-FR" sz="1467" dirty="0"/>
              <a:t> </a:t>
            </a:r>
            <a:endParaRPr lang="en-US" sz="1467" dirty="0"/>
          </a:p>
        </p:txBody>
      </p:sp>
      <p:sp>
        <p:nvSpPr>
          <p:cNvPr id="47" name="Rectangle 46"/>
          <p:cNvSpPr/>
          <p:nvPr/>
        </p:nvSpPr>
        <p:spPr>
          <a:xfrm>
            <a:off x="8997344"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en-US" sz="1467" dirty="0" err="1"/>
              <a:t>Xxxxxxxx</a:t>
            </a:r>
            <a:r>
              <a:rPr lang="en-US" sz="1467" dirty="0"/>
              <a:t> x </a:t>
            </a:r>
            <a:r>
              <a:rPr lang="en-US" sz="1467" dirty="0" err="1"/>
              <a:t>xxxxxx</a:t>
            </a:r>
            <a:r>
              <a:rPr lang="en-US" sz="1467" dirty="0"/>
              <a:t> xxx </a:t>
            </a:r>
            <a:r>
              <a:rPr lang="en-US" sz="1467" dirty="0" err="1"/>
              <a:t>xxx</a:t>
            </a:r>
            <a:r>
              <a:rPr lang="en-US" sz="1467" dirty="0"/>
              <a:t> </a:t>
            </a:r>
            <a:r>
              <a:rPr lang="en-US" sz="1467" dirty="0" err="1"/>
              <a:t>xxx</a:t>
            </a:r>
            <a:r>
              <a:rPr lang="en-US" sz="1467" dirty="0"/>
              <a:t> x xx</a:t>
            </a:r>
          </a:p>
        </p:txBody>
      </p:sp>
      <p:sp>
        <p:nvSpPr>
          <p:cNvPr id="35" name="Rectangle 34"/>
          <p:cNvSpPr/>
          <p:nvPr/>
        </p:nvSpPr>
        <p:spPr>
          <a:xfrm>
            <a:off x="1342987" y="5301208"/>
            <a:ext cx="9527051" cy="675185"/>
          </a:xfrm>
          <a:prstGeom prst="rect">
            <a:avLst/>
          </a:prstGeom>
          <a:solidFill>
            <a:schemeClr val="tx1">
              <a:alpha val="20000"/>
            </a:schemeClr>
          </a:solidFill>
        </p:spPr>
        <p:txBody>
          <a:bodyPr wrap="square" lIns="243840" tIns="121920" rIns="243840" bIns="121920">
            <a:spAutoFit/>
          </a:bodyPr>
          <a:lstStyle/>
          <a:p>
            <a:pPr algn="ct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a:t>
            </a:r>
            <a:r>
              <a:rPr lang="en-US" sz="1467" dirty="0"/>
              <a:t> x </a:t>
            </a:r>
            <a:r>
              <a:rPr lang="en-US" sz="1467" dirty="0" err="1"/>
              <a:t>xxxxxx</a:t>
            </a:r>
            <a:r>
              <a:rPr lang="en-US" sz="1467" dirty="0"/>
              <a:t> xxx x xxx </a:t>
            </a:r>
            <a:r>
              <a:rPr lang="en-US" sz="1467" dirty="0" err="1"/>
              <a:t>Xxx</a:t>
            </a:r>
            <a:r>
              <a:rPr lang="en-US" sz="1467" dirty="0"/>
              <a:t> x </a:t>
            </a:r>
            <a:r>
              <a:rPr lang="en-US" sz="1467" dirty="0" err="1"/>
              <a:t>xxxxxx</a:t>
            </a:r>
            <a:r>
              <a:rPr lang="en-US" sz="1467" dirty="0"/>
              <a:t> </a:t>
            </a:r>
            <a:r>
              <a:rPr lang="en-US" sz="1467" dirty="0" err="1"/>
              <a:t>xxxxxx</a:t>
            </a:r>
            <a:r>
              <a:rPr lang="en-US" sz="1467" dirty="0"/>
              <a:t> </a:t>
            </a:r>
            <a:r>
              <a:rPr lang="en-US" sz="1467" dirty="0" err="1"/>
              <a:t>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xx </a:t>
            </a:r>
            <a:r>
              <a:rPr lang="en-US" sz="1467" dirty="0" err="1"/>
              <a:t>Xx</a:t>
            </a:r>
            <a:r>
              <a:rPr lang="en-US" sz="1467" dirty="0"/>
              <a:t> xxx </a:t>
            </a:r>
            <a:r>
              <a:rPr lang="en-US" sz="1467" dirty="0" err="1"/>
              <a:t>xxxxxxxxxxxx</a:t>
            </a:r>
            <a:r>
              <a:rPr lang="en-US" sz="1467" dirty="0"/>
              <a:t> xx </a:t>
            </a:r>
            <a:r>
              <a:rPr lang="en-US" sz="1467" dirty="0" err="1"/>
              <a:t>xxxxxx</a:t>
            </a:r>
            <a:r>
              <a:rPr lang="en-US" sz="1467" dirty="0"/>
              <a:t> Xxx </a:t>
            </a:r>
            <a:r>
              <a:rPr lang="en-US" sz="1467" dirty="0" err="1"/>
              <a:t>xxxx</a:t>
            </a:r>
            <a:r>
              <a:rPr lang="en-US" sz="1467" dirty="0"/>
              <a:t> </a:t>
            </a:r>
            <a:r>
              <a:rPr lang="en-US" sz="1467" dirty="0" err="1"/>
              <a:t>xxxxx</a:t>
            </a:r>
            <a:r>
              <a:rPr lang="en-US" sz="1467" dirty="0"/>
              <a:t> xxx x xx </a:t>
            </a:r>
          </a:p>
        </p:txBody>
      </p:sp>
      <p:sp>
        <p:nvSpPr>
          <p:cNvPr id="17" name="Freeform 5"/>
          <p:cNvSpPr>
            <a:spLocks noEditPoints="1"/>
          </p:cNvSpPr>
          <p:nvPr/>
        </p:nvSpPr>
        <p:spPr bwMode="auto">
          <a:xfrm>
            <a:off x="7691975" y="1930401"/>
            <a:ext cx="626535" cy="935568"/>
          </a:xfrm>
          <a:custGeom>
            <a:avLst/>
            <a:gdLst>
              <a:gd name="T0" fmla="*/ 309 w 385"/>
              <a:gd name="T1" fmla="*/ 309 h 577"/>
              <a:gd name="T2" fmla="*/ 243 w 385"/>
              <a:gd name="T3" fmla="*/ 111 h 577"/>
              <a:gd name="T4" fmla="*/ 200 w 385"/>
              <a:gd name="T5" fmla="*/ 7 h 577"/>
              <a:gd name="T6" fmla="*/ 186 w 385"/>
              <a:gd name="T7" fmla="*/ 7 h 577"/>
              <a:gd name="T8" fmla="*/ 143 w 385"/>
              <a:gd name="T9" fmla="*/ 111 h 577"/>
              <a:gd name="T10" fmla="*/ 76 w 385"/>
              <a:gd name="T11" fmla="*/ 309 h 577"/>
              <a:gd name="T12" fmla="*/ 0 w 385"/>
              <a:gd name="T13" fmla="*/ 316 h 577"/>
              <a:gd name="T14" fmla="*/ 70 w 385"/>
              <a:gd name="T15" fmla="*/ 323 h 577"/>
              <a:gd name="T16" fmla="*/ 15 w 385"/>
              <a:gd name="T17" fmla="*/ 475 h 577"/>
              <a:gd name="T18" fmla="*/ 36 w 385"/>
              <a:gd name="T19" fmla="*/ 570 h 577"/>
              <a:gd name="T20" fmla="*/ 50 w 385"/>
              <a:gd name="T21" fmla="*/ 570 h 577"/>
              <a:gd name="T22" fmla="*/ 127 w 385"/>
              <a:gd name="T23" fmla="*/ 323 h 577"/>
              <a:gd name="T24" fmla="*/ 186 w 385"/>
              <a:gd name="T25" fmla="*/ 359 h 577"/>
              <a:gd name="T26" fmla="*/ 200 w 385"/>
              <a:gd name="T27" fmla="*/ 359 h 577"/>
              <a:gd name="T28" fmla="*/ 258 w 385"/>
              <a:gd name="T29" fmla="*/ 323 h 577"/>
              <a:gd name="T30" fmla="*/ 334 w 385"/>
              <a:gd name="T31" fmla="*/ 570 h 577"/>
              <a:gd name="T32" fmla="*/ 348 w 385"/>
              <a:gd name="T33" fmla="*/ 570 h 577"/>
              <a:gd name="T34" fmla="*/ 370 w 385"/>
              <a:gd name="T35" fmla="*/ 475 h 577"/>
              <a:gd name="T36" fmla="*/ 314 w 385"/>
              <a:gd name="T37" fmla="*/ 323 h 577"/>
              <a:gd name="T38" fmla="*/ 385 w 385"/>
              <a:gd name="T39" fmla="*/ 316 h 577"/>
              <a:gd name="T40" fmla="*/ 193 w 385"/>
              <a:gd name="T41" fmla="*/ 75 h 577"/>
              <a:gd name="T42" fmla="*/ 200 w 385"/>
              <a:gd name="T43" fmla="*/ 146 h 577"/>
              <a:gd name="T44" fmla="*/ 193 w 385"/>
              <a:gd name="T45" fmla="*/ 147 h 577"/>
              <a:gd name="T46" fmla="*/ 193 w 385"/>
              <a:gd name="T47" fmla="*/ 75 h 577"/>
              <a:gd name="T48" fmla="*/ 175 w 385"/>
              <a:gd name="T49" fmla="*/ 158 h 577"/>
              <a:gd name="T50" fmla="*/ 29 w 385"/>
              <a:gd name="T51" fmla="*/ 472 h 577"/>
              <a:gd name="T52" fmla="*/ 200 w 385"/>
              <a:gd name="T53" fmla="*/ 309 h 577"/>
              <a:gd name="T54" fmla="*/ 193 w 385"/>
              <a:gd name="T55" fmla="*/ 267 h 577"/>
              <a:gd name="T56" fmla="*/ 186 w 385"/>
              <a:gd name="T57" fmla="*/ 309 h 577"/>
              <a:gd name="T58" fmla="*/ 188 w 385"/>
              <a:gd name="T59" fmla="*/ 161 h 577"/>
              <a:gd name="T60" fmla="*/ 197 w 385"/>
              <a:gd name="T61" fmla="*/ 161 h 577"/>
              <a:gd name="T62" fmla="*/ 200 w 385"/>
              <a:gd name="T63" fmla="*/ 309 h 577"/>
              <a:gd name="T64" fmla="*/ 210 w 385"/>
              <a:gd name="T65" fmla="*/ 158 h 577"/>
              <a:gd name="T66" fmla="*/ 298 w 385"/>
              <a:gd name="T67" fmla="*/ 319 h 577"/>
              <a:gd name="T68" fmla="*/ 356 w 385"/>
              <a:gd name="T69" fmla="*/ 47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77">
                <a:moveTo>
                  <a:pt x="378" y="309"/>
                </a:moveTo>
                <a:cubicBezTo>
                  <a:pt x="309" y="309"/>
                  <a:pt x="309" y="309"/>
                  <a:pt x="309" y="309"/>
                </a:cubicBezTo>
                <a:cubicBezTo>
                  <a:pt x="240" y="128"/>
                  <a:pt x="240" y="128"/>
                  <a:pt x="240" y="128"/>
                </a:cubicBezTo>
                <a:cubicBezTo>
                  <a:pt x="242" y="123"/>
                  <a:pt x="243" y="117"/>
                  <a:pt x="243" y="111"/>
                </a:cubicBezTo>
                <a:cubicBezTo>
                  <a:pt x="243" y="86"/>
                  <a:pt x="224" y="65"/>
                  <a:pt x="200" y="61"/>
                </a:cubicBezTo>
                <a:cubicBezTo>
                  <a:pt x="200" y="7"/>
                  <a:pt x="200" y="7"/>
                  <a:pt x="200" y="7"/>
                </a:cubicBezTo>
                <a:cubicBezTo>
                  <a:pt x="200" y="3"/>
                  <a:pt x="197" y="0"/>
                  <a:pt x="193" y="0"/>
                </a:cubicBezTo>
                <a:cubicBezTo>
                  <a:pt x="189" y="0"/>
                  <a:pt x="186" y="3"/>
                  <a:pt x="186" y="7"/>
                </a:cubicBezTo>
                <a:cubicBezTo>
                  <a:pt x="186" y="61"/>
                  <a:pt x="186" y="61"/>
                  <a:pt x="186" y="61"/>
                </a:cubicBezTo>
                <a:cubicBezTo>
                  <a:pt x="161" y="65"/>
                  <a:pt x="143" y="86"/>
                  <a:pt x="143" y="111"/>
                </a:cubicBezTo>
                <a:cubicBezTo>
                  <a:pt x="143" y="117"/>
                  <a:pt x="144" y="122"/>
                  <a:pt x="145" y="127"/>
                </a:cubicBezTo>
                <a:cubicBezTo>
                  <a:pt x="76" y="309"/>
                  <a:pt x="76" y="309"/>
                  <a:pt x="76" y="309"/>
                </a:cubicBezTo>
                <a:cubicBezTo>
                  <a:pt x="7" y="309"/>
                  <a:pt x="7" y="309"/>
                  <a:pt x="7" y="309"/>
                </a:cubicBezTo>
                <a:cubicBezTo>
                  <a:pt x="3" y="309"/>
                  <a:pt x="0" y="313"/>
                  <a:pt x="0" y="316"/>
                </a:cubicBezTo>
                <a:cubicBezTo>
                  <a:pt x="0" y="320"/>
                  <a:pt x="3" y="323"/>
                  <a:pt x="7" y="323"/>
                </a:cubicBezTo>
                <a:cubicBezTo>
                  <a:pt x="70" y="323"/>
                  <a:pt x="70" y="323"/>
                  <a:pt x="70" y="323"/>
                </a:cubicBezTo>
                <a:cubicBezTo>
                  <a:pt x="15" y="470"/>
                  <a:pt x="15" y="470"/>
                  <a:pt x="15" y="470"/>
                </a:cubicBezTo>
                <a:cubicBezTo>
                  <a:pt x="14" y="471"/>
                  <a:pt x="14" y="473"/>
                  <a:pt x="15" y="475"/>
                </a:cubicBezTo>
                <a:cubicBezTo>
                  <a:pt x="36" y="524"/>
                  <a:pt x="36" y="524"/>
                  <a:pt x="36" y="524"/>
                </a:cubicBezTo>
                <a:cubicBezTo>
                  <a:pt x="36" y="570"/>
                  <a:pt x="36" y="570"/>
                  <a:pt x="36" y="570"/>
                </a:cubicBezTo>
                <a:cubicBezTo>
                  <a:pt x="36" y="574"/>
                  <a:pt x="40" y="577"/>
                  <a:pt x="43" y="577"/>
                </a:cubicBezTo>
                <a:cubicBezTo>
                  <a:pt x="47" y="577"/>
                  <a:pt x="50" y="574"/>
                  <a:pt x="50" y="570"/>
                </a:cubicBezTo>
                <a:cubicBezTo>
                  <a:pt x="50" y="523"/>
                  <a:pt x="50" y="523"/>
                  <a:pt x="50" y="523"/>
                </a:cubicBezTo>
                <a:cubicBezTo>
                  <a:pt x="127" y="323"/>
                  <a:pt x="127" y="323"/>
                  <a:pt x="127" y="323"/>
                </a:cubicBezTo>
                <a:cubicBezTo>
                  <a:pt x="186" y="323"/>
                  <a:pt x="186" y="323"/>
                  <a:pt x="186" y="323"/>
                </a:cubicBezTo>
                <a:cubicBezTo>
                  <a:pt x="186" y="359"/>
                  <a:pt x="186" y="359"/>
                  <a:pt x="186" y="359"/>
                </a:cubicBezTo>
                <a:cubicBezTo>
                  <a:pt x="186" y="363"/>
                  <a:pt x="189" y="366"/>
                  <a:pt x="193" y="366"/>
                </a:cubicBezTo>
                <a:cubicBezTo>
                  <a:pt x="197" y="366"/>
                  <a:pt x="200" y="363"/>
                  <a:pt x="200" y="359"/>
                </a:cubicBezTo>
                <a:cubicBezTo>
                  <a:pt x="200" y="323"/>
                  <a:pt x="200" y="323"/>
                  <a:pt x="200" y="323"/>
                </a:cubicBezTo>
                <a:cubicBezTo>
                  <a:pt x="258" y="323"/>
                  <a:pt x="258" y="323"/>
                  <a:pt x="258" y="323"/>
                </a:cubicBezTo>
                <a:cubicBezTo>
                  <a:pt x="334" y="523"/>
                  <a:pt x="334" y="523"/>
                  <a:pt x="334" y="523"/>
                </a:cubicBezTo>
                <a:cubicBezTo>
                  <a:pt x="334" y="570"/>
                  <a:pt x="334" y="570"/>
                  <a:pt x="334" y="570"/>
                </a:cubicBezTo>
                <a:cubicBezTo>
                  <a:pt x="334" y="574"/>
                  <a:pt x="337" y="577"/>
                  <a:pt x="341" y="577"/>
                </a:cubicBezTo>
                <a:cubicBezTo>
                  <a:pt x="345" y="577"/>
                  <a:pt x="348" y="574"/>
                  <a:pt x="348" y="570"/>
                </a:cubicBezTo>
                <a:cubicBezTo>
                  <a:pt x="348" y="524"/>
                  <a:pt x="348" y="524"/>
                  <a:pt x="348" y="524"/>
                </a:cubicBezTo>
                <a:cubicBezTo>
                  <a:pt x="370" y="475"/>
                  <a:pt x="370" y="475"/>
                  <a:pt x="370" y="475"/>
                </a:cubicBezTo>
                <a:cubicBezTo>
                  <a:pt x="371" y="473"/>
                  <a:pt x="371" y="471"/>
                  <a:pt x="370" y="470"/>
                </a:cubicBezTo>
                <a:cubicBezTo>
                  <a:pt x="314" y="323"/>
                  <a:pt x="314" y="323"/>
                  <a:pt x="314" y="323"/>
                </a:cubicBezTo>
                <a:cubicBezTo>
                  <a:pt x="378" y="323"/>
                  <a:pt x="378" y="323"/>
                  <a:pt x="378" y="323"/>
                </a:cubicBezTo>
                <a:cubicBezTo>
                  <a:pt x="382" y="323"/>
                  <a:pt x="385" y="320"/>
                  <a:pt x="385" y="316"/>
                </a:cubicBezTo>
                <a:cubicBezTo>
                  <a:pt x="385" y="313"/>
                  <a:pt x="382" y="309"/>
                  <a:pt x="378" y="309"/>
                </a:cubicBezTo>
                <a:close/>
                <a:moveTo>
                  <a:pt x="193" y="75"/>
                </a:moveTo>
                <a:cubicBezTo>
                  <a:pt x="213" y="75"/>
                  <a:pt x="229" y="91"/>
                  <a:pt x="229" y="111"/>
                </a:cubicBezTo>
                <a:cubicBezTo>
                  <a:pt x="229" y="129"/>
                  <a:pt x="217" y="143"/>
                  <a:pt x="200" y="146"/>
                </a:cubicBezTo>
                <a:cubicBezTo>
                  <a:pt x="200" y="146"/>
                  <a:pt x="200" y="146"/>
                  <a:pt x="200" y="146"/>
                </a:cubicBezTo>
                <a:cubicBezTo>
                  <a:pt x="198" y="147"/>
                  <a:pt x="195" y="147"/>
                  <a:pt x="193" y="147"/>
                </a:cubicBezTo>
                <a:cubicBezTo>
                  <a:pt x="173" y="147"/>
                  <a:pt x="157" y="131"/>
                  <a:pt x="157" y="111"/>
                </a:cubicBezTo>
                <a:cubicBezTo>
                  <a:pt x="157" y="91"/>
                  <a:pt x="173" y="75"/>
                  <a:pt x="193" y="75"/>
                </a:cubicBezTo>
                <a:close/>
                <a:moveTo>
                  <a:pt x="154" y="143"/>
                </a:moveTo>
                <a:cubicBezTo>
                  <a:pt x="160" y="150"/>
                  <a:pt x="167" y="155"/>
                  <a:pt x="175" y="158"/>
                </a:cubicBezTo>
                <a:cubicBezTo>
                  <a:pt x="43" y="504"/>
                  <a:pt x="43" y="504"/>
                  <a:pt x="43" y="504"/>
                </a:cubicBezTo>
                <a:cubicBezTo>
                  <a:pt x="29" y="472"/>
                  <a:pt x="29" y="472"/>
                  <a:pt x="29" y="472"/>
                </a:cubicBezTo>
                <a:lnTo>
                  <a:pt x="154" y="143"/>
                </a:lnTo>
                <a:close/>
                <a:moveTo>
                  <a:pt x="200" y="309"/>
                </a:moveTo>
                <a:cubicBezTo>
                  <a:pt x="200" y="274"/>
                  <a:pt x="200" y="274"/>
                  <a:pt x="200" y="274"/>
                </a:cubicBezTo>
                <a:cubicBezTo>
                  <a:pt x="200" y="271"/>
                  <a:pt x="197" y="267"/>
                  <a:pt x="193" y="267"/>
                </a:cubicBezTo>
                <a:cubicBezTo>
                  <a:pt x="189" y="267"/>
                  <a:pt x="186" y="271"/>
                  <a:pt x="186" y="274"/>
                </a:cubicBezTo>
                <a:cubicBezTo>
                  <a:pt x="186" y="309"/>
                  <a:pt x="186" y="309"/>
                  <a:pt x="186" y="309"/>
                </a:cubicBezTo>
                <a:cubicBezTo>
                  <a:pt x="132" y="309"/>
                  <a:pt x="132" y="309"/>
                  <a:pt x="132" y="309"/>
                </a:cubicBezTo>
                <a:cubicBezTo>
                  <a:pt x="188" y="161"/>
                  <a:pt x="188" y="161"/>
                  <a:pt x="188" y="161"/>
                </a:cubicBezTo>
                <a:cubicBezTo>
                  <a:pt x="190" y="161"/>
                  <a:pt x="191" y="161"/>
                  <a:pt x="193" y="161"/>
                </a:cubicBezTo>
                <a:cubicBezTo>
                  <a:pt x="194" y="161"/>
                  <a:pt x="195" y="161"/>
                  <a:pt x="197" y="161"/>
                </a:cubicBezTo>
                <a:cubicBezTo>
                  <a:pt x="253" y="309"/>
                  <a:pt x="253" y="309"/>
                  <a:pt x="253" y="309"/>
                </a:cubicBezTo>
                <a:lnTo>
                  <a:pt x="200" y="309"/>
                </a:lnTo>
                <a:close/>
                <a:moveTo>
                  <a:pt x="342" y="504"/>
                </a:moveTo>
                <a:cubicBezTo>
                  <a:pt x="210" y="158"/>
                  <a:pt x="210" y="158"/>
                  <a:pt x="210" y="158"/>
                </a:cubicBezTo>
                <a:cubicBezTo>
                  <a:pt x="218" y="155"/>
                  <a:pt x="225" y="150"/>
                  <a:pt x="231" y="144"/>
                </a:cubicBezTo>
                <a:cubicBezTo>
                  <a:pt x="298" y="319"/>
                  <a:pt x="298" y="319"/>
                  <a:pt x="298" y="319"/>
                </a:cubicBezTo>
                <a:cubicBezTo>
                  <a:pt x="298" y="319"/>
                  <a:pt x="298" y="319"/>
                  <a:pt x="298" y="319"/>
                </a:cubicBezTo>
                <a:cubicBezTo>
                  <a:pt x="356" y="472"/>
                  <a:pt x="356" y="472"/>
                  <a:pt x="356" y="472"/>
                </a:cubicBezTo>
                <a:lnTo>
                  <a:pt x="342" y="50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2" name="Freeform 9"/>
          <p:cNvSpPr>
            <a:spLocks noEditPoints="1"/>
          </p:cNvSpPr>
          <p:nvPr/>
        </p:nvSpPr>
        <p:spPr bwMode="auto">
          <a:xfrm>
            <a:off x="9385307" y="2091266"/>
            <a:ext cx="1051984" cy="609599"/>
          </a:xfrm>
          <a:custGeom>
            <a:avLst/>
            <a:gdLst>
              <a:gd name="T0" fmla="*/ 751 w 773"/>
              <a:gd name="T1" fmla="*/ 6 h 445"/>
              <a:gd name="T2" fmla="*/ 751 w 773"/>
              <a:gd name="T3" fmla="*/ 5 h 445"/>
              <a:gd name="T4" fmla="*/ 750 w 773"/>
              <a:gd name="T5" fmla="*/ 3 h 445"/>
              <a:gd name="T6" fmla="*/ 749 w 773"/>
              <a:gd name="T7" fmla="*/ 2 h 445"/>
              <a:gd name="T8" fmla="*/ 747 w 773"/>
              <a:gd name="T9" fmla="*/ 1 h 445"/>
              <a:gd name="T10" fmla="*/ 747 w 773"/>
              <a:gd name="T11" fmla="*/ 1 h 445"/>
              <a:gd name="T12" fmla="*/ 745 w 773"/>
              <a:gd name="T13" fmla="*/ 0 h 445"/>
              <a:gd name="T14" fmla="*/ 744 w 773"/>
              <a:gd name="T15" fmla="*/ 0 h 445"/>
              <a:gd name="T16" fmla="*/ 742 w 773"/>
              <a:gd name="T17" fmla="*/ 1 h 445"/>
              <a:gd name="T18" fmla="*/ 740 w 773"/>
              <a:gd name="T19" fmla="*/ 2 h 445"/>
              <a:gd name="T20" fmla="*/ 626 w 773"/>
              <a:gd name="T21" fmla="*/ 87 h 445"/>
              <a:gd name="T22" fmla="*/ 634 w 773"/>
              <a:gd name="T23" fmla="*/ 99 h 445"/>
              <a:gd name="T24" fmla="*/ 649 w 773"/>
              <a:gd name="T25" fmla="*/ 211 h 445"/>
              <a:gd name="T26" fmla="*/ 581 w 773"/>
              <a:gd name="T27" fmla="*/ 234 h 445"/>
              <a:gd name="T28" fmla="*/ 484 w 773"/>
              <a:gd name="T29" fmla="*/ 165 h 445"/>
              <a:gd name="T30" fmla="*/ 374 w 773"/>
              <a:gd name="T31" fmla="*/ 165 h 445"/>
              <a:gd name="T32" fmla="*/ 331 w 773"/>
              <a:gd name="T33" fmla="*/ 338 h 445"/>
              <a:gd name="T34" fmla="*/ 281 w 773"/>
              <a:gd name="T35" fmla="*/ 345 h 445"/>
              <a:gd name="T36" fmla="*/ 205 w 773"/>
              <a:gd name="T37" fmla="*/ 210 h 445"/>
              <a:gd name="T38" fmla="*/ 95 w 773"/>
              <a:gd name="T39" fmla="*/ 210 h 445"/>
              <a:gd name="T40" fmla="*/ 2 w 773"/>
              <a:gd name="T41" fmla="*/ 385 h 445"/>
              <a:gd name="T42" fmla="*/ 8 w 773"/>
              <a:gd name="T43" fmla="*/ 397 h 445"/>
              <a:gd name="T44" fmla="*/ 120 w 773"/>
              <a:gd name="T45" fmla="*/ 256 h 445"/>
              <a:gd name="T46" fmla="*/ 181 w 773"/>
              <a:gd name="T47" fmla="*/ 255 h 445"/>
              <a:gd name="T48" fmla="*/ 258 w 773"/>
              <a:gd name="T49" fmla="*/ 390 h 445"/>
              <a:gd name="T50" fmla="*/ 368 w 773"/>
              <a:gd name="T51" fmla="*/ 390 h 445"/>
              <a:gd name="T52" fmla="*/ 406 w 773"/>
              <a:gd name="T53" fmla="*/ 215 h 445"/>
              <a:gd name="T54" fmla="*/ 478 w 773"/>
              <a:gd name="T55" fmla="*/ 191 h 445"/>
              <a:gd name="T56" fmla="*/ 573 w 773"/>
              <a:gd name="T57" fmla="*/ 261 h 445"/>
              <a:gd name="T58" fmla="*/ 683 w 773"/>
              <a:gd name="T59" fmla="*/ 261 h 445"/>
              <a:gd name="T60" fmla="*/ 741 w 773"/>
              <a:gd name="T61" fmla="*/ 33 h 445"/>
              <a:gd name="T62" fmla="*/ 765 w 773"/>
              <a:gd name="T63" fmla="*/ 160 h 445"/>
              <a:gd name="T64" fmla="*/ 772 w 773"/>
              <a:gd name="T65" fmla="*/ 152 h 445"/>
              <a:gd name="T66" fmla="*/ 150 w 773"/>
              <a:gd name="T67" fmla="*/ 169 h 445"/>
              <a:gd name="T68" fmla="*/ 177 w 773"/>
              <a:gd name="T69" fmla="*/ 240 h 445"/>
              <a:gd name="T70" fmla="*/ 177 w 773"/>
              <a:gd name="T71" fmla="*/ 240 h 445"/>
              <a:gd name="T72" fmla="*/ 109 w 773"/>
              <a:gd name="T73" fmla="*/ 210 h 445"/>
              <a:gd name="T74" fmla="*/ 313 w 773"/>
              <a:gd name="T75" fmla="*/ 431 h 445"/>
              <a:gd name="T76" fmla="*/ 313 w 773"/>
              <a:gd name="T77" fmla="*/ 349 h 445"/>
              <a:gd name="T78" fmla="*/ 429 w 773"/>
              <a:gd name="T79" fmla="*/ 206 h 445"/>
              <a:gd name="T80" fmla="*/ 429 w 773"/>
              <a:gd name="T81" fmla="*/ 124 h 445"/>
              <a:gd name="T82" fmla="*/ 429 w 773"/>
              <a:gd name="T83" fmla="*/ 206 h 445"/>
              <a:gd name="T84" fmla="*/ 628 w 773"/>
              <a:gd name="T85" fmla="*/ 302 h 445"/>
              <a:gd name="T86" fmla="*/ 628 w 773"/>
              <a:gd name="T87" fmla="*/ 22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close/>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close/>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close/>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close/>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6015793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61111">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1111">
                                          <p:cBhvr additive="base">
                                            <p:cTn id="7" dur="9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61111">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14:bounceEnd="61111">
                                          <p:cBhvr additive="base">
                                            <p:cTn id="15" dur="1100" fill="hold"/>
                                            <p:tgtEl>
                                              <p:spTgt spid="7"/>
                                            </p:tgtEl>
                                            <p:attrNameLst>
                                              <p:attrName>ppt_x</p:attrName>
                                            </p:attrNameLst>
                                          </p:cBhvr>
                                          <p:tavLst>
                                            <p:tav tm="0">
                                              <p:val>
                                                <p:strVal val="1+#ppt_w/2"/>
                                              </p:val>
                                            </p:tav>
                                            <p:tav tm="100000">
                                              <p:val>
                                                <p:strVal val="#ppt_x"/>
                                              </p:val>
                                            </p:tav>
                                          </p:tavLst>
                                        </p:anim>
                                        <p:anim calcmode="lin" valueType="num" p14:bounceEnd="61111">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1111">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14:bounceEnd="61111">
                                          <p:cBhvr additive="base">
                                            <p:cTn id="19" dur="1200" fill="hold"/>
                                            <p:tgtEl>
                                              <p:spTgt spid="6"/>
                                            </p:tgtEl>
                                            <p:attrNameLst>
                                              <p:attrName>ppt_x</p:attrName>
                                            </p:attrNameLst>
                                          </p:cBhvr>
                                          <p:tavLst>
                                            <p:tav tm="0">
                                              <p:val>
                                                <p:strVal val="1+#ppt_w/2"/>
                                              </p:val>
                                            </p:tav>
                                            <p:tav tm="100000">
                                              <p:val>
                                                <p:strVal val="#ppt_x"/>
                                              </p:val>
                                            </p:tav>
                                          </p:tavLst>
                                        </p:anim>
                                        <p:anim calcmode="lin" valueType="num" p14:bounceEnd="61111">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1111">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14:bounceEnd="61111">
                                          <p:cBhvr additive="base">
                                            <p:cTn id="23" dur="1200" fill="hold"/>
                                            <p:tgtEl>
                                              <p:spTgt spid="8"/>
                                            </p:tgtEl>
                                            <p:attrNameLst>
                                              <p:attrName>ppt_x</p:attrName>
                                            </p:attrNameLst>
                                          </p:cBhvr>
                                          <p:tavLst>
                                            <p:tav tm="0">
                                              <p:val>
                                                <p:strVal val="1+#ppt_w/2"/>
                                              </p:val>
                                            </p:tav>
                                            <p:tav tm="100000">
                                              <p:val>
                                                <p:strVal val="#ppt_x"/>
                                              </p:val>
                                            </p:tav>
                                          </p:tavLst>
                                        </p:anim>
                                        <p:anim calcmode="lin" valueType="num" p14:bounceEnd="61111">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1+#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1+#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200" fill="hold"/>
                                            <p:tgtEl>
                                              <p:spTgt spid="6"/>
                                            </p:tgtEl>
                                            <p:attrNameLst>
                                              <p:attrName>ppt_x</p:attrName>
                                            </p:attrNameLst>
                                          </p:cBhvr>
                                          <p:tavLst>
                                            <p:tav tm="0">
                                              <p:val>
                                                <p:strVal val="1+#ppt_w/2"/>
                                              </p:val>
                                            </p:tav>
                                            <p:tav tm="100000">
                                              <p:val>
                                                <p:strVal val="#ppt_x"/>
                                              </p:val>
                                            </p:tav>
                                          </p:tavLst>
                                        </p:anim>
                                        <p:anim calcmode="lin" valueType="num">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200" fill="hold"/>
                                            <p:tgtEl>
                                              <p:spTgt spid="8"/>
                                            </p:tgtEl>
                                            <p:attrNameLst>
                                              <p:attrName>ppt_x</p:attrName>
                                            </p:attrNameLst>
                                          </p:cBhvr>
                                          <p:tavLst>
                                            <p:tav tm="0">
                                              <p:val>
                                                <p:strVal val="1+#ppt_w/2"/>
                                              </p:val>
                                            </p:tav>
                                            <p:tav tm="100000">
                                              <p:val>
                                                <p:strVal val="#ppt_x"/>
                                              </p:val>
                                            </p:tav>
                                          </p:tavLst>
                                        </p:anim>
                                        <p:anim calcmode="lin" valueType="num">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x xx </a:t>
            </a:r>
            <a:r>
              <a:rPr lang="en-US" dirty="0" err="1"/>
              <a:t>Xx</a:t>
            </a:r>
            <a:r>
              <a:rPr lang="en-US" dirty="0"/>
              <a:t> </a:t>
            </a:r>
            <a:r>
              <a:rPr lang="en-US" dirty="0" err="1"/>
              <a:t>xx</a:t>
            </a:r>
            <a:r>
              <a:rPr lang="en-US" dirty="0"/>
              <a:t> </a:t>
            </a:r>
            <a:r>
              <a:rPr lang="en-US" dirty="0" err="1"/>
              <a:t>xxxxxxx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a:t>
            </a:r>
            <a:r>
              <a:rPr lang="en-US" dirty="0"/>
              <a:t> xx</a:t>
            </a:r>
          </a:p>
        </p:txBody>
      </p:sp>
      <p:sp>
        <p:nvSpPr>
          <p:cNvPr id="3" name="Oval 2"/>
          <p:cNvSpPr/>
          <p:nvPr/>
        </p:nvSpPr>
        <p:spPr>
          <a:xfrm>
            <a:off x="3698334" y="3144451"/>
            <a:ext cx="2580253" cy="2580251"/>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 name="Oval 3"/>
          <p:cNvSpPr/>
          <p:nvPr/>
        </p:nvSpPr>
        <p:spPr>
          <a:xfrm>
            <a:off x="4721696" y="1551404"/>
            <a:ext cx="2580253" cy="2580251"/>
          </a:xfrm>
          <a:prstGeom prst="ellipse">
            <a:avLst/>
          </a:prstGeom>
          <a:solidFill>
            <a:schemeClr val="accent5">
              <a:alpha val="6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 name="Oval 4"/>
          <p:cNvSpPr/>
          <p:nvPr/>
        </p:nvSpPr>
        <p:spPr>
          <a:xfrm>
            <a:off x="5739690" y="3144451"/>
            <a:ext cx="2580253" cy="2580251"/>
          </a:xfrm>
          <a:prstGeom prst="ellipse">
            <a:avLst/>
          </a:prstGeom>
          <a:solidFill>
            <a:schemeClr val="bg2">
              <a:alpha val="6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Rectangle 5"/>
          <p:cNvSpPr/>
          <p:nvPr/>
        </p:nvSpPr>
        <p:spPr>
          <a:xfrm>
            <a:off x="3839056" y="4266452"/>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7" name="Rectangle 6"/>
          <p:cNvSpPr/>
          <p:nvPr/>
        </p:nvSpPr>
        <p:spPr>
          <a:xfrm>
            <a:off x="5075476" y="2515341"/>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8" name="Rectangle 7"/>
          <p:cNvSpPr/>
          <p:nvPr/>
        </p:nvSpPr>
        <p:spPr>
          <a:xfrm>
            <a:off x="6286875" y="4266452"/>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9" name="Rectangle 8"/>
          <p:cNvSpPr/>
          <p:nvPr/>
        </p:nvSpPr>
        <p:spPr>
          <a:xfrm>
            <a:off x="-212427" y="4109873"/>
            <a:ext cx="2640293" cy="618631"/>
          </a:xfrm>
          <a:prstGeom prst="rect">
            <a:avLst/>
          </a:prstGeom>
        </p:spPr>
        <p:txBody>
          <a:bodyPr wrap="square">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a:t>Xx </a:t>
            </a:r>
            <a:r>
              <a:rPr lang="fr-FR" sz="1467" dirty="0" err="1"/>
              <a:t>xxxxx</a:t>
            </a:r>
            <a:r>
              <a:rPr lang="fr-FR" sz="1467" dirty="0"/>
              <a:t> x </a:t>
            </a:r>
            <a:r>
              <a:rPr lang="fr-FR" sz="1467" dirty="0" err="1"/>
              <a:t>x</a:t>
            </a:r>
            <a:endParaRPr lang="en-US" sz="1467" dirty="0"/>
          </a:p>
        </p:txBody>
      </p:sp>
      <p:sp>
        <p:nvSpPr>
          <p:cNvPr id="10" name="Rectangle 9"/>
          <p:cNvSpPr/>
          <p:nvPr/>
        </p:nvSpPr>
        <p:spPr>
          <a:xfrm>
            <a:off x="327493" y="1911242"/>
            <a:ext cx="3176220" cy="618631"/>
          </a:xfrm>
          <a:prstGeom prst="rect">
            <a:avLst/>
          </a:prstGeom>
        </p:spPr>
        <p:txBody>
          <a:bodyPr wrap="square">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a:t>X </a:t>
            </a:r>
            <a:r>
              <a:rPr lang="fr-FR" sz="1467" dirty="0" err="1"/>
              <a:t>x</a:t>
            </a:r>
            <a:r>
              <a:rPr lang="fr-FR" sz="1467" dirty="0"/>
              <a:t> xxx </a:t>
            </a:r>
            <a:r>
              <a:rPr lang="fr-FR" sz="1467" dirty="0" err="1"/>
              <a:t>xxx</a:t>
            </a:r>
            <a:r>
              <a:rPr lang="fr-FR" sz="1467" dirty="0"/>
              <a:t> </a:t>
            </a:r>
            <a:r>
              <a:rPr lang="fr-FR" sz="1467" dirty="0" err="1"/>
              <a:t>xxxx</a:t>
            </a:r>
            <a:r>
              <a:rPr lang="fr-FR" sz="1467" dirty="0"/>
              <a:t> </a:t>
            </a:r>
            <a:r>
              <a:rPr lang="fr-FR" sz="1467" dirty="0" err="1"/>
              <a:t>xxxx</a:t>
            </a:r>
            <a:endParaRPr lang="en-US" sz="1467" dirty="0"/>
          </a:p>
        </p:txBody>
      </p:sp>
      <p:sp>
        <p:nvSpPr>
          <p:cNvPr id="11" name="Rectangle 10"/>
          <p:cNvSpPr/>
          <p:nvPr/>
        </p:nvSpPr>
        <p:spPr>
          <a:xfrm>
            <a:off x="9685139" y="4109873"/>
            <a:ext cx="2788995" cy="618631"/>
          </a:xfrm>
          <a:prstGeom prst="rect">
            <a:avLst/>
          </a:prstGeom>
        </p:spPr>
        <p:txBody>
          <a:bodyPr wrap="square">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Xxxxxxxx</a:t>
            </a:r>
            <a:r>
              <a:rPr lang="en-US" sz="1467" dirty="0"/>
              <a:t> x xxx xx</a:t>
            </a:r>
          </a:p>
        </p:txBody>
      </p:sp>
      <p:grpSp>
        <p:nvGrpSpPr>
          <p:cNvPr id="22" name="Group 21"/>
          <p:cNvGrpSpPr/>
          <p:nvPr/>
        </p:nvGrpSpPr>
        <p:grpSpPr>
          <a:xfrm>
            <a:off x="8620037" y="3901560"/>
            <a:ext cx="1060424" cy="1066032"/>
            <a:chOff x="776288" y="2444750"/>
            <a:chExt cx="600075" cy="603250"/>
          </a:xfrm>
        </p:grpSpPr>
        <p:sp>
          <p:nvSpPr>
            <p:cNvPr id="23" name="Oval 22"/>
            <p:cNvSpPr>
              <a:spLocks noChangeArrowheads="1"/>
            </p:cNvSpPr>
            <p:nvPr/>
          </p:nvSpPr>
          <p:spPr bwMode="auto">
            <a:xfrm>
              <a:off x="776288" y="2444750"/>
              <a:ext cx="600075" cy="603250"/>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862013" y="2624931"/>
              <a:ext cx="430213" cy="242888"/>
              <a:chOff x="862013" y="2847975"/>
              <a:chExt cx="430213" cy="242888"/>
            </a:xfrm>
          </p:grpSpPr>
          <p:sp>
            <p:nvSpPr>
              <p:cNvPr id="25" name="Freeform 24"/>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9" name="Group 28"/>
          <p:cNvGrpSpPr/>
          <p:nvPr/>
        </p:nvGrpSpPr>
        <p:grpSpPr>
          <a:xfrm>
            <a:off x="3484383" y="1704331"/>
            <a:ext cx="1060424" cy="1063229"/>
            <a:chOff x="0" y="2445544"/>
            <a:chExt cx="600075" cy="601663"/>
          </a:xfrm>
        </p:grpSpPr>
        <p:sp>
          <p:nvSpPr>
            <p:cNvPr id="30" name="Oval 29"/>
            <p:cNvSpPr>
              <a:spLocks noChangeArrowheads="1"/>
            </p:cNvSpPr>
            <p:nvPr/>
          </p:nvSpPr>
          <p:spPr bwMode="auto">
            <a:xfrm>
              <a:off x="0" y="2445544"/>
              <a:ext cx="600075"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1" name="Group 30"/>
            <p:cNvGrpSpPr/>
            <p:nvPr/>
          </p:nvGrpSpPr>
          <p:grpSpPr>
            <a:xfrm>
              <a:off x="119063" y="2594769"/>
              <a:ext cx="361950" cy="303213"/>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4" name="Group 33"/>
          <p:cNvGrpSpPr/>
          <p:nvPr/>
        </p:nvGrpSpPr>
        <p:grpSpPr>
          <a:xfrm>
            <a:off x="2437591" y="3902962"/>
            <a:ext cx="1060424" cy="1063229"/>
            <a:chOff x="-776288" y="2445544"/>
            <a:chExt cx="600075" cy="601663"/>
          </a:xfrm>
        </p:grpSpPr>
        <p:sp>
          <p:nvSpPr>
            <p:cNvPr id="35" name="Oval 3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606426" y="2534444"/>
              <a:ext cx="260350" cy="42386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43" name="Straight Connector 42"/>
          <p:cNvCxnSpPr>
            <a:stCxn id="5" idx="6"/>
            <a:endCxn id="23" idx="2"/>
          </p:cNvCxnSpPr>
          <p:nvPr/>
        </p:nvCxnSpPr>
        <p:spPr>
          <a:xfrm>
            <a:off x="8319943" y="4434576"/>
            <a:ext cx="30009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5" idx="6"/>
            <a:endCxn id="3" idx="2"/>
          </p:cNvCxnSpPr>
          <p:nvPr/>
        </p:nvCxnSpPr>
        <p:spPr>
          <a:xfrm>
            <a:off x="3498015" y="4434576"/>
            <a:ext cx="20031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511824" y="2372883"/>
            <a:ext cx="263579" cy="9601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1949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14:bounceEnd="61111">
                                          <p:cBhvr additive="base">
                                            <p:cTn id="15" dur="12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8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nodeType="withEffect">
                                      <p:stCondLst>
                                        <p:cond delay="9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9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100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par>
                                    <p:cTn id="47" presetID="10" presetClass="entr" presetSubtype="0" fill="hold" nodeType="withEffect">
                                      <p:stCondLst>
                                        <p:cond delay="10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nodeType="withEffect">
                                      <p:stCondLst>
                                        <p:cond delay="11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200" fill="hold"/>
                                            <p:tgtEl>
                                              <p:spTgt spid="5"/>
                                            </p:tgtEl>
                                            <p:attrNameLst>
                                              <p:attrName>ppt_x</p:attrName>
                                            </p:attrNameLst>
                                          </p:cBhvr>
                                          <p:tavLst>
                                            <p:tav tm="0">
                                              <p:val>
                                                <p:strVal val="1+#ppt_w/2"/>
                                              </p:val>
                                            </p:tav>
                                            <p:tav tm="100000">
                                              <p:val>
                                                <p:strVal val="#ppt_x"/>
                                              </p:val>
                                            </p:tav>
                                          </p:tavLst>
                                        </p:anim>
                                        <p:anim calcmode="lin" valueType="num">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00"/>
                                            <p:tgtEl>
                                              <p:spTgt spid="13"/>
                                            </p:tgtEl>
                                          </p:cBhvr>
                                        </p:animEffect>
                                      </p:childTnLst>
                                    </p:cTn>
                                  </p:par>
                                  <p:par>
                                    <p:cTn id="38" presetID="22" presetClass="entr" presetSubtype="4" fill="hold" nodeType="withEffect">
                                      <p:stCondLst>
                                        <p:cond delay="150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200"/>
                                            <p:tgtEl>
                                              <p:spTgt spid="14"/>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00"/>
                                            <p:tgtEl>
                                              <p:spTgt spid="12"/>
                                            </p:tgtEl>
                                          </p:cBhvr>
                                        </p:animEffect>
                                      </p:childTnLst>
                                    </p:cTn>
                                  </p:par>
                                  <p:par>
                                    <p:cTn id="44" presetID="10" presetClass="entr" presetSubtype="0" fill="hold" nodeType="withEffect">
                                      <p:stCondLst>
                                        <p:cond delay="80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par>
                                    <p:cTn id="47" presetID="10" presetClass="entr" presetSubtype="0" fill="hold"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nodeType="withEffect">
                                      <p:stCondLst>
                                        <p:cond delay="9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nodeType="withEffect">
                                      <p:stCondLst>
                                        <p:cond delay="100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par>
                                    <p:cTn id="56" presetID="10" presetClass="entr" presetSubtype="0" fill="hold" nodeType="withEffect">
                                      <p:stCondLst>
                                        <p:cond delay="100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nodeType="withEffect">
                                      <p:stCondLst>
                                        <p:cond delay="11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P spid="12" grpId="0" animBg="1"/>
          <p:bldP spid="13"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 x xx </a:t>
            </a:r>
            <a:r>
              <a:rPr lang="en-US" dirty="0" err="1"/>
              <a:t>Xx</a:t>
            </a:r>
            <a:r>
              <a:rPr lang="en-US" dirty="0"/>
              <a:t> </a:t>
            </a:r>
            <a:r>
              <a:rPr lang="en-US" dirty="0" err="1"/>
              <a:t>xx</a:t>
            </a:r>
            <a:r>
              <a:rPr lang="en-US" dirty="0"/>
              <a:t> </a:t>
            </a:r>
            <a:r>
              <a:rPr lang="en-US" dirty="0" err="1"/>
              <a:t>xxxxx</a:t>
            </a:r>
            <a:r>
              <a:rPr lang="en-US" dirty="0"/>
              <a:t>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a:t>
            </a:r>
            <a:r>
              <a:rPr lang="en-US" dirty="0"/>
              <a:t> xx</a:t>
            </a:r>
          </a:p>
        </p:txBody>
      </p:sp>
      <p:sp>
        <p:nvSpPr>
          <p:cNvPr id="3" name="Oval 2"/>
          <p:cNvSpPr/>
          <p:nvPr/>
        </p:nvSpPr>
        <p:spPr>
          <a:xfrm>
            <a:off x="3799934" y="1988840"/>
            <a:ext cx="2580253" cy="2580251"/>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 name="Oval 3"/>
          <p:cNvSpPr/>
          <p:nvPr/>
        </p:nvSpPr>
        <p:spPr>
          <a:xfrm>
            <a:off x="5638358" y="1988840"/>
            <a:ext cx="2580253" cy="2580251"/>
          </a:xfrm>
          <a:prstGeom prst="ellipse">
            <a:avLst/>
          </a:prstGeom>
          <a:solidFill>
            <a:schemeClr val="accent5">
              <a:alpha val="85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Rectangle 5"/>
          <p:cNvSpPr/>
          <p:nvPr/>
        </p:nvSpPr>
        <p:spPr>
          <a:xfrm>
            <a:off x="3983765" y="2276181"/>
            <a:ext cx="1980312"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7" name="Rectangle 6"/>
          <p:cNvSpPr/>
          <p:nvPr/>
        </p:nvSpPr>
        <p:spPr>
          <a:xfrm>
            <a:off x="6165613" y="2276181"/>
            <a:ext cx="1994616"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9" name="Rectangle 8"/>
          <p:cNvSpPr/>
          <p:nvPr/>
        </p:nvSpPr>
        <p:spPr>
          <a:xfrm>
            <a:off x="509651" y="2433445"/>
            <a:ext cx="3048000" cy="1691040"/>
          </a:xfrm>
          <a:prstGeom prst="rect">
            <a:avLst/>
          </a:prstGeom>
        </p:spPr>
        <p:txBody>
          <a:bodyPr wrap="square" anchor="ctr" anchorCtr="0">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err="1"/>
              <a:t>Xxxxx</a:t>
            </a:r>
            <a:r>
              <a:rPr lang="fr-FR" sz="1467" dirty="0"/>
              <a:t> </a:t>
            </a:r>
            <a:r>
              <a:rPr lang="fr-FR" sz="1467" dirty="0" err="1"/>
              <a:t>xxxxx</a:t>
            </a:r>
            <a:r>
              <a:rPr lang="fr-FR" sz="1467" dirty="0"/>
              <a:t> </a:t>
            </a:r>
            <a:r>
              <a:rPr lang="fr-FR" sz="1467" dirty="0" err="1"/>
              <a:t>xxxxxx</a:t>
            </a:r>
            <a:r>
              <a:rPr lang="fr-FR" sz="1467" dirty="0"/>
              <a:t> xxx xx </a:t>
            </a:r>
            <a:r>
              <a:rPr lang="fr-FR" sz="1467" dirty="0" err="1"/>
              <a:t>xxxxxxxx</a:t>
            </a:r>
            <a:r>
              <a:rPr lang="fr-FR" sz="1467" dirty="0"/>
              <a:t> </a:t>
            </a:r>
            <a:r>
              <a:rPr lang="fr-FR" sz="1467" dirty="0" err="1"/>
              <a:t>xxxxxx</a:t>
            </a:r>
            <a:r>
              <a:rPr lang="fr-FR" sz="1467" dirty="0"/>
              <a:t> x xx </a:t>
            </a:r>
            <a:r>
              <a:rPr lang="fr-FR" sz="1467" dirty="0" err="1"/>
              <a:t>Xxxx</a:t>
            </a:r>
            <a:r>
              <a:rPr lang="fr-FR" sz="1467" dirty="0"/>
              <a:t> x </a:t>
            </a:r>
            <a:r>
              <a:rPr lang="fr-FR" sz="1467" dirty="0" err="1"/>
              <a:t>xxxxxx</a:t>
            </a:r>
            <a:r>
              <a:rPr lang="fr-FR" sz="1467" dirty="0"/>
              <a:t> xxx x xxx </a:t>
            </a:r>
            <a:r>
              <a:rPr lang="fr-FR" sz="1467" dirty="0" err="1"/>
              <a:t>Xxx</a:t>
            </a:r>
            <a:r>
              <a:rPr lang="fr-FR" sz="1467" dirty="0"/>
              <a:t> x </a:t>
            </a:r>
            <a:r>
              <a:rPr lang="fr-FR" sz="1467" dirty="0" err="1"/>
              <a:t>xxxxxx</a:t>
            </a:r>
            <a:r>
              <a:rPr lang="fr-FR" sz="1467" dirty="0"/>
              <a:t> </a:t>
            </a:r>
            <a:r>
              <a:rPr lang="fr-FR" sz="1467" dirty="0" err="1"/>
              <a:t>xxxxxx</a:t>
            </a:r>
            <a:r>
              <a:rPr lang="fr-FR" sz="1467" dirty="0"/>
              <a:t> </a:t>
            </a:r>
            <a:r>
              <a:rPr lang="fr-FR" sz="1467" dirty="0" err="1"/>
              <a:t>xxxxxxxx</a:t>
            </a:r>
            <a:r>
              <a:rPr lang="fr-FR" sz="1467" dirty="0"/>
              <a:t> </a:t>
            </a:r>
            <a:r>
              <a:rPr lang="fr-FR" sz="1467" dirty="0" err="1"/>
              <a:t>Xxxxx</a:t>
            </a:r>
            <a:r>
              <a:rPr lang="fr-FR" sz="1467" dirty="0"/>
              <a:t> </a:t>
            </a:r>
            <a:r>
              <a:rPr lang="fr-FR" sz="1467" dirty="0" err="1"/>
              <a:t>xxxx</a:t>
            </a:r>
            <a:r>
              <a:rPr lang="fr-FR" sz="1467" dirty="0"/>
              <a:t> </a:t>
            </a:r>
            <a:r>
              <a:rPr lang="fr-FR" sz="1467" dirty="0" err="1"/>
              <a:t>xxxx</a:t>
            </a:r>
            <a:r>
              <a:rPr lang="fr-FR" sz="1467" dirty="0"/>
              <a:t> xx </a:t>
            </a:r>
            <a:r>
              <a:rPr lang="fr-FR" sz="1467" dirty="0" err="1"/>
              <a:t>Xx</a:t>
            </a:r>
            <a:r>
              <a:rPr lang="fr-FR" sz="1467" dirty="0"/>
              <a:t> xxx </a:t>
            </a:r>
            <a:r>
              <a:rPr lang="fr-FR" sz="1467" dirty="0" err="1"/>
              <a:t>xxxxxxxxxxxx</a:t>
            </a:r>
            <a:r>
              <a:rPr lang="fr-FR" sz="1467" dirty="0"/>
              <a:t> xx </a:t>
            </a:r>
            <a:r>
              <a:rPr lang="fr-FR" sz="1467" dirty="0" err="1"/>
              <a:t>xxxxxx</a:t>
            </a:r>
            <a:r>
              <a:rPr lang="fr-FR" sz="1467" dirty="0"/>
              <a:t> Xxx </a:t>
            </a:r>
            <a:r>
              <a:rPr lang="fr-FR" sz="1467" dirty="0" err="1"/>
              <a:t>xxxx</a:t>
            </a:r>
            <a:r>
              <a:rPr lang="fr-FR" sz="1467" dirty="0"/>
              <a:t> </a:t>
            </a:r>
            <a:r>
              <a:rPr lang="fr-FR" sz="1467" dirty="0" err="1"/>
              <a:t>xxxxx</a:t>
            </a:r>
            <a:r>
              <a:rPr lang="fr-FR" sz="1467" dirty="0"/>
              <a:t> xxx </a:t>
            </a:r>
            <a:r>
              <a:rPr lang="fr-FR" sz="1467" dirty="0" err="1"/>
              <a:t>xxxxxxxxxx</a:t>
            </a:r>
            <a:r>
              <a:rPr lang="fr-FR" sz="1467" dirty="0"/>
              <a:t> x </a:t>
            </a:r>
            <a:r>
              <a:rPr lang="fr-FR" sz="1467" dirty="0" err="1"/>
              <a:t>xxxx</a:t>
            </a:r>
            <a:r>
              <a:rPr lang="fr-FR" sz="1467" dirty="0"/>
              <a:t> </a:t>
            </a:r>
            <a:endParaRPr lang="en-US" sz="1467" dirty="0"/>
          </a:p>
        </p:txBody>
      </p:sp>
      <p:sp>
        <p:nvSpPr>
          <p:cNvPr id="10" name="Rectangle 9"/>
          <p:cNvSpPr/>
          <p:nvPr/>
        </p:nvSpPr>
        <p:spPr>
          <a:xfrm>
            <a:off x="8541993" y="2540686"/>
            <a:ext cx="3048000" cy="1476558"/>
          </a:xfrm>
          <a:prstGeom prst="rect">
            <a:avLst/>
          </a:prstGeom>
        </p:spPr>
        <p:txBody>
          <a:bodyPr wrap="square" anchor="ctr" anchorCtr="0">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a:t>Xx xxx </a:t>
            </a:r>
            <a:r>
              <a:rPr lang="en-US" sz="1467" dirty="0" err="1"/>
              <a:t>xxx</a:t>
            </a:r>
            <a:r>
              <a:rPr lang="en-US" sz="1467" dirty="0"/>
              <a:t> </a:t>
            </a:r>
            <a:r>
              <a:rPr lang="en-US" sz="1467" dirty="0" err="1"/>
              <a:t>xxxx</a:t>
            </a:r>
            <a:r>
              <a:rPr lang="en-US" sz="1467" dirty="0"/>
              <a:t> </a:t>
            </a:r>
            <a:r>
              <a:rPr lang="en-US" sz="1467" dirty="0" err="1"/>
              <a:t>xxxxxxx</a:t>
            </a:r>
            <a:r>
              <a:rPr lang="en-US" sz="1467" dirty="0"/>
              <a:t> x xx Xxx x xxx xx </a:t>
            </a:r>
            <a:r>
              <a:rPr lang="en-US" sz="1467" dirty="0" err="1"/>
              <a:t>xxxx</a:t>
            </a:r>
            <a:r>
              <a:rPr lang="en-US" sz="1467" dirty="0"/>
              <a:t> </a:t>
            </a:r>
            <a:r>
              <a:rPr lang="en-US" sz="1467" dirty="0" err="1"/>
              <a:t>xxxx</a:t>
            </a:r>
            <a:r>
              <a:rPr lang="en-US" sz="1467" dirty="0"/>
              <a:t> </a:t>
            </a:r>
            <a:r>
              <a:rPr lang="en-US" sz="1467" dirty="0" err="1"/>
              <a:t>xxxxx</a:t>
            </a:r>
            <a:r>
              <a:rPr lang="en-US" sz="1467" dirty="0"/>
              <a:t> xx xxx </a:t>
            </a:r>
            <a:r>
              <a:rPr lang="en-US" sz="1467" dirty="0" err="1"/>
              <a:t>Xxx</a:t>
            </a:r>
            <a:r>
              <a:rPr lang="en-US" sz="1467" dirty="0"/>
              <a:t> </a:t>
            </a:r>
            <a:r>
              <a:rPr lang="en-US" sz="1467" dirty="0" err="1"/>
              <a:t>xxxxxx</a:t>
            </a:r>
            <a:r>
              <a:rPr lang="en-US" sz="1467" dirty="0"/>
              <a:t> </a:t>
            </a:r>
            <a:r>
              <a:rPr lang="en-US" sz="1467" dirty="0" err="1"/>
              <a:t>xxxxxxxxxxxxx</a:t>
            </a:r>
            <a:r>
              <a:rPr lang="en-US" sz="1467" dirty="0"/>
              <a:t> </a:t>
            </a:r>
            <a:r>
              <a:rPr lang="en-US" sz="1467" dirty="0" err="1"/>
              <a:t>xxxxx</a:t>
            </a:r>
            <a:r>
              <a:rPr lang="en-US" sz="1467" dirty="0"/>
              <a:t> x </a:t>
            </a:r>
            <a:r>
              <a:rPr lang="en-US" sz="1467" dirty="0" err="1"/>
              <a:t>xxxxxx</a:t>
            </a:r>
            <a:r>
              <a:rPr lang="en-US" sz="1467" dirty="0"/>
              <a:t> </a:t>
            </a:r>
            <a:r>
              <a:rPr lang="en-US" sz="1467" dirty="0" err="1"/>
              <a:t>xxxxxx</a:t>
            </a:r>
            <a:r>
              <a:rPr lang="en-US" sz="1467" dirty="0"/>
              <a:t> </a:t>
            </a:r>
            <a:r>
              <a:rPr lang="en-US" sz="1467" dirty="0" err="1"/>
              <a:t>xxxxxxxxxxxxxxxx</a:t>
            </a:r>
            <a:r>
              <a:rPr lang="en-US" sz="1467" dirty="0"/>
              <a:t> </a:t>
            </a:r>
            <a:r>
              <a:rPr lang="en-US" sz="1467" dirty="0" err="1"/>
              <a:t>Xxxxxxx</a:t>
            </a:r>
            <a:r>
              <a:rPr lang="en-US" sz="1467" dirty="0"/>
              <a:t> </a:t>
            </a:r>
            <a:r>
              <a:rPr lang="en-US" sz="1467" dirty="0" err="1"/>
              <a:t>xxxxx</a:t>
            </a:r>
            <a:r>
              <a:rPr lang="en-US" sz="1467" dirty="0"/>
              <a:t> </a:t>
            </a:r>
            <a:r>
              <a:rPr lang="en-US" sz="1467" dirty="0" err="1"/>
              <a:t>xxxx</a:t>
            </a:r>
            <a:r>
              <a:rPr lang="en-US" sz="1467" dirty="0"/>
              <a:t> </a:t>
            </a:r>
          </a:p>
        </p:txBody>
      </p:sp>
      <p:grpSp>
        <p:nvGrpSpPr>
          <p:cNvPr id="31" name="Group 30"/>
          <p:cNvGrpSpPr/>
          <p:nvPr/>
        </p:nvGrpSpPr>
        <p:grpSpPr>
          <a:xfrm>
            <a:off x="6700141" y="2861052"/>
            <a:ext cx="1042097" cy="872985"/>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4664224" y="2799891"/>
            <a:ext cx="654019" cy="106477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44" name="Straight Connector 43"/>
          <p:cNvCxnSpPr>
            <a:stCxn id="9" idx="3"/>
            <a:endCxn id="3" idx="2"/>
          </p:cNvCxnSpPr>
          <p:nvPr/>
        </p:nvCxnSpPr>
        <p:spPr>
          <a:xfrm>
            <a:off x="3557651" y="3278965"/>
            <a:ext cx="24228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0" idx="1"/>
            <a:endCxn id="4" idx="6"/>
          </p:cNvCxnSpPr>
          <p:nvPr/>
        </p:nvCxnSpPr>
        <p:spPr>
          <a:xfrm flipH="1">
            <a:off x="8218611" y="3278965"/>
            <a:ext cx="323382"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8357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nodeType="withEffect">
                                      <p:stCondLst>
                                        <p:cond delay="80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500"/>
                                            <p:tgtEl>
                                              <p:spTgt spid="47"/>
                                            </p:tgtEl>
                                          </p:cBhvr>
                                        </p:animEffect>
                                      </p:childTnLst>
                                    </p:cTn>
                                  </p:par>
                                  <p:par>
                                    <p:cTn id="34" presetID="10" presetClass="entr" presetSubtype="0" fill="hold" nodeType="withEffect">
                                      <p:stCondLst>
                                        <p:cond delay="9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200"/>
                                            <p:tgtEl>
                                              <p:spTgt spid="13"/>
                                            </p:tgtEl>
                                          </p:cBhvr>
                                        </p:animEffect>
                                      </p:childTnLst>
                                    </p:cTn>
                                  </p:par>
                                  <p:par>
                                    <p:cTn id="34" presetID="22" presetClass="entr" presetSubtype="4" fill="hold" nodeType="withEffect">
                                      <p:stCondLst>
                                        <p:cond delay="1500"/>
                                      </p:stCondLst>
                                      <p:childTnLst>
                                        <p:set>
                                          <p:cBhvr>
                                            <p:cTn id="35" dur="1" fill="hold">
                                              <p:stCondLst>
                                                <p:cond delay="0"/>
                                              </p:stCondLst>
                                            </p:cTn>
                                            <p:tgtEl>
                                              <p:spTgt spid="14"/>
                                            </p:tgtEl>
                                            <p:attrNameLst>
                                              <p:attrName>style.visibility</p:attrName>
                                            </p:attrNameLst>
                                          </p:cBhvr>
                                          <p:to>
                                            <p:strVal val="visible"/>
                                          </p:to>
                                        </p:set>
                                        <p:animEffect transition="in" filter="wipe(down)">
                                          <p:cBhvr>
                                            <p:cTn id="36" dur="200"/>
                                            <p:tgtEl>
                                              <p:spTgt spid="14"/>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00"/>
                                            <p:tgtEl>
                                              <p:spTgt spid="12"/>
                                            </p:tgtEl>
                                          </p:cBhvr>
                                        </p:animEffect>
                                      </p:childTnLst>
                                    </p:cTn>
                                  </p:par>
                                  <p:par>
                                    <p:cTn id="40" presetID="10" presetClass="entr" presetSubtype="0" fill="hold" nodeType="withEffect">
                                      <p:stCondLst>
                                        <p:cond delay="800"/>
                                      </p:stCondLst>
                                      <p:childTnLst>
                                        <p:set>
                                          <p:cBhvr>
                                            <p:cTn id="41" dur="1" fill="hold">
                                              <p:stCondLst>
                                                <p:cond delay="0"/>
                                              </p:stCondLst>
                                            </p:cTn>
                                            <p:tgtEl>
                                              <p:spTgt spid="47"/>
                                            </p:tgtEl>
                                            <p:attrNameLst>
                                              <p:attrName>style.visibility</p:attrName>
                                            </p:attrNameLst>
                                          </p:cBhvr>
                                          <p:to>
                                            <p:strVal val="visible"/>
                                          </p:to>
                                        </p:set>
                                        <p:animEffect transition="in" filter="fade">
                                          <p:cBhvr>
                                            <p:cTn id="42" dur="500"/>
                                            <p:tgtEl>
                                              <p:spTgt spid="47"/>
                                            </p:tgtEl>
                                          </p:cBhvr>
                                        </p:animEffect>
                                      </p:childTnLst>
                                    </p:cTn>
                                  </p:par>
                                  <p:par>
                                    <p:cTn id="43" presetID="10" presetClass="entr" presetSubtype="0" fill="hold" nodeType="withEffect">
                                      <p:stCondLst>
                                        <p:cond delay="90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P spid="12" grpId="0" animBg="1"/>
          <p:bldP spid="1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Oval 19"/>
          <p:cNvSpPr>
            <a:spLocks noChangeArrowheads="1"/>
          </p:cNvSpPr>
          <p:nvPr/>
        </p:nvSpPr>
        <p:spPr bwMode="auto">
          <a:xfrm>
            <a:off x="4643209" y="2132857"/>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20"/>
          <p:cNvSpPr>
            <a:spLocks noChangeArrowheads="1"/>
          </p:cNvSpPr>
          <p:nvPr/>
        </p:nvSpPr>
        <p:spPr bwMode="auto">
          <a:xfrm>
            <a:off x="6803141" y="2132853"/>
            <a:ext cx="747904" cy="747904"/>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8"/>
          <p:cNvSpPr>
            <a:spLocks noChangeArrowheads="1"/>
          </p:cNvSpPr>
          <p:nvPr/>
        </p:nvSpPr>
        <p:spPr bwMode="auto">
          <a:xfrm>
            <a:off x="8963069" y="2132853"/>
            <a:ext cx="747904" cy="74790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2483283" y="2132856"/>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Rectangle 24"/>
          <p:cNvSpPr/>
          <p:nvPr/>
        </p:nvSpPr>
        <p:spPr>
          <a:xfrm>
            <a:off x="2103029" y="4630381"/>
            <a:ext cx="1561097" cy="523220"/>
          </a:xfrm>
          <a:prstGeom prst="rect">
            <a:avLst/>
          </a:prstGeom>
        </p:spPr>
        <p:txBody>
          <a:bodyPr wrap="square">
            <a:spAutoFit/>
          </a:bodyPr>
          <a:lstStyle/>
          <a:p>
            <a:r>
              <a:rPr lang="en-US" sz="1400" dirty="0"/>
              <a:t>ARTICLE</a:t>
            </a:r>
          </a:p>
          <a:p>
            <a:r>
              <a:rPr lang="en-US" sz="1400" dirty="0"/>
              <a:t>SUMMARIES</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a:t>ACTIONABLE</a:t>
            </a:r>
            <a:br>
              <a:rPr lang="en-US" sz="1400" dirty="0"/>
            </a:br>
            <a:r>
              <a:rPr lang="en-US" sz="1400" dirty="0"/>
              <a:t>INSIGHTS</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a:t>EXCLUSIVE</a:t>
            </a:r>
            <a:br>
              <a:rPr lang="en-US" sz="1400" dirty="0"/>
            </a:br>
            <a:r>
              <a:rPr lang="en-US" sz="1400" dirty="0"/>
              <a:t>INTERVIEWS</a:t>
            </a:r>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307777"/>
          </a:xfrm>
          <a:prstGeom prst="rect">
            <a:avLst/>
          </a:prstGeom>
        </p:spPr>
        <p:txBody>
          <a:bodyPr wrap="square">
            <a:spAutoFit/>
          </a:bodyPr>
          <a:lstStyle/>
          <a:p>
            <a:r>
              <a:rPr lang="en-US" sz="1400" dirty="0"/>
              <a:t>RESOURCES</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a:t>Article summaries to stay ahead of the curve</a:t>
            </a:r>
          </a:p>
        </p:txBody>
      </p:sp>
      <p:sp>
        <p:nvSpPr>
          <p:cNvPr id="36" name="Rectangle 35"/>
          <p:cNvSpPr/>
          <p:nvPr/>
        </p:nvSpPr>
        <p:spPr>
          <a:xfrm>
            <a:off x="3911502" y="3014372"/>
            <a:ext cx="2157984" cy="738664"/>
          </a:xfrm>
          <a:prstGeom prst="rect">
            <a:avLst/>
          </a:prstGeom>
        </p:spPr>
        <p:txBody>
          <a:bodyPr wrap="square">
            <a:spAutoFit/>
          </a:bodyPr>
          <a:lstStyle/>
          <a:p>
            <a:pPr algn="ctr"/>
            <a:r>
              <a:rPr lang="en-US" sz="1400" dirty="0"/>
              <a:t>Actionable insights to prosper week after</a:t>
            </a:r>
          </a:p>
          <a:p>
            <a:pPr algn="ctr"/>
            <a:r>
              <a:rPr lang="en-US" sz="1400" dirty="0"/>
              <a:t>Week.</a:t>
            </a:r>
          </a:p>
        </p:txBody>
      </p:sp>
      <p:sp>
        <p:nvSpPr>
          <p:cNvPr id="37" name="Rectangle 36"/>
          <p:cNvSpPr/>
          <p:nvPr/>
        </p:nvSpPr>
        <p:spPr>
          <a:xfrm>
            <a:off x="6095259" y="3014372"/>
            <a:ext cx="2157984" cy="738664"/>
          </a:xfrm>
          <a:prstGeom prst="rect">
            <a:avLst/>
          </a:prstGeom>
        </p:spPr>
        <p:txBody>
          <a:bodyPr wrap="square">
            <a:spAutoFit/>
          </a:bodyPr>
          <a:lstStyle/>
          <a:p>
            <a:pPr algn="ctr"/>
            <a:r>
              <a:rPr lang="en-US" sz="1400" dirty="0"/>
              <a:t>Interviews to learn of best in trade</a:t>
            </a:r>
          </a:p>
          <a:p>
            <a:pPr algn="ctr"/>
            <a:r>
              <a:rPr lang="en-US" sz="1400" dirty="0"/>
              <a:t>Strategies.</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a:t>Resources to stand out from the crowd.</a:t>
            </a:r>
          </a:p>
        </p:txBody>
      </p:sp>
      <p:sp>
        <p:nvSpPr>
          <p:cNvPr id="39" name="Freeform 17"/>
          <p:cNvSpPr>
            <a:spLocks noEditPoints="1"/>
          </p:cNvSpPr>
          <p:nvPr/>
        </p:nvSpPr>
        <p:spPr bwMode="auto">
          <a:xfrm>
            <a:off x="2665659" y="2273193"/>
            <a:ext cx="406005" cy="471731"/>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49"/>
          <p:cNvSpPr>
            <a:spLocks noEditPoints="1"/>
          </p:cNvSpPr>
          <p:nvPr/>
        </p:nvSpPr>
        <p:spPr bwMode="auto">
          <a:xfrm>
            <a:off x="4846963" y="2283514"/>
            <a:ext cx="348937" cy="425406"/>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26"/>
          <p:cNvSpPr>
            <a:spLocks noEditPoints="1"/>
          </p:cNvSpPr>
          <p:nvPr/>
        </p:nvSpPr>
        <p:spPr bwMode="auto">
          <a:xfrm>
            <a:off x="6924092" y="2240868"/>
            <a:ext cx="497166" cy="502890"/>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21"/>
          <p:cNvSpPr>
            <a:spLocks noEditPoints="1"/>
          </p:cNvSpPr>
          <p:nvPr/>
        </p:nvSpPr>
        <p:spPr bwMode="auto">
          <a:xfrm>
            <a:off x="9063076" y="2276872"/>
            <a:ext cx="536698" cy="437091"/>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43" name="Picture 42">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981514" y="2558916"/>
            <a:ext cx="2004740" cy="174351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6" name="Hexagon 5"/>
          <p:cNvSpPr/>
          <p:nvPr/>
        </p:nvSpPr>
        <p:spPr>
          <a:xfrm rot="5400000">
            <a:off x="1895318" y="4118171"/>
            <a:ext cx="2004740" cy="174351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7" name="Hexagon 6"/>
          <p:cNvSpPr/>
          <p:nvPr/>
        </p:nvSpPr>
        <p:spPr>
          <a:xfrm rot="5400000">
            <a:off x="2809122" y="2558916"/>
            <a:ext cx="2004740" cy="1743515"/>
          </a:xfrm>
          <a:prstGeom prst="hexagon">
            <a:avLst>
              <a:gd name="adj" fmla="val 28802"/>
              <a:gd name="vf" fmla="val 115470"/>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8" name="Hexagon 7"/>
          <p:cNvSpPr/>
          <p:nvPr/>
        </p:nvSpPr>
        <p:spPr>
          <a:xfrm rot="5400000">
            <a:off x="3722926" y="996316"/>
            <a:ext cx="2004740" cy="174351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9" name="Hexagon 8"/>
          <p:cNvSpPr/>
          <p:nvPr/>
        </p:nvSpPr>
        <p:spPr>
          <a:xfrm rot="5400000">
            <a:off x="4636730" y="2558916"/>
            <a:ext cx="2004740" cy="1743515"/>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0" name="Hexagon 9"/>
          <p:cNvSpPr/>
          <p:nvPr/>
        </p:nvSpPr>
        <p:spPr>
          <a:xfrm rot="5400000">
            <a:off x="5550534" y="4118171"/>
            <a:ext cx="2004740" cy="174351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1" name="Hexagon 10"/>
          <p:cNvSpPr/>
          <p:nvPr/>
        </p:nvSpPr>
        <p:spPr>
          <a:xfrm rot="5400000">
            <a:off x="6464338" y="2558916"/>
            <a:ext cx="2004740" cy="1743515"/>
          </a:xfrm>
          <a:prstGeom prst="hexagon">
            <a:avLst>
              <a:gd name="adj" fmla="val 28802"/>
              <a:gd name="vf" fmla="val 115470"/>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3" name="Hexagon 12"/>
          <p:cNvSpPr/>
          <p:nvPr/>
        </p:nvSpPr>
        <p:spPr>
          <a:xfrm rot="5400000">
            <a:off x="9205746" y="996316"/>
            <a:ext cx="2004740" cy="1743515"/>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4" name="Hexagon 13"/>
          <p:cNvSpPr/>
          <p:nvPr/>
        </p:nvSpPr>
        <p:spPr>
          <a:xfrm rot="5400000">
            <a:off x="8291946" y="2558916"/>
            <a:ext cx="2004740" cy="1743515"/>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grpSp>
        <p:nvGrpSpPr>
          <p:cNvPr id="16" name="Group 15"/>
          <p:cNvGrpSpPr/>
          <p:nvPr/>
        </p:nvGrpSpPr>
        <p:grpSpPr>
          <a:xfrm>
            <a:off x="1529224" y="2680547"/>
            <a:ext cx="909317" cy="686027"/>
            <a:chOff x="1001712" y="1679575"/>
            <a:chExt cx="1428751" cy="1077913"/>
          </a:xfrm>
        </p:grpSpPr>
        <p:sp>
          <p:nvSpPr>
            <p:cNvPr id="17" name="Freeform 16"/>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1"/>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2"/>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3"/>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26" name="Picture 2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720397" y="1336396"/>
            <a:ext cx="975435" cy="434651"/>
          </a:xfrm>
          <a:prstGeom prst="rect">
            <a:avLst/>
          </a:prstGeom>
          <a:ln w="6350">
            <a:noFill/>
          </a:ln>
        </p:spPr>
      </p:pic>
      <p:pic>
        <p:nvPicPr>
          <p:cNvPr id="27" name="Picture 2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940937" y="2832741"/>
            <a:ext cx="706755" cy="498883"/>
          </a:xfrm>
          <a:prstGeom prst="rect">
            <a:avLst/>
          </a:prstGeom>
          <a:ln>
            <a:noFill/>
          </a:ln>
        </p:spPr>
      </p:pic>
      <p:grpSp>
        <p:nvGrpSpPr>
          <p:cNvPr id="28" name="Group 27"/>
          <p:cNvGrpSpPr/>
          <p:nvPr/>
        </p:nvGrpSpPr>
        <p:grpSpPr>
          <a:xfrm>
            <a:off x="4530087" y="1172265"/>
            <a:ext cx="390416" cy="644056"/>
            <a:chOff x="6531329" y="2691707"/>
            <a:chExt cx="444716" cy="733318"/>
          </a:xfrm>
        </p:grpSpPr>
        <p:sp>
          <p:nvSpPr>
            <p:cNvPr id="29"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0"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1"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2"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3"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grpSp>
        <p:nvGrpSpPr>
          <p:cNvPr id="68" name="Group 8"/>
          <p:cNvGrpSpPr>
            <a:grpSpLocks noChangeAspect="1"/>
          </p:cNvGrpSpPr>
          <p:nvPr/>
        </p:nvGrpSpPr>
        <p:grpSpPr bwMode="auto">
          <a:xfrm>
            <a:off x="6322323" y="4360732"/>
            <a:ext cx="461160" cy="499992"/>
            <a:chOff x="2853" y="1431"/>
            <a:chExt cx="190" cy="206"/>
          </a:xfrm>
        </p:grpSpPr>
        <p:sp>
          <p:nvSpPr>
            <p:cNvPr id="69"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5" name="Group 17"/>
          <p:cNvGrpSpPr>
            <a:grpSpLocks noChangeAspect="1"/>
          </p:cNvGrpSpPr>
          <p:nvPr/>
        </p:nvGrpSpPr>
        <p:grpSpPr bwMode="auto">
          <a:xfrm>
            <a:off x="7180016" y="2780666"/>
            <a:ext cx="573385" cy="585908"/>
            <a:chOff x="3263" y="1117"/>
            <a:chExt cx="229" cy="234"/>
          </a:xfrm>
        </p:grpSpPr>
        <p:sp>
          <p:nvSpPr>
            <p:cNvPr id="7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6" name="Group 30"/>
          <p:cNvGrpSpPr>
            <a:grpSpLocks noChangeAspect="1"/>
          </p:cNvGrpSpPr>
          <p:nvPr/>
        </p:nvGrpSpPr>
        <p:grpSpPr bwMode="auto">
          <a:xfrm>
            <a:off x="5398613" y="2751238"/>
            <a:ext cx="480975" cy="534415"/>
            <a:chOff x="3714" y="830"/>
            <a:chExt cx="198" cy="220"/>
          </a:xfrm>
        </p:grpSpPr>
        <p:sp>
          <p:nvSpPr>
            <p:cNvPr id="8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90"/>
          <p:cNvGrpSpPr/>
          <p:nvPr/>
        </p:nvGrpSpPr>
        <p:grpSpPr>
          <a:xfrm>
            <a:off x="3399447" y="2851082"/>
            <a:ext cx="824088" cy="468009"/>
            <a:chOff x="8048185" y="1753515"/>
            <a:chExt cx="1162873" cy="660413"/>
          </a:xfrm>
        </p:grpSpPr>
        <p:sp>
          <p:nvSpPr>
            <p:cNvPr id="9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8"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5" name="Group 104"/>
          <p:cNvGrpSpPr/>
          <p:nvPr/>
        </p:nvGrpSpPr>
        <p:grpSpPr>
          <a:xfrm rot="5400000">
            <a:off x="6397900" y="3275669"/>
            <a:ext cx="310008" cy="310008"/>
            <a:chOff x="5608915" y="627534"/>
            <a:chExt cx="501448" cy="501448"/>
          </a:xfrm>
        </p:grpSpPr>
        <p:sp>
          <p:nvSpPr>
            <p:cNvPr id="103" name="Oval 102"/>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04" name="Isosceles Triangle 103"/>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sp>
        <p:nvSpPr>
          <p:cNvPr id="107" name="Freeform 21"/>
          <p:cNvSpPr>
            <a:spLocks noEditPoints="1"/>
          </p:cNvSpPr>
          <p:nvPr/>
        </p:nvSpPr>
        <p:spPr bwMode="auto">
          <a:xfrm>
            <a:off x="2609655" y="4342781"/>
            <a:ext cx="576064" cy="575065"/>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solidFill>
              <a:srgbClr val="FFFFFF"/>
            </a:solidFill>
          </a:ln>
          <a:effectLst/>
        </p:spPr>
        <p:txBody>
          <a:bodyPr vert="horz" wrap="square" lIns="121920" tIns="60960" rIns="121920" bIns="60960" numCol="1" anchor="t" anchorCtr="0" compatLnSpc="1">
            <a:prstTxWarp prst="textNoShape">
              <a:avLst/>
            </a:prstTxWarp>
          </a:bodyPr>
          <a:lstStyle/>
          <a:p>
            <a:endParaRPr lang="en-US" sz="3200"/>
          </a:p>
        </p:txBody>
      </p:sp>
      <p:grpSp>
        <p:nvGrpSpPr>
          <p:cNvPr id="108" name="Group 107"/>
          <p:cNvGrpSpPr/>
          <p:nvPr/>
        </p:nvGrpSpPr>
        <p:grpSpPr>
          <a:xfrm rot="16200000">
            <a:off x="8222384" y="3275671"/>
            <a:ext cx="310008" cy="310008"/>
            <a:chOff x="5608915" y="627534"/>
            <a:chExt cx="501448" cy="501448"/>
          </a:xfrm>
        </p:grpSpPr>
        <p:sp>
          <p:nvSpPr>
            <p:cNvPr id="109" name="Oval 108"/>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0" name="Isosceles Triangle 109"/>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11" name="Group 110"/>
          <p:cNvGrpSpPr/>
          <p:nvPr/>
        </p:nvGrpSpPr>
        <p:grpSpPr>
          <a:xfrm rot="1817023">
            <a:off x="6838143" y="4050724"/>
            <a:ext cx="310008" cy="310008"/>
            <a:chOff x="5608915" y="627534"/>
            <a:chExt cx="501448" cy="501448"/>
          </a:xfrm>
        </p:grpSpPr>
        <p:sp>
          <p:nvSpPr>
            <p:cNvPr id="112" name="Oval 111"/>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3" name="Isosceles Triangle 112"/>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14" name="Group 113"/>
          <p:cNvGrpSpPr/>
          <p:nvPr/>
        </p:nvGrpSpPr>
        <p:grpSpPr>
          <a:xfrm rot="1817023">
            <a:off x="3116535" y="4034441"/>
            <a:ext cx="310008" cy="310008"/>
            <a:chOff x="5608915" y="627534"/>
            <a:chExt cx="501448" cy="501448"/>
          </a:xfrm>
        </p:grpSpPr>
        <p:sp>
          <p:nvSpPr>
            <p:cNvPr id="115" name="Oval 114"/>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6" name="Isosceles Triangle 115"/>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0" name="Group 119"/>
          <p:cNvGrpSpPr/>
          <p:nvPr/>
        </p:nvGrpSpPr>
        <p:grpSpPr>
          <a:xfrm rot="5400000">
            <a:off x="4570291" y="3275669"/>
            <a:ext cx="310008" cy="310008"/>
            <a:chOff x="5608915" y="627534"/>
            <a:chExt cx="501448" cy="501448"/>
          </a:xfrm>
        </p:grpSpPr>
        <p:sp>
          <p:nvSpPr>
            <p:cNvPr id="121" name="Oval 120"/>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2" name="Isosceles Triangle 121"/>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3" name="Group 122"/>
          <p:cNvGrpSpPr/>
          <p:nvPr/>
        </p:nvGrpSpPr>
        <p:grpSpPr>
          <a:xfrm rot="5400000">
            <a:off x="2735296" y="3275669"/>
            <a:ext cx="310008" cy="310008"/>
            <a:chOff x="5608915" y="627534"/>
            <a:chExt cx="501448" cy="501448"/>
          </a:xfrm>
        </p:grpSpPr>
        <p:sp>
          <p:nvSpPr>
            <p:cNvPr id="124" name="Oval 123"/>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5" name="Isosceles Triangle 124"/>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6" name="Group 125"/>
          <p:cNvGrpSpPr/>
          <p:nvPr/>
        </p:nvGrpSpPr>
        <p:grpSpPr>
          <a:xfrm rot="9096236">
            <a:off x="5053495" y="2507493"/>
            <a:ext cx="310008" cy="310008"/>
            <a:chOff x="5608915" y="627534"/>
            <a:chExt cx="501448" cy="501448"/>
          </a:xfrm>
        </p:grpSpPr>
        <p:sp>
          <p:nvSpPr>
            <p:cNvPr id="127" name="Oval 126"/>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8" name="Isosceles Triangle 127"/>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9" name="Group 128"/>
          <p:cNvGrpSpPr/>
          <p:nvPr/>
        </p:nvGrpSpPr>
        <p:grpSpPr>
          <a:xfrm rot="12503764" flipH="1">
            <a:off x="9636027" y="2507493"/>
            <a:ext cx="310008" cy="310008"/>
            <a:chOff x="5608915" y="627534"/>
            <a:chExt cx="501448" cy="501448"/>
          </a:xfrm>
        </p:grpSpPr>
        <p:sp>
          <p:nvSpPr>
            <p:cNvPr id="130" name="Oval 129"/>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31" name="Isosceles Triangle 130"/>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spTree>
    <p:extLst>
      <p:ext uri="{BB962C8B-B14F-4D97-AF65-F5344CB8AC3E}">
        <p14:creationId xmlns:p14="http://schemas.microsoft.com/office/powerpoint/2010/main" val="268572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200"/>
                                        <p:tgtEl>
                                          <p:spTgt spid="6"/>
                                        </p:tgtEl>
                                      </p:cBhvr>
                                    </p:animEffect>
                                  </p:childTnLst>
                                </p:cTn>
                              </p:par>
                            </p:childTnLst>
                          </p:cTn>
                        </p:par>
                        <p:par>
                          <p:cTn id="11" fill="hold">
                            <p:stCondLst>
                              <p:cond delay="200"/>
                            </p:stCondLst>
                            <p:childTnLst>
                              <p:par>
                                <p:cTn id="12" presetID="10" presetClass="entr" presetSubtype="0" fill="hold" nodeType="afterEffect">
                                  <p:stCondLst>
                                    <p:cond delay="0"/>
                                  </p:stCondLst>
                                  <p:childTnLst>
                                    <p:set>
                                      <p:cBhvr>
                                        <p:cTn id="13" dur="1" fill="hold">
                                          <p:stCondLst>
                                            <p:cond delay="0"/>
                                          </p:stCondLst>
                                        </p:cTn>
                                        <p:tgtEl>
                                          <p:spTgt spid="123"/>
                                        </p:tgtEl>
                                        <p:attrNameLst>
                                          <p:attrName>style.visibility</p:attrName>
                                        </p:attrNameLst>
                                      </p:cBhvr>
                                      <p:to>
                                        <p:strVal val="visible"/>
                                      </p:to>
                                    </p:set>
                                    <p:animEffect transition="in" filter="fade">
                                      <p:cBhvr>
                                        <p:cTn id="14" dur="200"/>
                                        <p:tgtEl>
                                          <p:spTgt spid="123"/>
                                        </p:tgtEl>
                                      </p:cBhvr>
                                    </p:animEffect>
                                  </p:childTnLst>
                                </p:cTn>
                              </p:par>
                              <p:par>
                                <p:cTn id="15" presetID="10" presetClass="entr" presetSubtype="0"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fade">
                                      <p:cBhvr>
                                        <p:cTn id="17" dur="200"/>
                                        <p:tgtEl>
                                          <p:spTgt spid="114"/>
                                        </p:tgtEl>
                                      </p:cBhvr>
                                    </p:animEffect>
                                  </p:childTnLst>
                                </p:cTn>
                              </p:par>
                            </p:childTnLst>
                          </p:cTn>
                        </p:par>
                        <p:par>
                          <p:cTn id="18" fill="hold">
                            <p:stCondLst>
                              <p:cond delay="4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00"/>
                                        <p:tgtEl>
                                          <p:spTgt spid="7"/>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par>
                                <p:cTn id="26" presetID="10" presetClass="entr" presetSubtype="0" fill="hold"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200"/>
                                        <p:tgtEl>
                                          <p:spTgt spid="126"/>
                                        </p:tgtEl>
                                      </p:cBhvr>
                                    </p:animEffect>
                                  </p:childTnLst>
                                </p:cTn>
                              </p:par>
                              <p:par>
                                <p:cTn id="29" presetID="10" presetClass="entr" presetSubtype="0" fill="hold" nodeType="withEffect">
                                  <p:stCondLst>
                                    <p:cond delay="0"/>
                                  </p:stCondLst>
                                  <p:childTnLst>
                                    <p:set>
                                      <p:cBhvr>
                                        <p:cTn id="30" dur="1" fill="hold">
                                          <p:stCondLst>
                                            <p:cond delay="0"/>
                                          </p:stCondLst>
                                        </p:cTn>
                                        <p:tgtEl>
                                          <p:spTgt spid="120"/>
                                        </p:tgtEl>
                                        <p:attrNameLst>
                                          <p:attrName>style.visibility</p:attrName>
                                        </p:attrNameLst>
                                      </p:cBhvr>
                                      <p:to>
                                        <p:strVal val="visible"/>
                                      </p:to>
                                    </p:set>
                                    <p:animEffect transition="in" filter="fade">
                                      <p:cBhvr>
                                        <p:cTn id="31" dur="200"/>
                                        <p:tgtEl>
                                          <p:spTgt spid="120"/>
                                        </p:tgtEl>
                                      </p:cBhvr>
                                    </p:animEffect>
                                  </p:childTnLst>
                                </p:cTn>
                              </p:par>
                            </p:childTnLst>
                          </p:cTn>
                        </p:par>
                        <p:par>
                          <p:cTn id="32" fill="hold">
                            <p:stCondLst>
                              <p:cond delay="800"/>
                            </p:stCondLst>
                            <p:childTnLst>
                              <p:par>
                                <p:cTn id="33" presetID="10"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00"/>
                                        <p:tgtEl>
                                          <p:spTgt spid="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00"/>
                                        <p:tgtEl>
                                          <p:spTgt spid="10"/>
                                        </p:tgtEl>
                                      </p:cBhvr>
                                    </p:animEffect>
                                  </p:childTnLst>
                                </p:cTn>
                              </p:par>
                            </p:childTnLst>
                          </p:cTn>
                        </p:par>
                        <p:par>
                          <p:cTn id="40" fill="hold">
                            <p:stCondLst>
                              <p:cond delay="12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200"/>
                                        <p:tgtEl>
                                          <p:spTgt spid="105"/>
                                        </p:tgtEl>
                                      </p:cBhvr>
                                    </p:animEffect>
                                  </p:childTnLst>
                                </p:cTn>
                              </p:par>
                              <p:par>
                                <p:cTn id="44" presetID="10" presetClass="entr" presetSubtype="0" fill="hold" nodeType="withEffect">
                                  <p:stCondLst>
                                    <p:cond delay="0"/>
                                  </p:stCondLst>
                                  <p:childTnLst>
                                    <p:set>
                                      <p:cBhvr>
                                        <p:cTn id="45" dur="1" fill="hold">
                                          <p:stCondLst>
                                            <p:cond delay="0"/>
                                          </p:stCondLst>
                                        </p:cTn>
                                        <p:tgtEl>
                                          <p:spTgt spid="111"/>
                                        </p:tgtEl>
                                        <p:attrNameLst>
                                          <p:attrName>style.visibility</p:attrName>
                                        </p:attrNameLst>
                                      </p:cBhvr>
                                      <p:to>
                                        <p:strVal val="visible"/>
                                      </p:to>
                                    </p:set>
                                    <p:animEffect transition="in" filter="fade">
                                      <p:cBhvr>
                                        <p:cTn id="46" dur="200"/>
                                        <p:tgtEl>
                                          <p:spTgt spid="111"/>
                                        </p:tgtEl>
                                      </p:cBhvr>
                                    </p:animEffect>
                                  </p:childTnLst>
                                </p:cTn>
                              </p:par>
                            </p:childTnLst>
                          </p:cTn>
                        </p:par>
                        <p:par>
                          <p:cTn id="47" fill="hold">
                            <p:stCondLst>
                              <p:cond delay="1400"/>
                            </p:stCondLst>
                            <p:childTnLst>
                              <p:par>
                                <p:cTn id="48" presetID="10" presetClass="entr" presetSubtype="0"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
                                        <p:tgtEl>
                                          <p:spTgt spid="11"/>
                                        </p:tgtEl>
                                      </p:cBhvr>
                                    </p:animEffect>
                                  </p:childTnLst>
                                </p:cTn>
                              </p:par>
                            </p:childTnLst>
                          </p:cTn>
                        </p:par>
                        <p:par>
                          <p:cTn id="51" fill="hold">
                            <p:stCondLst>
                              <p:cond delay="1600"/>
                            </p:stCondLst>
                            <p:childTnLst>
                              <p:par>
                                <p:cTn id="52" presetID="10"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200"/>
                                        <p:tgtEl>
                                          <p:spTgt spid="13"/>
                                        </p:tgtEl>
                                      </p:cBhvr>
                                    </p:animEffect>
                                  </p:childTnLst>
                                </p:cTn>
                              </p:par>
                            </p:childTnLst>
                          </p:cTn>
                        </p:par>
                        <p:par>
                          <p:cTn id="55" fill="hold">
                            <p:stCondLst>
                              <p:cond delay="1800"/>
                            </p:stCondLst>
                            <p:childTnLst>
                              <p:par>
                                <p:cTn id="56" presetID="10" presetClass="entr" presetSubtype="0" fill="hold" nodeType="afterEffect">
                                  <p:stCondLst>
                                    <p:cond delay="0"/>
                                  </p:stCondLst>
                                  <p:childTnLst>
                                    <p:set>
                                      <p:cBhvr>
                                        <p:cTn id="57" dur="1" fill="hold">
                                          <p:stCondLst>
                                            <p:cond delay="0"/>
                                          </p:stCondLst>
                                        </p:cTn>
                                        <p:tgtEl>
                                          <p:spTgt spid="129"/>
                                        </p:tgtEl>
                                        <p:attrNameLst>
                                          <p:attrName>style.visibility</p:attrName>
                                        </p:attrNameLst>
                                      </p:cBhvr>
                                      <p:to>
                                        <p:strVal val="visible"/>
                                      </p:to>
                                    </p:set>
                                    <p:animEffect transition="in" filter="fade">
                                      <p:cBhvr>
                                        <p:cTn id="58" dur="200"/>
                                        <p:tgtEl>
                                          <p:spTgt spid="129"/>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200"/>
                                        <p:tgtEl>
                                          <p:spTgt spid="14"/>
                                        </p:tgtEl>
                                      </p:cBhvr>
                                    </p:animEffect>
                                  </p:childTnLst>
                                </p:cTn>
                              </p:par>
                            </p:childTnLst>
                          </p:cTn>
                        </p:par>
                        <p:par>
                          <p:cTn id="63" fill="hold">
                            <p:stCondLst>
                              <p:cond delay="220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2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3" grpId="0" animBg="1"/>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p>
        </p:txBody>
      </p:sp>
      <p:sp>
        <p:nvSpPr>
          <p:cNvPr id="5" name="Oval 4"/>
          <p:cNvSpPr/>
          <p:nvPr/>
        </p:nvSpPr>
        <p:spPr>
          <a:xfrm rot="5400000">
            <a:off x="3270277" y="1516698"/>
            <a:ext cx="1390504" cy="1380621"/>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1</a:t>
            </a:r>
          </a:p>
        </p:txBody>
      </p:sp>
      <p:sp>
        <p:nvSpPr>
          <p:cNvPr id="6" name="Oval 5"/>
          <p:cNvSpPr/>
          <p:nvPr/>
        </p:nvSpPr>
        <p:spPr>
          <a:xfrm rot="5400000">
            <a:off x="6054587" y="2907202"/>
            <a:ext cx="1390504" cy="1380621"/>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3</a:t>
            </a:r>
          </a:p>
        </p:txBody>
      </p:sp>
      <p:sp>
        <p:nvSpPr>
          <p:cNvPr id="7" name="Oval 6"/>
          <p:cNvSpPr/>
          <p:nvPr/>
        </p:nvSpPr>
        <p:spPr>
          <a:xfrm rot="5400000">
            <a:off x="7708237" y="1126119"/>
            <a:ext cx="1390504" cy="1380621"/>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4</a:t>
            </a:r>
          </a:p>
        </p:txBody>
      </p:sp>
      <p:sp>
        <p:nvSpPr>
          <p:cNvPr id="8" name="Rectangle 7"/>
          <p:cNvSpPr/>
          <p:nvPr/>
        </p:nvSpPr>
        <p:spPr>
          <a:xfrm>
            <a:off x="1404772" y="1434124"/>
            <a:ext cx="1625600" cy="1405449"/>
          </a:xfrm>
          <a:prstGeom prst="rect">
            <a:avLst/>
          </a:prstGeom>
        </p:spPr>
        <p:txBody>
          <a:bodyPr wrap="square" lIns="0" rIns="0">
            <a:spAutoFit/>
          </a:bodyPr>
          <a:lstStyle/>
          <a:p>
            <a:pPr algn="r"/>
            <a:r>
              <a:rPr lang="en-US" sz="2133" dirty="0"/>
              <a:t>Xx </a:t>
            </a:r>
            <a:r>
              <a:rPr lang="en-US" sz="2133" dirty="0" err="1"/>
              <a:t>xx</a:t>
            </a:r>
            <a:r>
              <a:rPr lang="en-US" sz="2133" dirty="0"/>
              <a:t> x</a:t>
            </a:r>
          </a:p>
          <a:p>
            <a:pPr algn="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9" name="Rectangle 8"/>
          <p:cNvSpPr/>
          <p:nvPr/>
        </p:nvSpPr>
        <p:spPr>
          <a:xfrm>
            <a:off x="1898783" y="4264132"/>
            <a:ext cx="1625600" cy="1405449"/>
          </a:xfrm>
          <a:prstGeom prst="rect">
            <a:avLst/>
          </a:prstGeom>
        </p:spPr>
        <p:txBody>
          <a:bodyPr wrap="square" lIns="0" rIns="0">
            <a:spAutoFit/>
          </a:bodyPr>
          <a:lstStyle/>
          <a:p>
            <a:pPr algn="r"/>
            <a:r>
              <a:rPr lang="en-US" sz="2133" dirty="0"/>
              <a:t>Xx x xxx</a:t>
            </a:r>
          </a:p>
          <a:p>
            <a:pPr algn="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0" name="Rectangle 9"/>
          <p:cNvSpPr/>
          <p:nvPr/>
        </p:nvSpPr>
        <p:spPr>
          <a:xfrm>
            <a:off x="5951984" y="4392977"/>
            <a:ext cx="1625600" cy="1405449"/>
          </a:xfrm>
          <a:prstGeom prst="rect">
            <a:avLst/>
          </a:prstGeom>
        </p:spPr>
        <p:txBody>
          <a:bodyPr wrap="square" lIns="0" rIns="0">
            <a:spAutoFit/>
          </a:bodyPr>
          <a:lstStyle/>
          <a:p>
            <a:pPr algn="ctr"/>
            <a:r>
              <a:rPr lang="en-US" sz="2133" dirty="0"/>
              <a:t>Xx x </a:t>
            </a:r>
            <a:r>
              <a:rPr lang="en-US" sz="2133" dirty="0" err="1"/>
              <a:t>xxxxx</a:t>
            </a:r>
            <a:endParaRPr lang="en-US" sz="2133" dirty="0"/>
          </a:p>
          <a:p>
            <a:pPr algn="ct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1" name="Rectangle 10"/>
          <p:cNvSpPr/>
          <p:nvPr/>
        </p:nvSpPr>
        <p:spPr>
          <a:xfrm>
            <a:off x="9338647" y="1128669"/>
            <a:ext cx="1625600" cy="1405449"/>
          </a:xfrm>
          <a:prstGeom prst="rect">
            <a:avLst/>
          </a:prstGeom>
        </p:spPr>
        <p:txBody>
          <a:bodyPr wrap="square" lIns="0" rIns="0">
            <a:spAutoFit/>
          </a:bodyPr>
          <a:lstStyle/>
          <a:p>
            <a:r>
              <a:rPr lang="en-US" sz="2133" dirty="0"/>
              <a:t>Xx 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2" name="Rectangle 11"/>
          <p:cNvSpPr/>
          <p:nvPr/>
        </p:nvSpPr>
        <p:spPr>
          <a:xfrm>
            <a:off x="10137176" y="3436492"/>
            <a:ext cx="1625600" cy="1405449"/>
          </a:xfrm>
          <a:prstGeom prst="rect">
            <a:avLst/>
          </a:prstGeom>
        </p:spPr>
        <p:txBody>
          <a:bodyPr wrap="square" lIns="0" rIns="0">
            <a:spAutoFit/>
          </a:bodyPr>
          <a:lstStyle/>
          <a:p>
            <a:r>
              <a:rPr lang="en-US" sz="2133" dirty="0"/>
              <a:t>Xx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4" name="Oval 13"/>
          <p:cNvSpPr/>
          <p:nvPr/>
        </p:nvSpPr>
        <p:spPr>
          <a:xfrm rot="5400000">
            <a:off x="3974320" y="4058011"/>
            <a:ext cx="1390504" cy="1380621"/>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2</a:t>
            </a:r>
          </a:p>
        </p:txBody>
      </p:sp>
      <p:sp>
        <p:nvSpPr>
          <p:cNvPr id="15" name="Oval 14"/>
          <p:cNvSpPr/>
          <p:nvPr/>
        </p:nvSpPr>
        <p:spPr>
          <a:xfrm rot="5400000">
            <a:off x="8539331" y="3433942"/>
            <a:ext cx="1390504" cy="1380621"/>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5</a:t>
            </a:r>
          </a:p>
        </p:txBody>
      </p:sp>
      <p:cxnSp>
        <p:nvCxnSpPr>
          <p:cNvPr id="17" name="Curved Connector 16"/>
          <p:cNvCxnSpPr>
            <a:stCxn id="7" idx="6"/>
            <a:endCxn id="6" idx="0"/>
          </p:cNvCxnSpPr>
          <p:nvPr/>
        </p:nvCxnSpPr>
        <p:spPr>
          <a:xfrm rot="5400000">
            <a:off x="7378906" y="2572927"/>
            <a:ext cx="1085831" cy="963340"/>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8" name="Curved Connector 17"/>
          <p:cNvCxnSpPr>
            <a:stCxn id="6" idx="2"/>
            <a:endCxn id="5" idx="0"/>
          </p:cNvCxnSpPr>
          <p:nvPr/>
        </p:nvCxnSpPr>
        <p:spPr>
          <a:xfrm rot="16200000" flipV="1">
            <a:off x="5355215" y="1507635"/>
            <a:ext cx="695252" cy="2093999"/>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1" name="Curved Connector 20"/>
          <p:cNvCxnSpPr>
            <a:stCxn id="5" idx="7"/>
            <a:endCxn id="14" idx="2"/>
          </p:cNvCxnSpPr>
          <p:nvPr/>
        </p:nvCxnSpPr>
        <p:spPr>
          <a:xfrm>
            <a:off x="4453654" y="2698626"/>
            <a:ext cx="215919" cy="1354444"/>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4" name="Curved Connector 23"/>
          <p:cNvCxnSpPr>
            <a:stCxn id="14" idx="2"/>
            <a:endCxn id="6" idx="4"/>
          </p:cNvCxnSpPr>
          <p:nvPr/>
        </p:nvCxnSpPr>
        <p:spPr>
          <a:xfrm rot="5400000" flipH="1" flipV="1">
            <a:off x="5136771" y="3130314"/>
            <a:ext cx="455557" cy="1389956"/>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7" name="Curved Connector 26"/>
          <p:cNvCxnSpPr>
            <a:stCxn id="14" idx="6"/>
            <a:endCxn id="15" idx="6"/>
          </p:cNvCxnSpPr>
          <p:nvPr/>
        </p:nvCxnSpPr>
        <p:spPr>
          <a:xfrm rot="5400000" flipH="1" flipV="1">
            <a:off x="6640043" y="2849033"/>
            <a:ext cx="624069" cy="4565011"/>
          </a:xfrm>
          <a:prstGeom prst="curvedConnector3">
            <a:avLst>
              <a:gd name="adj1" fmla="val -125380"/>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32" name="Curved Connector 31"/>
          <p:cNvCxnSpPr>
            <a:stCxn id="15" idx="3"/>
            <a:endCxn id="7" idx="6"/>
          </p:cNvCxnSpPr>
          <p:nvPr/>
        </p:nvCxnSpPr>
        <p:spPr>
          <a:xfrm rot="10800000">
            <a:off x="8403492" y="2511684"/>
            <a:ext cx="342969" cy="1120953"/>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31372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r>
              <a:rPr lang="en-US" dirty="0" err="1"/>
              <a:t>xxxxx</a:t>
            </a:r>
            <a:r>
              <a:rPr lang="en-US" dirty="0"/>
              <a:t> </a:t>
            </a:r>
            <a:r>
              <a:rPr lang="en-US" dirty="0" err="1"/>
              <a:t>xxxx</a:t>
            </a:r>
            <a:r>
              <a:rPr lang="en-US" dirty="0"/>
              <a:t> xxx </a:t>
            </a:r>
            <a:r>
              <a:rPr lang="en-US" dirty="0" err="1"/>
              <a:t>xxx</a:t>
            </a:r>
            <a:r>
              <a:rPr lang="en-US" dirty="0"/>
              <a:t> </a:t>
            </a:r>
            <a:r>
              <a:rPr lang="en-US" dirty="0" err="1"/>
              <a:t>xxxxxx</a:t>
            </a:r>
            <a:r>
              <a:rPr lang="en-US" dirty="0"/>
              <a:t> </a:t>
            </a:r>
            <a:r>
              <a:rPr lang="en-US" dirty="0" err="1"/>
              <a:t>xxxxx</a:t>
            </a:r>
            <a:endParaRPr lang="en-US" dirty="0"/>
          </a:p>
        </p:txBody>
      </p:sp>
      <p:sp>
        <p:nvSpPr>
          <p:cNvPr id="68" name="Text Placeholder 67"/>
          <p:cNvSpPr>
            <a:spLocks noGrp="1"/>
          </p:cNvSpPr>
          <p:nvPr>
            <p:ph type="body" sz="quarter" idx="10"/>
          </p:nvPr>
        </p:nvSpPr>
        <p:spPr/>
        <p:txBody>
          <a:bodyPr/>
          <a:lstStyle/>
          <a:p>
            <a:r>
              <a:rPr lang="en-US" dirty="0"/>
              <a:t>Xxx </a:t>
            </a:r>
            <a:r>
              <a:rPr lang="en-US" dirty="0" err="1"/>
              <a:t>xxx</a:t>
            </a:r>
            <a:r>
              <a:rPr lang="en-US" dirty="0"/>
              <a:t> </a:t>
            </a:r>
            <a:r>
              <a:rPr lang="en-US" dirty="0" err="1"/>
              <a:t>xxxxxxxxxxxxxx</a:t>
            </a:r>
            <a:r>
              <a:rPr lang="en-US" dirty="0"/>
              <a:t> xxx x </a:t>
            </a:r>
            <a:r>
              <a:rPr lang="en-US" dirty="0" err="1"/>
              <a:t>x</a:t>
            </a:r>
            <a:endParaRPr lang="en-US" dirty="0"/>
          </a:p>
        </p:txBody>
      </p:sp>
      <p:sp>
        <p:nvSpPr>
          <p:cNvPr id="3" name="Freeform 5"/>
          <p:cNvSpPr>
            <a:spLocks/>
          </p:cNvSpPr>
          <p:nvPr/>
        </p:nvSpPr>
        <p:spPr bwMode="auto">
          <a:xfrm>
            <a:off x="882287" y="1620913"/>
            <a:ext cx="2925368" cy="2900275"/>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alpha val="60000"/>
            </a:schemeClr>
          </a:solidFill>
          <a:ln w="19050" cap="rnd">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 name="Freeform 6"/>
          <p:cNvSpPr>
            <a:spLocks/>
          </p:cNvSpPr>
          <p:nvPr/>
        </p:nvSpPr>
        <p:spPr bwMode="auto">
          <a:xfrm>
            <a:off x="4863772" y="2316060"/>
            <a:ext cx="2925368" cy="2914909"/>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3">
              <a:alpha val="60000"/>
            </a:schemeClr>
          </a:solidFill>
          <a:ln w="19050" cap="rnd">
            <a:solidFill>
              <a:schemeClr val="accent3"/>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 name="Freeform 7"/>
          <p:cNvSpPr>
            <a:spLocks/>
          </p:cNvSpPr>
          <p:nvPr/>
        </p:nvSpPr>
        <p:spPr bwMode="auto">
          <a:xfrm>
            <a:off x="3017988" y="3746911"/>
            <a:ext cx="2153776" cy="2141227"/>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alpha val="60000"/>
            </a:schemeClr>
          </a:solidFill>
          <a:ln w="19050" cap="rnd">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 name="Freeform 8"/>
          <p:cNvSpPr>
            <a:spLocks/>
          </p:cNvSpPr>
          <p:nvPr/>
        </p:nvSpPr>
        <p:spPr bwMode="auto">
          <a:xfrm>
            <a:off x="7639844" y="3384593"/>
            <a:ext cx="2168411" cy="2141227"/>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alpha val="60000"/>
            </a:schemeClr>
          </a:solidFill>
          <a:ln w="19050" cap="rnd">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 name="Rectangle 6"/>
          <p:cNvSpPr/>
          <p:nvPr/>
        </p:nvSpPr>
        <p:spPr>
          <a:xfrm>
            <a:off x="970792" y="3339452"/>
            <a:ext cx="2748361" cy="695190"/>
          </a:xfrm>
          <a:prstGeom prst="rect">
            <a:avLst/>
          </a:prstGeom>
        </p:spPr>
        <p:txBody>
          <a:bodyPr wrap="square">
            <a:spAutoFit/>
          </a:bodyPr>
          <a:lstStyle/>
          <a:p>
            <a:pPr algn="ctr">
              <a:lnSpc>
                <a:spcPct val="89000"/>
              </a:lnSpc>
            </a:pPr>
            <a:r>
              <a:rPr lang="en-US" sz="1467" dirty="0" err="1">
                <a:solidFill>
                  <a:srgbClr val="FFFFFF"/>
                </a:solidFill>
              </a:rPr>
              <a:t>Xxxx</a:t>
            </a:r>
            <a:r>
              <a:rPr lang="en-US" sz="1467" dirty="0">
                <a:solidFill>
                  <a:srgbClr val="FFFFFF"/>
                </a:solidFill>
              </a:rPr>
              <a:t> xxx x xx </a:t>
            </a:r>
          </a:p>
          <a:p>
            <a:pPr algn="ctr">
              <a:lnSpc>
                <a:spcPct val="89000"/>
              </a:lnSpc>
            </a:pPr>
            <a:r>
              <a:rPr lang="en-US" sz="1467" dirty="0" err="1">
                <a:solidFill>
                  <a:srgbClr val="FFFFFF"/>
                </a:solidFill>
              </a:rPr>
              <a:t>xxxxxxxxxxx</a:t>
            </a:r>
            <a:r>
              <a:rPr lang="en-US" sz="1467" dirty="0">
                <a:solidFill>
                  <a:srgbClr val="FFFFFF"/>
                </a:solidFill>
              </a:rPr>
              <a:t> </a:t>
            </a:r>
          </a:p>
          <a:p>
            <a:pPr algn="ctr">
              <a:lnSpc>
                <a:spcPct val="89000"/>
              </a:lnSpc>
            </a:pPr>
            <a:r>
              <a:rPr lang="en-US" sz="1467" dirty="0">
                <a:solidFill>
                  <a:srgbClr val="FFFFFF"/>
                </a:solidFill>
              </a:rPr>
              <a:t>xxx </a:t>
            </a:r>
            <a:r>
              <a:rPr lang="en-US" sz="1467" dirty="0" err="1">
                <a:solidFill>
                  <a:srgbClr val="FFFFFF"/>
                </a:solidFill>
              </a:rPr>
              <a:t>xxx</a:t>
            </a:r>
            <a:r>
              <a:rPr lang="en-US" sz="1467" dirty="0">
                <a:solidFill>
                  <a:srgbClr val="FFFFFF"/>
                </a:solidFill>
              </a:rPr>
              <a:t> </a:t>
            </a:r>
          </a:p>
        </p:txBody>
      </p:sp>
      <p:sp>
        <p:nvSpPr>
          <p:cNvPr id="8" name="Rectangle 7"/>
          <p:cNvSpPr/>
          <p:nvPr/>
        </p:nvSpPr>
        <p:spPr>
          <a:xfrm>
            <a:off x="3532061" y="4859813"/>
            <a:ext cx="1125628" cy="494238"/>
          </a:xfrm>
          <a:prstGeom prst="rect">
            <a:avLst/>
          </a:prstGeom>
        </p:spPr>
        <p:txBody>
          <a:bodyPr wrap="none">
            <a:spAutoFit/>
          </a:bodyPr>
          <a:lstStyle/>
          <a:p>
            <a:pPr algn="ctr">
              <a:lnSpc>
                <a:spcPct val="89000"/>
              </a:lnSpc>
            </a:pPr>
            <a:r>
              <a:rPr lang="en-US" sz="1467" dirty="0" err="1">
                <a:solidFill>
                  <a:srgbClr val="FFFFFF"/>
                </a:solidFill>
              </a:rPr>
              <a:t>Xxxxxxxxxx</a:t>
            </a:r>
            <a:r>
              <a:rPr lang="en-US" sz="1467" dirty="0">
                <a:solidFill>
                  <a:srgbClr val="FFFFFF"/>
                </a:solidFill>
              </a:rPr>
              <a:t> </a:t>
            </a:r>
          </a:p>
          <a:p>
            <a:pPr algn="ctr">
              <a:lnSpc>
                <a:spcPct val="89000"/>
              </a:lnSpc>
            </a:pPr>
            <a:r>
              <a:rPr lang="en-US" sz="1467" dirty="0">
                <a:solidFill>
                  <a:srgbClr val="FFFFFF"/>
                </a:solidFill>
              </a:rPr>
              <a:t>xx </a:t>
            </a:r>
            <a:r>
              <a:rPr lang="en-US" sz="1467" dirty="0" err="1">
                <a:solidFill>
                  <a:srgbClr val="FFFFFF"/>
                </a:solidFill>
              </a:rPr>
              <a:t>xx</a:t>
            </a:r>
            <a:endParaRPr lang="en-US" sz="1467" dirty="0">
              <a:solidFill>
                <a:srgbClr val="FFFFFF"/>
              </a:solidFill>
            </a:endParaRPr>
          </a:p>
        </p:txBody>
      </p:sp>
      <p:sp>
        <p:nvSpPr>
          <p:cNvPr id="9" name="Rectangle 8"/>
          <p:cNvSpPr/>
          <p:nvPr/>
        </p:nvSpPr>
        <p:spPr>
          <a:xfrm>
            <a:off x="5383737" y="3947565"/>
            <a:ext cx="1885452" cy="695190"/>
          </a:xfrm>
          <a:prstGeom prst="rect">
            <a:avLst/>
          </a:prstGeom>
        </p:spPr>
        <p:txBody>
          <a:bodyPr wrap="none">
            <a:spAutoFit/>
          </a:bodyPr>
          <a:lstStyle/>
          <a:p>
            <a:pPr algn="ctr">
              <a:lnSpc>
                <a:spcPct val="89000"/>
              </a:lnSpc>
            </a:pPr>
            <a:r>
              <a:rPr lang="en-US" sz="1467" dirty="0" err="1">
                <a:solidFill>
                  <a:srgbClr val="FFFFFF"/>
                </a:solidFill>
              </a:rPr>
              <a:t>Xxxxxxx</a:t>
            </a:r>
            <a:r>
              <a:rPr lang="en-US" sz="1467" dirty="0">
                <a:solidFill>
                  <a:srgbClr val="FFFFFF"/>
                </a:solidFill>
              </a:rPr>
              <a:t> </a:t>
            </a:r>
            <a:r>
              <a:rPr lang="en-US" sz="1467" dirty="0" err="1">
                <a:solidFill>
                  <a:srgbClr val="FFFFFF"/>
                </a:solidFill>
              </a:rPr>
              <a:t>xxxxx</a:t>
            </a:r>
            <a:r>
              <a:rPr lang="en-US" sz="1467" dirty="0">
                <a:solidFill>
                  <a:srgbClr val="FFFFFF"/>
                </a:solidFill>
              </a:rPr>
              <a:t> xxx xx </a:t>
            </a:r>
          </a:p>
          <a:p>
            <a:pPr algn="ctr">
              <a:lnSpc>
                <a:spcPct val="89000"/>
              </a:lnSpc>
            </a:pPr>
            <a:r>
              <a:rPr lang="en-US" sz="1467" dirty="0" err="1">
                <a:solidFill>
                  <a:srgbClr val="FFFFFF"/>
                </a:solidFill>
              </a:rPr>
              <a:t>xxxxxxxxxxxx</a:t>
            </a:r>
            <a:r>
              <a:rPr lang="en-US" sz="1467" dirty="0">
                <a:solidFill>
                  <a:srgbClr val="FFFFFF"/>
                </a:solidFill>
              </a:rPr>
              <a:t> </a:t>
            </a:r>
          </a:p>
          <a:p>
            <a:pPr algn="ctr">
              <a:lnSpc>
                <a:spcPct val="89000"/>
              </a:lnSpc>
            </a:pPr>
            <a:r>
              <a:rPr lang="en-US" sz="1467" dirty="0" err="1">
                <a:solidFill>
                  <a:srgbClr val="FFFFFF"/>
                </a:solidFill>
              </a:rPr>
              <a:t>xxxxxxxxx</a:t>
            </a:r>
            <a:r>
              <a:rPr lang="en-US" sz="1467" dirty="0">
                <a:solidFill>
                  <a:srgbClr val="FFFFFF"/>
                </a:solidFill>
              </a:rPr>
              <a:t> x </a:t>
            </a:r>
            <a:r>
              <a:rPr lang="en-US" sz="1467" dirty="0" err="1">
                <a:solidFill>
                  <a:srgbClr val="FFFFFF"/>
                </a:solidFill>
              </a:rPr>
              <a:t>x</a:t>
            </a:r>
            <a:endParaRPr lang="en-US" sz="1467" dirty="0">
              <a:solidFill>
                <a:srgbClr val="FFFFFF"/>
              </a:solidFill>
            </a:endParaRPr>
          </a:p>
        </p:txBody>
      </p:sp>
      <p:sp>
        <p:nvSpPr>
          <p:cNvPr id="10" name="Rectangle 9"/>
          <p:cNvSpPr/>
          <p:nvPr/>
        </p:nvSpPr>
        <p:spPr>
          <a:xfrm>
            <a:off x="8186889" y="4619960"/>
            <a:ext cx="1074332" cy="494238"/>
          </a:xfrm>
          <a:prstGeom prst="rect">
            <a:avLst/>
          </a:prstGeom>
        </p:spPr>
        <p:txBody>
          <a:bodyPr wrap="none">
            <a:spAutoFit/>
          </a:bodyPr>
          <a:lstStyle/>
          <a:p>
            <a:pPr algn="ctr">
              <a:lnSpc>
                <a:spcPct val="89000"/>
              </a:lnSpc>
            </a:pPr>
            <a:r>
              <a:rPr lang="en-US" sz="1467" dirty="0" err="1">
                <a:solidFill>
                  <a:srgbClr val="FFFFFF"/>
                </a:solidFill>
              </a:rPr>
              <a:t>Xxxxxxxxxx</a:t>
            </a:r>
            <a:endParaRPr lang="en-US" sz="1467" dirty="0">
              <a:solidFill>
                <a:srgbClr val="FFFFFF"/>
              </a:solidFill>
            </a:endParaRPr>
          </a:p>
          <a:p>
            <a:pPr algn="ctr">
              <a:lnSpc>
                <a:spcPct val="89000"/>
              </a:lnSpc>
            </a:pPr>
            <a:r>
              <a:rPr lang="en-US" sz="1467" dirty="0" err="1">
                <a:solidFill>
                  <a:srgbClr val="FFFFFF"/>
                </a:solidFill>
              </a:rPr>
              <a:t>xxxxx</a:t>
            </a:r>
            <a:r>
              <a:rPr lang="en-US" sz="1467" dirty="0">
                <a:solidFill>
                  <a:srgbClr val="FFFFFF"/>
                </a:solidFill>
              </a:rPr>
              <a:t> </a:t>
            </a:r>
          </a:p>
        </p:txBody>
      </p:sp>
      <p:grpSp>
        <p:nvGrpSpPr>
          <p:cNvPr id="19" name="Group 18"/>
          <p:cNvGrpSpPr/>
          <p:nvPr/>
        </p:nvGrpSpPr>
        <p:grpSpPr>
          <a:xfrm>
            <a:off x="3541369" y="4224763"/>
            <a:ext cx="1107017" cy="531284"/>
            <a:chOff x="10460038" y="4997451"/>
            <a:chExt cx="830263" cy="398463"/>
          </a:xfrm>
          <a:noFill/>
        </p:grpSpPr>
        <p:sp>
          <p:nvSpPr>
            <p:cNvPr id="20" name="Freeform 11"/>
            <p:cNvSpPr>
              <a:spLocks/>
            </p:cNvSpPr>
            <p:nvPr/>
          </p:nvSpPr>
          <p:spPr bwMode="auto">
            <a:xfrm>
              <a:off x="10460038" y="4997451"/>
              <a:ext cx="390525" cy="398463"/>
            </a:xfrm>
            <a:custGeom>
              <a:avLst/>
              <a:gdLst>
                <a:gd name="T0" fmla="*/ 90 w 123"/>
                <a:gd name="T1" fmla="*/ 92 h 126"/>
                <a:gd name="T2" fmla="*/ 79 w 123"/>
                <a:gd name="T3" fmla="*/ 70 h 126"/>
                <a:gd name="T4" fmla="*/ 91 w 123"/>
                <a:gd name="T5" fmla="*/ 39 h 126"/>
                <a:gd name="T6" fmla="*/ 61 w 123"/>
                <a:gd name="T7" fmla="*/ 0 h 126"/>
                <a:gd name="T8" fmla="*/ 32 w 123"/>
                <a:gd name="T9" fmla="*/ 39 h 126"/>
                <a:gd name="T10" fmla="*/ 44 w 123"/>
                <a:gd name="T11" fmla="*/ 70 h 126"/>
                <a:gd name="T12" fmla="*/ 34 w 123"/>
                <a:gd name="T13" fmla="*/ 92 h 126"/>
                <a:gd name="T14" fmla="*/ 0 w 123"/>
                <a:gd name="T15" fmla="*/ 123 h 126"/>
                <a:gd name="T16" fmla="*/ 2 w 123"/>
                <a:gd name="T17" fmla="*/ 126 h 126"/>
                <a:gd name="T18" fmla="*/ 121 w 123"/>
                <a:gd name="T19" fmla="*/ 126 h 126"/>
                <a:gd name="T20" fmla="*/ 123 w 123"/>
                <a:gd name="T21" fmla="*/ 123 h 126"/>
                <a:gd name="T22" fmla="*/ 90 w 123"/>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26">
                  <a:moveTo>
                    <a:pt x="90" y="92"/>
                  </a:moveTo>
                  <a:cubicBezTo>
                    <a:pt x="82" y="90"/>
                    <a:pt x="80" y="78"/>
                    <a:pt x="79" y="70"/>
                  </a:cubicBezTo>
                  <a:cubicBezTo>
                    <a:pt x="86" y="62"/>
                    <a:pt x="91" y="51"/>
                    <a:pt x="91" y="39"/>
                  </a:cubicBezTo>
                  <a:cubicBezTo>
                    <a:pt x="91" y="15"/>
                    <a:pt x="80" y="0"/>
                    <a:pt x="61" y="0"/>
                  </a:cubicBezTo>
                  <a:cubicBezTo>
                    <a:pt x="43" y="0"/>
                    <a:pt x="32" y="15"/>
                    <a:pt x="32" y="39"/>
                  </a:cubicBezTo>
                  <a:cubicBezTo>
                    <a:pt x="32" y="52"/>
                    <a:pt x="37" y="63"/>
                    <a:pt x="44" y="70"/>
                  </a:cubicBezTo>
                  <a:cubicBezTo>
                    <a:pt x="44" y="79"/>
                    <a:pt x="41" y="90"/>
                    <a:pt x="34" y="92"/>
                  </a:cubicBezTo>
                  <a:cubicBezTo>
                    <a:pt x="11" y="97"/>
                    <a:pt x="0" y="108"/>
                    <a:pt x="0" y="123"/>
                  </a:cubicBezTo>
                  <a:cubicBezTo>
                    <a:pt x="0" y="125"/>
                    <a:pt x="1" y="126"/>
                    <a:pt x="2" y="126"/>
                  </a:cubicBezTo>
                  <a:cubicBezTo>
                    <a:pt x="121" y="126"/>
                    <a:pt x="121" y="126"/>
                    <a:pt x="121" y="126"/>
                  </a:cubicBezTo>
                  <a:cubicBezTo>
                    <a:pt x="122" y="126"/>
                    <a:pt x="123" y="125"/>
                    <a:pt x="123" y="123"/>
                  </a:cubicBezTo>
                  <a:cubicBezTo>
                    <a:pt x="123" y="108"/>
                    <a:pt x="112" y="97"/>
                    <a:pt x="90" y="92"/>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1" name="Freeform 12"/>
            <p:cNvSpPr>
              <a:spLocks/>
            </p:cNvSpPr>
            <p:nvPr/>
          </p:nvSpPr>
          <p:spPr bwMode="auto">
            <a:xfrm>
              <a:off x="10898188" y="4997451"/>
              <a:ext cx="392113" cy="398463"/>
            </a:xfrm>
            <a:custGeom>
              <a:avLst/>
              <a:gdLst>
                <a:gd name="T0" fmla="*/ 90 w 124"/>
                <a:gd name="T1" fmla="*/ 92 h 126"/>
                <a:gd name="T2" fmla="*/ 80 w 124"/>
                <a:gd name="T3" fmla="*/ 70 h 126"/>
                <a:gd name="T4" fmla="*/ 92 w 124"/>
                <a:gd name="T5" fmla="*/ 39 h 126"/>
                <a:gd name="T6" fmla="*/ 62 w 124"/>
                <a:gd name="T7" fmla="*/ 0 h 126"/>
                <a:gd name="T8" fmla="*/ 32 w 124"/>
                <a:gd name="T9" fmla="*/ 39 h 126"/>
                <a:gd name="T10" fmla="*/ 44 w 124"/>
                <a:gd name="T11" fmla="*/ 70 h 126"/>
                <a:gd name="T12" fmla="*/ 34 w 124"/>
                <a:gd name="T13" fmla="*/ 92 h 126"/>
                <a:gd name="T14" fmla="*/ 0 w 124"/>
                <a:gd name="T15" fmla="*/ 123 h 126"/>
                <a:gd name="T16" fmla="*/ 2 w 124"/>
                <a:gd name="T17" fmla="*/ 126 h 126"/>
                <a:gd name="T18" fmla="*/ 121 w 124"/>
                <a:gd name="T19" fmla="*/ 126 h 126"/>
                <a:gd name="T20" fmla="*/ 124 w 124"/>
                <a:gd name="T21" fmla="*/ 123 h 126"/>
                <a:gd name="T22" fmla="*/ 90 w 124"/>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26">
                  <a:moveTo>
                    <a:pt x="90" y="92"/>
                  </a:moveTo>
                  <a:cubicBezTo>
                    <a:pt x="82" y="90"/>
                    <a:pt x="80" y="78"/>
                    <a:pt x="80" y="70"/>
                  </a:cubicBezTo>
                  <a:cubicBezTo>
                    <a:pt x="87" y="62"/>
                    <a:pt x="92" y="51"/>
                    <a:pt x="92" y="39"/>
                  </a:cubicBezTo>
                  <a:cubicBezTo>
                    <a:pt x="92" y="15"/>
                    <a:pt x="80" y="0"/>
                    <a:pt x="62" y="0"/>
                  </a:cubicBezTo>
                  <a:cubicBezTo>
                    <a:pt x="44" y="0"/>
                    <a:pt x="32" y="15"/>
                    <a:pt x="32" y="39"/>
                  </a:cubicBezTo>
                  <a:cubicBezTo>
                    <a:pt x="32" y="52"/>
                    <a:pt x="37" y="63"/>
                    <a:pt x="44" y="70"/>
                  </a:cubicBezTo>
                  <a:cubicBezTo>
                    <a:pt x="44" y="79"/>
                    <a:pt x="41" y="90"/>
                    <a:pt x="34" y="92"/>
                  </a:cubicBezTo>
                  <a:cubicBezTo>
                    <a:pt x="12" y="97"/>
                    <a:pt x="0" y="108"/>
                    <a:pt x="0" y="123"/>
                  </a:cubicBezTo>
                  <a:cubicBezTo>
                    <a:pt x="0" y="125"/>
                    <a:pt x="1" y="126"/>
                    <a:pt x="2" y="126"/>
                  </a:cubicBezTo>
                  <a:cubicBezTo>
                    <a:pt x="121" y="126"/>
                    <a:pt x="121" y="126"/>
                    <a:pt x="121" y="126"/>
                  </a:cubicBezTo>
                  <a:cubicBezTo>
                    <a:pt x="123" y="126"/>
                    <a:pt x="124" y="125"/>
                    <a:pt x="124" y="123"/>
                  </a:cubicBezTo>
                  <a:cubicBezTo>
                    <a:pt x="124" y="108"/>
                    <a:pt x="112" y="97"/>
                    <a:pt x="90" y="92"/>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2" name="Freeform 13"/>
            <p:cNvSpPr>
              <a:spLocks/>
            </p:cNvSpPr>
            <p:nvPr/>
          </p:nvSpPr>
          <p:spPr bwMode="auto">
            <a:xfrm>
              <a:off x="10764838" y="5097463"/>
              <a:ext cx="47625" cy="47625"/>
            </a:xfrm>
            <a:custGeom>
              <a:avLst/>
              <a:gdLst>
                <a:gd name="T0" fmla="*/ 7 w 15"/>
                <a:gd name="T1" fmla="*/ 15 h 15"/>
                <a:gd name="T2" fmla="*/ 13 w 15"/>
                <a:gd name="T3" fmla="*/ 12 h 15"/>
                <a:gd name="T4" fmla="*/ 15 w 15"/>
                <a:gd name="T5" fmla="*/ 7 h 15"/>
                <a:gd name="T6" fmla="*/ 13 w 15"/>
                <a:gd name="T7" fmla="*/ 2 h 15"/>
                <a:gd name="T8" fmla="*/ 7 w 15"/>
                <a:gd name="T9" fmla="*/ 0 h 15"/>
                <a:gd name="T10" fmla="*/ 2 w 15"/>
                <a:gd name="T11" fmla="*/ 2 h 15"/>
                <a:gd name="T12" fmla="*/ 0 w 15"/>
                <a:gd name="T13" fmla="*/ 7 h 15"/>
                <a:gd name="T14" fmla="*/ 2 w 15"/>
                <a:gd name="T15" fmla="*/ 12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3" y="12"/>
                  </a:cubicBezTo>
                  <a:cubicBezTo>
                    <a:pt x="14" y="11"/>
                    <a:pt x="15" y="9"/>
                    <a:pt x="15" y="7"/>
                  </a:cubicBezTo>
                  <a:cubicBezTo>
                    <a:pt x="15" y="5"/>
                    <a:pt x="14" y="3"/>
                    <a:pt x="13" y="2"/>
                  </a:cubicBezTo>
                  <a:cubicBezTo>
                    <a:pt x="11" y="0"/>
                    <a:pt x="9" y="0"/>
                    <a:pt x="7" y="0"/>
                  </a:cubicBezTo>
                  <a:cubicBezTo>
                    <a:pt x="5" y="0"/>
                    <a:pt x="3" y="0"/>
                    <a:pt x="2" y="2"/>
                  </a:cubicBezTo>
                  <a:cubicBezTo>
                    <a:pt x="0" y="3"/>
                    <a:pt x="0" y="5"/>
                    <a:pt x="0" y="7"/>
                  </a:cubicBezTo>
                  <a:cubicBezTo>
                    <a:pt x="0" y="9"/>
                    <a:pt x="0" y="11"/>
                    <a:pt x="2" y="12"/>
                  </a:cubicBezTo>
                  <a:cubicBezTo>
                    <a:pt x="3" y="14"/>
                    <a:pt x="5" y="15"/>
                    <a:pt x="7" y="15"/>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3" name="Oval 14"/>
            <p:cNvSpPr>
              <a:spLocks noChangeArrowheads="1"/>
            </p:cNvSpPr>
            <p:nvPr/>
          </p:nvSpPr>
          <p:spPr bwMode="auto">
            <a:xfrm>
              <a:off x="10879138" y="5097463"/>
              <a:ext cx="47625" cy="47625"/>
            </a:xfrm>
            <a:prstGeom prst="ellipse">
              <a:avLst/>
            </a:pr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4" name="Oval 15"/>
            <p:cNvSpPr>
              <a:spLocks noChangeArrowheads="1"/>
            </p:cNvSpPr>
            <p:nvPr/>
          </p:nvSpPr>
          <p:spPr bwMode="auto">
            <a:xfrm>
              <a:off x="10821988" y="5097463"/>
              <a:ext cx="47625" cy="47625"/>
            </a:xfrm>
            <a:prstGeom prst="ellipse">
              <a:avLst/>
            </a:pr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5" name="Freeform 16"/>
            <p:cNvSpPr>
              <a:spLocks/>
            </p:cNvSpPr>
            <p:nvPr/>
          </p:nvSpPr>
          <p:spPr bwMode="auto">
            <a:xfrm>
              <a:off x="10939463" y="5097463"/>
              <a:ext cx="47625" cy="47625"/>
            </a:xfrm>
            <a:custGeom>
              <a:avLst/>
              <a:gdLst>
                <a:gd name="T0" fmla="*/ 7 w 15"/>
                <a:gd name="T1" fmla="*/ 15 h 15"/>
                <a:gd name="T2" fmla="*/ 12 w 15"/>
                <a:gd name="T3" fmla="*/ 12 h 15"/>
                <a:gd name="T4" fmla="*/ 15 w 15"/>
                <a:gd name="T5" fmla="*/ 7 h 15"/>
                <a:gd name="T6" fmla="*/ 12 w 15"/>
                <a:gd name="T7" fmla="*/ 2 h 15"/>
                <a:gd name="T8" fmla="*/ 7 w 15"/>
                <a:gd name="T9" fmla="*/ 0 h 15"/>
                <a:gd name="T10" fmla="*/ 2 w 15"/>
                <a:gd name="T11" fmla="*/ 2 h 15"/>
                <a:gd name="T12" fmla="*/ 0 w 15"/>
                <a:gd name="T13" fmla="*/ 7 h 15"/>
                <a:gd name="T14" fmla="*/ 2 w 15"/>
                <a:gd name="T15" fmla="*/ 13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2" y="12"/>
                  </a:cubicBezTo>
                  <a:cubicBezTo>
                    <a:pt x="14" y="11"/>
                    <a:pt x="15" y="9"/>
                    <a:pt x="15" y="7"/>
                  </a:cubicBezTo>
                  <a:cubicBezTo>
                    <a:pt x="15" y="5"/>
                    <a:pt x="14" y="3"/>
                    <a:pt x="12" y="2"/>
                  </a:cubicBezTo>
                  <a:cubicBezTo>
                    <a:pt x="11" y="0"/>
                    <a:pt x="9" y="0"/>
                    <a:pt x="7" y="0"/>
                  </a:cubicBezTo>
                  <a:cubicBezTo>
                    <a:pt x="5" y="0"/>
                    <a:pt x="3" y="0"/>
                    <a:pt x="2" y="2"/>
                  </a:cubicBezTo>
                  <a:cubicBezTo>
                    <a:pt x="0" y="3"/>
                    <a:pt x="0" y="5"/>
                    <a:pt x="0" y="7"/>
                  </a:cubicBezTo>
                  <a:cubicBezTo>
                    <a:pt x="0" y="9"/>
                    <a:pt x="0" y="11"/>
                    <a:pt x="2" y="13"/>
                  </a:cubicBezTo>
                  <a:cubicBezTo>
                    <a:pt x="3" y="14"/>
                    <a:pt x="5" y="15"/>
                    <a:pt x="7" y="15"/>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grpSp>
      <p:grpSp>
        <p:nvGrpSpPr>
          <p:cNvPr id="40" name="Group 4"/>
          <p:cNvGrpSpPr>
            <a:grpSpLocks noChangeAspect="1"/>
          </p:cNvGrpSpPr>
          <p:nvPr/>
        </p:nvGrpSpPr>
        <p:grpSpPr bwMode="auto">
          <a:xfrm>
            <a:off x="1815805" y="2085686"/>
            <a:ext cx="1058335" cy="1060449"/>
            <a:chOff x="4420" y="-920"/>
            <a:chExt cx="500" cy="501"/>
          </a:xfrm>
          <a:solidFill>
            <a:srgbClr val="FFFFFF"/>
          </a:solidFill>
        </p:grpSpPr>
        <p:sp>
          <p:nvSpPr>
            <p:cNvPr id="42" name="Freeform 5"/>
            <p:cNvSpPr>
              <a:spLocks/>
            </p:cNvSpPr>
            <p:nvPr/>
          </p:nvSpPr>
          <p:spPr bwMode="auto">
            <a:xfrm>
              <a:off x="4585" y="-782"/>
              <a:ext cx="84" cy="160"/>
            </a:xfrm>
            <a:custGeom>
              <a:avLst/>
              <a:gdLst>
                <a:gd name="T0" fmla="*/ 100 w 107"/>
                <a:gd name="T1" fmla="*/ 205 h 205"/>
                <a:gd name="T2" fmla="*/ 7 w 107"/>
                <a:gd name="T3" fmla="*/ 205 h 205"/>
                <a:gd name="T4" fmla="*/ 0 w 107"/>
                <a:gd name="T5" fmla="*/ 198 h 205"/>
                <a:gd name="T6" fmla="*/ 45 w 107"/>
                <a:gd name="T7" fmla="*/ 109 h 205"/>
                <a:gd name="T8" fmla="*/ 55 w 107"/>
                <a:gd name="T9" fmla="*/ 101 h 205"/>
                <a:gd name="T10" fmla="*/ 93 w 107"/>
                <a:gd name="T11" fmla="*/ 51 h 205"/>
                <a:gd name="T12" fmla="*/ 54 w 107"/>
                <a:gd name="T13" fmla="*/ 14 h 205"/>
                <a:gd name="T14" fmla="*/ 14 w 107"/>
                <a:gd name="T15" fmla="*/ 51 h 205"/>
                <a:gd name="T16" fmla="*/ 7 w 107"/>
                <a:gd name="T17" fmla="*/ 58 h 205"/>
                <a:gd name="T18" fmla="*/ 0 w 107"/>
                <a:gd name="T19" fmla="*/ 51 h 205"/>
                <a:gd name="T20" fmla="*/ 54 w 107"/>
                <a:gd name="T21" fmla="*/ 0 h 205"/>
                <a:gd name="T22" fmla="*/ 107 w 107"/>
                <a:gd name="T23" fmla="*/ 51 h 205"/>
                <a:gd name="T24" fmla="*/ 63 w 107"/>
                <a:gd name="T25" fmla="*/ 113 h 205"/>
                <a:gd name="T26" fmla="*/ 54 w 107"/>
                <a:gd name="T27" fmla="*/ 120 h 205"/>
                <a:gd name="T28" fmla="*/ 14 w 107"/>
                <a:gd name="T29" fmla="*/ 191 h 205"/>
                <a:gd name="T30" fmla="*/ 100 w 107"/>
                <a:gd name="T31" fmla="*/ 191 h 205"/>
                <a:gd name="T32" fmla="*/ 107 w 107"/>
                <a:gd name="T33" fmla="*/ 198 h 205"/>
                <a:gd name="T34" fmla="*/ 100 w 107"/>
                <a:gd name="T3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205">
                  <a:moveTo>
                    <a:pt x="100" y="205"/>
                  </a:moveTo>
                  <a:cubicBezTo>
                    <a:pt x="7" y="205"/>
                    <a:pt x="7" y="205"/>
                    <a:pt x="7" y="205"/>
                  </a:cubicBezTo>
                  <a:cubicBezTo>
                    <a:pt x="3" y="205"/>
                    <a:pt x="0" y="202"/>
                    <a:pt x="0" y="198"/>
                  </a:cubicBezTo>
                  <a:cubicBezTo>
                    <a:pt x="0" y="150"/>
                    <a:pt x="18" y="131"/>
                    <a:pt x="45" y="109"/>
                  </a:cubicBezTo>
                  <a:cubicBezTo>
                    <a:pt x="48" y="106"/>
                    <a:pt x="51" y="104"/>
                    <a:pt x="55" y="101"/>
                  </a:cubicBezTo>
                  <a:cubicBezTo>
                    <a:pt x="71" y="90"/>
                    <a:pt x="93" y="73"/>
                    <a:pt x="93" y="51"/>
                  </a:cubicBezTo>
                  <a:cubicBezTo>
                    <a:pt x="93" y="28"/>
                    <a:pt x="78" y="14"/>
                    <a:pt x="54" y="14"/>
                  </a:cubicBezTo>
                  <a:cubicBezTo>
                    <a:pt x="31" y="14"/>
                    <a:pt x="14" y="30"/>
                    <a:pt x="14" y="51"/>
                  </a:cubicBezTo>
                  <a:cubicBezTo>
                    <a:pt x="14" y="55"/>
                    <a:pt x="11" y="58"/>
                    <a:pt x="7" y="58"/>
                  </a:cubicBezTo>
                  <a:cubicBezTo>
                    <a:pt x="3" y="58"/>
                    <a:pt x="0" y="55"/>
                    <a:pt x="0" y="51"/>
                  </a:cubicBezTo>
                  <a:cubicBezTo>
                    <a:pt x="0" y="22"/>
                    <a:pt x="24" y="0"/>
                    <a:pt x="54" y="0"/>
                  </a:cubicBezTo>
                  <a:cubicBezTo>
                    <a:pt x="86" y="0"/>
                    <a:pt x="107" y="20"/>
                    <a:pt x="107" y="51"/>
                  </a:cubicBezTo>
                  <a:cubicBezTo>
                    <a:pt x="107" y="81"/>
                    <a:pt x="81" y="100"/>
                    <a:pt x="63" y="113"/>
                  </a:cubicBezTo>
                  <a:cubicBezTo>
                    <a:pt x="60" y="115"/>
                    <a:pt x="56" y="118"/>
                    <a:pt x="54" y="120"/>
                  </a:cubicBezTo>
                  <a:cubicBezTo>
                    <a:pt x="30" y="139"/>
                    <a:pt x="15" y="154"/>
                    <a:pt x="14" y="191"/>
                  </a:cubicBezTo>
                  <a:cubicBezTo>
                    <a:pt x="100" y="191"/>
                    <a:pt x="100" y="191"/>
                    <a:pt x="100" y="191"/>
                  </a:cubicBezTo>
                  <a:cubicBezTo>
                    <a:pt x="104" y="191"/>
                    <a:pt x="107" y="194"/>
                    <a:pt x="107" y="198"/>
                  </a:cubicBezTo>
                  <a:cubicBezTo>
                    <a:pt x="107" y="202"/>
                    <a:pt x="104" y="205"/>
                    <a:pt x="100"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6"/>
            <p:cNvSpPr>
              <a:spLocks noEditPoints="1"/>
            </p:cNvSpPr>
            <p:nvPr/>
          </p:nvSpPr>
          <p:spPr bwMode="auto">
            <a:xfrm>
              <a:off x="4671" y="-782"/>
              <a:ext cx="96" cy="160"/>
            </a:xfrm>
            <a:custGeom>
              <a:avLst/>
              <a:gdLst>
                <a:gd name="T0" fmla="*/ 89 w 123"/>
                <a:gd name="T1" fmla="*/ 206 h 206"/>
                <a:gd name="T2" fmla="*/ 82 w 123"/>
                <a:gd name="T3" fmla="*/ 199 h 206"/>
                <a:gd name="T4" fmla="*/ 82 w 123"/>
                <a:gd name="T5" fmla="*/ 147 h 206"/>
                <a:gd name="T6" fmla="*/ 7 w 123"/>
                <a:gd name="T7" fmla="*/ 147 h 206"/>
                <a:gd name="T8" fmla="*/ 1 w 123"/>
                <a:gd name="T9" fmla="*/ 143 h 206"/>
                <a:gd name="T10" fmla="*/ 1 w 123"/>
                <a:gd name="T11" fmla="*/ 136 h 206"/>
                <a:gd name="T12" fmla="*/ 83 w 123"/>
                <a:gd name="T13" fmla="*/ 4 h 206"/>
                <a:gd name="T14" fmla="*/ 91 w 123"/>
                <a:gd name="T15" fmla="*/ 1 h 206"/>
                <a:gd name="T16" fmla="*/ 96 w 123"/>
                <a:gd name="T17" fmla="*/ 8 h 206"/>
                <a:gd name="T18" fmla="*/ 96 w 123"/>
                <a:gd name="T19" fmla="*/ 133 h 206"/>
                <a:gd name="T20" fmla="*/ 116 w 123"/>
                <a:gd name="T21" fmla="*/ 133 h 206"/>
                <a:gd name="T22" fmla="*/ 123 w 123"/>
                <a:gd name="T23" fmla="*/ 140 h 206"/>
                <a:gd name="T24" fmla="*/ 116 w 123"/>
                <a:gd name="T25" fmla="*/ 147 h 206"/>
                <a:gd name="T26" fmla="*/ 96 w 123"/>
                <a:gd name="T27" fmla="*/ 147 h 206"/>
                <a:gd name="T28" fmla="*/ 96 w 123"/>
                <a:gd name="T29" fmla="*/ 199 h 206"/>
                <a:gd name="T30" fmla="*/ 89 w 123"/>
                <a:gd name="T31" fmla="*/ 206 h 206"/>
                <a:gd name="T32" fmla="*/ 20 w 123"/>
                <a:gd name="T33" fmla="*/ 133 h 206"/>
                <a:gd name="T34" fmla="*/ 82 w 123"/>
                <a:gd name="T35" fmla="*/ 133 h 206"/>
                <a:gd name="T36" fmla="*/ 82 w 123"/>
                <a:gd name="T37" fmla="*/ 32 h 206"/>
                <a:gd name="T38" fmla="*/ 20 w 123"/>
                <a:gd name="T39" fmla="*/ 1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206">
                  <a:moveTo>
                    <a:pt x="89" y="206"/>
                  </a:moveTo>
                  <a:cubicBezTo>
                    <a:pt x="86" y="206"/>
                    <a:pt x="82" y="203"/>
                    <a:pt x="82" y="199"/>
                  </a:cubicBezTo>
                  <a:cubicBezTo>
                    <a:pt x="82" y="147"/>
                    <a:pt x="82" y="147"/>
                    <a:pt x="82" y="147"/>
                  </a:cubicBezTo>
                  <a:cubicBezTo>
                    <a:pt x="7" y="147"/>
                    <a:pt x="7" y="147"/>
                    <a:pt x="7" y="147"/>
                  </a:cubicBezTo>
                  <a:cubicBezTo>
                    <a:pt x="5" y="147"/>
                    <a:pt x="2" y="146"/>
                    <a:pt x="1" y="143"/>
                  </a:cubicBezTo>
                  <a:cubicBezTo>
                    <a:pt x="0" y="141"/>
                    <a:pt x="0" y="138"/>
                    <a:pt x="1" y="136"/>
                  </a:cubicBezTo>
                  <a:cubicBezTo>
                    <a:pt x="83" y="4"/>
                    <a:pt x="83" y="4"/>
                    <a:pt x="83" y="4"/>
                  </a:cubicBezTo>
                  <a:cubicBezTo>
                    <a:pt x="85" y="1"/>
                    <a:pt x="88" y="0"/>
                    <a:pt x="91" y="1"/>
                  </a:cubicBezTo>
                  <a:cubicBezTo>
                    <a:pt x="94" y="2"/>
                    <a:pt x="96" y="5"/>
                    <a:pt x="96" y="8"/>
                  </a:cubicBezTo>
                  <a:cubicBezTo>
                    <a:pt x="96" y="133"/>
                    <a:pt x="96" y="133"/>
                    <a:pt x="96" y="133"/>
                  </a:cubicBezTo>
                  <a:cubicBezTo>
                    <a:pt x="116" y="133"/>
                    <a:pt x="116" y="133"/>
                    <a:pt x="116" y="133"/>
                  </a:cubicBezTo>
                  <a:cubicBezTo>
                    <a:pt x="120" y="133"/>
                    <a:pt x="123" y="136"/>
                    <a:pt x="123" y="140"/>
                  </a:cubicBezTo>
                  <a:cubicBezTo>
                    <a:pt x="123" y="144"/>
                    <a:pt x="120" y="147"/>
                    <a:pt x="116" y="147"/>
                  </a:cubicBezTo>
                  <a:cubicBezTo>
                    <a:pt x="96" y="147"/>
                    <a:pt x="96" y="147"/>
                    <a:pt x="96" y="147"/>
                  </a:cubicBezTo>
                  <a:cubicBezTo>
                    <a:pt x="96" y="199"/>
                    <a:pt x="96" y="199"/>
                    <a:pt x="96" y="199"/>
                  </a:cubicBezTo>
                  <a:cubicBezTo>
                    <a:pt x="96" y="203"/>
                    <a:pt x="93" y="206"/>
                    <a:pt x="89" y="206"/>
                  </a:cubicBezTo>
                  <a:close/>
                  <a:moveTo>
                    <a:pt x="20" y="133"/>
                  </a:moveTo>
                  <a:cubicBezTo>
                    <a:pt x="82" y="133"/>
                    <a:pt x="82" y="133"/>
                    <a:pt x="82" y="133"/>
                  </a:cubicBezTo>
                  <a:cubicBezTo>
                    <a:pt x="82" y="32"/>
                    <a:pt x="82" y="32"/>
                    <a:pt x="82" y="32"/>
                  </a:cubicBezTo>
                  <a:lnTo>
                    <a:pt x="20"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7"/>
            <p:cNvSpPr>
              <a:spLocks/>
            </p:cNvSpPr>
            <p:nvPr/>
          </p:nvSpPr>
          <p:spPr bwMode="auto">
            <a:xfrm>
              <a:off x="4663" y="-920"/>
              <a:ext cx="11" cy="48"/>
            </a:xfrm>
            <a:custGeom>
              <a:avLst/>
              <a:gdLst>
                <a:gd name="T0" fmla="*/ 7 w 14"/>
                <a:gd name="T1" fmla="*/ 62 h 62"/>
                <a:gd name="T2" fmla="*/ 0 w 14"/>
                <a:gd name="T3" fmla="*/ 55 h 62"/>
                <a:gd name="T4" fmla="*/ 0 w 14"/>
                <a:gd name="T5" fmla="*/ 7 h 62"/>
                <a:gd name="T6" fmla="*/ 7 w 14"/>
                <a:gd name="T7" fmla="*/ 0 h 62"/>
                <a:gd name="T8" fmla="*/ 14 w 14"/>
                <a:gd name="T9" fmla="*/ 7 h 62"/>
                <a:gd name="T10" fmla="*/ 14 w 14"/>
                <a:gd name="T11" fmla="*/ 55 h 62"/>
                <a:gd name="T12" fmla="*/ 7 w 14"/>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14" h="62">
                  <a:moveTo>
                    <a:pt x="7" y="62"/>
                  </a:moveTo>
                  <a:cubicBezTo>
                    <a:pt x="3" y="62"/>
                    <a:pt x="0" y="59"/>
                    <a:pt x="0" y="55"/>
                  </a:cubicBezTo>
                  <a:cubicBezTo>
                    <a:pt x="0" y="7"/>
                    <a:pt x="0" y="7"/>
                    <a:pt x="0" y="7"/>
                  </a:cubicBezTo>
                  <a:cubicBezTo>
                    <a:pt x="0" y="3"/>
                    <a:pt x="3" y="0"/>
                    <a:pt x="7" y="0"/>
                  </a:cubicBezTo>
                  <a:cubicBezTo>
                    <a:pt x="11" y="0"/>
                    <a:pt x="14" y="3"/>
                    <a:pt x="14" y="7"/>
                  </a:cubicBezTo>
                  <a:cubicBezTo>
                    <a:pt x="14" y="55"/>
                    <a:pt x="14" y="55"/>
                    <a:pt x="14" y="55"/>
                  </a:cubicBezTo>
                  <a:cubicBezTo>
                    <a:pt x="14" y="59"/>
                    <a:pt x="11" y="62"/>
                    <a:pt x="7"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8"/>
            <p:cNvSpPr>
              <a:spLocks/>
            </p:cNvSpPr>
            <p:nvPr/>
          </p:nvSpPr>
          <p:spPr bwMode="auto">
            <a:xfrm>
              <a:off x="4872" y="-675"/>
              <a:ext cx="48" cy="11"/>
            </a:xfrm>
            <a:custGeom>
              <a:avLst/>
              <a:gdLst>
                <a:gd name="T0" fmla="*/ 55 w 62"/>
                <a:gd name="T1" fmla="*/ 14 h 14"/>
                <a:gd name="T2" fmla="*/ 7 w 62"/>
                <a:gd name="T3" fmla="*/ 14 h 14"/>
                <a:gd name="T4" fmla="*/ 0 w 62"/>
                <a:gd name="T5" fmla="*/ 7 h 14"/>
                <a:gd name="T6" fmla="*/ 7 w 62"/>
                <a:gd name="T7" fmla="*/ 0 h 14"/>
                <a:gd name="T8" fmla="*/ 55 w 62"/>
                <a:gd name="T9" fmla="*/ 0 h 14"/>
                <a:gd name="T10" fmla="*/ 62 w 62"/>
                <a:gd name="T11" fmla="*/ 7 h 14"/>
                <a:gd name="T12" fmla="*/ 55 w 6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2" h="14">
                  <a:moveTo>
                    <a:pt x="55" y="14"/>
                  </a:moveTo>
                  <a:cubicBezTo>
                    <a:pt x="7" y="14"/>
                    <a:pt x="7" y="14"/>
                    <a:pt x="7" y="14"/>
                  </a:cubicBezTo>
                  <a:cubicBezTo>
                    <a:pt x="3" y="14"/>
                    <a:pt x="0" y="11"/>
                    <a:pt x="0" y="7"/>
                  </a:cubicBezTo>
                  <a:cubicBezTo>
                    <a:pt x="0" y="3"/>
                    <a:pt x="3" y="0"/>
                    <a:pt x="7" y="0"/>
                  </a:cubicBezTo>
                  <a:cubicBezTo>
                    <a:pt x="55" y="0"/>
                    <a:pt x="55" y="0"/>
                    <a:pt x="55" y="0"/>
                  </a:cubicBezTo>
                  <a:cubicBezTo>
                    <a:pt x="59" y="0"/>
                    <a:pt x="62" y="3"/>
                    <a:pt x="62" y="7"/>
                  </a:cubicBezTo>
                  <a:cubicBezTo>
                    <a:pt x="62" y="11"/>
                    <a:pt x="59" y="14"/>
                    <a:pt x="55"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9"/>
            <p:cNvSpPr>
              <a:spLocks/>
            </p:cNvSpPr>
            <p:nvPr/>
          </p:nvSpPr>
          <p:spPr bwMode="auto">
            <a:xfrm>
              <a:off x="4843" y="-798"/>
              <a:ext cx="45" cy="30"/>
            </a:xfrm>
            <a:custGeom>
              <a:avLst/>
              <a:gdLst>
                <a:gd name="T0" fmla="*/ 8 w 58"/>
                <a:gd name="T1" fmla="*/ 39 h 39"/>
                <a:gd name="T2" fmla="*/ 2 w 58"/>
                <a:gd name="T3" fmla="*/ 35 h 39"/>
                <a:gd name="T4" fmla="*/ 4 w 58"/>
                <a:gd name="T5" fmla="*/ 26 h 39"/>
                <a:gd name="T6" fmla="*/ 46 w 58"/>
                <a:gd name="T7" fmla="*/ 2 h 39"/>
                <a:gd name="T8" fmla="*/ 56 w 58"/>
                <a:gd name="T9" fmla="*/ 4 h 39"/>
                <a:gd name="T10" fmla="*/ 53 w 58"/>
                <a:gd name="T11" fmla="*/ 14 h 39"/>
                <a:gd name="T12" fmla="*/ 11 w 58"/>
                <a:gd name="T13" fmla="*/ 38 h 39"/>
                <a:gd name="T14" fmla="*/ 8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8" y="39"/>
                  </a:moveTo>
                  <a:cubicBezTo>
                    <a:pt x="5" y="39"/>
                    <a:pt x="3" y="38"/>
                    <a:pt x="2" y="35"/>
                  </a:cubicBezTo>
                  <a:cubicBezTo>
                    <a:pt x="0" y="32"/>
                    <a:pt x="1" y="28"/>
                    <a:pt x="4" y="26"/>
                  </a:cubicBezTo>
                  <a:cubicBezTo>
                    <a:pt x="46" y="2"/>
                    <a:pt x="46" y="2"/>
                    <a:pt x="46" y="2"/>
                  </a:cubicBezTo>
                  <a:cubicBezTo>
                    <a:pt x="50" y="0"/>
                    <a:pt x="54" y="1"/>
                    <a:pt x="56" y="4"/>
                  </a:cubicBezTo>
                  <a:cubicBezTo>
                    <a:pt x="58" y="7"/>
                    <a:pt x="57" y="12"/>
                    <a:pt x="53" y="14"/>
                  </a:cubicBezTo>
                  <a:cubicBezTo>
                    <a:pt x="11" y="38"/>
                    <a:pt x="11" y="38"/>
                    <a:pt x="11" y="38"/>
                  </a:cubicBezTo>
                  <a:cubicBezTo>
                    <a:pt x="10" y="39"/>
                    <a:pt x="9" y="39"/>
                    <a:pt x="8"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10"/>
            <p:cNvSpPr>
              <a:spLocks/>
            </p:cNvSpPr>
            <p:nvPr/>
          </p:nvSpPr>
          <p:spPr bwMode="auto">
            <a:xfrm>
              <a:off x="4767" y="-888"/>
              <a:ext cx="31" cy="44"/>
            </a:xfrm>
            <a:custGeom>
              <a:avLst/>
              <a:gdLst>
                <a:gd name="T0" fmla="*/ 8 w 40"/>
                <a:gd name="T1" fmla="*/ 57 h 57"/>
                <a:gd name="T2" fmla="*/ 4 w 40"/>
                <a:gd name="T3" fmla="*/ 56 h 57"/>
                <a:gd name="T4" fmla="*/ 2 w 40"/>
                <a:gd name="T5" fmla="*/ 46 h 57"/>
                <a:gd name="T6" fmla="*/ 26 w 40"/>
                <a:gd name="T7" fmla="*/ 4 h 57"/>
                <a:gd name="T8" fmla="*/ 36 w 40"/>
                <a:gd name="T9" fmla="*/ 2 h 57"/>
                <a:gd name="T10" fmla="*/ 38 w 40"/>
                <a:gd name="T11" fmla="*/ 11 h 57"/>
                <a:gd name="T12" fmla="*/ 14 w 40"/>
                <a:gd name="T13" fmla="*/ 53 h 57"/>
                <a:gd name="T14" fmla="*/ 8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8" y="57"/>
                  </a:moveTo>
                  <a:cubicBezTo>
                    <a:pt x="7" y="57"/>
                    <a:pt x="6" y="57"/>
                    <a:pt x="4" y="56"/>
                  </a:cubicBezTo>
                  <a:cubicBezTo>
                    <a:pt x="1" y="54"/>
                    <a:pt x="0" y="50"/>
                    <a:pt x="2" y="46"/>
                  </a:cubicBezTo>
                  <a:cubicBezTo>
                    <a:pt x="26" y="4"/>
                    <a:pt x="26" y="4"/>
                    <a:pt x="26" y="4"/>
                  </a:cubicBezTo>
                  <a:cubicBezTo>
                    <a:pt x="28" y="1"/>
                    <a:pt x="32" y="0"/>
                    <a:pt x="36" y="2"/>
                  </a:cubicBezTo>
                  <a:cubicBezTo>
                    <a:pt x="39" y="4"/>
                    <a:pt x="40" y="8"/>
                    <a:pt x="38" y="11"/>
                  </a:cubicBezTo>
                  <a:cubicBezTo>
                    <a:pt x="14" y="53"/>
                    <a:pt x="14" y="53"/>
                    <a:pt x="14" y="53"/>
                  </a:cubicBezTo>
                  <a:cubicBezTo>
                    <a:pt x="13" y="56"/>
                    <a:pt x="10" y="57"/>
                    <a:pt x="8"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11"/>
            <p:cNvSpPr>
              <a:spLocks/>
            </p:cNvSpPr>
            <p:nvPr/>
          </p:nvSpPr>
          <p:spPr bwMode="auto">
            <a:xfrm>
              <a:off x="4843" y="-572"/>
              <a:ext cx="45" cy="31"/>
            </a:xfrm>
            <a:custGeom>
              <a:avLst/>
              <a:gdLst>
                <a:gd name="T0" fmla="*/ 50 w 58"/>
                <a:gd name="T1" fmla="*/ 40 h 40"/>
                <a:gd name="T2" fmla="*/ 46 w 58"/>
                <a:gd name="T3" fmla="*/ 39 h 40"/>
                <a:gd name="T4" fmla="*/ 4 w 58"/>
                <a:gd name="T5" fmla="*/ 14 h 40"/>
                <a:gd name="T6" fmla="*/ 2 w 58"/>
                <a:gd name="T7" fmla="*/ 5 h 40"/>
                <a:gd name="T8" fmla="*/ 11 w 58"/>
                <a:gd name="T9" fmla="*/ 2 h 40"/>
                <a:gd name="T10" fmla="*/ 53 w 58"/>
                <a:gd name="T11" fmla="*/ 27 h 40"/>
                <a:gd name="T12" fmla="*/ 56 w 58"/>
                <a:gd name="T13" fmla="*/ 36 h 40"/>
                <a:gd name="T14" fmla="*/ 50 w 58"/>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0">
                  <a:moveTo>
                    <a:pt x="50" y="40"/>
                  </a:moveTo>
                  <a:cubicBezTo>
                    <a:pt x="49" y="40"/>
                    <a:pt x="48" y="39"/>
                    <a:pt x="46" y="39"/>
                  </a:cubicBezTo>
                  <a:cubicBezTo>
                    <a:pt x="4" y="14"/>
                    <a:pt x="4" y="14"/>
                    <a:pt x="4" y="14"/>
                  </a:cubicBezTo>
                  <a:cubicBezTo>
                    <a:pt x="1" y="13"/>
                    <a:pt x="0" y="8"/>
                    <a:pt x="2" y="5"/>
                  </a:cubicBezTo>
                  <a:cubicBezTo>
                    <a:pt x="4" y="2"/>
                    <a:pt x="8" y="0"/>
                    <a:pt x="11" y="2"/>
                  </a:cubicBezTo>
                  <a:cubicBezTo>
                    <a:pt x="53" y="27"/>
                    <a:pt x="53" y="27"/>
                    <a:pt x="53" y="27"/>
                  </a:cubicBezTo>
                  <a:cubicBezTo>
                    <a:pt x="57" y="29"/>
                    <a:pt x="58" y="33"/>
                    <a:pt x="56" y="36"/>
                  </a:cubicBezTo>
                  <a:cubicBezTo>
                    <a:pt x="55" y="38"/>
                    <a:pt x="52" y="40"/>
                    <a:pt x="50"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12"/>
            <p:cNvSpPr>
              <a:spLocks/>
            </p:cNvSpPr>
            <p:nvPr/>
          </p:nvSpPr>
          <p:spPr bwMode="auto">
            <a:xfrm>
              <a:off x="4450" y="-798"/>
              <a:ext cx="45" cy="30"/>
            </a:xfrm>
            <a:custGeom>
              <a:avLst/>
              <a:gdLst>
                <a:gd name="T0" fmla="*/ 50 w 58"/>
                <a:gd name="T1" fmla="*/ 39 h 39"/>
                <a:gd name="T2" fmla="*/ 46 w 58"/>
                <a:gd name="T3" fmla="*/ 38 h 39"/>
                <a:gd name="T4" fmla="*/ 4 w 58"/>
                <a:gd name="T5" fmla="*/ 14 h 39"/>
                <a:gd name="T6" fmla="*/ 1 w 58"/>
                <a:gd name="T7" fmla="*/ 4 h 39"/>
                <a:gd name="T8" fmla="*/ 11 w 58"/>
                <a:gd name="T9" fmla="*/ 2 h 39"/>
                <a:gd name="T10" fmla="*/ 53 w 58"/>
                <a:gd name="T11" fmla="*/ 26 h 39"/>
                <a:gd name="T12" fmla="*/ 56 w 58"/>
                <a:gd name="T13" fmla="*/ 35 h 39"/>
                <a:gd name="T14" fmla="*/ 50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50" y="39"/>
                  </a:moveTo>
                  <a:cubicBezTo>
                    <a:pt x="48" y="39"/>
                    <a:pt x="47" y="39"/>
                    <a:pt x="46" y="38"/>
                  </a:cubicBezTo>
                  <a:cubicBezTo>
                    <a:pt x="4" y="14"/>
                    <a:pt x="4" y="14"/>
                    <a:pt x="4" y="14"/>
                  </a:cubicBezTo>
                  <a:cubicBezTo>
                    <a:pt x="1" y="12"/>
                    <a:pt x="0" y="7"/>
                    <a:pt x="1" y="4"/>
                  </a:cubicBezTo>
                  <a:cubicBezTo>
                    <a:pt x="3" y="1"/>
                    <a:pt x="8" y="0"/>
                    <a:pt x="11" y="2"/>
                  </a:cubicBezTo>
                  <a:cubicBezTo>
                    <a:pt x="53" y="26"/>
                    <a:pt x="53" y="26"/>
                    <a:pt x="53" y="26"/>
                  </a:cubicBezTo>
                  <a:cubicBezTo>
                    <a:pt x="56" y="28"/>
                    <a:pt x="58" y="32"/>
                    <a:pt x="56" y="35"/>
                  </a:cubicBezTo>
                  <a:cubicBezTo>
                    <a:pt x="54" y="38"/>
                    <a:pt x="52" y="39"/>
                    <a:pt x="5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13"/>
            <p:cNvSpPr>
              <a:spLocks/>
            </p:cNvSpPr>
            <p:nvPr/>
          </p:nvSpPr>
          <p:spPr bwMode="auto">
            <a:xfrm>
              <a:off x="4767" y="-496"/>
              <a:ext cx="31" cy="44"/>
            </a:xfrm>
            <a:custGeom>
              <a:avLst/>
              <a:gdLst>
                <a:gd name="T0" fmla="*/ 32 w 40"/>
                <a:gd name="T1" fmla="*/ 57 h 57"/>
                <a:gd name="T2" fmla="*/ 26 w 40"/>
                <a:gd name="T3" fmla="*/ 54 h 57"/>
                <a:gd name="T4" fmla="*/ 2 w 40"/>
                <a:gd name="T5" fmla="*/ 12 h 57"/>
                <a:gd name="T6" fmla="*/ 4 w 40"/>
                <a:gd name="T7" fmla="*/ 2 h 57"/>
                <a:gd name="T8" fmla="*/ 14 w 40"/>
                <a:gd name="T9" fmla="*/ 5 h 57"/>
                <a:gd name="T10" fmla="*/ 38 w 40"/>
                <a:gd name="T11" fmla="*/ 47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7" y="56"/>
                    <a:pt x="26" y="54"/>
                  </a:cubicBezTo>
                  <a:cubicBezTo>
                    <a:pt x="2" y="12"/>
                    <a:pt x="2" y="12"/>
                    <a:pt x="2" y="12"/>
                  </a:cubicBezTo>
                  <a:cubicBezTo>
                    <a:pt x="0" y="8"/>
                    <a:pt x="1" y="4"/>
                    <a:pt x="4" y="2"/>
                  </a:cubicBezTo>
                  <a:cubicBezTo>
                    <a:pt x="8" y="0"/>
                    <a:pt x="12" y="1"/>
                    <a:pt x="14" y="5"/>
                  </a:cubicBezTo>
                  <a:cubicBezTo>
                    <a:pt x="38" y="47"/>
                    <a:pt x="38" y="47"/>
                    <a:pt x="38" y="47"/>
                  </a:cubicBezTo>
                  <a:cubicBezTo>
                    <a:pt x="40" y="50"/>
                    <a:pt x="39" y="54"/>
                    <a:pt x="36" y="56"/>
                  </a:cubicBezTo>
                  <a:cubicBezTo>
                    <a:pt x="35" y="57"/>
                    <a:pt x="33"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14"/>
            <p:cNvSpPr>
              <a:spLocks/>
            </p:cNvSpPr>
            <p:nvPr/>
          </p:nvSpPr>
          <p:spPr bwMode="auto">
            <a:xfrm>
              <a:off x="4539" y="-888"/>
              <a:ext cx="32" cy="44"/>
            </a:xfrm>
            <a:custGeom>
              <a:avLst/>
              <a:gdLst>
                <a:gd name="T0" fmla="*/ 32 w 40"/>
                <a:gd name="T1" fmla="*/ 57 h 57"/>
                <a:gd name="T2" fmla="*/ 26 w 40"/>
                <a:gd name="T3" fmla="*/ 53 h 57"/>
                <a:gd name="T4" fmla="*/ 2 w 40"/>
                <a:gd name="T5" fmla="*/ 11 h 57"/>
                <a:gd name="T6" fmla="*/ 5 w 40"/>
                <a:gd name="T7" fmla="*/ 2 h 57"/>
                <a:gd name="T8" fmla="*/ 14 w 40"/>
                <a:gd name="T9" fmla="*/ 4 h 57"/>
                <a:gd name="T10" fmla="*/ 39 w 40"/>
                <a:gd name="T11" fmla="*/ 46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8" y="56"/>
                    <a:pt x="26" y="53"/>
                  </a:cubicBezTo>
                  <a:cubicBezTo>
                    <a:pt x="2" y="11"/>
                    <a:pt x="2" y="11"/>
                    <a:pt x="2" y="11"/>
                  </a:cubicBezTo>
                  <a:cubicBezTo>
                    <a:pt x="0" y="8"/>
                    <a:pt x="1" y="4"/>
                    <a:pt x="5" y="2"/>
                  </a:cubicBezTo>
                  <a:cubicBezTo>
                    <a:pt x="8" y="0"/>
                    <a:pt x="12" y="1"/>
                    <a:pt x="14" y="4"/>
                  </a:cubicBezTo>
                  <a:cubicBezTo>
                    <a:pt x="39" y="46"/>
                    <a:pt x="39" y="46"/>
                    <a:pt x="39" y="46"/>
                  </a:cubicBezTo>
                  <a:cubicBezTo>
                    <a:pt x="40" y="50"/>
                    <a:pt x="39" y="54"/>
                    <a:pt x="36" y="56"/>
                  </a:cubicBezTo>
                  <a:cubicBezTo>
                    <a:pt x="35" y="57"/>
                    <a:pt x="34"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5"/>
            <p:cNvSpPr>
              <a:spLocks noEditPoints="1"/>
            </p:cNvSpPr>
            <p:nvPr/>
          </p:nvSpPr>
          <p:spPr bwMode="auto">
            <a:xfrm>
              <a:off x="4420" y="-697"/>
              <a:ext cx="294" cy="278"/>
            </a:xfrm>
            <a:custGeom>
              <a:avLst/>
              <a:gdLst>
                <a:gd name="T0" fmla="*/ 300 w 377"/>
                <a:gd name="T1" fmla="*/ 358 h 358"/>
                <a:gd name="T2" fmla="*/ 300 w 377"/>
                <a:gd name="T3" fmla="*/ 358 h 358"/>
                <a:gd name="T4" fmla="*/ 297 w 377"/>
                <a:gd name="T5" fmla="*/ 358 h 358"/>
                <a:gd name="T6" fmla="*/ 1 w 377"/>
                <a:gd name="T7" fmla="*/ 92 h 358"/>
                <a:gd name="T8" fmla="*/ 4 w 377"/>
                <a:gd name="T9" fmla="*/ 71 h 358"/>
                <a:gd name="T10" fmla="*/ 69 w 377"/>
                <a:gd name="T11" fmla="*/ 0 h 358"/>
                <a:gd name="T12" fmla="*/ 75 w 377"/>
                <a:gd name="T13" fmla="*/ 1 h 358"/>
                <a:gd name="T14" fmla="*/ 117 w 377"/>
                <a:gd name="T15" fmla="*/ 47 h 358"/>
                <a:gd name="T16" fmla="*/ 146 w 377"/>
                <a:gd name="T17" fmla="*/ 98 h 358"/>
                <a:gd name="T18" fmla="*/ 126 w 377"/>
                <a:gd name="T19" fmla="*/ 129 h 358"/>
                <a:gd name="T20" fmla="*/ 105 w 377"/>
                <a:gd name="T21" fmla="*/ 162 h 358"/>
                <a:gd name="T22" fmla="*/ 148 w 377"/>
                <a:gd name="T23" fmla="*/ 219 h 358"/>
                <a:gd name="T24" fmla="*/ 205 w 377"/>
                <a:gd name="T25" fmla="*/ 262 h 358"/>
                <a:gd name="T26" fmla="*/ 238 w 377"/>
                <a:gd name="T27" fmla="*/ 241 h 358"/>
                <a:gd name="T28" fmla="*/ 269 w 377"/>
                <a:gd name="T29" fmla="*/ 221 h 358"/>
                <a:gd name="T30" fmla="*/ 271 w 377"/>
                <a:gd name="T31" fmla="*/ 221 h 358"/>
                <a:gd name="T32" fmla="*/ 366 w 377"/>
                <a:gd name="T33" fmla="*/ 288 h 358"/>
                <a:gd name="T34" fmla="*/ 324 w 377"/>
                <a:gd name="T35" fmla="*/ 349 h 358"/>
                <a:gd name="T36" fmla="*/ 300 w 377"/>
                <a:gd name="T37" fmla="*/ 358 h 358"/>
                <a:gd name="T38" fmla="*/ 69 w 377"/>
                <a:gd name="T39" fmla="*/ 14 h 358"/>
                <a:gd name="T40" fmla="*/ 17 w 377"/>
                <a:gd name="T41" fmla="*/ 77 h 358"/>
                <a:gd name="T42" fmla="*/ 15 w 377"/>
                <a:gd name="T43" fmla="*/ 90 h 358"/>
                <a:gd name="T44" fmla="*/ 298 w 377"/>
                <a:gd name="T45" fmla="*/ 344 h 358"/>
                <a:gd name="T46" fmla="*/ 315 w 377"/>
                <a:gd name="T47" fmla="*/ 338 h 358"/>
                <a:gd name="T48" fmla="*/ 353 w 377"/>
                <a:gd name="T49" fmla="*/ 295 h 358"/>
                <a:gd name="T50" fmla="*/ 272 w 377"/>
                <a:gd name="T51" fmla="*/ 235 h 358"/>
                <a:gd name="T52" fmla="*/ 246 w 377"/>
                <a:gd name="T53" fmla="*/ 252 h 358"/>
                <a:gd name="T54" fmla="*/ 210 w 377"/>
                <a:gd name="T55" fmla="*/ 276 h 358"/>
                <a:gd name="T56" fmla="*/ 205 w 377"/>
                <a:gd name="T57" fmla="*/ 276 h 358"/>
                <a:gd name="T58" fmla="*/ 138 w 377"/>
                <a:gd name="T59" fmla="*/ 229 h 358"/>
                <a:gd name="T60" fmla="*/ 91 w 377"/>
                <a:gd name="T61" fmla="*/ 157 h 358"/>
                <a:gd name="T62" fmla="*/ 115 w 377"/>
                <a:gd name="T63" fmla="*/ 121 h 358"/>
                <a:gd name="T64" fmla="*/ 132 w 377"/>
                <a:gd name="T65" fmla="*/ 95 h 358"/>
                <a:gd name="T66" fmla="*/ 69 w 377"/>
                <a:gd name="T67"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358">
                  <a:moveTo>
                    <a:pt x="300" y="358"/>
                  </a:moveTo>
                  <a:cubicBezTo>
                    <a:pt x="300" y="358"/>
                    <a:pt x="300" y="358"/>
                    <a:pt x="300" y="358"/>
                  </a:cubicBezTo>
                  <a:cubicBezTo>
                    <a:pt x="299" y="358"/>
                    <a:pt x="298" y="358"/>
                    <a:pt x="297" y="358"/>
                  </a:cubicBezTo>
                  <a:cubicBezTo>
                    <a:pt x="149" y="348"/>
                    <a:pt x="27" y="239"/>
                    <a:pt x="1" y="92"/>
                  </a:cubicBezTo>
                  <a:cubicBezTo>
                    <a:pt x="0" y="85"/>
                    <a:pt x="1" y="78"/>
                    <a:pt x="4" y="71"/>
                  </a:cubicBezTo>
                  <a:cubicBezTo>
                    <a:pt x="13" y="50"/>
                    <a:pt x="47" y="0"/>
                    <a:pt x="69" y="0"/>
                  </a:cubicBezTo>
                  <a:cubicBezTo>
                    <a:pt x="71" y="0"/>
                    <a:pt x="73" y="0"/>
                    <a:pt x="75" y="1"/>
                  </a:cubicBezTo>
                  <a:cubicBezTo>
                    <a:pt x="84" y="5"/>
                    <a:pt x="107" y="34"/>
                    <a:pt x="117" y="47"/>
                  </a:cubicBezTo>
                  <a:cubicBezTo>
                    <a:pt x="149" y="89"/>
                    <a:pt x="147" y="95"/>
                    <a:pt x="146" y="98"/>
                  </a:cubicBezTo>
                  <a:cubicBezTo>
                    <a:pt x="145" y="103"/>
                    <a:pt x="139" y="111"/>
                    <a:pt x="126" y="129"/>
                  </a:cubicBezTo>
                  <a:cubicBezTo>
                    <a:pt x="118" y="141"/>
                    <a:pt x="106" y="158"/>
                    <a:pt x="105" y="162"/>
                  </a:cubicBezTo>
                  <a:cubicBezTo>
                    <a:pt x="104" y="167"/>
                    <a:pt x="117" y="188"/>
                    <a:pt x="148" y="219"/>
                  </a:cubicBezTo>
                  <a:cubicBezTo>
                    <a:pt x="176" y="247"/>
                    <a:pt x="198" y="262"/>
                    <a:pt x="205" y="262"/>
                  </a:cubicBezTo>
                  <a:cubicBezTo>
                    <a:pt x="209" y="261"/>
                    <a:pt x="226" y="249"/>
                    <a:pt x="238" y="241"/>
                  </a:cubicBezTo>
                  <a:cubicBezTo>
                    <a:pt x="256" y="228"/>
                    <a:pt x="264" y="222"/>
                    <a:pt x="269" y="221"/>
                  </a:cubicBezTo>
                  <a:cubicBezTo>
                    <a:pt x="269" y="221"/>
                    <a:pt x="270" y="221"/>
                    <a:pt x="271" y="221"/>
                  </a:cubicBezTo>
                  <a:cubicBezTo>
                    <a:pt x="285" y="221"/>
                    <a:pt x="359" y="279"/>
                    <a:pt x="366" y="288"/>
                  </a:cubicBezTo>
                  <a:cubicBezTo>
                    <a:pt x="377" y="304"/>
                    <a:pt x="325" y="349"/>
                    <a:pt x="324" y="349"/>
                  </a:cubicBezTo>
                  <a:cubicBezTo>
                    <a:pt x="317" y="355"/>
                    <a:pt x="309" y="358"/>
                    <a:pt x="300" y="358"/>
                  </a:cubicBezTo>
                  <a:close/>
                  <a:moveTo>
                    <a:pt x="69" y="14"/>
                  </a:moveTo>
                  <a:cubicBezTo>
                    <a:pt x="58" y="14"/>
                    <a:pt x="28" y="50"/>
                    <a:pt x="17" y="77"/>
                  </a:cubicBezTo>
                  <a:cubicBezTo>
                    <a:pt x="15" y="81"/>
                    <a:pt x="14" y="86"/>
                    <a:pt x="15" y="90"/>
                  </a:cubicBezTo>
                  <a:cubicBezTo>
                    <a:pt x="40" y="230"/>
                    <a:pt x="156" y="334"/>
                    <a:pt x="298" y="344"/>
                  </a:cubicBezTo>
                  <a:cubicBezTo>
                    <a:pt x="304" y="344"/>
                    <a:pt x="310" y="342"/>
                    <a:pt x="315" y="338"/>
                  </a:cubicBezTo>
                  <a:cubicBezTo>
                    <a:pt x="334" y="322"/>
                    <a:pt x="351" y="302"/>
                    <a:pt x="353" y="295"/>
                  </a:cubicBezTo>
                  <a:cubicBezTo>
                    <a:pt x="343" y="284"/>
                    <a:pt x="284" y="239"/>
                    <a:pt x="272" y="235"/>
                  </a:cubicBezTo>
                  <a:cubicBezTo>
                    <a:pt x="267" y="237"/>
                    <a:pt x="255" y="246"/>
                    <a:pt x="246" y="252"/>
                  </a:cubicBezTo>
                  <a:cubicBezTo>
                    <a:pt x="227" y="265"/>
                    <a:pt x="216" y="274"/>
                    <a:pt x="210" y="276"/>
                  </a:cubicBezTo>
                  <a:cubicBezTo>
                    <a:pt x="208" y="276"/>
                    <a:pt x="207" y="276"/>
                    <a:pt x="205" y="276"/>
                  </a:cubicBezTo>
                  <a:cubicBezTo>
                    <a:pt x="187" y="276"/>
                    <a:pt x="152" y="243"/>
                    <a:pt x="138" y="229"/>
                  </a:cubicBezTo>
                  <a:cubicBezTo>
                    <a:pt x="92" y="183"/>
                    <a:pt x="89" y="164"/>
                    <a:pt x="91" y="157"/>
                  </a:cubicBezTo>
                  <a:cubicBezTo>
                    <a:pt x="93" y="151"/>
                    <a:pt x="102" y="140"/>
                    <a:pt x="115" y="121"/>
                  </a:cubicBezTo>
                  <a:cubicBezTo>
                    <a:pt x="121" y="112"/>
                    <a:pt x="130" y="100"/>
                    <a:pt x="132" y="95"/>
                  </a:cubicBezTo>
                  <a:cubicBezTo>
                    <a:pt x="127" y="82"/>
                    <a:pt x="79" y="19"/>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5" name="Freeform 19"/>
          <p:cNvSpPr>
            <a:spLocks noEditPoints="1"/>
          </p:cNvSpPr>
          <p:nvPr/>
        </p:nvSpPr>
        <p:spPr bwMode="auto">
          <a:xfrm>
            <a:off x="5840682" y="2888782"/>
            <a:ext cx="971549" cy="973665"/>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23"/>
          <p:cNvSpPr>
            <a:spLocks noEditPoints="1"/>
          </p:cNvSpPr>
          <p:nvPr/>
        </p:nvSpPr>
        <p:spPr bwMode="auto">
          <a:xfrm>
            <a:off x="8448535" y="3772521"/>
            <a:ext cx="551031" cy="750680"/>
          </a:xfrm>
          <a:custGeom>
            <a:avLst/>
            <a:gdLst>
              <a:gd name="T0" fmla="*/ 32 w 465"/>
              <a:gd name="T1" fmla="*/ 633 h 633"/>
              <a:gd name="T2" fmla="*/ 0 w 465"/>
              <a:gd name="T3" fmla="*/ 31 h 633"/>
              <a:gd name="T4" fmla="*/ 433 w 465"/>
              <a:gd name="T5" fmla="*/ 0 h 633"/>
              <a:gd name="T6" fmla="*/ 465 w 465"/>
              <a:gd name="T7" fmla="*/ 602 h 633"/>
              <a:gd name="T8" fmla="*/ 32 w 465"/>
              <a:gd name="T9" fmla="*/ 14 h 633"/>
              <a:gd name="T10" fmla="*/ 14 w 465"/>
              <a:gd name="T11" fmla="*/ 602 h 633"/>
              <a:gd name="T12" fmla="*/ 433 w 465"/>
              <a:gd name="T13" fmla="*/ 619 h 633"/>
              <a:gd name="T14" fmla="*/ 451 w 465"/>
              <a:gd name="T15" fmla="*/ 31 h 633"/>
              <a:gd name="T16" fmla="*/ 32 w 465"/>
              <a:gd name="T17" fmla="*/ 14 h 633"/>
              <a:gd name="T18" fmla="*/ 309 w 465"/>
              <a:gd name="T19" fmla="*/ 516 h 633"/>
              <a:gd name="T20" fmla="*/ 411 w 465"/>
              <a:gd name="T21" fmla="*/ 516 h 633"/>
              <a:gd name="T22" fmla="*/ 360 w 465"/>
              <a:gd name="T23" fmla="*/ 479 h 633"/>
              <a:gd name="T24" fmla="*/ 360 w 465"/>
              <a:gd name="T25" fmla="*/ 552 h 633"/>
              <a:gd name="T26" fmla="*/ 360 w 465"/>
              <a:gd name="T27" fmla="*/ 479 h 633"/>
              <a:gd name="T28" fmla="*/ 182 w 465"/>
              <a:gd name="T29" fmla="*/ 516 h 633"/>
              <a:gd name="T30" fmla="*/ 283 w 465"/>
              <a:gd name="T31" fmla="*/ 516 h 633"/>
              <a:gd name="T32" fmla="*/ 232 w 465"/>
              <a:gd name="T33" fmla="*/ 479 h 633"/>
              <a:gd name="T34" fmla="*/ 232 w 465"/>
              <a:gd name="T35" fmla="*/ 552 h 633"/>
              <a:gd name="T36" fmla="*/ 232 w 465"/>
              <a:gd name="T37" fmla="*/ 479 h 633"/>
              <a:gd name="T38" fmla="*/ 54 w 465"/>
              <a:gd name="T39" fmla="*/ 516 h 633"/>
              <a:gd name="T40" fmla="*/ 156 w 465"/>
              <a:gd name="T41" fmla="*/ 516 h 633"/>
              <a:gd name="T42" fmla="*/ 105 w 465"/>
              <a:gd name="T43" fmla="*/ 479 h 633"/>
              <a:gd name="T44" fmla="*/ 105 w 465"/>
              <a:gd name="T45" fmla="*/ 552 h 633"/>
              <a:gd name="T46" fmla="*/ 105 w 465"/>
              <a:gd name="T47" fmla="*/ 479 h 633"/>
              <a:gd name="T48" fmla="*/ 309 w 465"/>
              <a:gd name="T49" fmla="*/ 389 h 633"/>
              <a:gd name="T50" fmla="*/ 411 w 465"/>
              <a:gd name="T51" fmla="*/ 389 h 633"/>
              <a:gd name="T52" fmla="*/ 360 w 465"/>
              <a:gd name="T53" fmla="*/ 352 h 633"/>
              <a:gd name="T54" fmla="*/ 360 w 465"/>
              <a:gd name="T55" fmla="*/ 426 h 633"/>
              <a:gd name="T56" fmla="*/ 360 w 465"/>
              <a:gd name="T57" fmla="*/ 352 h 633"/>
              <a:gd name="T58" fmla="*/ 182 w 465"/>
              <a:gd name="T59" fmla="*/ 389 h 633"/>
              <a:gd name="T60" fmla="*/ 283 w 465"/>
              <a:gd name="T61" fmla="*/ 389 h 633"/>
              <a:gd name="T62" fmla="*/ 232 w 465"/>
              <a:gd name="T63" fmla="*/ 352 h 633"/>
              <a:gd name="T64" fmla="*/ 232 w 465"/>
              <a:gd name="T65" fmla="*/ 426 h 633"/>
              <a:gd name="T66" fmla="*/ 232 w 465"/>
              <a:gd name="T67" fmla="*/ 352 h 633"/>
              <a:gd name="T68" fmla="*/ 54 w 465"/>
              <a:gd name="T69" fmla="*/ 389 h 633"/>
              <a:gd name="T70" fmla="*/ 156 w 465"/>
              <a:gd name="T71" fmla="*/ 389 h 633"/>
              <a:gd name="T72" fmla="*/ 105 w 465"/>
              <a:gd name="T73" fmla="*/ 352 h 633"/>
              <a:gd name="T74" fmla="*/ 105 w 465"/>
              <a:gd name="T75" fmla="*/ 426 h 633"/>
              <a:gd name="T76" fmla="*/ 105 w 465"/>
              <a:gd name="T77" fmla="*/ 352 h 633"/>
              <a:gd name="T78" fmla="*/ 309 w 465"/>
              <a:gd name="T79" fmla="*/ 262 h 633"/>
              <a:gd name="T80" fmla="*/ 411 w 465"/>
              <a:gd name="T81" fmla="*/ 262 h 633"/>
              <a:gd name="T82" fmla="*/ 360 w 465"/>
              <a:gd name="T83" fmla="*/ 226 h 633"/>
              <a:gd name="T84" fmla="*/ 360 w 465"/>
              <a:gd name="T85" fmla="*/ 299 h 633"/>
              <a:gd name="T86" fmla="*/ 360 w 465"/>
              <a:gd name="T87" fmla="*/ 226 h 633"/>
              <a:gd name="T88" fmla="*/ 182 w 465"/>
              <a:gd name="T89" fmla="*/ 262 h 633"/>
              <a:gd name="T90" fmla="*/ 283 w 465"/>
              <a:gd name="T91" fmla="*/ 262 h 633"/>
              <a:gd name="T92" fmla="*/ 232 w 465"/>
              <a:gd name="T93" fmla="*/ 226 h 633"/>
              <a:gd name="T94" fmla="*/ 232 w 465"/>
              <a:gd name="T95" fmla="*/ 299 h 633"/>
              <a:gd name="T96" fmla="*/ 232 w 465"/>
              <a:gd name="T97" fmla="*/ 226 h 633"/>
              <a:gd name="T98" fmla="*/ 54 w 465"/>
              <a:gd name="T99" fmla="*/ 262 h 633"/>
              <a:gd name="T100" fmla="*/ 156 w 465"/>
              <a:gd name="T101" fmla="*/ 262 h 633"/>
              <a:gd name="T102" fmla="*/ 105 w 465"/>
              <a:gd name="T103" fmla="*/ 226 h 633"/>
              <a:gd name="T104" fmla="*/ 105 w 465"/>
              <a:gd name="T105" fmla="*/ 299 h 633"/>
              <a:gd name="T106" fmla="*/ 105 w 465"/>
              <a:gd name="T107" fmla="*/ 226 h 633"/>
              <a:gd name="T108" fmla="*/ 105 w 465"/>
              <a:gd name="T109" fmla="*/ 168 h 633"/>
              <a:gd name="T110" fmla="*/ 105 w 465"/>
              <a:gd name="T111" fmla="*/ 66 h 633"/>
              <a:gd name="T112" fmla="*/ 411 w 465"/>
              <a:gd name="T113" fmla="*/ 117 h 633"/>
              <a:gd name="T114" fmla="*/ 105 w 465"/>
              <a:gd name="T115" fmla="*/ 80 h 633"/>
              <a:gd name="T116" fmla="*/ 105 w 465"/>
              <a:gd name="T117" fmla="*/ 154 h 633"/>
              <a:gd name="T118" fmla="*/ 397 w 465"/>
              <a:gd name="T119" fmla="*/ 117 h 633"/>
              <a:gd name="T120" fmla="*/ 105 w 465"/>
              <a:gd name="T121" fmla="*/ 8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633">
                <a:moveTo>
                  <a:pt x="433" y="633"/>
                </a:moveTo>
                <a:cubicBezTo>
                  <a:pt x="32" y="633"/>
                  <a:pt x="32" y="633"/>
                  <a:pt x="32" y="633"/>
                </a:cubicBezTo>
                <a:cubicBezTo>
                  <a:pt x="14" y="633"/>
                  <a:pt x="0" y="619"/>
                  <a:pt x="0" y="602"/>
                </a:cubicBezTo>
                <a:cubicBezTo>
                  <a:pt x="0" y="31"/>
                  <a:pt x="0" y="31"/>
                  <a:pt x="0" y="31"/>
                </a:cubicBezTo>
                <a:cubicBezTo>
                  <a:pt x="0" y="14"/>
                  <a:pt x="14" y="0"/>
                  <a:pt x="32" y="0"/>
                </a:cubicBezTo>
                <a:cubicBezTo>
                  <a:pt x="433" y="0"/>
                  <a:pt x="433" y="0"/>
                  <a:pt x="433" y="0"/>
                </a:cubicBezTo>
                <a:cubicBezTo>
                  <a:pt x="451" y="0"/>
                  <a:pt x="465" y="14"/>
                  <a:pt x="465" y="31"/>
                </a:cubicBezTo>
                <a:cubicBezTo>
                  <a:pt x="465" y="602"/>
                  <a:pt x="465" y="602"/>
                  <a:pt x="465" y="602"/>
                </a:cubicBezTo>
                <a:cubicBezTo>
                  <a:pt x="465" y="619"/>
                  <a:pt x="451" y="633"/>
                  <a:pt x="433" y="633"/>
                </a:cubicBezTo>
                <a:close/>
                <a:moveTo>
                  <a:pt x="32" y="14"/>
                </a:moveTo>
                <a:cubicBezTo>
                  <a:pt x="22" y="14"/>
                  <a:pt x="14" y="22"/>
                  <a:pt x="14" y="31"/>
                </a:cubicBezTo>
                <a:cubicBezTo>
                  <a:pt x="14" y="602"/>
                  <a:pt x="14" y="602"/>
                  <a:pt x="14" y="602"/>
                </a:cubicBezTo>
                <a:cubicBezTo>
                  <a:pt x="14" y="611"/>
                  <a:pt x="22" y="619"/>
                  <a:pt x="32" y="619"/>
                </a:cubicBezTo>
                <a:cubicBezTo>
                  <a:pt x="433" y="619"/>
                  <a:pt x="433" y="619"/>
                  <a:pt x="433" y="619"/>
                </a:cubicBezTo>
                <a:cubicBezTo>
                  <a:pt x="443" y="619"/>
                  <a:pt x="451" y="611"/>
                  <a:pt x="451" y="602"/>
                </a:cubicBezTo>
                <a:cubicBezTo>
                  <a:pt x="451" y="31"/>
                  <a:pt x="451" y="31"/>
                  <a:pt x="451" y="31"/>
                </a:cubicBezTo>
                <a:cubicBezTo>
                  <a:pt x="451" y="22"/>
                  <a:pt x="443" y="14"/>
                  <a:pt x="433" y="14"/>
                </a:cubicBezTo>
                <a:lnTo>
                  <a:pt x="32" y="14"/>
                </a:lnTo>
                <a:close/>
                <a:moveTo>
                  <a:pt x="360" y="566"/>
                </a:moveTo>
                <a:cubicBezTo>
                  <a:pt x="332" y="566"/>
                  <a:pt x="309" y="544"/>
                  <a:pt x="309" y="516"/>
                </a:cubicBezTo>
                <a:cubicBezTo>
                  <a:pt x="309" y="488"/>
                  <a:pt x="332" y="465"/>
                  <a:pt x="360" y="465"/>
                </a:cubicBezTo>
                <a:cubicBezTo>
                  <a:pt x="388" y="465"/>
                  <a:pt x="411" y="488"/>
                  <a:pt x="411" y="516"/>
                </a:cubicBezTo>
                <a:cubicBezTo>
                  <a:pt x="411" y="544"/>
                  <a:pt x="388" y="566"/>
                  <a:pt x="360" y="566"/>
                </a:cubicBezTo>
                <a:close/>
                <a:moveTo>
                  <a:pt x="360" y="479"/>
                </a:moveTo>
                <a:cubicBezTo>
                  <a:pt x="340" y="479"/>
                  <a:pt x="323" y="495"/>
                  <a:pt x="323" y="516"/>
                </a:cubicBezTo>
                <a:cubicBezTo>
                  <a:pt x="323" y="536"/>
                  <a:pt x="340" y="552"/>
                  <a:pt x="360" y="552"/>
                </a:cubicBezTo>
                <a:cubicBezTo>
                  <a:pt x="380" y="552"/>
                  <a:pt x="397" y="536"/>
                  <a:pt x="397" y="516"/>
                </a:cubicBezTo>
                <a:cubicBezTo>
                  <a:pt x="397" y="495"/>
                  <a:pt x="380" y="479"/>
                  <a:pt x="360" y="479"/>
                </a:cubicBezTo>
                <a:close/>
                <a:moveTo>
                  <a:pt x="232" y="566"/>
                </a:moveTo>
                <a:cubicBezTo>
                  <a:pt x="204" y="566"/>
                  <a:pt x="182" y="544"/>
                  <a:pt x="182" y="516"/>
                </a:cubicBezTo>
                <a:cubicBezTo>
                  <a:pt x="182" y="488"/>
                  <a:pt x="204" y="465"/>
                  <a:pt x="232" y="465"/>
                </a:cubicBezTo>
                <a:cubicBezTo>
                  <a:pt x="260" y="465"/>
                  <a:pt x="283" y="488"/>
                  <a:pt x="283" y="516"/>
                </a:cubicBezTo>
                <a:cubicBezTo>
                  <a:pt x="283" y="544"/>
                  <a:pt x="260" y="566"/>
                  <a:pt x="232" y="566"/>
                </a:cubicBezTo>
                <a:close/>
                <a:moveTo>
                  <a:pt x="232" y="479"/>
                </a:moveTo>
                <a:cubicBezTo>
                  <a:pt x="212" y="479"/>
                  <a:pt x="196" y="495"/>
                  <a:pt x="196" y="516"/>
                </a:cubicBezTo>
                <a:cubicBezTo>
                  <a:pt x="196" y="536"/>
                  <a:pt x="212" y="552"/>
                  <a:pt x="232" y="552"/>
                </a:cubicBezTo>
                <a:cubicBezTo>
                  <a:pt x="253" y="552"/>
                  <a:pt x="269" y="536"/>
                  <a:pt x="269" y="516"/>
                </a:cubicBezTo>
                <a:cubicBezTo>
                  <a:pt x="269" y="495"/>
                  <a:pt x="253" y="479"/>
                  <a:pt x="232" y="479"/>
                </a:cubicBezTo>
                <a:close/>
                <a:moveTo>
                  <a:pt x="105" y="566"/>
                </a:moveTo>
                <a:cubicBezTo>
                  <a:pt x="77" y="566"/>
                  <a:pt x="54" y="544"/>
                  <a:pt x="54" y="516"/>
                </a:cubicBezTo>
                <a:cubicBezTo>
                  <a:pt x="54" y="488"/>
                  <a:pt x="77" y="465"/>
                  <a:pt x="105" y="465"/>
                </a:cubicBezTo>
                <a:cubicBezTo>
                  <a:pt x="133" y="465"/>
                  <a:pt x="156" y="488"/>
                  <a:pt x="156" y="516"/>
                </a:cubicBezTo>
                <a:cubicBezTo>
                  <a:pt x="156" y="544"/>
                  <a:pt x="133" y="566"/>
                  <a:pt x="105" y="566"/>
                </a:cubicBezTo>
                <a:close/>
                <a:moveTo>
                  <a:pt x="105" y="479"/>
                </a:moveTo>
                <a:cubicBezTo>
                  <a:pt x="85" y="479"/>
                  <a:pt x="68" y="495"/>
                  <a:pt x="68" y="516"/>
                </a:cubicBezTo>
                <a:cubicBezTo>
                  <a:pt x="68" y="536"/>
                  <a:pt x="85" y="552"/>
                  <a:pt x="105" y="552"/>
                </a:cubicBezTo>
                <a:cubicBezTo>
                  <a:pt x="125" y="552"/>
                  <a:pt x="142" y="536"/>
                  <a:pt x="142" y="516"/>
                </a:cubicBezTo>
                <a:cubicBezTo>
                  <a:pt x="142" y="495"/>
                  <a:pt x="125" y="479"/>
                  <a:pt x="105" y="479"/>
                </a:cubicBezTo>
                <a:close/>
                <a:moveTo>
                  <a:pt x="360" y="440"/>
                </a:moveTo>
                <a:cubicBezTo>
                  <a:pt x="332" y="440"/>
                  <a:pt x="309" y="417"/>
                  <a:pt x="309" y="389"/>
                </a:cubicBezTo>
                <a:cubicBezTo>
                  <a:pt x="309" y="361"/>
                  <a:pt x="332" y="338"/>
                  <a:pt x="360" y="338"/>
                </a:cubicBezTo>
                <a:cubicBezTo>
                  <a:pt x="388" y="338"/>
                  <a:pt x="411" y="361"/>
                  <a:pt x="411" y="389"/>
                </a:cubicBezTo>
                <a:cubicBezTo>
                  <a:pt x="411" y="417"/>
                  <a:pt x="388" y="440"/>
                  <a:pt x="360" y="440"/>
                </a:cubicBezTo>
                <a:close/>
                <a:moveTo>
                  <a:pt x="360" y="352"/>
                </a:moveTo>
                <a:cubicBezTo>
                  <a:pt x="340" y="352"/>
                  <a:pt x="323" y="369"/>
                  <a:pt x="323" y="389"/>
                </a:cubicBezTo>
                <a:cubicBezTo>
                  <a:pt x="323" y="409"/>
                  <a:pt x="340" y="426"/>
                  <a:pt x="360" y="426"/>
                </a:cubicBezTo>
                <a:cubicBezTo>
                  <a:pt x="380" y="426"/>
                  <a:pt x="397" y="409"/>
                  <a:pt x="397" y="389"/>
                </a:cubicBezTo>
                <a:cubicBezTo>
                  <a:pt x="397" y="369"/>
                  <a:pt x="380" y="352"/>
                  <a:pt x="360" y="352"/>
                </a:cubicBezTo>
                <a:close/>
                <a:moveTo>
                  <a:pt x="232" y="440"/>
                </a:moveTo>
                <a:cubicBezTo>
                  <a:pt x="204" y="440"/>
                  <a:pt x="182" y="417"/>
                  <a:pt x="182" y="389"/>
                </a:cubicBezTo>
                <a:cubicBezTo>
                  <a:pt x="182" y="361"/>
                  <a:pt x="204" y="338"/>
                  <a:pt x="232" y="338"/>
                </a:cubicBezTo>
                <a:cubicBezTo>
                  <a:pt x="260" y="338"/>
                  <a:pt x="283" y="361"/>
                  <a:pt x="283" y="389"/>
                </a:cubicBezTo>
                <a:cubicBezTo>
                  <a:pt x="283" y="417"/>
                  <a:pt x="260" y="440"/>
                  <a:pt x="232" y="440"/>
                </a:cubicBezTo>
                <a:close/>
                <a:moveTo>
                  <a:pt x="232" y="352"/>
                </a:moveTo>
                <a:cubicBezTo>
                  <a:pt x="212" y="352"/>
                  <a:pt x="196" y="369"/>
                  <a:pt x="196" y="389"/>
                </a:cubicBezTo>
                <a:cubicBezTo>
                  <a:pt x="196" y="409"/>
                  <a:pt x="212" y="426"/>
                  <a:pt x="232" y="426"/>
                </a:cubicBezTo>
                <a:cubicBezTo>
                  <a:pt x="253" y="426"/>
                  <a:pt x="269" y="409"/>
                  <a:pt x="269" y="389"/>
                </a:cubicBezTo>
                <a:cubicBezTo>
                  <a:pt x="269" y="369"/>
                  <a:pt x="253" y="352"/>
                  <a:pt x="232" y="352"/>
                </a:cubicBezTo>
                <a:close/>
                <a:moveTo>
                  <a:pt x="105" y="440"/>
                </a:moveTo>
                <a:cubicBezTo>
                  <a:pt x="77" y="440"/>
                  <a:pt x="54" y="417"/>
                  <a:pt x="54" y="389"/>
                </a:cubicBezTo>
                <a:cubicBezTo>
                  <a:pt x="54" y="361"/>
                  <a:pt x="77" y="338"/>
                  <a:pt x="105" y="338"/>
                </a:cubicBezTo>
                <a:cubicBezTo>
                  <a:pt x="133" y="338"/>
                  <a:pt x="156" y="361"/>
                  <a:pt x="156" y="389"/>
                </a:cubicBezTo>
                <a:cubicBezTo>
                  <a:pt x="156" y="417"/>
                  <a:pt x="133" y="440"/>
                  <a:pt x="105" y="440"/>
                </a:cubicBezTo>
                <a:close/>
                <a:moveTo>
                  <a:pt x="105" y="352"/>
                </a:moveTo>
                <a:cubicBezTo>
                  <a:pt x="85" y="352"/>
                  <a:pt x="68" y="369"/>
                  <a:pt x="68" y="389"/>
                </a:cubicBezTo>
                <a:cubicBezTo>
                  <a:pt x="68" y="409"/>
                  <a:pt x="85" y="426"/>
                  <a:pt x="105" y="426"/>
                </a:cubicBezTo>
                <a:cubicBezTo>
                  <a:pt x="125" y="426"/>
                  <a:pt x="142" y="409"/>
                  <a:pt x="142" y="389"/>
                </a:cubicBezTo>
                <a:cubicBezTo>
                  <a:pt x="142" y="369"/>
                  <a:pt x="125" y="352"/>
                  <a:pt x="105" y="352"/>
                </a:cubicBezTo>
                <a:close/>
                <a:moveTo>
                  <a:pt x="360" y="313"/>
                </a:moveTo>
                <a:cubicBezTo>
                  <a:pt x="332" y="313"/>
                  <a:pt x="309" y="290"/>
                  <a:pt x="309" y="262"/>
                </a:cubicBezTo>
                <a:cubicBezTo>
                  <a:pt x="309" y="234"/>
                  <a:pt x="332" y="212"/>
                  <a:pt x="360" y="212"/>
                </a:cubicBezTo>
                <a:cubicBezTo>
                  <a:pt x="388" y="212"/>
                  <a:pt x="411" y="234"/>
                  <a:pt x="411" y="262"/>
                </a:cubicBezTo>
                <a:cubicBezTo>
                  <a:pt x="411" y="290"/>
                  <a:pt x="388" y="313"/>
                  <a:pt x="360" y="313"/>
                </a:cubicBezTo>
                <a:close/>
                <a:moveTo>
                  <a:pt x="360" y="226"/>
                </a:moveTo>
                <a:cubicBezTo>
                  <a:pt x="340" y="226"/>
                  <a:pt x="323" y="242"/>
                  <a:pt x="323" y="262"/>
                </a:cubicBezTo>
                <a:cubicBezTo>
                  <a:pt x="323" y="283"/>
                  <a:pt x="340" y="299"/>
                  <a:pt x="360" y="299"/>
                </a:cubicBezTo>
                <a:cubicBezTo>
                  <a:pt x="380" y="299"/>
                  <a:pt x="397" y="283"/>
                  <a:pt x="397" y="262"/>
                </a:cubicBezTo>
                <a:cubicBezTo>
                  <a:pt x="397" y="242"/>
                  <a:pt x="380" y="226"/>
                  <a:pt x="360" y="226"/>
                </a:cubicBezTo>
                <a:close/>
                <a:moveTo>
                  <a:pt x="232" y="313"/>
                </a:moveTo>
                <a:cubicBezTo>
                  <a:pt x="204" y="313"/>
                  <a:pt x="182" y="290"/>
                  <a:pt x="182" y="262"/>
                </a:cubicBezTo>
                <a:cubicBezTo>
                  <a:pt x="182" y="234"/>
                  <a:pt x="204" y="212"/>
                  <a:pt x="232" y="212"/>
                </a:cubicBezTo>
                <a:cubicBezTo>
                  <a:pt x="260" y="212"/>
                  <a:pt x="283" y="234"/>
                  <a:pt x="283" y="262"/>
                </a:cubicBezTo>
                <a:cubicBezTo>
                  <a:pt x="283" y="290"/>
                  <a:pt x="260" y="313"/>
                  <a:pt x="232" y="313"/>
                </a:cubicBezTo>
                <a:close/>
                <a:moveTo>
                  <a:pt x="232" y="226"/>
                </a:moveTo>
                <a:cubicBezTo>
                  <a:pt x="212" y="226"/>
                  <a:pt x="196" y="242"/>
                  <a:pt x="196" y="262"/>
                </a:cubicBezTo>
                <a:cubicBezTo>
                  <a:pt x="196" y="283"/>
                  <a:pt x="212" y="299"/>
                  <a:pt x="232" y="299"/>
                </a:cubicBezTo>
                <a:cubicBezTo>
                  <a:pt x="253" y="299"/>
                  <a:pt x="269" y="283"/>
                  <a:pt x="269" y="262"/>
                </a:cubicBezTo>
                <a:cubicBezTo>
                  <a:pt x="269" y="242"/>
                  <a:pt x="253" y="226"/>
                  <a:pt x="232" y="226"/>
                </a:cubicBezTo>
                <a:close/>
                <a:moveTo>
                  <a:pt x="105" y="313"/>
                </a:moveTo>
                <a:cubicBezTo>
                  <a:pt x="77" y="313"/>
                  <a:pt x="54" y="290"/>
                  <a:pt x="54" y="262"/>
                </a:cubicBezTo>
                <a:cubicBezTo>
                  <a:pt x="54" y="234"/>
                  <a:pt x="77" y="212"/>
                  <a:pt x="105" y="212"/>
                </a:cubicBezTo>
                <a:cubicBezTo>
                  <a:pt x="133" y="212"/>
                  <a:pt x="156" y="234"/>
                  <a:pt x="156" y="262"/>
                </a:cubicBezTo>
                <a:cubicBezTo>
                  <a:pt x="156" y="290"/>
                  <a:pt x="133" y="313"/>
                  <a:pt x="105" y="313"/>
                </a:cubicBezTo>
                <a:close/>
                <a:moveTo>
                  <a:pt x="105" y="226"/>
                </a:moveTo>
                <a:cubicBezTo>
                  <a:pt x="85" y="226"/>
                  <a:pt x="68" y="242"/>
                  <a:pt x="68" y="262"/>
                </a:cubicBezTo>
                <a:cubicBezTo>
                  <a:pt x="68" y="283"/>
                  <a:pt x="85" y="299"/>
                  <a:pt x="105" y="299"/>
                </a:cubicBezTo>
                <a:cubicBezTo>
                  <a:pt x="125" y="299"/>
                  <a:pt x="142" y="283"/>
                  <a:pt x="142" y="262"/>
                </a:cubicBezTo>
                <a:cubicBezTo>
                  <a:pt x="142" y="242"/>
                  <a:pt x="125" y="226"/>
                  <a:pt x="105" y="226"/>
                </a:cubicBezTo>
                <a:close/>
                <a:moveTo>
                  <a:pt x="360" y="168"/>
                </a:moveTo>
                <a:cubicBezTo>
                  <a:pt x="105" y="168"/>
                  <a:pt x="105" y="168"/>
                  <a:pt x="105" y="168"/>
                </a:cubicBezTo>
                <a:cubicBezTo>
                  <a:pt x="77" y="168"/>
                  <a:pt x="54" y="145"/>
                  <a:pt x="54" y="117"/>
                </a:cubicBezTo>
                <a:cubicBezTo>
                  <a:pt x="54" y="89"/>
                  <a:pt x="77" y="66"/>
                  <a:pt x="105" y="66"/>
                </a:cubicBezTo>
                <a:cubicBezTo>
                  <a:pt x="360" y="66"/>
                  <a:pt x="360" y="66"/>
                  <a:pt x="360" y="66"/>
                </a:cubicBezTo>
                <a:cubicBezTo>
                  <a:pt x="388" y="66"/>
                  <a:pt x="411" y="89"/>
                  <a:pt x="411" y="117"/>
                </a:cubicBezTo>
                <a:cubicBezTo>
                  <a:pt x="411" y="145"/>
                  <a:pt x="388" y="168"/>
                  <a:pt x="360" y="168"/>
                </a:cubicBezTo>
                <a:close/>
                <a:moveTo>
                  <a:pt x="105" y="80"/>
                </a:moveTo>
                <a:cubicBezTo>
                  <a:pt x="85" y="80"/>
                  <a:pt x="68" y="97"/>
                  <a:pt x="68" y="117"/>
                </a:cubicBezTo>
                <a:cubicBezTo>
                  <a:pt x="68" y="137"/>
                  <a:pt x="85" y="154"/>
                  <a:pt x="105" y="154"/>
                </a:cubicBezTo>
                <a:cubicBezTo>
                  <a:pt x="360" y="154"/>
                  <a:pt x="360" y="154"/>
                  <a:pt x="360" y="154"/>
                </a:cubicBezTo>
                <a:cubicBezTo>
                  <a:pt x="380" y="154"/>
                  <a:pt x="397" y="137"/>
                  <a:pt x="397" y="117"/>
                </a:cubicBezTo>
                <a:cubicBezTo>
                  <a:pt x="397" y="97"/>
                  <a:pt x="380" y="80"/>
                  <a:pt x="360" y="80"/>
                </a:cubicBezTo>
                <a:lnTo>
                  <a:pt x="105" y="8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5" name="Freeform 8"/>
          <p:cNvSpPr>
            <a:spLocks/>
          </p:cNvSpPr>
          <p:nvPr/>
        </p:nvSpPr>
        <p:spPr bwMode="auto">
          <a:xfrm>
            <a:off x="8969475" y="1779713"/>
            <a:ext cx="2168411" cy="2141227"/>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5">
              <a:alpha val="60000"/>
            </a:schemeClr>
          </a:solidFill>
          <a:ln w="19050" cap="rnd">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6" name="Rectangle 65"/>
          <p:cNvSpPr/>
          <p:nvPr/>
        </p:nvSpPr>
        <p:spPr>
          <a:xfrm>
            <a:off x="9530145" y="3031555"/>
            <a:ext cx="1047082" cy="494238"/>
          </a:xfrm>
          <a:prstGeom prst="rect">
            <a:avLst/>
          </a:prstGeom>
        </p:spPr>
        <p:txBody>
          <a:bodyPr wrap="none">
            <a:spAutoFit/>
          </a:bodyPr>
          <a:lstStyle/>
          <a:p>
            <a:pPr algn="ctr">
              <a:lnSpc>
                <a:spcPct val="89000"/>
              </a:lnSpc>
            </a:pPr>
            <a:r>
              <a:rPr lang="en-US" sz="1467" dirty="0">
                <a:solidFill>
                  <a:srgbClr val="FFFFFF"/>
                </a:solidFill>
              </a:rPr>
              <a:t> xx </a:t>
            </a:r>
            <a:r>
              <a:rPr lang="en-US" sz="1467" dirty="0" err="1">
                <a:solidFill>
                  <a:srgbClr val="FFFFFF"/>
                </a:solidFill>
              </a:rPr>
              <a:t>xx</a:t>
            </a:r>
            <a:r>
              <a:rPr lang="en-US" sz="1467" dirty="0">
                <a:solidFill>
                  <a:srgbClr val="FFFFFF"/>
                </a:solidFill>
              </a:rPr>
              <a:t> </a:t>
            </a:r>
            <a:r>
              <a:rPr lang="en-US" sz="1467" dirty="0" err="1">
                <a:solidFill>
                  <a:srgbClr val="FFFFFF"/>
                </a:solidFill>
              </a:rPr>
              <a:t>xx</a:t>
            </a:r>
            <a:r>
              <a:rPr lang="en-US" sz="1467" dirty="0">
                <a:solidFill>
                  <a:srgbClr val="FFFFFF"/>
                </a:solidFill>
              </a:rPr>
              <a:t> x </a:t>
            </a:r>
          </a:p>
          <a:p>
            <a:pPr algn="ctr">
              <a:lnSpc>
                <a:spcPct val="89000"/>
              </a:lnSpc>
            </a:pPr>
            <a:r>
              <a:rPr lang="en-US" sz="1467" dirty="0" err="1">
                <a:solidFill>
                  <a:srgbClr val="FFFFFF"/>
                </a:solidFill>
              </a:rPr>
              <a:t>xxxxxx</a:t>
            </a:r>
            <a:endParaRPr lang="en-US" sz="1467" dirty="0">
              <a:solidFill>
                <a:srgbClr val="FFFFFF"/>
              </a:solidFill>
            </a:endParaRPr>
          </a:p>
        </p:txBody>
      </p:sp>
      <p:grpSp>
        <p:nvGrpSpPr>
          <p:cNvPr id="70" name="Group 26"/>
          <p:cNvGrpSpPr>
            <a:grpSpLocks noChangeAspect="1"/>
          </p:cNvGrpSpPr>
          <p:nvPr/>
        </p:nvGrpSpPr>
        <p:grpSpPr bwMode="auto">
          <a:xfrm>
            <a:off x="9775305" y="2201965"/>
            <a:ext cx="608225" cy="778208"/>
            <a:chOff x="4138" y="-543"/>
            <a:chExt cx="229" cy="293"/>
          </a:xfrm>
        </p:grpSpPr>
        <p:sp>
          <p:nvSpPr>
            <p:cNvPr id="72" name="Freeform 27"/>
            <p:cNvSpPr>
              <a:spLocks/>
            </p:cNvSpPr>
            <p:nvPr/>
          </p:nvSpPr>
          <p:spPr bwMode="auto">
            <a:xfrm>
              <a:off x="4162" y="-470"/>
              <a:ext cx="205" cy="220"/>
            </a:xfrm>
            <a:custGeom>
              <a:avLst/>
              <a:gdLst>
                <a:gd name="T0" fmla="*/ 0 w 1802"/>
                <a:gd name="T1" fmla="*/ 1937 h 1937"/>
                <a:gd name="T2" fmla="*/ 0 w 1802"/>
                <a:gd name="T3" fmla="*/ 1937 h 1937"/>
                <a:gd name="T4" fmla="*/ 1343 w 1802"/>
                <a:gd name="T5" fmla="*/ 719 h 1937"/>
                <a:gd name="T6" fmla="*/ 1802 w 1802"/>
                <a:gd name="T7" fmla="*/ 0 h 1937"/>
              </a:gdLst>
              <a:ahLst/>
              <a:cxnLst>
                <a:cxn ang="0">
                  <a:pos x="T0" y="T1"/>
                </a:cxn>
                <a:cxn ang="0">
                  <a:pos x="T2" y="T3"/>
                </a:cxn>
                <a:cxn ang="0">
                  <a:pos x="T4" y="T5"/>
                </a:cxn>
                <a:cxn ang="0">
                  <a:pos x="T6" y="T7"/>
                </a:cxn>
              </a:cxnLst>
              <a:rect l="0" t="0" r="r" b="b"/>
              <a:pathLst>
                <a:path w="1802" h="1937">
                  <a:moveTo>
                    <a:pt x="0" y="1937"/>
                  </a:moveTo>
                  <a:lnTo>
                    <a:pt x="0" y="1937"/>
                  </a:lnTo>
                  <a:lnTo>
                    <a:pt x="1343" y="719"/>
                  </a:lnTo>
                  <a:lnTo>
                    <a:pt x="180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8"/>
            <p:cNvSpPr>
              <a:spLocks/>
            </p:cNvSpPr>
            <p:nvPr/>
          </p:nvSpPr>
          <p:spPr bwMode="auto">
            <a:xfrm>
              <a:off x="4138" y="-543"/>
              <a:ext cx="105" cy="293"/>
            </a:xfrm>
            <a:custGeom>
              <a:avLst/>
              <a:gdLst>
                <a:gd name="T0" fmla="*/ 928 w 928"/>
                <a:gd name="T1" fmla="*/ 0 h 2575"/>
                <a:gd name="T2" fmla="*/ 928 w 928"/>
                <a:gd name="T3" fmla="*/ 0 h 2575"/>
                <a:gd name="T4" fmla="*/ 507 w 928"/>
                <a:gd name="T5" fmla="*/ 691 h 2575"/>
                <a:gd name="T6" fmla="*/ 0 w 928"/>
                <a:gd name="T7" fmla="*/ 2575 h 2575"/>
              </a:gdLst>
              <a:ahLst/>
              <a:cxnLst>
                <a:cxn ang="0">
                  <a:pos x="T0" y="T1"/>
                </a:cxn>
                <a:cxn ang="0">
                  <a:pos x="T2" y="T3"/>
                </a:cxn>
                <a:cxn ang="0">
                  <a:pos x="T4" y="T5"/>
                </a:cxn>
                <a:cxn ang="0">
                  <a:pos x="T6" y="T7"/>
                </a:cxn>
              </a:cxnLst>
              <a:rect l="0" t="0" r="r" b="b"/>
              <a:pathLst>
                <a:path w="928" h="2575">
                  <a:moveTo>
                    <a:pt x="928" y="0"/>
                  </a:moveTo>
                  <a:lnTo>
                    <a:pt x="928" y="0"/>
                  </a:lnTo>
                  <a:lnTo>
                    <a:pt x="507" y="691"/>
                  </a:lnTo>
                  <a:lnTo>
                    <a:pt x="0" y="2575"/>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9"/>
            <p:cNvSpPr>
              <a:spLocks/>
            </p:cNvSpPr>
            <p:nvPr/>
          </p:nvSpPr>
          <p:spPr bwMode="auto">
            <a:xfrm>
              <a:off x="4196" y="-464"/>
              <a:ext cx="119" cy="76"/>
            </a:xfrm>
            <a:custGeom>
              <a:avLst/>
              <a:gdLst>
                <a:gd name="T0" fmla="*/ 0 w 1050"/>
                <a:gd name="T1" fmla="*/ 0 h 666"/>
                <a:gd name="T2" fmla="*/ 0 w 1050"/>
                <a:gd name="T3" fmla="*/ 0 h 666"/>
                <a:gd name="T4" fmla="*/ 1050 w 1050"/>
                <a:gd name="T5" fmla="*/ 666 h 666"/>
              </a:gdLst>
              <a:ahLst/>
              <a:cxnLst>
                <a:cxn ang="0">
                  <a:pos x="T0" y="T1"/>
                </a:cxn>
                <a:cxn ang="0">
                  <a:pos x="T2" y="T3"/>
                </a:cxn>
                <a:cxn ang="0">
                  <a:pos x="T4" y="T5"/>
                </a:cxn>
              </a:cxnLst>
              <a:rect l="0" t="0" r="r" b="b"/>
              <a:pathLst>
                <a:path w="1050" h="666">
                  <a:moveTo>
                    <a:pt x="0" y="0"/>
                  </a:moveTo>
                  <a:lnTo>
                    <a:pt x="0" y="0"/>
                  </a:lnTo>
                  <a:cubicBezTo>
                    <a:pt x="321" y="666"/>
                    <a:pt x="730" y="0"/>
                    <a:pt x="1050" y="6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30"/>
            <p:cNvSpPr>
              <a:spLocks/>
            </p:cNvSpPr>
            <p:nvPr/>
          </p:nvSpPr>
          <p:spPr bwMode="auto">
            <a:xfrm>
              <a:off x="4138" y="-250"/>
              <a:ext cx="195" cy="0"/>
            </a:xfrm>
            <a:custGeom>
              <a:avLst/>
              <a:gdLst>
                <a:gd name="T0" fmla="*/ 0 w 1712"/>
                <a:gd name="T1" fmla="*/ 0 w 1712"/>
                <a:gd name="T2" fmla="*/ 1712 w 1712"/>
              </a:gdLst>
              <a:ahLst/>
              <a:cxnLst>
                <a:cxn ang="0">
                  <a:pos x="T0" y="0"/>
                </a:cxn>
                <a:cxn ang="0">
                  <a:pos x="T1" y="0"/>
                </a:cxn>
                <a:cxn ang="0">
                  <a:pos x="T2" y="0"/>
                </a:cxn>
              </a:cxnLst>
              <a:rect l="0" t="0" r="r" b="b"/>
              <a:pathLst>
                <a:path w="1712">
                  <a:moveTo>
                    <a:pt x="0" y="0"/>
                  </a:moveTo>
                  <a:lnTo>
                    <a:pt x="0" y="0"/>
                  </a:lnTo>
                  <a:lnTo>
                    <a:pt x="171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31"/>
            <p:cNvSpPr>
              <a:spLocks/>
            </p:cNvSpPr>
            <p:nvPr/>
          </p:nvSpPr>
          <p:spPr bwMode="auto">
            <a:xfrm>
              <a:off x="4281" y="-507"/>
              <a:ext cx="52" cy="84"/>
            </a:xfrm>
            <a:custGeom>
              <a:avLst/>
              <a:gdLst>
                <a:gd name="T0" fmla="*/ 452 w 452"/>
                <a:gd name="T1" fmla="*/ 0 h 731"/>
                <a:gd name="T2" fmla="*/ 452 w 452"/>
                <a:gd name="T3" fmla="*/ 0 h 731"/>
                <a:gd name="T4" fmla="*/ 0 w 452"/>
                <a:gd name="T5" fmla="*/ 731 h 731"/>
              </a:gdLst>
              <a:ahLst/>
              <a:cxnLst>
                <a:cxn ang="0">
                  <a:pos x="T0" y="T1"/>
                </a:cxn>
                <a:cxn ang="0">
                  <a:pos x="T2" y="T3"/>
                </a:cxn>
                <a:cxn ang="0">
                  <a:pos x="T4" y="T5"/>
                </a:cxn>
              </a:cxnLst>
              <a:rect l="0" t="0" r="r" b="b"/>
              <a:pathLst>
                <a:path w="452" h="731">
                  <a:moveTo>
                    <a:pt x="452" y="0"/>
                  </a:moveTo>
                  <a:lnTo>
                    <a:pt x="452" y="0"/>
                  </a:lnTo>
                  <a:lnTo>
                    <a:pt x="0" y="73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32"/>
            <p:cNvSpPr>
              <a:spLocks/>
            </p:cNvSpPr>
            <p:nvPr/>
          </p:nvSpPr>
          <p:spPr bwMode="auto">
            <a:xfrm>
              <a:off x="4229" y="-533"/>
              <a:ext cx="64" cy="104"/>
            </a:xfrm>
            <a:custGeom>
              <a:avLst/>
              <a:gdLst>
                <a:gd name="T0" fmla="*/ 555 w 555"/>
                <a:gd name="T1" fmla="*/ 0 h 917"/>
                <a:gd name="T2" fmla="*/ 555 w 555"/>
                <a:gd name="T3" fmla="*/ 0 h 917"/>
                <a:gd name="T4" fmla="*/ 0 w 555"/>
                <a:gd name="T5" fmla="*/ 917 h 917"/>
              </a:gdLst>
              <a:ahLst/>
              <a:cxnLst>
                <a:cxn ang="0">
                  <a:pos x="T0" y="T1"/>
                </a:cxn>
                <a:cxn ang="0">
                  <a:pos x="T2" y="T3"/>
                </a:cxn>
                <a:cxn ang="0">
                  <a:pos x="T4" y="T5"/>
                </a:cxn>
              </a:cxnLst>
              <a:rect l="0" t="0" r="r" b="b"/>
              <a:pathLst>
                <a:path w="555" h="917">
                  <a:moveTo>
                    <a:pt x="555" y="0"/>
                  </a:moveTo>
                  <a:lnTo>
                    <a:pt x="555" y="0"/>
                  </a:lnTo>
                  <a:lnTo>
                    <a:pt x="0" y="917"/>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33"/>
            <p:cNvSpPr>
              <a:spLocks/>
            </p:cNvSpPr>
            <p:nvPr/>
          </p:nvSpPr>
          <p:spPr bwMode="auto">
            <a:xfrm>
              <a:off x="4149" y="-296"/>
              <a:ext cx="36" cy="27"/>
            </a:xfrm>
            <a:custGeom>
              <a:avLst/>
              <a:gdLst>
                <a:gd name="T0" fmla="*/ 0 w 314"/>
                <a:gd name="T1" fmla="*/ 35 h 233"/>
                <a:gd name="T2" fmla="*/ 0 w 314"/>
                <a:gd name="T3" fmla="*/ 35 h 233"/>
                <a:gd name="T4" fmla="*/ 314 w 314"/>
                <a:gd name="T5" fmla="*/ 224 h 233"/>
              </a:gdLst>
              <a:ahLst/>
              <a:cxnLst>
                <a:cxn ang="0">
                  <a:pos x="T0" y="T1"/>
                </a:cxn>
                <a:cxn ang="0">
                  <a:pos x="T2" y="T3"/>
                </a:cxn>
                <a:cxn ang="0">
                  <a:pos x="T4" y="T5"/>
                </a:cxn>
              </a:cxnLst>
              <a:rect l="0" t="0" r="r" b="b"/>
              <a:pathLst>
                <a:path w="314" h="233">
                  <a:moveTo>
                    <a:pt x="0" y="35"/>
                  </a:moveTo>
                  <a:lnTo>
                    <a:pt x="0" y="35"/>
                  </a:lnTo>
                  <a:cubicBezTo>
                    <a:pt x="110" y="0"/>
                    <a:pt x="217" y="233"/>
                    <a:pt x="314" y="224"/>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42958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33333" decel="50000" fill="hold" grpId="0" nodeType="afterEffect">
                                  <p:stCondLst>
                                    <p:cond delay="0"/>
                                  </p:stCondLst>
                                  <p:childTnLst>
                                    <p:animRot by="21600000">
                                      <p:cBhvr>
                                        <p:cTn id="6" dur="6000" fill="hold"/>
                                        <p:tgtEl>
                                          <p:spTgt spid="3"/>
                                        </p:tgtEl>
                                        <p:attrNameLst>
                                          <p:attrName>r</p:attrName>
                                        </p:attrNameLst>
                                      </p:cBhvr>
                                    </p:animRot>
                                  </p:childTnLst>
                                </p:cTn>
                              </p:par>
                              <p:par>
                                <p:cTn id="7" presetID="8" presetClass="emph" presetSubtype="0" accel="33333" decel="50000" fill="hold" grpId="0" nodeType="withEffect">
                                  <p:stCondLst>
                                    <p:cond delay="0"/>
                                  </p:stCondLst>
                                  <p:childTnLst>
                                    <p:animRot by="-27000000">
                                      <p:cBhvr>
                                        <p:cTn id="8" dur="6000" fill="hold"/>
                                        <p:tgtEl>
                                          <p:spTgt spid="5"/>
                                        </p:tgtEl>
                                        <p:attrNameLst>
                                          <p:attrName>r</p:attrName>
                                        </p:attrNameLst>
                                      </p:cBhvr>
                                    </p:animRot>
                                  </p:childTnLst>
                                </p:cTn>
                              </p:par>
                              <p:par>
                                <p:cTn id="9" presetID="8" presetClass="emph" presetSubtype="0" accel="33333" decel="50000" fill="hold" grpId="0" nodeType="withEffect">
                                  <p:stCondLst>
                                    <p:cond delay="0"/>
                                  </p:stCondLst>
                                  <p:childTnLst>
                                    <p:animRot by="21600000">
                                      <p:cBhvr>
                                        <p:cTn id="10" dur="6000" fill="hold"/>
                                        <p:tgtEl>
                                          <p:spTgt spid="4"/>
                                        </p:tgtEl>
                                        <p:attrNameLst>
                                          <p:attrName>r</p:attrName>
                                        </p:attrNameLst>
                                      </p:cBhvr>
                                    </p:animRot>
                                  </p:childTnLst>
                                </p:cTn>
                              </p:par>
                              <p:par>
                                <p:cTn id="11" presetID="8" presetClass="emph" presetSubtype="0" accel="33333" decel="50000" fill="hold" grpId="0" nodeType="withEffect">
                                  <p:stCondLst>
                                    <p:cond delay="0"/>
                                  </p:stCondLst>
                                  <p:childTnLst>
                                    <p:animRot by="-27000000">
                                      <p:cBhvr>
                                        <p:cTn id="12" dur="6000" fill="hold"/>
                                        <p:tgtEl>
                                          <p:spTgt spid="6"/>
                                        </p:tgtEl>
                                        <p:attrNameLst>
                                          <p:attrName>r</p:attrName>
                                        </p:attrNameLst>
                                      </p:cBhvr>
                                    </p:animRot>
                                  </p:childTnLst>
                                </p:cTn>
                              </p:par>
                              <p:par>
                                <p:cTn id="13" presetID="8" presetClass="emph" presetSubtype="0" accel="33333" decel="50000" fill="hold" grpId="0" nodeType="withEffect">
                                  <p:stCondLst>
                                    <p:cond delay="0"/>
                                  </p:stCondLst>
                                  <p:childTnLst>
                                    <p:animRot by="27000000">
                                      <p:cBhvr>
                                        <p:cTn id="14" dur="6000" fill="hold"/>
                                        <p:tgtEl>
                                          <p:spTgt spid="6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6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x </a:t>
            </a:r>
            <a:r>
              <a:rPr lang="en-US" dirty="0" err="1"/>
              <a:t>xxxxxxx</a:t>
            </a:r>
            <a:r>
              <a:rPr lang="en-US" dirty="0"/>
              <a:t> x xxx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 </a:t>
            </a:r>
            <a:r>
              <a:rPr lang="en-US" dirty="0" err="1"/>
              <a:t>xxxxx</a:t>
            </a:r>
            <a:r>
              <a:rPr lang="en-US" dirty="0"/>
              <a:t> xx ’x </a:t>
            </a:r>
            <a:r>
              <a:rPr lang="en-US" dirty="0" err="1"/>
              <a:t>x</a:t>
            </a:r>
            <a:r>
              <a:rPr lang="en-US" dirty="0"/>
              <a:t> </a:t>
            </a:r>
            <a:r>
              <a:rPr lang="en-US" dirty="0" err="1"/>
              <a:t>xxxxxxxxxxx</a:t>
            </a:r>
            <a:r>
              <a:rPr lang="en-US" dirty="0"/>
              <a:t> </a:t>
            </a:r>
            <a:r>
              <a:rPr lang="en-US" dirty="0" err="1"/>
              <a:t>xxxxxxx</a:t>
            </a:r>
            <a:r>
              <a:rPr lang="en-US" dirty="0"/>
              <a:t> x</a:t>
            </a:r>
          </a:p>
        </p:txBody>
      </p:sp>
      <p:sp>
        <p:nvSpPr>
          <p:cNvPr id="5" name="Oval 4"/>
          <p:cNvSpPr>
            <a:spLocks noChangeAspect="1"/>
          </p:cNvSpPr>
          <p:nvPr/>
        </p:nvSpPr>
        <p:spPr>
          <a:xfrm>
            <a:off x="1077020" y="2302695"/>
            <a:ext cx="1639155" cy="1639155"/>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a:spLocks noChangeAspect="1"/>
          </p:cNvSpPr>
          <p:nvPr/>
        </p:nvSpPr>
        <p:spPr>
          <a:xfrm>
            <a:off x="2391856" y="2127072"/>
            <a:ext cx="1990403" cy="1990401"/>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a:spLocks noChangeAspect="1"/>
          </p:cNvSpPr>
          <p:nvPr/>
        </p:nvSpPr>
        <p:spPr>
          <a:xfrm>
            <a:off x="4007458" y="1951449"/>
            <a:ext cx="2341649" cy="2341649"/>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Oval 7"/>
          <p:cNvSpPr>
            <a:spLocks noChangeAspect="1"/>
          </p:cNvSpPr>
          <p:nvPr/>
        </p:nvSpPr>
        <p:spPr>
          <a:xfrm>
            <a:off x="5863524" y="1775824"/>
            <a:ext cx="2692897" cy="2692896"/>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a:spLocks noChangeAspect="1"/>
          </p:cNvSpPr>
          <p:nvPr/>
        </p:nvSpPr>
        <p:spPr>
          <a:xfrm>
            <a:off x="8070836" y="1600200"/>
            <a:ext cx="3044145" cy="3044144"/>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5" name="Group 14"/>
          <p:cNvGrpSpPr/>
          <p:nvPr/>
        </p:nvGrpSpPr>
        <p:grpSpPr>
          <a:xfrm>
            <a:off x="6900584" y="2635538"/>
            <a:ext cx="618773" cy="973469"/>
            <a:chOff x="6507864" y="4896553"/>
            <a:chExt cx="501120" cy="788374"/>
          </a:xfrm>
        </p:grpSpPr>
        <p:sp>
          <p:nvSpPr>
            <p:cNvPr id="16"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4806138" y="2745629"/>
            <a:ext cx="744289" cy="753289"/>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9" name="Group 28"/>
          <p:cNvGrpSpPr/>
          <p:nvPr/>
        </p:nvGrpSpPr>
        <p:grpSpPr>
          <a:xfrm>
            <a:off x="3079328" y="2661804"/>
            <a:ext cx="615459" cy="920937"/>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Freeform 29"/>
          <p:cNvSpPr>
            <a:spLocks/>
          </p:cNvSpPr>
          <p:nvPr/>
        </p:nvSpPr>
        <p:spPr bwMode="auto">
          <a:xfrm>
            <a:off x="8939611" y="2660731"/>
            <a:ext cx="1306592" cy="826323"/>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35" name="Group 34"/>
          <p:cNvGrpSpPr/>
          <p:nvPr/>
        </p:nvGrpSpPr>
        <p:grpSpPr>
          <a:xfrm>
            <a:off x="1538680" y="2752931"/>
            <a:ext cx="715835" cy="738683"/>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44" name="Rectangle 43"/>
          <p:cNvSpPr/>
          <p:nvPr/>
        </p:nvSpPr>
        <p:spPr>
          <a:xfrm>
            <a:off x="3387058"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46" name="Straight Arrow Connector 45"/>
          <p:cNvCxnSpPr/>
          <p:nvPr/>
        </p:nvCxnSpPr>
        <p:spPr>
          <a:xfrm>
            <a:off x="3387057" y="4117473"/>
            <a:ext cx="0" cy="1082943"/>
          </a:xfrm>
          <a:prstGeom prst="straightConnector1">
            <a:avLst/>
          </a:prstGeom>
          <a:ln w="9525" cmpd="sng">
            <a:tailEnd type="oval" w="lg" len="lg"/>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887246"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48" name="Straight Arrow Connector 47"/>
          <p:cNvCxnSpPr/>
          <p:nvPr/>
        </p:nvCxnSpPr>
        <p:spPr>
          <a:xfrm flipH="1">
            <a:off x="1887245" y="3941850"/>
            <a:ext cx="9352" cy="1258565"/>
          </a:xfrm>
          <a:prstGeom prst="straightConnector1">
            <a:avLst/>
          </a:prstGeom>
          <a:ln w="9525" cmpd="sng">
            <a:solidFill>
              <a:schemeClr val="accent1"/>
            </a:solidFill>
            <a:tailEnd type="oval" w="lg" len="lg"/>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flipH="1">
            <a:off x="5178282" y="4293098"/>
            <a:ext cx="1" cy="907317"/>
          </a:xfrm>
          <a:prstGeom prst="straightConnector1">
            <a:avLst/>
          </a:prstGeom>
          <a:ln w="9525" cmpd="sng">
            <a:solidFill>
              <a:schemeClr val="accent3"/>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5178282"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53" name="Straight Arrow Connector 52"/>
          <p:cNvCxnSpPr/>
          <p:nvPr/>
        </p:nvCxnSpPr>
        <p:spPr>
          <a:xfrm flipH="1">
            <a:off x="7209972" y="4468721"/>
            <a:ext cx="1" cy="731695"/>
          </a:xfrm>
          <a:prstGeom prst="straightConnector1">
            <a:avLst/>
          </a:prstGeom>
          <a:ln w="9525" cmpd="sng">
            <a:solidFill>
              <a:schemeClr val="accent4"/>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4" name="Rectangle 53"/>
          <p:cNvSpPr/>
          <p:nvPr/>
        </p:nvSpPr>
        <p:spPr>
          <a:xfrm>
            <a:off x="7226408"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55" name="Straight Arrow Connector 54"/>
          <p:cNvCxnSpPr/>
          <p:nvPr/>
        </p:nvCxnSpPr>
        <p:spPr>
          <a:xfrm flipH="1">
            <a:off x="9592908" y="4644345"/>
            <a:ext cx="1" cy="556071"/>
          </a:xfrm>
          <a:prstGeom prst="straightConnector1">
            <a:avLst/>
          </a:prstGeom>
          <a:ln w="9525" cmpd="sng">
            <a:solidFill>
              <a:schemeClr val="accent5"/>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6" name="Rectangle 55"/>
          <p:cNvSpPr/>
          <p:nvPr/>
        </p:nvSpPr>
        <p:spPr>
          <a:xfrm>
            <a:off x="9592907"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Tree>
    <p:extLst>
      <p:ext uri="{BB962C8B-B14F-4D97-AF65-F5344CB8AC3E}">
        <p14:creationId xmlns:p14="http://schemas.microsoft.com/office/powerpoint/2010/main" val="29399009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6667">
                                          <p:cBhvr additive="base">
                                            <p:cTn id="7" dur="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0000">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14:bounceEnd="60000">
                                          <p:cBhvr additive="base">
                                            <p:cTn id="11" dur="500" fill="hold"/>
                                            <p:tgtEl>
                                              <p:spTgt spid="6"/>
                                            </p:tgtEl>
                                            <p:attrNameLst>
                                              <p:attrName>ppt_x</p:attrName>
                                            </p:attrNameLst>
                                          </p:cBhvr>
                                          <p:tavLst>
                                            <p:tav tm="0">
                                              <p:val>
                                                <p:strVal val="0-#ppt_w/2"/>
                                              </p:val>
                                            </p:tav>
                                            <p:tav tm="100000">
                                              <p:val>
                                                <p:strVal val="#ppt_x"/>
                                              </p:val>
                                            </p:tav>
                                          </p:tavLst>
                                        </p:anim>
                                        <p:anim calcmode="lin" valueType="num" p14:bounceEnd="60000">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4545">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14:bounceEnd="54545">
                                          <p:cBhvr additive="base">
                                            <p:cTn id="15" dur="600" fill="hold"/>
                                            <p:tgtEl>
                                              <p:spTgt spid="7"/>
                                            </p:tgtEl>
                                            <p:attrNameLst>
                                              <p:attrName>ppt_x</p:attrName>
                                            </p:attrNameLst>
                                          </p:cBhvr>
                                          <p:tavLst>
                                            <p:tav tm="0">
                                              <p:val>
                                                <p:strVal val="0-#ppt_w/2"/>
                                              </p:val>
                                            </p:tav>
                                            <p:tav tm="100000">
                                              <p:val>
                                                <p:strVal val="#ppt_x"/>
                                              </p:val>
                                            </p:tav>
                                          </p:tavLst>
                                        </p:anim>
                                        <p:anim calcmode="lin" valueType="num" p14:bounceEnd="54545">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700" fill="hold"/>
                                            <p:tgtEl>
                                              <p:spTgt spid="8"/>
                                            </p:tgtEl>
                                            <p:attrNameLst>
                                              <p:attrName>ppt_x</p:attrName>
                                            </p:attrNameLst>
                                          </p:cBhvr>
                                          <p:tavLst>
                                            <p:tav tm="0">
                                              <p:val>
                                                <p:strVal val="0-#ppt_w/2"/>
                                              </p:val>
                                            </p:tav>
                                            <p:tav tm="100000">
                                              <p:val>
                                                <p:strVal val="#ppt_x"/>
                                              </p:val>
                                            </p:tav>
                                          </p:tavLst>
                                        </p:anim>
                                        <p:anim calcmode="lin" valueType="num" p14:bounceEnd="50000">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14:presetBounceEnd="46154">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14:bounceEnd="46154">
                                          <p:cBhvr additive="base">
                                            <p:cTn id="23" dur="800" fill="hold"/>
                                            <p:tgtEl>
                                              <p:spTgt spid="9"/>
                                            </p:tgtEl>
                                            <p:attrNameLst>
                                              <p:attrName>ppt_x</p:attrName>
                                            </p:attrNameLst>
                                          </p:cBhvr>
                                          <p:tavLst>
                                            <p:tav tm="0">
                                              <p:val>
                                                <p:strVal val="0-#ppt_w/2"/>
                                              </p:val>
                                            </p:tav>
                                            <p:tav tm="100000">
                                              <p:val>
                                                <p:strVal val="#ppt_x"/>
                                              </p:val>
                                            </p:tav>
                                          </p:tavLst>
                                        </p:anim>
                                        <p:anim calcmode="lin" valueType="num" p14:bounceEnd="46154">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600" fill="hold"/>
                                            <p:tgtEl>
                                              <p:spTgt spid="7"/>
                                            </p:tgtEl>
                                            <p:attrNameLst>
                                              <p:attrName>ppt_x</p:attrName>
                                            </p:attrNameLst>
                                          </p:cBhvr>
                                          <p:tavLst>
                                            <p:tav tm="0">
                                              <p:val>
                                                <p:strVal val="0-#ppt_w/2"/>
                                              </p:val>
                                            </p:tav>
                                            <p:tav tm="100000">
                                              <p:val>
                                                <p:strVal val="#ppt_x"/>
                                              </p:val>
                                            </p:tav>
                                          </p:tavLst>
                                        </p:anim>
                                        <p:anim calcmode="lin" valueType="num">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00" fill="hold"/>
                                            <p:tgtEl>
                                              <p:spTgt spid="8"/>
                                            </p:tgtEl>
                                            <p:attrNameLst>
                                              <p:attrName>ppt_x</p:attrName>
                                            </p:attrNameLst>
                                          </p:cBhvr>
                                          <p:tavLst>
                                            <p:tav tm="0">
                                              <p:val>
                                                <p:strVal val="0-#ppt_w/2"/>
                                              </p:val>
                                            </p:tav>
                                            <p:tav tm="100000">
                                              <p:val>
                                                <p:strVal val="#ppt_x"/>
                                              </p:val>
                                            </p:tav>
                                          </p:tavLst>
                                        </p:anim>
                                        <p:anim calcmode="lin" valueType="num">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800" fill="hold"/>
                                            <p:tgtEl>
                                              <p:spTgt spid="9"/>
                                            </p:tgtEl>
                                            <p:attrNameLst>
                                              <p:attrName>ppt_x</p:attrName>
                                            </p:attrNameLst>
                                          </p:cBhvr>
                                          <p:tavLst>
                                            <p:tav tm="0">
                                              <p:val>
                                                <p:strVal val="0-#ppt_w/2"/>
                                              </p:val>
                                            </p:tav>
                                            <p:tav tm="100000">
                                              <p:val>
                                                <p:strVal val="#ppt_x"/>
                                              </p:val>
                                            </p:tav>
                                          </p:tavLst>
                                        </p:anim>
                                        <p:anim calcmode="lin" valueType="num">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a:t>
            </a:r>
            <a:r>
              <a:rPr lang="en-US" dirty="0"/>
              <a:t> </a:t>
            </a:r>
            <a:r>
              <a:rPr lang="en-US" dirty="0" err="1"/>
              <a:t>xxxxxxxxx</a:t>
            </a:r>
            <a:r>
              <a:rPr lang="en-US" dirty="0"/>
              <a:t> </a:t>
            </a:r>
            <a:r>
              <a:rPr lang="en-US" dirty="0" err="1"/>
              <a:t>xxxxx</a:t>
            </a:r>
            <a:endParaRPr lang="en-US" dirty="0"/>
          </a:p>
        </p:txBody>
      </p:sp>
      <p:sp>
        <p:nvSpPr>
          <p:cNvPr id="4" name="Text Placeholder 3"/>
          <p:cNvSpPr>
            <a:spLocks noGrp="1"/>
          </p:cNvSpPr>
          <p:nvPr>
            <p:ph type="body" sz="quarter" idx="10"/>
          </p:nvPr>
        </p:nvSpPr>
        <p:spPr/>
        <p:txBody>
          <a:bodyPr/>
          <a:lstStyle/>
          <a:p>
            <a:r>
              <a:rPr lang="en-US" dirty="0" err="1"/>
              <a:t>Xxxx</a:t>
            </a:r>
            <a:r>
              <a:rPr lang="en-US" dirty="0"/>
              <a:t> xxx </a:t>
            </a:r>
            <a:r>
              <a:rPr lang="en-US" dirty="0" err="1"/>
              <a:t>xxxx</a:t>
            </a:r>
            <a:r>
              <a:rPr lang="en-US" dirty="0"/>
              <a:t> xxx x </a:t>
            </a:r>
            <a:r>
              <a:rPr lang="en-US" dirty="0" err="1"/>
              <a:t>xxxx</a:t>
            </a:r>
            <a:r>
              <a:rPr lang="en-US" dirty="0"/>
              <a:t> </a:t>
            </a:r>
            <a:r>
              <a:rPr lang="en-US" dirty="0" err="1"/>
              <a:t>xxxx</a:t>
            </a:r>
            <a:endParaRPr lang="en-US" dirty="0"/>
          </a:p>
        </p:txBody>
      </p:sp>
      <p:sp>
        <p:nvSpPr>
          <p:cNvPr id="6" name="Oval 5"/>
          <p:cNvSpPr/>
          <p:nvPr/>
        </p:nvSpPr>
        <p:spPr>
          <a:xfrm>
            <a:off x="1232919" y="1970467"/>
            <a:ext cx="1152128" cy="1152128"/>
          </a:xfrm>
          <a:prstGeom prst="ellipse">
            <a:avLst/>
          </a:prstGeom>
          <a:solidFill>
            <a:schemeClr val="accent1">
              <a:alpha val="69804"/>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01</a:t>
            </a:r>
          </a:p>
        </p:txBody>
      </p:sp>
      <p:sp>
        <p:nvSpPr>
          <p:cNvPr id="7" name="Oval 6"/>
          <p:cNvSpPr/>
          <p:nvPr/>
        </p:nvSpPr>
        <p:spPr>
          <a:xfrm>
            <a:off x="3464792" y="3122595"/>
            <a:ext cx="1152128" cy="1152128"/>
          </a:xfrm>
          <a:prstGeom prst="ellipse">
            <a:avLst/>
          </a:prstGeom>
          <a:solidFill>
            <a:schemeClr val="accent2"/>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02</a:t>
            </a:r>
          </a:p>
        </p:txBody>
      </p:sp>
      <p:sp>
        <p:nvSpPr>
          <p:cNvPr id="8" name="Oval 7"/>
          <p:cNvSpPr/>
          <p:nvPr/>
        </p:nvSpPr>
        <p:spPr>
          <a:xfrm>
            <a:off x="5696665" y="1970467"/>
            <a:ext cx="1152128" cy="1152128"/>
          </a:xfrm>
          <a:prstGeom prst="ellipse">
            <a:avLst/>
          </a:prstGeom>
          <a:solidFill>
            <a:schemeClr val="accent3">
              <a:alpha val="69804"/>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03</a:t>
            </a:r>
          </a:p>
        </p:txBody>
      </p:sp>
      <p:sp>
        <p:nvSpPr>
          <p:cNvPr id="9" name="Oval 8"/>
          <p:cNvSpPr/>
          <p:nvPr/>
        </p:nvSpPr>
        <p:spPr>
          <a:xfrm>
            <a:off x="7928539" y="3122595"/>
            <a:ext cx="1152128" cy="1152128"/>
          </a:xfrm>
          <a:prstGeom prst="ellipse">
            <a:avLst/>
          </a:prstGeom>
          <a:solidFill>
            <a:schemeClr val="tx2">
              <a:alpha val="69804"/>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04</a:t>
            </a:r>
          </a:p>
        </p:txBody>
      </p:sp>
      <p:cxnSp>
        <p:nvCxnSpPr>
          <p:cNvPr id="11" name="Straight Connector 10"/>
          <p:cNvCxnSpPr/>
          <p:nvPr/>
        </p:nvCxnSpPr>
        <p:spPr>
          <a:xfrm>
            <a:off x="2334855" y="2775295"/>
            <a:ext cx="1182624" cy="67056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6796107" y="2772417"/>
            <a:ext cx="1182624" cy="67056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4550273" y="2772417"/>
            <a:ext cx="1182624" cy="67056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7684131" y="2302095"/>
            <a:ext cx="678108" cy="67810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892965" y="3240821"/>
            <a:ext cx="678108" cy="67810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Oval 15"/>
          <p:cNvSpPr/>
          <p:nvPr/>
        </p:nvSpPr>
        <p:spPr>
          <a:xfrm>
            <a:off x="3127639" y="2329699"/>
            <a:ext cx="678108" cy="67810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5382546" y="3240229"/>
            <a:ext cx="678108" cy="67810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586047" y="3233428"/>
            <a:ext cx="2092747" cy="633122"/>
          </a:xfrm>
          <a:prstGeom prst="rect">
            <a:avLst/>
          </a:prstGeom>
        </p:spPr>
        <p:txBody>
          <a:bodyPr wrap="square">
            <a:spAutoFit/>
          </a:bodyPr>
          <a:lstStyle/>
          <a:p>
            <a:pPr>
              <a:lnSpc>
                <a:spcPct val="85000"/>
              </a:lnSpc>
            </a:pPr>
            <a:r>
              <a:rPr lang="en-US" sz="2667" dirty="0"/>
              <a:t>3%</a:t>
            </a:r>
          </a:p>
          <a:p>
            <a:pPr>
              <a:lnSpc>
                <a:spcPct val="85000"/>
              </a:lnSpc>
            </a:pPr>
            <a:r>
              <a:rPr lang="en-US" sz="1467" dirty="0"/>
              <a:t>Xx </a:t>
            </a:r>
            <a:r>
              <a:rPr lang="en-US" sz="1467" dirty="0" err="1"/>
              <a:t>xxxxx</a:t>
            </a:r>
            <a:endParaRPr lang="en-US" sz="1467" dirty="0"/>
          </a:p>
        </p:txBody>
      </p:sp>
      <p:sp>
        <p:nvSpPr>
          <p:cNvPr id="20" name="Rectangle 19"/>
          <p:cNvSpPr/>
          <p:nvPr/>
        </p:nvSpPr>
        <p:spPr>
          <a:xfrm>
            <a:off x="3797092" y="2313427"/>
            <a:ext cx="2092747" cy="633122"/>
          </a:xfrm>
          <a:prstGeom prst="rect">
            <a:avLst/>
          </a:prstGeom>
        </p:spPr>
        <p:txBody>
          <a:bodyPr wrap="square">
            <a:spAutoFit/>
          </a:bodyPr>
          <a:lstStyle/>
          <a:p>
            <a:pPr>
              <a:lnSpc>
                <a:spcPct val="85000"/>
              </a:lnSpc>
            </a:pPr>
            <a:r>
              <a:rPr lang="en-US" sz="2667" dirty="0"/>
              <a:t>35%</a:t>
            </a:r>
          </a:p>
          <a:p>
            <a:pPr>
              <a:lnSpc>
                <a:spcPct val="85000"/>
              </a:lnSpc>
            </a:pPr>
            <a:r>
              <a:rPr lang="en-US" sz="1467" dirty="0"/>
              <a:t>Xxx xx </a:t>
            </a:r>
            <a:r>
              <a:rPr lang="en-US" sz="1467" dirty="0" err="1"/>
              <a:t>xxxxx</a:t>
            </a:r>
            <a:endParaRPr lang="en-US" sz="1467" dirty="0"/>
          </a:p>
        </p:txBody>
      </p:sp>
      <p:sp>
        <p:nvSpPr>
          <p:cNvPr id="21" name="Rectangle 20"/>
          <p:cNvSpPr/>
          <p:nvPr/>
        </p:nvSpPr>
        <p:spPr>
          <a:xfrm>
            <a:off x="6063244" y="3237937"/>
            <a:ext cx="2092747" cy="633122"/>
          </a:xfrm>
          <a:prstGeom prst="rect">
            <a:avLst/>
          </a:prstGeom>
        </p:spPr>
        <p:txBody>
          <a:bodyPr wrap="square">
            <a:spAutoFit/>
          </a:bodyPr>
          <a:lstStyle/>
          <a:p>
            <a:pPr>
              <a:lnSpc>
                <a:spcPct val="85000"/>
              </a:lnSpc>
            </a:pPr>
            <a:r>
              <a:rPr lang="en-US" sz="2667" dirty="0"/>
              <a:t>10%</a:t>
            </a:r>
          </a:p>
          <a:p>
            <a:pPr>
              <a:lnSpc>
                <a:spcPct val="85000"/>
              </a:lnSpc>
            </a:pPr>
            <a:r>
              <a:rPr lang="en-US" sz="1467" dirty="0" err="1"/>
              <a:t>Xxxx</a:t>
            </a:r>
            <a:r>
              <a:rPr lang="en-US" sz="1467" dirty="0"/>
              <a:t> x</a:t>
            </a:r>
          </a:p>
        </p:txBody>
      </p:sp>
      <p:sp>
        <p:nvSpPr>
          <p:cNvPr id="22" name="Rectangle 21"/>
          <p:cNvSpPr/>
          <p:nvPr/>
        </p:nvSpPr>
        <p:spPr>
          <a:xfrm>
            <a:off x="8377649" y="2300181"/>
            <a:ext cx="2092747" cy="633122"/>
          </a:xfrm>
          <a:prstGeom prst="rect">
            <a:avLst/>
          </a:prstGeom>
        </p:spPr>
        <p:txBody>
          <a:bodyPr wrap="square">
            <a:spAutoFit/>
          </a:bodyPr>
          <a:lstStyle/>
          <a:p>
            <a:pPr>
              <a:lnSpc>
                <a:spcPct val="85000"/>
              </a:lnSpc>
            </a:pPr>
            <a:r>
              <a:rPr lang="en-US" sz="2667" dirty="0"/>
              <a:t>50%</a:t>
            </a:r>
          </a:p>
          <a:p>
            <a:pPr>
              <a:lnSpc>
                <a:spcPct val="85000"/>
              </a:lnSpc>
            </a:pPr>
            <a:r>
              <a:rPr lang="en-US" sz="1467" dirty="0"/>
              <a:t>Xxx x xx </a:t>
            </a:r>
          </a:p>
        </p:txBody>
      </p:sp>
      <p:grpSp>
        <p:nvGrpSpPr>
          <p:cNvPr id="24" name="Group 4"/>
          <p:cNvGrpSpPr>
            <a:grpSpLocks noChangeAspect="1"/>
          </p:cNvGrpSpPr>
          <p:nvPr/>
        </p:nvGrpSpPr>
        <p:grpSpPr bwMode="auto">
          <a:xfrm>
            <a:off x="7856335" y="2415364"/>
            <a:ext cx="347133" cy="448733"/>
            <a:chOff x="4312" y="2365"/>
            <a:chExt cx="164" cy="212"/>
          </a:xfrm>
        </p:grpSpPr>
        <p:sp>
          <p:nvSpPr>
            <p:cNvPr id="25" name="Freeform 5"/>
            <p:cNvSpPr>
              <a:spLocks/>
            </p:cNvSpPr>
            <p:nvPr/>
          </p:nvSpPr>
          <p:spPr bwMode="auto">
            <a:xfrm>
              <a:off x="4312" y="2365"/>
              <a:ext cx="164" cy="75"/>
            </a:xfrm>
            <a:custGeom>
              <a:avLst/>
              <a:gdLst>
                <a:gd name="T0" fmla="*/ 1609 w 1609"/>
                <a:gd name="T1" fmla="*/ 371 h 742"/>
                <a:gd name="T2" fmla="*/ 1609 w 1609"/>
                <a:gd name="T3" fmla="*/ 371 h 742"/>
                <a:gd name="T4" fmla="*/ 804 w 1609"/>
                <a:gd name="T5" fmla="*/ 742 h 742"/>
                <a:gd name="T6" fmla="*/ 0 w 1609"/>
                <a:gd name="T7" fmla="*/ 371 h 742"/>
                <a:gd name="T8" fmla="*/ 804 w 1609"/>
                <a:gd name="T9" fmla="*/ 0 h 742"/>
                <a:gd name="T10" fmla="*/ 1609 w 1609"/>
                <a:gd name="T11" fmla="*/ 371 h 742"/>
                <a:gd name="T12" fmla="*/ 1609 w 1609"/>
                <a:gd name="T13" fmla="*/ 371 h 742"/>
              </a:gdLst>
              <a:ahLst/>
              <a:cxnLst>
                <a:cxn ang="0">
                  <a:pos x="T0" y="T1"/>
                </a:cxn>
                <a:cxn ang="0">
                  <a:pos x="T2" y="T3"/>
                </a:cxn>
                <a:cxn ang="0">
                  <a:pos x="T4" y="T5"/>
                </a:cxn>
                <a:cxn ang="0">
                  <a:pos x="T6" y="T7"/>
                </a:cxn>
                <a:cxn ang="0">
                  <a:pos x="T8" y="T9"/>
                </a:cxn>
                <a:cxn ang="0">
                  <a:pos x="T10" y="T11"/>
                </a:cxn>
                <a:cxn ang="0">
                  <a:pos x="T12" y="T13"/>
                </a:cxn>
              </a:cxnLst>
              <a:rect l="0" t="0" r="r" b="b"/>
              <a:pathLst>
                <a:path w="1609" h="742">
                  <a:moveTo>
                    <a:pt x="1609" y="371"/>
                  </a:moveTo>
                  <a:lnTo>
                    <a:pt x="1609" y="371"/>
                  </a:lnTo>
                  <a:cubicBezTo>
                    <a:pt x="1609" y="576"/>
                    <a:pt x="1249" y="742"/>
                    <a:pt x="804" y="742"/>
                  </a:cubicBezTo>
                  <a:cubicBezTo>
                    <a:pt x="360" y="742"/>
                    <a:pt x="0" y="576"/>
                    <a:pt x="0" y="371"/>
                  </a:cubicBezTo>
                  <a:cubicBezTo>
                    <a:pt x="0" y="166"/>
                    <a:pt x="360" y="0"/>
                    <a:pt x="804" y="0"/>
                  </a:cubicBezTo>
                  <a:cubicBezTo>
                    <a:pt x="1249" y="0"/>
                    <a:pt x="1609" y="166"/>
                    <a:pt x="1609" y="371"/>
                  </a:cubicBezTo>
                  <a:lnTo>
                    <a:pt x="1609" y="37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
            <p:cNvSpPr>
              <a:spLocks/>
            </p:cNvSpPr>
            <p:nvPr/>
          </p:nvSpPr>
          <p:spPr bwMode="auto">
            <a:xfrm>
              <a:off x="4312" y="2418"/>
              <a:ext cx="42" cy="85"/>
            </a:xfrm>
            <a:custGeom>
              <a:avLst/>
              <a:gdLst>
                <a:gd name="T0" fmla="*/ 410 w 410"/>
                <a:gd name="T1" fmla="*/ 843 h 843"/>
                <a:gd name="T2" fmla="*/ 410 w 410"/>
                <a:gd name="T3" fmla="*/ 843 h 843"/>
                <a:gd name="T4" fmla="*/ 0 w 410"/>
                <a:gd name="T5" fmla="*/ 520 h 843"/>
                <a:gd name="T6" fmla="*/ 73 w 410"/>
                <a:gd name="T7" fmla="*/ 360 h 843"/>
                <a:gd name="T8" fmla="*/ 73 w 410"/>
                <a:gd name="T9" fmla="*/ 0 h 843"/>
              </a:gdLst>
              <a:ahLst/>
              <a:cxnLst>
                <a:cxn ang="0">
                  <a:pos x="T0" y="T1"/>
                </a:cxn>
                <a:cxn ang="0">
                  <a:pos x="T2" y="T3"/>
                </a:cxn>
                <a:cxn ang="0">
                  <a:pos x="T4" y="T5"/>
                </a:cxn>
                <a:cxn ang="0">
                  <a:pos x="T6" y="T7"/>
                </a:cxn>
                <a:cxn ang="0">
                  <a:pos x="T8" y="T9"/>
                </a:cxn>
              </a:cxnLst>
              <a:rect l="0" t="0" r="r" b="b"/>
              <a:pathLst>
                <a:path w="410" h="843">
                  <a:moveTo>
                    <a:pt x="410" y="843"/>
                  </a:moveTo>
                  <a:lnTo>
                    <a:pt x="410" y="843"/>
                  </a:lnTo>
                  <a:cubicBezTo>
                    <a:pt x="165" y="779"/>
                    <a:pt x="0" y="658"/>
                    <a:pt x="0" y="520"/>
                  </a:cubicBezTo>
                  <a:cubicBezTo>
                    <a:pt x="0" y="465"/>
                    <a:pt x="26" y="406"/>
                    <a:pt x="73" y="360"/>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7"/>
            <p:cNvSpPr>
              <a:spLocks/>
            </p:cNvSpPr>
            <p:nvPr/>
          </p:nvSpPr>
          <p:spPr bwMode="auto">
            <a:xfrm>
              <a:off x="4435" y="2418"/>
              <a:ext cx="41" cy="85"/>
            </a:xfrm>
            <a:custGeom>
              <a:avLst/>
              <a:gdLst>
                <a:gd name="T0" fmla="*/ 334 w 407"/>
                <a:gd name="T1" fmla="*/ 0 h 843"/>
                <a:gd name="T2" fmla="*/ 334 w 407"/>
                <a:gd name="T3" fmla="*/ 0 h 843"/>
                <a:gd name="T4" fmla="*/ 334 w 407"/>
                <a:gd name="T5" fmla="*/ 362 h 843"/>
                <a:gd name="T6" fmla="*/ 407 w 407"/>
                <a:gd name="T7" fmla="*/ 520 h 843"/>
                <a:gd name="T8" fmla="*/ 0 w 407"/>
                <a:gd name="T9" fmla="*/ 843 h 843"/>
              </a:gdLst>
              <a:ahLst/>
              <a:cxnLst>
                <a:cxn ang="0">
                  <a:pos x="T0" y="T1"/>
                </a:cxn>
                <a:cxn ang="0">
                  <a:pos x="T2" y="T3"/>
                </a:cxn>
                <a:cxn ang="0">
                  <a:pos x="T4" y="T5"/>
                </a:cxn>
                <a:cxn ang="0">
                  <a:pos x="T6" y="T7"/>
                </a:cxn>
                <a:cxn ang="0">
                  <a:pos x="T8" y="T9"/>
                </a:cxn>
              </a:cxnLst>
              <a:rect l="0" t="0" r="r" b="b"/>
              <a:pathLst>
                <a:path w="407" h="843">
                  <a:moveTo>
                    <a:pt x="334" y="0"/>
                  </a:moveTo>
                  <a:lnTo>
                    <a:pt x="334" y="0"/>
                  </a:lnTo>
                  <a:lnTo>
                    <a:pt x="334" y="362"/>
                  </a:lnTo>
                  <a:cubicBezTo>
                    <a:pt x="383" y="410"/>
                    <a:pt x="407" y="463"/>
                    <a:pt x="407" y="520"/>
                  </a:cubicBezTo>
                  <a:cubicBezTo>
                    <a:pt x="407" y="658"/>
                    <a:pt x="243" y="779"/>
                    <a:pt x="0" y="84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8"/>
            <p:cNvSpPr>
              <a:spLocks/>
            </p:cNvSpPr>
            <p:nvPr/>
          </p:nvSpPr>
          <p:spPr bwMode="auto">
            <a:xfrm>
              <a:off x="4312" y="2486"/>
              <a:ext cx="164" cy="91"/>
            </a:xfrm>
            <a:custGeom>
              <a:avLst/>
              <a:gdLst>
                <a:gd name="T0" fmla="*/ 1536 w 1609"/>
                <a:gd name="T1" fmla="*/ 0 h 890"/>
                <a:gd name="T2" fmla="*/ 1536 w 1609"/>
                <a:gd name="T3" fmla="*/ 0 h 890"/>
                <a:gd name="T4" fmla="*/ 1536 w 1609"/>
                <a:gd name="T5" fmla="*/ 361 h 890"/>
                <a:gd name="T6" fmla="*/ 1609 w 1609"/>
                <a:gd name="T7" fmla="*/ 519 h 890"/>
                <a:gd name="T8" fmla="*/ 804 w 1609"/>
                <a:gd name="T9" fmla="*/ 890 h 890"/>
                <a:gd name="T10" fmla="*/ 0 w 1609"/>
                <a:gd name="T11" fmla="*/ 519 h 890"/>
                <a:gd name="T12" fmla="*/ 73 w 1609"/>
                <a:gd name="T13" fmla="*/ 359 h 890"/>
                <a:gd name="T14" fmla="*/ 73 w 1609"/>
                <a:gd name="T15" fmla="*/ 0 h 8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9" h="890">
                  <a:moveTo>
                    <a:pt x="1536" y="0"/>
                  </a:moveTo>
                  <a:lnTo>
                    <a:pt x="1536" y="0"/>
                  </a:lnTo>
                  <a:lnTo>
                    <a:pt x="1536" y="361"/>
                  </a:lnTo>
                  <a:cubicBezTo>
                    <a:pt x="1585" y="409"/>
                    <a:pt x="1609" y="462"/>
                    <a:pt x="1609" y="519"/>
                  </a:cubicBezTo>
                  <a:cubicBezTo>
                    <a:pt x="1609" y="724"/>
                    <a:pt x="1249" y="890"/>
                    <a:pt x="804" y="890"/>
                  </a:cubicBezTo>
                  <a:cubicBezTo>
                    <a:pt x="360" y="890"/>
                    <a:pt x="0" y="724"/>
                    <a:pt x="0" y="519"/>
                  </a:cubicBezTo>
                  <a:cubicBezTo>
                    <a:pt x="0" y="464"/>
                    <a:pt x="26" y="406"/>
                    <a:pt x="73" y="359"/>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9"/>
            <p:cNvSpPr>
              <a:spLocks/>
            </p:cNvSpPr>
            <p:nvPr/>
          </p:nvSpPr>
          <p:spPr bwMode="auto">
            <a:xfrm>
              <a:off x="4345" y="2396"/>
              <a:ext cx="27" cy="12"/>
            </a:xfrm>
            <a:custGeom>
              <a:avLst/>
              <a:gdLst>
                <a:gd name="T0" fmla="*/ 265 w 265"/>
                <a:gd name="T1" fmla="*/ 61 h 122"/>
                <a:gd name="T2" fmla="*/ 265 w 265"/>
                <a:gd name="T3" fmla="*/ 61 h 122"/>
                <a:gd name="T4" fmla="*/ 133 w 265"/>
                <a:gd name="T5" fmla="*/ 122 h 122"/>
                <a:gd name="T6" fmla="*/ 0 w 265"/>
                <a:gd name="T7" fmla="*/ 61 h 122"/>
                <a:gd name="T8" fmla="*/ 133 w 265"/>
                <a:gd name="T9" fmla="*/ 0 h 122"/>
                <a:gd name="T10" fmla="*/ 265 w 265"/>
                <a:gd name="T11" fmla="*/ 61 h 122"/>
                <a:gd name="T12" fmla="*/ 265 w 265"/>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265" h="122">
                  <a:moveTo>
                    <a:pt x="265" y="61"/>
                  </a:moveTo>
                  <a:lnTo>
                    <a:pt x="265" y="61"/>
                  </a:lnTo>
                  <a:cubicBezTo>
                    <a:pt x="265" y="95"/>
                    <a:pt x="206" y="122"/>
                    <a:pt x="133" y="122"/>
                  </a:cubicBezTo>
                  <a:cubicBezTo>
                    <a:pt x="59" y="122"/>
                    <a:pt x="0" y="95"/>
                    <a:pt x="0" y="61"/>
                  </a:cubicBezTo>
                  <a:cubicBezTo>
                    <a:pt x="0" y="27"/>
                    <a:pt x="59" y="0"/>
                    <a:pt x="133" y="0"/>
                  </a:cubicBezTo>
                  <a:cubicBezTo>
                    <a:pt x="206" y="0"/>
                    <a:pt x="265" y="27"/>
                    <a:pt x="265" y="61"/>
                  </a:cubicBezTo>
                  <a:lnTo>
                    <a:pt x="265" y="6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10"/>
            <p:cNvSpPr>
              <a:spLocks/>
            </p:cNvSpPr>
            <p:nvPr/>
          </p:nvSpPr>
          <p:spPr bwMode="auto">
            <a:xfrm>
              <a:off x="4368" y="2466"/>
              <a:ext cx="53" cy="69"/>
            </a:xfrm>
            <a:custGeom>
              <a:avLst/>
              <a:gdLst>
                <a:gd name="T0" fmla="*/ 519 w 519"/>
                <a:gd name="T1" fmla="*/ 414 h 674"/>
                <a:gd name="T2" fmla="*/ 519 w 519"/>
                <a:gd name="T3" fmla="*/ 414 h 674"/>
                <a:gd name="T4" fmla="*/ 259 w 519"/>
                <a:gd name="T5" fmla="*/ 674 h 674"/>
                <a:gd name="T6" fmla="*/ 0 w 519"/>
                <a:gd name="T7" fmla="*/ 414 h 674"/>
                <a:gd name="T8" fmla="*/ 259 w 519"/>
                <a:gd name="T9" fmla="*/ 0 h 674"/>
                <a:gd name="T10" fmla="*/ 519 w 519"/>
                <a:gd name="T11" fmla="*/ 414 h 674"/>
                <a:gd name="T12" fmla="*/ 519 w 519"/>
                <a:gd name="T13" fmla="*/ 414 h 674"/>
              </a:gdLst>
              <a:ahLst/>
              <a:cxnLst>
                <a:cxn ang="0">
                  <a:pos x="T0" y="T1"/>
                </a:cxn>
                <a:cxn ang="0">
                  <a:pos x="T2" y="T3"/>
                </a:cxn>
                <a:cxn ang="0">
                  <a:pos x="T4" y="T5"/>
                </a:cxn>
                <a:cxn ang="0">
                  <a:pos x="T6" y="T7"/>
                </a:cxn>
                <a:cxn ang="0">
                  <a:pos x="T8" y="T9"/>
                </a:cxn>
                <a:cxn ang="0">
                  <a:pos x="T10" y="T11"/>
                </a:cxn>
                <a:cxn ang="0">
                  <a:pos x="T12" y="T13"/>
                </a:cxn>
              </a:cxnLst>
              <a:rect l="0" t="0" r="r" b="b"/>
              <a:pathLst>
                <a:path w="519" h="674">
                  <a:moveTo>
                    <a:pt x="519" y="414"/>
                  </a:moveTo>
                  <a:lnTo>
                    <a:pt x="519" y="414"/>
                  </a:lnTo>
                  <a:cubicBezTo>
                    <a:pt x="519" y="557"/>
                    <a:pt x="403" y="674"/>
                    <a:pt x="259" y="674"/>
                  </a:cubicBezTo>
                  <a:cubicBezTo>
                    <a:pt x="116" y="674"/>
                    <a:pt x="0" y="557"/>
                    <a:pt x="0" y="414"/>
                  </a:cubicBezTo>
                  <a:cubicBezTo>
                    <a:pt x="0" y="270"/>
                    <a:pt x="212" y="0"/>
                    <a:pt x="259" y="0"/>
                  </a:cubicBezTo>
                  <a:cubicBezTo>
                    <a:pt x="307" y="0"/>
                    <a:pt x="519" y="270"/>
                    <a:pt x="519" y="414"/>
                  </a:cubicBezTo>
                  <a:lnTo>
                    <a:pt x="519" y="414"/>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9" name="Freeform 24"/>
          <p:cNvSpPr>
            <a:spLocks/>
          </p:cNvSpPr>
          <p:nvPr/>
        </p:nvSpPr>
        <p:spPr bwMode="auto">
          <a:xfrm>
            <a:off x="5569549" y="3366471"/>
            <a:ext cx="304800" cy="427567"/>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40" name="Group 39"/>
          <p:cNvGrpSpPr/>
          <p:nvPr/>
        </p:nvGrpSpPr>
        <p:grpSpPr>
          <a:xfrm>
            <a:off x="3255376" y="2442781"/>
            <a:ext cx="421216" cy="421216"/>
            <a:chOff x="6811963" y="1992313"/>
            <a:chExt cx="315912" cy="315912"/>
          </a:xfrm>
        </p:grpSpPr>
        <p:sp>
          <p:nvSpPr>
            <p:cNvPr id="41" name="Freeform 28"/>
            <p:cNvSpPr>
              <a:spLocks/>
            </p:cNvSpPr>
            <p:nvPr/>
          </p:nvSpPr>
          <p:spPr bwMode="auto">
            <a:xfrm>
              <a:off x="6811963" y="2163763"/>
              <a:ext cx="173038" cy="142875"/>
            </a:xfrm>
            <a:custGeom>
              <a:avLst/>
              <a:gdLst>
                <a:gd name="T0" fmla="*/ 1293 w 1293"/>
                <a:gd name="T1" fmla="*/ 1062 h 1067"/>
                <a:gd name="T2" fmla="*/ 1293 w 1293"/>
                <a:gd name="T3" fmla="*/ 1062 h 1067"/>
                <a:gd name="T4" fmla="*/ 1161 w 1293"/>
                <a:gd name="T5" fmla="*/ 0 h 1067"/>
                <a:gd name="T6" fmla="*/ 135 w 1293"/>
                <a:gd name="T7" fmla="*/ 0 h 1067"/>
                <a:gd name="T8" fmla="*/ 0 w 1293"/>
                <a:gd name="T9" fmla="*/ 1067 h 1067"/>
              </a:gdLst>
              <a:ahLst/>
              <a:cxnLst>
                <a:cxn ang="0">
                  <a:pos x="T0" y="T1"/>
                </a:cxn>
                <a:cxn ang="0">
                  <a:pos x="T2" y="T3"/>
                </a:cxn>
                <a:cxn ang="0">
                  <a:pos x="T4" y="T5"/>
                </a:cxn>
                <a:cxn ang="0">
                  <a:pos x="T6" y="T7"/>
                </a:cxn>
                <a:cxn ang="0">
                  <a:pos x="T8" y="T9"/>
                </a:cxn>
              </a:cxnLst>
              <a:rect l="0" t="0" r="r" b="b"/>
              <a:pathLst>
                <a:path w="1293" h="1067">
                  <a:moveTo>
                    <a:pt x="1293" y="1062"/>
                  </a:moveTo>
                  <a:lnTo>
                    <a:pt x="1293" y="1062"/>
                  </a:lnTo>
                  <a:cubicBezTo>
                    <a:pt x="1108" y="802"/>
                    <a:pt x="1074" y="391"/>
                    <a:pt x="1161" y="0"/>
                  </a:cubicBezTo>
                  <a:lnTo>
                    <a:pt x="135" y="0"/>
                  </a:lnTo>
                  <a:cubicBezTo>
                    <a:pt x="222" y="391"/>
                    <a:pt x="185" y="807"/>
                    <a:pt x="0" y="1067"/>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29"/>
            <p:cNvSpPr>
              <a:spLocks/>
            </p:cNvSpPr>
            <p:nvPr/>
          </p:nvSpPr>
          <p:spPr bwMode="auto">
            <a:xfrm>
              <a:off x="6985000" y="2197100"/>
              <a:ext cx="142875" cy="111125"/>
            </a:xfrm>
            <a:custGeom>
              <a:avLst/>
              <a:gdLst>
                <a:gd name="T0" fmla="*/ 1068 w 1068"/>
                <a:gd name="T1" fmla="*/ 835 h 835"/>
                <a:gd name="T2" fmla="*/ 1068 w 1068"/>
                <a:gd name="T3" fmla="*/ 835 h 835"/>
                <a:gd name="T4" fmla="*/ 1048 w 1068"/>
                <a:gd name="T5" fmla="*/ 0 h 835"/>
                <a:gd name="T6" fmla="*/ 47 w 1068"/>
                <a:gd name="T7" fmla="*/ 0 h 835"/>
                <a:gd name="T8" fmla="*/ 0 w 1068"/>
                <a:gd name="T9" fmla="*/ 820 h 835"/>
              </a:gdLst>
              <a:ahLst/>
              <a:cxnLst>
                <a:cxn ang="0">
                  <a:pos x="T0" y="T1"/>
                </a:cxn>
                <a:cxn ang="0">
                  <a:pos x="T2" y="T3"/>
                </a:cxn>
                <a:cxn ang="0">
                  <a:pos x="T4" y="T5"/>
                </a:cxn>
                <a:cxn ang="0">
                  <a:pos x="T6" y="T7"/>
                </a:cxn>
                <a:cxn ang="0">
                  <a:pos x="T8" y="T9"/>
                </a:cxn>
              </a:cxnLst>
              <a:rect l="0" t="0" r="r" b="b"/>
              <a:pathLst>
                <a:path w="1068" h="835">
                  <a:moveTo>
                    <a:pt x="1068" y="835"/>
                  </a:moveTo>
                  <a:lnTo>
                    <a:pt x="1068" y="835"/>
                  </a:lnTo>
                  <a:cubicBezTo>
                    <a:pt x="988" y="592"/>
                    <a:pt x="984" y="290"/>
                    <a:pt x="1048" y="0"/>
                  </a:cubicBezTo>
                  <a:lnTo>
                    <a:pt x="47" y="0"/>
                  </a:lnTo>
                  <a:cubicBezTo>
                    <a:pt x="125" y="279"/>
                    <a:pt x="109" y="575"/>
                    <a:pt x="0" y="82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30"/>
            <p:cNvSpPr>
              <a:spLocks/>
            </p:cNvSpPr>
            <p:nvPr/>
          </p:nvSpPr>
          <p:spPr bwMode="auto">
            <a:xfrm>
              <a:off x="6851650" y="1992313"/>
              <a:ext cx="217488" cy="150813"/>
            </a:xfrm>
            <a:custGeom>
              <a:avLst/>
              <a:gdLst>
                <a:gd name="T0" fmla="*/ 0 w 1625"/>
                <a:gd name="T1" fmla="*/ 1132 h 1132"/>
                <a:gd name="T2" fmla="*/ 0 w 1625"/>
                <a:gd name="T3" fmla="*/ 1132 h 1132"/>
                <a:gd name="T4" fmla="*/ 336 w 1625"/>
                <a:gd name="T5" fmla="*/ 748 h 1132"/>
                <a:gd name="T6" fmla="*/ 321 w 1625"/>
                <a:gd name="T7" fmla="*/ 664 h 1132"/>
                <a:gd name="T8" fmla="*/ 659 w 1625"/>
                <a:gd name="T9" fmla="*/ 329 h 1132"/>
                <a:gd name="T10" fmla="*/ 1243 w 1625"/>
                <a:gd name="T11" fmla="*/ 72 h 1132"/>
                <a:gd name="T12" fmla="*/ 1409 w 1625"/>
                <a:gd name="T13" fmla="*/ 163 h 1132"/>
                <a:gd name="T14" fmla="*/ 1561 w 1625"/>
                <a:gd name="T15" fmla="*/ 692 h 1132"/>
                <a:gd name="T16" fmla="*/ 937 w 1625"/>
                <a:gd name="T17" fmla="*/ 1001 h 1132"/>
                <a:gd name="T18" fmla="*/ 806 w 1625"/>
                <a:gd name="T19" fmla="*/ 113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5" h="1132">
                  <a:moveTo>
                    <a:pt x="0" y="1132"/>
                  </a:moveTo>
                  <a:lnTo>
                    <a:pt x="0" y="1132"/>
                  </a:lnTo>
                  <a:cubicBezTo>
                    <a:pt x="0" y="880"/>
                    <a:pt x="145" y="748"/>
                    <a:pt x="336" y="748"/>
                  </a:cubicBezTo>
                  <a:cubicBezTo>
                    <a:pt x="329" y="721"/>
                    <a:pt x="321" y="693"/>
                    <a:pt x="321" y="664"/>
                  </a:cubicBezTo>
                  <a:cubicBezTo>
                    <a:pt x="321" y="479"/>
                    <a:pt x="474" y="329"/>
                    <a:pt x="659" y="329"/>
                  </a:cubicBezTo>
                  <a:cubicBezTo>
                    <a:pt x="749" y="69"/>
                    <a:pt x="1017" y="0"/>
                    <a:pt x="1243" y="72"/>
                  </a:cubicBezTo>
                  <a:cubicBezTo>
                    <a:pt x="1306" y="92"/>
                    <a:pt x="1362" y="123"/>
                    <a:pt x="1409" y="163"/>
                  </a:cubicBezTo>
                  <a:cubicBezTo>
                    <a:pt x="1558" y="288"/>
                    <a:pt x="1625" y="496"/>
                    <a:pt x="1561" y="692"/>
                  </a:cubicBezTo>
                  <a:cubicBezTo>
                    <a:pt x="1477" y="951"/>
                    <a:pt x="1197" y="1085"/>
                    <a:pt x="937" y="1001"/>
                  </a:cubicBezTo>
                  <a:cubicBezTo>
                    <a:pt x="937" y="1074"/>
                    <a:pt x="879" y="1132"/>
                    <a:pt x="806" y="1132"/>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4" name="Group 33"/>
          <p:cNvGrpSpPr>
            <a:grpSpLocks noChangeAspect="1"/>
          </p:cNvGrpSpPr>
          <p:nvPr/>
        </p:nvGrpSpPr>
        <p:grpSpPr bwMode="auto">
          <a:xfrm>
            <a:off x="984718" y="3326371"/>
            <a:ext cx="484717" cy="505884"/>
            <a:chOff x="4274" y="832"/>
            <a:chExt cx="229" cy="239"/>
          </a:xfrm>
        </p:grpSpPr>
        <p:sp>
          <p:nvSpPr>
            <p:cNvPr id="45" name="Freeform 34"/>
            <p:cNvSpPr>
              <a:spLocks/>
            </p:cNvSpPr>
            <p:nvPr/>
          </p:nvSpPr>
          <p:spPr bwMode="auto">
            <a:xfrm>
              <a:off x="4365" y="934"/>
              <a:ext cx="44" cy="44"/>
            </a:xfrm>
            <a:custGeom>
              <a:avLst/>
              <a:gdLst>
                <a:gd name="T0" fmla="*/ 461 w 461"/>
                <a:gd name="T1" fmla="*/ 231 h 461"/>
                <a:gd name="T2" fmla="*/ 461 w 461"/>
                <a:gd name="T3" fmla="*/ 231 h 461"/>
                <a:gd name="T4" fmla="*/ 231 w 461"/>
                <a:gd name="T5" fmla="*/ 461 h 461"/>
                <a:gd name="T6" fmla="*/ 0 w 461"/>
                <a:gd name="T7" fmla="*/ 231 h 461"/>
                <a:gd name="T8" fmla="*/ 231 w 461"/>
                <a:gd name="T9" fmla="*/ 0 h 461"/>
                <a:gd name="T10" fmla="*/ 461 w 461"/>
                <a:gd name="T11" fmla="*/ 231 h 461"/>
                <a:gd name="T12" fmla="*/ 461 w 461"/>
                <a:gd name="T13" fmla="*/ 231 h 461"/>
              </a:gdLst>
              <a:ahLst/>
              <a:cxnLst>
                <a:cxn ang="0">
                  <a:pos x="T0" y="T1"/>
                </a:cxn>
                <a:cxn ang="0">
                  <a:pos x="T2" y="T3"/>
                </a:cxn>
                <a:cxn ang="0">
                  <a:pos x="T4" y="T5"/>
                </a:cxn>
                <a:cxn ang="0">
                  <a:pos x="T6" y="T7"/>
                </a:cxn>
                <a:cxn ang="0">
                  <a:pos x="T8" y="T9"/>
                </a:cxn>
                <a:cxn ang="0">
                  <a:pos x="T10" y="T11"/>
                </a:cxn>
                <a:cxn ang="0">
                  <a:pos x="T12" y="T13"/>
                </a:cxn>
              </a:cxnLst>
              <a:rect l="0" t="0" r="r" b="b"/>
              <a:pathLst>
                <a:path w="461" h="461">
                  <a:moveTo>
                    <a:pt x="461" y="231"/>
                  </a:moveTo>
                  <a:lnTo>
                    <a:pt x="461" y="231"/>
                  </a:lnTo>
                  <a:cubicBezTo>
                    <a:pt x="461" y="358"/>
                    <a:pt x="358" y="461"/>
                    <a:pt x="231" y="461"/>
                  </a:cubicBezTo>
                  <a:cubicBezTo>
                    <a:pt x="104" y="461"/>
                    <a:pt x="0" y="358"/>
                    <a:pt x="0" y="231"/>
                  </a:cubicBezTo>
                  <a:cubicBezTo>
                    <a:pt x="0" y="103"/>
                    <a:pt x="104" y="0"/>
                    <a:pt x="231" y="0"/>
                  </a:cubicBezTo>
                  <a:cubicBezTo>
                    <a:pt x="358" y="0"/>
                    <a:pt x="461" y="103"/>
                    <a:pt x="461" y="231"/>
                  </a:cubicBezTo>
                  <a:lnTo>
                    <a:pt x="461" y="23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35"/>
            <p:cNvSpPr>
              <a:spLocks/>
            </p:cNvSpPr>
            <p:nvPr/>
          </p:nvSpPr>
          <p:spPr bwMode="auto">
            <a:xfrm>
              <a:off x="4365" y="832"/>
              <a:ext cx="44" cy="108"/>
            </a:xfrm>
            <a:custGeom>
              <a:avLst/>
              <a:gdLst>
                <a:gd name="T0" fmla="*/ 74 w 461"/>
                <a:gd name="T1" fmla="*/ 1113 h 1113"/>
                <a:gd name="T2" fmla="*/ 74 w 461"/>
                <a:gd name="T3" fmla="*/ 1113 h 1113"/>
                <a:gd name="T4" fmla="*/ 0 w 461"/>
                <a:gd name="T5" fmla="*/ 642 h 1113"/>
                <a:gd name="T6" fmla="*/ 231 w 461"/>
                <a:gd name="T7" fmla="*/ 0 h 1113"/>
                <a:gd name="T8" fmla="*/ 461 w 461"/>
                <a:gd name="T9" fmla="*/ 642 h 1113"/>
                <a:gd name="T10" fmla="*/ 387 w 461"/>
                <a:gd name="T11" fmla="*/ 1113 h 1113"/>
              </a:gdLst>
              <a:ahLst/>
              <a:cxnLst>
                <a:cxn ang="0">
                  <a:pos x="T0" y="T1"/>
                </a:cxn>
                <a:cxn ang="0">
                  <a:pos x="T2" y="T3"/>
                </a:cxn>
                <a:cxn ang="0">
                  <a:pos x="T4" y="T5"/>
                </a:cxn>
                <a:cxn ang="0">
                  <a:pos x="T6" y="T7"/>
                </a:cxn>
                <a:cxn ang="0">
                  <a:pos x="T8" y="T9"/>
                </a:cxn>
                <a:cxn ang="0">
                  <a:pos x="T10" y="T11"/>
                </a:cxn>
              </a:cxnLst>
              <a:rect l="0" t="0" r="r" b="b"/>
              <a:pathLst>
                <a:path w="461" h="1113">
                  <a:moveTo>
                    <a:pt x="74" y="1113"/>
                  </a:moveTo>
                  <a:lnTo>
                    <a:pt x="74" y="1113"/>
                  </a:lnTo>
                  <a:cubicBezTo>
                    <a:pt x="29" y="995"/>
                    <a:pt x="0" y="828"/>
                    <a:pt x="0" y="642"/>
                  </a:cubicBezTo>
                  <a:cubicBezTo>
                    <a:pt x="0" y="287"/>
                    <a:pt x="104" y="0"/>
                    <a:pt x="231" y="0"/>
                  </a:cubicBezTo>
                  <a:cubicBezTo>
                    <a:pt x="358" y="0"/>
                    <a:pt x="461" y="287"/>
                    <a:pt x="461" y="642"/>
                  </a:cubicBezTo>
                  <a:cubicBezTo>
                    <a:pt x="461" y="828"/>
                    <a:pt x="433" y="995"/>
                    <a:pt x="387" y="111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6"/>
            <p:cNvSpPr>
              <a:spLocks/>
            </p:cNvSpPr>
            <p:nvPr/>
          </p:nvSpPr>
          <p:spPr bwMode="auto">
            <a:xfrm>
              <a:off x="4274" y="951"/>
              <a:ext cx="107" cy="77"/>
            </a:xfrm>
            <a:custGeom>
              <a:avLst/>
              <a:gdLst>
                <a:gd name="T0" fmla="*/ 1104 w 1104"/>
                <a:gd name="T1" fmla="*/ 271 h 802"/>
                <a:gd name="T2" fmla="*/ 1104 w 1104"/>
                <a:gd name="T3" fmla="*/ 271 h 802"/>
                <a:gd name="T4" fmla="*/ 734 w 1104"/>
                <a:gd name="T5" fmla="*/ 570 h 802"/>
                <a:gd name="T6" fmla="*/ 63 w 1104"/>
                <a:gd name="T7" fmla="*/ 691 h 802"/>
                <a:gd name="T8" fmla="*/ 503 w 1104"/>
                <a:gd name="T9" fmla="*/ 171 h 802"/>
                <a:gd name="T10" fmla="*/ 948 w 1104"/>
                <a:gd name="T11" fmla="*/ 0 h 802"/>
              </a:gdLst>
              <a:ahLst/>
              <a:cxnLst>
                <a:cxn ang="0">
                  <a:pos x="T0" y="T1"/>
                </a:cxn>
                <a:cxn ang="0">
                  <a:pos x="T2" y="T3"/>
                </a:cxn>
                <a:cxn ang="0">
                  <a:pos x="T4" y="T5"/>
                </a:cxn>
                <a:cxn ang="0">
                  <a:pos x="T6" y="T7"/>
                </a:cxn>
                <a:cxn ang="0">
                  <a:pos x="T8" y="T9"/>
                </a:cxn>
                <a:cxn ang="0">
                  <a:pos x="T10" y="T11"/>
                </a:cxn>
              </a:cxnLst>
              <a:rect l="0" t="0" r="r" b="b"/>
              <a:pathLst>
                <a:path w="1104" h="802">
                  <a:moveTo>
                    <a:pt x="1104" y="271"/>
                  </a:moveTo>
                  <a:lnTo>
                    <a:pt x="1104" y="271"/>
                  </a:lnTo>
                  <a:cubicBezTo>
                    <a:pt x="1026" y="369"/>
                    <a:pt x="895" y="477"/>
                    <a:pt x="734" y="570"/>
                  </a:cubicBezTo>
                  <a:cubicBezTo>
                    <a:pt x="427" y="747"/>
                    <a:pt x="126" y="802"/>
                    <a:pt x="63" y="691"/>
                  </a:cubicBezTo>
                  <a:cubicBezTo>
                    <a:pt x="0" y="581"/>
                    <a:pt x="196" y="348"/>
                    <a:pt x="503" y="171"/>
                  </a:cubicBezTo>
                  <a:cubicBezTo>
                    <a:pt x="664" y="78"/>
                    <a:pt x="824" y="19"/>
                    <a:pt x="948"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37"/>
            <p:cNvSpPr>
              <a:spLocks/>
            </p:cNvSpPr>
            <p:nvPr/>
          </p:nvSpPr>
          <p:spPr bwMode="auto">
            <a:xfrm>
              <a:off x="4394" y="951"/>
              <a:ext cx="106" cy="77"/>
            </a:xfrm>
            <a:custGeom>
              <a:avLst/>
              <a:gdLst>
                <a:gd name="T0" fmla="*/ 156 w 1105"/>
                <a:gd name="T1" fmla="*/ 0 h 802"/>
                <a:gd name="T2" fmla="*/ 156 w 1105"/>
                <a:gd name="T3" fmla="*/ 0 h 802"/>
                <a:gd name="T4" fmla="*/ 601 w 1105"/>
                <a:gd name="T5" fmla="*/ 171 h 802"/>
                <a:gd name="T6" fmla="*/ 1042 w 1105"/>
                <a:gd name="T7" fmla="*/ 691 h 802"/>
                <a:gd name="T8" fmla="*/ 371 w 1105"/>
                <a:gd name="T9" fmla="*/ 570 h 802"/>
                <a:gd name="T10" fmla="*/ 0 w 1105"/>
                <a:gd name="T11" fmla="*/ 271 h 802"/>
              </a:gdLst>
              <a:ahLst/>
              <a:cxnLst>
                <a:cxn ang="0">
                  <a:pos x="T0" y="T1"/>
                </a:cxn>
                <a:cxn ang="0">
                  <a:pos x="T2" y="T3"/>
                </a:cxn>
                <a:cxn ang="0">
                  <a:pos x="T4" y="T5"/>
                </a:cxn>
                <a:cxn ang="0">
                  <a:pos x="T6" y="T7"/>
                </a:cxn>
                <a:cxn ang="0">
                  <a:pos x="T8" y="T9"/>
                </a:cxn>
                <a:cxn ang="0">
                  <a:pos x="T10" y="T11"/>
                </a:cxn>
              </a:cxnLst>
              <a:rect l="0" t="0" r="r" b="b"/>
              <a:pathLst>
                <a:path w="1105" h="802">
                  <a:moveTo>
                    <a:pt x="156" y="0"/>
                  </a:moveTo>
                  <a:lnTo>
                    <a:pt x="156" y="0"/>
                  </a:lnTo>
                  <a:cubicBezTo>
                    <a:pt x="281" y="19"/>
                    <a:pt x="440" y="78"/>
                    <a:pt x="601" y="171"/>
                  </a:cubicBezTo>
                  <a:cubicBezTo>
                    <a:pt x="908" y="348"/>
                    <a:pt x="1105" y="581"/>
                    <a:pt x="1042" y="691"/>
                  </a:cubicBezTo>
                  <a:cubicBezTo>
                    <a:pt x="978" y="802"/>
                    <a:pt x="678" y="747"/>
                    <a:pt x="371" y="570"/>
                  </a:cubicBezTo>
                  <a:cubicBezTo>
                    <a:pt x="210" y="477"/>
                    <a:pt x="79" y="369"/>
                    <a:pt x="0" y="271"/>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38"/>
            <p:cNvSpPr>
              <a:spLocks/>
            </p:cNvSpPr>
            <p:nvPr/>
          </p:nvSpPr>
          <p:spPr bwMode="auto">
            <a:xfrm>
              <a:off x="4337" y="1023"/>
              <a:ext cx="29" cy="14"/>
            </a:xfrm>
            <a:custGeom>
              <a:avLst/>
              <a:gdLst>
                <a:gd name="T0" fmla="*/ 298 w 298"/>
                <a:gd name="T1" fmla="*/ 142 h 142"/>
                <a:gd name="T2" fmla="*/ 298 w 298"/>
                <a:gd name="T3" fmla="*/ 142 h 142"/>
                <a:gd name="T4" fmla="*/ 0 w 298"/>
                <a:gd name="T5" fmla="*/ 0 h 142"/>
              </a:gdLst>
              <a:ahLst/>
              <a:cxnLst>
                <a:cxn ang="0">
                  <a:pos x="T0" y="T1"/>
                </a:cxn>
                <a:cxn ang="0">
                  <a:pos x="T2" y="T3"/>
                </a:cxn>
                <a:cxn ang="0">
                  <a:pos x="T4" y="T5"/>
                </a:cxn>
              </a:cxnLst>
              <a:rect l="0" t="0" r="r" b="b"/>
              <a:pathLst>
                <a:path w="298" h="142">
                  <a:moveTo>
                    <a:pt x="298" y="142"/>
                  </a:moveTo>
                  <a:lnTo>
                    <a:pt x="298" y="142"/>
                  </a:lnTo>
                  <a:cubicBezTo>
                    <a:pt x="189" y="114"/>
                    <a:pt x="88" y="65"/>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39"/>
            <p:cNvSpPr>
              <a:spLocks/>
            </p:cNvSpPr>
            <p:nvPr/>
          </p:nvSpPr>
          <p:spPr bwMode="auto">
            <a:xfrm>
              <a:off x="4468" y="934"/>
              <a:ext cx="3" cy="31"/>
            </a:xfrm>
            <a:custGeom>
              <a:avLst/>
              <a:gdLst>
                <a:gd name="T0" fmla="*/ 0 w 31"/>
                <a:gd name="T1" fmla="*/ 0 h 329"/>
                <a:gd name="T2" fmla="*/ 0 w 31"/>
                <a:gd name="T3" fmla="*/ 0 h 329"/>
                <a:gd name="T4" fmla="*/ 31 w 31"/>
                <a:gd name="T5" fmla="*/ 231 h 329"/>
                <a:gd name="T6" fmla="*/ 26 w 31"/>
                <a:gd name="T7" fmla="*/ 329 h 329"/>
              </a:gdLst>
              <a:ahLst/>
              <a:cxnLst>
                <a:cxn ang="0">
                  <a:pos x="T0" y="T1"/>
                </a:cxn>
                <a:cxn ang="0">
                  <a:pos x="T2" y="T3"/>
                </a:cxn>
                <a:cxn ang="0">
                  <a:pos x="T4" y="T5"/>
                </a:cxn>
                <a:cxn ang="0">
                  <a:pos x="T6" y="T7"/>
                </a:cxn>
              </a:cxnLst>
              <a:rect l="0" t="0" r="r" b="b"/>
              <a:pathLst>
                <a:path w="31" h="329">
                  <a:moveTo>
                    <a:pt x="0" y="0"/>
                  </a:moveTo>
                  <a:lnTo>
                    <a:pt x="0" y="0"/>
                  </a:lnTo>
                  <a:cubicBezTo>
                    <a:pt x="21" y="73"/>
                    <a:pt x="31" y="151"/>
                    <a:pt x="31" y="231"/>
                  </a:cubicBezTo>
                  <a:cubicBezTo>
                    <a:pt x="31" y="264"/>
                    <a:pt x="29" y="297"/>
                    <a:pt x="26" y="329"/>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40"/>
            <p:cNvSpPr>
              <a:spLocks/>
            </p:cNvSpPr>
            <p:nvPr/>
          </p:nvSpPr>
          <p:spPr bwMode="auto">
            <a:xfrm>
              <a:off x="4328" y="879"/>
              <a:ext cx="26" cy="18"/>
            </a:xfrm>
            <a:custGeom>
              <a:avLst/>
              <a:gdLst>
                <a:gd name="T0" fmla="*/ 0 w 272"/>
                <a:gd name="T1" fmla="*/ 187 h 187"/>
                <a:gd name="T2" fmla="*/ 0 w 272"/>
                <a:gd name="T3" fmla="*/ 187 h 187"/>
                <a:gd name="T4" fmla="*/ 272 w 272"/>
                <a:gd name="T5" fmla="*/ 0 h 187"/>
              </a:gdLst>
              <a:ahLst/>
              <a:cxnLst>
                <a:cxn ang="0">
                  <a:pos x="T0" y="T1"/>
                </a:cxn>
                <a:cxn ang="0">
                  <a:pos x="T2" y="T3"/>
                </a:cxn>
                <a:cxn ang="0">
                  <a:pos x="T4" y="T5"/>
                </a:cxn>
              </a:cxnLst>
              <a:rect l="0" t="0" r="r" b="b"/>
              <a:pathLst>
                <a:path w="272" h="187">
                  <a:moveTo>
                    <a:pt x="0" y="187"/>
                  </a:moveTo>
                  <a:lnTo>
                    <a:pt x="0" y="187"/>
                  </a:lnTo>
                  <a:cubicBezTo>
                    <a:pt x="78" y="108"/>
                    <a:pt x="170" y="45"/>
                    <a:pt x="272"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41"/>
            <p:cNvSpPr>
              <a:spLocks/>
            </p:cNvSpPr>
            <p:nvPr/>
          </p:nvSpPr>
          <p:spPr bwMode="auto">
            <a:xfrm>
              <a:off x="4293" y="843"/>
              <a:ext cx="69" cy="46"/>
            </a:xfrm>
            <a:custGeom>
              <a:avLst/>
              <a:gdLst>
                <a:gd name="T0" fmla="*/ 0 w 711"/>
                <a:gd name="T1" fmla="*/ 473 h 473"/>
                <a:gd name="T2" fmla="*/ 0 w 711"/>
                <a:gd name="T3" fmla="*/ 473 h 473"/>
                <a:gd name="T4" fmla="*/ 711 w 711"/>
                <a:gd name="T5" fmla="*/ 0 h 473"/>
              </a:gdLst>
              <a:ahLst/>
              <a:cxnLst>
                <a:cxn ang="0">
                  <a:pos x="T0" y="T1"/>
                </a:cxn>
                <a:cxn ang="0">
                  <a:pos x="T2" y="T3"/>
                </a:cxn>
                <a:cxn ang="0">
                  <a:pos x="T4" y="T5"/>
                </a:cxn>
              </a:cxnLst>
              <a:rect l="0" t="0" r="r" b="b"/>
              <a:pathLst>
                <a:path w="711" h="473">
                  <a:moveTo>
                    <a:pt x="0" y="473"/>
                  </a:moveTo>
                  <a:lnTo>
                    <a:pt x="0" y="473"/>
                  </a:lnTo>
                  <a:cubicBezTo>
                    <a:pt x="169" y="238"/>
                    <a:pt x="420" y="66"/>
                    <a:pt x="711"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42"/>
            <p:cNvSpPr>
              <a:spLocks/>
            </p:cNvSpPr>
            <p:nvPr/>
          </p:nvSpPr>
          <p:spPr bwMode="auto">
            <a:xfrm>
              <a:off x="4302" y="1034"/>
              <a:ext cx="74" cy="37"/>
            </a:xfrm>
            <a:custGeom>
              <a:avLst/>
              <a:gdLst>
                <a:gd name="T0" fmla="*/ 766 w 766"/>
                <a:gd name="T1" fmla="*/ 380 h 380"/>
                <a:gd name="T2" fmla="*/ 766 w 766"/>
                <a:gd name="T3" fmla="*/ 380 h 380"/>
                <a:gd name="T4" fmla="*/ 0 w 766"/>
                <a:gd name="T5" fmla="*/ 0 h 380"/>
              </a:gdLst>
              <a:ahLst/>
              <a:cxnLst>
                <a:cxn ang="0">
                  <a:pos x="T0" y="T1"/>
                </a:cxn>
                <a:cxn ang="0">
                  <a:pos x="T2" y="T3"/>
                </a:cxn>
                <a:cxn ang="0">
                  <a:pos x="T4" y="T5"/>
                </a:cxn>
              </a:cxnLst>
              <a:rect l="0" t="0" r="r" b="b"/>
              <a:pathLst>
                <a:path w="766" h="380">
                  <a:moveTo>
                    <a:pt x="766" y="380"/>
                  </a:moveTo>
                  <a:lnTo>
                    <a:pt x="766" y="380"/>
                  </a:lnTo>
                  <a:cubicBezTo>
                    <a:pt x="464" y="351"/>
                    <a:pt x="195" y="211"/>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43"/>
            <p:cNvSpPr>
              <a:spLocks/>
            </p:cNvSpPr>
            <p:nvPr/>
          </p:nvSpPr>
          <p:spPr bwMode="auto">
            <a:xfrm>
              <a:off x="4492" y="908"/>
              <a:ext cx="11" cy="82"/>
            </a:xfrm>
            <a:custGeom>
              <a:avLst/>
              <a:gdLst>
                <a:gd name="T0" fmla="*/ 0 w 108"/>
                <a:gd name="T1" fmla="*/ 0 h 854"/>
                <a:gd name="T2" fmla="*/ 0 w 108"/>
                <a:gd name="T3" fmla="*/ 0 h 854"/>
                <a:gd name="T4" fmla="*/ 108 w 108"/>
                <a:gd name="T5" fmla="*/ 498 h 854"/>
                <a:gd name="T6" fmla="*/ 54 w 108"/>
                <a:gd name="T7" fmla="*/ 854 h 854"/>
              </a:gdLst>
              <a:ahLst/>
              <a:cxnLst>
                <a:cxn ang="0">
                  <a:pos x="T0" y="T1"/>
                </a:cxn>
                <a:cxn ang="0">
                  <a:pos x="T2" y="T3"/>
                </a:cxn>
                <a:cxn ang="0">
                  <a:pos x="T4" y="T5"/>
                </a:cxn>
                <a:cxn ang="0">
                  <a:pos x="T6" y="T7"/>
                </a:cxn>
              </a:cxnLst>
              <a:rect l="0" t="0" r="r" b="b"/>
              <a:pathLst>
                <a:path w="108" h="854">
                  <a:moveTo>
                    <a:pt x="0" y="0"/>
                  </a:moveTo>
                  <a:lnTo>
                    <a:pt x="0" y="0"/>
                  </a:lnTo>
                  <a:cubicBezTo>
                    <a:pt x="69" y="152"/>
                    <a:pt x="108" y="320"/>
                    <a:pt x="108" y="498"/>
                  </a:cubicBezTo>
                  <a:cubicBezTo>
                    <a:pt x="108" y="622"/>
                    <a:pt x="89" y="741"/>
                    <a:pt x="54" y="854"/>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62" name="Straight Connector 61"/>
          <p:cNvCxnSpPr/>
          <p:nvPr/>
        </p:nvCxnSpPr>
        <p:spPr>
          <a:xfrm flipV="1">
            <a:off x="5887323" y="3070184"/>
            <a:ext cx="121920" cy="23184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1413475" y="3070184"/>
            <a:ext cx="121920" cy="231840"/>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flipV="1">
            <a:off x="3634139" y="2948947"/>
            <a:ext cx="121920" cy="23184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flipV="1">
            <a:off x="8152305" y="2948947"/>
            <a:ext cx="121920" cy="2318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Oval 74"/>
          <p:cNvSpPr/>
          <p:nvPr/>
        </p:nvSpPr>
        <p:spPr>
          <a:xfrm>
            <a:off x="10197836" y="1970467"/>
            <a:ext cx="1152128" cy="1152128"/>
          </a:xfrm>
          <a:prstGeom prst="ellipse">
            <a:avLst/>
          </a:prstGeom>
          <a:solidFill>
            <a:schemeClr val="accent5">
              <a:alpha val="69804"/>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05</a:t>
            </a:r>
          </a:p>
        </p:txBody>
      </p:sp>
      <p:cxnSp>
        <p:nvCxnSpPr>
          <p:cNvPr id="76" name="Straight Connector 75"/>
          <p:cNvCxnSpPr/>
          <p:nvPr/>
        </p:nvCxnSpPr>
        <p:spPr>
          <a:xfrm flipH="1">
            <a:off x="9051444" y="2772417"/>
            <a:ext cx="1182624" cy="67056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Oval 76"/>
          <p:cNvSpPr/>
          <p:nvPr/>
        </p:nvSpPr>
        <p:spPr>
          <a:xfrm>
            <a:off x="9883717" y="3240229"/>
            <a:ext cx="678108" cy="67810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Rectangle 77"/>
          <p:cNvSpPr/>
          <p:nvPr/>
        </p:nvSpPr>
        <p:spPr>
          <a:xfrm>
            <a:off x="10564415" y="3237937"/>
            <a:ext cx="2092747" cy="633122"/>
          </a:xfrm>
          <a:prstGeom prst="rect">
            <a:avLst/>
          </a:prstGeom>
        </p:spPr>
        <p:txBody>
          <a:bodyPr wrap="square">
            <a:spAutoFit/>
          </a:bodyPr>
          <a:lstStyle/>
          <a:p>
            <a:pPr>
              <a:lnSpc>
                <a:spcPct val="85000"/>
              </a:lnSpc>
            </a:pPr>
            <a:r>
              <a:rPr lang="en-US" sz="2667" dirty="0"/>
              <a:t>10%</a:t>
            </a:r>
          </a:p>
          <a:p>
            <a:pPr>
              <a:lnSpc>
                <a:spcPct val="85000"/>
              </a:lnSpc>
            </a:pPr>
            <a:r>
              <a:rPr lang="en-US" sz="1467" dirty="0" err="1"/>
              <a:t>Xxxx</a:t>
            </a:r>
            <a:r>
              <a:rPr lang="en-US" sz="1467" dirty="0"/>
              <a:t> x</a:t>
            </a:r>
          </a:p>
        </p:txBody>
      </p:sp>
      <p:sp>
        <p:nvSpPr>
          <p:cNvPr id="79" name="Freeform 24"/>
          <p:cNvSpPr>
            <a:spLocks/>
          </p:cNvSpPr>
          <p:nvPr/>
        </p:nvSpPr>
        <p:spPr bwMode="auto">
          <a:xfrm>
            <a:off x="10070720" y="3366471"/>
            <a:ext cx="304800" cy="427567"/>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cxnSp>
        <p:nvCxnSpPr>
          <p:cNvPr id="80" name="Straight Connector 79"/>
          <p:cNvCxnSpPr/>
          <p:nvPr/>
        </p:nvCxnSpPr>
        <p:spPr>
          <a:xfrm flipV="1">
            <a:off x="10388493" y="3070184"/>
            <a:ext cx="121920" cy="23184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882772"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6" name="Rectangle 55"/>
          <p:cNvSpPr/>
          <p:nvPr/>
        </p:nvSpPr>
        <p:spPr>
          <a:xfrm>
            <a:off x="3485892"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7" name="Rectangle 56"/>
          <p:cNvSpPr/>
          <p:nvPr/>
        </p:nvSpPr>
        <p:spPr>
          <a:xfrm>
            <a:off x="7945236"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8" name="Rectangle 57"/>
          <p:cNvSpPr/>
          <p:nvPr/>
        </p:nvSpPr>
        <p:spPr>
          <a:xfrm>
            <a:off x="5696666" y="4719056"/>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9" name="Rectangle 58"/>
          <p:cNvSpPr/>
          <p:nvPr/>
        </p:nvSpPr>
        <p:spPr>
          <a:xfrm>
            <a:off x="10234069" y="4669219"/>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31029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childTnLst>
                                </p:cTn>
                              </p:par>
                            </p:childTnLst>
                          </p:cTn>
                        </p:par>
                        <p:par>
                          <p:cTn id="8" fill="hold">
                            <p:stCondLst>
                              <p:cond delay="100"/>
                            </p:stCondLst>
                            <p:childTnLst>
                              <p:par>
                                <p:cTn id="9" presetID="22" presetClass="entr" presetSubtype="1"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
                                        <p:tgtEl>
                                          <p:spTgt spid="66"/>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fade">
                                      <p:cBhvr>
                                        <p:cTn id="18" dur="100"/>
                                        <p:tgtEl>
                                          <p:spTgt spid="4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1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100"/>
                                        <p:tgtEl>
                                          <p:spTgt spid="5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
                                        <p:tgtEl>
                                          <p:spTgt spid="11"/>
                                        </p:tgtEl>
                                      </p:cBhvr>
                                    </p:animEffect>
                                  </p:childTnLst>
                                </p:cTn>
                              </p:par>
                            </p:childTnLst>
                          </p:cTn>
                        </p:par>
                        <p:par>
                          <p:cTn id="30" fill="hold">
                            <p:stCondLst>
                              <p:cond delay="1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
                                        <p:tgtEl>
                                          <p:spTgt spid="7"/>
                                        </p:tgtEl>
                                      </p:cBhvr>
                                    </p:animEffect>
                                  </p:childTnLst>
                                </p:cTn>
                              </p:par>
                            </p:childTnLst>
                          </p:cTn>
                        </p:par>
                        <p:par>
                          <p:cTn id="34" fill="hold">
                            <p:stCondLst>
                              <p:cond delay="200"/>
                            </p:stCondLst>
                            <p:childTnLst>
                              <p:par>
                                <p:cTn id="35" presetID="22" presetClass="entr" presetSubtype="4"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wipe(down)">
                                      <p:cBhvr>
                                        <p:cTn id="37" dur="100"/>
                                        <p:tgtEl>
                                          <p:spTgt spid="67"/>
                                        </p:tgtEl>
                                      </p:cBhvr>
                                    </p:animEffect>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
                                        <p:tgtEl>
                                          <p:spTgt spid="16"/>
                                        </p:tgtEl>
                                      </p:cBhvr>
                                    </p:animEffect>
                                  </p:childTnLst>
                                </p:cTn>
                              </p:par>
                              <p:par>
                                <p:cTn id="42" presetID="10" presetClass="entr" presetSubtype="0" fill="hold"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
                                        <p:tgtEl>
                                          <p:spTgt spid="4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1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down)">
                                      <p:cBhvr>
                                        <p:cTn id="55" dur="100"/>
                                        <p:tgtEl>
                                          <p:spTgt spid="13"/>
                                        </p:tgtEl>
                                      </p:cBhvr>
                                    </p:animEffect>
                                  </p:childTnLst>
                                </p:cTn>
                              </p:par>
                            </p:childTnLst>
                          </p:cTn>
                        </p:par>
                        <p:par>
                          <p:cTn id="56" fill="hold">
                            <p:stCondLst>
                              <p:cond delay="100"/>
                            </p:stCondLst>
                            <p:childTnLst>
                              <p:par>
                                <p:cTn id="57" presetID="10" presetClass="entr" presetSubtype="0"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
                                        <p:tgtEl>
                                          <p:spTgt spid="8"/>
                                        </p:tgtEl>
                                      </p:cBhvr>
                                    </p:animEffect>
                                  </p:childTnLst>
                                </p:cTn>
                              </p:par>
                            </p:childTnLst>
                          </p:cTn>
                        </p:par>
                        <p:par>
                          <p:cTn id="60" fill="hold">
                            <p:stCondLst>
                              <p:cond delay="200"/>
                            </p:stCondLst>
                            <p:childTnLst>
                              <p:par>
                                <p:cTn id="61" presetID="22" presetClass="entr" presetSubtype="1" fill="hold"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up)">
                                      <p:cBhvr>
                                        <p:cTn id="63" dur="100"/>
                                        <p:tgtEl>
                                          <p:spTgt spid="62"/>
                                        </p:tgtEl>
                                      </p:cBhvr>
                                    </p:animEffect>
                                  </p:childTnLst>
                                </p:cTn>
                              </p:par>
                            </p:childTnLst>
                          </p:cTn>
                        </p:par>
                        <p:par>
                          <p:cTn id="64" fill="hold">
                            <p:stCondLst>
                              <p:cond delay="300"/>
                            </p:stCondLst>
                            <p:childTnLst>
                              <p:par>
                                <p:cTn id="65" presetID="10" presetClass="entr" presetSubtype="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100"/>
                                        <p:tgtEl>
                                          <p:spTgt spid="1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100"/>
                                        <p:tgtEl>
                                          <p:spTgt spid="3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
                                        <p:tgtEl>
                                          <p:spTgt spid="2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1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wipe(left)">
                                      <p:cBhvr>
                                        <p:cTn id="81" dur="100"/>
                                        <p:tgtEl>
                                          <p:spTgt spid="12"/>
                                        </p:tgtEl>
                                      </p:cBhvr>
                                    </p:animEffect>
                                  </p:childTnLst>
                                </p:cTn>
                              </p:par>
                            </p:childTnLst>
                          </p:cTn>
                        </p:par>
                        <p:par>
                          <p:cTn id="82" fill="hold">
                            <p:stCondLst>
                              <p:cond delay="100"/>
                            </p:stCondLst>
                            <p:childTnLst>
                              <p:par>
                                <p:cTn id="83" presetID="10" presetClass="entr" presetSubtype="0" fill="hold" grpId="0" nodeType="after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fade">
                                      <p:cBhvr>
                                        <p:cTn id="85" dur="100"/>
                                        <p:tgtEl>
                                          <p:spTgt spid="9"/>
                                        </p:tgtEl>
                                      </p:cBhvr>
                                    </p:animEffect>
                                  </p:childTnLst>
                                </p:cTn>
                              </p:par>
                            </p:childTnLst>
                          </p:cTn>
                        </p:par>
                        <p:par>
                          <p:cTn id="86" fill="hold">
                            <p:stCondLst>
                              <p:cond delay="200"/>
                            </p:stCondLst>
                            <p:childTnLst>
                              <p:par>
                                <p:cTn id="87" presetID="22" presetClass="entr" presetSubtype="4" fill="hold" nodeType="afterEffect">
                                  <p:stCondLst>
                                    <p:cond delay="0"/>
                                  </p:stCondLst>
                                  <p:childTnLst>
                                    <p:set>
                                      <p:cBhvr>
                                        <p:cTn id="88" dur="1" fill="hold">
                                          <p:stCondLst>
                                            <p:cond delay="0"/>
                                          </p:stCondLst>
                                        </p:cTn>
                                        <p:tgtEl>
                                          <p:spTgt spid="68"/>
                                        </p:tgtEl>
                                        <p:attrNameLst>
                                          <p:attrName>style.visibility</p:attrName>
                                        </p:attrNameLst>
                                      </p:cBhvr>
                                      <p:to>
                                        <p:strVal val="visible"/>
                                      </p:to>
                                    </p:set>
                                    <p:animEffect transition="in" filter="wipe(down)">
                                      <p:cBhvr>
                                        <p:cTn id="89" dur="100"/>
                                        <p:tgtEl>
                                          <p:spTgt spid="68"/>
                                        </p:tgtEl>
                                      </p:cBhvr>
                                    </p:animEffect>
                                  </p:childTnLst>
                                </p:cTn>
                              </p:par>
                            </p:childTnLst>
                          </p:cTn>
                        </p:par>
                        <p:par>
                          <p:cTn id="90" fill="hold">
                            <p:stCondLst>
                              <p:cond delay="300"/>
                            </p:stCondLst>
                            <p:childTnLst>
                              <p:par>
                                <p:cTn id="91" presetID="10" presetClass="entr" presetSubtype="0" fill="hold" grpId="0" nodeType="afterEffect">
                                  <p:stCondLst>
                                    <p:cond delay="0"/>
                                  </p:stCondLst>
                                  <p:childTnLst>
                                    <p:set>
                                      <p:cBhvr>
                                        <p:cTn id="92" dur="1" fill="hold">
                                          <p:stCondLst>
                                            <p:cond delay="0"/>
                                          </p:stCondLst>
                                        </p:cTn>
                                        <p:tgtEl>
                                          <p:spTgt spid="14"/>
                                        </p:tgtEl>
                                        <p:attrNameLst>
                                          <p:attrName>style.visibility</p:attrName>
                                        </p:attrNameLst>
                                      </p:cBhvr>
                                      <p:to>
                                        <p:strVal val="visible"/>
                                      </p:to>
                                    </p:set>
                                    <p:animEffect transition="in" filter="fade">
                                      <p:cBhvr>
                                        <p:cTn id="93" dur="100"/>
                                        <p:tgtEl>
                                          <p:spTgt spid="1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2"/>
                                        </p:tgtEl>
                                        <p:attrNameLst>
                                          <p:attrName>style.visibility</p:attrName>
                                        </p:attrNameLst>
                                      </p:cBhvr>
                                      <p:to>
                                        <p:strVal val="visible"/>
                                      </p:to>
                                    </p:set>
                                    <p:animEffect transition="in" filter="fade">
                                      <p:cBhvr>
                                        <p:cTn id="96" dur="100"/>
                                        <p:tgtEl>
                                          <p:spTgt spid="22"/>
                                        </p:tgtEl>
                                      </p:cBhvr>
                                    </p:animEffect>
                                  </p:childTnLst>
                                </p:cTn>
                              </p:par>
                              <p:par>
                                <p:cTn id="97" presetID="10" presetClass="entr" presetSubtype="0" fill="hold" nodeType="with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fade">
                                      <p:cBhvr>
                                        <p:cTn id="99" dur="100"/>
                                        <p:tgtEl>
                                          <p:spTgt spid="2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1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76"/>
                                        </p:tgtEl>
                                        <p:attrNameLst>
                                          <p:attrName>style.visibility</p:attrName>
                                        </p:attrNameLst>
                                      </p:cBhvr>
                                      <p:to>
                                        <p:strVal val="visible"/>
                                      </p:to>
                                    </p:set>
                                    <p:animEffect transition="in" filter="wipe(down)">
                                      <p:cBhvr>
                                        <p:cTn id="107" dur="100"/>
                                        <p:tgtEl>
                                          <p:spTgt spid="76"/>
                                        </p:tgtEl>
                                      </p:cBhvr>
                                    </p:animEffect>
                                  </p:childTnLst>
                                </p:cTn>
                              </p:par>
                            </p:childTnLst>
                          </p:cTn>
                        </p:par>
                        <p:par>
                          <p:cTn id="108" fill="hold">
                            <p:stCondLst>
                              <p:cond delay="100"/>
                            </p:stCondLst>
                            <p:childTnLst>
                              <p:par>
                                <p:cTn id="109" presetID="10" presetClass="entr" presetSubtype="0" fill="hold" grpId="0"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100"/>
                                        <p:tgtEl>
                                          <p:spTgt spid="75"/>
                                        </p:tgtEl>
                                      </p:cBhvr>
                                    </p:animEffect>
                                  </p:childTnLst>
                                </p:cTn>
                              </p:par>
                            </p:childTnLst>
                          </p:cTn>
                        </p:par>
                        <p:par>
                          <p:cTn id="112" fill="hold">
                            <p:stCondLst>
                              <p:cond delay="200"/>
                            </p:stCondLst>
                            <p:childTnLst>
                              <p:par>
                                <p:cTn id="113" presetID="22" presetClass="entr" presetSubtype="4" fill="hold" nodeType="afterEffect">
                                  <p:stCondLst>
                                    <p:cond delay="0"/>
                                  </p:stCondLst>
                                  <p:childTnLst>
                                    <p:set>
                                      <p:cBhvr>
                                        <p:cTn id="114" dur="1" fill="hold">
                                          <p:stCondLst>
                                            <p:cond delay="0"/>
                                          </p:stCondLst>
                                        </p:cTn>
                                        <p:tgtEl>
                                          <p:spTgt spid="80"/>
                                        </p:tgtEl>
                                        <p:attrNameLst>
                                          <p:attrName>style.visibility</p:attrName>
                                        </p:attrNameLst>
                                      </p:cBhvr>
                                      <p:to>
                                        <p:strVal val="visible"/>
                                      </p:to>
                                    </p:set>
                                    <p:animEffect transition="in" filter="wipe(down)">
                                      <p:cBhvr>
                                        <p:cTn id="115" dur="100"/>
                                        <p:tgtEl>
                                          <p:spTgt spid="80"/>
                                        </p:tgtEl>
                                      </p:cBhvr>
                                    </p:animEffect>
                                  </p:childTnLst>
                                </p:cTn>
                              </p:par>
                            </p:childTnLst>
                          </p:cTn>
                        </p:par>
                        <p:par>
                          <p:cTn id="116" fill="hold">
                            <p:stCondLst>
                              <p:cond delay="300"/>
                            </p:stCondLst>
                            <p:childTnLst>
                              <p:par>
                                <p:cTn id="117" presetID="10" presetClass="entr" presetSubtype="0" fill="hold" grpId="0" nodeType="afterEffect">
                                  <p:stCondLst>
                                    <p:cond delay="0"/>
                                  </p:stCondLst>
                                  <p:childTnLst>
                                    <p:set>
                                      <p:cBhvr>
                                        <p:cTn id="118" dur="1" fill="hold">
                                          <p:stCondLst>
                                            <p:cond delay="0"/>
                                          </p:stCondLst>
                                        </p:cTn>
                                        <p:tgtEl>
                                          <p:spTgt spid="77"/>
                                        </p:tgtEl>
                                        <p:attrNameLst>
                                          <p:attrName>style.visibility</p:attrName>
                                        </p:attrNameLst>
                                      </p:cBhvr>
                                      <p:to>
                                        <p:strVal val="visible"/>
                                      </p:to>
                                    </p:set>
                                    <p:animEffect transition="in" filter="fade">
                                      <p:cBhvr>
                                        <p:cTn id="119" dur="100"/>
                                        <p:tgtEl>
                                          <p:spTgt spid="7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78"/>
                                        </p:tgtEl>
                                        <p:attrNameLst>
                                          <p:attrName>style.visibility</p:attrName>
                                        </p:attrNameLst>
                                      </p:cBhvr>
                                      <p:to>
                                        <p:strVal val="visible"/>
                                      </p:to>
                                    </p:set>
                                    <p:animEffect transition="in" filter="fade">
                                      <p:cBhvr>
                                        <p:cTn id="122" dur="100"/>
                                        <p:tgtEl>
                                          <p:spTgt spid="78"/>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Effect transition="in" filter="fade">
                                      <p:cBhvr>
                                        <p:cTn id="125" dur="100"/>
                                        <p:tgtEl>
                                          <p:spTgt spid="79"/>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59"/>
                                        </p:tgtEl>
                                        <p:attrNameLst>
                                          <p:attrName>style.visibility</p:attrName>
                                        </p:attrNameLst>
                                      </p:cBhvr>
                                      <p:to>
                                        <p:strVal val="visible"/>
                                      </p:to>
                                    </p:set>
                                    <p:animEffect transition="in" filter="fade">
                                      <p:cBhvr>
                                        <p:cTn id="128"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P spid="19" grpId="0"/>
      <p:bldP spid="20" grpId="0"/>
      <p:bldP spid="21" grpId="0"/>
      <p:bldP spid="22" grpId="0"/>
      <p:bldP spid="39" grpId="0" animBg="1"/>
      <p:bldP spid="75" grpId="0" animBg="1"/>
      <p:bldP spid="77" grpId="0" animBg="1"/>
      <p:bldP spid="78" grpId="0"/>
      <p:bldP spid="79" grpId="0" animBg="1"/>
      <p:bldP spid="55" grpId="0"/>
      <p:bldP spid="56" grpId="0"/>
      <p:bldP spid="57" grpId="0"/>
      <p:bldP spid="58"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xxxx</a:t>
            </a:r>
            <a:r>
              <a:rPr lang="en-US" dirty="0"/>
              <a:t> </a:t>
            </a:r>
            <a:r>
              <a:rPr lang="en-US" dirty="0" err="1"/>
              <a:t>xxxx</a:t>
            </a:r>
            <a:r>
              <a:rPr lang="en-US" dirty="0"/>
              <a:t> xx </a:t>
            </a:r>
          </a:p>
        </p:txBody>
      </p:sp>
      <p:sp>
        <p:nvSpPr>
          <p:cNvPr id="3" name="Text Placeholder 2"/>
          <p:cNvSpPr>
            <a:spLocks noGrp="1"/>
          </p:cNvSpPr>
          <p:nvPr>
            <p:ph type="body" sz="quarter" idx="10"/>
          </p:nvPr>
        </p:nvSpPr>
        <p:spPr/>
        <p:txBody>
          <a:bodyPr/>
          <a:lstStyle/>
          <a:p>
            <a:r>
              <a:rPr lang="en-US" dirty="0"/>
              <a:t>x </a:t>
            </a:r>
            <a:r>
              <a:rPr lang="en-US" dirty="0" err="1"/>
              <a:t>xxxxxx</a:t>
            </a:r>
            <a:r>
              <a:rPr lang="en-US" dirty="0"/>
              <a:t> x </a:t>
            </a:r>
            <a:r>
              <a:rPr lang="en-US" dirty="0" err="1"/>
              <a:t>xxxx</a:t>
            </a:r>
            <a:r>
              <a:rPr lang="en-US" dirty="0"/>
              <a:t> xxx x xx </a:t>
            </a:r>
            <a:r>
              <a:rPr lang="en-US" dirty="0" err="1"/>
              <a:t>xxxxxx</a:t>
            </a:r>
            <a:r>
              <a:rPr lang="en-US" dirty="0"/>
              <a:t> </a:t>
            </a:r>
            <a:r>
              <a:rPr lang="en-US" dirty="0" err="1"/>
              <a:t>xxxxxxx</a:t>
            </a:r>
            <a:r>
              <a:rPr lang="en-US" dirty="0"/>
              <a:t> </a:t>
            </a:r>
          </a:p>
        </p:txBody>
      </p:sp>
      <p:sp>
        <p:nvSpPr>
          <p:cNvPr id="5" name="Freeform 6"/>
          <p:cNvSpPr>
            <a:spLocks/>
          </p:cNvSpPr>
          <p:nvPr/>
        </p:nvSpPr>
        <p:spPr bwMode="auto">
          <a:xfrm rot="547283">
            <a:off x="445652"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2727399"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5163546"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8" name="Freeform 9"/>
          <p:cNvSpPr>
            <a:spLocks/>
          </p:cNvSpPr>
          <p:nvPr/>
        </p:nvSpPr>
        <p:spPr bwMode="auto">
          <a:xfrm rot="20266849">
            <a:off x="9521516" y="1644071"/>
            <a:ext cx="2586019" cy="2174355"/>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 name="Freeform 10"/>
          <p:cNvSpPr>
            <a:spLocks/>
          </p:cNvSpPr>
          <p:nvPr/>
        </p:nvSpPr>
        <p:spPr bwMode="auto">
          <a:xfrm rot="373509">
            <a:off x="7282316" y="1603351"/>
            <a:ext cx="2563576" cy="2708368"/>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 name="TextBox 11"/>
          <p:cNvSpPr txBox="1"/>
          <p:nvPr/>
        </p:nvSpPr>
        <p:spPr>
          <a:xfrm>
            <a:off x="3109765" y="2051305"/>
            <a:ext cx="2149051"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xx</a:t>
            </a:r>
          </a:p>
        </p:txBody>
      </p:sp>
      <p:sp>
        <p:nvSpPr>
          <p:cNvPr id="15" name="TextBox 14"/>
          <p:cNvSpPr txBox="1"/>
          <p:nvPr/>
        </p:nvSpPr>
        <p:spPr>
          <a:xfrm>
            <a:off x="729520" y="2051305"/>
            <a:ext cx="2172176"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xx</a:t>
            </a:r>
          </a:p>
        </p:txBody>
      </p:sp>
      <p:sp>
        <p:nvSpPr>
          <p:cNvPr id="18" name="TextBox 17"/>
          <p:cNvSpPr txBox="1"/>
          <p:nvPr/>
        </p:nvSpPr>
        <p:spPr>
          <a:xfrm>
            <a:off x="5348893" y="2051305"/>
            <a:ext cx="2112611"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endParaRPr lang="en-US" sz="1467" dirty="0">
              <a:solidFill>
                <a:srgbClr val="FFFFFF"/>
              </a:solidFill>
            </a:endParaRPr>
          </a:p>
        </p:txBody>
      </p:sp>
      <p:sp>
        <p:nvSpPr>
          <p:cNvPr id="21" name="TextBox 20"/>
          <p:cNvSpPr txBox="1"/>
          <p:nvPr/>
        </p:nvSpPr>
        <p:spPr>
          <a:xfrm>
            <a:off x="7589520" y="2051305"/>
            <a:ext cx="2103593"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a:t>
            </a:r>
          </a:p>
        </p:txBody>
      </p:sp>
      <p:sp>
        <p:nvSpPr>
          <p:cNvPr id="24" name="TextBox 23"/>
          <p:cNvSpPr txBox="1"/>
          <p:nvPr/>
        </p:nvSpPr>
        <p:spPr>
          <a:xfrm>
            <a:off x="9931349" y="2051305"/>
            <a:ext cx="2122475"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a:t>
            </a:r>
          </a:p>
        </p:txBody>
      </p:sp>
      <p:grpSp>
        <p:nvGrpSpPr>
          <p:cNvPr id="26" name="Group 4"/>
          <p:cNvGrpSpPr>
            <a:grpSpLocks noChangeAspect="1"/>
          </p:cNvGrpSpPr>
          <p:nvPr/>
        </p:nvGrpSpPr>
        <p:grpSpPr bwMode="auto">
          <a:xfrm>
            <a:off x="2526191"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4728879"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5830223"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4"/>
          <p:cNvGrpSpPr>
            <a:grpSpLocks noChangeAspect="1"/>
          </p:cNvGrpSpPr>
          <p:nvPr/>
        </p:nvGrpSpPr>
        <p:grpSpPr bwMode="auto">
          <a:xfrm>
            <a:off x="6931567" y="4343401"/>
            <a:ext cx="885021" cy="1756833"/>
            <a:chOff x="1506" y="3505"/>
            <a:chExt cx="871" cy="1729"/>
          </a:xfrm>
          <a:solidFill>
            <a:schemeClr val="accent6"/>
          </a:solidFill>
        </p:grpSpPr>
        <p:sp>
          <p:nvSpPr>
            <p:cNvPr id="37"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9" name="Group 4"/>
          <p:cNvGrpSpPr>
            <a:grpSpLocks noChangeAspect="1"/>
          </p:cNvGrpSpPr>
          <p:nvPr/>
        </p:nvGrpSpPr>
        <p:grpSpPr bwMode="auto">
          <a:xfrm>
            <a:off x="9134255" y="4343401"/>
            <a:ext cx="885021" cy="1756833"/>
            <a:chOff x="1506" y="3505"/>
            <a:chExt cx="871" cy="1729"/>
          </a:xfrm>
          <a:solidFill>
            <a:schemeClr val="bg2"/>
          </a:solidFill>
        </p:grpSpPr>
        <p:sp>
          <p:nvSpPr>
            <p:cNvPr id="40"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2" name="Group 4"/>
          <p:cNvGrpSpPr>
            <a:grpSpLocks noChangeAspect="1"/>
          </p:cNvGrpSpPr>
          <p:nvPr/>
        </p:nvGrpSpPr>
        <p:grpSpPr bwMode="auto">
          <a:xfrm>
            <a:off x="8032911" y="4343401"/>
            <a:ext cx="885021" cy="1756833"/>
            <a:chOff x="1506" y="3505"/>
            <a:chExt cx="871" cy="1729"/>
          </a:xfrm>
          <a:solidFill>
            <a:schemeClr val="tx2"/>
          </a:solidFill>
        </p:grpSpPr>
        <p:sp>
          <p:nvSpPr>
            <p:cNvPr id="43"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3627535"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491232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1800"/>
                            </p:stCondLst>
                            <p:childTnLst>
                              <p:par>
                                <p:cTn id="38" presetID="10" presetClass="entr" presetSubtype="0"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3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3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par>
                                <p:cTn id="47" presetID="10" presetClass="entr" presetSubtype="0" fill="hold" nodeType="withEffect">
                                  <p:stCondLst>
                                    <p:cond delay="20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300"/>
                                        <p:tgtEl>
                                          <p:spTgt spid="2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300"/>
                                        <p:tgtEl>
                                          <p:spTgt spid="8"/>
                                        </p:tgtEl>
                                      </p:cBhvr>
                                    </p:animEffect>
                                  </p:childTnLst>
                                </p:cTn>
                              </p:par>
                              <p:par>
                                <p:cTn id="57" presetID="10"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p:bldP spid="15" grpId="0"/>
      <p:bldP spid="18" grpId="0"/>
      <p:bldP spid="21" grpId="0"/>
      <p:bldP spid="2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Hexagon 18"/>
          <p:cNvSpPr/>
          <p:nvPr/>
        </p:nvSpPr>
        <p:spPr>
          <a:xfrm rot="5400000">
            <a:off x="7868497" y="411649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2" name="Trapezoid 31"/>
          <p:cNvSpPr/>
          <p:nvPr/>
        </p:nvSpPr>
        <p:spPr>
          <a:xfrm rot="19800000">
            <a:off x="7886186" y="4238323"/>
            <a:ext cx="1260245" cy="164947"/>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Hexagon 33"/>
          <p:cNvSpPr/>
          <p:nvPr/>
        </p:nvSpPr>
        <p:spPr>
          <a:xfrm rot="5400000">
            <a:off x="5973970" y="411649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3" name="Trapezoid 32"/>
          <p:cNvSpPr/>
          <p:nvPr/>
        </p:nvSpPr>
        <p:spPr>
          <a:xfrm rot="1800000">
            <a:off x="6832768" y="4236432"/>
            <a:ext cx="1260245" cy="164947"/>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Hexagon 34"/>
          <p:cNvSpPr/>
          <p:nvPr/>
        </p:nvSpPr>
        <p:spPr>
          <a:xfrm rot="5400000">
            <a:off x="7868497" y="816471"/>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6" name="Trapezoid 35"/>
          <p:cNvSpPr/>
          <p:nvPr/>
        </p:nvSpPr>
        <p:spPr>
          <a:xfrm rot="12600000" flipH="1">
            <a:off x="7886186" y="2397543"/>
            <a:ext cx="1260245" cy="164947"/>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Hexagon 36"/>
          <p:cNvSpPr/>
          <p:nvPr/>
        </p:nvSpPr>
        <p:spPr>
          <a:xfrm rot="5400000">
            <a:off x="5973970" y="816471"/>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8" name="Trapezoid 37"/>
          <p:cNvSpPr/>
          <p:nvPr/>
        </p:nvSpPr>
        <p:spPr>
          <a:xfrm rot="9000000" flipH="1">
            <a:off x="6832768" y="2395651"/>
            <a:ext cx="1260245" cy="164947"/>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Hexagon 39"/>
          <p:cNvSpPr/>
          <p:nvPr/>
        </p:nvSpPr>
        <p:spPr>
          <a:xfrm rot="5400000">
            <a:off x="8801171" y="246248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41" name="Trapezoid 40"/>
          <p:cNvSpPr/>
          <p:nvPr/>
        </p:nvSpPr>
        <p:spPr>
          <a:xfrm rot="16200000" flipH="1">
            <a:off x="8396259" y="3312660"/>
            <a:ext cx="1260245" cy="164947"/>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Hexagon 41"/>
          <p:cNvSpPr/>
          <p:nvPr/>
        </p:nvSpPr>
        <p:spPr>
          <a:xfrm rot="5400000">
            <a:off x="5040145" y="246648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43" name="Trapezoid 42"/>
          <p:cNvSpPr/>
          <p:nvPr/>
        </p:nvSpPr>
        <p:spPr>
          <a:xfrm rot="5400000" flipH="1">
            <a:off x="6323995" y="3312660"/>
            <a:ext cx="1260245" cy="164947"/>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Hexagon 56"/>
          <p:cNvSpPr/>
          <p:nvPr/>
        </p:nvSpPr>
        <p:spPr>
          <a:xfrm rot="5400000">
            <a:off x="5733644" y="882045"/>
            <a:ext cx="765549" cy="66579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06</a:t>
            </a:r>
          </a:p>
        </p:txBody>
      </p:sp>
      <p:sp>
        <p:nvSpPr>
          <p:cNvPr id="59" name="Hexagon 58"/>
          <p:cNvSpPr/>
          <p:nvPr/>
        </p:nvSpPr>
        <p:spPr>
          <a:xfrm rot="5400000">
            <a:off x="9474426" y="878023"/>
            <a:ext cx="765549" cy="66579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01</a:t>
            </a:r>
          </a:p>
        </p:txBody>
      </p:sp>
      <p:sp>
        <p:nvSpPr>
          <p:cNvPr id="60" name="Hexagon 59"/>
          <p:cNvSpPr/>
          <p:nvPr/>
        </p:nvSpPr>
        <p:spPr>
          <a:xfrm rot="5400000">
            <a:off x="10411852" y="2524217"/>
            <a:ext cx="765549" cy="66579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02</a:t>
            </a:r>
          </a:p>
        </p:txBody>
      </p:sp>
      <p:sp>
        <p:nvSpPr>
          <p:cNvPr id="61" name="Hexagon 60"/>
          <p:cNvSpPr/>
          <p:nvPr/>
        </p:nvSpPr>
        <p:spPr>
          <a:xfrm rot="5400000">
            <a:off x="9480150" y="5247903"/>
            <a:ext cx="765549" cy="66579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03</a:t>
            </a:r>
          </a:p>
        </p:txBody>
      </p:sp>
      <p:sp>
        <p:nvSpPr>
          <p:cNvPr id="62" name="Hexagon 61"/>
          <p:cNvSpPr/>
          <p:nvPr/>
        </p:nvSpPr>
        <p:spPr>
          <a:xfrm rot="5400000">
            <a:off x="5733644" y="5247903"/>
            <a:ext cx="765549" cy="66579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04</a:t>
            </a:r>
          </a:p>
        </p:txBody>
      </p:sp>
      <p:sp>
        <p:nvSpPr>
          <p:cNvPr id="63" name="Hexagon 62"/>
          <p:cNvSpPr/>
          <p:nvPr/>
        </p:nvSpPr>
        <p:spPr>
          <a:xfrm rot="5400000">
            <a:off x="4800115" y="2524219"/>
            <a:ext cx="765549" cy="66579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05</a:t>
            </a:r>
          </a:p>
        </p:txBody>
      </p:sp>
      <p:sp>
        <p:nvSpPr>
          <p:cNvPr id="65" name="Hexagon 64"/>
          <p:cNvSpPr/>
          <p:nvPr/>
        </p:nvSpPr>
        <p:spPr>
          <a:xfrm rot="5400000">
            <a:off x="869630" y="2557820"/>
            <a:ext cx="687167" cy="59762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6" name="Hexagon 65"/>
          <p:cNvSpPr/>
          <p:nvPr/>
        </p:nvSpPr>
        <p:spPr>
          <a:xfrm rot="5400000">
            <a:off x="869630" y="3642998"/>
            <a:ext cx="687167" cy="59762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7" name="Hexagon 66"/>
          <p:cNvSpPr/>
          <p:nvPr/>
        </p:nvSpPr>
        <p:spPr>
          <a:xfrm rot="5400000">
            <a:off x="1177177" y="3100409"/>
            <a:ext cx="687167" cy="59762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8" name="Hexagon 67"/>
          <p:cNvSpPr/>
          <p:nvPr/>
        </p:nvSpPr>
        <p:spPr>
          <a:xfrm rot="5400000">
            <a:off x="1177177" y="4185588"/>
            <a:ext cx="687167" cy="59762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9" name="Rectangle 68"/>
          <p:cNvSpPr/>
          <p:nvPr/>
        </p:nvSpPr>
        <p:spPr>
          <a:xfrm>
            <a:off x="1594970" y="2708746"/>
            <a:ext cx="1225015" cy="338554"/>
          </a:xfrm>
          <a:prstGeom prst="rect">
            <a:avLst/>
          </a:prstGeom>
        </p:spPr>
        <p:txBody>
          <a:bodyPr wrap="none">
            <a:spAutoFit/>
          </a:bodyPr>
          <a:lstStyle/>
          <a:p>
            <a:r>
              <a:rPr lang="en-US" sz="1600" dirty="0"/>
              <a:t>X xx xxx X </a:t>
            </a:r>
            <a:r>
              <a:rPr lang="en-US" sz="1600" dirty="0" err="1"/>
              <a:t>x</a:t>
            </a:r>
            <a:endParaRPr lang="en-US" sz="1600" dirty="0"/>
          </a:p>
        </p:txBody>
      </p:sp>
      <p:sp>
        <p:nvSpPr>
          <p:cNvPr id="70" name="Rectangle 69"/>
          <p:cNvSpPr/>
          <p:nvPr/>
        </p:nvSpPr>
        <p:spPr>
          <a:xfrm>
            <a:off x="1902517" y="3249412"/>
            <a:ext cx="1263487" cy="338554"/>
          </a:xfrm>
          <a:prstGeom prst="rect">
            <a:avLst/>
          </a:prstGeom>
        </p:spPr>
        <p:txBody>
          <a:bodyPr wrap="none">
            <a:spAutoFit/>
          </a:bodyPr>
          <a:lstStyle/>
          <a:p>
            <a:r>
              <a:rPr lang="en-US" sz="1600" dirty="0"/>
              <a:t>X xx xxx Xxx</a:t>
            </a:r>
          </a:p>
        </p:txBody>
      </p:sp>
      <p:sp>
        <p:nvSpPr>
          <p:cNvPr id="71" name="Rectangle 70"/>
          <p:cNvSpPr/>
          <p:nvPr/>
        </p:nvSpPr>
        <p:spPr>
          <a:xfrm>
            <a:off x="1594970" y="3790079"/>
            <a:ext cx="1473480" cy="338554"/>
          </a:xfrm>
          <a:prstGeom prst="rect">
            <a:avLst/>
          </a:prstGeom>
        </p:spPr>
        <p:txBody>
          <a:bodyPr wrap="none">
            <a:spAutoFit/>
          </a:bodyPr>
          <a:lstStyle/>
          <a:p>
            <a:r>
              <a:rPr lang="en-US" sz="1600" dirty="0"/>
              <a:t>X xx xxx </a:t>
            </a:r>
            <a:r>
              <a:rPr lang="en-US" sz="1600" dirty="0" err="1"/>
              <a:t>Xxxxx</a:t>
            </a:r>
            <a:endParaRPr lang="en-US" sz="1600" dirty="0"/>
          </a:p>
        </p:txBody>
      </p:sp>
      <p:sp>
        <p:nvSpPr>
          <p:cNvPr id="72" name="Rectangle 71"/>
          <p:cNvSpPr/>
          <p:nvPr/>
        </p:nvSpPr>
        <p:spPr>
          <a:xfrm>
            <a:off x="1902516" y="4330746"/>
            <a:ext cx="1358064" cy="338554"/>
          </a:xfrm>
          <a:prstGeom prst="rect">
            <a:avLst/>
          </a:prstGeom>
        </p:spPr>
        <p:txBody>
          <a:bodyPr wrap="none">
            <a:spAutoFit/>
          </a:bodyPr>
          <a:lstStyle/>
          <a:p>
            <a:r>
              <a:rPr lang="en-US" sz="1600" dirty="0"/>
              <a:t>X xx xxx </a:t>
            </a:r>
            <a:r>
              <a:rPr lang="en-US" sz="1600" dirty="0" err="1"/>
              <a:t>Xxxx</a:t>
            </a:r>
            <a:endParaRPr lang="en-US" sz="1600" dirty="0"/>
          </a:p>
        </p:txBody>
      </p:sp>
      <p:sp>
        <p:nvSpPr>
          <p:cNvPr id="73" name="Hexagon 72"/>
          <p:cNvSpPr/>
          <p:nvPr/>
        </p:nvSpPr>
        <p:spPr>
          <a:xfrm rot="5400000">
            <a:off x="869630" y="4728177"/>
            <a:ext cx="687167" cy="59762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74" name="Hexagon 73"/>
          <p:cNvSpPr/>
          <p:nvPr/>
        </p:nvSpPr>
        <p:spPr>
          <a:xfrm rot="5400000">
            <a:off x="1177177" y="5270765"/>
            <a:ext cx="687167" cy="59762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75" name="Rectangle 74"/>
          <p:cNvSpPr/>
          <p:nvPr/>
        </p:nvSpPr>
        <p:spPr>
          <a:xfrm>
            <a:off x="1594969" y="4871412"/>
            <a:ext cx="1316386" cy="338554"/>
          </a:xfrm>
          <a:prstGeom prst="rect">
            <a:avLst/>
          </a:prstGeom>
        </p:spPr>
        <p:txBody>
          <a:bodyPr wrap="none">
            <a:spAutoFit/>
          </a:bodyPr>
          <a:lstStyle/>
          <a:p>
            <a:r>
              <a:rPr lang="en-US" sz="1600" dirty="0"/>
              <a:t>X xx xxx Xx x</a:t>
            </a:r>
          </a:p>
        </p:txBody>
      </p:sp>
      <p:sp>
        <p:nvSpPr>
          <p:cNvPr id="76" name="Rectangle 75"/>
          <p:cNvSpPr/>
          <p:nvPr/>
        </p:nvSpPr>
        <p:spPr>
          <a:xfrm>
            <a:off x="1902516" y="5412080"/>
            <a:ext cx="1258678" cy="338554"/>
          </a:xfrm>
          <a:prstGeom prst="rect">
            <a:avLst/>
          </a:prstGeom>
        </p:spPr>
        <p:txBody>
          <a:bodyPr wrap="none">
            <a:spAutoFit/>
          </a:bodyPr>
          <a:lstStyle/>
          <a:p>
            <a:r>
              <a:rPr lang="en-US" sz="1600" dirty="0"/>
              <a:t>X xx xxx </a:t>
            </a:r>
            <a:r>
              <a:rPr lang="en-US" sz="1600" dirty="0" err="1"/>
              <a:t>Xxx</a:t>
            </a:r>
            <a:endParaRPr lang="en-US" sz="1600" dirty="0"/>
          </a:p>
        </p:txBody>
      </p:sp>
      <p:sp>
        <p:nvSpPr>
          <p:cNvPr id="79" name="Title 78"/>
          <p:cNvSpPr>
            <a:spLocks noGrp="1"/>
          </p:cNvSpPr>
          <p:nvPr>
            <p:ph type="title"/>
          </p:nvPr>
        </p:nvSpPr>
        <p:spPr/>
        <p:txBody>
          <a:bodyPr/>
          <a:lstStyle/>
          <a:p>
            <a:pPr algn="l"/>
            <a:r>
              <a:rPr lang="en-US" dirty="0"/>
              <a:t>Xxx x </a:t>
            </a:r>
            <a:r>
              <a:rPr lang="en-US" dirty="0" err="1"/>
              <a:t>xxxx</a:t>
            </a:r>
            <a:r>
              <a:rPr lang="en-US" dirty="0"/>
              <a:t> </a:t>
            </a:r>
            <a:r>
              <a:rPr lang="en-US" dirty="0" err="1"/>
              <a:t>xxxx</a:t>
            </a:r>
            <a:endParaRPr lang="en-US" dirty="0"/>
          </a:p>
        </p:txBody>
      </p:sp>
      <p:sp>
        <p:nvSpPr>
          <p:cNvPr id="80" name="Text Placeholder 79"/>
          <p:cNvSpPr>
            <a:spLocks noGrp="1"/>
          </p:cNvSpPr>
          <p:nvPr>
            <p:ph type="body" sz="quarter" idx="10"/>
          </p:nvPr>
        </p:nvSpPr>
        <p:spPr/>
        <p:txBody>
          <a:bodyPr/>
          <a:lstStyle/>
          <a:p>
            <a:pPr algn="l"/>
            <a:r>
              <a:rPr lang="en-US" dirty="0" err="1"/>
              <a:t>Xxxx</a:t>
            </a:r>
            <a:r>
              <a:rPr lang="en-US" dirty="0"/>
              <a:t> xxx </a:t>
            </a:r>
            <a:r>
              <a:rPr lang="en-US" dirty="0" err="1"/>
              <a:t>xxx</a:t>
            </a:r>
            <a:r>
              <a:rPr lang="en-US" dirty="0"/>
              <a:t> </a:t>
            </a:r>
          </a:p>
        </p:txBody>
      </p:sp>
      <p:sp>
        <p:nvSpPr>
          <p:cNvPr id="81" name="Freeform 147"/>
          <p:cNvSpPr>
            <a:spLocks noEditPoints="1"/>
          </p:cNvSpPr>
          <p:nvPr/>
        </p:nvSpPr>
        <p:spPr bwMode="auto">
          <a:xfrm>
            <a:off x="5921463" y="2692080"/>
            <a:ext cx="372944" cy="471085"/>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2" name="Freeform 41"/>
          <p:cNvSpPr>
            <a:spLocks noEditPoints="1"/>
          </p:cNvSpPr>
          <p:nvPr/>
        </p:nvSpPr>
        <p:spPr bwMode="auto">
          <a:xfrm>
            <a:off x="6865407" y="4380368"/>
            <a:ext cx="352707" cy="42741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3" name="Freeform 17"/>
          <p:cNvSpPr>
            <a:spLocks noEditPoints="1"/>
          </p:cNvSpPr>
          <p:nvPr/>
        </p:nvSpPr>
        <p:spPr bwMode="auto">
          <a:xfrm>
            <a:off x="6815870" y="1024451"/>
            <a:ext cx="451781" cy="442371"/>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4" name="Freeform 33"/>
          <p:cNvSpPr>
            <a:spLocks noEditPoints="1"/>
          </p:cNvSpPr>
          <p:nvPr/>
        </p:nvSpPr>
        <p:spPr bwMode="auto">
          <a:xfrm>
            <a:off x="7439670" y="2823783"/>
            <a:ext cx="1108277" cy="1180949"/>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5" name="Freeform 33"/>
          <p:cNvSpPr>
            <a:spLocks noEditPoints="1"/>
          </p:cNvSpPr>
          <p:nvPr/>
        </p:nvSpPr>
        <p:spPr bwMode="auto">
          <a:xfrm>
            <a:off x="8709637" y="4356947"/>
            <a:ext cx="453299" cy="453299"/>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7" name="Freeform 21"/>
          <p:cNvSpPr>
            <a:spLocks noEditPoints="1"/>
          </p:cNvSpPr>
          <p:nvPr/>
        </p:nvSpPr>
        <p:spPr bwMode="auto">
          <a:xfrm>
            <a:off x="9601460" y="2695623"/>
            <a:ext cx="535003" cy="442635"/>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1" name="Freeform 21"/>
          <p:cNvSpPr>
            <a:spLocks noEditPoints="1"/>
          </p:cNvSpPr>
          <p:nvPr/>
        </p:nvSpPr>
        <p:spPr bwMode="auto">
          <a:xfrm>
            <a:off x="1305052" y="3220754"/>
            <a:ext cx="431417" cy="356933"/>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2" name="Freeform 33"/>
          <p:cNvSpPr>
            <a:spLocks noEditPoints="1"/>
          </p:cNvSpPr>
          <p:nvPr/>
        </p:nvSpPr>
        <p:spPr bwMode="auto">
          <a:xfrm>
            <a:off x="1030447" y="3759045"/>
            <a:ext cx="365532" cy="365532"/>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3" name="Freeform 41"/>
          <p:cNvSpPr>
            <a:spLocks noEditPoints="1"/>
          </p:cNvSpPr>
          <p:nvPr/>
        </p:nvSpPr>
        <p:spPr bwMode="auto">
          <a:xfrm>
            <a:off x="1378552" y="4312072"/>
            <a:ext cx="284417" cy="34465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5" name="Freeform 147"/>
          <p:cNvSpPr>
            <a:spLocks noEditPoints="1"/>
          </p:cNvSpPr>
          <p:nvPr/>
        </p:nvSpPr>
        <p:spPr bwMode="auto">
          <a:xfrm>
            <a:off x="1062844" y="4837051"/>
            <a:ext cx="300736" cy="379875"/>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6" name="Freeform 17"/>
          <p:cNvSpPr>
            <a:spLocks noEditPoints="1"/>
          </p:cNvSpPr>
          <p:nvPr/>
        </p:nvSpPr>
        <p:spPr bwMode="auto">
          <a:xfrm>
            <a:off x="1338604" y="5391216"/>
            <a:ext cx="364309" cy="356720"/>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9" name="Freeform 17"/>
          <p:cNvSpPr>
            <a:spLocks noEditPoints="1"/>
          </p:cNvSpPr>
          <p:nvPr/>
        </p:nvSpPr>
        <p:spPr bwMode="auto">
          <a:xfrm>
            <a:off x="1037986" y="2685056"/>
            <a:ext cx="350453" cy="343149"/>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1" name="Freeform 17"/>
          <p:cNvSpPr>
            <a:spLocks noEditPoints="1"/>
          </p:cNvSpPr>
          <p:nvPr/>
        </p:nvSpPr>
        <p:spPr bwMode="auto">
          <a:xfrm>
            <a:off x="8728573" y="1047317"/>
            <a:ext cx="415427" cy="406768"/>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33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100"/>
                                        <p:tgtEl>
                                          <p:spTgt spid="1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100"/>
                                        <p:tgtEl>
                                          <p:spTgt spid="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
                                        <p:tgtEl>
                                          <p:spTgt spid="59"/>
                                        </p:tgtEl>
                                      </p:cBhvr>
                                    </p:animEffect>
                                  </p:childTnLst>
                                </p:cTn>
                              </p:par>
                            </p:childTnLst>
                          </p:cTn>
                        </p:par>
                        <p:par>
                          <p:cTn id="17" fill="hold">
                            <p:stCondLst>
                              <p:cond delay="100"/>
                            </p:stCondLst>
                            <p:childTnLst>
                              <p:par>
                                <p:cTn id="18" presetID="10"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1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fade">
                                      <p:cBhvr>
                                        <p:cTn id="26" dur="100"/>
                                        <p:tgtEl>
                                          <p:spTgt spid="6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100"/>
                                        <p:tgtEl>
                                          <p:spTgt spid="87"/>
                                        </p:tgtEl>
                                      </p:cBhvr>
                                    </p:animEffect>
                                  </p:childTnLst>
                                </p:cTn>
                              </p:par>
                            </p:childTnLst>
                          </p:cTn>
                        </p:par>
                        <p:par>
                          <p:cTn id="30" fill="hold">
                            <p:stCondLst>
                              <p:cond delay="2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
                                        <p:tgtEl>
                                          <p:spTgt spid="3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1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100"/>
                                        <p:tgtEl>
                                          <p:spTgt spid="85"/>
                                        </p:tgtEl>
                                      </p:cBhvr>
                                    </p:animEffect>
                                  </p:childTnLst>
                                </p:cTn>
                              </p:par>
                            </p:childTnLst>
                          </p:cTn>
                        </p:par>
                        <p:par>
                          <p:cTn id="43" fill="hold">
                            <p:stCondLst>
                              <p:cond delay="300"/>
                            </p:stCondLst>
                            <p:childTnLst>
                              <p:par>
                                <p:cTn id="44" presetID="10" presetClass="entr" presetSubtype="0" fill="hold" grpId="0" nodeType="after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100"/>
                                        <p:tgtEl>
                                          <p:spTgt spid="3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100"/>
                                        <p:tgtEl>
                                          <p:spTgt spid="6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100"/>
                                        <p:tgtEl>
                                          <p:spTgt spid="82"/>
                                        </p:tgtEl>
                                      </p:cBhvr>
                                    </p:animEffect>
                                  </p:childTnLst>
                                </p:cTn>
                              </p:par>
                            </p:childTnLst>
                          </p:cTn>
                        </p:par>
                        <p:par>
                          <p:cTn id="56" fill="hold">
                            <p:stCondLst>
                              <p:cond delay="400"/>
                            </p:stCondLst>
                            <p:childTnLst>
                              <p:par>
                                <p:cTn id="57" presetID="10" presetClass="entr" presetSubtype="0"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100"/>
                                        <p:tgtEl>
                                          <p:spTgt spid="4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
                                        <p:tgtEl>
                                          <p:spTgt spid="4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100"/>
                                        <p:tgtEl>
                                          <p:spTgt spid="6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100"/>
                                        <p:tgtEl>
                                          <p:spTgt spid="81"/>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1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1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fade">
                                      <p:cBhvr>
                                        <p:cTn id="81" dur="100"/>
                                        <p:tgtEl>
                                          <p:spTgt spid="8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4"/>
                                        </p:tgtEl>
                                        <p:attrNameLst>
                                          <p:attrName>style.visibility</p:attrName>
                                        </p:attrNameLst>
                                      </p:cBhvr>
                                      <p:to>
                                        <p:strVal val="visible"/>
                                      </p:to>
                                    </p:set>
                                    <p:animEffect transition="in" filter="fade">
                                      <p:cBhvr>
                                        <p:cTn id="84" dur="100"/>
                                        <p:tgtEl>
                                          <p:spTgt spid="84"/>
                                        </p:tgtEl>
                                      </p:cBhvr>
                                    </p:animEffect>
                                  </p:childTnLst>
                                </p:cTn>
                              </p:par>
                            </p:childTnLst>
                          </p:cTn>
                        </p:par>
                        <p:par>
                          <p:cTn id="85" fill="hold">
                            <p:stCondLst>
                              <p:cond delay="600"/>
                            </p:stCondLst>
                            <p:childTnLst>
                              <p:par>
                                <p:cTn id="86" presetID="10" presetClass="entr" presetSubtype="0" fill="hold" grpId="0" nodeType="after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100"/>
                                        <p:tgtEl>
                                          <p:spTgt spid="6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1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69"/>
                                        </p:tgtEl>
                                        <p:attrNameLst>
                                          <p:attrName>style.visibility</p:attrName>
                                        </p:attrNameLst>
                                      </p:cBhvr>
                                      <p:to>
                                        <p:strVal val="visible"/>
                                      </p:to>
                                    </p:set>
                                    <p:animEffect transition="in" filter="fade">
                                      <p:cBhvr>
                                        <p:cTn id="94" dur="100"/>
                                        <p:tgtEl>
                                          <p:spTgt spid="69"/>
                                        </p:tgtEl>
                                      </p:cBhvr>
                                    </p:animEffect>
                                  </p:childTnLst>
                                </p:cTn>
                              </p:par>
                            </p:childTnLst>
                          </p:cTn>
                        </p:par>
                        <p:par>
                          <p:cTn id="95" fill="hold">
                            <p:stCondLst>
                              <p:cond delay="700"/>
                            </p:stCondLst>
                            <p:childTnLst>
                              <p:par>
                                <p:cTn id="96" presetID="10" presetClass="entr" presetSubtype="0" fill="hold" grpId="0" nodeType="afterEffect">
                                  <p:stCondLst>
                                    <p:cond delay="0"/>
                                  </p:stCondLst>
                                  <p:childTnLst>
                                    <p:set>
                                      <p:cBhvr>
                                        <p:cTn id="97" dur="1" fill="hold">
                                          <p:stCondLst>
                                            <p:cond delay="0"/>
                                          </p:stCondLst>
                                        </p:cTn>
                                        <p:tgtEl>
                                          <p:spTgt spid="67"/>
                                        </p:tgtEl>
                                        <p:attrNameLst>
                                          <p:attrName>style.visibility</p:attrName>
                                        </p:attrNameLst>
                                      </p:cBhvr>
                                      <p:to>
                                        <p:strVal val="visible"/>
                                      </p:to>
                                    </p:set>
                                    <p:animEffect transition="in" filter="fade">
                                      <p:cBhvr>
                                        <p:cTn id="98" dur="100"/>
                                        <p:tgtEl>
                                          <p:spTgt spid="6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fade">
                                      <p:cBhvr>
                                        <p:cTn id="101" dur="100"/>
                                        <p:tgtEl>
                                          <p:spTgt spid="70"/>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fade">
                                      <p:cBhvr>
                                        <p:cTn id="104" dur="100"/>
                                        <p:tgtEl>
                                          <p:spTgt spid="91"/>
                                        </p:tgtEl>
                                      </p:cBhvr>
                                    </p:animEffect>
                                  </p:childTnLst>
                                </p:cTn>
                              </p:par>
                            </p:childTnLst>
                          </p:cTn>
                        </p:par>
                        <p:par>
                          <p:cTn id="105" fill="hold">
                            <p:stCondLst>
                              <p:cond delay="800"/>
                            </p:stCondLst>
                            <p:childTnLst>
                              <p:par>
                                <p:cTn id="106" presetID="10"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
                                        <p:tgtEl>
                                          <p:spTgt spid="66"/>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71"/>
                                        </p:tgtEl>
                                        <p:attrNameLst>
                                          <p:attrName>style.visibility</p:attrName>
                                        </p:attrNameLst>
                                      </p:cBhvr>
                                      <p:to>
                                        <p:strVal val="visible"/>
                                      </p:to>
                                    </p:set>
                                    <p:animEffect transition="in" filter="fade">
                                      <p:cBhvr>
                                        <p:cTn id="111" dur="100"/>
                                        <p:tgtEl>
                                          <p:spTgt spid="7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2"/>
                                        </p:tgtEl>
                                        <p:attrNameLst>
                                          <p:attrName>style.visibility</p:attrName>
                                        </p:attrNameLst>
                                      </p:cBhvr>
                                      <p:to>
                                        <p:strVal val="visible"/>
                                      </p:to>
                                    </p:set>
                                    <p:animEffect transition="in" filter="fade">
                                      <p:cBhvr>
                                        <p:cTn id="114" dur="100"/>
                                        <p:tgtEl>
                                          <p:spTgt spid="92"/>
                                        </p:tgtEl>
                                      </p:cBhvr>
                                    </p:animEffect>
                                  </p:childTnLst>
                                </p:cTn>
                              </p:par>
                            </p:childTnLst>
                          </p:cTn>
                        </p:par>
                        <p:par>
                          <p:cTn id="115" fill="hold">
                            <p:stCondLst>
                              <p:cond delay="900"/>
                            </p:stCondLst>
                            <p:childTnLst>
                              <p:par>
                                <p:cTn id="116" presetID="10" presetClass="entr" presetSubtype="0" fill="hold" grpId="0" nodeType="afterEffect">
                                  <p:stCondLst>
                                    <p:cond delay="0"/>
                                  </p:stCondLst>
                                  <p:childTnLst>
                                    <p:set>
                                      <p:cBhvr>
                                        <p:cTn id="117" dur="1" fill="hold">
                                          <p:stCondLst>
                                            <p:cond delay="0"/>
                                          </p:stCondLst>
                                        </p:cTn>
                                        <p:tgtEl>
                                          <p:spTgt spid="68"/>
                                        </p:tgtEl>
                                        <p:attrNameLst>
                                          <p:attrName>style.visibility</p:attrName>
                                        </p:attrNameLst>
                                      </p:cBhvr>
                                      <p:to>
                                        <p:strVal val="visible"/>
                                      </p:to>
                                    </p:set>
                                    <p:animEffect transition="in" filter="fade">
                                      <p:cBhvr>
                                        <p:cTn id="118" dur="100"/>
                                        <p:tgtEl>
                                          <p:spTgt spid="68"/>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fade">
                                      <p:cBhvr>
                                        <p:cTn id="121" dur="100"/>
                                        <p:tgtEl>
                                          <p:spTgt spid="72"/>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3"/>
                                        </p:tgtEl>
                                        <p:attrNameLst>
                                          <p:attrName>style.visibility</p:attrName>
                                        </p:attrNameLst>
                                      </p:cBhvr>
                                      <p:to>
                                        <p:strVal val="visible"/>
                                      </p:to>
                                    </p:set>
                                    <p:animEffect transition="in" filter="fade">
                                      <p:cBhvr>
                                        <p:cTn id="124" dur="100"/>
                                        <p:tgtEl>
                                          <p:spTgt spid="93"/>
                                        </p:tgtEl>
                                      </p:cBhvr>
                                    </p:animEffect>
                                  </p:childTnLst>
                                </p:cTn>
                              </p:par>
                            </p:childTnLst>
                          </p:cTn>
                        </p:par>
                        <p:par>
                          <p:cTn id="125" fill="hold">
                            <p:stCondLst>
                              <p:cond delay="1000"/>
                            </p:stCondLst>
                            <p:childTnLst>
                              <p:par>
                                <p:cTn id="126" presetID="10" presetClass="entr" presetSubtype="0" fill="hold" grpId="0" nodeType="afterEffect">
                                  <p:stCondLst>
                                    <p:cond delay="0"/>
                                  </p:stCondLst>
                                  <p:childTnLst>
                                    <p:set>
                                      <p:cBhvr>
                                        <p:cTn id="127" dur="1" fill="hold">
                                          <p:stCondLst>
                                            <p:cond delay="0"/>
                                          </p:stCondLst>
                                        </p:cTn>
                                        <p:tgtEl>
                                          <p:spTgt spid="73"/>
                                        </p:tgtEl>
                                        <p:attrNameLst>
                                          <p:attrName>style.visibility</p:attrName>
                                        </p:attrNameLst>
                                      </p:cBhvr>
                                      <p:to>
                                        <p:strVal val="visible"/>
                                      </p:to>
                                    </p:set>
                                    <p:animEffect transition="in" filter="fade">
                                      <p:cBhvr>
                                        <p:cTn id="128" dur="100"/>
                                        <p:tgtEl>
                                          <p:spTgt spid="7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75"/>
                                        </p:tgtEl>
                                        <p:attrNameLst>
                                          <p:attrName>style.visibility</p:attrName>
                                        </p:attrNameLst>
                                      </p:cBhvr>
                                      <p:to>
                                        <p:strVal val="visible"/>
                                      </p:to>
                                    </p:set>
                                    <p:animEffect transition="in" filter="fade">
                                      <p:cBhvr>
                                        <p:cTn id="131" dur="100"/>
                                        <p:tgtEl>
                                          <p:spTgt spid="7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95"/>
                                        </p:tgtEl>
                                        <p:attrNameLst>
                                          <p:attrName>style.visibility</p:attrName>
                                        </p:attrNameLst>
                                      </p:cBhvr>
                                      <p:to>
                                        <p:strVal val="visible"/>
                                      </p:to>
                                    </p:set>
                                    <p:animEffect transition="in" filter="fade">
                                      <p:cBhvr>
                                        <p:cTn id="134" dur="100"/>
                                        <p:tgtEl>
                                          <p:spTgt spid="95"/>
                                        </p:tgtEl>
                                      </p:cBhvr>
                                    </p:animEffect>
                                  </p:childTnLst>
                                </p:cTn>
                              </p:par>
                            </p:childTnLst>
                          </p:cTn>
                        </p:par>
                        <p:par>
                          <p:cTn id="135" fill="hold">
                            <p:stCondLst>
                              <p:cond delay="1100"/>
                            </p:stCondLst>
                            <p:childTnLst>
                              <p:par>
                                <p:cTn id="136" presetID="10" presetClass="entr" presetSubtype="0" fill="hold" grpId="0" nodeType="afterEffect">
                                  <p:stCondLst>
                                    <p:cond delay="0"/>
                                  </p:stCondLst>
                                  <p:childTnLst>
                                    <p:set>
                                      <p:cBhvr>
                                        <p:cTn id="137" dur="1" fill="hold">
                                          <p:stCondLst>
                                            <p:cond delay="0"/>
                                          </p:stCondLst>
                                        </p:cTn>
                                        <p:tgtEl>
                                          <p:spTgt spid="74"/>
                                        </p:tgtEl>
                                        <p:attrNameLst>
                                          <p:attrName>style.visibility</p:attrName>
                                        </p:attrNameLst>
                                      </p:cBhvr>
                                      <p:to>
                                        <p:strVal val="visible"/>
                                      </p:to>
                                    </p:set>
                                    <p:animEffect transition="in" filter="fade">
                                      <p:cBhvr>
                                        <p:cTn id="138" dur="100"/>
                                        <p:tgtEl>
                                          <p:spTgt spid="74"/>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100"/>
                                        <p:tgtEl>
                                          <p:spTgt spid="76"/>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96"/>
                                        </p:tgtEl>
                                        <p:attrNameLst>
                                          <p:attrName>style.visibility</p:attrName>
                                        </p:attrNameLst>
                                      </p:cBhvr>
                                      <p:to>
                                        <p:strVal val="visible"/>
                                      </p:to>
                                    </p:set>
                                    <p:animEffect transition="in" filter="fade">
                                      <p:cBhvr>
                                        <p:cTn id="144"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2" grpId="0" animBg="1"/>
      <p:bldP spid="34" grpId="0" animBg="1"/>
      <p:bldP spid="33" grpId="0" animBg="1"/>
      <p:bldP spid="35" grpId="0" animBg="1"/>
      <p:bldP spid="36" grpId="0" animBg="1"/>
      <p:bldP spid="37" grpId="0" animBg="1"/>
      <p:bldP spid="38" grpId="0" animBg="1"/>
      <p:bldP spid="40" grpId="0" animBg="1"/>
      <p:bldP spid="41" grpId="0" animBg="1"/>
      <p:bldP spid="42" grpId="0" animBg="1"/>
      <p:bldP spid="43" grpId="0" animBg="1"/>
      <p:bldP spid="57" grpId="0" animBg="1"/>
      <p:bldP spid="59" grpId="0" animBg="1"/>
      <p:bldP spid="60" grpId="0" animBg="1"/>
      <p:bldP spid="61" grpId="0" animBg="1"/>
      <p:bldP spid="62" grpId="0" animBg="1"/>
      <p:bldP spid="63" grpId="0" animBg="1"/>
      <p:bldP spid="65" grpId="0" animBg="1"/>
      <p:bldP spid="66" grpId="0" animBg="1"/>
      <p:bldP spid="67" grpId="0" animBg="1"/>
      <p:bldP spid="68" grpId="0" animBg="1"/>
      <p:bldP spid="69" grpId="0"/>
      <p:bldP spid="70" grpId="0"/>
      <p:bldP spid="71" grpId="0"/>
      <p:bldP spid="72" grpId="0"/>
      <p:bldP spid="73" grpId="0" animBg="1"/>
      <p:bldP spid="74" grpId="0" animBg="1"/>
      <p:bldP spid="75" grpId="0"/>
      <p:bldP spid="76" grpId="0"/>
      <p:bldP spid="81" grpId="0" animBg="1"/>
      <p:bldP spid="82" grpId="0" animBg="1"/>
      <p:bldP spid="83" grpId="0" animBg="1"/>
      <p:bldP spid="84" grpId="0" animBg="1"/>
      <p:bldP spid="85" grpId="0" animBg="1"/>
      <p:bldP spid="87" grpId="0" animBg="1"/>
      <p:bldP spid="91" grpId="0" animBg="1"/>
      <p:bldP spid="92" grpId="0" animBg="1"/>
      <p:bldP spid="93" grpId="0" animBg="1"/>
      <p:bldP spid="95" grpId="0" animBg="1"/>
      <p:bldP spid="96" grpId="0" animBg="1"/>
      <p:bldP spid="99" grpId="0" animBg="1"/>
      <p:bldP spid="10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2070340" y="2555308"/>
            <a:ext cx="855909" cy="1160297"/>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flipH="1">
            <a:off x="3759201" y="3270033"/>
            <a:ext cx="830356" cy="548640"/>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5490542" y="3232480"/>
            <a:ext cx="1202900" cy="938784"/>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 </a:t>
            </a:r>
            <a:r>
              <a:rPr lang="en-US" dirty="0" err="1"/>
              <a:t>Xxxx</a:t>
            </a:r>
            <a:r>
              <a:rPr lang="en-US" dirty="0"/>
              <a:t> x </a:t>
            </a:r>
            <a:r>
              <a:rPr lang="en-US" dirty="0" err="1"/>
              <a:t>xxxx</a:t>
            </a:r>
            <a:r>
              <a:rPr lang="en-US" dirty="0"/>
              <a:t> </a:t>
            </a:r>
            <a:r>
              <a:rPr lang="en-US" dirty="0" err="1"/>
              <a:t>xxxxxx</a:t>
            </a:r>
            <a:r>
              <a:rPr lang="en-US" dirty="0"/>
              <a:t> x xxx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xxx </a:t>
            </a:r>
            <a:r>
              <a:rPr lang="en-US" dirty="0" err="1"/>
              <a:t>xxxx</a:t>
            </a:r>
            <a:r>
              <a:rPr lang="en-US" dirty="0"/>
              <a:t> </a:t>
            </a:r>
            <a:r>
              <a:rPr lang="en-US" dirty="0" err="1"/>
              <a:t>xxxx</a:t>
            </a:r>
            <a:r>
              <a:rPr lang="en-US" dirty="0"/>
              <a:t> </a:t>
            </a:r>
            <a:r>
              <a:rPr lang="en-US" dirty="0" err="1"/>
              <a:t>xxxxx</a:t>
            </a:r>
            <a:endParaRPr lang="en-US" dirty="0"/>
          </a:p>
        </p:txBody>
      </p:sp>
      <p:sp>
        <p:nvSpPr>
          <p:cNvPr id="8" name="TextBox 7"/>
          <p:cNvSpPr txBox="1"/>
          <p:nvPr/>
        </p:nvSpPr>
        <p:spPr>
          <a:xfrm>
            <a:off x="2235200" y="4694195"/>
            <a:ext cx="2133600" cy="666786"/>
          </a:xfrm>
          <a:prstGeom prst="rect">
            <a:avLst/>
          </a:prstGeom>
          <a:noFill/>
        </p:spPr>
        <p:txBody>
          <a:bodyPr wrap="square" rtlCol="0">
            <a:spAutoFit/>
          </a:bodyPr>
          <a:lstStyle/>
          <a:p>
            <a:pPr algn="ctr"/>
            <a:r>
              <a:rPr lang="en-US" sz="2133" dirty="0" err="1"/>
              <a:t>Xxxx</a:t>
            </a:r>
            <a:r>
              <a:rPr lang="en-US" sz="2133" dirty="0"/>
              <a:t> xxx</a:t>
            </a:r>
          </a:p>
          <a:p>
            <a:pPr algn="ctr"/>
            <a:r>
              <a:rPr lang="en-US" sz="1600" dirty="0"/>
              <a:t>2 xxx x</a:t>
            </a:r>
          </a:p>
        </p:txBody>
      </p:sp>
      <p:sp>
        <p:nvSpPr>
          <p:cNvPr id="9" name="TextBox 8"/>
          <p:cNvSpPr txBox="1"/>
          <p:nvPr/>
        </p:nvSpPr>
        <p:spPr>
          <a:xfrm>
            <a:off x="3962400" y="3485357"/>
            <a:ext cx="2133600" cy="666786"/>
          </a:xfrm>
          <a:prstGeom prst="rect">
            <a:avLst/>
          </a:prstGeom>
          <a:noFill/>
        </p:spPr>
        <p:txBody>
          <a:bodyPr wrap="square" rtlCol="0">
            <a:spAutoFit/>
          </a:bodyPr>
          <a:lstStyle/>
          <a:p>
            <a:pPr algn="ctr"/>
            <a:r>
              <a:rPr lang="en-US" sz="2133" dirty="0" err="1"/>
              <a:t>Xxxxxxxxx</a:t>
            </a:r>
            <a:endParaRPr lang="en-US" sz="2133" dirty="0"/>
          </a:p>
          <a:p>
            <a:pPr algn="ctr"/>
            <a:r>
              <a:rPr lang="en-US" sz="1600" dirty="0"/>
              <a:t>6 xxx x </a:t>
            </a:r>
          </a:p>
        </p:txBody>
      </p:sp>
      <p:sp>
        <p:nvSpPr>
          <p:cNvPr id="10" name="TextBox 9"/>
          <p:cNvSpPr txBox="1"/>
          <p:nvPr/>
        </p:nvSpPr>
        <p:spPr>
          <a:xfrm>
            <a:off x="6079064" y="5097384"/>
            <a:ext cx="2133600" cy="666786"/>
          </a:xfrm>
          <a:prstGeom prst="rect">
            <a:avLst/>
          </a:prstGeom>
          <a:noFill/>
        </p:spPr>
        <p:txBody>
          <a:bodyPr wrap="square" rtlCol="0">
            <a:spAutoFit/>
          </a:bodyPr>
          <a:lstStyle/>
          <a:p>
            <a:pPr algn="ctr"/>
            <a:r>
              <a:rPr lang="en-US" sz="2133" dirty="0"/>
              <a:t>X xx </a:t>
            </a:r>
            <a:r>
              <a:rPr lang="en-US" sz="2133" dirty="0" err="1"/>
              <a:t>xxxxx</a:t>
            </a:r>
            <a:endParaRPr lang="en-US" sz="2133" dirty="0"/>
          </a:p>
          <a:p>
            <a:pPr algn="ctr"/>
            <a:r>
              <a:rPr lang="en-US" sz="1600" dirty="0"/>
              <a:t>8 xxx x</a:t>
            </a:r>
          </a:p>
        </p:txBody>
      </p:sp>
      <p:sp>
        <p:nvSpPr>
          <p:cNvPr id="11" name="TextBox 10"/>
          <p:cNvSpPr txBox="1"/>
          <p:nvPr/>
        </p:nvSpPr>
        <p:spPr>
          <a:xfrm>
            <a:off x="7924800" y="3458237"/>
            <a:ext cx="2133600" cy="666786"/>
          </a:xfrm>
          <a:prstGeom prst="rect">
            <a:avLst/>
          </a:prstGeom>
          <a:noFill/>
        </p:spPr>
        <p:txBody>
          <a:bodyPr wrap="square" rtlCol="0">
            <a:spAutoFit/>
          </a:bodyPr>
          <a:lstStyle/>
          <a:p>
            <a:pPr algn="ctr"/>
            <a:r>
              <a:rPr lang="en-US" sz="2133" dirty="0"/>
              <a:t>X </a:t>
            </a:r>
            <a:r>
              <a:rPr lang="en-US" sz="2133" dirty="0" err="1"/>
              <a:t>x</a:t>
            </a:r>
            <a:r>
              <a:rPr lang="en-US" sz="2133" dirty="0"/>
              <a:t> xxx </a:t>
            </a:r>
            <a:endParaRPr lang="en-US" sz="3200" dirty="0"/>
          </a:p>
          <a:p>
            <a:pPr algn="ctr"/>
            <a:r>
              <a:rPr lang="en-US" sz="1600" dirty="0"/>
              <a:t>12 xxx x</a:t>
            </a:r>
          </a:p>
        </p:txBody>
      </p:sp>
      <p:sp>
        <p:nvSpPr>
          <p:cNvPr id="12" name="TextBox 11"/>
          <p:cNvSpPr txBox="1"/>
          <p:nvPr/>
        </p:nvSpPr>
        <p:spPr>
          <a:xfrm>
            <a:off x="9753600" y="2658984"/>
            <a:ext cx="2133600" cy="666786"/>
          </a:xfrm>
          <a:prstGeom prst="rect">
            <a:avLst/>
          </a:prstGeom>
          <a:noFill/>
        </p:spPr>
        <p:txBody>
          <a:bodyPr wrap="square" rtlCol="0">
            <a:spAutoFit/>
          </a:bodyPr>
          <a:lstStyle/>
          <a:p>
            <a:pPr algn="ctr"/>
            <a:r>
              <a:rPr lang="en-US" sz="2133" dirty="0"/>
              <a:t>Xx x xx</a:t>
            </a:r>
            <a:endParaRPr lang="en-US" sz="3200" dirty="0"/>
          </a:p>
          <a:p>
            <a:pPr algn="ctr"/>
            <a:r>
              <a:rPr lang="en-US" sz="1600" dirty="0"/>
              <a:t>1 xxx </a:t>
            </a:r>
          </a:p>
        </p:txBody>
      </p:sp>
      <p:sp>
        <p:nvSpPr>
          <p:cNvPr id="13" name="TextBox 12"/>
          <p:cNvSpPr txBox="1"/>
          <p:nvPr/>
        </p:nvSpPr>
        <p:spPr>
          <a:xfrm>
            <a:off x="490396" y="2711389"/>
            <a:ext cx="2133600" cy="666786"/>
          </a:xfrm>
          <a:prstGeom prst="rect">
            <a:avLst/>
          </a:prstGeom>
          <a:noFill/>
        </p:spPr>
        <p:txBody>
          <a:bodyPr wrap="square" rtlCol="0">
            <a:spAutoFit/>
          </a:bodyPr>
          <a:lstStyle/>
          <a:p>
            <a:pPr algn="ctr"/>
            <a:r>
              <a:rPr lang="en-US" sz="2133" dirty="0"/>
              <a:t> </a:t>
            </a:r>
            <a:r>
              <a:rPr lang="en-US" sz="2133" dirty="0" err="1"/>
              <a:t>xxxx</a:t>
            </a:r>
            <a:r>
              <a:rPr lang="en-US" sz="2133" dirty="0"/>
              <a:t> xxx </a:t>
            </a:r>
          </a:p>
          <a:p>
            <a:pPr algn="ctr"/>
            <a:r>
              <a:rPr lang="en-US" sz="1600" dirty="0"/>
              <a:t>35 xxx x</a:t>
            </a:r>
          </a:p>
        </p:txBody>
      </p:sp>
      <p:grpSp>
        <p:nvGrpSpPr>
          <p:cNvPr id="22" name="Group 21"/>
          <p:cNvGrpSpPr/>
          <p:nvPr/>
        </p:nvGrpSpPr>
        <p:grpSpPr>
          <a:xfrm>
            <a:off x="1153054" y="1505736"/>
            <a:ext cx="1189285" cy="1189285"/>
            <a:chOff x="6270997" y="2567237"/>
            <a:chExt cx="964115" cy="963693"/>
          </a:xfrm>
        </p:grpSpPr>
        <p:sp>
          <p:nvSpPr>
            <p:cNvPr id="23" name="Oval 94"/>
            <p:cNvSpPr>
              <a:spLocks noChangeArrowheads="1"/>
            </p:cNvSpPr>
            <p:nvPr/>
          </p:nvSpPr>
          <p:spPr bwMode="auto">
            <a:xfrm>
              <a:off x="6270997" y="2567237"/>
              <a:ext cx="964115" cy="963693"/>
            </a:xfrm>
            <a:prstGeom prst="ellipse">
              <a:avLst/>
            </a:pr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6554124" y="2729295"/>
              <a:ext cx="399126" cy="658142"/>
              <a:chOff x="6531329" y="2691707"/>
              <a:chExt cx="444716" cy="733318"/>
            </a:xfrm>
          </p:grpSpPr>
          <p:sp>
            <p:nvSpPr>
              <p:cNvPr id="25"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7" name="Group 36"/>
          <p:cNvGrpSpPr/>
          <p:nvPr/>
        </p:nvGrpSpPr>
        <p:grpSpPr>
          <a:xfrm>
            <a:off x="2707358" y="3502088"/>
            <a:ext cx="1189285" cy="1189285"/>
            <a:chOff x="990600" y="2876550"/>
            <a:chExt cx="1097280" cy="1097280"/>
          </a:xfrm>
        </p:grpSpPr>
        <p:sp>
          <p:nvSpPr>
            <p:cNvPr id="38" name="Oval 94"/>
            <p:cNvSpPr>
              <a:spLocks noChangeArrowheads="1"/>
            </p:cNvSpPr>
            <p:nvPr/>
          </p:nvSpPr>
          <p:spPr bwMode="auto">
            <a:xfrm>
              <a:off x="990600" y="2876550"/>
              <a:ext cx="1097280" cy="1097280"/>
            </a:xfrm>
            <a:prstGeom prst="ellipse">
              <a:avLst/>
            </a:pr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39" name="Picture 3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9613" y="3247117"/>
              <a:ext cx="799254" cy="356146"/>
            </a:xfrm>
            <a:prstGeom prst="rect">
              <a:avLst/>
            </a:prstGeom>
          </p:spPr>
        </p:pic>
      </p:grpSp>
      <p:grpSp>
        <p:nvGrpSpPr>
          <p:cNvPr id="40" name="Group 39"/>
          <p:cNvGrpSpPr/>
          <p:nvPr/>
        </p:nvGrpSpPr>
        <p:grpSpPr>
          <a:xfrm>
            <a:off x="4434558" y="2293251"/>
            <a:ext cx="1189285" cy="1189285"/>
            <a:chOff x="2535767" y="2876550"/>
            <a:chExt cx="1097280" cy="1097280"/>
          </a:xfrm>
        </p:grpSpPr>
        <p:sp>
          <p:nvSpPr>
            <p:cNvPr id="41" name="Oval 94"/>
            <p:cNvSpPr>
              <a:spLocks noChangeArrowheads="1"/>
            </p:cNvSpPr>
            <p:nvPr/>
          </p:nvSpPr>
          <p:spPr bwMode="auto">
            <a:xfrm>
              <a:off x="2535767" y="2876550"/>
              <a:ext cx="1097280" cy="1097280"/>
            </a:xfrm>
            <a:prstGeom prst="ellipse">
              <a:avLst/>
            </a:pr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10650" y="2981703"/>
              <a:ext cx="639516" cy="811690"/>
            </a:xfrm>
            <a:prstGeom prst="rect">
              <a:avLst/>
            </a:prstGeom>
          </p:spPr>
        </p:pic>
      </p:grpSp>
      <p:grpSp>
        <p:nvGrpSpPr>
          <p:cNvPr id="43" name="Group 42"/>
          <p:cNvGrpSpPr/>
          <p:nvPr/>
        </p:nvGrpSpPr>
        <p:grpSpPr>
          <a:xfrm>
            <a:off x="6551222" y="3925598"/>
            <a:ext cx="1189285" cy="1189285"/>
            <a:chOff x="3911600" y="2876550"/>
            <a:chExt cx="1097280" cy="1097280"/>
          </a:xfrm>
        </p:grpSpPr>
        <p:sp>
          <p:nvSpPr>
            <p:cNvPr id="44" name="Oval 94"/>
            <p:cNvSpPr>
              <a:spLocks noChangeArrowheads="1"/>
            </p:cNvSpPr>
            <p:nvPr/>
          </p:nvSpPr>
          <p:spPr bwMode="auto">
            <a:xfrm>
              <a:off x="3911600" y="2876550"/>
              <a:ext cx="1097280" cy="1097280"/>
            </a:xfrm>
            <a:prstGeom prst="ellipse">
              <a:avLst/>
            </a:pr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95038" y="3147907"/>
              <a:ext cx="730404" cy="554566"/>
            </a:xfrm>
            <a:prstGeom prst="rect">
              <a:avLst/>
            </a:prstGeom>
          </p:spPr>
        </p:pic>
      </p:grpSp>
      <p:grpSp>
        <p:nvGrpSpPr>
          <p:cNvPr id="53" name="Group 52"/>
          <p:cNvGrpSpPr/>
          <p:nvPr/>
        </p:nvGrpSpPr>
        <p:grpSpPr>
          <a:xfrm>
            <a:off x="10225758" y="1439784"/>
            <a:ext cx="1189285" cy="1189285"/>
            <a:chOff x="7669318" y="2038350"/>
            <a:chExt cx="891964" cy="891964"/>
          </a:xfrm>
        </p:grpSpPr>
        <p:sp>
          <p:nvSpPr>
            <p:cNvPr id="31" name="Oval 12"/>
            <p:cNvSpPr>
              <a:spLocks noChangeArrowheads="1"/>
            </p:cNvSpPr>
            <p:nvPr/>
          </p:nvSpPr>
          <p:spPr bwMode="auto">
            <a:xfrm>
              <a:off x="7669318" y="2038350"/>
              <a:ext cx="891964" cy="891964"/>
            </a:xfrm>
            <a:prstGeom prst="ellipse">
              <a:avLst/>
            </a:prstGeom>
            <a:solidFill>
              <a:schemeClr val="accent6"/>
            </a:solidFill>
            <a:ln w="9525">
              <a:noFill/>
              <a:round/>
              <a:headEnd/>
              <a:tailEnd/>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09447" y="2295237"/>
              <a:ext cx="665470" cy="378190"/>
            </a:xfrm>
            <a:prstGeom prst="rect">
              <a:avLst/>
            </a:prstGeom>
          </p:spPr>
        </p:pic>
      </p:grpSp>
      <p:grpSp>
        <p:nvGrpSpPr>
          <p:cNvPr id="52" name="Group 51"/>
          <p:cNvGrpSpPr/>
          <p:nvPr/>
        </p:nvGrpSpPr>
        <p:grpSpPr>
          <a:xfrm>
            <a:off x="8396958" y="2252584"/>
            <a:ext cx="1189285" cy="1189285"/>
            <a:chOff x="6019800" y="1352550"/>
            <a:chExt cx="891964" cy="891964"/>
          </a:xfrm>
        </p:grpSpPr>
        <p:sp>
          <p:nvSpPr>
            <p:cNvPr id="47" name="Oval 94"/>
            <p:cNvSpPr>
              <a:spLocks noChangeArrowheads="1"/>
            </p:cNvSpPr>
            <p:nvPr/>
          </p:nvSpPr>
          <p:spPr bwMode="auto">
            <a:xfrm>
              <a:off x="6019800" y="1352550"/>
              <a:ext cx="891964" cy="891964"/>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pic>
          <p:nvPicPr>
            <p:cNvPr id="51" name="Picture 50"/>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74317" y="1592792"/>
              <a:ext cx="582930" cy="411480"/>
            </a:xfrm>
            <a:prstGeom prst="rect">
              <a:avLst/>
            </a:prstGeom>
          </p:spPr>
        </p:pic>
      </p:grpSp>
      <p:cxnSp>
        <p:nvCxnSpPr>
          <p:cNvPr id="63" name="Straight Connector 62"/>
          <p:cNvCxnSpPr>
            <a:stCxn id="44" idx="7"/>
            <a:endCxn id="47" idx="3"/>
          </p:cNvCxnSpPr>
          <p:nvPr/>
        </p:nvCxnSpPr>
        <p:spPr>
          <a:xfrm flipV="1">
            <a:off x="7566340" y="3267703"/>
            <a:ext cx="1004784" cy="832061"/>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flipV="1">
            <a:off x="9561428" y="2296887"/>
            <a:ext cx="763969" cy="362296"/>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4201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2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wipe(left)">
                                      <p:cBhvr>
                                        <p:cTn id="15" dur="200"/>
                                        <p:tgtEl>
                                          <p:spTgt spid="55"/>
                                        </p:tgtEl>
                                      </p:cBhvr>
                                    </p:animEffect>
                                  </p:childTnLst>
                                </p:cTn>
                              </p:par>
                            </p:childTnLst>
                          </p:cTn>
                        </p:par>
                        <p:par>
                          <p:cTn id="16" fill="hold">
                            <p:stCondLst>
                              <p:cond delay="200"/>
                            </p:stCondLst>
                            <p:childTnLst>
                              <p:par>
                                <p:cTn id="17" presetID="10" presetClass="entr" presetSubtype="0"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200"/>
                                        <p:tgtEl>
                                          <p:spTgt spid="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2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wipe(left)">
                                      <p:cBhvr>
                                        <p:cTn id="27" dur="200"/>
                                        <p:tgtEl>
                                          <p:spTgt spid="58"/>
                                        </p:tgtEl>
                                      </p:cBhvr>
                                    </p:animEffect>
                                  </p:childTnLst>
                                </p:cTn>
                              </p:par>
                            </p:childTnLst>
                          </p:cTn>
                        </p:par>
                        <p:par>
                          <p:cTn id="28" fill="hold">
                            <p:stCondLst>
                              <p:cond delay="2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200"/>
                                        <p:tgtEl>
                                          <p:spTgt spid="4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200"/>
                                        <p:tgtEl>
                                          <p:spTgt spid="61"/>
                                        </p:tgtEl>
                                      </p:cBhvr>
                                    </p:animEffect>
                                  </p:childTnLst>
                                </p:cTn>
                              </p:par>
                            </p:childTnLst>
                          </p:cTn>
                        </p:par>
                        <p:par>
                          <p:cTn id="40" fill="hold">
                            <p:stCondLst>
                              <p:cond delay="200"/>
                            </p:stCondLst>
                            <p:childTnLst>
                              <p:par>
                                <p:cTn id="41" presetID="10"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200"/>
                                        <p:tgtEl>
                                          <p:spTgt spid="4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2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200"/>
                                        <p:tgtEl>
                                          <p:spTgt spid="63"/>
                                        </p:tgtEl>
                                      </p:cBhvr>
                                    </p:animEffect>
                                  </p:childTnLst>
                                </p:cTn>
                              </p:par>
                            </p:childTnLst>
                          </p:cTn>
                        </p:par>
                        <p:par>
                          <p:cTn id="52" fill="hold">
                            <p:stCondLst>
                              <p:cond delay="200"/>
                            </p:stCondLst>
                            <p:childTnLst>
                              <p:par>
                                <p:cTn id="53" presetID="10"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200"/>
                                        <p:tgtEl>
                                          <p:spTgt spid="5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2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left)">
                                      <p:cBhvr>
                                        <p:cTn id="63" dur="200"/>
                                        <p:tgtEl>
                                          <p:spTgt spid="67"/>
                                        </p:tgtEl>
                                      </p:cBhvr>
                                    </p:animEffect>
                                  </p:childTnLst>
                                </p:cTn>
                              </p:par>
                            </p:childTnLst>
                          </p:cTn>
                        </p:par>
                        <p:par>
                          <p:cTn id="64" fill="hold">
                            <p:stCondLst>
                              <p:cond delay="200"/>
                            </p:stCondLst>
                            <p:childTnLst>
                              <p:par>
                                <p:cTn id="65" presetID="10" presetClass="entr" presetSubtype="0" fill="hold" nodeType="after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200"/>
                                        <p:tgtEl>
                                          <p:spTgt spid="5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a:t>Xx xxx x xxx </a:t>
            </a:r>
            <a:r>
              <a:rPr lang="en-US" dirty="0" err="1"/>
              <a:t>xxxx</a:t>
            </a:r>
            <a:endParaRPr lang="en-US" dirty="0"/>
          </a:p>
        </p:txBody>
      </p:sp>
      <p:sp>
        <p:nvSpPr>
          <p:cNvPr id="4" name="Oval 3"/>
          <p:cNvSpPr/>
          <p:nvPr/>
        </p:nvSpPr>
        <p:spPr>
          <a:xfrm>
            <a:off x="2908321" y="4241800"/>
            <a:ext cx="422979" cy="42297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2</a:t>
            </a:r>
          </a:p>
        </p:txBody>
      </p:sp>
      <p:sp>
        <p:nvSpPr>
          <p:cNvPr id="5" name="Oval 4"/>
          <p:cNvSpPr/>
          <p:nvPr/>
        </p:nvSpPr>
        <p:spPr>
          <a:xfrm>
            <a:off x="4357099" y="4241800"/>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3</a:t>
            </a:r>
          </a:p>
        </p:txBody>
      </p:sp>
      <p:sp>
        <p:nvSpPr>
          <p:cNvPr id="6" name="Oval 5"/>
          <p:cNvSpPr/>
          <p:nvPr/>
        </p:nvSpPr>
        <p:spPr>
          <a:xfrm>
            <a:off x="1459544" y="4241800"/>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1</a:t>
            </a:r>
          </a:p>
        </p:txBody>
      </p:sp>
      <p:sp>
        <p:nvSpPr>
          <p:cNvPr id="7" name="Oval 6"/>
          <p:cNvSpPr/>
          <p:nvPr/>
        </p:nvSpPr>
        <p:spPr>
          <a:xfrm>
            <a:off x="5805876" y="4241800"/>
            <a:ext cx="422979" cy="42297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4</a:t>
            </a:r>
          </a:p>
        </p:txBody>
      </p:sp>
      <p:sp>
        <p:nvSpPr>
          <p:cNvPr id="8" name="Oval 7"/>
          <p:cNvSpPr/>
          <p:nvPr/>
        </p:nvSpPr>
        <p:spPr>
          <a:xfrm>
            <a:off x="7254653" y="4241800"/>
            <a:ext cx="422979" cy="42297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5</a:t>
            </a:r>
          </a:p>
        </p:txBody>
      </p:sp>
      <p:sp>
        <p:nvSpPr>
          <p:cNvPr id="9" name="Oval 8"/>
          <p:cNvSpPr/>
          <p:nvPr/>
        </p:nvSpPr>
        <p:spPr>
          <a:xfrm>
            <a:off x="8703431" y="4241800"/>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6</a:t>
            </a:r>
          </a:p>
        </p:txBody>
      </p:sp>
      <p:sp>
        <p:nvSpPr>
          <p:cNvPr id="10" name="Oval 9"/>
          <p:cNvSpPr/>
          <p:nvPr/>
        </p:nvSpPr>
        <p:spPr>
          <a:xfrm>
            <a:off x="10152208" y="4241800"/>
            <a:ext cx="422979" cy="42297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7</a:t>
            </a:r>
          </a:p>
        </p:txBody>
      </p:sp>
      <p:sp>
        <p:nvSpPr>
          <p:cNvPr id="11" name="Oval 10"/>
          <p:cNvSpPr/>
          <p:nvPr/>
        </p:nvSpPr>
        <p:spPr>
          <a:xfrm>
            <a:off x="1580979" y="2920692"/>
            <a:ext cx="180109" cy="18010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13" name="Straight Connector 12"/>
          <p:cNvCxnSpPr>
            <a:stCxn id="6" idx="0"/>
            <a:endCxn id="11" idx="4"/>
          </p:cNvCxnSpPr>
          <p:nvPr/>
        </p:nvCxnSpPr>
        <p:spPr>
          <a:xfrm flipV="1">
            <a:off x="1671033" y="3100802"/>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15" name="Oval 14"/>
          <p:cNvSpPr/>
          <p:nvPr/>
        </p:nvSpPr>
        <p:spPr>
          <a:xfrm>
            <a:off x="3029756" y="3655291"/>
            <a:ext cx="180109" cy="18010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16" name="Straight Connector 15"/>
          <p:cNvCxnSpPr>
            <a:stCxn id="4" idx="0"/>
            <a:endCxn id="15" idx="4"/>
          </p:cNvCxnSpPr>
          <p:nvPr/>
        </p:nvCxnSpPr>
        <p:spPr>
          <a:xfrm flipV="1">
            <a:off x="3119811" y="3835400"/>
            <a:ext cx="0" cy="4064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1" name="Oval 20"/>
          <p:cNvSpPr/>
          <p:nvPr/>
        </p:nvSpPr>
        <p:spPr>
          <a:xfrm>
            <a:off x="4478534" y="2920692"/>
            <a:ext cx="180109" cy="18010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2" name="Oval 21"/>
          <p:cNvSpPr/>
          <p:nvPr/>
        </p:nvSpPr>
        <p:spPr>
          <a:xfrm>
            <a:off x="5927311" y="3756891"/>
            <a:ext cx="180109" cy="18010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3" name="Oval 22"/>
          <p:cNvSpPr/>
          <p:nvPr/>
        </p:nvSpPr>
        <p:spPr>
          <a:xfrm>
            <a:off x="7376088" y="2740891"/>
            <a:ext cx="180109" cy="18010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4" name="Oval 23"/>
          <p:cNvSpPr/>
          <p:nvPr/>
        </p:nvSpPr>
        <p:spPr>
          <a:xfrm>
            <a:off x="8824866" y="3553691"/>
            <a:ext cx="180109" cy="18010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5" name="Oval 24"/>
          <p:cNvSpPr/>
          <p:nvPr/>
        </p:nvSpPr>
        <p:spPr>
          <a:xfrm>
            <a:off x="10273643" y="2623660"/>
            <a:ext cx="180109" cy="18010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26" name="Straight Connector 25"/>
          <p:cNvCxnSpPr>
            <a:stCxn id="5" idx="0"/>
            <a:endCxn id="21" idx="4"/>
          </p:cNvCxnSpPr>
          <p:nvPr/>
        </p:nvCxnSpPr>
        <p:spPr>
          <a:xfrm flipV="1">
            <a:off x="4568588" y="3100802"/>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7" idx="0"/>
            <a:endCxn id="22" idx="4"/>
          </p:cNvCxnSpPr>
          <p:nvPr/>
        </p:nvCxnSpPr>
        <p:spPr>
          <a:xfrm flipV="1">
            <a:off x="6017365" y="3937000"/>
            <a:ext cx="0" cy="304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a:stCxn id="8" idx="0"/>
            <a:endCxn id="23" idx="4"/>
          </p:cNvCxnSpPr>
          <p:nvPr/>
        </p:nvCxnSpPr>
        <p:spPr>
          <a:xfrm flipV="1">
            <a:off x="7466143" y="2921000"/>
            <a:ext cx="0" cy="1320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a:stCxn id="9" idx="0"/>
            <a:endCxn id="24" idx="4"/>
          </p:cNvCxnSpPr>
          <p:nvPr/>
        </p:nvCxnSpPr>
        <p:spPr>
          <a:xfrm flipV="1">
            <a:off x="8914920" y="3733800"/>
            <a:ext cx="0" cy="5080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10" idx="0"/>
            <a:endCxn id="25" idx="4"/>
          </p:cNvCxnSpPr>
          <p:nvPr/>
        </p:nvCxnSpPr>
        <p:spPr>
          <a:xfrm flipV="1">
            <a:off x="10363697" y="2803770"/>
            <a:ext cx="0" cy="1438031"/>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822463" y="1169596"/>
            <a:ext cx="1687555" cy="168755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9" name="Oval 48"/>
          <p:cNvSpPr/>
          <p:nvPr/>
        </p:nvSpPr>
        <p:spPr>
          <a:xfrm>
            <a:off x="2537809" y="2437903"/>
            <a:ext cx="1128755" cy="112875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0" name="Oval 49"/>
          <p:cNvSpPr/>
          <p:nvPr/>
        </p:nvSpPr>
        <p:spPr>
          <a:xfrm>
            <a:off x="4004211" y="1701800"/>
            <a:ext cx="1128755" cy="112875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1" name="Oval 50"/>
          <p:cNvSpPr/>
          <p:nvPr/>
        </p:nvSpPr>
        <p:spPr>
          <a:xfrm>
            <a:off x="5268415" y="2185786"/>
            <a:ext cx="1497901" cy="149790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2" name="Oval 51"/>
          <p:cNvSpPr/>
          <p:nvPr/>
        </p:nvSpPr>
        <p:spPr>
          <a:xfrm>
            <a:off x="6901765" y="1549092"/>
            <a:ext cx="1128755" cy="112875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3" name="Oval 52"/>
          <p:cNvSpPr/>
          <p:nvPr/>
        </p:nvSpPr>
        <p:spPr>
          <a:xfrm>
            <a:off x="8157520" y="1969039"/>
            <a:ext cx="1514800" cy="15148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4" name="Oval 53"/>
          <p:cNvSpPr/>
          <p:nvPr/>
        </p:nvSpPr>
        <p:spPr>
          <a:xfrm>
            <a:off x="9628293" y="1078653"/>
            <a:ext cx="1470808" cy="147080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6" name="TextBox 55"/>
          <p:cNvSpPr txBox="1"/>
          <p:nvPr/>
        </p:nvSpPr>
        <p:spPr>
          <a:xfrm>
            <a:off x="91721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7" name="TextBox 56"/>
          <p:cNvSpPr txBox="1"/>
          <p:nvPr/>
        </p:nvSpPr>
        <p:spPr>
          <a:xfrm>
            <a:off x="2353160"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8" name="TextBox 57"/>
          <p:cNvSpPr txBox="1"/>
          <p:nvPr/>
        </p:nvSpPr>
        <p:spPr>
          <a:xfrm>
            <a:off x="3829747"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9" name="TextBox 58"/>
          <p:cNvSpPr txBox="1"/>
          <p:nvPr/>
        </p:nvSpPr>
        <p:spPr>
          <a:xfrm>
            <a:off x="526569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0" name="TextBox 59"/>
          <p:cNvSpPr txBox="1"/>
          <p:nvPr/>
        </p:nvSpPr>
        <p:spPr>
          <a:xfrm>
            <a:off x="6715187"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1" name="TextBox 60"/>
          <p:cNvSpPr txBox="1"/>
          <p:nvPr/>
        </p:nvSpPr>
        <p:spPr>
          <a:xfrm>
            <a:off x="815113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2" name="TextBox 61"/>
          <p:cNvSpPr txBox="1"/>
          <p:nvPr/>
        </p:nvSpPr>
        <p:spPr>
          <a:xfrm>
            <a:off x="9627720"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4" name="Freeform 147"/>
          <p:cNvSpPr>
            <a:spLocks noEditPoints="1"/>
          </p:cNvSpPr>
          <p:nvPr/>
        </p:nvSpPr>
        <p:spPr bwMode="auto">
          <a:xfrm>
            <a:off x="5702427" y="2525047"/>
            <a:ext cx="637413" cy="805152"/>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5" name="Freeform 41"/>
          <p:cNvSpPr>
            <a:spLocks noEditPoints="1"/>
          </p:cNvSpPr>
          <p:nvPr/>
        </p:nvSpPr>
        <p:spPr bwMode="auto">
          <a:xfrm>
            <a:off x="4260427" y="1921653"/>
            <a:ext cx="602827" cy="73050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6" name="Freeform 17"/>
          <p:cNvSpPr>
            <a:spLocks noEditPoints="1"/>
          </p:cNvSpPr>
          <p:nvPr/>
        </p:nvSpPr>
        <p:spPr bwMode="auto">
          <a:xfrm>
            <a:off x="7080063" y="1735432"/>
            <a:ext cx="772160" cy="756075"/>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7" name="Freeform 33"/>
          <p:cNvSpPr>
            <a:spLocks noEditPoints="1"/>
          </p:cNvSpPr>
          <p:nvPr/>
        </p:nvSpPr>
        <p:spPr bwMode="auto">
          <a:xfrm>
            <a:off x="9898453" y="1318307"/>
            <a:ext cx="930488" cy="991501"/>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8" name="Freeform 33"/>
          <p:cNvSpPr>
            <a:spLocks noEditPoints="1"/>
          </p:cNvSpPr>
          <p:nvPr/>
        </p:nvSpPr>
        <p:spPr bwMode="auto">
          <a:xfrm>
            <a:off x="1154854" y="1501987"/>
            <a:ext cx="1022773" cy="1022773"/>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9" name="Freeform 37"/>
          <p:cNvSpPr>
            <a:spLocks noEditPoints="1"/>
          </p:cNvSpPr>
          <p:nvPr/>
        </p:nvSpPr>
        <p:spPr bwMode="auto">
          <a:xfrm>
            <a:off x="2836449" y="2676314"/>
            <a:ext cx="531479" cy="651935"/>
          </a:xfrm>
          <a:custGeom>
            <a:avLst/>
            <a:gdLst>
              <a:gd name="T0" fmla="*/ 2 w 802"/>
              <a:gd name="T1" fmla="*/ 942 h 986"/>
              <a:gd name="T2" fmla="*/ 9 w 802"/>
              <a:gd name="T3" fmla="*/ 970 h 986"/>
              <a:gd name="T4" fmla="*/ 48 w 802"/>
              <a:gd name="T5" fmla="*/ 980 h 986"/>
              <a:gd name="T6" fmla="*/ 194 w 802"/>
              <a:gd name="T7" fmla="*/ 916 h 986"/>
              <a:gd name="T8" fmla="*/ 27 w 802"/>
              <a:gd name="T9" fmla="*/ 785 h 986"/>
              <a:gd name="T10" fmla="*/ 2 w 802"/>
              <a:gd name="T11" fmla="*/ 942 h 986"/>
              <a:gd name="T12" fmla="*/ 145 w 802"/>
              <a:gd name="T13" fmla="*/ 910 h 986"/>
              <a:gd name="T14" fmla="*/ 38 w 802"/>
              <a:gd name="T15" fmla="*/ 956 h 986"/>
              <a:gd name="T16" fmla="*/ 29 w 802"/>
              <a:gd name="T17" fmla="*/ 954 h 986"/>
              <a:gd name="T18" fmla="*/ 27 w 802"/>
              <a:gd name="T19" fmla="*/ 946 h 986"/>
              <a:gd name="T20" fmla="*/ 45 w 802"/>
              <a:gd name="T21" fmla="*/ 831 h 986"/>
              <a:gd name="T22" fmla="*/ 145 w 802"/>
              <a:gd name="T23" fmla="*/ 910 h 986"/>
              <a:gd name="T24" fmla="*/ 801 w 802"/>
              <a:gd name="T25" fmla="*/ 101 h 986"/>
              <a:gd name="T26" fmla="*/ 794 w 802"/>
              <a:gd name="T27" fmla="*/ 89 h 986"/>
              <a:gd name="T28" fmla="*/ 687 w 802"/>
              <a:gd name="T29" fmla="*/ 4 h 986"/>
              <a:gd name="T30" fmla="*/ 675 w 802"/>
              <a:gd name="T31" fmla="*/ 0 h 986"/>
              <a:gd name="T32" fmla="*/ 660 w 802"/>
              <a:gd name="T33" fmla="*/ 7 h 986"/>
              <a:gd name="T34" fmla="*/ 574 w 802"/>
              <a:gd name="T35" fmla="*/ 116 h 986"/>
              <a:gd name="T36" fmla="*/ 570 w 802"/>
              <a:gd name="T37" fmla="*/ 130 h 986"/>
              <a:gd name="T38" fmla="*/ 577 w 802"/>
              <a:gd name="T39" fmla="*/ 142 h 986"/>
              <a:gd name="T40" fmla="*/ 684 w 802"/>
              <a:gd name="T41" fmla="*/ 227 h 986"/>
              <a:gd name="T42" fmla="*/ 696 w 802"/>
              <a:gd name="T43" fmla="*/ 231 h 986"/>
              <a:gd name="T44" fmla="*/ 710 w 802"/>
              <a:gd name="T45" fmla="*/ 225 h 986"/>
              <a:gd name="T46" fmla="*/ 797 w 802"/>
              <a:gd name="T47" fmla="*/ 115 h 986"/>
              <a:gd name="T48" fmla="*/ 801 w 802"/>
              <a:gd name="T49" fmla="*/ 101 h 986"/>
              <a:gd name="T50" fmla="*/ 695 w 802"/>
              <a:gd name="T51" fmla="*/ 204 h 986"/>
              <a:gd name="T52" fmla="*/ 598 w 802"/>
              <a:gd name="T53" fmla="*/ 127 h 986"/>
              <a:gd name="T54" fmla="*/ 676 w 802"/>
              <a:gd name="T55" fmla="*/ 27 h 986"/>
              <a:gd name="T56" fmla="*/ 773 w 802"/>
              <a:gd name="T57" fmla="*/ 104 h 986"/>
              <a:gd name="T58" fmla="*/ 695 w 802"/>
              <a:gd name="T59" fmla="*/ 204 h 986"/>
              <a:gd name="T60" fmla="*/ 37 w 802"/>
              <a:gd name="T61" fmla="*/ 774 h 986"/>
              <a:gd name="T62" fmla="*/ 201 w 802"/>
              <a:gd name="T63" fmla="*/ 903 h 986"/>
              <a:gd name="T64" fmla="*/ 698 w 802"/>
              <a:gd name="T65" fmla="*/ 269 h 986"/>
              <a:gd name="T66" fmla="*/ 534 w 802"/>
              <a:gd name="T67" fmla="*/ 140 h 986"/>
              <a:gd name="T68" fmla="*/ 37 w 802"/>
              <a:gd name="T69" fmla="*/ 774 h 986"/>
              <a:gd name="T70" fmla="*/ 608 w 802"/>
              <a:gd name="T71" fmla="*/ 231 h 986"/>
              <a:gd name="T72" fmla="*/ 460 w 802"/>
              <a:gd name="T73" fmla="*/ 423 h 986"/>
              <a:gd name="T74" fmla="*/ 438 w 802"/>
              <a:gd name="T75" fmla="*/ 406 h 986"/>
              <a:gd name="T76" fmla="*/ 587 w 802"/>
              <a:gd name="T77" fmla="*/ 214 h 986"/>
              <a:gd name="T78" fmla="*/ 608 w 802"/>
              <a:gd name="T79" fmla="*/ 231 h 986"/>
              <a:gd name="T80" fmla="*/ 568 w 802"/>
              <a:gd name="T81" fmla="*/ 199 h 986"/>
              <a:gd name="T82" fmla="*/ 403 w 802"/>
              <a:gd name="T83" fmla="*/ 411 h 986"/>
              <a:gd name="T84" fmla="*/ 465 w 802"/>
              <a:gd name="T85" fmla="*/ 459 h 986"/>
              <a:gd name="T86" fmla="*/ 628 w 802"/>
              <a:gd name="T87" fmla="*/ 246 h 986"/>
              <a:gd name="T88" fmla="*/ 663 w 802"/>
              <a:gd name="T89" fmla="*/ 273 h 986"/>
              <a:gd name="T90" fmla="*/ 197 w 802"/>
              <a:gd name="T91" fmla="*/ 867 h 986"/>
              <a:gd name="T92" fmla="*/ 72 w 802"/>
              <a:gd name="T93" fmla="*/ 770 h 986"/>
              <a:gd name="T94" fmla="*/ 538 w 802"/>
              <a:gd name="T95" fmla="*/ 176 h 986"/>
              <a:gd name="T96" fmla="*/ 568 w 802"/>
              <a:gd name="T97" fmla="*/ 199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2" h="986">
                <a:moveTo>
                  <a:pt x="2" y="942"/>
                </a:moveTo>
                <a:cubicBezTo>
                  <a:pt x="0" y="952"/>
                  <a:pt x="3" y="962"/>
                  <a:pt x="9" y="970"/>
                </a:cubicBezTo>
                <a:cubicBezTo>
                  <a:pt x="21" y="986"/>
                  <a:pt x="40" y="983"/>
                  <a:pt x="48" y="980"/>
                </a:cubicBezTo>
                <a:cubicBezTo>
                  <a:pt x="194" y="916"/>
                  <a:pt x="194" y="916"/>
                  <a:pt x="194" y="916"/>
                </a:cubicBezTo>
                <a:cubicBezTo>
                  <a:pt x="27" y="785"/>
                  <a:pt x="27" y="785"/>
                  <a:pt x="27" y="785"/>
                </a:cubicBezTo>
                <a:lnTo>
                  <a:pt x="2" y="942"/>
                </a:lnTo>
                <a:close/>
                <a:moveTo>
                  <a:pt x="145" y="910"/>
                </a:moveTo>
                <a:cubicBezTo>
                  <a:pt x="38" y="956"/>
                  <a:pt x="38" y="956"/>
                  <a:pt x="38" y="956"/>
                </a:cubicBezTo>
                <a:cubicBezTo>
                  <a:pt x="37" y="957"/>
                  <a:pt x="33" y="958"/>
                  <a:pt x="29" y="954"/>
                </a:cubicBezTo>
                <a:cubicBezTo>
                  <a:pt x="27" y="952"/>
                  <a:pt x="26" y="950"/>
                  <a:pt x="27" y="946"/>
                </a:cubicBezTo>
                <a:cubicBezTo>
                  <a:pt x="45" y="831"/>
                  <a:pt x="45" y="831"/>
                  <a:pt x="45" y="831"/>
                </a:cubicBezTo>
                <a:lnTo>
                  <a:pt x="145" y="910"/>
                </a:lnTo>
                <a:close/>
                <a:moveTo>
                  <a:pt x="801" y="101"/>
                </a:moveTo>
                <a:cubicBezTo>
                  <a:pt x="801" y="96"/>
                  <a:pt x="798" y="92"/>
                  <a:pt x="794" y="89"/>
                </a:cubicBezTo>
                <a:cubicBezTo>
                  <a:pt x="687" y="4"/>
                  <a:pt x="687" y="4"/>
                  <a:pt x="687" y="4"/>
                </a:cubicBezTo>
                <a:cubicBezTo>
                  <a:pt x="684" y="1"/>
                  <a:pt x="679" y="0"/>
                  <a:pt x="675" y="0"/>
                </a:cubicBezTo>
                <a:cubicBezTo>
                  <a:pt x="669" y="0"/>
                  <a:pt x="664" y="2"/>
                  <a:pt x="660" y="7"/>
                </a:cubicBezTo>
                <a:cubicBezTo>
                  <a:pt x="574" y="116"/>
                  <a:pt x="574" y="116"/>
                  <a:pt x="574" y="116"/>
                </a:cubicBezTo>
                <a:cubicBezTo>
                  <a:pt x="571" y="120"/>
                  <a:pt x="569" y="125"/>
                  <a:pt x="570" y="130"/>
                </a:cubicBezTo>
                <a:cubicBezTo>
                  <a:pt x="570" y="135"/>
                  <a:pt x="573" y="139"/>
                  <a:pt x="577" y="142"/>
                </a:cubicBezTo>
                <a:cubicBezTo>
                  <a:pt x="684" y="227"/>
                  <a:pt x="684" y="227"/>
                  <a:pt x="684" y="227"/>
                </a:cubicBezTo>
                <a:cubicBezTo>
                  <a:pt x="687" y="230"/>
                  <a:pt x="691" y="231"/>
                  <a:pt x="696" y="231"/>
                </a:cubicBezTo>
                <a:cubicBezTo>
                  <a:pt x="701" y="231"/>
                  <a:pt x="707" y="229"/>
                  <a:pt x="710" y="225"/>
                </a:cubicBezTo>
                <a:cubicBezTo>
                  <a:pt x="797" y="115"/>
                  <a:pt x="797" y="115"/>
                  <a:pt x="797" y="115"/>
                </a:cubicBezTo>
                <a:cubicBezTo>
                  <a:pt x="800" y="112"/>
                  <a:pt x="802" y="107"/>
                  <a:pt x="801" y="101"/>
                </a:cubicBezTo>
                <a:close/>
                <a:moveTo>
                  <a:pt x="695" y="204"/>
                </a:moveTo>
                <a:cubicBezTo>
                  <a:pt x="598" y="127"/>
                  <a:pt x="598" y="127"/>
                  <a:pt x="598" y="127"/>
                </a:cubicBezTo>
                <a:cubicBezTo>
                  <a:pt x="676" y="27"/>
                  <a:pt x="676" y="27"/>
                  <a:pt x="676" y="27"/>
                </a:cubicBezTo>
                <a:cubicBezTo>
                  <a:pt x="773" y="104"/>
                  <a:pt x="773" y="104"/>
                  <a:pt x="773" y="104"/>
                </a:cubicBezTo>
                <a:lnTo>
                  <a:pt x="695" y="204"/>
                </a:lnTo>
                <a:close/>
                <a:moveTo>
                  <a:pt x="37" y="774"/>
                </a:moveTo>
                <a:cubicBezTo>
                  <a:pt x="201" y="903"/>
                  <a:pt x="201" y="903"/>
                  <a:pt x="201" y="903"/>
                </a:cubicBezTo>
                <a:cubicBezTo>
                  <a:pt x="698" y="269"/>
                  <a:pt x="698" y="269"/>
                  <a:pt x="698" y="269"/>
                </a:cubicBezTo>
                <a:cubicBezTo>
                  <a:pt x="534" y="140"/>
                  <a:pt x="534" y="140"/>
                  <a:pt x="534" y="140"/>
                </a:cubicBezTo>
                <a:lnTo>
                  <a:pt x="37" y="774"/>
                </a:lnTo>
                <a:close/>
                <a:moveTo>
                  <a:pt x="608" y="231"/>
                </a:moveTo>
                <a:cubicBezTo>
                  <a:pt x="460" y="423"/>
                  <a:pt x="460" y="423"/>
                  <a:pt x="460" y="423"/>
                </a:cubicBezTo>
                <a:cubicBezTo>
                  <a:pt x="438" y="406"/>
                  <a:pt x="438" y="406"/>
                  <a:pt x="438" y="406"/>
                </a:cubicBezTo>
                <a:cubicBezTo>
                  <a:pt x="587" y="214"/>
                  <a:pt x="587" y="214"/>
                  <a:pt x="587" y="214"/>
                </a:cubicBezTo>
                <a:lnTo>
                  <a:pt x="608" y="231"/>
                </a:lnTo>
                <a:close/>
                <a:moveTo>
                  <a:pt x="568" y="199"/>
                </a:moveTo>
                <a:cubicBezTo>
                  <a:pt x="403" y="411"/>
                  <a:pt x="403" y="411"/>
                  <a:pt x="403" y="411"/>
                </a:cubicBezTo>
                <a:cubicBezTo>
                  <a:pt x="465" y="459"/>
                  <a:pt x="465" y="459"/>
                  <a:pt x="465" y="459"/>
                </a:cubicBezTo>
                <a:cubicBezTo>
                  <a:pt x="628" y="246"/>
                  <a:pt x="628" y="246"/>
                  <a:pt x="628" y="246"/>
                </a:cubicBezTo>
                <a:cubicBezTo>
                  <a:pt x="663" y="273"/>
                  <a:pt x="663" y="273"/>
                  <a:pt x="663" y="273"/>
                </a:cubicBezTo>
                <a:cubicBezTo>
                  <a:pt x="197" y="867"/>
                  <a:pt x="197" y="867"/>
                  <a:pt x="197" y="867"/>
                </a:cubicBezTo>
                <a:cubicBezTo>
                  <a:pt x="72" y="770"/>
                  <a:pt x="72" y="770"/>
                  <a:pt x="72" y="770"/>
                </a:cubicBezTo>
                <a:cubicBezTo>
                  <a:pt x="538" y="176"/>
                  <a:pt x="538" y="176"/>
                  <a:pt x="538" y="176"/>
                </a:cubicBezTo>
                <a:lnTo>
                  <a:pt x="568" y="199"/>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70" name="Freeform 21"/>
          <p:cNvSpPr>
            <a:spLocks noEditPoints="1"/>
          </p:cNvSpPr>
          <p:nvPr/>
        </p:nvSpPr>
        <p:spPr bwMode="auto">
          <a:xfrm>
            <a:off x="8457720" y="2348176"/>
            <a:ext cx="914400" cy="756529"/>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780099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200"/>
                                        <p:tgtEl>
                                          <p:spTgt spid="56"/>
                                        </p:tgtEl>
                                      </p:cBhvr>
                                    </p:animEffect>
                                  </p:childTnLst>
                                </p:cTn>
                              </p:par>
                            </p:childTnLst>
                          </p:cTn>
                        </p:par>
                        <p:par>
                          <p:cTn id="11" fill="hold">
                            <p:stCondLst>
                              <p:cond delay="20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200"/>
                                        <p:tgtEl>
                                          <p:spTgt spid="13"/>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200"/>
                                        <p:tgtEl>
                                          <p:spTgt spid="4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2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childTnLst>
                          </p:cTn>
                        </p:par>
                        <p:par>
                          <p:cTn id="33" fill="hold">
                            <p:stCondLst>
                              <p:cond delay="2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200"/>
                                        <p:tgtEl>
                                          <p:spTgt spid="16"/>
                                        </p:tgtEl>
                                      </p:cBhvr>
                                    </p:animEffect>
                                  </p:childTnLst>
                                </p:cTn>
                              </p:par>
                            </p:childTnLst>
                          </p:cTn>
                        </p:par>
                        <p:par>
                          <p:cTn id="37" fill="hold">
                            <p:stCondLst>
                              <p:cond delay="400"/>
                            </p:stCondLst>
                            <p:childTnLst>
                              <p:par>
                                <p:cTn id="38" presetID="10"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2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2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200"/>
                                        <p:tgtEl>
                                          <p:spTgt spid="6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200"/>
                                        <p:tgtEl>
                                          <p:spTgt spid="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200"/>
                                        <p:tgtEl>
                                          <p:spTgt spid="5"/>
                                        </p:tgtEl>
                                      </p:cBhvr>
                                    </p:animEffect>
                                  </p:childTnLst>
                                </p:cTn>
                              </p:par>
                            </p:childTnLst>
                          </p:cTn>
                        </p:par>
                        <p:par>
                          <p:cTn id="55" fill="hold">
                            <p:stCondLst>
                              <p:cond delay="200"/>
                            </p:stCondLst>
                            <p:childTnLst>
                              <p:par>
                                <p:cTn id="56" presetID="22" presetClass="entr" presetSubtype="4"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wipe(down)">
                                      <p:cBhvr>
                                        <p:cTn id="58" dur="200"/>
                                        <p:tgtEl>
                                          <p:spTgt spid="26"/>
                                        </p:tgtEl>
                                      </p:cBhvr>
                                    </p:animEffect>
                                  </p:childTnLst>
                                </p:cTn>
                              </p:par>
                            </p:childTnLst>
                          </p:cTn>
                        </p:par>
                        <p:par>
                          <p:cTn id="59" fill="hold">
                            <p:stCondLst>
                              <p:cond delay="400"/>
                            </p:stCondLst>
                            <p:childTnLst>
                              <p:par>
                                <p:cTn id="60" presetID="10" presetClass="entr" presetSubtype="0"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2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200"/>
                                        <p:tgtEl>
                                          <p:spTgt spid="5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2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200"/>
                                        <p:tgtEl>
                                          <p:spTgt spid="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200"/>
                                        <p:tgtEl>
                                          <p:spTgt spid="59"/>
                                        </p:tgtEl>
                                      </p:cBhvr>
                                    </p:animEffect>
                                  </p:childTnLst>
                                </p:cTn>
                              </p:par>
                            </p:childTnLst>
                          </p:cTn>
                        </p:par>
                        <p:par>
                          <p:cTn id="77" fill="hold">
                            <p:stCondLst>
                              <p:cond delay="200"/>
                            </p:stCondLst>
                            <p:childTnLst>
                              <p:par>
                                <p:cTn id="78" presetID="22" presetClass="entr" presetSubtype="4" fill="hold" nodeType="after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down)">
                                      <p:cBhvr>
                                        <p:cTn id="80" dur="200"/>
                                        <p:tgtEl>
                                          <p:spTgt spid="29"/>
                                        </p:tgtEl>
                                      </p:cBhvr>
                                    </p:animEffect>
                                  </p:childTnLst>
                                </p:cTn>
                              </p:par>
                            </p:childTnLst>
                          </p:cTn>
                        </p:par>
                        <p:par>
                          <p:cTn id="81" fill="hold">
                            <p:stCondLst>
                              <p:cond delay="400"/>
                            </p:stCondLst>
                            <p:childTnLst>
                              <p:par>
                                <p:cTn id="82" presetID="10" presetClass="entr" presetSubtype="0" fill="hold" grpId="0" nodeType="after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200"/>
                                        <p:tgtEl>
                                          <p:spTgt spid="2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200"/>
                                        <p:tgtEl>
                                          <p:spTgt spid="5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200"/>
                                        <p:tgtEl>
                                          <p:spTgt spid="64"/>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200"/>
                                        <p:tgtEl>
                                          <p:spTgt spid="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fade">
                                      <p:cBhvr>
                                        <p:cTn id="98" dur="200"/>
                                        <p:tgtEl>
                                          <p:spTgt spid="60"/>
                                        </p:tgtEl>
                                      </p:cBhvr>
                                    </p:animEffect>
                                  </p:childTnLst>
                                </p:cTn>
                              </p:par>
                            </p:childTnLst>
                          </p:cTn>
                        </p:par>
                        <p:par>
                          <p:cTn id="99" fill="hold">
                            <p:stCondLst>
                              <p:cond delay="200"/>
                            </p:stCondLst>
                            <p:childTnLst>
                              <p:par>
                                <p:cTn id="100" presetID="22" presetClass="entr" presetSubtype="4" fill="hold" nodeType="after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wipe(down)">
                                      <p:cBhvr>
                                        <p:cTn id="102" dur="200"/>
                                        <p:tgtEl>
                                          <p:spTgt spid="30"/>
                                        </p:tgtEl>
                                      </p:cBhvr>
                                    </p:animEffect>
                                  </p:childTnLst>
                                </p:cTn>
                              </p:par>
                            </p:childTnLst>
                          </p:cTn>
                        </p:par>
                        <p:par>
                          <p:cTn id="103" fill="hold">
                            <p:stCondLst>
                              <p:cond delay="4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2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200"/>
                                        <p:tgtEl>
                                          <p:spTgt spid="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200"/>
                                        <p:tgtEl>
                                          <p:spTgt spid="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9"/>
                                        </p:tgtEl>
                                        <p:attrNameLst>
                                          <p:attrName>style.visibility</p:attrName>
                                        </p:attrNameLst>
                                      </p:cBhvr>
                                      <p:to>
                                        <p:strVal val="visible"/>
                                      </p:to>
                                    </p:set>
                                    <p:animEffect transition="in" filter="fade">
                                      <p:cBhvr>
                                        <p:cTn id="117" dur="200"/>
                                        <p:tgtEl>
                                          <p:spTgt spid="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1"/>
                                        </p:tgtEl>
                                        <p:attrNameLst>
                                          <p:attrName>style.visibility</p:attrName>
                                        </p:attrNameLst>
                                      </p:cBhvr>
                                      <p:to>
                                        <p:strVal val="visible"/>
                                      </p:to>
                                    </p:set>
                                    <p:animEffect transition="in" filter="fade">
                                      <p:cBhvr>
                                        <p:cTn id="120" dur="200"/>
                                        <p:tgtEl>
                                          <p:spTgt spid="61"/>
                                        </p:tgtEl>
                                      </p:cBhvr>
                                    </p:animEffect>
                                  </p:childTnLst>
                                </p:cTn>
                              </p:par>
                            </p:childTnLst>
                          </p:cTn>
                        </p:par>
                        <p:par>
                          <p:cTn id="121" fill="hold">
                            <p:stCondLst>
                              <p:cond delay="2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200"/>
                                        <p:tgtEl>
                                          <p:spTgt spid="31"/>
                                        </p:tgtEl>
                                      </p:cBhvr>
                                    </p:animEffect>
                                  </p:childTnLst>
                                </p:cTn>
                              </p:par>
                            </p:childTnLst>
                          </p:cTn>
                        </p:par>
                        <p:par>
                          <p:cTn id="125" fill="hold">
                            <p:stCondLst>
                              <p:cond delay="400"/>
                            </p:stCondLst>
                            <p:childTnLst>
                              <p:par>
                                <p:cTn id="126" presetID="10" presetClass="entr" presetSubtype="0" fill="hold" grpId="0" nodeType="afterEffect">
                                  <p:stCondLst>
                                    <p:cond delay="0"/>
                                  </p:stCondLst>
                                  <p:childTnLst>
                                    <p:set>
                                      <p:cBhvr>
                                        <p:cTn id="127" dur="1" fill="hold">
                                          <p:stCondLst>
                                            <p:cond delay="0"/>
                                          </p:stCondLst>
                                        </p:cTn>
                                        <p:tgtEl>
                                          <p:spTgt spid="24"/>
                                        </p:tgtEl>
                                        <p:attrNameLst>
                                          <p:attrName>style.visibility</p:attrName>
                                        </p:attrNameLst>
                                      </p:cBhvr>
                                      <p:to>
                                        <p:strVal val="visible"/>
                                      </p:to>
                                    </p:set>
                                    <p:animEffect transition="in" filter="fade">
                                      <p:cBhvr>
                                        <p:cTn id="128" dur="200"/>
                                        <p:tgtEl>
                                          <p:spTgt spid="24"/>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3"/>
                                        </p:tgtEl>
                                        <p:attrNameLst>
                                          <p:attrName>style.visibility</p:attrName>
                                        </p:attrNameLst>
                                      </p:cBhvr>
                                      <p:to>
                                        <p:strVal val="visible"/>
                                      </p:to>
                                    </p:set>
                                    <p:animEffect transition="in" filter="fade">
                                      <p:cBhvr>
                                        <p:cTn id="131" dur="200"/>
                                        <p:tgtEl>
                                          <p:spTgt spid="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200"/>
                                        <p:tgtEl>
                                          <p:spTgt spid="7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10"/>
                                        </p:tgtEl>
                                        <p:attrNameLst>
                                          <p:attrName>style.visibility</p:attrName>
                                        </p:attrNameLst>
                                      </p:cBhvr>
                                      <p:to>
                                        <p:strVal val="visible"/>
                                      </p:to>
                                    </p:set>
                                    <p:animEffect transition="in" filter="fade">
                                      <p:cBhvr>
                                        <p:cTn id="139" dur="200"/>
                                        <p:tgtEl>
                                          <p:spTgt spid="10"/>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fade">
                                      <p:cBhvr>
                                        <p:cTn id="142" dur="200"/>
                                        <p:tgtEl>
                                          <p:spTgt spid="62"/>
                                        </p:tgtEl>
                                      </p:cBhvr>
                                    </p:animEffect>
                                  </p:childTnLst>
                                </p:cTn>
                              </p:par>
                            </p:childTnLst>
                          </p:cTn>
                        </p:par>
                        <p:par>
                          <p:cTn id="143" fill="hold">
                            <p:stCondLst>
                              <p:cond delay="200"/>
                            </p:stCondLst>
                            <p:childTnLst>
                              <p:par>
                                <p:cTn id="144" presetID="22" presetClass="entr" presetSubtype="4" fill="hold" nodeType="afterEffect">
                                  <p:stCondLst>
                                    <p:cond delay="0"/>
                                  </p:stCondLst>
                                  <p:childTnLst>
                                    <p:set>
                                      <p:cBhvr>
                                        <p:cTn id="145" dur="1" fill="hold">
                                          <p:stCondLst>
                                            <p:cond delay="0"/>
                                          </p:stCondLst>
                                        </p:cTn>
                                        <p:tgtEl>
                                          <p:spTgt spid="32"/>
                                        </p:tgtEl>
                                        <p:attrNameLst>
                                          <p:attrName>style.visibility</p:attrName>
                                        </p:attrNameLst>
                                      </p:cBhvr>
                                      <p:to>
                                        <p:strVal val="visible"/>
                                      </p:to>
                                    </p:set>
                                    <p:animEffect transition="in" filter="wipe(down)">
                                      <p:cBhvr>
                                        <p:cTn id="146" dur="200"/>
                                        <p:tgtEl>
                                          <p:spTgt spid="32"/>
                                        </p:tgtEl>
                                      </p:cBhvr>
                                    </p:animEffect>
                                  </p:childTnLst>
                                </p:cTn>
                              </p:par>
                            </p:childTnLst>
                          </p:cTn>
                        </p:par>
                        <p:par>
                          <p:cTn id="147" fill="hold">
                            <p:stCondLst>
                              <p:cond delay="400"/>
                            </p:stCondLst>
                            <p:childTnLst>
                              <p:par>
                                <p:cTn id="148" presetID="10" presetClass="entr" presetSubtype="0" fill="hold" grpId="0" nodeType="afterEffect">
                                  <p:stCondLst>
                                    <p:cond delay="0"/>
                                  </p:stCondLst>
                                  <p:childTnLst>
                                    <p:set>
                                      <p:cBhvr>
                                        <p:cTn id="149" dur="1" fill="hold">
                                          <p:stCondLst>
                                            <p:cond delay="0"/>
                                          </p:stCondLst>
                                        </p:cTn>
                                        <p:tgtEl>
                                          <p:spTgt spid="25"/>
                                        </p:tgtEl>
                                        <p:attrNameLst>
                                          <p:attrName>style.visibility</p:attrName>
                                        </p:attrNameLst>
                                      </p:cBhvr>
                                      <p:to>
                                        <p:strVal val="visible"/>
                                      </p:to>
                                    </p:set>
                                    <p:animEffect transition="in" filter="fade">
                                      <p:cBhvr>
                                        <p:cTn id="150" dur="200"/>
                                        <p:tgtEl>
                                          <p:spTgt spid="25"/>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54"/>
                                        </p:tgtEl>
                                        <p:attrNameLst>
                                          <p:attrName>style.visibility</p:attrName>
                                        </p:attrNameLst>
                                      </p:cBhvr>
                                      <p:to>
                                        <p:strVal val="visible"/>
                                      </p:to>
                                    </p:set>
                                    <p:animEffect transition="in" filter="fade">
                                      <p:cBhvr>
                                        <p:cTn id="153" dur="200"/>
                                        <p:tgtEl>
                                          <p:spTgt spid="54"/>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7"/>
                                        </p:tgtEl>
                                        <p:attrNameLst>
                                          <p:attrName>style.visibility</p:attrName>
                                        </p:attrNameLst>
                                      </p:cBhvr>
                                      <p:to>
                                        <p:strVal val="visible"/>
                                      </p:to>
                                    </p:set>
                                    <p:animEffect transition="in" filter="fade">
                                      <p:cBhvr>
                                        <p:cTn id="156" dur="2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5" grpId="0" animBg="1"/>
      <p:bldP spid="21" grpId="0" animBg="1"/>
      <p:bldP spid="22" grpId="0" animBg="1"/>
      <p:bldP spid="23" grpId="0" animBg="1"/>
      <p:bldP spid="24" grpId="0" animBg="1"/>
      <p:bldP spid="25" grpId="0" animBg="1"/>
      <p:bldP spid="48" grpId="0" animBg="1"/>
      <p:bldP spid="49" grpId="0" animBg="1"/>
      <p:bldP spid="50" grpId="0" animBg="1"/>
      <p:bldP spid="51" grpId="0" animBg="1"/>
      <p:bldP spid="52" grpId="0" animBg="1"/>
      <p:bldP spid="53" grpId="0" animBg="1"/>
      <p:bldP spid="54" grpId="0" animBg="1"/>
      <p:bldP spid="56" grpId="0"/>
      <p:bldP spid="57" grpId="0"/>
      <p:bldP spid="58" grpId="0"/>
      <p:bldP spid="59" grpId="0"/>
      <p:bldP spid="60" grpId="0"/>
      <p:bldP spid="61" grpId="0"/>
      <p:bldP spid="62" grpId="0"/>
      <p:bldP spid="64" grpId="0" animBg="1"/>
      <p:bldP spid="65" grpId="0" animBg="1"/>
      <p:bldP spid="66" grpId="0" animBg="1"/>
      <p:bldP spid="67" grpId="0" animBg="1"/>
      <p:bldP spid="68" grpId="0" animBg="1"/>
      <p:bldP spid="69" grpId="0" animBg="1"/>
      <p:bldP spid="7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a:t>
            </a:r>
            <a:r>
              <a:rPr lang="en-US" dirty="0"/>
              <a:t> xx xxx xx x </a:t>
            </a:r>
            <a:r>
              <a:rPr lang="en-US" dirty="0" err="1"/>
              <a:t>xxxx</a:t>
            </a:r>
            <a:r>
              <a:rPr lang="en-US" dirty="0"/>
              <a:t> x xxx xx xxx x xx </a:t>
            </a:r>
            <a:r>
              <a:rPr lang="en-US" dirty="0" err="1"/>
              <a:t>xx</a:t>
            </a:r>
            <a:r>
              <a:rPr lang="en-US" dirty="0"/>
              <a:t> </a:t>
            </a:r>
            <a:r>
              <a:rPr lang="en-US" dirty="0" err="1"/>
              <a:t>xx</a:t>
            </a:r>
            <a:endParaRPr lang="en-US" dirty="0"/>
          </a:p>
        </p:txBody>
      </p:sp>
      <p:graphicFrame>
        <p:nvGraphicFramePr>
          <p:cNvPr id="4" name="Diagram 3"/>
          <p:cNvGraphicFramePr/>
          <p:nvPr>
            <p:extLst/>
          </p:nvPr>
        </p:nvGraphicFramePr>
        <p:xfrm>
          <a:off x="3810000" y="1295400"/>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8229601" y="2127872"/>
            <a:ext cx="891591" cy="420564"/>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a:t>
            </a:r>
          </a:p>
        </p:txBody>
      </p:sp>
      <p:sp>
        <p:nvSpPr>
          <p:cNvPr id="7" name="TextBox 6"/>
          <p:cNvSpPr txBox="1"/>
          <p:nvPr/>
        </p:nvSpPr>
        <p:spPr>
          <a:xfrm>
            <a:off x="8229600" y="2448216"/>
            <a:ext cx="2743200" cy="830997"/>
          </a:xfrm>
          <a:prstGeom prst="rect">
            <a:avLst/>
          </a:prstGeom>
          <a:noFill/>
        </p:spPr>
        <p:txBody>
          <a:bodyPr wrap="square" rtlCol="0">
            <a:spAutoFit/>
          </a:bodyPr>
          <a:lstStyle/>
          <a:p>
            <a:r>
              <a:rPr lang="en-US" sz="1600" dirty="0">
                <a:solidFill>
                  <a:schemeClr val="tx1">
                    <a:lumMod val="60000"/>
                    <a:lumOff val="40000"/>
                  </a:schemeClr>
                </a:solidFill>
              </a:rPr>
              <a:t>Xx xxx xx xxx xx xx </a:t>
            </a:r>
            <a:r>
              <a:rPr lang="en-US" sz="1600" dirty="0" err="1">
                <a:solidFill>
                  <a:schemeClr val="tx1">
                    <a:lumMod val="60000"/>
                    <a:lumOff val="40000"/>
                  </a:schemeClr>
                </a:solidFill>
              </a:rPr>
              <a:t>xx</a:t>
            </a:r>
            <a:r>
              <a:rPr lang="en-US" sz="1600" dirty="0">
                <a:solidFill>
                  <a:schemeClr val="tx1">
                    <a:lumMod val="60000"/>
                    <a:lumOff val="40000"/>
                  </a:schemeClr>
                </a:solidFill>
              </a:rPr>
              <a:t>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p>
        </p:txBody>
      </p:sp>
      <p:sp>
        <p:nvSpPr>
          <p:cNvPr id="8" name="TextBox 7"/>
          <p:cNvSpPr txBox="1"/>
          <p:nvPr/>
        </p:nvSpPr>
        <p:spPr>
          <a:xfrm>
            <a:off x="8229600" y="4340639"/>
            <a:ext cx="1164101" cy="420564"/>
          </a:xfrm>
          <a:prstGeom prst="rect">
            <a:avLst/>
          </a:prstGeom>
          <a:noFill/>
        </p:spPr>
        <p:txBody>
          <a:bodyPr wrap="none" rtlCol="0">
            <a:spAutoFit/>
          </a:bodyPr>
          <a:lstStyle/>
          <a:p>
            <a:r>
              <a:rPr lang="en-US" sz="2133"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xxxxx</a:t>
            </a: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 x</a:t>
            </a:r>
          </a:p>
        </p:txBody>
      </p:sp>
      <p:sp>
        <p:nvSpPr>
          <p:cNvPr id="9" name="TextBox 8"/>
          <p:cNvSpPr txBox="1"/>
          <p:nvPr/>
        </p:nvSpPr>
        <p:spPr>
          <a:xfrm>
            <a:off x="8229600" y="4659553"/>
            <a:ext cx="2844800" cy="584775"/>
          </a:xfrm>
          <a:prstGeom prst="rect">
            <a:avLst/>
          </a:prstGeom>
          <a:noFill/>
        </p:spPr>
        <p:txBody>
          <a:bodyPr wrap="square" rtlCol="0">
            <a:spAutoFit/>
          </a:bodyPr>
          <a:lstStyle/>
          <a:p>
            <a:r>
              <a:rPr lang="en-US" sz="1600" dirty="0">
                <a:solidFill>
                  <a:schemeClr val="tx1">
                    <a:lumMod val="60000"/>
                    <a:lumOff val="40000"/>
                  </a:schemeClr>
                </a:solidFill>
              </a:rPr>
              <a:t>Xx x xx xxx </a:t>
            </a:r>
            <a:r>
              <a:rPr lang="en-US" sz="1600" dirty="0" err="1">
                <a:solidFill>
                  <a:schemeClr val="tx1">
                    <a:lumMod val="60000"/>
                    <a:lumOff val="40000"/>
                  </a:schemeClr>
                </a:solidFill>
              </a:rPr>
              <a:t>xxxxxxx</a:t>
            </a:r>
            <a:r>
              <a:rPr lang="en-US" sz="1600" dirty="0">
                <a:solidFill>
                  <a:schemeClr val="tx1">
                    <a:lumMod val="60000"/>
                    <a:lumOff val="40000"/>
                  </a:schemeClr>
                </a:solidFill>
              </a:rPr>
              <a:t> x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xxxxxxxxxxxx</a:t>
            </a:r>
            <a:r>
              <a:rPr lang="en-US" sz="1600" dirty="0">
                <a:solidFill>
                  <a:schemeClr val="tx1">
                    <a:lumMod val="60000"/>
                    <a:lumOff val="40000"/>
                  </a:schemeClr>
                </a:solidFill>
              </a:rPr>
              <a:t> xxx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endParaRPr lang="en-US" sz="1600" dirty="0">
              <a:solidFill>
                <a:schemeClr val="tx1">
                  <a:lumMod val="60000"/>
                  <a:lumOff val="40000"/>
                </a:schemeClr>
              </a:solidFill>
            </a:endParaRPr>
          </a:p>
        </p:txBody>
      </p:sp>
      <p:sp>
        <p:nvSpPr>
          <p:cNvPr id="10" name="TextBox 9"/>
          <p:cNvSpPr txBox="1"/>
          <p:nvPr/>
        </p:nvSpPr>
        <p:spPr>
          <a:xfrm>
            <a:off x="3183050" y="2127872"/>
            <a:ext cx="677751" cy="420564"/>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a:t>
            </a:r>
          </a:p>
        </p:txBody>
      </p:sp>
      <p:sp>
        <p:nvSpPr>
          <p:cNvPr id="11" name="TextBox 10"/>
          <p:cNvSpPr txBox="1"/>
          <p:nvPr/>
        </p:nvSpPr>
        <p:spPr>
          <a:xfrm>
            <a:off x="1117600" y="2448216"/>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Xx xxx xx xxx xx xx </a:t>
            </a:r>
            <a:r>
              <a:rPr lang="en-US" sz="1600" dirty="0" err="1">
                <a:solidFill>
                  <a:schemeClr val="tx1">
                    <a:lumMod val="60000"/>
                    <a:lumOff val="40000"/>
                  </a:schemeClr>
                </a:solidFill>
              </a:rPr>
              <a:t>xx</a:t>
            </a:r>
            <a:r>
              <a:rPr lang="en-US" sz="1600" dirty="0">
                <a:solidFill>
                  <a:schemeClr val="tx1">
                    <a:lumMod val="60000"/>
                    <a:lumOff val="40000"/>
                  </a:schemeClr>
                </a:solidFill>
              </a:rPr>
              <a:t>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p>
        </p:txBody>
      </p:sp>
      <p:sp>
        <p:nvSpPr>
          <p:cNvPr id="12" name="TextBox 11"/>
          <p:cNvSpPr txBox="1"/>
          <p:nvPr/>
        </p:nvSpPr>
        <p:spPr>
          <a:xfrm>
            <a:off x="2743186" y="4340639"/>
            <a:ext cx="1117614" cy="420564"/>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 </a:t>
            </a:r>
            <a:r>
              <a:rPr lang="en-US" sz="2133"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a:t>
            </a:r>
            <a:endPar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TextBox 12"/>
          <p:cNvSpPr txBox="1"/>
          <p:nvPr/>
        </p:nvSpPr>
        <p:spPr>
          <a:xfrm>
            <a:off x="1016000" y="4659553"/>
            <a:ext cx="2844800" cy="584775"/>
          </a:xfrm>
          <a:prstGeom prst="rect">
            <a:avLst/>
          </a:prstGeom>
          <a:noFill/>
        </p:spPr>
        <p:txBody>
          <a:bodyPr wrap="square" rtlCol="0">
            <a:spAutoFit/>
          </a:bodyPr>
          <a:lstStyle/>
          <a:p>
            <a:pPr algn="r"/>
            <a:r>
              <a:rPr lang="en-US" sz="1600" dirty="0">
                <a:solidFill>
                  <a:schemeClr val="tx1">
                    <a:lumMod val="60000"/>
                    <a:lumOff val="40000"/>
                  </a:schemeClr>
                </a:solidFill>
              </a:rPr>
              <a:t>Xx x xx xxx </a:t>
            </a:r>
            <a:r>
              <a:rPr lang="en-US" sz="1600" dirty="0" err="1">
                <a:solidFill>
                  <a:schemeClr val="tx1">
                    <a:lumMod val="60000"/>
                    <a:lumOff val="40000"/>
                  </a:schemeClr>
                </a:solidFill>
              </a:rPr>
              <a:t>xxxxxxx</a:t>
            </a:r>
            <a:r>
              <a:rPr lang="en-US" sz="1600" dirty="0">
                <a:solidFill>
                  <a:schemeClr val="tx1">
                    <a:lumMod val="60000"/>
                    <a:lumOff val="40000"/>
                  </a:schemeClr>
                </a:solidFill>
              </a:rPr>
              <a:t> x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xxxxxxxxxxxx</a:t>
            </a:r>
            <a:r>
              <a:rPr lang="en-US" sz="1600" dirty="0">
                <a:solidFill>
                  <a:schemeClr val="tx1">
                    <a:lumMod val="60000"/>
                    <a:lumOff val="40000"/>
                  </a:schemeClr>
                </a:solidFill>
              </a:rPr>
              <a:t> xxx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endParaRPr lang="en-US" sz="1600" dirty="0">
              <a:solidFill>
                <a:schemeClr val="tx1">
                  <a:lumMod val="60000"/>
                  <a:lumOff val="40000"/>
                </a:schemeClr>
              </a:solidFill>
            </a:endParaRPr>
          </a:p>
        </p:txBody>
      </p:sp>
      <p:sp>
        <p:nvSpPr>
          <p:cNvPr id="14" name="Freeform 17"/>
          <p:cNvSpPr>
            <a:spLocks noEditPoints="1"/>
          </p:cNvSpPr>
          <p:nvPr/>
        </p:nvSpPr>
        <p:spPr bwMode="auto">
          <a:xfrm>
            <a:off x="4684237" y="1939108"/>
            <a:ext cx="713888" cy="659352"/>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5" name="Freeform 135"/>
          <p:cNvSpPr>
            <a:spLocks noEditPoints="1"/>
          </p:cNvSpPr>
          <p:nvPr/>
        </p:nvSpPr>
        <p:spPr bwMode="auto">
          <a:xfrm>
            <a:off x="6908800" y="1849641"/>
            <a:ext cx="702021" cy="748820"/>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43"/>
          <p:cNvSpPr>
            <a:spLocks noEditPoints="1"/>
          </p:cNvSpPr>
          <p:nvPr/>
        </p:nvSpPr>
        <p:spPr bwMode="auto">
          <a:xfrm>
            <a:off x="4775201" y="4061895"/>
            <a:ext cx="604953" cy="690005"/>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Freeform 151"/>
          <p:cNvSpPr>
            <a:spLocks noEditPoints="1"/>
          </p:cNvSpPr>
          <p:nvPr/>
        </p:nvSpPr>
        <p:spPr bwMode="auto">
          <a:xfrm>
            <a:off x="6928300" y="4064001"/>
            <a:ext cx="462253" cy="687900"/>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579309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graphicEl>
                                              <a:dgm id="{CCF46950-3CC7-1647-8986-D66AF0C30036}"/>
                                            </p:graphicEl>
                                          </p:spTgt>
                                        </p:tgtEl>
                                        <p:attrNameLst>
                                          <p:attrName>style.visibility</p:attrName>
                                        </p:attrNameLst>
                                      </p:cBhvr>
                                      <p:to>
                                        <p:strVal val="visible"/>
                                      </p:to>
                                    </p:set>
                                    <p:animEffect transition="in" filter="fade">
                                      <p:cBhvr>
                                        <p:cTn id="7" dur="200"/>
                                        <p:tgtEl>
                                          <p:spTgt spid="4">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4">
                                            <p:graphicEl>
                                              <a:dgm id="{4869DAB9-E400-284B-BA17-D97171070EA6}"/>
                                            </p:graphicEl>
                                          </p:spTgt>
                                        </p:tgtEl>
                                        <p:attrNameLst>
                                          <p:attrName>style.visibility</p:attrName>
                                        </p:attrNameLst>
                                      </p:cBhvr>
                                      <p:to>
                                        <p:strVal val="visible"/>
                                      </p:to>
                                    </p:set>
                                    <p:animEffect transition="in" filter="fade">
                                      <p:cBhvr>
                                        <p:cTn id="10" dur="200"/>
                                        <p:tgtEl>
                                          <p:spTgt spid="4">
                                            <p:graphicEl>
                                              <a:dgm id="{4869DAB9-E400-284B-BA17-D97171070EA6}"/>
                                            </p:graphicEl>
                                          </p:spTgt>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4">
                                            <p:graphicEl>
                                              <a:dgm id="{02F97DDD-29D8-7341-870C-A0DFF4162F28}"/>
                                            </p:graphicEl>
                                          </p:spTgt>
                                        </p:tgtEl>
                                        <p:attrNameLst>
                                          <p:attrName>style.visibility</p:attrName>
                                        </p:attrNameLst>
                                      </p:cBhvr>
                                      <p:to>
                                        <p:strVal val="visible"/>
                                      </p:to>
                                    </p:set>
                                    <p:animEffect transition="in" filter="fade">
                                      <p:cBhvr>
                                        <p:cTn id="22" dur="200"/>
                                        <p:tgtEl>
                                          <p:spTgt spid="4">
                                            <p:graphicEl>
                                              <a:dgm id="{02F97DDD-29D8-7341-870C-A0DFF4162F28}"/>
                                            </p:graphicEl>
                                          </p:spTgt>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4">
                                            <p:graphicEl>
                                              <a:dgm id="{F28DA34A-3F78-2A49-9D10-DA63C4670857}"/>
                                            </p:graphicEl>
                                          </p:spTgt>
                                        </p:tgtEl>
                                        <p:attrNameLst>
                                          <p:attrName>style.visibility</p:attrName>
                                        </p:attrNameLst>
                                      </p:cBhvr>
                                      <p:to>
                                        <p:strVal val="visible"/>
                                      </p:to>
                                    </p:set>
                                    <p:animEffect transition="in" filter="fade">
                                      <p:cBhvr>
                                        <p:cTn id="34" dur="200"/>
                                        <p:tgtEl>
                                          <p:spTgt spid="4">
                                            <p:graphicEl>
                                              <a:dgm id="{F28DA34A-3F78-2A49-9D10-DA63C4670857}"/>
                                            </p:graphicEl>
                                          </p:spTgt>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par>
                                <p:cTn id="44" presetID="10" presetClass="entr" presetSubtype="0" fill="hold" grpId="0" nodeType="withEffect">
                                  <p:stCondLst>
                                    <p:cond delay="800"/>
                                  </p:stCondLst>
                                  <p:childTnLst>
                                    <p:set>
                                      <p:cBhvr>
                                        <p:cTn id="45" dur="1" fill="hold">
                                          <p:stCondLst>
                                            <p:cond delay="0"/>
                                          </p:stCondLst>
                                        </p:cTn>
                                        <p:tgtEl>
                                          <p:spTgt spid="4">
                                            <p:graphicEl>
                                              <a:dgm id="{B55C5231-3E17-204C-9BC9-20065CA52065}"/>
                                            </p:graphicEl>
                                          </p:spTgt>
                                        </p:tgtEl>
                                        <p:attrNameLst>
                                          <p:attrName>style.visibility</p:attrName>
                                        </p:attrNameLst>
                                      </p:cBhvr>
                                      <p:to>
                                        <p:strVal val="visible"/>
                                      </p:to>
                                    </p:set>
                                    <p:animEffect transition="in" filter="fade">
                                      <p:cBhvr>
                                        <p:cTn id="46" dur="200"/>
                                        <p:tgtEl>
                                          <p:spTgt spid="4">
                                            <p:graphicEl>
                                              <a:dgm id="{B55C5231-3E17-204C-9BC9-20065CA52065}"/>
                                            </p:graphicEl>
                                          </p:spTgt>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par>
                                <p:cTn id="53" presetID="10" presetClass="entr" presetSubtype="0" fill="hold" grpId="0" nodeType="withEffect">
                                  <p:stCondLst>
                                    <p:cond delay="110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p:bldSub>
      </p:bldGraphic>
      <p:bldP spid="6" grpId="0"/>
      <p:bldP spid="7" grpId="0"/>
      <p:bldP spid="8" grpId="0"/>
      <p:bldP spid="9" grpId="0"/>
      <p:bldP spid="10" grpId="0"/>
      <p:bldP spid="11" grpId="0"/>
      <p:bldP spid="12" grpId="0"/>
      <p:bldP spid="13" grpId="0"/>
      <p:bldP spid="14" grpId="0" animBg="1"/>
      <p:bldP spid="15" grpId="0" animBg="1"/>
      <p:bldP spid="16" grpId="0" animBg="1"/>
      <p:bldP spid="1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9" name="Oval 18"/>
          <p:cNvSpPr>
            <a:spLocks noChangeArrowheads="1"/>
          </p:cNvSpPr>
          <p:nvPr/>
        </p:nvSpPr>
        <p:spPr bwMode="auto">
          <a:xfrm>
            <a:off x="2779952" y="2999998"/>
            <a:ext cx="1060424" cy="1063229"/>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Oval 16"/>
          <p:cNvSpPr>
            <a:spLocks noChangeArrowheads="1"/>
          </p:cNvSpPr>
          <p:nvPr/>
        </p:nvSpPr>
        <p:spPr bwMode="auto">
          <a:xfrm>
            <a:off x="6489822" y="2999998"/>
            <a:ext cx="1063229" cy="106322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2014</a:t>
            </a:r>
          </a:p>
          <a:p>
            <a:pPr algn="ctr">
              <a:lnSpc>
                <a:spcPct val="95000"/>
              </a:lnSpc>
              <a:spcBef>
                <a:spcPts val="400"/>
              </a:spcBef>
              <a:spcAft>
                <a:spcPts val="400"/>
              </a:spcAft>
            </a:pPr>
            <a:r>
              <a:rPr lang="en-US" sz="1467" dirty="0"/>
              <a:t>Raised friends and family seed-round</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Launched </a:t>
            </a:r>
            <a:r>
              <a:rPr lang="en-US" sz="1467" dirty="0">
                <a:hlinkClick r:id="rId2"/>
              </a:rPr>
              <a:t>You Exec</a:t>
            </a:r>
            <a:r>
              <a:rPr lang="en-US" sz="1467" dirty="0"/>
              <a:t> with </a:t>
            </a:r>
            <a:r>
              <a:rPr lang="en-US" sz="1467" dirty="0" err="1"/>
              <a:t>xxxx</a:t>
            </a:r>
            <a:r>
              <a:rPr lang="en-US" sz="1467" dirty="0"/>
              <a:t> subscribers</a:t>
            </a:r>
          </a:p>
          <a:p>
            <a:pPr algn="ctr">
              <a:lnSpc>
                <a:spcPct val="95000"/>
              </a:lnSpc>
              <a:spcBef>
                <a:spcPts val="400"/>
              </a:spcBef>
              <a:spcAft>
                <a:spcPts val="400"/>
              </a:spcAft>
            </a:pPr>
            <a:r>
              <a:rPr lang="en-US" sz="2133" dirty="0"/>
              <a:t>2014.5</a:t>
            </a:r>
            <a:endParaRPr lang="en-US" sz="1467" dirty="0"/>
          </a:p>
        </p:txBody>
      </p:sp>
      <p:sp>
        <p:nvSpPr>
          <p:cNvPr id="107" name="Rectangle 106"/>
          <p:cNvSpPr/>
          <p:nvPr/>
        </p:nvSpPr>
        <p:spPr>
          <a:xfrm>
            <a:off x="4093751" y="4249707"/>
            <a:ext cx="2092747" cy="1150187"/>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a:t>Launched </a:t>
            </a:r>
            <a:r>
              <a:rPr lang="en-US" sz="1467" dirty="0">
                <a:hlinkClick r:id="rId3"/>
              </a:rPr>
              <a:t>Plus</a:t>
            </a:r>
            <a:r>
              <a:rPr lang="en-US" sz="1467" dirty="0"/>
              <a:t> subscription model for corporate accounts</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Xxx </a:t>
            </a:r>
            <a:r>
              <a:rPr lang="en-US" sz="1467" dirty="0" err="1"/>
              <a:t>Xxxx</a:t>
            </a:r>
            <a:r>
              <a:rPr lang="en-US" sz="1467" dirty="0"/>
              <a:t> </a:t>
            </a:r>
            <a:r>
              <a:rPr lang="en-US" sz="1467" dirty="0" err="1"/>
              <a:t>xxxxxx</a:t>
            </a:r>
            <a:r>
              <a:rPr lang="en-US" sz="1467" dirty="0"/>
              <a:t> </a:t>
            </a:r>
            <a:r>
              <a:rPr lang="en-US" sz="1467" dirty="0" err="1"/>
              <a:t>xxxx</a:t>
            </a:r>
            <a:r>
              <a:rPr lang="en-US" sz="1467" dirty="0"/>
              <a:t> </a:t>
            </a:r>
            <a:r>
              <a:rPr lang="en-US" sz="1467" dirty="0" err="1"/>
              <a:t>xxxxxxxx</a:t>
            </a:r>
            <a:r>
              <a:rPr lang="en-US" sz="1467" dirty="0"/>
              <a:t> </a:t>
            </a:r>
            <a:r>
              <a:rPr lang="en-US" sz="1467" dirty="0" err="1"/>
              <a:t>xxxxxx</a:t>
            </a:r>
            <a:r>
              <a:rPr lang="en-US" sz="1467" dirty="0"/>
              <a:t> xxx </a:t>
            </a:r>
          </a:p>
          <a:p>
            <a:pPr algn="ctr">
              <a:lnSpc>
                <a:spcPct val="95000"/>
              </a:lnSpc>
              <a:spcBef>
                <a:spcPts val="400"/>
              </a:spcBef>
              <a:spcAft>
                <a:spcPts val="400"/>
              </a:spcAft>
            </a:pPr>
            <a:r>
              <a:rPr lang="en-US" sz="2133" dirty="0"/>
              <a:t>2015.5</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2016</a:t>
            </a:r>
          </a:p>
          <a:p>
            <a:pPr algn="ctr">
              <a:lnSpc>
                <a:spcPct val="95000"/>
              </a:lnSpc>
              <a:spcBef>
                <a:spcPts val="400"/>
              </a:spcBef>
              <a:spcAft>
                <a:spcPts val="400"/>
              </a:spcAft>
            </a:pPr>
            <a:r>
              <a:rPr lang="en-US" sz="1467" dirty="0"/>
              <a:t>X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xxxxxx-xxxxx</a:t>
            </a:r>
            <a:r>
              <a:rPr lang="en-US" sz="1467" dirty="0"/>
              <a:t>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a:t>
            </a:r>
            <a:r>
              <a:rPr lang="en-US" sz="1467" dirty="0" err="1"/>
              <a:t>xxxxxxx</a:t>
            </a:r>
            <a:r>
              <a:rPr lang="en-US" sz="1467" dirty="0"/>
              <a:t> xxx </a:t>
            </a:r>
          </a:p>
          <a:p>
            <a:pPr algn="ctr">
              <a:lnSpc>
                <a:spcPct val="95000"/>
              </a:lnSpc>
              <a:spcBef>
                <a:spcPts val="400"/>
              </a:spcBef>
              <a:spcAft>
                <a:spcPts val="400"/>
              </a:spcAft>
            </a:pPr>
            <a:r>
              <a:rPr lang="en-US" sz="2133" dirty="0"/>
              <a:t>2016.5</a:t>
            </a:r>
            <a:endParaRPr lang="en-US" sz="1467"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963652" y="3212976"/>
            <a:ext cx="575150" cy="688106"/>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noEditPoints="1"/>
          </p:cNvSpPr>
          <p:nvPr/>
        </p:nvSpPr>
        <p:spPr bwMode="auto">
          <a:xfrm>
            <a:off x="6748619" y="3179440"/>
            <a:ext cx="603015" cy="69312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51" name="Picture 50">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218847"/>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11790"/>
            <a:ext cx="3269481" cy="3269481"/>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566852"/>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058432"/>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3573757"/>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3657184"/>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x</a:t>
            </a:r>
          </a:p>
        </p:txBody>
      </p:sp>
      <p:sp>
        <p:nvSpPr>
          <p:cNvPr id="11" name="Oval 10"/>
          <p:cNvSpPr/>
          <p:nvPr/>
        </p:nvSpPr>
        <p:spPr>
          <a:xfrm>
            <a:off x="3949679" y="1644967"/>
            <a:ext cx="4069445" cy="4069445"/>
          </a:xfrm>
          <a:prstGeom prst="ellipse">
            <a:avLst/>
          </a:prstGeom>
          <a:noFill/>
          <a:ln w="25400" cap="rnd" cmpd="sng">
            <a:solidFill>
              <a:schemeClr val="bg1">
                <a:lumMod val="75000"/>
                <a:lumOff val="25000"/>
                <a:alpha val="4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269474"/>
            <a:ext cx="3410725" cy="3410727"/>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x</a:t>
            </a:r>
          </a:p>
        </p:txBody>
      </p:sp>
      <p:grpSp>
        <p:nvGrpSpPr>
          <p:cNvPr id="44" name="Group 43"/>
          <p:cNvGrpSpPr/>
          <p:nvPr/>
        </p:nvGrpSpPr>
        <p:grpSpPr>
          <a:xfrm>
            <a:off x="7008503" y="-261861"/>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186479"/>
            <a:ext cx="2966756" cy="2966756"/>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593638"/>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3812832"/>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338009"/>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104737"/>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3958843"/>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1960091"/>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065625"/>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2499811"/>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3910060"/>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397532"/>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3639536"/>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353243"/>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3459787"/>
            <a:ext cx="2751251" cy="1324978"/>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Xxxxxxxxx</a:t>
            </a:r>
            <a:r>
              <a:rPr lang="en-US" sz="2000" dirty="0">
                <a:solidFill>
                  <a:schemeClr val="tx1">
                    <a:lumMod val="75000"/>
                  </a:schemeClr>
                </a:solidFill>
              </a:rPr>
              <a:t> xxx </a:t>
            </a:r>
            <a:r>
              <a:rPr lang="en-US" sz="2000" dirty="0" err="1">
                <a:solidFill>
                  <a:schemeClr val="tx1">
                    <a:lumMod val="75000"/>
                  </a:schemeClr>
                </a:solidFill>
              </a:rPr>
              <a:t>xxxx</a:t>
            </a:r>
            <a:endParaRPr lang="en-US" sz="2000" dirty="0">
              <a:solidFill>
                <a:schemeClr val="tx1">
                  <a:lumMod val="75000"/>
                </a:schemeClr>
              </a:solidFill>
            </a:endParaRPr>
          </a:p>
          <a:p>
            <a:pPr algn="ctr">
              <a:lnSpc>
                <a:spcPct val="90000"/>
              </a:lnSpc>
              <a:spcAft>
                <a:spcPts val="267"/>
              </a:spcAft>
            </a:pPr>
            <a:r>
              <a:rPr lang="en-US" sz="1600" dirty="0">
                <a:solidFill>
                  <a:schemeClr val="tx1">
                    <a:lumMod val="75000"/>
                  </a:schemeClr>
                </a:solidFill>
              </a:rPr>
              <a:t>x xx xxx xx xxx xx xx </a:t>
            </a:r>
            <a:r>
              <a:rPr lang="en-US" sz="1600" dirty="0" err="1">
                <a:solidFill>
                  <a:schemeClr val="tx1">
                    <a:lumMod val="75000"/>
                  </a:schemeClr>
                </a:solidFill>
              </a:rPr>
              <a:t>xx</a:t>
            </a:r>
            <a:r>
              <a:rPr lang="en-US" sz="1600" dirty="0">
                <a:solidFill>
                  <a:schemeClr val="tx1">
                    <a:lumMod val="75000"/>
                  </a:schemeClr>
                </a:solidFill>
              </a:rPr>
              <a:t> </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a:t>
            </a:r>
            <a:r>
              <a:rPr lang="en-US" sz="1600" dirty="0" err="1">
                <a:solidFill>
                  <a:schemeClr val="tx1">
                    <a:lumMod val="75000"/>
                  </a:schemeClr>
                </a:solidFill>
              </a:rPr>
              <a:t>xxxxxx</a:t>
            </a:r>
            <a:r>
              <a:rPr lang="en-US" sz="1600" dirty="0">
                <a:solidFill>
                  <a:schemeClr val="tx1">
                    <a:lumMod val="75000"/>
                  </a:schemeClr>
                </a:solidFill>
              </a:rPr>
              <a:t> </a:t>
            </a:r>
            <a:r>
              <a:rPr lang="en-US" sz="1600" dirty="0" err="1">
                <a:solidFill>
                  <a:schemeClr val="tx1">
                    <a:lumMod val="75000"/>
                  </a:schemeClr>
                </a:solidFill>
              </a:rPr>
              <a:t>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a:t>
            </a:r>
            <a:r>
              <a:rPr lang="en-US" sz="1600" dirty="0">
                <a:solidFill>
                  <a:schemeClr val="tx1">
                    <a:lumMod val="75000"/>
                  </a:schemeClr>
                </a:solidFill>
              </a:rPr>
              <a:t> </a:t>
            </a:r>
            <a:r>
              <a:rPr lang="en-US" sz="1600" dirty="0" err="1">
                <a:solidFill>
                  <a:schemeClr val="tx1">
                    <a:lumMod val="75000"/>
                  </a:schemeClr>
                </a:solidFill>
              </a:rPr>
              <a:t>x</a:t>
            </a:r>
            <a:r>
              <a:rPr lang="en-US" sz="1600" dirty="0">
                <a:solidFill>
                  <a:schemeClr val="tx1">
                    <a:lumMod val="75000"/>
                  </a:schemeClr>
                </a:solidFill>
              </a:rPr>
              <a:t> </a:t>
            </a:r>
            <a:r>
              <a:rPr lang="en-US" sz="1600" dirty="0" err="1">
                <a:solidFill>
                  <a:schemeClr val="tx1">
                    <a:lumMod val="75000"/>
                  </a:schemeClr>
                </a:solidFill>
              </a:rPr>
              <a:t>x</a:t>
            </a:r>
            <a:r>
              <a:rPr lang="en-US" sz="1600" dirty="0">
                <a:solidFill>
                  <a:schemeClr val="tx1">
                    <a:lumMod val="75000"/>
                  </a:schemeClr>
                </a:solidFill>
              </a:rPr>
              <a:t> </a:t>
            </a:r>
            <a:br>
              <a:rPr lang="en-US" sz="1600" dirty="0">
                <a:solidFill>
                  <a:schemeClr val="tx1">
                    <a:lumMod val="75000"/>
                  </a:schemeClr>
                </a:solidFill>
              </a:rPr>
            </a:br>
            <a:r>
              <a:rPr lang="en-US" sz="1600" dirty="0">
                <a:solidFill>
                  <a:schemeClr val="tx1">
                    <a:lumMod val="75000"/>
                  </a:schemeClr>
                </a:solidFill>
              </a:rPr>
              <a:t> </a:t>
            </a:r>
            <a:r>
              <a:rPr lang="en-US" sz="1600" dirty="0" err="1">
                <a:solidFill>
                  <a:schemeClr val="tx1">
                    <a:lumMod val="75000"/>
                  </a:schemeClr>
                </a:solidFill>
              </a:rPr>
              <a:t>xxxx</a:t>
            </a:r>
            <a:r>
              <a:rPr lang="en-US" sz="1600" dirty="0">
                <a:solidFill>
                  <a:schemeClr val="tx1">
                    <a:lumMod val="75000"/>
                  </a:schemeClr>
                </a:solidFill>
              </a:rPr>
              <a:t> </a:t>
            </a:r>
            <a:r>
              <a:rPr lang="en-US" sz="1600" dirty="0" err="1">
                <a:solidFill>
                  <a:schemeClr val="tx1">
                    <a:lumMod val="75000"/>
                  </a:schemeClr>
                </a:solidFill>
              </a:rPr>
              <a:t>xxxxxx</a:t>
            </a:r>
            <a:r>
              <a:rPr lang="en-US" sz="1600" dirty="0">
                <a:solidFill>
                  <a:schemeClr val="tx1">
                    <a:lumMod val="75000"/>
                  </a:schemeClr>
                </a:solidFill>
              </a:rPr>
              <a:t> xx x xxx</a:t>
            </a:r>
          </a:p>
        </p:txBody>
      </p:sp>
      <p:sp>
        <p:nvSpPr>
          <p:cNvPr id="47" name="TextBox 46"/>
          <p:cNvSpPr txBox="1"/>
          <p:nvPr/>
        </p:nvSpPr>
        <p:spPr>
          <a:xfrm>
            <a:off x="8139069" y="4800818"/>
            <a:ext cx="2751251" cy="1103379"/>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a:t>
            </a:r>
            <a:r>
              <a:rPr lang="en-US" sz="2000" dirty="0">
                <a:solidFill>
                  <a:schemeClr val="tx1">
                    <a:lumMod val="75000"/>
                  </a:schemeClr>
                </a:solidFill>
              </a:rPr>
              <a:t> x-x xx </a:t>
            </a:r>
            <a:r>
              <a:rPr lang="en-US" sz="2000" dirty="0" err="1">
                <a:solidFill>
                  <a:schemeClr val="tx1">
                    <a:lumMod val="75000"/>
                  </a:schemeClr>
                </a:solidFill>
              </a:rPr>
              <a:t>xxxx</a:t>
            </a:r>
            <a:endParaRPr lang="en-US" sz="2000" dirty="0">
              <a:solidFill>
                <a:schemeClr val="tx1">
                  <a:lumMod val="75000"/>
                </a:schemeClr>
              </a:solidFill>
            </a:endParaRPr>
          </a:p>
          <a:p>
            <a:pPr algn="ctr">
              <a:lnSpc>
                <a:spcPct val="90000"/>
              </a:lnSpc>
              <a:spcAft>
                <a:spcPts val="267"/>
              </a:spcAft>
            </a:pPr>
            <a:r>
              <a:rPr lang="en-US" sz="1600" dirty="0">
                <a:solidFill>
                  <a:schemeClr val="tx1">
                    <a:lumMod val="75000"/>
                  </a:schemeClr>
                </a:solidFill>
              </a:rPr>
              <a:t>x xx xxx xx xxx xx xx </a:t>
            </a:r>
            <a:r>
              <a:rPr lang="en-US" sz="1600" dirty="0" err="1">
                <a:solidFill>
                  <a:schemeClr val="tx1">
                    <a:lumMod val="75000"/>
                  </a:schemeClr>
                </a:solidFill>
              </a:rPr>
              <a:t>xx</a:t>
            </a:r>
            <a:r>
              <a:rPr lang="en-US" sz="1600" dirty="0">
                <a:solidFill>
                  <a:schemeClr val="tx1">
                    <a:lumMod val="75000"/>
                  </a:schemeClr>
                </a:solidFill>
              </a:rPr>
              <a:t> </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a:t>
            </a:r>
            <a:r>
              <a:rPr lang="en-US" sz="1600" dirty="0" err="1">
                <a:solidFill>
                  <a:schemeClr val="tx1">
                    <a:lumMod val="75000"/>
                  </a:schemeClr>
                </a:solidFill>
              </a:rPr>
              <a:t>xxxxxx</a:t>
            </a:r>
            <a:r>
              <a:rPr lang="en-US" sz="1600" dirty="0">
                <a:solidFill>
                  <a:schemeClr val="tx1">
                    <a:lumMod val="75000"/>
                  </a:schemeClr>
                </a:solidFill>
              </a:rPr>
              <a:t> </a:t>
            </a:r>
            <a:r>
              <a:rPr lang="en-US" sz="1600" dirty="0" err="1">
                <a:solidFill>
                  <a:schemeClr val="tx1">
                    <a:lumMod val="75000"/>
                  </a:schemeClr>
                </a:solidFill>
              </a:rPr>
              <a:t>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a:t>
            </a:r>
          </a:p>
        </p:txBody>
      </p:sp>
      <p:sp>
        <p:nvSpPr>
          <p:cNvPr id="48" name="TextBox 47"/>
          <p:cNvSpPr txBox="1"/>
          <p:nvPr/>
        </p:nvSpPr>
        <p:spPr>
          <a:xfrm>
            <a:off x="1211797" y="4475786"/>
            <a:ext cx="2751251" cy="931024"/>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a:t>
            </a:r>
            <a:r>
              <a:rPr lang="en-US" sz="2000" dirty="0">
                <a:solidFill>
                  <a:schemeClr val="tx1">
                    <a:lumMod val="75000"/>
                  </a:schemeClr>
                </a:solidFill>
              </a:rPr>
              <a:t> XX</a:t>
            </a:r>
            <a:r>
              <a:rPr lang="en-US" sz="1600" dirty="0">
                <a:solidFill>
                  <a:schemeClr val="tx1">
                    <a:lumMod val="75000"/>
                  </a:schemeClr>
                </a:solidFill>
              </a:rPr>
              <a:t> </a:t>
            </a:r>
          </a:p>
          <a:p>
            <a:pPr algn="ctr">
              <a:spcAft>
                <a:spcPts val="267"/>
              </a:spcAft>
            </a:pPr>
            <a:r>
              <a:rPr lang="en-US" sz="1600" dirty="0">
                <a:solidFill>
                  <a:schemeClr val="tx1">
                    <a:lumMod val="75000"/>
                  </a:schemeClr>
                </a:solidFill>
              </a:rPr>
              <a:t>xx xxx xx xxx xx xx</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endParaRPr lang="en-US" sz="1600" dirty="0">
              <a:solidFill>
                <a:schemeClr val="tx1">
                  <a:lumMod val="75000"/>
                </a:schemeClr>
              </a:solidFill>
            </a:endParaRPr>
          </a:p>
        </p:txBody>
      </p:sp>
      <p:sp>
        <p:nvSpPr>
          <p:cNvPr id="49" name="TextBox 48"/>
          <p:cNvSpPr txBox="1"/>
          <p:nvPr/>
        </p:nvSpPr>
        <p:spPr>
          <a:xfrm>
            <a:off x="7123069" y="1089120"/>
            <a:ext cx="2751251" cy="881780"/>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a:t>
            </a:r>
            <a:r>
              <a:rPr lang="en-US" sz="2000" dirty="0">
                <a:solidFill>
                  <a:schemeClr val="tx1">
                    <a:lumMod val="75000"/>
                  </a:schemeClr>
                </a:solidFill>
              </a:rPr>
              <a:t> </a:t>
            </a:r>
            <a:r>
              <a:rPr lang="en-US" sz="2000" dirty="0" err="1">
                <a:solidFill>
                  <a:schemeClr val="tx1">
                    <a:lumMod val="75000"/>
                  </a:schemeClr>
                </a:solidFill>
              </a:rPr>
              <a:t>xxxxxxx</a:t>
            </a:r>
            <a:endParaRPr lang="en-US" sz="2000" dirty="0">
              <a:solidFill>
                <a:schemeClr val="tx1">
                  <a:lumMod val="75000"/>
                </a:schemeClr>
              </a:solidFill>
            </a:endParaRPr>
          </a:p>
          <a:p>
            <a:pPr algn="ctr">
              <a:lnSpc>
                <a:spcPct val="90000"/>
              </a:lnSpc>
              <a:spcAft>
                <a:spcPts val="267"/>
              </a:spcAft>
            </a:pPr>
            <a:r>
              <a:rPr lang="en-US" sz="1600" dirty="0">
                <a:solidFill>
                  <a:schemeClr val="tx1">
                    <a:lumMod val="75000"/>
                  </a:schemeClr>
                </a:solidFill>
              </a:rPr>
              <a:t>x xx xxx xx xxx xx </a:t>
            </a:r>
            <a:br>
              <a:rPr lang="en-US" sz="1600" dirty="0">
                <a:solidFill>
                  <a:schemeClr val="tx1">
                    <a:lumMod val="75000"/>
                  </a:schemeClr>
                </a:solidFill>
              </a:rPr>
            </a:br>
            <a:r>
              <a:rPr lang="en-US" sz="1600" dirty="0">
                <a:solidFill>
                  <a:schemeClr val="tx1">
                    <a:lumMod val="75000"/>
                  </a:schemeClr>
                </a:solidFill>
              </a:rPr>
              <a:t>xx </a:t>
            </a:r>
            <a:r>
              <a:rPr lang="en-US" sz="1600" dirty="0" err="1">
                <a:solidFill>
                  <a:schemeClr val="tx1">
                    <a:lumMod val="75000"/>
                  </a:schemeClr>
                </a:solidFill>
              </a:rPr>
              <a:t>xx</a:t>
            </a:r>
            <a:r>
              <a:rPr lang="en-US" sz="1600" dirty="0">
                <a:solidFill>
                  <a:schemeClr val="tx1">
                    <a:lumMod val="75000"/>
                  </a:schemeClr>
                </a:solidFill>
              </a:rPr>
              <a:t> </a:t>
            </a:r>
            <a:r>
              <a:rPr lang="en-US" sz="1600" dirty="0" err="1">
                <a:solidFill>
                  <a:schemeClr val="tx1">
                    <a:lumMod val="75000"/>
                  </a:schemeClr>
                </a:solidFill>
              </a:rPr>
              <a:t>xxxxxx</a:t>
            </a:r>
            <a:endParaRPr lang="en-US" sz="1600" dirty="0">
              <a:solidFill>
                <a:schemeClr val="tx1">
                  <a:lumMod val="75000"/>
                </a:schemeClr>
              </a:solidFill>
            </a:endParaRPr>
          </a:p>
        </p:txBody>
      </p:sp>
      <p:sp>
        <p:nvSpPr>
          <p:cNvPr id="51" name="TextBox 50"/>
          <p:cNvSpPr txBox="1"/>
          <p:nvPr/>
        </p:nvSpPr>
        <p:spPr>
          <a:xfrm>
            <a:off x="2370304" y="1523996"/>
            <a:ext cx="1593624"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24/7 </a:t>
            </a:r>
            <a:r>
              <a:rPr lang="en-US" sz="2000" dirty="0" err="1">
                <a:solidFill>
                  <a:schemeClr val="tx1">
                    <a:lumMod val="75000"/>
                  </a:schemeClr>
                </a:solidFill>
              </a:rPr>
              <a:t>xxxxxxx</a:t>
            </a:r>
            <a:endParaRPr lang="en-US" sz="2000" dirty="0">
              <a:solidFill>
                <a:schemeClr val="tx1">
                  <a:lumMod val="75000"/>
                </a:schemeClr>
              </a:solidFill>
            </a:endParaRPr>
          </a:p>
        </p:txBody>
      </p:sp>
      <p:sp>
        <p:nvSpPr>
          <p:cNvPr id="45" name="Oval 44"/>
          <p:cNvSpPr/>
          <p:nvPr/>
        </p:nvSpPr>
        <p:spPr>
          <a:xfrm>
            <a:off x="9562621" y="3215619"/>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5532812"/>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339386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2841304"/>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081772"/>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079948"/>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375811"/>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150424"/>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Tree>
    <p:extLst>
      <p:ext uri="{BB962C8B-B14F-4D97-AF65-F5344CB8AC3E}">
        <p14:creationId xmlns:p14="http://schemas.microsoft.com/office/powerpoint/2010/main" val="2852680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a:t>Xx x </a:t>
            </a:r>
            <a:r>
              <a:rPr lang="en-US" dirty="0" err="1"/>
              <a:t>xxxxx</a:t>
            </a:r>
            <a:r>
              <a:rPr lang="en-US" dirty="0"/>
              <a:t> </a:t>
            </a:r>
            <a:r>
              <a:rPr lang="en-US" dirty="0" err="1"/>
              <a:t>xxxx</a:t>
            </a:r>
            <a:r>
              <a:rPr lang="en-US" dirty="0"/>
              <a:t> xxx x ’x </a:t>
            </a:r>
            <a:r>
              <a:rPr lang="en-US" dirty="0" err="1"/>
              <a:t>xxxx</a:t>
            </a:r>
            <a:r>
              <a:rPr lang="en-US" dirty="0"/>
              <a:t> xx</a:t>
            </a:r>
          </a:p>
        </p:txBody>
      </p:sp>
      <p:sp>
        <p:nvSpPr>
          <p:cNvPr id="29" name="Oval 28"/>
          <p:cNvSpPr/>
          <p:nvPr/>
        </p:nvSpPr>
        <p:spPr>
          <a:xfrm>
            <a:off x="4944533" y="1600200"/>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Oval 29"/>
          <p:cNvSpPr/>
          <p:nvPr/>
        </p:nvSpPr>
        <p:spPr>
          <a:xfrm>
            <a:off x="4944533" y="292777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Oval 30"/>
          <p:cNvSpPr/>
          <p:nvPr/>
        </p:nvSpPr>
        <p:spPr>
          <a:xfrm>
            <a:off x="4944533" y="4255347"/>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Oval 31"/>
          <p:cNvSpPr/>
          <p:nvPr/>
        </p:nvSpPr>
        <p:spPr>
          <a:xfrm>
            <a:off x="6129867" y="2263987"/>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6129867" y="3591560"/>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6129867" y="4919133"/>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7218443" y="2329551"/>
            <a:ext cx="3759200" cy="609334"/>
          </a:xfrm>
          <a:prstGeom prst="rect">
            <a:avLst/>
          </a:prstGeom>
        </p:spPr>
        <p:txBody>
          <a:bodyPr wrap="square">
            <a:spAutoFit/>
          </a:bodyPr>
          <a:lstStyle/>
          <a:p>
            <a:pPr>
              <a:lnSpc>
                <a:spcPct val="90000"/>
              </a:lnSpc>
            </a:pPr>
            <a:r>
              <a:rPr lang="en-US" sz="2133" dirty="0"/>
              <a:t>Xx x </a:t>
            </a:r>
            <a:r>
              <a:rPr lang="en-US" sz="2133" dirty="0" err="1"/>
              <a:t>xxxxx</a:t>
            </a:r>
            <a:r>
              <a:rPr lang="en-US" sz="2133" dirty="0"/>
              <a:t> </a:t>
            </a:r>
          </a:p>
          <a:p>
            <a:pPr>
              <a:lnSpc>
                <a:spcPct val="90000"/>
              </a:lnSpc>
            </a:pPr>
            <a:r>
              <a:rPr lang="en-US" sz="1600" dirty="0"/>
              <a:t>X </a:t>
            </a:r>
            <a:r>
              <a:rPr lang="en-US" sz="1600" dirty="0" err="1"/>
              <a:t>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 </a:t>
            </a:r>
            <a:r>
              <a:rPr lang="en-US" sz="1600" dirty="0" err="1"/>
              <a:t>xxxx</a:t>
            </a:r>
            <a:r>
              <a:rPr lang="en-US" sz="1600" dirty="0"/>
              <a:t> xx </a:t>
            </a:r>
          </a:p>
        </p:txBody>
      </p:sp>
      <p:sp>
        <p:nvSpPr>
          <p:cNvPr id="36" name="Rectangle 35"/>
          <p:cNvSpPr/>
          <p:nvPr/>
        </p:nvSpPr>
        <p:spPr>
          <a:xfrm>
            <a:off x="1112757" y="1636484"/>
            <a:ext cx="3759200" cy="830933"/>
          </a:xfrm>
          <a:prstGeom prst="rect">
            <a:avLst/>
          </a:prstGeom>
        </p:spPr>
        <p:txBody>
          <a:bodyPr wrap="square">
            <a:spAutoFit/>
          </a:bodyPr>
          <a:lstStyle/>
          <a:p>
            <a:pPr algn="r">
              <a:lnSpc>
                <a:spcPct val="90000"/>
              </a:lnSpc>
            </a:pPr>
            <a:r>
              <a:rPr lang="en-US" sz="2133" dirty="0" err="1"/>
              <a:t>Xxxxxx</a:t>
            </a:r>
            <a:r>
              <a:rPr lang="en-US" sz="2133" dirty="0"/>
              <a:t> </a:t>
            </a:r>
            <a:r>
              <a:rPr lang="en-US" sz="2133" dirty="0" err="1"/>
              <a:t>xxxxx</a:t>
            </a:r>
            <a:r>
              <a:rPr lang="en-US" sz="2133" dirty="0"/>
              <a:t> xxx</a:t>
            </a:r>
          </a:p>
          <a:p>
            <a:pPr algn="r">
              <a:lnSpc>
                <a:spcPct val="90000"/>
              </a:lnSpc>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x</a:t>
            </a:r>
          </a:p>
        </p:txBody>
      </p:sp>
      <p:sp>
        <p:nvSpPr>
          <p:cNvPr id="37" name="Rectangle 36"/>
          <p:cNvSpPr/>
          <p:nvPr/>
        </p:nvSpPr>
        <p:spPr>
          <a:xfrm>
            <a:off x="7218443" y="3632935"/>
            <a:ext cx="3759200" cy="830933"/>
          </a:xfrm>
          <a:prstGeom prst="rect">
            <a:avLst/>
          </a:prstGeom>
        </p:spPr>
        <p:txBody>
          <a:bodyPr wrap="square">
            <a:spAutoFit/>
          </a:bodyPr>
          <a:lstStyle/>
          <a:p>
            <a:pPr>
              <a:lnSpc>
                <a:spcPct val="90000"/>
              </a:lnSpc>
            </a:pPr>
            <a:r>
              <a:rPr lang="en-US" sz="2133" dirty="0"/>
              <a:t>Xx </a:t>
            </a:r>
            <a:r>
              <a:rPr lang="en-US" sz="2133" dirty="0" err="1"/>
              <a:t>xxxxx</a:t>
            </a:r>
            <a:r>
              <a:rPr lang="en-US" sz="2133" dirty="0"/>
              <a:t> x </a:t>
            </a:r>
            <a:r>
              <a:rPr lang="en-US" sz="2133" dirty="0" err="1"/>
              <a:t>xxxxx</a:t>
            </a:r>
            <a:endParaRPr lang="en-US" sz="2133" dirty="0"/>
          </a:p>
          <a:p>
            <a:pPr>
              <a:lnSpc>
                <a:spcPct val="90000"/>
              </a:lnSpc>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r>
              <a:rPr lang="en-US" sz="1600" dirty="0"/>
              <a:t> </a:t>
            </a:r>
            <a:r>
              <a:rPr lang="en-US" sz="1600" dirty="0" err="1"/>
              <a:t>xxxxxx</a:t>
            </a:r>
            <a:r>
              <a:rPr lang="en-US" sz="1600" dirty="0"/>
              <a:t> </a:t>
            </a:r>
          </a:p>
        </p:txBody>
      </p:sp>
      <p:sp>
        <p:nvSpPr>
          <p:cNvPr id="38" name="Rectangle 37"/>
          <p:cNvSpPr/>
          <p:nvPr/>
        </p:nvSpPr>
        <p:spPr>
          <a:xfrm>
            <a:off x="7218443" y="4941049"/>
            <a:ext cx="3759200" cy="609334"/>
          </a:xfrm>
          <a:prstGeom prst="rect">
            <a:avLst/>
          </a:prstGeom>
        </p:spPr>
        <p:txBody>
          <a:bodyPr wrap="square">
            <a:spAutoFit/>
          </a:bodyPr>
          <a:lstStyle/>
          <a:p>
            <a:pPr>
              <a:lnSpc>
                <a:spcPct val="90000"/>
              </a:lnSpc>
            </a:pPr>
            <a:r>
              <a:rPr lang="en-US" sz="2133" dirty="0"/>
              <a:t>Xx xxx </a:t>
            </a:r>
            <a:r>
              <a:rPr lang="en-US" sz="2133" dirty="0" err="1"/>
              <a:t>xxxxxxxx</a:t>
            </a:r>
            <a:r>
              <a:rPr lang="en-US" sz="2133" dirty="0"/>
              <a:t> </a:t>
            </a:r>
          </a:p>
          <a:p>
            <a:pPr>
              <a:lnSpc>
                <a:spcPct val="90000"/>
              </a:lnSpc>
            </a:pPr>
            <a:r>
              <a:rPr lang="en-US" sz="1600" dirty="0"/>
              <a:t>Xx </a:t>
            </a:r>
            <a:r>
              <a:rPr lang="en-US" sz="1600" dirty="0" err="1"/>
              <a:t>xx</a:t>
            </a:r>
            <a:r>
              <a:rPr lang="en-US" sz="1600" dirty="0"/>
              <a:t> </a:t>
            </a:r>
            <a:r>
              <a:rPr lang="en-US" sz="1600" dirty="0" err="1"/>
              <a:t>xxxx</a:t>
            </a:r>
            <a:r>
              <a:rPr lang="en-US" sz="1600" dirty="0"/>
              <a:t> </a:t>
            </a:r>
            <a:r>
              <a:rPr lang="en-US" sz="1600" dirty="0" err="1"/>
              <a:t>xxxxxxxxx</a:t>
            </a:r>
            <a:r>
              <a:rPr lang="en-US" sz="1600" dirty="0"/>
              <a:t> </a:t>
            </a:r>
            <a:r>
              <a:rPr lang="en-US" sz="1600" dirty="0" err="1"/>
              <a:t>xxxxx</a:t>
            </a:r>
            <a:r>
              <a:rPr lang="en-US" sz="1600" dirty="0"/>
              <a:t> </a:t>
            </a:r>
            <a:r>
              <a:rPr lang="en-US" sz="1600" dirty="0" err="1"/>
              <a:t>xxxxxxxxxx</a:t>
            </a:r>
            <a:r>
              <a:rPr lang="en-US" sz="1600" dirty="0"/>
              <a:t> x </a:t>
            </a:r>
          </a:p>
        </p:txBody>
      </p:sp>
      <p:sp>
        <p:nvSpPr>
          <p:cNvPr id="39" name="Rectangle 38"/>
          <p:cNvSpPr/>
          <p:nvPr/>
        </p:nvSpPr>
        <p:spPr>
          <a:xfrm>
            <a:off x="1112757" y="4326488"/>
            <a:ext cx="3759200" cy="830933"/>
          </a:xfrm>
          <a:prstGeom prst="rect">
            <a:avLst/>
          </a:prstGeom>
        </p:spPr>
        <p:txBody>
          <a:bodyPr wrap="square">
            <a:spAutoFit/>
          </a:bodyPr>
          <a:lstStyle/>
          <a:p>
            <a:pPr algn="r">
              <a:lnSpc>
                <a:spcPct val="90000"/>
              </a:lnSpc>
            </a:pPr>
            <a:r>
              <a:rPr lang="en-US" sz="2133" dirty="0" err="1"/>
              <a:t>Xxxxxx</a:t>
            </a:r>
            <a:endParaRPr lang="en-US" sz="2133" dirty="0"/>
          </a:p>
          <a:p>
            <a:pPr algn="r">
              <a:lnSpc>
                <a:spcPct val="90000"/>
              </a:lnSpc>
            </a:pPr>
            <a:r>
              <a:rPr lang="en-US" sz="1600" dirty="0"/>
              <a:t>Xx </a:t>
            </a:r>
            <a:r>
              <a:rPr lang="en-US" sz="1600" dirty="0" err="1"/>
              <a:t>xx</a:t>
            </a:r>
            <a:r>
              <a:rPr lang="en-US" sz="1600" dirty="0"/>
              <a:t> xxx </a:t>
            </a:r>
            <a:r>
              <a:rPr lang="en-US" sz="1600" dirty="0" err="1"/>
              <a:t>xxxxxxxx</a:t>
            </a:r>
            <a:r>
              <a:rPr lang="en-US" sz="1600" dirty="0"/>
              <a:t> xxx </a:t>
            </a:r>
            <a:r>
              <a:rPr lang="en-US" sz="1600" dirty="0" err="1"/>
              <a:t>xxx</a:t>
            </a:r>
            <a:r>
              <a:rPr lang="en-US" sz="1600" dirty="0"/>
              <a:t> xx xxx </a:t>
            </a:r>
            <a:r>
              <a:rPr lang="en-US" sz="1600" dirty="0" err="1"/>
              <a:t>xxxx</a:t>
            </a:r>
            <a:r>
              <a:rPr lang="en-US" sz="1600" dirty="0"/>
              <a:t> xx </a:t>
            </a:r>
            <a:r>
              <a:rPr lang="en-US" sz="1600" dirty="0" err="1"/>
              <a:t>xxxxx</a:t>
            </a:r>
            <a:r>
              <a:rPr lang="en-US" sz="1600" dirty="0"/>
              <a:t> x </a:t>
            </a:r>
          </a:p>
        </p:txBody>
      </p:sp>
      <p:sp>
        <p:nvSpPr>
          <p:cNvPr id="40" name="Rectangle 39"/>
          <p:cNvSpPr/>
          <p:nvPr/>
        </p:nvSpPr>
        <p:spPr>
          <a:xfrm>
            <a:off x="1112757" y="2974221"/>
            <a:ext cx="3759200" cy="830933"/>
          </a:xfrm>
          <a:prstGeom prst="rect">
            <a:avLst/>
          </a:prstGeom>
        </p:spPr>
        <p:txBody>
          <a:bodyPr wrap="square">
            <a:spAutoFit/>
          </a:bodyPr>
          <a:lstStyle/>
          <a:p>
            <a:pPr algn="r">
              <a:lnSpc>
                <a:spcPct val="90000"/>
              </a:lnSpc>
            </a:pPr>
            <a:r>
              <a:rPr lang="en-US" sz="2133" dirty="0" err="1"/>
              <a:t>Xxxxxxxx</a:t>
            </a:r>
            <a:r>
              <a:rPr lang="en-US" sz="2133" dirty="0"/>
              <a:t> xx</a:t>
            </a:r>
          </a:p>
          <a:p>
            <a:pPr algn="r">
              <a:lnSpc>
                <a:spcPct val="90000"/>
              </a:lnSpc>
            </a:pPr>
            <a:r>
              <a:rPr lang="en-US" sz="1600" dirty="0" err="1"/>
              <a:t>Xxxxx</a:t>
            </a: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a:t>
            </a:r>
            <a:r>
              <a:rPr lang="en-US" sz="1600" dirty="0" err="1"/>
              <a:t>xxxxxxx</a:t>
            </a:r>
            <a:r>
              <a:rPr lang="en-US" sz="1600" dirty="0"/>
              <a:t> Xx x </a:t>
            </a:r>
            <a:r>
              <a:rPr lang="en-US" sz="1600" dirty="0" err="1"/>
              <a:t>xxxxxxxxxxxxx</a:t>
            </a:r>
            <a:r>
              <a:rPr lang="en-US" sz="1600" dirty="0"/>
              <a:t> xxx </a:t>
            </a:r>
          </a:p>
        </p:txBody>
      </p:sp>
      <p:pic>
        <p:nvPicPr>
          <p:cNvPr id="41" name="Picture 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069948" y="1890775"/>
            <a:ext cx="765171" cy="434851"/>
          </a:xfrm>
          <a:prstGeom prst="rect">
            <a:avLst/>
          </a:prstGeom>
        </p:spPr>
      </p:pic>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19337" y="2461371"/>
            <a:ext cx="637059" cy="621232"/>
          </a:xfrm>
          <a:prstGeom prst="rect">
            <a:avLst/>
          </a:prstGeom>
        </p:spPr>
      </p:pic>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153911" y="3156029"/>
            <a:ext cx="597245" cy="504568"/>
          </a:xfrm>
          <a:prstGeom prst="rect">
            <a:avLst/>
          </a:prstGeom>
        </p:spPr>
      </p:pic>
      <p:pic>
        <p:nvPicPr>
          <p:cNvPr id="44" name="Picture 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93862" y="4406459"/>
            <a:ext cx="711853" cy="711853"/>
          </a:xfrm>
          <a:prstGeom prst="rect">
            <a:avLst/>
          </a:prstGeom>
        </p:spPr>
      </p:pic>
      <p:pic>
        <p:nvPicPr>
          <p:cNvPr id="45" name="Picture 4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256867" y="3900358"/>
            <a:ext cx="762000" cy="398407"/>
          </a:xfrm>
          <a:prstGeom prst="rect">
            <a:avLst/>
          </a:prstGeom>
        </p:spPr>
      </p:pic>
      <p:pic>
        <p:nvPicPr>
          <p:cNvPr id="46" name="Picture 4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401237" y="5143500"/>
            <a:ext cx="473263" cy="567267"/>
          </a:xfrm>
          <a:prstGeom prst="rect">
            <a:avLst/>
          </a:prstGeom>
        </p:spPr>
      </p:pic>
      <p:cxnSp>
        <p:nvCxnSpPr>
          <p:cNvPr id="47" name="Straight Connector 46"/>
          <p:cNvCxnSpPr/>
          <p:nvPr/>
        </p:nvCxnSpPr>
        <p:spPr>
          <a:xfrm>
            <a:off x="5884313" y="2322280"/>
            <a:ext cx="341375" cy="207257"/>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a:off x="5884313" y="3652757"/>
            <a:ext cx="341375" cy="207257"/>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5884313" y="4971138"/>
            <a:ext cx="341375" cy="207257"/>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5884313" y="3011709"/>
            <a:ext cx="341375" cy="207257"/>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flipH="1">
            <a:off x="5884313" y="4354281"/>
            <a:ext cx="341375" cy="207257"/>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6186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
                                        <p:tgtEl>
                                          <p:spTgt spid="29"/>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1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1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up)">
                                      <p:cBhvr>
                                        <p:cTn id="19" dur="100"/>
                                        <p:tgtEl>
                                          <p:spTgt spid="47"/>
                                        </p:tgtEl>
                                      </p:cBhvr>
                                    </p:animEffect>
                                  </p:childTnLst>
                                </p:cTn>
                              </p:par>
                            </p:childTnLst>
                          </p:cTn>
                        </p:par>
                        <p:par>
                          <p:cTn id="20" fill="hold">
                            <p:stCondLst>
                              <p:cond delay="100"/>
                            </p:stCondLst>
                            <p:childTnLst>
                              <p:par>
                                <p:cTn id="21" presetID="10"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
                                        <p:tgtEl>
                                          <p:spTgt spid="32"/>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
                                        <p:tgtEl>
                                          <p:spTgt spid="4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up)">
                                      <p:cBhvr>
                                        <p:cTn id="34" dur="100"/>
                                        <p:tgtEl>
                                          <p:spTgt spid="50"/>
                                        </p:tgtEl>
                                      </p:cBhvr>
                                    </p:animEffect>
                                  </p:childTnLst>
                                </p:cTn>
                              </p:par>
                            </p:childTnLst>
                          </p:cTn>
                        </p:par>
                        <p:par>
                          <p:cTn id="35" fill="hold">
                            <p:stCondLst>
                              <p:cond delay="100"/>
                            </p:stCondLst>
                            <p:childTnLst>
                              <p:par>
                                <p:cTn id="36" presetID="10" presetClass="entr" presetSubtype="0" fill="hold" grpId="0"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100"/>
                                        <p:tgtEl>
                                          <p:spTgt spid="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100"/>
                                        <p:tgtEl>
                                          <p:spTgt spid="40"/>
                                        </p:tgtEl>
                                      </p:cBhvr>
                                    </p:animEffect>
                                  </p:childTnLst>
                                </p:cTn>
                              </p:par>
                              <p:par>
                                <p:cTn id="42" presetID="10"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100"/>
                                        <p:tgtEl>
                                          <p:spTgt spid="4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up)">
                                      <p:cBhvr>
                                        <p:cTn id="49" dur="100"/>
                                        <p:tgtEl>
                                          <p:spTgt spid="48"/>
                                        </p:tgtEl>
                                      </p:cBhvr>
                                    </p:animEffect>
                                  </p:childTnLst>
                                </p:cTn>
                              </p:par>
                            </p:childTnLst>
                          </p:cTn>
                        </p:par>
                        <p:par>
                          <p:cTn id="50" fill="hold">
                            <p:stCondLst>
                              <p:cond delay="100"/>
                            </p:stCondLst>
                            <p:childTnLst>
                              <p:par>
                                <p:cTn id="51" presetID="10" presetClass="entr" presetSubtype="0"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100"/>
                                        <p:tgtEl>
                                          <p:spTgt spid="33"/>
                                        </p:tgtEl>
                                      </p:cBhvr>
                                    </p:animEffect>
                                  </p:childTnLst>
                                </p:cTn>
                              </p:par>
                              <p:par>
                                <p:cTn id="54" presetID="10" presetClass="entr" presetSubtype="0" fill="hold" nodeType="with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
                                        <p:tgtEl>
                                          <p:spTgt spid="4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1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wipe(up)">
                                      <p:cBhvr>
                                        <p:cTn id="64" dur="100"/>
                                        <p:tgtEl>
                                          <p:spTgt spid="51"/>
                                        </p:tgtEl>
                                      </p:cBhvr>
                                    </p:animEffect>
                                  </p:childTnLst>
                                </p:cTn>
                              </p:par>
                            </p:childTnLst>
                          </p:cTn>
                        </p:par>
                        <p:par>
                          <p:cTn id="65" fill="hold">
                            <p:stCondLst>
                              <p:cond delay="100"/>
                            </p:stCondLst>
                            <p:childTnLst>
                              <p:par>
                                <p:cTn id="66" presetID="10"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
                                        <p:tgtEl>
                                          <p:spTgt spid="31"/>
                                        </p:tgtEl>
                                      </p:cBhvr>
                                    </p:animEffect>
                                  </p:childTnLst>
                                </p:cTn>
                              </p:par>
                              <p:par>
                                <p:cTn id="69" presetID="10" presetClass="entr" presetSubtype="0" fill="hold"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100"/>
                                        <p:tgtEl>
                                          <p:spTgt spid="4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wipe(up)">
                                      <p:cBhvr>
                                        <p:cTn id="79" dur="100"/>
                                        <p:tgtEl>
                                          <p:spTgt spid="49"/>
                                        </p:tgtEl>
                                      </p:cBhvr>
                                    </p:animEffect>
                                  </p:childTnLst>
                                </p:cTn>
                              </p:par>
                            </p:childTnLst>
                          </p:cTn>
                        </p:par>
                        <p:par>
                          <p:cTn id="80" fill="hold">
                            <p:stCondLst>
                              <p:cond delay="100"/>
                            </p:stCondLst>
                            <p:childTnLst>
                              <p:par>
                                <p:cTn id="81" presetID="10" presetClass="entr" presetSubtype="0" fill="hold" grpId="0" nodeType="after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fade">
                                      <p:cBhvr>
                                        <p:cTn id="86" dur="100"/>
                                        <p:tgtEl>
                                          <p:spTgt spid="38"/>
                                        </p:tgtEl>
                                      </p:cBhvr>
                                    </p:animEffect>
                                  </p:childTnLst>
                                </p:cTn>
                              </p:par>
                              <p:par>
                                <p:cTn id="87" presetID="10" presetClass="entr" presetSubtype="0" fill="hold" nodeType="with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fade">
                                      <p:cBhvr>
                                        <p:cTn id="89"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a:t>
            </a:r>
            <a:r>
              <a:rPr lang="en-US" dirty="0"/>
              <a:t> </a:t>
            </a:r>
            <a:r>
              <a:rPr lang="en-US" dirty="0" err="1"/>
              <a:t>xxx</a:t>
            </a:r>
            <a:r>
              <a:rPr lang="en-US" dirty="0"/>
              <a:t> </a:t>
            </a:r>
            <a:r>
              <a:rPr lang="en-US" dirty="0" err="1"/>
              <a:t>xxxxxx</a:t>
            </a:r>
            <a:r>
              <a:rPr lang="en-US" dirty="0"/>
              <a:t> 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a:t>
            </a:r>
            <a:r>
              <a:rPr lang="en-US" dirty="0"/>
              <a:t> </a:t>
            </a:r>
            <a:r>
              <a:rPr lang="en-US" dirty="0" err="1"/>
              <a:t>xxxx</a:t>
            </a:r>
            <a:r>
              <a:rPr lang="en-US" dirty="0"/>
              <a:t> </a:t>
            </a:r>
            <a:r>
              <a:rPr lang="en-US" dirty="0" err="1"/>
              <a:t>xxxxxx</a:t>
            </a:r>
            <a:r>
              <a:rPr lang="en-US" dirty="0"/>
              <a:t> </a:t>
            </a:r>
            <a:r>
              <a:rPr lang="en-US" dirty="0" err="1"/>
              <a:t>xxxx</a:t>
            </a:r>
            <a:r>
              <a:rPr lang="en-US" dirty="0"/>
              <a:t> x</a:t>
            </a:r>
          </a:p>
        </p:txBody>
      </p:sp>
      <p:sp>
        <p:nvSpPr>
          <p:cNvPr id="29" name="Rectangle 28"/>
          <p:cNvSpPr/>
          <p:nvPr/>
        </p:nvSpPr>
        <p:spPr>
          <a:xfrm>
            <a:off x="7351485" y="2096578"/>
            <a:ext cx="3304415" cy="563231"/>
          </a:xfrm>
          <a:prstGeom prst="rect">
            <a:avLst/>
          </a:prstGeom>
        </p:spPr>
        <p:txBody>
          <a:bodyPr wrap="square">
            <a:spAutoFit/>
          </a:bodyPr>
          <a:lstStyle/>
          <a:p>
            <a:pPr>
              <a:lnSpc>
                <a:spcPct val="90000"/>
              </a:lnSpc>
            </a:pPr>
            <a:r>
              <a:rPr lang="en-US" sz="2000" dirty="0"/>
              <a:t>Xx x </a:t>
            </a:r>
            <a:r>
              <a:rPr lang="en-US" sz="2000" dirty="0" err="1"/>
              <a:t>xxxxx</a:t>
            </a:r>
            <a:r>
              <a:rPr lang="en-US" sz="2000" dirty="0"/>
              <a:t> </a:t>
            </a:r>
          </a:p>
          <a:p>
            <a:pPr>
              <a:lnSpc>
                <a:spcPct val="90000"/>
              </a:lnSpc>
            </a:pPr>
            <a:r>
              <a:rPr lang="en-US" sz="1400" dirty="0"/>
              <a:t>X </a:t>
            </a:r>
            <a:r>
              <a:rPr lang="en-US" sz="1400" dirty="0" err="1"/>
              <a:t>x</a:t>
            </a:r>
            <a:r>
              <a:rPr lang="en-US" sz="1400" dirty="0"/>
              <a:t> </a:t>
            </a:r>
            <a:r>
              <a:rPr lang="en-US" sz="1400" dirty="0" err="1"/>
              <a:t>xxxx</a:t>
            </a:r>
            <a:r>
              <a:rPr lang="en-US" sz="1400" dirty="0"/>
              <a:t> x </a:t>
            </a:r>
            <a:r>
              <a:rPr lang="en-US" sz="1400" dirty="0" err="1"/>
              <a:t>xxxxxx</a:t>
            </a:r>
            <a:r>
              <a:rPr lang="en-US" sz="1400" dirty="0"/>
              <a:t> xxx </a:t>
            </a:r>
            <a:r>
              <a:rPr lang="en-US" sz="1400" dirty="0" err="1"/>
              <a:t>xxxxxxx</a:t>
            </a:r>
            <a:r>
              <a:rPr lang="en-US" sz="1400" dirty="0"/>
              <a:t> xxx </a:t>
            </a:r>
            <a:r>
              <a:rPr lang="en-US" sz="1400" dirty="0" err="1"/>
              <a:t>xxxx</a:t>
            </a:r>
            <a:r>
              <a:rPr lang="en-US" sz="1400" dirty="0"/>
              <a:t> x </a:t>
            </a:r>
            <a:r>
              <a:rPr lang="en-US" sz="1400" dirty="0" err="1"/>
              <a:t>x</a:t>
            </a:r>
            <a:endParaRPr lang="en-US" sz="1400" dirty="0"/>
          </a:p>
        </p:txBody>
      </p:sp>
      <p:sp>
        <p:nvSpPr>
          <p:cNvPr id="30" name="Rectangle 29"/>
          <p:cNvSpPr/>
          <p:nvPr/>
        </p:nvSpPr>
        <p:spPr>
          <a:xfrm>
            <a:off x="2540001" y="2096579"/>
            <a:ext cx="3304415" cy="757130"/>
          </a:xfrm>
          <a:prstGeom prst="rect">
            <a:avLst/>
          </a:prstGeom>
        </p:spPr>
        <p:txBody>
          <a:bodyPr wrap="square">
            <a:spAutoFit/>
          </a:bodyPr>
          <a:lstStyle/>
          <a:p>
            <a:pPr>
              <a:lnSpc>
                <a:spcPct val="90000"/>
              </a:lnSpc>
            </a:pPr>
            <a:r>
              <a:rPr lang="en-US" sz="2000" dirty="0" err="1"/>
              <a:t>Xxxxxx</a:t>
            </a:r>
            <a:r>
              <a:rPr lang="en-US" sz="2000" dirty="0"/>
              <a:t> </a:t>
            </a:r>
            <a:r>
              <a:rPr lang="en-US" sz="2000" dirty="0" err="1"/>
              <a:t>xxxxx</a:t>
            </a:r>
            <a:r>
              <a:rPr lang="en-US" sz="2000" dirty="0"/>
              <a:t> xxx</a:t>
            </a:r>
          </a:p>
          <a:p>
            <a:pP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31" name="Rectangle 30"/>
          <p:cNvSpPr/>
          <p:nvPr/>
        </p:nvSpPr>
        <p:spPr>
          <a:xfrm>
            <a:off x="7351485" y="3424151"/>
            <a:ext cx="3304415" cy="757130"/>
          </a:xfrm>
          <a:prstGeom prst="rect">
            <a:avLst/>
          </a:prstGeom>
        </p:spPr>
        <p:txBody>
          <a:bodyPr wrap="square">
            <a:spAutoFit/>
          </a:bodyPr>
          <a:lstStyle/>
          <a:p>
            <a:pPr>
              <a:lnSpc>
                <a:spcPct val="90000"/>
              </a:lnSpc>
            </a:pPr>
            <a:r>
              <a:rPr lang="en-US" sz="2000" dirty="0"/>
              <a:t>Xx </a:t>
            </a:r>
            <a:r>
              <a:rPr lang="en-US" sz="2000" dirty="0" err="1"/>
              <a:t>xxxxx</a:t>
            </a:r>
            <a:r>
              <a:rPr lang="en-US" sz="2000" dirty="0"/>
              <a:t> x </a:t>
            </a:r>
            <a:r>
              <a:rPr lang="en-US" sz="2000" dirty="0" err="1"/>
              <a:t>xxxxx</a:t>
            </a:r>
            <a:endParaRPr lang="en-US" sz="2000" dirty="0"/>
          </a:p>
          <a:p>
            <a:pPr>
              <a:lnSpc>
                <a:spcPct val="90000"/>
              </a:lnSpc>
            </a:pPr>
            <a:r>
              <a:rPr lang="en-US" sz="1400" dirty="0" err="1"/>
              <a:t>Xxxxx</a:t>
            </a:r>
            <a:r>
              <a:rPr lang="en-US" sz="1400" dirty="0"/>
              <a:t> xxx </a:t>
            </a:r>
            <a:r>
              <a:rPr lang="en-US" sz="1400" dirty="0" err="1"/>
              <a:t>xxxx</a:t>
            </a:r>
            <a:r>
              <a:rPr lang="en-US" sz="1400" dirty="0"/>
              <a:t> </a:t>
            </a:r>
            <a:r>
              <a:rPr lang="en-US" sz="1400" dirty="0" err="1"/>
              <a:t>xxxxx</a:t>
            </a:r>
            <a:r>
              <a:rPr lang="en-US" sz="1400" dirty="0"/>
              <a:t> xx </a:t>
            </a:r>
            <a:r>
              <a:rPr lang="en-US" sz="1400" dirty="0" err="1"/>
              <a:t>xxxx</a:t>
            </a:r>
            <a:r>
              <a:rPr lang="en-US" sz="1400" dirty="0"/>
              <a:t> </a:t>
            </a:r>
            <a:r>
              <a:rPr lang="en-US" sz="1400" dirty="0" err="1"/>
              <a:t>xxxx</a:t>
            </a:r>
            <a:r>
              <a:rPr lang="en-US" sz="1400" dirty="0"/>
              <a:t> </a:t>
            </a:r>
            <a:r>
              <a:rPr lang="en-US" sz="1400" dirty="0" err="1"/>
              <a:t>xxxxxx</a:t>
            </a:r>
            <a:r>
              <a:rPr lang="en-US" sz="1400" dirty="0"/>
              <a:t> </a:t>
            </a:r>
            <a:r>
              <a:rPr lang="en-US" sz="1400" dirty="0" err="1"/>
              <a:t>xxxxxx</a:t>
            </a:r>
            <a:endParaRPr lang="en-US" sz="1400" dirty="0"/>
          </a:p>
        </p:txBody>
      </p:sp>
      <p:sp>
        <p:nvSpPr>
          <p:cNvPr id="32" name="Rectangle 31"/>
          <p:cNvSpPr/>
          <p:nvPr/>
        </p:nvSpPr>
        <p:spPr>
          <a:xfrm>
            <a:off x="7351485" y="4708684"/>
            <a:ext cx="3304415" cy="563231"/>
          </a:xfrm>
          <a:prstGeom prst="rect">
            <a:avLst/>
          </a:prstGeom>
        </p:spPr>
        <p:txBody>
          <a:bodyPr wrap="square">
            <a:spAutoFit/>
          </a:bodyPr>
          <a:lstStyle/>
          <a:p>
            <a:pPr>
              <a:lnSpc>
                <a:spcPct val="90000"/>
              </a:lnSpc>
            </a:pPr>
            <a:r>
              <a:rPr lang="en-US" sz="2000" dirty="0"/>
              <a:t>Xx xxx </a:t>
            </a:r>
            <a:r>
              <a:rPr lang="en-US" sz="2000" dirty="0" err="1"/>
              <a:t>xxxxxxxx</a:t>
            </a:r>
            <a:r>
              <a:rPr lang="en-US" sz="2000" dirty="0"/>
              <a:t> </a:t>
            </a:r>
          </a:p>
          <a:p>
            <a:pPr>
              <a:lnSpc>
                <a:spcPct val="90000"/>
              </a:lnSpc>
            </a:pPr>
            <a:r>
              <a:rPr lang="en-US" sz="1400" dirty="0"/>
              <a:t>Xx </a:t>
            </a:r>
            <a:r>
              <a:rPr lang="en-US" sz="1400" dirty="0" err="1"/>
              <a:t>xx</a:t>
            </a:r>
            <a:r>
              <a:rPr lang="en-US" sz="1400" dirty="0"/>
              <a:t> </a:t>
            </a:r>
            <a:r>
              <a:rPr lang="en-US" sz="1400" dirty="0" err="1"/>
              <a:t>xxxx</a:t>
            </a:r>
            <a:r>
              <a:rPr lang="en-US" sz="1400" dirty="0"/>
              <a:t> </a:t>
            </a:r>
            <a:r>
              <a:rPr lang="en-US" sz="1400" dirty="0" err="1"/>
              <a:t>xxxxxxxxx</a:t>
            </a:r>
            <a:r>
              <a:rPr lang="en-US" sz="1400" dirty="0"/>
              <a:t> </a:t>
            </a:r>
            <a:r>
              <a:rPr lang="en-US" sz="1400" dirty="0" err="1"/>
              <a:t>xxxxx</a:t>
            </a:r>
            <a:r>
              <a:rPr lang="en-US" sz="1400" dirty="0"/>
              <a:t> </a:t>
            </a:r>
            <a:r>
              <a:rPr lang="en-US" sz="1400" dirty="0" err="1"/>
              <a:t>xxxxxxxxxx</a:t>
            </a:r>
            <a:r>
              <a:rPr lang="en-US" sz="1400" dirty="0"/>
              <a:t> x</a:t>
            </a:r>
          </a:p>
        </p:txBody>
      </p:sp>
      <p:sp>
        <p:nvSpPr>
          <p:cNvPr id="33" name="Rectangle 32"/>
          <p:cNvSpPr/>
          <p:nvPr/>
        </p:nvSpPr>
        <p:spPr>
          <a:xfrm>
            <a:off x="2540001" y="4708684"/>
            <a:ext cx="3304415" cy="757130"/>
          </a:xfrm>
          <a:prstGeom prst="rect">
            <a:avLst/>
          </a:prstGeom>
        </p:spPr>
        <p:txBody>
          <a:bodyPr wrap="square">
            <a:spAutoFit/>
          </a:bodyPr>
          <a:lstStyle/>
          <a:p>
            <a:pPr>
              <a:lnSpc>
                <a:spcPct val="90000"/>
              </a:lnSpc>
            </a:pPr>
            <a:r>
              <a:rPr lang="en-US" sz="2000" dirty="0" err="1"/>
              <a:t>Xxxxxx</a:t>
            </a:r>
            <a:endParaRPr lang="en-US" sz="2000" dirty="0"/>
          </a:p>
          <a:p>
            <a:pPr>
              <a:lnSpc>
                <a:spcPct val="90000"/>
              </a:lnSpc>
            </a:pPr>
            <a:r>
              <a:rPr lang="en-US" sz="1400" dirty="0"/>
              <a:t>Xx </a:t>
            </a:r>
            <a:r>
              <a:rPr lang="en-US" sz="1400" dirty="0" err="1"/>
              <a:t>xx</a:t>
            </a:r>
            <a:r>
              <a:rPr lang="en-US" sz="1400" dirty="0"/>
              <a:t> xxx </a:t>
            </a:r>
            <a:r>
              <a:rPr lang="en-US" sz="1400" dirty="0" err="1"/>
              <a:t>xxxxxxxx</a:t>
            </a:r>
            <a:r>
              <a:rPr lang="en-US" sz="1400" dirty="0"/>
              <a:t> xxx </a:t>
            </a:r>
            <a:r>
              <a:rPr lang="en-US" sz="1400" dirty="0" err="1"/>
              <a:t>xxx</a:t>
            </a:r>
            <a:r>
              <a:rPr lang="en-US" sz="1400" dirty="0"/>
              <a:t> xx xxx </a:t>
            </a:r>
            <a:r>
              <a:rPr lang="en-US" sz="1400" dirty="0" err="1"/>
              <a:t>xxxx</a:t>
            </a:r>
            <a:r>
              <a:rPr lang="en-US" sz="1400" dirty="0"/>
              <a:t> xx </a:t>
            </a:r>
            <a:r>
              <a:rPr lang="en-US" sz="1400" dirty="0" err="1"/>
              <a:t>xxxxx</a:t>
            </a:r>
            <a:r>
              <a:rPr lang="en-US" sz="1400" dirty="0"/>
              <a:t> x </a:t>
            </a:r>
          </a:p>
        </p:txBody>
      </p:sp>
      <p:sp>
        <p:nvSpPr>
          <p:cNvPr id="34" name="Rectangle 33"/>
          <p:cNvSpPr/>
          <p:nvPr/>
        </p:nvSpPr>
        <p:spPr>
          <a:xfrm>
            <a:off x="2540001" y="3424151"/>
            <a:ext cx="3304415" cy="757130"/>
          </a:xfrm>
          <a:prstGeom prst="rect">
            <a:avLst/>
          </a:prstGeom>
        </p:spPr>
        <p:txBody>
          <a:bodyPr wrap="square">
            <a:spAutoFit/>
          </a:bodyPr>
          <a:lstStyle/>
          <a:p>
            <a:pPr>
              <a:lnSpc>
                <a:spcPct val="90000"/>
              </a:lnSpc>
            </a:pPr>
            <a:r>
              <a:rPr lang="en-US" sz="2000" dirty="0" err="1"/>
              <a:t>Xxxxxxxx</a:t>
            </a:r>
            <a:r>
              <a:rPr lang="en-US" sz="2000" dirty="0"/>
              <a:t> xx</a:t>
            </a:r>
          </a:p>
          <a:p>
            <a:pPr>
              <a:lnSpc>
                <a:spcPct val="90000"/>
              </a:lnSpc>
            </a:pPr>
            <a:r>
              <a:rPr lang="en-US" sz="1400" dirty="0" err="1"/>
              <a:t>Xxxxx</a:t>
            </a:r>
            <a:r>
              <a:rPr lang="en-US" sz="1400" dirty="0"/>
              <a:t> </a:t>
            </a:r>
            <a:r>
              <a:rPr lang="en-US" sz="1400" dirty="0" err="1"/>
              <a:t>xxxx</a:t>
            </a:r>
            <a:r>
              <a:rPr lang="en-US" sz="1400" dirty="0"/>
              <a:t> </a:t>
            </a:r>
            <a:r>
              <a:rPr lang="en-US" sz="1400" dirty="0" err="1"/>
              <a:t>xxxx</a:t>
            </a:r>
            <a:r>
              <a:rPr lang="en-US" sz="1400" dirty="0"/>
              <a:t> xx </a:t>
            </a:r>
            <a:r>
              <a:rPr lang="en-US" sz="1400" dirty="0" err="1"/>
              <a:t>Xx</a:t>
            </a:r>
            <a:r>
              <a:rPr lang="en-US" sz="1400" dirty="0"/>
              <a:t> x </a:t>
            </a:r>
            <a:r>
              <a:rPr lang="en-US" sz="1400" dirty="0" err="1"/>
              <a:t>xxxxx</a:t>
            </a:r>
            <a:r>
              <a:rPr lang="en-US" sz="1400" dirty="0"/>
              <a:t> </a:t>
            </a:r>
            <a:r>
              <a:rPr lang="en-US" sz="1400" dirty="0" err="1"/>
              <a:t>xxxx</a:t>
            </a:r>
            <a:r>
              <a:rPr lang="en-US" sz="1400" dirty="0"/>
              <a:t> </a:t>
            </a:r>
            <a:r>
              <a:rPr lang="en-US" sz="1400" dirty="0" err="1"/>
              <a:t>xxxxxxx</a:t>
            </a:r>
            <a:r>
              <a:rPr lang="en-US" sz="1400" dirty="0"/>
              <a:t> Xx x </a:t>
            </a:r>
            <a:r>
              <a:rPr lang="en-US" sz="1400" dirty="0" err="1"/>
              <a:t>xxxxxxxx</a:t>
            </a:r>
            <a:r>
              <a:rPr lang="en-US" sz="1400" dirty="0"/>
              <a:t> xx</a:t>
            </a:r>
          </a:p>
        </p:txBody>
      </p:sp>
      <p:grpSp>
        <p:nvGrpSpPr>
          <p:cNvPr id="35" name="Group 34"/>
          <p:cNvGrpSpPr/>
          <p:nvPr/>
        </p:nvGrpSpPr>
        <p:grpSpPr>
          <a:xfrm>
            <a:off x="1427243" y="1987229"/>
            <a:ext cx="1016000" cy="1016000"/>
            <a:chOff x="1427243" y="1987229"/>
            <a:chExt cx="1016000" cy="1016000"/>
          </a:xfrm>
        </p:grpSpPr>
        <p:sp>
          <p:nvSpPr>
            <p:cNvPr id="36" name="Oval 35"/>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7" name="Picture 3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38" name="Group 37"/>
          <p:cNvGrpSpPr/>
          <p:nvPr/>
        </p:nvGrpSpPr>
        <p:grpSpPr>
          <a:xfrm>
            <a:off x="6262908" y="1987229"/>
            <a:ext cx="1016000" cy="1016000"/>
            <a:chOff x="6262908" y="1987229"/>
            <a:chExt cx="1016000" cy="1016000"/>
          </a:xfrm>
        </p:grpSpPr>
        <p:sp>
          <p:nvSpPr>
            <p:cNvPr id="39" name="Oval 38"/>
            <p:cNvSpPr/>
            <p:nvPr/>
          </p:nvSpPr>
          <p:spPr>
            <a:xfrm>
              <a:off x="6262908" y="1987229"/>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0" name="Picture 3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52379" y="2184613"/>
              <a:ext cx="637059" cy="621232"/>
            </a:xfrm>
            <a:prstGeom prst="rect">
              <a:avLst/>
            </a:prstGeom>
          </p:spPr>
        </p:pic>
      </p:grpSp>
      <p:grpSp>
        <p:nvGrpSpPr>
          <p:cNvPr id="41" name="Group 40"/>
          <p:cNvGrpSpPr/>
          <p:nvPr/>
        </p:nvGrpSpPr>
        <p:grpSpPr>
          <a:xfrm>
            <a:off x="1427243" y="3314803"/>
            <a:ext cx="1016000" cy="1016000"/>
            <a:chOff x="1427243" y="3314803"/>
            <a:chExt cx="1016000" cy="1016000"/>
          </a:xfrm>
        </p:grpSpPr>
        <p:sp>
          <p:nvSpPr>
            <p:cNvPr id="42" name="Oval 41"/>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44" name="Group 43"/>
          <p:cNvGrpSpPr/>
          <p:nvPr/>
        </p:nvGrpSpPr>
        <p:grpSpPr>
          <a:xfrm>
            <a:off x="1427243" y="4599335"/>
            <a:ext cx="1016000" cy="1016000"/>
            <a:chOff x="1427243" y="4599335"/>
            <a:chExt cx="1016000" cy="1016000"/>
          </a:xfrm>
        </p:grpSpPr>
        <p:sp>
          <p:nvSpPr>
            <p:cNvPr id="45" name="Oval 44"/>
            <p:cNvSpPr/>
            <p:nvPr/>
          </p:nvSpPr>
          <p:spPr>
            <a:xfrm>
              <a:off x="1427243" y="4599335"/>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6" name="Picture 4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47" name="Group 46"/>
          <p:cNvGrpSpPr/>
          <p:nvPr/>
        </p:nvGrpSpPr>
        <p:grpSpPr>
          <a:xfrm>
            <a:off x="6262908" y="3314803"/>
            <a:ext cx="1016000" cy="1016000"/>
            <a:chOff x="6262908" y="3314803"/>
            <a:chExt cx="1016000" cy="1016000"/>
          </a:xfrm>
        </p:grpSpPr>
        <p:sp>
          <p:nvSpPr>
            <p:cNvPr id="48" name="Oval 47"/>
            <p:cNvSpPr/>
            <p:nvPr/>
          </p:nvSpPr>
          <p:spPr>
            <a:xfrm>
              <a:off x="6262908" y="3314803"/>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9" name="Picture 4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89908" y="3623601"/>
              <a:ext cx="762000" cy="398407"/>
            </a:xfrm>
            <a:prstGeom prst="rect">
              <a:avLst/>
            </a:prstGeom>
          </p:spPr>
        </p:pic>
      </p:grpSp>
      <p:grpSp>
        <p:nvGrpSpPr>
          <p:cNvPr id="50" name="Group 49"/>
          <p:cNvGrpSpPr/>
          <p:nvPr/>
        </p:nvGrpSpPr>
        <p:grpSpPr>
          <a:xfrm>
            <a:off x="6262908" y="4599335"/>
            <a:ext cx="1016000" cy="1016000"/>
            <a:chOff x="6262908" y="4599335"/>
            <a:chExt cx="1016000" cy="1016000"/>
          </a:xfrm>
        </p:grpSpPr>
        <p:sp>
          <p:nvSpPr>
            <p:cNvPr id="51" name="Oval 50"/>
            <p:cNvSpPr/>
            <p:nvPr/>
          </p:nvSpPr>
          <p:spPr>
            <a:xfrm>
              <a:off x="6262908"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2" name="Picture 51"/>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spTree>
    <p:extLst>
      <p:ext uri="{BB962C8B-B14F-4D97-AF65-F5344CB8AC3E}">
        <p14:creationId xmlns:p14="http://schemas.microsoft.com/office/powerpoint/2010/main" val="8710794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6667">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14:bounceEnd="66667">
                                          <p:cBhvr additive="base">
                                            <p:cTn id="7" dur="900" fill="hold"/>
                                            <p:tgtEl>
                                              <p:spTgt spid="35"/>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14:presetBounceEnd="66667">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14:bounceEnd="66667">
                                          <p:cBhvr additive="base">
                                            <p:cTn id="14" dur="900" fill="hold"/>
                                            <p:tgtEl>
                                              <p:spTgt spid="41"/>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14:presetBounceEnd="66667">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14:bounceEnd="66667">
                                          <p:cBhvr additive="base">
                                            <p:cTn id="21"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14:presetBounceEnd="66667">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14:bounceEnd="66667">
                                          <p:cBhvr additive="base">
                                            <p:cTn id="28" dur="900" fill="hold"/>
                                            <p:tgtEl>
                                              <p:spTgt spid="38"/>
                                            </p:tgtEl>
                                            <p:attrNameLst>
                                              <p:attrName>ppt_x</p:attrName>
                                            </p:attrNameLst>
                                          </p:cBhvr>
                                          <p:tavLst>
                                            <p:tav tm="0">
                                              <p:val>
                                                <p:strVal val="#ppt_x"/>
                                              </p:val>
                                            </p:tav>
                                            <p:tav tm="100000">
                                              <p:val>
                                                <p:strVal val="#ppt_x"/>
                                              </p:val>
                                            </p:tav>
                                          </p:tavLst>
                                        </p:anim>
                                        <p:anim calcmode="lin" valueType="num" p14:bounceEnd="66667">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14:presetBounceEnd="66667">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14:bounceEnd="66667">
                                          <p:cBhvr additive="base">
                                            <p:cTn id="35" dur="900" fill="hold"/>
                                            <p:tgtEl>
                                              <p:spTgt spid="47"/>
                                            </p:tgtEl>
                                            <p:attrNameLst>
                                              <p:attrName>ppt_x</p:attrName>
                                            </p:attrNameLst>
                                          </p:cBhvr>
                                          <p:tavLst>
                                            <p:tav tm="0">
                                              <p:val>
                                                <p:strVal val="#ppt_x"/>
                                              </p:val>
                                            </p:tav>
                                            <p:tav tm="100000">
                                              <p:val>
                                                <p:strVal val="#ppt_x"/>
                                              </p:val>
                                            </p:tav>
                                          </p:tavLst>
                                        </p:anim>
                                        <p:anim calcmode="lin" valueType="num" p14:bounceEnd="66667">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14:presetBounceEnd="66667">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14:bounceEnd="66667">
                                          <p:cBhvr additive="base">
                                            <p:cTn id="42" dur="900" fill="hold"/>
                                            <p:tgtEl>
                                              <p:spTgt spid="50"/>
                                            </p:tgtEl>
                                            <p:attrNameLst>
                                              <p:attrName>ppt_x</p:attrName>
                                            </p:attrNameLst>
                                          </p:cBhvr>
                                          <p:tavLst>
                                            <p:tav tm="0">
                                              <p:val>
                                                <p:strVal val="#ppt_x"/>
                                              </p:val>
                                            </p:tav>
                                            <p:tav tm="100000">
                                              <p:val>
                                                <p:strVal val="#ppt_x"/>
                                              </p:val>
                                            </p:tav>
                                          </p:tavLst>
                                        </p:anim>
                                        <p:anim calcmode="lin" valueType="num" p14:bounceEnd="66667">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900" fill="hold"/>
                                            <p:tgtEl>
                                              <p:spTgt spid="35"/>
                                            </p:tgtEl>
                                            <p:attrNameLst>
                                              <p:attrName>ppt_x</p:attrName>
                                            </p:attrNameLst>
                                          </p:cBhvr>
                                          <p:tavLst>
                                            <p:tav tm="0">
                                              <p:val>
                                                <p:strVal val="#ppt_x"/>
                                              </p:val>
                                            </p:tav>
                                            <p:tav tm="100000">
                                              <p:val>
                                                <p:strVal val="#ppt_x"/>
                                              </p:val>
                                            </p:tav>
                                          </p:tavLst>
                                        </p:anim>
                                        <p:anim calcmode="lin" valueType="num">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900" fill="hold"/>
                                            <p:tgtEl>
                                              <p:spTgt spid="41"/>
                                            </p:tgtEl>
                                            <p:attrNameLst>
                                              <p:attrName>ppt_x</p:attrName>
                                            </p:attrNameLst>
                                          </p:cBhvr>
                                          <p:tavLst>
                                            <p:tav tm="0">
                                              <p:val>
                                                <p:strVal val="#ppt_x"/>
                                              </p:val>
                                            </p:tav>
                                            <p:tav tm="100000">
                                              <p:val>
                                                <p:strVal val="#ppt_x"/>
                                              </p:val>
                                            </p:tav>
                                          </p:tavLst>
                                        </p:anim>
                                        <p:anim calcmode="lin" valueType="num">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900" fill="hold"/>
                                            <p:tgtEl>
                                              <p:spTgt spid="44"/>
                                            </p:tgtEl>
                                            <p:attrNameLst>
                                              <p:attrName>ppt_x</p:attrName>
                                            </p:attrNameLst>
                                          </p:cBhvr>
                                          <p:tavLst>
                                            <p:tav tm="0">
                                              <p:val>
                                                <p:strVal val="#ppt_x"/>
                                              </p:val>
                                            </p:tav>
                                            <p:tav tm="100000">
                                              <p:val>
                                                <p:strVal val="#ppt_x"/>
                                              </p:val>
                                            </p:tav>
                                          </p:tavLst>
                                        </p:anim>
                                        <p:anim calcmode="lin" valueType="num">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900" fill="hold"/>
                                            <p:tgtEl>
                                              <p:spTgt spid="38"/>
                                            </p:tgtEl>
                                            <p:attrNameLst>
                                              <p:attrName>ppt_x</p:attrName>
                                            </p:attrNameLst>
                                          </p:cBhvr>
                                          <p:tavLst>
                                            <p:tav tm="0">
                                              <p:val>
                                                <p:strVal val="#ppt_x"/>
                                              </p:val>
                                            </p:tav>
                                            <p:tav tm="100000">
                                              <p:val>
                                                <p:strVal val="#ppt_x"/>
                                              </p:val>
                                            </p:tav>
                                          </p:tavLst>
                                        </p:anim>
                                        <p:anim calcmode="lin" valueType="num">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900" fill="hold"/>
                                            <p:tgtEl>
                                              <p:spTgt spid="47"/>
                                            </p:tgtEl>
                                            <p:attrNameLst>
                                              <p:attrName>ppt_x</p:attrName>
                                            </p:attrNameLst>
                                          </p:cBhvr>
                                          <p:tavLst>
                                            <p:tav tm="0">
                                              <p:val>
                                                <p:strVal val="#ppt_x"/>
                                              </p:val>
                                            </p:tav>
                                            <p:tav tm="100000">
                                              <p:val>
                                                <p:strVal val="#ppt_x"/>
                                              </p:val>
                                            </p:tav>
                                          </p:tavLst>
                                        </p:anim>
                                        <p:anim calcmode="lin" valueType="num">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900" fill="hold"/>
                                            <p:tgtEl>
                                              <p:spTgt spid="50"/>
                                            </p:tgtEl>
                                            <p:attrNameLst>
                                              <p:attrName>ppt_x</p:attrName>
                                            </p:attrNameLst>
                                          </p:cBhvr>
                                          <p:tavLst>
                                            <p:tav tm="0">
                                              <p:val>
                                                <p:strVal val="#ppt_x"/>
                                              </p:val>
                                            </p:tav>
                                            <p:tav tm="100000">
                                              <p:val>
                                                <p:strVal val="#ppt_x"/>
                                              </p:val>
                                            </p:tav>
                                          </p:tavLst>
                                        </p:anim>
                                        <p:anim calcmode="lin" valueType="num">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a:t>
            </a:r>
            <a:r>
              <a:rPr lang="en-US" dirty="0" err="1"/>
              <a:t>Xxxxxxxx</a:t>
            </a:r>
            <a:r>
              <a:rPr lang="en-US" dirty="0"/>
              <a:t> 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a:t>
            </a:r>
            <a:r>
              <a:rPr lang="en-US" dirty="0"/>
              <a:t> xx xxx </a:t>
            </a:r>
            <a:r>
              <a:rPr lang="en-US" dirty="0" err="1"/>
              <a:t>xxxxx</a:t>
            </a:r>
            <a:r>
              <a:rPr lang="en-US" dirty="0"/>
              <a:t> x </a:t>
            </a:r>
            <a:r>
              <a:rPr lang="en-US" dirty="0" err="1"/>
              <a:t>xxxxx</a:t>
            </a:r>
            <a:r>
              <a:rPr lang="en-US" dirty="0"/>
              <a:t> xxx </a:t>
            </a:r>
            <a:r>
              <a:rPr lang="en-US" dirty="0" err="1"/>
              <a:t>xxxxxxxx</a:t>
            </a:r>
            <a:r>
              <a:rPr lang="en-US" dirty="0"/>
              <a:t> </a:t>
            </a:r>
          </a:p>
        </p:txBody>
      </p:sp>
      <p:sp>
        <p:nvSpPr>
          <p:cNvPr id="5" name="Oval 13"/>
          <p:cNvSpPr>
            <a:spLocks noChangeArrowheads="1"/>
          </p:cNvSpPr>
          <p:nvPr/>
        </p:nvSpPr>
        <p:spPr bwMode="auto">
          <a:xfrm>
            <a:off x="2829426" y="4288702"/>
            <a:ext cx="1430476" cy="1430474"/>
          </a:xfrm>
          <a:prstGeom prst="ellipse">
            <a:avLst/>
          </a:prstGeom>
          <a:solidFill>
            <a:schemeClr val="accent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 name="Freeform 19"/>
          <p:cNvSpPr>
            <a:spLocks/>
          </p:cNvSpPr>
          <p:nvPr/>
        </p:nvSpPr>
        <p:spPr bwMode="auto">
          <a:xfrm>
            <a:off x="3328305" y="4499578"/>
            <a:ext cx="432717" cy="376067"/>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1" name="Oval 9"/>
          <p:cNvSpPr>
            <a:spLocks noChangeArrowheads="1"/>
          </p:cNvSpPr>
          <p:nvPr/>
        </p:nvSpPr>
        <p:spPr bwMode="auto">
          <a:xfrm>
            <a:off x="8465829" y="1956254"/>
            <a:ext cx="2067818" cy="2067818"/>
          </a:xfrm>
          <a:prstGeom prst="ellipse">
            <a:avLst/>
          </a:prstGeom>
          <a:solidFill>
            <a:schemeClr val="accent6">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2" name="Freeform 22"/>
          <p:cNvSpPr>
            <a:spLocks noEditPoints="1"/>
          </p:cNvSpPr>
          <p:nvPr/>
        </p:nvSpPr>
        <p:spPr bwMode="auto">
          <a:xfrm>
            <a:off x="9258742" y="2389891"/>
            <a:ext cx="482858" cy="461172"/>
          </a:xfrm>
          <a:custGeom>
            <a:avLst/>
            <a:gdLst>
              <a:gd name="T0" fmla="*/ 7 w 528"/>
              <a:gd name="T1" fmla="*/ 504 h 504"/>
              <a:gd name="T2" fmla="*/ 120 w 528"/>
              <a:gd name="T3" fmla="*/ 504 h 504"/>
              <a:gd name="T4" fmla="*/ 120 w 528"/>
              <a:gd name="T5" fmla="*/ 165 h 504"/>
              <a:gd name="T6" fmla="*/ 7 w 528"/>
              <a:gd name="T7" fmla="*/ 165 h 504"/>
              <a:gd name="T8" fmla="*/ 7 w 528"/>
              <a:gd name="T9" fmla="*/ 504 h 504"/>
              <a:gd name="T10" fmla="*/ 398 w 528"/>
              <a:gd name="T11" fmla="*/ 158 h 504"/>
              <a:gd name="T12" fmla="*/ 295 w 528"/>
              <a:gd name="T13" fmla="*/ 215 h 504"/>
              <a:gd name="T14" fmla="*/ 295 w 528"/>
              <a:gd name="T15" fmla="*/ 165 h 504"/>
              <a:gd name="T16" fmla="*/ 182 w 528"/>
              <a:gd name="T17" fmla="*/ 165 h 504"/>
              <a:gd name="T18" fmla="*/ 182 w 528"/>
              <a:gd name="T19" fmla="*/ 504 h 504"/>
              <a:gd name="T20" fmla="*/ 295 w 528"/>
              <a:gd name="T21" fmla="*/ 504 h 504"/>
              <a:gd name="T22" fmla="*/ 295 w 528"/>
              <a:gd name="T23" fmla="*/ 315 h 504"/>
              <a:gd name="T24" fmla="*/ 300 w 528"/>
              <a:gd name="T25" fmla="*/ 288 h 504"/>
              <a:gd name="T26" fmla="*/ 357 w 528"/>
              <a:gd name="T27" fmla="*/ 245 h 504"/>
              <a:gd name="T28" fmla="*/ 415 w 528"/>
              <a:gd name="T29" fmla="*/ 322 h 504"/>
              <a:gd name="T30" fmla="*/ 415 w 528"/>
              <a:gd name="T31" fmla="*/ 504 h 504"/>
              <a:gd name="T32" fmla="*/ 528 w 528"/>
              <a:gd name="T33" fmla="*/ 504 h 504"/>
              <a:gd name="T34" fmla="*/ 528 w 528"/>
              <a:gd name="T35" fmla="*/ 310 h 504"/>
              <a:gd name="T36" fmla="*/ 398 w 528"/>
              <a:gd name="T37" fmla="*/ 158 h 504"/>
              <a:gd name="T38" fmla="*/ 65 w 528"/>
              <a:gd name="T39" fmla="*/ 0 h 504"/>
              <a:gd name="T40" fmla="*/ 0 w 528"/>
              <a:gd name="T41" fmla="*/ 60 h 504"/>
              <a:gd name="T42" fmla="*/ 63 w 528"/>
              <a:gd name="T43" fmla="*/ 118 h 504"/>
              <a:gd name="T44" fmla="*/ 128 w 528"/>
              <a:gd name="T45" fmla="*/ 60 h 504"/>
              <a:gd name="T46" fmla="*/ 65 w 528"/>
              <a:gd name="T4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504">
                <a:moveTo>
                  <a:pt x="7" y="504"/>
                </a:moveTo>
                <a:cubicBezTo>
                  <a:pt x="120" y="504"/>
                  <a:pt x="120" y="504"/>
                  <a:pt x="120" y="504"/>
                </a:cubicBezTo>
                <a:cubicBezTo>
                  <a:pt x="120" y="165"/>
                  <a:pt x="120" y="165"/>
                  <a:pt x="120" y="165"/>
                </a:cubicBezTo>
                <a:cubicBezTo>
                  <a:pt x="7" y="165"/>
                  <a:pt x="7" y="165"/>
                  <a:pt x="7" y="165"/>
                </a:cubicBezTo>
                <a:cubicBezTo>
                  <a:pt x="7" y="504"/>
                  <a:pt x="7" y="504"/>
                  <a:pt x="7" y="504"/>
                </a:cubicBezTo>
                <a:close/>
                <a:moveTo>
                  <a:pt x="398" y="158"/>
                </a:moveTo>
                <a:cubicBezTo>
                  <a:pt x="335" y="158"/>
                  <a:pt x="310" y="190"/>
                  <a:pt x="295" y="215"/>
                </a:cubicBezTo>
                <a:cubicBezTo>
                  <a:pt x="295" y="165"/>
                  <a:pt x="295" y="165"/>
                  <a:pt x="295" y="165"/>
                </a:cubicBezTo>
                <a:cubicBezTo>
                  <a:pt x="182" y="165"/>
                  <a:pt x="182" y="165"/>
                  <a:pt x="182" y="165"/>
                </a:cubicBezTo>
                <a:cubicBezTo>
                  <a:pt x="184" y="198"/>
                  <a:pt x="182" y="504"/>
                  <a:pt x="182" y="504"/>
                </a:cubicBezTo>
                <a:cubicBezTo>
                  <a:pt x="295" y="504"/>
                  <a:pt x="295" y="504"/>
                  <a:pt x="295" y="504"/>
                </a:cubicBezTo>
                <a:cubicBezTo>
                  <a:pt x="295" y="315"/>
                  <a:pt x="295" y="315"/>
                  <a:pt x="295" y="315"/>
                </a:cubicBezTo>
                <a:cubicBezTo>
                  <a:pt x="295" y="305"/>
                  <a:pt x="295" y="295"/>
                  <a:pt x="300" y="288"/>
                </a:cubicBezTo>
                <a:cubicBezTo>
                  <a:pt x="307" y="268"/>
                  <a:pt x="325" y="245"/>
                  <a:pt x="357" y="245"/>
                </a:cubicBezTo>
                <a:cubicBezTo>
                  <a:pt x="398" y="245"/>
                  <a:pt x="415" y="278"/>
                  <a:pt x="415" y="322"/>
                </a:cubicBezTo>
                <a:cubicBezTo>
                  <a:pt x="415" y="504"/>
                  <a:pt x="415" y="504"/>
                  <a:pt x="415" y="504"/>
                </a:cubicBezTo>
                <a:cubicBezTo>
                  <a:pt x="528" y="504"/>
                  <a:pt x="528" y="504"/>
                  <a:pt x="528" y="504"/>
                </a:cubicBezTo>
                <a:cubicBezTo>
                  <a:pt x="528" y="310"/>
                  <a:pt x="528" y="310"/>
                  <a:pt x="528" y="310"/>
                </a:cubicBezTo>
                <a:cubicBezTo>
                  <a:pt x="528" y="205"/>
                  <a:pt x="473" y="158"/>
                  <a:pt x="398" y="158"/>
                </a:cubicBezTo>
                <a:close/>
                <a:moveTo>
                  <a:pt x="65" y="0"/>
                </a:moveTo>
                <a:cubicBezTo>
                  <a:pt x="25" y="0"/>
                  <a:pt x="0" y="28"/>
                  <a:pt x="0" y="60"/>
                </a:cubicBezTo>
                <a:cubicBezTo>
                  <a:pt x="0" y="93"/>
                  <a:pt x="25" y="118"/>
                  <a:pt x="63" y="118"/>
                </a:cubicBezTo>
                <a:cubicBezTo>
                  <a:pt x="103" y="118"/>
                  <a:pt x="128" y="93"/>
                  <a:pt x="128" y="60"/>
                </a:cubicBezTo>
                <a:cubicBezTo>
                  <a:pt x="128" y="28"/>
                  <a:pt x="103" y="0"/>
                  <a:pt x="65"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4" name="Oval 6"/>
          <p:cNvSpPr>
            <a:spLocks noChangeArrowheads="1"/>
          </p:cNvSpPr>
          <p:nvPr/>
        </p:nvSpPr>
        <p:spPr bwMode="auto">
          <a:xfrm>
            <a:off x="10136946" y="2835739"/>
            <a:ext cx="1610646" cy="1610644"/>
          </a:xfrm>
          <a:prstGeom prst="ellipse">
            <a:avLst/>
          </a:prstGeom>
          <a:solidFill>
            <a:schemeClr val="bg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5" name="Freeform 24"/>
          <p:cNvSpPr>
            <a:spLocks noEditPoints="1"/>
          </p:cNvSpPr>
          <p:nvPr/>
        </p:nvSpPr>
        <p:spPr bwMode="auto">
          <a:xfrm>
            <a:off x="10726964" y="3189434"/>
            <a:ext cx="430609" cy="272709"/>
          </a:xfrm>
          <a:custGeom>
            <a:avLst/>
            <a:gdLst>
              <a:gd name="T0" fmla="*/ 546 w 605"/>
              <a:gd name="T1" fmla="*/ 19 h 383"/>
              <a:gd name="T2" fmla="*/ 384 w 605"/>
              <a:gd name="T3" fmla="*/ 19 h 383"/>
              <a:gd name="T4" fmla="*/ 384 w 605"/>
              <a:gd name="T5" fmla="*/ 64 h 383"/>
              <a:gd name="T6" fmla="*/ 546 w 605"/>
              <a:gd name="T7" fmla="*/ 64 h 383"/>
              <a:gd name="T8" fmla="*/ 546 w 605"/>
              <a:gd name="T9" fmla="*/ 19 h 383"/>
              <a:gd name="T10" fmla="*/ 600 w 605"/>
              <a:gd name="T11" fmla="*/ 200 h 383"/>
              <a:gd name="T12" fmla="*/ 579 w 605"/>
              <a:gd name="T13" fmla="*/ 143 h 383"/>
              <a:gd name="T14" fmla="*/ 532 w 605"/>
              <a:gd name="T15" fmla="*/ 102 h 383"/>
              <a:gd name="T16" fmla="*/ 467 w 605"/>
              <a:gd name="T17" fmla="*/ 90 h 383"/>
              <a:gd name="T18" fmla="*/ 367 w 605"/>
              <a:gd name="T19" fmla="*/ 128 h 383"/>
              <a:gd name="T20" fmla="*/ 329 w 605"/>
              <a:gd name="T21" fmla="*/ 238 h 383"/>
              <a:gd name="T22" fmla="*/ 372 w 605"/>
              <a:gd name="T23" fmla="*/ 348 h 383"/>
              <a:gd name="T24" fmla="*/ 469 w 605"/>
              <a:gd name="T25" fmla="*/ 383 h 383"/>
              <a:gd name="T26" fmla="*/ 572 w 605"/>
              <a:gd name="T27" fmla="*/ 343 h 383"/>
              <a:gd name="T28" fmla="*/ 600 w 605"/>
              <a:gd name="T29" fmla="*/ 293 h 383"/>
              <a:gd name="T30" fmla="*/ 524 w 605"/>
              <a:gd name="T31" fmla="*/ 293 h 383"/>
              <a:gd name="T32" fmla="*/ 512 w 605"/>
              <a:gd name="T33" fmla="*/ 310 h 383"/>
              <a:gd name="T34" fmla="*/ 469 w 605"/>
              <a:gd name="T35" fmla="*/ 323 h 383"/>
              <a:gd name="T36" fmla="*/ 432 w 605"/>
              <a:gd name="T37" fmla="*/ 313 h 383"/>
              <a:gd name="T38" fmla="*/ 402 w 605"/>
              <a:gd name="T39" fmla="*/ 255 h 383"/>
              <a:gd name="T40" fmla="*/ 602 w 605"/>
              <a:gd name="T41" fmla="*/ 255 h 383"/>
              <a:gd name="T42" fmla="*/ 600 w 605"/>
              <a:gd name="T43" fmla="*/ 200 h 383"/>
              <a:gd name="T44" fmla="*/ 404 w 605"/>
              <a:gd name="T45" fmla="*/ 208 h 383"/>
              <a:gd name="T46" fmla="*/ 422 w 605"/>
              <a:gd name="T47" fmla="*/ 165 h 383"/>
              <a:gd name="T48" fmla="*/ 467 w 605"/>
              <a:gd name="T49" fmla="*/ 148 h 383"/>
              <a:gd name="T50" fmla="*/ 509 w 605"/>
              <a:gd name="T51" fmla="*/ 163 h 383"/>
              <a:gd name="T52" fmla="*/ 527 w 605"/>
              <a:gd name="T53" fmla="*/ 208 h 383"/>
              <a:gd name="T54" fmla="*/ 404 w 605"/>
              <a:gd name="T55" fmla="*/ 208 h 383"/>
              <a:gd name="T56" fmla="*/ 247 w 605"/>
              <a:gd name="T57" fmla="*/ 173 h 383"/>
              <a:gd name="T58" fmla="*/ 277 w 605"/>
              <a:gd name="T59" fmla="*/ 151 h 383"/>
              <a:gd name="T60" fmla="*/ 295 w 605"/>
              <a:gd name="T61" fmla="*/ 95 h 383"/>
              <a:gd name="T62" fmla="*/ 277 w 605"/>
              <a:gd name="T63" fmla="*/ 40 h 383"/>
              <a:gd name="T64" fmla="*/ 180 w 605"/>
              <a:gd name="T65" fmla="*/ 0 h 383"/>
              <a:gd name="T66" fmla="*/ 0 w 605"/>
              <a:gd name="T67" fmla="*/ 0 h 383"/>
              <a:gd name="T68" fmla="*/ 0 w 605"/>
              <a:gd name="T69" fmla="*/ 374 h 383"/>
              <a:gd name="T70" fmla="*/ 167 w 605"/>
              <a:gd name="T71" fmla="*/ 374 h 383"/>
              <a:gd name="T72" fmla="*/ 220 w 605"/>
              <a:gd name="T73" fmla="*/ 369 h 383"/>
              <a:gd name="T74" fmla="*/ 262 w 605"/>
              <a:gd name="T75" fmla="*/ 349 h 383"/>
              <a:gd name="T76" fmla="*/ 290 w 605"/>
              <a:gd name="T77" fmla="*/ 321 h 383"/>
              <a:gd name="T78" fmla="*/ 305 w 605"/>
              <a:gd name="T79" fmla="*/ 261 h 383"/>
              <a:gd name="T80" fmla="*/ 292 w 605"/>
              <a:gd name="T81" fmla="*/ 206 h 383"/>
              <a:gd name="T82" fmla="*/ 247 w 605"/>
              <a:gd name="T83" fmla="*/ 173 h 383"/>
              <a:gd name="T84" fmla="*/ 75 w 605"/>
              <a:gd name="T85" fmla="*/ 65 h 383"/>
              <a:gd name="T86" fmla="*/ 155 w 605"/>
              <a:gd name="T87" fmla="*/ 65 h 383"/>
              <a:gd name="T88" fmla="*/ 200 w 605"/>
              <a:gd name="T89" fmla="*/ 70 h 383"/>
              <a:gd name="T90" fmla="*/ 220 w 605"/>
              <a:gd name="T91" fmla="*/ 105 h 383"/>
              <a:gd name="T92" fmla="*/ 205 w 605"/>
              <a:gd name="T93" fmla="*/ 138 h 383"/>
              <a:gd name="T94" fmla="*/ 165 w 605"/>
              <a:gd name="T95" fmla="*/ 146 h 383"/>
              <a:gd name="T96" fmla="*/ 75 w 605"/>
              <a:gd name="T97" fmla="*/ 146 h 383"/>
              <a:gd name="T98" fmla="*/ 75 w 605"/>
              <a:gd name="T99" fmla="*/ 65 h 383"/>
              <a:gd name="T100" fmla="*/ 202 w 605"/>
              <a:gd name="T101" fmla="*/ 301 h 383"/>
              <a:gd name="T102" fmla="*/ 165 w 605"/>
              <a:gd name="T103" fmla="*/ 309 h 383"/>
              <a:gd name="T104" fmla="*/ 75 w 605"/>
              <a:gd name="T105" fmla="*/ 309 h 383"/>
              <a:gd name="T106" fmla="*/ 75 w 605"/>
              <a:gd name="T107" fmla="*/ 208 h 383"/>
              <a:gd name="T108" fmla="*/ 165 w 605"/>
              <a:gd name="T109" fmla="*/ 208 h 383"/>
              <a:gd name="T110" fmla="*/ 202 w 605"/>
              <a:gd name="T111" fmla="*/ 216 h 383"/>
              <a:gd name="T112" fmla="*/ 227 w 605"/>
              <a:gd name="T113" fmla="*/ 256 h 383"/>
              <a:gd name="T114" fmla="*/ 202 w 605"/>
              <a:gd name="T115"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5" h="383">
                <a:moveTo>
                  <a:pt x="546" y="19"/>
                </a:moveTo>
                <a:cubicBezTo>
                  <a:pt x="384" y="19"/>
                  <a:pt x="384" y="19"/>
                  <a:pt x="384" y="19"/>
                </a:cubicBezTo>
                <a:cubicBezTo>
                  <a:pt x="384" y="64"/>
                  <a:pt x="384" y="64"/>
                  <a:pt x="384" y="64"/>
                </a:cubicBezTo>
                <a:cubicBezTo>
                  <a:pt x="546" y="64"/>
                  <a:pt x="546" y="64"/>
                  <a:pt x="546" y="64"/>
                </a:cubicBezTo>
                <a:lnTo>
                  <a:pt x="546" y="19"/>
                </a:lnTo>
                <a:close/>
                <a:moveTo>
                  <a:pt x="600" y="200"/>
                </a:moveTo>
                <a:cubicBezTo>
                  <a:pt x="597" y="178"/>
                  <a:pt x="589" y="160"/>
                  <a:pt x="579" y="143"/>
                </a:cubicBezTo>
                <a:cubicBezTo>
                  <a:pt x="567" y="125"/>
                  <a:pt x="549" y="110"/>
                  <a:pt x="532" y="102"/>
                </a:cubicBezTo>
                <a:cubicBezTo>
                  <a:pt x="512" y="92"/>
                  <a:pt x="489" y="90"/>
                  <a:pt x="467" y="90"/>
                </a:cubicBezTo>
                <a:cubicBezTo>
                  <a:pt x="424" y="90"/>
                  <a:pt x="392" y="102"/>
                  <a:pt x="367" y="128"/>
                </a:cubicBezTo>
                <a:cubicBezTo>
                  <a:pt x="342" y="153"/>
                  <a:pt x="329" y="190"/>
                  <a:pt x="329" y="238"/>
                </a:cubicBezTo>
                <a:cubicBezTo>
                  <a:pt x="329" y="288"/>
                  <a:pt x="344" y="325"/>
                  <a:pt x="372" y="348"/>
                </a:cubicBezTo>
                <a:cubicBezTo>
                  <a:pt x="399" y="370"/>
                  <a:pt x="432" y="383"/>
                  <a:pt x="469" y="383"/>
                </a:cubicBezTo>
                <a:cubicBezTo>
                  <a:pt x="512" y="383"/>
                  <a:pt x="547" y="368"/>
                  <a:pt x="572" y="343"/>
                </a:cubicBezTo>
                <a:cubicBezTo>
                  <a:pt x="589" y="325"/>
                  <a:pt x="597" y="308"/>
                  <a:pt x="600" y="293"/>
                </a:cubicBezTo>
                <a:cubicBezTo>
                  <a:pt x="600" y="293"/>
                  <a:pt x="600" y="293"/>
                  <a:pt x="524" y="293"/>
                </a:cubicBezTo>
                <a:cubicBezTo>
                  <a:pt x="522" y="300"/>
                  <a:pt x="517" y="305"/>
                  <a:pt x="512" y="310"/>
                </a:cubicBezTo>
                <a:cubicBezTo>
                  <a:pt x="499" y="320"/>
                  <a:pt x="487" y="323"/>
                  <a:pt x="469" y="323"/>
                </a:cubicBezTo>
                <a:cubicBezTo>
                  <a:pt x="454" y="323"/>
                  <a:pt x="442" y="320"/>
                  <a:pt x="432" y="313"/>
                </a:cubicBezTo>
                <a:cubicBezTo>
                  <a:pt x="412" y="303"/>
                  <a:pt x="402" y="283"/>
                  <a:pt x="402" y="255"/>
                </a:cubicBezTo>
                <a:cubicBezTo>
                  <a:pt x="402" y="255"/>
                  <a:pt x="402" y="255"/>
                  <a:pt x="602" y="255"/>
                </a:cubicBezTo>
                <a:cubicBezTo>
                  <a:pt x="605" y="230"/>
                  <a:pt x="602" y="213"/>
                  <a:pt x="600" y="200"/>
                </a:cubicBezTo>
                <a:close/>
                <a:moveTo>
                  <a:pt x="404" y="208"/>
                </a:moveTo>
                <a:cubicBezTo>
                  <a:pt x="407" y="190"/>
                  <a:pt x="412" y="175"/>
                  <a:pt x="422" y="165"/>
                </a:cubicBezTo>
                <a:cubicBezTo>
                  <a:pt x="434" y="153"/>
                  <a:pt x="447" y="148"/>
                  <a:pt x="467" y="148"/>
                </a:cubicBezTo>
                <a:cubicBezTo>
                  <a:pt x="482" y="148"/>
                  <a:pt x="497" y="153"/>
                  <a:pt x="509" y="163"/>
                </a:cubicBezTo>
                <a:cubicBezTo>
                  <a:pt x="519" y="173"/>
                  <a:pt x="527" y="188"/>
                  <a:pt x="527" y="208"/>
                </a:cubicBezTo>
                <a:cubicBezTo>
                  <a:pt x="527" y="208"/>
                  <a:pt x="527" y="208"/>
                  <a:pt x="404" y="208"/>
                </a:cubicBezTo>
                <a:close/>
                <a:moveTo>
                  <a:pt x="247" y="173"/>
                </a:moveTo>
                <a:cubicBezTo>
                  <a:pt x="260" y="166"/>
                  <a:pt x="270" y="158"/>
                  <a:pt x="277" y="151"/>
                </a:cubicBezTo>
                <a:cubicBezTo>
                  <a:pt x="287" y="138"/>
                  <a:pt x="295" y="118"/>
                  <a:pt x="295" y="95"/>
                </a:cubicBezTo>
                <a:cubicBezTo>
                  <a:pt x="295" y="73"/>
                  <a:pt x="287" y="55"/>
                  <a:pt x="277" y="40"/>
                </a:cubicBezTo>
                <a:cubicBezTo>
                  <a:pt x="257" y="12"/>
                  <a:pt x="225" y="0"/>
                  <a:pt x="180" y="0"/>
                </a:cubicBezTo>
                <a:cubicBezTo>
                  <a:pt x="180" y="0"/>
                  <a:pt x="180" y="0"/>
                  <a:pt x="0" y="0"/>
                </a:cubicBezTo>
                <a:cubicBezTo>
                  <a:pt x="0" y="0"/>
                  <a:pt x="0" y="0"/>
                  <a:pt x="0" y="374"/>
                </a:cubicBezTo>
                <a:cubicBezTo>
                  <a:pt x="0" y="374"/>
                  <a:pt x="0" y="374"/>
                  <a:pt x="167" y="374"/>
                </a:cubicBezTo>
                <a:cubicBezTo>
                  <a:pt x="187" y="374"/>
                  <a:pt x="205" y="372"/>
                  <a:pt x="220" y="369"/>
                </a:cubicBezTo>
                <a:cubicBezTo>
                  <a:pt x="237" y="364"/>
                  <a:pt x="250" y="359"/>
                  <a:pt x="262" y="349"/>
                </a:cubicBezTo>
                <a:cubicBezTo>
                  <a:pt x="272" y="342"/>
                  <a:pt x="282" y="331"/>
                  <a:pt x="290" y="321"/>
                </a:cubicBezTo>
                <a:cubicBezTo>
                  <a:pt x="300" y="304"/>
                  <a:pt x="305" y="284"/>
                  <a:pt x="305" y="261"/>
                </a:cubicBezTo>
                <a:cubicBezTo>
                  <a:pt x="305" y="239"/>
                  <a:pt x="300" y="221"/>
                  <a:pt x="292" y="206"/>
                </a:cubicBezTo>
                <a:cubicBezTo>
                  <a:pt x="282" y="191"/>
                  <a:pt x="267" y="181"/>
                  <a:pt x="247" y="173"/>
                </a:cubicBezTo>
                <a:close/>
                <a:moveTo>
                  <a:pt x="75" y="65"/>
                </a:moveTo>
                <a:cubicBezTo>
                  <a:pt x="155" y="65"/>
                  <a:pt x="155" y="65"/>
                  <a:pt x="155" y="65"/>
                </a:cubicBezTo>
                <a:cubicBezTo>
                  <a:pt x="172" y="65"/>
                  <a:pt x="187" y="65"/>
                  <a:pt x="200" y="70"/>
                </a:cubicBezTo>
                <a:cubicBezTo>
                  <a:pt x="212" y="75"/>
                  <a:pt x="220" y="88"/>
                  <a:pt x="220" y="105"/>
                </a:cubicBezTo>
                <a:cubicBezTo>
                  <a:pt x="220" y="120"/>
                  <a:pt x="215" y="131"/>
                  <a:pt x="205" y="138"/>
                </a:cubicBezTo>
                <a:cubicBezTo>
                  <a:pt x="195" y="143"/>
                  <a:pt x="180" y="146"/>
                  <a:pt x="165" y="146"/>
                </a:cubicBezTo>
                <a:cubicBezTo>
                  <a:pt x="165" y="146"/>
                  <a:pt x="165" y="146"/>
                  <a:pt x="75" y="146"/>
                </a:cubicBezTo>
                <a:cubicBezTo>
                  <a:pt x="75" y="146"/>
                  <a:pt x="75" y="146"/>
                  <a:pt x="75" y="65"/>
                </a:cubicBezTo>
                <a:close/>
                <a:moveTo>
                  <a:pt x="202" y="301"/>
                </a:moveTo>
                <a:cubicBezTo>
                  <a:pt x="192" y="306"/>
                  <a:pt x="180" y="309"/>
                  <a:pt x="165" y="309"/>
                </a:cubicBezTo>
                <a:cubicBezTo>
                  <a:pt x="165" y="309"/>
                  <a:pt x="165" y="309"/>
                  <a:pt x="75" y="309"/>
                </a:cubicBezTo>
                <a:cubicBezTo>
                  <a:pt x="75" y="309"/>
                  <a:pt x="75" y="309"/>
                  <a:pt x="75" y="208"/>
                </a:cubicBezTo>
                <a:cubicBezTo>
                  <a:pt x="165" y="208"/>
                  <a:pt x="165" y="208"/>
                  <a:pt x="165" y="208"/>
                </a:cubicBezTo>
                <a:cubicBezTo>
                  <a:pt x="182" y="208"/>
                  <a:pt x="195" y="211"/>
                  <a:pt x="202" y="216"/>
                </a:cubicBezTo>
                <a:cubicBezTo>
                  <a:pt x="220" y="223"/>
                  <a:pt x="227" y="236"/>
                  <a:pt x="227" y="256"/>
                </a:cubicBezTo>
                <a:cubicBezTo>
                  <a:pt x="227" y="279"/>
                  <a:pt x="220" y="294"/>
                  <a:pt x="202" y="30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7" name="Oval 12"/>
          <p:cNvSpPr>
            <a:spLocks noChangeArrowheads="1"/>
          </p:cNvSpPr>
          <p:nvPr/>
        </p:nvSpPr>
        <p:spPr bwMode="auto">
          <a:xfrm>
            <a:off x="3541205" y="3020650"/>
            <a:ext cx="1694464" cy="1694462"/>
          </a:xfrm>
          <a:prstGeom prst="ellipse">
            <a:avLst/>
          </a:prstGeom>
          <a:solidFill>
            <a:schemeClr val="accent3">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25"/>
          <p:cNvSpPr>
            <a:spLocks/>
          </p:cNvSpPr>
          <p:nvPr/>
        </p:nvSpPr>
        <p:spPr bwMode="auto">
          <a:xfrm>
            <a:off x="4203266" y="3293783"/>
            <a:ext cx="370342" cy="467672"/>
          </a:xfrm>
          <a:custGeom>
            <a:avLst/>
            <a:gdLst>
              <a:gd name="T0" fmla="*/ 295 w 520"/>
              <a:gd name="T1" fmla="*/ 481 h 657"/>
              <a:gd name="T2" fmla="*/ 208 w 520"/>
              <a:gd name="T3" fmla="*/ 439 h 657"/>
              <a:gd name="T4" fmla="*/ 109 w 520"/>
              <a:gd name="T5" fmla="*/ 657 h 657"/>
              <a:gd name="T6" fmla="*/ 159 w 520"/>
              <a:gd name="T7" fmla="*/ 316 h 657"/>
              <a:gd name="T8" fmla="*/ 241 w 520"/>
              <a:gd name="T9" fmla="*/ 159 h 657"/>
              <a:gd name="T10" fmla="*/ 278 w 520"/>
              <a:gd name="T11" fmla="*/ 415 h 657"/>
              <a:gd name="T12" fmla="*/ 377 w 520"/>
              <a:gd name="T13" fmla="*/ 119 h 657"/>
              <a:gd name="T14" fmla="*/ 77 w 520"/>
              <a:gd name="T15" fmla="*/ 279 h 657"/>
              <a:gd name="T16" fmla="*/ 93 w 520"/>
              <a:gd name="T17" fmla="*/ 386 h 657"/>
              <a:gd name="T18" fmla="*/ 2 w 520"/>
              <a:gd name="T19" fmla="*/ 237 h 657"/>
              <a:gd name="T20" fmla="*/ 220 w 520"/>
              <a:gd name="T21" fmla="*/ 16 h 657"/>
              <a:gd name="T22" fmla="*/ 500 w 520"/>
              <a:gd name="T23" fmla="*/ 192 h 657"/>
              <a:gd name="T24" fmla="*/ 295 w 520"/>
              <a:gd name="T25" fmla="*/ 48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0" h="657">
                <a:moveTo>
                  <a:pt x="295" y="481"/>
                </a:moveTo>
                <a:cubicBezTo>
                  <a:pt x="255" y="478"/>
                  <a:pt x="239" y="458"/>
                  <a:pt x="208" y="439"/>
                </a:cubicBezTo>
                <a:cubicBezTo>
                  <a:pt x="192" y="528"/>
                  <a:pt x="171" y="613"/>
                  <a:pt x="109" y="657"/>
                </a:cubicBezTo>
                <a:cubicBezTo>
                  <a:pt x="91" y="523"/>
                  <a:pt x="138" y="422"/>
                  <a:pt x="159" y="316"/>
                </a:cubicBezTo>
                <a:cubicBezTo>
                  <a:pt x="122" y="254"/>
                  <a:pt x="163" y="129"/>
                  <a:pt x="241" y="159"/>
                </a:cubicBezTo>
                <a:cubicBezTo>
                  <a:pt x="337" y="197"/>
                  <a:pt x="159" y="391"/>
                  <a:pt x="278" y="415"/>
                </a:cubicBezTo>
                <a:cubicBezTo>
                  <a:pt x="404" y="440"/>
                  <a:pt x="455" y="197"/>
                  <a:pt x="377" y="119"/>
                </a:cubicBezTo>
                <a:cubicBezTo>
                  <a:pt x="265" y="5"/>
                  <a:pt x="50" y="116"/>
                  <a:pt x="77" y="279"/>
                </a:cubicBezTo>
                <a:cubicBezTo>
                  <a:pt x="83" y="318"/>
                  <a:pt x="124" y="331"/>
                  <a:pt x="93" y="386"/>
                </a:cubicBezTo>
                <a:cubicBezTo>
                  <a:pt x="21" y="370"/>
                  <a:pt x="0" y="313"/>
                  <a:pt x="2" y="237"/>
                </a:cubicBezTo>
                <a:cubicBezTo>
                  <a:pt x="7" y="114"/>
                  <a:pt x="114" y="28"/>
                  <a:pt x="220" y="16"/>
                </a:cubicBezTo>
                <a:cubicBezTo>
                  <a:pt x="356" y="0"/>
                  <a:pt x="483" y="65"/>
                  <a:pt x="500" y="192"/>
                </a:cubicBezTo>
                <a:cubicBezTo>
                  <a:pt x="520" y="336"/>
                  <a:pt x="439" y="491"/>
                  <a:pt x="295" y="4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0" name="Oval 10"/>
          <p:cNvSpPr>
            <a:spLocks noChangeArrowheads="1"/>
          </p:cNvSpPr>
          <p:nvPr/>
        </p:nvSpPr>
        <p:spPr bwMode="auto">
          <a:xfrm>
            <a:off x="4914356" y="1974143"/>
            <a:ext cx="2652000" cy="2651998"/>
          </a:xfrm>
          <a:prstGeom prst="ellipse">
            <a:avLst/>
          </a:prstGeom>
          <a:solidFill>
            <a:schemeClr val="accent4">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27"/>
          <p:cNvSpPr>
            <a:spLocks/>
          </p:cNvSpPr>
          <p:nvPr/>
        </p:nvSpPr>
        <p:spPr bwMode="auto">
          <a:xfrm>
            <a:off x="5986310" y="2342727"/>
            <a:ext cx="508090" cy="67888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Oval 100"/>
          <p:cNvSpPr>
            <a:spLocks noChangeArrowheads="1"/>
          </p:cNvSpPr>
          <p:nvPr/>
        </p:nvSpPr>
        <p:spPr bwMode="invGray">
          <a:xfrm>
            <a:off x="6959013" y="3406003"/>
            <a:ext cx="2401656" cy="2401654"/>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23" name="Group 22"/>
          <p:cNvGrpSpPr/>
          <p:nvPr/>
        </p:nvGrpSpPr>
        <p:grpSpPr>
          <a:xfrm>
            <a:off x="7972259" y="3997734"/>
            <a:ext cx="375163" cy="449937"/>
            <a:chOff x="8071963" y="3061130"/>
            <a:chExt cx="476865" cy="571910"/>
          </a:xfrm>
        </p:grpSpPr>
        <p:sp>
          <p:nvSpPr>
            <p:cNvPr id="24"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5"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6"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7"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8"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9"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32" name="Rectangle 31"/>
          <p:cNvSpPr/>
          <p:nvPr/>
        </p:nvSpPr>
        <p:spPr>
          <a:xfrm>
            <a:off x="7444604" y="4542647"/>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33" name="Rectangle 32"/>
          <p:cNvSpPr/>
          <p:nvPr/>
        </p:nvSpPr>
        <p:spPr>
          <a:xfrm>
            <a:off x="8790294" y="2925526"/>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43" name="Oval 100"/>
          <p:cNvSpPr>
            <a:spLocks noChangeArrowheads="1"/>
          </p:cNvSpPr>
          <p:nvPr/>
        </p:nvSpPr>
        <p:spPr bwMode="invGray">
          <a:xfrm>
            <a:off x="273402" y="1594184"/>
            <a:ext cx="3446324" cy="3446322"/>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1" name="Rectangle 50"/>
          <p:cNvSpPr/>
          <p:nvPr/>
        </p:nvSpPr>
        <p:spPr>
          <a:xfrm>
            <a:off x="457876" y="3068533"/>
            <a:ext cx="3077376" cy="1352678"/>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xxxxxx</a:t>
            </a:r>
            <a:r>
              <a:rPr lang="en-US" sz="1100" dirty="0">
                <a:solidFill>
                  <a:srgbClr val="FFFFFF"/>
                </a:solidFill>
              </a:rPr>
              <a:t> xxx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xx </a:t>
            </a:r>
            <a:r>
              <a:rPr lang="en-US" sz="1100" dirty="0" err="1">
                <a:solidFill>
                  <a:srgbClr val="FFFFFF"/>
                </a:solidFill>
              </a:rPr>
              <a:t>Xxxxx</a:t>
            </a:r>
            <a:r>
              <a:rPr lang="en-US" sz="1100" dirty="0">
                <a:solidFill>
                  <a:srgbClr val="FFFFFF"/>
                </a:solidFill>
              </a:rPr>
              <a:t> xx </a:t>
            </a:r>
            <a:r>
              <a:rPr lang="en-US" sz="1100" dirty="0" err="1">
                <a:solidFill>
                  <a:srgbClr val="FFFFFF"/>
                </a:solidFill>
              </a:rPr>
              <a:t>xxxxx</a:t>
            </a:r>
            <a:r>
              <a:rPr lang="en-US" sz="1100" dirty="0">
                <a:solidFill>
                  <a:srgbClr val="FFFFFF"/>
                </a:solidFill>
              </a:rPr>
              <a:t> x </a:t>
            </a:r>
            <a:r>
              <a:rPr lang="en-US" sz="1100" dirty="0" err="1">
                <a:solidFill>
                  <a:srgbClr val="FFFFFF"/>
                </a:solidFill>
              </a:rPr>
              <a:t>xxxxxxx</a:t>
            </a:r>
            <a:r>
              <a:rPr lang="en-US" sz="1100" dirty="0">
                <a:solidFill>
                  <a:srgbClr val="FFFFFF"/>
                </a:solidFill>
              </a:rPr>
              <a:t> </a:t>
            </a:r>
            <a:br>
              <a:rPr lang="en-US" sz="1100" dirty="0">
                <a:solidFill>
                  <a:srgbClr val="FFFFFF"/>
                </a:solidFill>
              </a:rPr>
            </a:br>
            <a:r>
              <a:rPr lang="en-US" sz="1100" dirty="0">
                <a:solidFill>
                  <a:srgbClr val="FFFFFF"/>
                </a:solidFill>
              </a:rPr>
              <a:t>xx </a:t>
            </a:r>
            <a:r>
              <a:rPr lang="en-US" sz="1100" dirty="0" err="1">
                <a:solidFill>
                  <a:srgbClr val="FFFFFF"/>
                </a:solidFill>
              </a:rPr>
              <a:t>xxxxxx</a:t>
            </a:r>
            <a:r>
              <a:rPr lang="en-US" sz="1100" dirty="0">
                <a:solidFill>
                  <a:srgbClr val="FFFFFF"/>
                </a:solidFill>
              </a:rPr>
              <a:t> xxx x xx </a:t>
            </a: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xxx </a:t>
            </a:r>
            <a:br>
              <a:rPr lang="en-US" sz="1100" dirty="0">
                <a:solidFill>
                  <a:srgbClr val="FFFFFF"/>
                </a:solidFill>
              </a:rPr>
            </a:br>
            <a:r>
              <a:rPr lang="en-US" sz="1100" dirty="0" err="1">
                <a:solidFill>
                  <a:srgbClr val="FFFFFF"/>
                </a:solidFill>
              </a:rPr>
              <a:t>xxxxx</a:t>
            </a:r>
            <a:r>
              <a:rPr lang="en-US" sz="1100" dirty="0">
                <a:solidFill>
                  <a:srgbClr val="FFFFFF"/>
                </a:solidFill>
              </a:rPr>
              <a:t> Xx </a:t>
            </a:r>
            <a:r>
              <a:rPr lang="en-US" sz="1100" dirty="0" err="1">
                <a:solidFill>
                  <a:srgbClr val="FFFFFF"/>
                </a:solidFill>
              </a:rPr>
              <a:t>xxxxx</a:t>
            </a:r>
            <a:r>
              <a:rPr lang="en-US" sz="1100" dirty="0">
                <a:solidFill>
                  <a:srgbClr val="FFFFFF"/>
                </a:solidFill>
              </a:rPr>
              <a:t> xxx </a:t>
            </a:r>
            <a:r>
              <a:rPr lang="en-US" sz="1100" dirty="0" err="1">
                <a:solidFill>
                  <a:srgbClr val="FFFFFF"/>
                </a:solidFill>
              </a:rPr>
              <a:t>xxxxx</a:t>
            </a:r>
            <a:r>
              <a:rPr lang="en-US" sz="1100" dirty="0">
                <a:solidFill>
                  <a:srgbClr val="FFFFFF"/>
                </a:solidFill>
              </a:rPr>
              <a:t> x xxx </a:t>
            </a:r>
            <a:r>
              <a:rPr lang="en-US" sz="1100" dirty="0" err="1">
                <a:solidFill>
                  <a:srgbClr val="FFFFFF"/>
                </a:solidFill>
              </a:rPr>
              <a:t>xxx</a:t>
            </a:r>
            <a:r>
              <a:rPr lang="en-US" sz="1100" dirty="0">
                <a:solidFill>
                  <a:srgbClr val="FFFFFF"/>
                </a:solidFill>
              </a:rPr>
              <a:t> Xx xxx </a:t>
            </a:r>
            <a:r>
              <a:rPr lang="en-US" sz="1100" dirty="0" err="1">
                <a:solidFill>
                  <a:srgbClr val="FFFFFF"/>
                </a:solidFill>
              </a:rPr>
              <a:t>xxx</a:t>
            </a:r>
            <a:r>
              <a:rPr lang="en-US" sz="1100" dirty="0">
                <a:solidFill>
                  <a:srgbClr val="FFFFFF"/>
                </a:solidFill>
              </a:rPr>
              <a:t> </a:t>
            </a:r>
            <a:br>
              <a:rPr lang="en-US" sz="1100" dirty="0">
                <a:solidFill>
                  <a:srgbClr val="FFFFFF"/>
                </a:solidFill>
              </a:rPr>
            </a:br>
            <a:r>
              <a:rPr lang="en-US" sz="1100" dirty="0" err="1">
                <a:solidFill>
                  <a:srgbClr val="FFFFFF"/>
                </a:solidFill>
              </a:rPr>
              <a:t>xxxxxx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xxxxxxxxx</a:t>
            </a:r>
            <a:r>
              <a:rPr lang="en-US" sz="1100" dirty="0">
                <a:solidFill>
                  <a:srgbClr val="FFFFFF"/>
                </a:solidFill>
              </a:rPr>
              <a:t> </a:t>
            </a:r>
            <a:br>
              <a:rPr lang="en-US" sz="1100" dirty="0">
                <a:solidFill>
                  <a:srgbClr val="FFFFFF"/>
                </a:solidFill>
              </a:rPr>
            </a:br>
            <a:r>
              <a:rPr lang="en-US" sz="1100" dirty="0">
                <a:solidFill>
                  <a:srgbClr val="FFFFFF"/>
                </a:solidFill>
              </a:rPr>
              <a:t>x xxx </a:t>
            </a:r>
            <a:r>
              <a:rPr lang="en-US" sz="1100" dirty="0" err="1">
                <a:solidFill>
                  <a:srgbClr val="FFFFFF"/>
                </a:solidFill>
              </a:rPr>
              <a:t>xxx</a:t>
            </a:r>
            <a:r>
              <a:rPr lang="en-US" sz="1100" dirty="0">
                <a:solidFill>
                  <a:srgbClr val="FFFFFF"/>
                </a:solidFill>
              </a:rPr>
              <a:t> x </a:t>
            </a:r>
            <a:r>
              <a:rPr lang="en-US" sz="1100" dirty="0" err="1">
                <a:solidFill>
                  <a:srgbClr val="FFFFFF"/>
                </a:solidFill>
              </a:rPr>
              <a:t>xxxxx</a:t>
            </a:r>
            <a:r>
              <a:rPr lang="en-US" sz="1100" dirty="0">
                <a:solidFill>
                  <a:srgbClr val="FFFFFF"/>
                </a:solidFill>
              </a:rPr>
              <a:t> x xx </a:t>
            </a:r>
            <a:br>
              <a:rPr lang="en-US" sz="1100" dirty="0">
                <a:solidFill>
                  <a:srgbClr val="FFFFFF"/>
                </a:solidFill>
              </a:rPr>
            </a:br>
            <a:r>
              <a:rPr lang="en-US" sz="1100" dirty="0">
                <a:solidFill>
                  <a:srgbClr val="FFFFFF"/>
                </a:solidFill>
              </a:rPr>
              <a:t>x </a:t>
            </a:r>
            <a:r>
              <a:rPr lang="en-US" sz="1100" dirty="0" err="1">
                <a:solidFill>
                  <a:srgbClr val="FFFFFF"/>
                </a:solidFill>
              </a:rPr>
              <a:t>xxxxx</a:t>
            </a:r>
            <a:r>
              <a:rPr lang="en-US" sz="1100" dirty="0">
                <a:solidFill>
                  <a:srgbClr val="FFFFFF"/>
                </a:solidFill>
              </a:rPr>
              <a:t> x xxx xx </a:t>
            </a:r>
          </a:p>
        </p:txBody>
      </p:sp>
      <p:sp>
        <p:nvSpPr>
          <p:cNvPr id="9" name="Freeform 21"/>
          <p:cNvSpPr>
            <a:spLocks/>
          </p:cNvSpPr>
          <p:nvPr/>
        </p:nvSpPr>
        <p:spPr bwMode="auto">
          <a:xfrm>
            <a:off x="1790720" y="2132129"/>
            <a:ext cx="411686" cy="882096"/>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Rectangle 52"/>
          <p:cNvSpPr/>
          <p:nvPr/>
        </p:nvSpPr>
        <p:spPr>
          <a:xfrm>
            <a:off x="3673199" y="3794895"/>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54" name="Rectangle 53"/>
          <p:cNvSpPr/>
          <p:nvPr/>
        </p:nvSpPr>
        <p:spPr>
          <a:xfrm>
            <a:off x="5150257" y="3168727"/>
            <a:ext cx="2180198" cy="1047979"/>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 Xx x </a:t>
            </a:r>
            <a:r>
              <a:rPr lang="en-US" sz="1100" dirty="0" err="1">
                <a:solidFill>
                  <a:srgbClr val="FFFFFF"/>
                </a:solidFill>
              </a:rPr>
              <a:t>xxxxxx</a:t>
            </a:r>
            <a:r>
              <a:rPr lang="en-US" sz="1100" dirty="0">
                <a:solidFill>
                  <a:srgbClr val="FFFFFF"/>
                </a:solidFill>
              </a:rPr>
              <a:t> </a:t>
            </a:r>
            <a:r>
              <a:rPr lang="en-US" sz="1100" dirty="0" err="1">
                <a:solidFill>
                  <a:srgbClr val="FFFFFF"/>
                </a:solidFill>
              </a:rPr>
              <a:t>xxxx</a:t>
            </a:r>
            <a:r>
              <a:rPr lang="en-US" sz="1100" dirty="0">
                <a:solidFill>
                  <a:srgbClr val="FFFFFF"/>
                </a:solidFill>
              </a:rPr>
              <a:t> xx xxx </a:t>
            </a:r>
            <a:br>
              <a:rPr lang="en-US" sz="1100" dirty="0">
                <a:solidFill>
                  <a:srgbClr val="FFFFFF"/>
                </a:solidFill>
              </a:rPr>
            </a:br>
            <a:r>
              <a:rPr lang="en-US" sz="1100" dirty="0" err="1">
                <a:solidFill>
                  <a:srgbClr val="FFFFFF"/>
                </a:solidFill>
              </a:rPr>
              <a:t>xxxxxxxxx</a:t>
            </a:r>
            <a:r>
              <a:rPr lang="en-US" sz="1100" dirty="0">
                <a:solidFill>
                  <a:srgbClr val="FFFFFF"/>
                </a:solidFill>
              </a:rPr>
              <a:t> xx </a:t>
            </a:r>
            <a:r>
              <a:rPr lang="en-US" sz="1100" dirty="0" err="1">
                <a:solidFill>
                  <a:srgbClr val="FFFFFF"/>
                </a:solidFill>
              </a:rPr>
              <a:t>xx</a:t>
            </a:r>
            <a:r>
              <a:rPr lang="en-US" sz="1100" dirty="0">
                <a:solidFill>
                  <a:srgbClr val="FFFFFF"/>
                </a:solidFill>
              </a:rPr>
              <a:t> xxx </a:t>
            </a:r>
            <a:r>
              <a:rPr lang="en-US" sz="1100" dirty="0" err="1">
                <a:solidFill>
                  <a:srgbClr val="FFFFFF"/>
                </a:solidFill>
              </a:rPr>
              <a:t>xxx</a:t>
            </a:r>
            <a:r>
              <a:rPr lang="en-US" sz="1100" dirty="0">
                <a:solidFill>
                  <a:srgbClr val="FFFFFF"/>
                </a:solidFill>
              </a:rPr>
              <a:t> x xx </a:t>
            </a:r>
            <a:br>
              <a:rPr lang="en-US" sz="1100" dirty="0">
                <a:solidFill>
                  <a:srgbClr val="FFFFFF"/>
                </a:solidFill>
              </a:rPr>
            </a:br>
            <a:r>
              <a:rPr lang="en-US" sz="1100" dirty="0">
                <a:solidFill>
                  <a:srgbClr val="FFFFFF"/>
                </a:solidFill>
              </a:rPr>
              <a:t>Xxx x </a:t>
            </a:r>
            <a:r>
              <a:rPr lang="en-US" sz="1100" dirty="0" err="1">
                <a:solidFill>
                  <a:srgbClr val="FFFFFF"/>
                </a:solidFill>
              </a:rPr>
              <a:t>xxxx</a:t>
            </a:r>
            <a:r>
              <a:rPr lang="en-US" sz="1100" dirty="0">
                <a:solidFill>
                  <a:srgbClr val="FFFFFF"/>
                </a:solidFill>
              </a:rPr>
              <a:t> xx </a:t>
            </a:r>
          </a:p>
          <a:p>
            <a:pPr algn="ctr">
              <a:lnSpc>
                <a:spcPct val="90000"/>
              </a:lnSpc>
            </a:pPr>
            <a:endParaRPr lang="en-US" sz="1100" dirty="0">
              <a:solidFill>
                <a:srgbClr val="FFFFFF"/>
              </a:solidFill>
            </a:endParaRPr>
          </a:p>
        </p:txBody>
      </p:sp>
      <p:sp>
        <p:nvSpPr>
          <p:cNvPr id="55" name="Rectangle 54"/>
          <p:cNvSpPr/>
          <p:nvPr/>
        </p:nvSpPr>
        <p:spPr>
          <a:xfrm>
            <a:off x="2829426" y="4950304"/>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56" name="Rectangle 55"/>
          <p:cNvSpPr/>
          <p:nvPr/>
        </p:nvSpPr>
        <p:spPr>
          <a:xfrm>
            <a:off x="10227031" y="3549831"/>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62" name="Oval 13"/>
          <p:cNvSpPr>
            <a:spLocks noChangeArrowheads="1"/>
          </p:cNvSpPr>
          <p:nvPr/>
        </p:nvSpPr>
        <p:spPr bwMode="auto">
          <a:xfrm>
            <a:off x="3511130" y="1717306"/>
            <a:ext cx="692136" cy="692136"/>
          </a:xfrm>
          <a:prstGeom prst="ellipse">
            <a:avLst/>
          </a:prstGeom>
          <a:solidFill>
            <a:schemeClr val="accent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3" name="Oval 9"/>
          <p:cNvSpPr>
            <a:spLocks noChangeArrowheads="1"/>
          </p:cNvSpPr>
          <p:nvPr/>
        </p:nvSpPr>
        <p:spPr bwMode="auto">
          <a:xfrm>
            <a:off x="8824449" y="5065782"/>
            <a:ext cx="653394" cy="653394"/>
          </a:xfrm>
          <a:prstGeom prst="ellipse">
            <a:avLst/>
          </a:prstGeom>
          <a:solidFill>
            <a:schemeClr val="accent6">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4" name="Oval 6"/>
          <p:cNvSpPr>
            <a:spLocks noChangeArrowheads="1"/>
          </p:cNvSpPr>
          <p:nvPr/>
        </p:nvSpPr>
        <p:spPr bwMode="auto">
          <a:xfrm>
            <a:off x="10227031" y="4177838"/>
            <a:ext cx="537274" cy="537274"/>
          </a:xfrm>
          <a:prstGeom prst="ellipse">
            <a:avLst/>
          </a:prstGeom>
          <a:solidFill>
            <a:schemeClr val="bg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5" name="Oval 12"/>
          <p:cNvSpPr>
            <a:spLocks noChangeArrowheads="1"/>
          </p:cNvSpPr>
          <p:nvPr/>
        </p:nvSpPr>
        <p:spPr bwMode="auto">
          <a:xfrm>
            <a:off x="4119800" y="5029507"/>
            <a:ext cx="537274" cy="537274"/>
          </a:xfrm>
          <a:prstGeom prst="ellipse">
            <a:avLst/>
          </a:prstGeom>
          <a:solidFill>
            <a:schemeClr val="accent3">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6" name="Oval 10"/>
          <p:cNvSpPr>
            <a:spLocks noChangeArrowheads="1"/>
          </p:cNvSpPr>
          <p:nvPr/>
        </p:nvSpPr>
        <p:spPr bwMode="auto">
          <a:xfrm>
            <a:off x="5326914" y="4528715"/>
            <a:ext cx="537274" cy="537274"/>
          </a:xfrm>
          <a:prstGeom prst="ellipse">
            <a:avLst/>
          </a:prstGeom>
          <a:solidFill>
            <a:schemeClr val="accent4">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7" name="Oval 100"/>
          <p:cNvSpPr>
            <a:spLocks noChangeArrowheads="1"/>
          </p:cNvSpPr>
          <p:nvPr/>
        </p:nvSpPr>
        <p:spPr bwMode="invGray">
          <a:xfrm>
            <a:off x="6867569" y="5170366"/>
            <a:ext cx="537274" cy="537274"/>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68" name="Oval 100"/>
          <p:cNvSpPr>
            <a:spLocks noChangeArrowheads="1"/>
          </p:cNvSpPr>
          <p:nvPr/>
        </p:nvSpPr>
        <p:spPr bwMode="invGray">
          <a:xfrm>
            <a:off x="745503" y="4646604"/>
            <a:ext cx="537274" cy="537274"/>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69" name="Oval 100"/>
          <p:cNvSpPr>
            <a:spLocks noChangeArrowheads="1"/>
          </p:cNvSpPr>
          <p:nvPr/>
        </p:nvSpPr>
        <p:spPr bwMode="invGray">
          <a:xfrm>
            <a:off x="2341108" y="5461174"/>
            <a:ext cx="319542" cy="319542"/>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70" name="Oval 100"/>
          <p:cNvSpPr>
            <a:spLocks noChangeArrowheads="1"/>
          </p:cNvSpPr>
          <p:nvPr/>
        </p:nvSpPr>
        <p:spPr bwMode="invGray">
          <a:xfrm>
            <a:off x="7202482" y="2352144"/>
            <a:ext cx="225286" cy="225286"/>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Tree>
    <p:extLst>
      <p:ext uri="{BB962C8B-B14F-4D97-AF65-F5344CB8AC3E}">
        <p14:creationId xmlns:p14="http://schemas.microsoft.com/office/powerpoint/2010/main" val="143598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
                                        <p:tgtEl>
                                          <p:spTgt spid="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200" fill="hold"/>
                                        <p:tgtEl>
                                          <p:spTgt spid="43"/>
                                        </p:tgtEl>
                                        <p:attrNameLst>
                                          <p:attrName>ppt_w</p:attrName>
                                        </p:attrNameLst>
                                      </p:cBhvr>
                                      <p:tavLst>
                                        <p:tav tm="0">
                                          <p:val>
                                            <p:fltVal val="0"/>
                                          </p:val>
                                        </p:tav>
                                        <p:tav tm="100000">
                                          <p:val>
                                            <p:strVal val="#ppt_w"/>
                                          </p:val>
                                        </p:tav>
                                      </p:tavLst>
                                    </p:anim>
                                    <p:anim calcmode="lin" valueType="num">
                                      <p:cBhvr>
                                        <p:cTn id="14" dur="200" fill="hold"/>
                                        <p:tgtEl>
                                          <p:spTgt spid="43"/>
                                        </p:tgtEl>
                                        <p:attrNameLst>
                                          <p:attrName>ppt_h</p:attrName>
                                        </p:attrNameLst>
                                      </p:cBhvr>
                                      <p:tavLst>
                                        <p:tav tm="0">
                                          <p:val>
                                            <p:fltVal val="0"/>
                                          </p:val>
                                        </p:tav>
                                        <p:tav tm="100000">
                                          <p:val>
                                            <p:strVal val="#ppt_h"/>
                                          </p:val>
                                        </p:tav>
                                      </p:tavLst>
                                    </p:anim>
                                    <p:animEffect transition="in" filter="fade">
                                      <p:cBhvr>
                                        <p:cTn id="15" dur="200"/>
                                        <p:tgtEl>
                                          <p:spTgt spid="43"/>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00"/>
                                        <p:tgtEl>
                                          <p:spTgt spid="6"/>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55"/>
                                        </p:tgtEl>
                                        <p:attrNameLst>
                                          <p:attrName>style.visibility</p:attrName>
                                        </p:attrNameLst>
                                      </p:cBhvr>
                                      <p:to>
                                        <p:strVal val="visible"/>
                                      </p:to>
                                    </p:set>
                                    <p:animEffect transition="in" filter="fade">
                                      <p:cBhvr>
                                        <p:cTn id="21" dur="200"/>
                                        <p:tgtEl>
                                          <p:spTgt spid="55"/>
                                        </p:tgtEl>
                                      </p:cBhvr>
                                    </p:animEffect>
                                  </p:childTnLst>
                                </p:cTn>
                              </p:par>
                              <p:par>
                                <p:cTn id="22" presetID="53" presetClass="entr" presetSubtype="16" fill="hold" grpId="0" nodeType="withEffect">
                                  <p:stCondLst>
                                    <p:cond delay="200"/>
                                  </p:stCondLst>
                                  <p:childTnLst>
                                    <p:set>
                                      <p:cBhvr>
                                        <p:cTn id="23" dur="1" fill="hold">
                                          <p:stCondLst>
                                            <p:cond delay="0"/>
                                          </p:stCondLst>
                                        </p:cTn>
                                        <p:tgtEl>
                                          <p:spTgt spid="5"/>
                                        </p:tgtEl>
                                        <p:attrNameLst>
                                          <p:attrName>style.visibility</p:attrName>
                                        </p:attrNameLst>
                                      </p:cBhvr>
                                      <p:to>
                                        <p:strVal val="visible"/>
                                      </p:to>
                                    </p:set>
                                    <p:anim calcmode="lin" valueType="num">
                                      <p:cBhvr>
                                        <p:cTn id="24" dur="200" fill="hold"/>
                                        <p:tgtEl>
                                          <p:spTgt spid="5"/>
                                        </p:tgtEl>
                                        <p:attrNameLst>
                                          <p:attrName>ppt_w</p:attrName>
                                        </p:attrNameLst>
                                      </p:cBhvr>
                                      <p:tavLst>
                                        <p:tav tm="0">
                                          <p:val>
                                            <p:fltVal val="0"/>
                                          </p:val>
                                        </p:tav>
                                        <p:tav tm="100000">
                                          <p:val>
                                            <p:strVal val="#ppt_w"/>
                                          </p:val>
                                        </p:tav>
                                      </p:tavLst>
                                    </p:anim>
                                    <p:anim calcmode="lin" valueType="num">
                                      <p:cBhvr>
                                        <p:cTn id="25" dur="200" fill="hold"/>
                                        <p:tgtEl>
                                          <p:spTgt spid="5"/>
                                        </p:tgtEl>
                                        <p:attrNameLst>
                                          <p:attrName>ppt_h</p:attrName>
                                        </p:attrNameLst>
                                      </p:cBhvr>
                                      <p:tavLst>
                                        <p:tav tm="0">
                                          <p:val>
                                            <p:fltVal val="0"/>
                                          </p:val>
                                        </p:tav>
                                        <p:tav tm="100000">
                                          <p:val>
                                            <p:strVal val="#ppt_h"/>
                                          </p:val>
                                        </p:tav>
                                      </p:tavLst>
                                    </p:anim>
                                    <p:animEffect transition="in" filter="fade">
                                      <p:cBhvr>
                                        <p:cTn id="26" dur="200"/>
                                        <p:tgtEl>
                                          <p:spTgt spid="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00"/>
                                        <p:tgtEl>
                                          <p:spTgt spid="18"/>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par>
                                <p:cTn id="33" presetID="53" presetClass="entr" presetSubtype="16" fill="hold" grpId="0" nodeType="withEffect">
                                  <p:stCondLst>
                                    <p:cond delay="300"/>
                                  </p:stCondLst>
                                  <p:childTnLst>
                                    <p:set>
                                      <p:cBhvr>
                                        <p:cTn id="34" dur="1" fill="hold">
                                          <p:stCondLst>
                                            <p:cond delay="0"/>
                                          </p:stCondLst>
                                        </p:cTn>
                                        <p:tgtEl>
                                          <p:spTgt spid="17"/>
                                        </p:tgtEl>
                                        <p:attrNameLst>
                                          <p:attrName>style.visibility</p:attrName>
                                        </p:attrNameLst>
                                      </p:cBhvr>
                                      <p:to>
                                        <p:strVal val="visible"/>
                                      </p:to>
                                    </p:set>
                                    <p:anim calcmode="lin" valueType="num">
                                      <p:cBhvr>
                                        <p:cTn id="35" dur="200" fill="hold"/>
                                        <p:tgtEl>
                                          <p:spTgt spid="17"/>
                                        </p:tgtEl>
                                        <p:attrNameLst>
                                          <p:attrName>ppt_w</p:attrName>
                                        </p:attrNameLst>
                                      </p:cBhvr>
                                      <p:tavLst>
                                        <p:tav tm="0">
                                          <p:val>
                                            <p:fltVal val="0"/>
                                          </p:val>
                                        </p:tav>
                                        <p:tav tm="100000">
                                          <p:val>
                                            <p:strVal val="#ppt_w"/>
                                          </p:val>
                                        </p:tav>
                                      </p:tavLst>
                                    </p:anim>
                                    <p:anim calcmode="lin" valueType="num">
                                      <p:cBhvr>
                                        <p:cTn id="36" dur="200" fill="hold"/>
                                        <p:tgtEl>
                                          <p:spTgt spid="17"/>
                                        </p:tgtEl>
                                        <p:attrNameLst>
                                          <p:attrName>ppt_h</p:attrName>
                                        </p:attrNameLst>
                                      </p:cBhvr>
                                      <p:tavLst>
                                        <p:tav tm="0">
                                          <p:val>
                                            <p:fltVal val="0"/>
                                          </p:val>
                                        </p:tav>
                                        <p:tav tm="100000">
                                          <p:val>
                                            <p:strVal val="#ppt_h"/>
                                          </p:val>
                                        </p:tav>
                                      </p:tavLst>
                                    </p:anim>
                                    <p:animEffect transition="in" filter="fade">
                                      <p:cBhvr>
                                        <p:cTn id="37" dur="200"/>
                                        <p:tgtEl>
                                          <p:spTgt spid="17"/>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200"/>
                                        <p:tgtEl>
                                          <p:spTgt spid="54"/>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200"/>
                                        <p:tgtEl>
                                          <p:spTgt spid="21"/>
                                        </p:tgtEl>
                                      </p:cBhvr>
                                    </p:animEffect>
                                  </p:childTnLst>
                                </p:cTn>
                              </p:par>
                              <p:par>
                                <p:cTn id="44" presetID="53" presetClass="entr" presetSubtype="16" fill="hold" grpId="0" nodeType="withEffect">
                                  <p:stCondLst>
                                    <p:cond delay="400"/>
                                  </p:stCondLst>
                                  <p:childTnLst>
                                    <p:set>
                                      <p:cBhvr>
                                        <p:cTn id="45" dur="1" fill="hold">
                                          <p:stCondLst>
                                            <p:cond delay="0"/>
                                          </p:stCondLst>
                                        </p:cTn>
                                        <p:tgtEl>
                                          <p:spTgt spid="20"/>
                                        </p:tgtEl>
                                        <p:attrNameLst>
                                          <p:attrName>style.visibility</p:attrName>
                                        </p:attrNameLst>
                                      </p:cBhvr>
                                      <p:to>
                                        <p:strVal val="visible"/>
                                      </p:to>
                                    </p:set>
                                    <p:anim calcmode="lin" valueType="num">
                                      <p:cBhvr>
                                        <p:cTn id="46" dur="200" fill="hold"/>
                                        <p:tgtEl>
                                          <p:spTgt spid="20"/>
                                        </p:tgtEl>
                                        <p:attrNameLst>
                                          <p:attrName>ppt_w</p:attrName>
                                        </p:attrNameLst>
                                      </p:cBhvr>
                                      <p:tavLst>
                                        <p:tav tm="0">
                                          <p:val>
                                            <p:fltVal val="0"/>
                                          </p:val>
                                        </p:tav>
                                        <p:tav tm="100000">
                                          <p:val>
                                            <p:strVal val="#ppt_w"/>
                                          </p:val>
                                        </p:tav>
                                      </p:tavLst>
                                    </p:anim>
                                    <p:anim calcmode="lin" valueType="num">
                                      <p:cBhvr>
                                        <p:cTn id="47" dur="200" fill="hold"/>
                                        <p:tgtEl>
                                          <p:spTgt spid="20"/>
                                        </p:tgtEl>
                                        <p:attrNameLst>
                                          <p:attrName>ppt_h</p:attrName>
                                        </p:attrNameLst>
                                      </p:cBhvr>
                                      <p:tavLst>
                                        <p:tav tm="0">
                                          <p:val>
                                            <p:fltVal val="0"/>
                                          </p:val>
                                        </p:tav>
                                        <p:tav tm="100000">
                                          <p:val>
                                            <p:strVal val="#ppt_h"/>
                                          </p:val>
                                        </p:tav>
                                      </p:tavLst>
                                    </p:anim>
                                    <p:animEffect transition="in" filter="fade">
                                      <p:cBhvr>
                                        <p:cTn id="48" dur="200"/>
                                        <p:tgtEl>
                                          <p:spTgt spid="20"/>
                                        </p:tgtEl>
                                      </p:cBhvr>
                                    </p:animEffect>
                                  </p:childTnLst>
                                </p:cTn>
                              </p:par>
                              <p:par>
                                <p:cTn id="49" presetID="10" presetClass="entr" presetSubtype="0" fill="hold" nodeType="withEffect">
                                  <p:stCondLst>
                                    <p:cond delay="60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200"/>
                                        <p:tgtEl>
                                          <p:spTgt spid="23"/>
                                        </p:tgtEl>
                                      </p:cBhvr>
                                    </p:animEffect>
                                  </p:childTnLst>
                                </p:cTn>
                              </p:par>
                              <p:par>
                                <p:cTn id="52" presetID="10" presetClass="entr" presetSubtype="0" fill="hold" grpId="0" nodeType="withEffect">
                                  <p:stCondLst>
                                    <p:cond delay="6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
                                        <p:tgtEl>
                                          <p:spTgt spid="32"/>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 calcmode="lin" valueType="num">
                                      <p:cBhvr>
                                        <p:cTn id="57" dur="200" fill="hold"/>
                                        <p:tgtEl>
                                          <p:spTgt spid="22"/>
                                        </p:tgtEl>
                                        <p:attrNameLst>
                                          <p:attrName>ppt_w</p:attrName>
                                        </p:attrNameLst>
                                      </p:cBhvr>
                                      <p:tavLst>
                                        <p:tav tm="0">
                                          <p:val>
                                            <p:fltVal val="0"/>
                                          </p:val>
                                        </p:tav>
                                        <p:tav tm="100000">
                                          <p:val>
                                            <p:strVal val="#ppt_w"/>
                                          </p:val>
                                        </p:tav>
                                      </p:tavLst>
                                    </p:anim>
                                    <p:anim calcmode="lin" valueType="num">
                                      <p:cBhvr>
                                        <p:cTn id="58" dur="200" fill="hold"/>
                                        <p:tgtEl>
                                          <p:spTgt spid="22"/>
                                        </p:tgtEl>
                                        <p:attrNameLst>
                                          <p:attrName>ppt_h</p:attrName>
                                        </p:attrNameLst>
                                      </p:cBhvr>
                                      <p:tavLst>
                                        <p:tav tm="0">
                                          <p:val>
                                            <p:fltVal val="0"/>
                                          </p:val>
                                        </p:tav>
                                        <p:tav tm="100000">
                                          <p:val>
                                            <p:strVal val="#ppt_h"/>
                                          </p:val>
                                        </p:tav>
                                      </p:tavLst>
                                    </p:anim>
                                    <p:animEffect transition="in" filter="fade">
                                      <p:cBhvr>
                                        <p:cTn id="59" dur="200"/>
                                        <p:tgtEl>
                                          <p:spTgt spid="22"/>
                                        </p:tgtEl>
                                      </p:cBhvr>
                                    </p:animEffect>
                                  </p:childTnLst>
                                </p:cTn>
                              </p:par>
                              <p:par>
                                <p:cTn id="60" presetID="10" presetClass="entr" presetSubtype="0" fill="hold" grpId="0" nodeType="withEffect">
                                  <p:stCondLst>
                                    <p:cond delay="70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200"/>
                                        <p:tgtEl>
                                          <p:spTgt spid="12"/>
                                        </p:tgtEl>
                                      </p:cBhvr>
                                    </p:animEffect>
                                  </p:childTnLst>
                                </p:cTn>
                              </p:par>
                              <p:par>
                                <p:cTn id="63" presetID="10" presetClass="entr" presetSubtype="0" fill="hold" grpId="0" nodeType="withEffect">
                                  <p:stCondLst>
                                    <p:cond delay="70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200"/>
                                        <p:tgtEl>
                                          <p:spTgt spid="33"/>
                                        </p:tgtEl>
                                      </p:cBhvr>
                                    </p:animEffect>
                                  </p:childTnLst>
                                </p:cTn>
                              </p:par>
                              <p:par>
                                <p:cTn id="66" presetID="53" presetClass="entr" presetSubtype="16" fill="hold" grpId="0" nodeType="withEffect">
                                  <p:stCondLst>
                                    <p:cond delay="600"/>
                                  </p:stCondLst>
                                  <p:childTnLst>
                                    <p:set>
                                      <p:cBhvr>
                                        <p:cTn id="67" dur="1" fill="hold">
                                          <p:stCondLst>
                                            <p:cond delay="0"/>
                                          </p:stCondLst>
                                        </p:cTn>
                                        <p:tgtEl>
                                          <p:spTgt spid="11"/>
                                        </p:tgtEl>
                                        <p:attrNameLst>
                                          <p:attrName>style.visibility</p:attrName>
                                        </p:attrNameLst>
                                      </p:cBhvr>
                                      <p:to>
                                        <p:strVal val="visible"/>
                                      </p:to>
                                    </p:set>
                                    <p:anim calcmode="lin" valueType="num">
                                      <p:cBhvr>
                                        <p:cTn id="68" dur="200" fill="hold"/>
                                        <p:tgtEl>
                                          <p:spTgt spid="11"/>
                                        </p:tgtEl>
                                        <p:attrNameLst>
                                          <p:attrName>ppt_w</p:attrName>
                                        </p:attrNameLst>
                                      </p:cBhvr>
                                      <p:tavLst>
                                        <p:tav tm="0">
                                          <p:val>
                                            <p:fltVal val="0"/>
                                          </p:val>
                                        </p:tav>
                                        <p:tav tm="100000">
                                          <p:val>
                                            <p:strVal val="#ppt_w"/>
                                          </p:val>
                                        </p:tav>
                                      </p:tavLst>
                                    </p:anim>
                                    <p:anim calcmode="lin" valueType="num">
                                      <p:cBhvr>
                                        <p:cTn id="69" dur="200" fill="hold"/>
                                        <p:tgtEl>
                                          <p:spTgt spid="11"/>
                                        </p:tgtEl>
                                        <p:attrNameLst>
                                          <p:attrName>ppt_h</p:attrName>
                                        </p:attrNameLst>
                                      </p:cBhvr>
                                      <p:tavLst>
                                        <p:tav tm="0">
                                          <p:val>
                                            <p:fltVal val="0"/>
                                          </p:val>
                                        </p:tav>
                                        <p:tav tm="100000">
                                          <p:val>
                                            <p:strVal val="#ppt_h"/>
                                          </p:val>
                                        </p:tav>
                                      </p:tavLst>
                                    </p:anim>
                                    <p:animEffect transition="in" filter="fade">
                                      <p:cBhvr>
                                        <p:cTn id="70" dur="200"/>
                                        <p:tgtEl>
                                          <p:spTgt spid="11"/>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5"/>
                                        </p:tgtEl>
                                        <p:attrNameLst>
                                          <p:attrName>style.visibility</p:attrName>
                                        </p:attrNameLst>
                                      </p:cBhvr>
                                      <p:to>
                                        <p:strVal val="visible"/>
                                      </p:to>
                                    </p:set>
                                    <p:animEffect transition="in" filter="fade">
                                      <p:cBhvr>
                                        <p:cTn id="73" dur="200"/>
                                        <p:tgtEl>
                                          <p:spTgt spid="15"/>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56"/>
                                        </p:tgtEl>
                                        <p:attrNameLst>
                                          <p:attrName>style.visibility</p:attrName>
                                        </p:attrNameLst>
                                      </p:cBhvr>
                                      <p:to>
                                        <p:strVal val="visible"/>
                                      </p:to>
                                    </p:set>
                                    <p:animEffect transition="in" filter="fade">
                                      <p:cBhvr>
                                        <p:cTn id="76" dur="200"/>
                                        <p:tgtEl>
                                          <p:spTgt spid="56"/>
                                        </p:tgtEl>
                                      </p:cBhvr>
                                    </p:animEffect>
                                  </p:childTnLst>
                                </p:cTn>
                              </p:par>
                              <p:par>
                                <p:cTn id="77" presetID="53" presetClass="entr" presetSubtype="16" fill="hold" grpId="0" nodeType="withEffect">
                                  <p:stCondLst>
                                    <p:cond delay="700"/>
                                  </p:stCondLst>
                                  <p:childTnLst>
                                    <p:set>
                                      <p:cBhvr>
                                        <p:cTn id="78" dur="1" fill="hold">
                                          <p:stCondLst>
                                            <p:cond delay="0"/>
                                          </p:stCondLst>
                                        </p:cTn>
                                        <p:tgtEl>
                                          <p:spTgt spid="14"/>
                                        </p:tgtEl>
                                        <p:attrNameLst>
                                          <p:attrName>style.visibility</p:attrName>
                                        </p:attrNameLst>
                                      </p:cBhvr>
                                      <p:to>
                                        <p:strVal val="visible"/>
                                      </p:to>
                                    </p:set>
                                    <p:anim calcmode="lin" valueType="num">
                                      <p:cBhvr>
                                        <p:cTn id="79" dur="200" fill="hold"/>
                                        <p:tgtEl>
                                          <p:spTgt spid="14"/>
                                        </p:tgtEl>
                                        <p:attrNameLst>
                                          <p:attrName>ppt_w</p:attrName>
                                        </p:attrNameLst>
                                      </p:cBhvr>
                                      <p:tavLst>
                                        <p:tav tm="0">
                                          <p:val>
                                            <p:fltVal val="0"/>
                                          </p:val>
                                        </p:tav>
                                        <p:tav tm="100000">
                                          <p:val>
                                            <p:strVal val="#ppt_w"/>
                                          </p:val>
                                        </p:tav>
                                      </p:tavLst>
                                    </p:anim>
                                    <p:anim calcmode="lin" valueType="num">
                                      <p:cBhvr>
                                        <p:cTn id="80" dur="200" fill="hold"/>
                                        <p:tgtEl>
                                          <p:spTgt spid="14"/>
                                        </p:tgtEl>
                                        <p:attrNameLst>
                                          <p:attrName>ppt_h</p:attrName>
                                        </p:attrNameLst>
                                      </p:cBhvr>
                                      <p:tavLst>
                                        <p:tav tm="0">
                                          <p:val>
                                            <p:fltVal val="0"/>
                                          </p:val>
                                        </p:tav>
                                        <p:tav tm="100000">
                                          <p:val>
                                            <p:strVal val="#ppt_h"/>
                                          </p:val>
                                        </p:tav>
                                      </p:tavLst>
                                    </p:anim>
                                    <p:animEffect transition="in" filter="fade">
                                      <p:cBhvr>
                                        <p:cTn id="81" dur="200"/>
                                        <p:tgtEl>
                                          <p:spTgt spid="14"/>
                                        </p:tgtEl>
                                      </p:cBhvr>
                                    </p:animEffect>
                                  </p:childTnLst>
                                </p:cTn>
                              </p:par>
                              <p:par>
                                <p:cTn id="82" presetID="10" presetClass="entr" presetSubtype="0" fill="hold" grpId="0" nodeType="withEffect">
                                  <p:stCondLst>
                                    <p:cond delay="10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200"/>
                                        <p:tgtEl>
                                          <p:spTgt spid="68"/>
                                        </p:tgtEl>
                                      </p:cBhvr>
                                    </p:animEffect>
                                  </p:childTnLst>
                                </p:cTn>
                              </p:par>
                              <p:par>
                                <p:cTn id="85" presetID="10" presetClass="entr" presetSubtype="0" fill="hold" grpId="0" nodeType="withEffect">
                                  <p:stCondLst>
                                    <p:cond delay="30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200"/>
                                        <p:tgtEl>
                                          <p:spTgt spid="69"/>
                                        </p:tgtEl>
                                      </p:cBhvr>
                                    </p:animEffect>
                                  </p:childTnLst>
                                </p:cTn>
                              </p:par>
                              <p:par>
                                <p:cTn id="88" presetID="10" presetClass="entr" presetSubtype="0" fill="hold" grpId="0" nodeType="withEffect">
                                  <p:stCondLst>
                                    <p:cond delay="50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200"/>
                                        <p:tgtEl>
                                          <p:spTgt spid="62"/>
                                        </p:tgtEl>
                                      </p:cBhvr>
                                    </p:animEffect>
                                  </p:childTnLst>
                                </p:cTn>
                              </p:par>
                              <p:par>
                                <p:cTn id="91" presetID="10" presetClass="entr" presetSubtype="0" fill="hold" grpId="0" nodeType="withEffect">
                                  <p:stCondLst>
                                    <p:cond delay="60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200"/>
                                        <p:tgtEl>
                                          <p:spTgt spid="65"/>
                                        </p:tgtEl>
                                      </p:cBhvr>
                                    </p:animEffect>
                                  </p:childTnLst>
                                </p:cTn>
                              </p:par>
                              <p:par>
                                <p:cTn id="94" presetID="10" presetClass="entr" presetSubtype="0" fill="hold" grpId="0" nodeType="withEffect">
                                  <p:stCondLst>
                                    <p:cond delay="700"/>
                                  </p:stCondLst>
                                  <p:childTnLst>
                                    <p:set>
                                      <p:cBhvr>
                                        <p:cTn id="95" dur="1" fill="hold">
                                          <p:stCondLst>
                                            <p:cond delay="0"/>
                                          </p:stCondLst>
                                        </p:cTn>
                                        <p:tgtEl>
                                          <p:spTgt spid="66"/>
                                        </p:tgtEl>
                                        <p:attrNameLst>
                                          <p:attrName>style.visibility</p:attrName>
                                        </p:attrNameLst>
                                      </p:cBhvr>
                                      <p:to>
                                        <p:strVal val="visible"/>
                                      </p:to>
                                    </p:set>
                                    <p:animEffect transition="in" filter="fade">
                                      <p:cBhvr>
                                        <p:cTn id="96" dur="200"/>
                                        <p:tgtEl>
                                          <p:spTgt spid="66"/>
                                        </p:tgtEl>
                                      </p:cBhvr>
                                    </p:animEffect>
                                  </p:childTnLst>
                                </p:cTn>
                              </p:par>
                              <p:par>
                                <p:cTn id="97" presetID="10" presetClass="entr" presetSubtype="0" fill="hold" grpId="0" nodeType="withEffect">
                                  <p:stCondLst>
                                    <p:cond delay="80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200"/>
                                        <p:tgtEl>
                                          <p:spTgt spid="67"/>
                                        </p:tgtEl>
                                      </p:cBhvr>
                                    </p:animEffect>
                                  </p:childTnLst>
                                </p:cTn>
                              </p:par>
                              <p:par>
                                <p:cTn id="100" presetID="10" presetClass="entr" presetSubtype="0" fill="hold" grpId="0" nodeType="withEffect">
                                  <p:stCondLst>
                                    <p:cond delay="900"/>
                                  </p:stCondLst>
                                  <p:childTnLst>
                                    <p:set>
                                      <p:cBhvr>
                                        <p:cTn id="101" dur="1" fill="hold">
                                          <p:stCondLst>
                                            <p:cond delay="0"/>
                                          </p:stCondLst>
                                        </p:cTn>
                                        <p:tgtEl>
                                          <p:spTgt spid="70"/>
                                        </p:tgtEl>
                                        <p:attrNameLst>
                                          <p:attrName>style.visibility</p:attrName>
                                        </p:attrNameLst>
                                      </p:cBhvr>
                                      <p:to>
                                        <p:strVal val="visible"/>
                                      </p:to>
                                    </p:set>
                                    <p:animEffect transition="in" filter="fade">
                                      <p:cBhvr>
                                        <p:cTn id="102" dur="200"/>
                                        <p:tgtEl>
                                          <p:spTgt spid="70"/>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63"/>
                                        </p:tgtEl>
                                        <p:attrNameLst>
                                          <p:attrName>style.visibility</p:attrName>
                                        </p:attrNameLst>
                                      </p:cBhvr>
                                      <p:to>
                                        <p:strVal val="visible"/>
                                      </p:to>
                                    </p:set>
                                    <p:animEffect transition="in" filter="fade">
                                      <p:cBhvr>
                                        <p:cTn id="105" dur="200"/>
                                        <p:tgtEl>
                                          <p:spTgt spid="63"/>
                                        </p:tgtEl>
                                      </p:cBhvr>
                                    </p:animEffect>
                                  </p:childTnLst>
                                </p:cTn>
                              </p:par>
                              <p:par>
                                <p:cTn id="106" presetID="10" presetClass="entr" presetSubtype="0" fill="hold" grpId="0" nodeType="withEffect">
                                  <p:stCondLst>
                                    <p:cond delay="900"/>
                                  </p:stCondLst>
                                  <p:childTnLst>
                                    <p:set>
                                      <p:cBhvr>
                                        <p:cTn id="107" dur="1" fill="hold">
                                          <p:stCondLst>
                                            <p:cond delay="0"/>
                                          </p:stCondLst>
                                        </p:cTn>
                                        <p:tgtEl>
                                          <p:spTgt spid="64"/>
                                        </p:tgtEl>
                                        <p:attrNameLst>
                                          <p:attrName>style.visibility</p:attrName>
                                        </p:attrNameLst>
                                      </p:cBhvr>
                                      <p:to>
                                        <p:strVal val="visible"/>
                                      </p:to>
                                    </p:set>
                                    <p:animEffect transition="in" filter="fade">
                                      <p:cBhvr>
                                        <p:cTn id="108" dur="2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1" grpId="0" animBg="1"/>
      <p:bldP spid="12" grpId="0" animBg="1"/>
      <p:bldP spid="14" grpId="0" animBg="1"/>
      <p:bldP spid="15" grpId="0" animBg="1"/>
      <p:bldP spid="17" grpId="0" animBg="1"/>
      <p:bldP spid="18" grpId="0" animBg="1"/>
      <p:bldP spid="20" grpId="0" animBg="1"/>
      <p:bldP spid="21" grpId="0" animBg="1"/>
      <p:bldP spid="22" grpId="0" animBg="1"/>
      <p:bldP spid="32" grpId="0"/>
      <p:bldP spid="33" grpId="0"/>
      <p:bldP spid="43" grpId="0" animBg="1"/>
      <p:bldP spid="51" grpId="0"/>
      <p:bldP spid="9" grpId="0" animBg="1"/>
      <p:bldP spid="53" grpId="0"/>
      <p:bldP spid="54" grpId="0"/>
      <p:bldP spid="55" grpId="0"/>
      <p:bldP spid="56" grpId="0"/>
      <p:bldP spid="62" grpId="0" animBg="1"/>
      <p:bldP spid="63" grpId="0" animBg="1"/>
      <p:bldP spid="64" grpId="0" animBg="1"/>
      <p:bldP spid="65" grpId="0" animBg="1"/>
      <p:bldP spid="66" grpId="0" animBg="1"/>
      <p:bldP spid="67" grpId="0" animBg="1"/>
      <p:bldP spid="68" grpId="0" animBg="1"/>
      <p:bldP spid="69" grpId="0" animBg="1"/>
      <p:bldP spid="7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dirty="0" err="1"/>
              <a:t>Xxxxxxxxxxxx</a:t>
            </a:r>
            <a:r>
              <a:rPr lang="en-US" dirty="0"/>
              <a:t> </a:t>
            </a:r>
            <a:r>
              <a:rPr lang="en-US" dirty="0" err="1"/>
              <a:t>xxxxx</a:t>
            </a:r>
            <a:r>
              <a:rPr lang="en-US" dirty="0"/>
              <a:t> </a:t>
            </a:r>
            <a:r>
              <a:rPr lang="en-US" dirty="0" err="1"/>
              <a:t>xxxxxxxxxxxxxxx</a:t>
            </a:r>
            <a:r>
              <a:rPr lang="en-US" dirty="0"/>
              <a:t> xxx x</a:t>
            </a:r>
          </a:p>
        </p:txBody>
      </p:sp>
      <p:cxnSp>
        <p:nvCxnSpPr>
          <p:cNvPr id="27" name="Straight Connector 26"/>
          <p:cNvCxnSpPr/>
          <p:nvPr/>
        </p:nvCxnSpPr>
        <p:spPr>
          <a:xfrm flipV="1">
            <a:off x="5026679" y="400872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5026679" y="296480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6747850" y="400872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6747850" y="296480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5560736" y="1441244"/>
            <a:ext cx="1070527" cy="1070527"/>
            <a:chOff x="6207756" y="7121636"/>
            <a:chExt cx="837454" cy="837454"/>
          </a:xfrm>
        </p:grpSpPr>
        <p:sp>
          <p:nvSpPr>
            <p:cNvPr id="5" name="Oval 19"/>
            <p:cNvSpPr>
              <a:spLocks noChangeArrowheads="1"/>
            </p:cNvSpPr>
            <p:nvPr/>
          </p:nvSpPr>
          <p:spPr bwMode="auto">
            <a:xfrm>
              <a:off x="6207756"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5"/>
            <p:cNvSpPr>
              <a:spLocks noEditPoints="1"/>
            </p:cNvSpPr>
            <p:nvPr/>
          </p:nvSpPr>
          <p:spPr bwMode="auto">
            <a:xfrm>
              <a:off x="6365307" y="7326026"/>
              <a:ext cx="521359" cy="428673"/>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560736" y="4747425"/>
            <a:ext cx="1070527" cy="1070527"/>
            <a:chOff x="7202762" y="7121636"/>
            <a:chExt cx="837454" cy="837454"/>
          </a:xfrm>
        </p:grpSpPr>
        <p:sp>
          <p:nvSpPr>
            <p:cNvPr id="11" name="Oval 20"/>
            <p:cNvSpPr>
              <a:spLocks noChangeArrowheads="1"/>
            </p:cNvSpPr>
            <p:nvPr/>
          </p:nvSpPr>
          <p:spPr bwMode="auto">
            <a:xfrm>
              <a:off x="7202762"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4045185" y="2209506"/>
            <a:ext cx="1070527" cy="1070527"/>
            <a:chOff x="2679947" y="7121636"/>
            <a:chExt cx="837454" cy="837454"/>
          </a:xfrm>
        </p:grpSpPr>
        <p:sp>
          <p:nvSpPr>
            <p:cNvPr id="3" name="Oval 14"/>
            <p:cNvSpPr>
              <a:spLocks noChangeArrowheads="1"/>
            </p:cNvSpPr>
            <p:nvPr/>
          </p:nvSpPr>
          <p:spPr bwMode="auto">
            <a:xfrm>
              <a:off x="2679947"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22"/>
            <p:cNvSpPr>
              <a:spLocks noEditPoints="1"/>
            </p:cNvSpPr>
            <p:nvPr/>
          </p:nvSpPr>
          <p:spPr bwMode="auto">
            <a:xfrm>
              <a:off x="2845946" y="7349400"/>
              <a:ext cx="505951" cy="38192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7076288" y="3979164"/>
            <a:ext cx="1070527" cy="1070527"/>
            <a:chOff x="3995459" y="7121636"/>
            <a:chExt cx="837454" cy="837454"/>
          </a:xfrm>
        </p:grpSpPr>
        <p:sp>
          <p:nvSpPr>
            <p:cNvPr id="7" name="Oval 18"/>
            <p:cNvSpPr>
              <a:spLocks noChangeArrowheads="1"/>
            </p:cNvSpPr>
            <p:nvPr/>
          </p:nvSpPr>
          <p:spPr bwMode="auto">
            <a:xfrm>
              <a:off x="399545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045185" y="3979164"/>
            <a:ext cx="1070527" cy="1070527"/>
            <a:chOff x="5038007" y="7121636"/>
            <a:chExt cx="837454" cy="837454"/>
          </a:xfrm>
        </p:grpSpPr>
        <p:sp>
          <p:nvSpPr>
            <p:cNvPr id="9" name="Oval 15"/>
            <p:cNvSpPr>
              <a:spLocks noChangeArrowheads="1"/>
            </p:cNvSpPr>
            <p:nvPr/>
          </p:nvSpPr>
          <p:spPr bwMode="auto">
            <a:xfrm>
              <a:off x="5038007"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7076288" y="2209506"/>
            <a:ext cx="1070527" cy="1070527"/>
            <a:chOff x="1536049" y="7121636"/>
            <a:chExt cx="837454" cy="837454"/>
          </a:xfrm>
        </p:grpSpPr>
        <p:sp>
          <p:nvSpPr>
            <p:cNvPr id="13" name="Oval 45"/>
            <p:cNvSpPr>
              <a:spLocks noChangeArrowheads="1"/>
            </p:cNvSpPr>
            <p:nvPr/>
          </p:nvSpPr>
          <p:spPr bwMode="auto">
            <a:xfrm>
              <a:off x="153604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03"/>
            <p:cNvSpPr>
              <a:spLocks noEditPoints="1"/>
            </p:cNvSpPr>
            <p:nvPr/>
          </p:nvSpPr>
          <p:spPr bwMode="auto">
            <a:xfrm>
              <a:off x="1688231" y="7320748"/>
              <a:ext cx="532180" cy="439231"/>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useBgFill="1">
        <p:nvSpPr>
          <p:cNvPr id="25" name="Oval 24"/>
          <p:cNvSpPr/>
          <p:nvPr/>
        </p:nvSpPr>
        <p:spPr>
          <a:xfrm>
            <a:off x="5309630" y="2845087"/>
            <a:ext cx="1572740" cy="156902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800" dirty="0">
                <a:solidFill>
                  <a:schemeClr val="tx1"/>
                </a:solidFill>
              </a:rPr>
              <a:t>XXXX</a:t>
            </a:r>
          </a:p>
          <a:p>
            <a:pPr algn="ctr">
              <a:lnSpc>
                <a:spcPct val="89000"/>
              </a:lnSpc>
            </a:pPr>
            <a:r>
              <a:rPr lang="en-US" sz="1800" dirty="0">
                <a:solidFill>
                  <a:schemeClr val="tx1"/>
                </a:solidFill>
              </a:rPr>
              <a:t>XXX</a:t>
            </a:r>
          </a:p>
        </p:txBody>
      </p:sp>
      <p:cxnSp>
        <p:nvCxnSpPr>
          <p:cNvPr id="42" name="Straight Connector 41"/>
          <p:cNvCxnSpPr>
            <a:stCxn id="11" idx="0"/>
            <a:endCxn id="25" idx="4"/>
          </p:cNvCxnSpPr>
          <p:nvPr/>
        </p:nvCxnSpPr>
        <p:spPr>
          <a:xfrm flipV="1">
            <a:off x="6096000" y="4414109"/>
            <a:ext cx="0" cy="33331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5" idx="4"/>
            <a:endCxn id="25" idx="0"/>
          </p:cNvCxnSpPr>
          <p:nvPr/>
        </p:nvCxnSpPr>
        <p:spPr>
          <a:xfrm>
            <a:off x="6096000" y="2511771"/>
            <a:ext cx="0" cy="33331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6824102" y="1412776"/>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49" name="Rectangle 48"/>
          <p:cNvSpPr/>
          <p:nvPr/>
        </p:nvSpPr>
        <p:spPr>
          <a:xfrm>
            <a:off x="2446408" y="5385055"/>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0" name="Rectangle 49"/>
          <p:cNvSpPr/>
          <p:nvPr/>
        </p:nvSpPr>
        <p:spPr>
          <a:xfrm>
            <a:off x="951991" y="4272878"/>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1" name="Rectangle 50"/>
          <p:cNvSpPr/>
          <p:nvPr/>
        </p:nvSpPr>
        <p:spPr>
          <a:xfrm>
            <a:off x="951991" y="2553921"/>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2" name="Rectangle 51"/>
          <p:cNvSpPr/>
          <p:nvPr/>
        </p:nvSpPr>
        <p:spPr>
          <a:xfrm>
            <a:off x="8301476" y="4272878"/>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3" name="Rectangle 52"/>
          <p:cNvSpPr/>
          <p:nvPr/>
        </p:nvSpPr>
        <p:spPr>
          <a:xfrm>
            <a:off x="8301476" y="2553921"/>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Tree>
    <p:extLst>
      <p:ext uri="{BB962C8B-B14F-4D97-AF65-F5344CB8AC3E}">
        <p14:creationId xmlns:p14="http://schemas.microsoft.com/office/powerpoint/2010/main" val="4755596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556">
                                          <p:cBhvr additive="base">
                                            <p:cTn id="7" dur="900" fill="hold"/>
                                            <p:tgtEl>
                                              <p:spTgt spid="25"/>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900" fill="hold"/>
                                            <p:tgtEl>
                                              <p:spTgt spid="25"/>
                                            </p:tgtEl>
                                            <p:attrNameLst>
                                              <p:attrName>ppt_x</p:attrName>
                                            </p:attrNameLst>
                                          </p:cBhvr>
                                          <p:tavLst>
                                            <p:tav tm="0">
                                              <p:val>
                                                <p:strVal val="#ppt_x"/>
                                              </p:val>
                                            </p:tav>
                                            <p:tav tm="100000">
                                              <p:val>
                                                <p:strVal val="#ppt_x"/>
                                              </p:val>
                                            </p:tav>
                                          </p:tavLst>
                                        </p:anim>
                                        <p:anim calcmode="lin" valueType="num">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a:t>
            </a:r>
            <a:r>
              <a:rPr lang="en-US" dirty="0" err="1"/>
              <a:t>xxxxx</a:t>
            </a:r>
            <a:r>
              <a:rPr lang="en-US" dirty="0"/>
              <a:t> </a:t>
            </a:r>
            <a:r>
              <a:rPr lang="en-US" dirty="0" err="1"/>
              <a:t>xxxx</a:t>
            </a:r>
            <a:r>
              <a:rPr lang="en-US" dirty="0"/>
              <a:t> </a:t>
            </a:r>
            <a:r>
              <a:rPr lang="en-US" dirty="0" err="1"/>
              <a:t>xxxxxxxxxxx</a:t>
            </a:r>
            <a:r>
              <a:rPr lang="en-US" dirty="0"/>
              <a:t> x</a:t>
            </a:r>
          </a:p>
        </p:txBody>
      </p:sp>
      <p:cxnSp>
        <p:nvCxnSpPr>
          <p:cNvPr id="20" name="Straight Connector 19"/>
          <p:cNvCxnSpPr/>
          <p:nvPr/>
        </p:nvCxnSpPr>
        <p:spPr>
          <a:xfrm>
            <a:off x="2351584" y="2109230"/>
            <a:ext cx="3070240" cy="105303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945532" y="3138760"/>
            <a:ext cx="2364098" cy="23477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1597632" y="3664458"/>
            <a:ext cx="3750228" cy="71316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3886704" y="3874322"/>
            <a:ext cx="1567036" cy="80434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838485" y="2313100"/>
            <a:ext cx="689817" cy="58141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5259105" y="4095744"/>
            <a:ext cx="445749" cy="83344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91332" y="4084096"/>
            <a:ext cx="443527" cy="62322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6722169" y="2444010"/>
            <a:ext cx="689693" cy="53140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6825633" y="2140801"/>
            <a:ext cx="4113161" cy="103204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4" idx="6"/>
          </p:cNvCxnSpPr>
          <p:nvPr/>
        </p:nvCxnSpPr>
        <p:spPr>
          <a:xfrm flipV="1">
            <a:off x="6882370" y="3413501"/>
            <a:ext cx="2184883" cy="12452"/>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825633" y="3758922"/>
            <a:ext cx="2798759" cy="110397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5" name="Oval 4"/>
          <p:cNvSpPr/>
          <p:nvPr/>
        </p:nvSpPr>
        <p:spPr>
          <a:xfrm>
            <a:off x="7253846" y="1497163"/>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6" name="Oval 5"/>
          <p:cNvSpPr/>
          <p:nvPr/>
        </p:nvSpPr>
        <p:spPr>
          <a:xfrm>
            <a:off x="4068382" y="1556465"/>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7" name="Oval 6"/>
          <p:cNvSpPr/>
          <p:nvPr/>
        </p:nvSpPr>
        <p:spPr>
          <a:xfrm>
            <a:off x="1513852" y="1448780"/>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8" name="Oval 7"/>
          <p:cNvSpPr/>
          <p:nvPr/>
        </p:nvSpPr>
        <p:spPr>
          <a:xfrm>
            <a:off x="1901416" y="2589025"/>
            <a:ext cx="1044116" cy="1041649"/>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9" name="Oval 8"/>
          <p:cNvSpPr/>
          <p:nvPr/>
        </p:nvSpPr>
        <p:spPr>
          <a:xfrm>
            <a:off x="695400" y="4017442"/>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0" name="Oval 9"/>
          <p:cNvSpPr/>
          <p:nvPr/>
        </p:nvSpPr>
        <p:spPr>
          <a:xfrm>
            <a:off x="4595304" y="488706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1" name="Oval 10"/>
          <p:cNvSpPr/>
          <p:nvPr/>
        </p:nvSpPr>
        <p:spPr>
          <a:xfrm>
            <a:off x="2849112" y="4438372"/>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2" name="Oval 11"/>
          <p:cNvSpPr/>
          <p:nvPr/>
        </p:nvSpPr>
        <p:spPr>
          <a:xfrm>
            <a:off x="9552384" y="4467492"/>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6" name="Oval 15"/>
          <p:cNvSpPr/>
          <p:nvPr/>
        </p:nvSpPr>
        <p:spPr>
          <a:xfrm>
            <a:off x="10938794" y="153316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7" name="Oval 16"/>
          <p:cNvSpPr/>
          <p:nvPr/>
        </p:nvSpPr>
        <p:spPr>
          <a:xfrm>
            <a:off x="9050865" y="2903785"/>
            <a:ext cx="1044116" cy="1041649"/>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8" name="Oval 17"/>
          <p:cNvSpPr/>
          <p:nvPr/>
        </p:nvSpPr>
        <p:spPr>
          <a:xfrm>
            <a:off x="6671933" y="466128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p:nvSpPr>
          <p:cNvPr id="4" name="Oval 3"/>
          <p:cNvSpPr/>
          <p:nvPr/>
        </p:nvSpPr>
        <p:spPr>
          <a:xfrm>
            <a:off x="5309630" y="2641441"/>
            <a:ext cx="1572740" cy="1569023"/>
          </a:xfrm>
          <a:prstGeom prst="ellipse">
            <a:avLst/>
          </a:prstGeom>
          <a:solidFill>
            <a:schemeClr val="accent4"/>
          </a:solidFill>
          <a:ln w="3175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800" dirty="0">
                <a:solidFill>
                  <a:schemeClr val="bg1"/>
                </a:solidFill>
              </a:rPr>
              <a:t>XXXX</a:t>
            </a:r>
          </a:p>
          <a:p>
            <a:pPr algn="ctr">
              <a:lnSpc>
                <a:spcPct val="89000"/>
              </a:lnSpc>
            </a:pPr>
            <a:r>
              <a:rPr lang="en-US" sz="1800" dirty="0">
                <a:solidFill>
                  <a:schemeClr val="bg1"/>
                </a:solidFill>
              </a:rPr>
              <a:t>XXX</a:t>
            </a:r>
          </a:p>
        </p:txBody>
      </p:sp>
    </p:spTree>
    <p:extLst>
      <p:ext uri="{BB962C8B-B14F-4D97-AF65-F5344CB8AC3E}">
        <p14:creationId xmlns:p14="http://schemas.microsoft.com/office/powerpoint/2010/main" val="13184388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Xxxxxxxxxxxxxxxxxxx</a:t>
            </a:r>
            <a:r>
              <a:rPr lang="en-US" dirty="0"/>
              <a:t> </a:t>
            </a:r>
            <a:r>
              <a:rPr lang="en-US" dirty="0" err="1"/>
              <a:t>xxxxxxx</a:t>
            </a:r>
            <a:r>
              <a:rPr lang="en-US" dirty="0"/>
              <a:t> x </a:t>
            </a:r>
            <a:r>
              <a:rPr lang="en-US" dirty="0" err="1"/>
              <a:t>xxxxxxx</a:t>
            </a:r>
            <a:endParaRPr lang="en-US" dirty="0"/>
          </a:p>
        </p:txBody>
      </p:sp>
      <p:sp>
        <p:nvSpPr>
          <p:cNvPr id="4" name="Text Placeholder 3"/>
          <p:cNvSpPr>
            <a:spLocks noGrp="1"/>
          </p:cNvSpPr>
          <p:nvPr>
            <p:ph type="body" sz="quarter" idx="10"/>
          </p:nvPr>
        </p:nvSpPr>
        <p:spPr/>
        <p:txBody>
          <a:bodyPr/>
          <a:lstStyle/>
          <a:p>
            <a:r>
              <a:rPr lang="en-US" dirty="0"/>
              <a:t>X xx </a:t>
            </a:r>
            <a:r>
              <a:rPr lang="en-US" dirty="0" err="1"/>
              <a:t>xxxxxxxxxxxxxxxx</a:t>
            </a:r>
            <a:r>
              <a:rPr lang="en-US" dirty="0"/>
              <a:t> xx </a:t>
            </a:r>
            <a:r>
              <a:rPr lang="en-US" dirty="0" err="1"/>
              <a:t>xxxxxxxx</a:t>
            </a:r>
            <a:r>
              <a:rPr lang="en-US" dirty="0"/>
              <a:t> xx xxx </a:t>
            </a:r>
            <a:r>
              <a:rPr lang="en-US" dirty="0" err="1"/>
              <a:t>xxxxxxx</a:t>
            </a:r>
            <a:r>
              <a:rPr lang="en-US" dirty="0"/>
              <a:t> x xx</a:t>
            </a:r>
          </a:p>
        </p:txBody>
      </p:sp>
      <p:cxnSp>
        <p:nvCxnSpPr>
          <p:cNvPr id="74" name="Straight Connector 73"/>
          <p:cNvCxnSpPr/>
          <p:nvPr/>
        </p:nvCxnSpPr>
        <p:spPr>
          <a:xfrm flipH="1" flipV="1">
            <a:off x="1835174" y="1971056"/>
            <a:ext cx="4571387" cy="1370851"/>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4988261" y="2141407"/>
            <a:ext cx="1418300" cy="114919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flipV="1">
            <a:off x="2840276" y="3210479"/>
            <a:ext cx="3689643" cy="14180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1843039" y="3387347"/>
            <a:ext cx="4686881" cy="112040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5101596" y="3280373"/>
            <a:ext cx="1366069" cy="1348695"/>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6417571" y="2191645"/>
            <a:ext cx="2022577" cy="107532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470976" y="3065215"/>
            <a:ext cx="3297432" cy="20175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6470978" y="3310884"/>
            <a:ext cx="3297430" cy="110720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61" idx="29"/>
          </p:cNvCxnSpPr>
          <p:nvPr/>
        </p:nvCxnSpPr>
        <p:spPr>
          <a:xfrm flipH="1" flipV="1">
            <a:off x="6378521" y="3310883"/>
            <a:ext cx="756253" cy="1221877"/>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grpSp>
        <p:nvGrpSpPr>
          <p:cNvPr id="70" name="Group 69"/>
          <p:cNvGrpSpPr/>
          <p:nvPr/>
        </p:nvGrpSpPr>
        <p:grpSpPr>
          <a:xfrm>
            <a:off x="5788809" y="2649217"/>
            <a:ext cx="1235504" cy="1235504"/>
            <a:chOff x="5788809" y="2940686"/>
            <a:chExt cx="1235504" cy="1235504"/>
          </a:xfrm>
        </p:grpSpPr>
        <p:sp>
          <p:nvSpPr>
            <p:cNvPr id="6" name="Oval 5"/>
            <p:cNvSpPr/>
            <p:nvPr/>
          </p:nvSpPr>
          <p:spPr>
            <a:xfrm>
              <a:off x="5788809" y="2940686"/>
              <a:ext cx="1235504" cy="12355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4" name="Group 4"/>
            <p:cNvGrpSpPr>
              <a:grpSpLocks noChangeAspect="1"/>
            </p:cNvGrpSpPr>
            <p:nvPr/>
          </p:nvGrpSpPr>
          <p:grpSpPr bwMode="auto">
            <a:xfrm>
              <a:off x="6112577" y="3199893"/>
              <a:ext cx="587968" cy="717090"/>
              <a:chOff x="1617" y="935"/>
              <a:chExt cx="255" cy="311"/>
            </a:xfrm>
            <a:solidFill>
              <a:srgbClr val="FFFFFF"/>
            </a:solidFill>
          </p:grpSpPr>
          <p:sp>
            <p:nvSpPr>
              <p:cNvPr id="25"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7" name="Group 66"/>
          <p:cNvGrpSpPr/>
          <p:nvPr/>
        </p:nvGrpSpPr>
        <p:grpSpPr>
          <a:xfrm>
            <a:off x="1390108" y="3999654"/>
            <a:ext cx="943434" cy="943434"/>
            <a:chOff x="1552166" y="3561681"/>
            <a:chExt cx="943434" cy="943434"/>
          </a:xfrm>
        </p:grpSpPr>
        <p:sp>
          <p:nvSpPr>
            <p:cNvPr id="7" name="Oval 6"/>
            <p:cNvSpPr/>
            <p:nvPr/>
          </p:nvSpPr>
          <p:spPr>
            <a:xfrm>
              <a:off x="1552166" y="3561681"/>
              <a:ext cx="943434" cy="9434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9" name="Group 11"/>
            <p:cNvGrpSpPr>
              <a:grpSpLocks noChangeAspect="1"/>
            </p:cNvGrpSpPr>
            <p:nvPr/>
          </p:nvGrpSpPr>
          <p:grpSpPr bwMode="auto">
            <a:xfrm>
              <a:off x="1787515" y="3770533"/>
              <a:ext cx="472738" cy="479062"/>
              <a:chOff x="2926" y="926"/>
              <a:chExt cx="299" cy="303"/>
            </a:xfrm>
            <a:solidFill>
              <a:srgbClr val="FFFFFF"/>
            </a:solidFill>
          </p:grpSpPr>
          <p:sp>
            <p:nvSpPr>
              <p:cNvPr id="30"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9" name="Group 68"/>
          <p:cNvGrpSpPr/>
          <p:nvPr/>
        </p:nvGrpSpPr>
        <p:grpSpPr>
          <a:xfrm>
            <a:off x="4605460" y="1750341"/>
            <a:ext cx="730386" cy="730386"/>
            <a:chOff x="4885909" y="1678654"/>
            <a:chExt cx="730386" cy="730386"/>
          </a:xfrm>
        </p:grpSpPr>
        <p:sp>
          <p:nvSpPr>
            <p:cNvPr id="8" name="Oval 7"/>
            <p:cNvSpPr/>
            <p:nvPr/>
          </p:nvSpPr>
          <p:spPr>
            <a:xfrm>
              <a:off x="4885909" y="1678654"/>
              <a:ext cx="730386" cy="73038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Freeform 26"/>
            <p:cNvSpPr>
              <a:spLocks noEditPoints="1"/>
            </p:cNvSpPr>
            <p:nvPr/>
          </p:nvSpPr>
          <p:spPr bwMode="auto">
            <a:xfrm>
              <a:off x="5063904" y="1860579"/>
              <a:ext cx="374400" cy="366536"/>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p:nvPr/>
        </p:nvGrpSpPr>
        <p:grpSpPr>
          <a:xfrm>
            <a:off x="1448347" y="1592796"/>
            <a:ext cx="730386" cy="730386"/>
            <a:chOff x="1127448" y="1920211"/>
            <a:chExt cx="730386" cy="730386"/>
          </a:xfrm>
        </p:grpSpPr>
        <p:sp>
          <p:nvSpPr>
            <p:cNvPr id="5" name="Oval 4"/>
            <p:cNvSpPr/>
            <p:nvPr/>
          </p:nvSpPr>
          <p:spPr>
            <a:xfrm>
              <a:off x="1127448" y="1920211"/>
              <a:ext cx="730386" cy="73038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3" name="Group 4"/>
            <p:cNvGrpSpPr>
              <a:grpSpLocks noChangeAspect="1"/>
            </p:cNvGrpSpPr>
            <p:nvPr/>
          </p:nvGrpSpPr>
          <p:grpSpPr bwMode="auto">
            <a:xfrm>
              <a:off x="1336514" y="2076417"/>
              <a:ext cx="311474" cy="418444"/>
              <a:chOff x="606" y="1800"/>
              <a:chExt cx="198" cy="266"/>
            </a:xfrm>
            <a:solidFill>
              <a:srgbClr val="FFFFFF"/>
            </a:solidFill>
          </p:grpSpPr>
          <p:sp>
            <p:nvSpPr>
              <p:cNvPr id="44" name="Freeform 43"/>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4"/>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1" name="Group 70"/>
          <p:cNvGrpSpPr/>
          <p:nvPr/>
        </p:nvGrpSpPr>
        <p:grpSpPr>
          <a:xfrm>
            <a:off x="6692182" y="4190772"/>
            <a:ext cx="730386" cy="730386"/>
            <a:chOff x="7234530" y="4377329"/>
            <a:chExt cx="730386" cy="730386"/>
          </a:xfrm>
        </p:grpSpPr>
        <p:sp>
          <p:nvSpPr>
            <p:cNvPr id="9" name="Oval 8"/>
            <p:cNvSpPr/>
            <p:nvPr/>
          </p:nvSpPr>
          <p:spPr>
            <a:xfrm>
              <a:off x="7234530" y="4377329"/>
              <a:ext cx="730386" cy="73038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9" name="Group 22"/>
            <p:cNvGrpSpPr>
              <a:grpSpLocks noChangeAspect="1"/>
            </p:cNvGrpSpPr>
            <p:nvPr/>
          </p:nvGrpSpPr>
          <p:grpSpPr bwMode="auto">
            <a:xfrm>
              <a:off x="7476178" y="4539825"/>
              <a:ext cx="264282" cy="405862"/>
              <a:chOff x="3525" y="1804"/>
              <a:chExt cx="168" cy="258"/>
            </a:xfrm>
            <a:solidFill>
              <a:srgbClr val="FFFFFF"/>
            </a:solidFill>
          </p:grpSpPr>
          <p:sp>
            <p:nvSpPr>
              <p:cNvPr id="60"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2" name="Group 71"/>
          <p:cNvGrpSpPr/>
          <p:nvPr/>
        </p:nvGrpSpPr>
        <p:grpSpPr>
          <a:xfrm>
            <a:off x="9217013" y="3898146"/>
            <a:ext cx="1018418" cy="1018418"/>
            <a:chOff x="10370815" y="3582074"/>
            <a:chExt cx="1018418" cy="1018418"/>
          </a:xfrm>
        </p:grpSpPr>
        <p:sp>
          <p:nvSpPr>
            <p:cNvPr id="11" name="Oval 10"/>
            <p:cNvSpPr/>
            <p:nvPr/>
          </p:nvSpPr>
          <p:spPr>
            <a:xfrm>
              <a:off x="10370815" y="3582074"/>
              <a:ext cx="1018418" cy="1018418"/>
            </a:xfrm>
            <a:prstGeom prst="ellipse">
              <a:avLst/>
            </a:prstGeom>
            <a:solidFill>
              <a:schemeClr val="bg2"/>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Freeform 28"/>
            <p:cNvSpPr>
              <a:spLocks noEditPoints="1"/>
            </p:cNvSpPr>
            <p:nvPr/>
          </p:nvSpPr>
          <p:spPr bwMode="auto">
            <a:xfrm>
              <a:off x="10604039" y="3891913"/>
              <a:ext cx="552754" cy="399210"/>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sp useBgFill="1">
        <p:nvSpPr>
          <p:cNvPr id="63" name="Oval 62"/>
          <p:cNvSpPr/>
          <p:nvPr/>
        </p:nvSpPr>
        <p:spPr>
          <a:xfrm>
            <a:off x="2245102" y="2637758"/>
            <a:ext cx="1091514" cy="1088935"/>
          </a:xfrm>
          <a:prstGeom prst="ellipse">
            <a:avLst/>
          </a:prstGeom>
          <a:ln w="317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800" dirty="0">
                <a:solidFill>
                  <a:schemeClr val="tx1"/>
                </a:solidFill>
              </a:rPr>
              <a:t>50x</a:t>
            </a:r>
          </a:p>
          <a:p>
            <a:pPr algn="ctr">
              <a:lnSpc>
                <a:spcPct val="79000"/>
              </a:lnSpc>
            </a:pPr>
            <a:r>
              <a:rPr lang="en-US" sz="1000" dirty="0" err="1">
                <a:solidFill>
                  <a:schemeClr val="tx1"/>
                </a:solidFill>
              </a:rPr>
              <a:t>Xxxxx</a:t>
            </a:r>
            <a:r>
              <a:rPr lang="en-US" sz="1000" dirty="0">
                <a:solidFill>
                  <a:schemeClr val="tx1"/>
                </a:solidFill>
              </a:rPr>
              <a:t> </a:t>
            </a:r>
            <a:r>
              <a:rPr lang="en-US" sz="1000" dirty="0" err="1">
                <a:solidFill>
                  <a:schemeClr val="tx1"/>
                </a:solidFill>
              </a:rPr>
              <a:t>xxxxx</a:t>
            </a:r>
            <a:endParaRPr lang="en-US" sz="1000" dirty="0">
              <a:solidFill>
                <a:schemeClr val="tx1"/>
              </a:solidFill>
            </a:endParaRPr>
          </a:p>
        </p:txBody>
      </p:sp>
      <p:sp useBgFill="1">
        <p:nvSpPr>
          <p:cNvPr id="64" name="Oval 63"/>
          <p:cNvSpPr/>
          <p:nvPr/>
        </p:nvSpPr>
        <p:spPr>
          <a:xfrm>
            <a:off x="7975954" y="1663095"/>
            <a:ext cx="928388" cy="926196"/>
          </a:xfrm>
          <a:prstGeom prst="ellipse">
            <a:avLst/>
          </a:prstGeom>
          <a:ln w="31750">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000" dirty="0">
                <a:solidFill>
                  <a:schemeClr val="tx1"/>
                </a:solidFill>
              </a:rPr>
              <a:t>28x</a:t>
            </a:r>
          </a:p>
          <a:p>
            <a:pPr algn="ctr">
              <a:lnSpc>
                <a:spcPct val="79000"/>
              </a:lnSpc>
            </a:pPr>
            <a:r>
              <a:rPr lang="en-US" sz="800" dirty="0" err="1">
                <a:solidFill>
                  <a:schemeClr val="tx1"/>
                </a:solidFill>
              </a:rPr>
              <a:t>Xxxxx</a:t>
            </a:r>
            <a:r>
              <a:rPr lang="en-US" sz="800" dirty="0">
                <a:solidFill>
                  <a:schemeClr val="tx1"/>
                </a:solidFill>
              </a:rPr>
              <a:t> </a:t>
            </a:r>
            <a:r>
              <a:rPr lang="en-US" sz="800" dirty="0" err="1">
                <a:solidFill>
                  <a:schemeClr val="tx1"/>
                </a:solidFill>
              </a:rPr>
              <a:t>xxxxx</a:t>
            </a:r>
            <a:endParaRPr lang="en-US" sz="800" dirty="0">
              <a:solidFill>
                <a:schemeClr val="tx1"/>
              </a:solidFill>
            </a:endParaRPr>
          </a:p>
        </p:txBody>
      </p:sp>
      <p:sp useBgFill="1">
        <p:nvSpPr>
          <p:cNvPr id="65" name="Oval 64"/>
          <p:cNvSpPr/>
          <p:nvPr/>
        </p:nvSpPr>
        <p:spPr>
          <a:xfrm>
            <a:off x="9723674" y="2180732"/>
            <a:ext cx="1553926" cy="1550258"/>
          </a:xfrm>
          <a:prstGeom prst="ellipse">
            <a:avLst/>
          </a:prstGeom>
          <a:ln w="317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3600" dirty="0">
                <a:solidFill>
                  <a:schemeClr val="tx1"/>
                </a:solidFill>
              </a:rPr>
              <a:t>44x</a:t>
            </a:r>
          </a:p>
          <a:p>
            <a:pPr algn="ctr">
              <a:lnSpc>
                <a:spcPct val="79000"/>
              </a:lnSpc>
            </a:pPr>
            <a:r>
              <a:rPr lang="en-US" sz="1100" dirty="0" err="1">
                <a:solidFill>
                  <a:schemeClr val="tx1"/>
                </a:solidFill>
              </a:rPr>
              <a:t>Xxxxx</a:t>
            </a:r>
            <a:r>
              <a:rPr lang="en-US" sz="1100" dirty="0">
                <a:solidFill>
                  <a:schemeClr val="tx1"/>
                </a:solidFill>
              </a:rPr>
              <a:t> </a:t>
            </a:r>
            <a:r>
              <a:rPr lang="en-US" sz="1100" dirty="0" err="1">
                <a:solidFill>
                  <a:schemeClr val="tx1"/>
                </a:solidFill>
              </a:rPr>
              <a:t>xxxxx</a:t>
            </a:r>
            <a:endParaRPr lang="en-US" sz="1100" dirty="0">
              <a:solidFill>
                <a:schemeClr val="tx1"/>
              </a:solidFill>
            </a:endParaRPr>
          </a:p>
        </p:txBody>
      </p:sp>
      <p:sp useBgFill="1">
        <p:nvSpPr>
          <p:cNvPr id="66" name="Oval 65"/>
          <p:cNvSpPr/>
          <p:nvPr/>
        </p:nvSpPr>
        <p:spPr>
          <a:xfrm>
            <a:off x="4699560" y="4113076"/>
            <a:ext cx="928388" cy="926196"/>
          </a:xfrm>
          <a:prstGeom prst="ellipse">
            <a:avLst/>
          </a:prstGeom>
          <a:ln w="3175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000" dirty="0">
                <a:solidFill>
                  <a:schemeClr val="tx1"/>
                </a:solidFill>
              </a:rPr>
              <a:t>22x</a:t>
            </a:r>
          </a:p>
          <a:p>
            <a:pPr algn="ctr">
              <a:lnSpc>
                <a:spcPct val="79000"/>
              </a:lnSpc>
            </a:pPr>
            <a:r>
              <a:rPr lang="en-US" sz="800" dirty="0" err="1">
                <a:solidFill>
                  <a:schemeClr val="tx1"/>
                </a:solidFill>
              </a:rPr>
              <a:t>Xxxxx</a:t>
            </a:r>
            <a:r>
              <a:rPr lang="en-US" sz="800" dirty="0">
                <a:solidFill>
                  <a:schemeClr val="tx1"/>
                </a:solidFill>
              </a:rPr>
              <a:t> </a:t>
            </a:r>
            <a:r>
              <a:rPr lang="en-US" sz="800" dirty="0" err="1">
                <a:solidFill>
                  <a:schemeClr val="tx1"/>
                </a:solidFill>
              </a:rPr>
              <a:t>xxxxx</a:t>
            </a:r>
            <a:endParaRPr lang="en-US" sz="800" dirty="0">
              <a:solidFill>
                <a:schemeClr val="tx1"/>
              </a:solidFill>
            </a:endParaRPr>
          </a:p>
        </p:txBody>
      </p:sp>
      <p:sp>
        <p:nvSpPr>
          <p:cNvPr id="73" name="Rectangle 72"/>
          <p:cNvSpPr/>
          <p:nvPr/>
        </p:nvSpPr>
        <p:spPr>
          <a:xfrm>
            <a:off x="1258229"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
        <p:nvSpPr>
          <p:cNvPr id="80" name="Rectangle 79"/>
          <p:cNvSpPr/>
          <p:nvPr/>
        </p:nvSpPr>
        <p:spPr>
          <a:xfrm>
            <a:off x="4706381"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
        <p:nvSpPr>
          <p:cNvPr id="82" name="Rectangle 81"/>
          <p:cNvSpPr/>
          <p:nvPr/>
        </p:nvSpPr>
        <p:spPr>
          <a:xfrm>
            <a:off x="8154534"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Tree>
    <p:extLst>
      <p:ext uri="{BB962C8B-B14F-4D97-AF65-F5344CB8AC3E}">
        <p14:creationId xmlns:p14="http://schemas.microsoft.com/office/powerpoint/2010/main" val="9016855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1111">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61111">
                                          <p:cBhvr additive="base">
                                            <p:cTn id="7" dur="900" fill="hold"/>
                                            <p:tgtEl>
                                              <p:spTgt spid="7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900" fill="hold"/>
                                            <p:tgtEl>
                                              <p:spTgt spid="70"/>
                                            </p:tgtEl>
                                            <p:attrNameLst>
                                              <p:attrName>ppt_x</p:attrName>
                                            </p:attrNameLst>
                                          </p:cBhvr>
                                          <p:tavLst>
                                            <p:tav tm="0">
                                              <p:val>
                                                <p:strVal val="#ppt_x"/>
                                              </p:val>
                                            </p:tav>
                                            <p:tav tm="100000">
                                              <p:val>
                                                <p:strVal val="#ppt_x"/>
                                              </p:val>
                                            </p:tav>
                                          </p:tavLst>
                                        </p:anim>
                                        <p:anim calcmode="lin" valueType="num">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5547360" y="4671980"/>
            <a:ext cx="1097280" cy="1097280"/>
            <a:chOff x="8183793" y="3059188"/>
            <a:chExt cx="1097280" cy="1097280"/>
          </a:xfrm>
        </p:grpSpPr>
        <p:sp>
          <p:nvSpPr>
            <p:cNvPr id="3" name="Freeform 33"/>
            <p:cNvSpPr>
              <a:spLocks/>
            </p:cNvSpPr>
            <p:nvPr/>
          </p:nvSpPr>
          <p:spPr bwMode="auto">
            <a:xfrm>
              <a:off x="8183793" y="3059188"/>
              <a:ext cx="1097280" cy="1097280"/>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99"/>
            <p:cNvSpPr>
              <a:spLocks noEditPoints="1"/>
            </p:cNvSpPr>
            <p:nvPr/>
          </p:nvSpPr>
          <p:spPr bwMode="auto">
            <a:xfrm>
              <a:off x="8370996" y="3246391"/>
              <a:ext cx="721746" cy="722874"/>
            </a:xfrm>
            <a:custGeom>
              <a:avLst/>
              <a:gdLst>
                <a:gd name="T0" fmla="*/ 0 w 714"/>
                <a:gd name="T1" fmla="*/ 357 h 715"/>
                <a:gd name="T2" fmla="*/ 714 w 714"/>
                <a:gd name="T3" fmla="*/ 357 h 715"/>
                <a:gd name="T4" fmla="*/ 357 w 714"/>
                <a:gd name="T5" fmla="*/ 14 h 715"/>
                <a:gd name="T6" fmla="*/ 357 w 714"/>
                <a:gd name="T7" fmla="*/ 701 h 715"/>
                <a:gd name="T8" fmla="*/ 357 w 714"/>
                <a:gd name="T9" fmla="*/ 14 h 715"/>
                <a:gd name="T10" fmla="*/ 272 w 714"/>
                <a:gd name="T11" fmla="*/ 358 h 715"/>
                <a:gd name="T12" fmla="*/ 442 w 714"/>
                <a:gd name="T13" fmla="*/ 358 h 715"/>
                <a:gd name="T14" fmla="*/ 357 w 714"/>
                <a:gd name="T15" fmla="*/ 287 h 715"/>
                <a:gd name="T16" fmla="*/ 357 w 714"/>
                <a:gd name="T17" fmla="*/ 428 h 715"/>
                <a:gd name="T18" fmla="*/ 357 w 714"/>
                <a:gd name="T19" fmla="*/ 287 h 715"/>
                <a:gd name="T20" fmla="*/ 364 w 714"/>
                <a:gd name="T21" fmla="*/ 7 h 715"/>
                <a:gd name="T22" fmla="*/ 350 w 714"/>
                <a:gd name="T23" fmla="*/ 7 h 715"/>
                <a:gd name="T24" fmla="*/ 357 w 714"/>
                <a:gd name="T25" fmla="*/ 111 h 715"/>
                <a:gd name="T26" fmla="*/ 364 w 714"/>
                <a:gd name="T27" fmla="*/ 708 h 715"/>
                <a:gd name="T28" fmla="*/ 357 w 714"/>
                <a:gd name="T29" fmla="*/ 604 h 715"/>
                <a:gd name="T30" fmla="*/ 350 w 714"/>
                <a:gd name="T31" fmla="*/ 708 h 715"/>
                <a:gd name="T32" fmla="*/ 364 w 714"/>
                <a:gd name="T33" fmla="*/ 708 h 715"/>
                <a:gd name="T34" fmla="*/ 707 w 714"/>
                <a:gd name="T35" fmla="*/ 351 h 715"/>
                <a:gd name="T36" fmla="*/ 603 w 714"/>
                <a:gd name="T37" fmla="*/ 358 h 715"/>
                <a:gd name="T38" fmla="*/ 707 w 714"/>
                <a:gd name="T39" fmla="*/ 365 h 715"/>
                <a:gd name="T40" fmla="*/ 111 w 714"/>
                <a:gd name="T41" fmla="*/ 358 h 715"/>
                <a:gd name="T42" fmla="*/ 7 w 714"/>
                <a:gd name="T43" fmla="*/ 351 h 715"/>
                <a:gd name="T44" fmla="*/ 7 w 714"/>
                <a:gd name="T45" fmla="*/ 365 h 715"/>
                <a:gd name="T46" fmla="*/ 111 w 714"/>
                <a:gd name="T47" fmla="*/ 358 h 715"/>
                <a:gd name="T48" fmla="*/ 364 w 714"/>
                <a:gd name="T49" fmla="*/ 249 h 715"/>
                <a:gd name="T50" fmla="*/ 350 w 714"/>
                <a:gd name="T51" fmla="*/ 249 h 715"/>
                <a:gd name="T52" fmla="*/ 357 w 714"/>
                <a:gd name="T53" fmla="*/ 286 h 715"/>
                <a:gd name="T54" fmla="*/ 364 w 714"/>
                <a:gd name="T55" fmla="*/ 466 h 715"/>
                <a:gd name="T56" fmla="*/ 357 w 714"/>
                <a:gd name="T57" fmla="*/ 429 h 715"/>
                <a:gd name="T58" fmla="*/ 350 w 714"/>
                <a:gd name="T59" fmla="*/ 466 h 715"/>
                <a:gd name="T60" fmla="*/ 364 w 714"/>
                <a:gd name="T61" fmla="*/ 466 h 715"/>
                <a:gd name="T62" fmla="*/ 466 w 714"/>
                <a:gd name="T63" fmla="*/ 351 h 715"/>
                <a:gd name="T64" fmla="*/ 429 w 714"/>
                <a:gd name="T65" fmla="*/ 358 h 715"/>
                <a:gd name="T66" fmla="*/ 466 w 714"/>
                <a:gd name="T67" fmla="*/ 365 h 715"/>
                <a:gd name="T68" fmla="*/ 286 w 714"/>
                <a:gd name="T69" fmla="*/ 358 h 715"/>
                <a:gd name="T70" fmla="*/ 249 w 714"/>
                <a:gd name="T71" fmla="*/ 351 h 715"/>
                <a:gd name="T72" fmla="*/ 249 w 714"/>
                <a:gd name="T73" fmla="*/ 365 h 715"/>
                <a:gd name="T74" fmla="*/ 286 w 714"/>
                <a:gd name="T75" fmla="*/ 35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4" h="715">
                  <a:moveTo>
                    <a:pt x="357" y="715"/>
                  </a:moveTo>
                  <a:cubicBezTo>
                    <a:pt x="160" y="715"/>
                    <a:pt x="0" y="554"/>
                    <a:pt x="0" y="357"/>
                  </a:cubicBezTo>
                  <a:cubicBezTo>
                    <a:pt x="0" y="161"/>
                    <a:pt x="160" y="0"/>
                    <a:pt x="357" y="0"/>
                  </a:cubicBezTo>
                  <a:cubicBezTo>
                    <a:pt x="554" y="0"/>
                    <a:pt x="714" y="161"/>
                    <a:pt x="714" y="357"/>
                  </a:cubicBezTo>
                  <a:cubicBezTo>
                    <a:pt x="714" y="554"/>
                    <a:pt x="554" y="715"/>
                    <a:pt x="357" y="715"/>
                  </a:cubicBezTo>
                  <a:close/>
                  <a:moveTo>
                    <a:pt x="357" y="14"/>
                  </a:moveTo>
                  <a:cubicBezTo>
                    <a:pt x="168" y="14"/>
                    <a:pt x="14" y="168"/>
                    <a:pt x="14" y="357"/>
                  </a:cubicBezTo>
                  <a:cubicBezTo>
                    <a:pt x="14" y="547"/>
                    <a:pt x="168" y="701"/>
                    <a:pt x="357" y="701"/>
                  </a:cubicBezTo>
                  <a:cubicBezTo>
                    <a:pt x="546" y="701"/>
                    <a:pt x="700" y="547"/>
                    <a:pt x="700" y="357"/>
                  </a:cubicBezTo>
                  <a:cubicBezTo>
                    <a:pt x="700" y="168"/>
                    <a:pt x="546" y="14"/>
                    <a:pt x="357" y="14"/>
                  </a:cubicBezTo>
                  <a:close/>
                  <a:moveTo>
                    <a:pt x="357" y="442"/>
                  </a:moveTo>
                  <a:cubicBezTo>
                    <a:pt x="310" y="442"/>
                    <a:pt x="272" y="404"/>
                    <a:pt x="272" y="358"/>
                  </a:cubicBezTo>
                  <a:cubicBezTo>
                    <a:pt x="272" y="311"/>
                    <a:pt x="310" y="273"/>
                    <a:pt x="357" y="273"/>
                  </a:cubicBezTo>
                  <a:cubicBezTo>
                    <a:pt x="404" y="273"/>
                    <a:pt x="442" y="311"/>
                    <a:pt x="442" y="358"/>
                  </a:cubicBezTo>
                  <a:cubicBezTo>
                    <a:pt x="442" y="404"/>
                    <a:pt x="404" y="442"/>
                    <a:pt x="357" y="442"/>
                  </a:cubicBezTo>
                  <a:close/>
                  <a:moveTo>
                    <a:pt x="357" y="287"/>
                  </a:moveTo>
                  <a:cubicBezTo>
                    <a:pt x="318" y="287"/>
                    <a:pt x="286" y="318"/>
                    <a:pt x="286" y="358"/>
                  </a:cubicBezTo>
                  <a:cubicBezTo>
                    <a:pt x="286" y="397"/>
                    <a:pt x="318" y="428"/>
                    <a:pt x="357" y="428"/>
                  </a:cubicBezTo>
                  <a:cubicBezTo>
                    <a:pt x="396" y="428"/>
                    <a:pt x="428" y="397"/>
                    <a:pt x="428" y="358"/>
                  </a:cubicBezTo>
                  <a:cubicBezTo>
                    <a:pt x="428" y="318"/>
                    <a:pt x="396" y="287"/>
                    <a:pt x="357" y="287"/>
                  </a:cubicBezTo>
                  <a:close/>
                  <a:moveTo>
                    <a:pt x="364" y="104"/>
                  </a:moveTo>
                  <a:cubicBezTo>
                    <a:pt x="364" y="7"/>
                    <a:pt x="364" y="7"/>
                    <a:pt x="364" y="7"/>
                  </a:cubicBezTo>
                  <a:cubicBezTo>
                    <a:pt x="364" y="4"/>
                    <a:pt x="361" y="0"/>
                    <a:pt x="357" y="0"/>
                  </a:cubicBezTo>
                  <a:cubicBezTo>
                    <a:pt x="353" y="0"/>
                    <a:pt x="350" y="4"/>
                    <a:pt x="350" y="7"/>
                  </a:cubicBezTo>
                  <a:cubicBezTo>
                    <a:pt x="350" y="104"/>
                    <a:pt x="350" y="104"/>
                    <a:pt x="350" y="104"/>
                  </a:cubicBezTo>
                  <a:cubicBezTo>
                    <a:pt x="350" y="108"/>
                    <a:pt x="353" y="111"/>
                    <a:pt x="357" y="111"/>
                  </a:cubicBezTo>
                  <a:cubicBezTo>
                    <a:pt x="361" y="111"/>
                    <a:pt x="364" y="108"/>
                    <a:pt x="364" y="104"/>
                  </a:cubicBezTo>
                  <a:close/>
                  <a:moveTo>
                    <a:pt x="364" y="708"/>
                  </a:moveTo>
                  <a:cubicBezTo>
                    <a:pt x="364" y="611"/>
                    <a:pt x="364" y="611"/>
                    <a:pt x="364" y="611"/>
                  </a:cubicBezTo>
                  <a:cubicBezTo>
                    <a:pt x="364" y="607"/>
                    <a:pt x="361" y="604"/>
                    <a:pt x="357" y="604"/>
                  </a:cubicBezTo>
                  <a:cubicBezTo>
                    <a:pt x="353" y="604"/>
                    <a:pt x="350" y="607"/>
                    <a:pt x="350" y="611"/>
                  </a:cubicBezTo>
                  <a:cubicBezTo>
                    <a:pt x="350" y="708"/>
                    <a:pt x="350" y="708"/>
                    <a:pt x="350" y="708"/>
                  </a:cubicBezTo>
                  <a:cubicBezTo>
                    <a:pt x="350" y="711"/>
                    <a:pt x="353" y="715"/>
                    <a:pt x="357" y="715"/>
                  </a:cubicBezTo>
                  <a:cubicBezTo>
                    <a:pt x="361" y="715"/>
                    <a:pt x="364" y="711"/>
                    <a:pt x="364" y="708"/>
                  </a:cubicBezTo>
                  <a:close/>
                  <a:moveTo>
                    <a:pt x="714" y="358"/>
                  </a:moveTo>
                  <a:cubicBezTo>
                    <a:pt x="714" y="354"/>
                    <a:pt x="711" y="351"/>
                    <a:pt x="707" y="351"/>
                  </a:cubicBezTo>
                  <a:cubicBezTo>
                    <a:pt x="610" y="351"/>
                    <a:pt x="610" y="351"/>
                    <a:pt x="610" y="351"/>
                  </a:cubicBezTo>
                  <a:cubicBezTo>
                    <a:pt x="606" y="351"/>
                    <a:pt x="603" y="354"/>
                    <a:pt x="603" y="358"/>
                  </a:cubicBezTo>
                  <a:cubicBezTo>
                    <a:pt x="603" y="361"/>
                    <a:pt x="606" y="365"/>
                    <a:pt x="610" y="365"/>
                  </a:cubicBezTo>
                  <a:cubicBezTo>
                    <a:pt x="707" y="365"/>
                    <a:pt x="707" y="365"/>
                    <a:pt x="707" y="365"/>
                  </a:cubicBezTo>
                  <a:cubicBezTo>
                    <a:pt x="711" y="365"/>
                    <a:pt x="714" y="361"/>
                    <a:pt x="714" y="358"/>
                  </a:cubicBezTo>
                  <a:close/>
                  <a:moveTo>
                    <a:pt x="111" y="358"/>
                  </a:moveTo>
                  <a:cubicBezTo>
                    <a:pt x="111" y="354"/>
                    <a:pt x="108" y="351"/>
                    <a:pt x="104" y="351"/>
                  </a:cubicBezTo>
                  <a:cubicBezTo>
                    <a:pt x="7" y="351"/>
                    <a:pt x="7" y="351"/>
                    <a:pt x="7" y="351"/>
                  </a:cubicBezTo>
                  <a:cubicBezTo>
                    <a:pt x="3" y="351"/>
                    <a:pt x="0" y="354"/>
                    <a:pt x="0" y="358"/>
                  </a:cubicBezTo>
                  <a:cubicBezTo>
                    <a:pt x="0" y="361"/>
                    <a:pt x="3" y="365"/>
                    <a:pt x="7" y="365"/>
                  </a:cubicBezTo>
                  <a:cubicBezTo>
                    <a:pt x="104" y="365"/>
                    <a:pt x="104" y="365"/>
                    <a:pt x="104" y="365"/>
                  </a:cubicBezTo>
                  <a:cubicBezTo>
                    <a:pt x="108" y="365"/>
                    <a:pt x="111" y="361"/>
                    <a:pt x="111" y="358"/>
                  </a:cubicBezTo>
                  <a:close/>
                  <a:moveTo>
                    <a:pt x="364" y="279"/>
                  </a:moveTo>
                  <a:cubicBezTo>
                    <a:pt x="364" y="249"/>
                    <a:pt x="364" y="249"/>
                    <a:pt x="364" y="249"/>
                  </a:cubicBezTo>
                  <a:cubicBezTo>
                    <a:pt x="364" y="245"/>
                    <a:pt x="361" y="242"/>
                    <a:pt x="357" y="242"/>
                  </a:cubicBezTo>
                  <a:cubicBezTo>
                    <a:pt x="353" y="242"/>
                    <a:pt x="350" y="245"/>
                    <a:pt x="350" y="249"/>
                  </a:cubicBezTo>
                  <a:cubicBezTo>
                    <a:pt x="350" y="279"/>
                    <a:pt x="350" y="279"/>
                    <a:pt x="350" y="279"/>
                  </a:cubicBezTo>
                  <a:cubicBezTo>
                    <a:pt x="350" y="283"/>
                    <a:pt x="353" y="286"/>
                    <a:pt x="357" y="286"/>
                  </a:cubicBezTo>
                  <a:cubicBezTo>
                    <a:pt x="361" y="286"/>
                    <a:pt x="364" y="283"/>
                    <a:pt x="364" y="279"/>
                  </a:cubicBezTo>
                  <a:close/>
                  <a:moveTo>
                    <a:pt x="364" y="466"/>
                  </a:moveTo>
                  <a:cubicBezTo>
                    <a:pt x="364" y="436"/>
                    <a:pt x="364" y="436"/>
                    <a:pt x="364" y="436"/>
                  </a:cubicBezTo>
                  <a:cubicBezTo>
                    <a:pt x="364" y="432"/>
                    <a:pt x="361" y="429"/>
                    <a:pt x="357" y="429"/>
                  </a:cubicBezTo>
                  <a:cubicBezTo>
                    <a:pt x="353" y="429"/>
                    <a:pt x="350" y="432"/>
                    <a:pt x="350" y="436"/>
                  </a:cubicBezTo>
                  <a:cubicBezTo>
                    <a:pt x="350" y="466"/>
                    <a:pt x="350" y="466"/>
                    <a:pt x="350" y="466"/>
                  </a:cubicBezTo>
                  <a:cubicBezTo>
                    <a:pt x="350" y="470"/>
                    <a:pt x="353" y="473"/>
                    <a:pt x="357" y="473"/>
                  </a:cubicBezTo>
                  <a:cubicBezTo>
                    <a:pt x="361" y="473"/>
                    <a:pt x="364" y="470"/>
                    <a:pt x="364" y="466"/>
                  </a:cubicBezTo>
                  <a:close/>
                  <a:moveTo>
                    <a:pt x="473" y="358"/>
                  </a:moveTo>
                  <a:cubicBezTo>
                    <a:pt x="473" y="354"/>
                    <a:pt x="470" y="351"/>
                    <a:pt x="466" y="351"/>
                  </a:cubicBezTo>
                  <a:cubicBezTo>
                    <a:pt x="436" y="351"/>
                    <a:pt x="436" y="351"/>
                    <a:pt x="436" y="351"/>
                  </a:cubicBezTo>
                  <a:cubicBezTo>
                    <a:pt x="432" y="351"/>
                    <a:pt x="429" y="354"/>
                    <a:pt x="429" y="358"/>
                  </a:cubicBezTo>
                  <a:cubicBezTo>
                    <a:pt x="429" y="361"/>
                    <a:pt x="432" y="365"/>
                    <a:pt x="436" y="365"/>
                  </a:cubicBezTo>
                  <a:cubicBezTo>
                    <a:pt x="466" y="365"/>
                    <a:pt x="466" y="365"/>
                    <a:pt x="466" y="365"/>
                  </a:cubicBezTo>
                  <a:cubicBezTo>
                    <a:pt x="470" y="365"/>
                    <a:pt x="473" y="361"/>
                    <a:pt x="473" y="358"/>
                  </a:cubicBezTo>
                  <a:close/>
                  <a:moveTo>
                    <a:pt x="286" y="358"/>
                  </a:moveTo>
                  <a:cubicBezTo>
                    <a:pt x="286" y="354"/>
                    <a:pt x="282" y="351"/>
                    <a:pt x="279" y="351"/>
                  </a:cubicBezTo>
                  <a:cubicBezTo>
                    <a:pt x="249" y="351"/>
                    <a:pt x="249" y="351"/>
                    <a:pt x="249" y="351"/>
                  </a:cubicBezTo>
                  <a:cubicBezTo>
                    <a:pt x="245" y="351"/>
                    <a:pt x="242" y="354"/>
                    <a:pt x="242" y="358"/>
                  </a:cubicBezTo>
                  <a:cubicBezTo>
                    <a:pt x="242" y="361"/>
                    <a:pt x="245" y="365"/>
                    <a:pt x="249" y="365"/>
                  </a:cubicBezTo>
                  <a:cubicBezTo>
                    <a:pt x="279" y="365"/>
                    <a:pt x="279" y="365"/>
                    <a:pt x="279" y="365"/>
                  </a:cubicBezTo>
                  <a:cubicBezTo>
                    <a:pt x="282" y="365"/>
                    <a:pt x="286" y="361"/>
                    <a:pt x="286" y="35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7007687" y="3208156"/>
            <a:ext cx="1097280" cy="1097280"/>
            <a:chOff x="3012819" y="3059188"/>
            <a:chExt cx="1097280" cy="1097280"/>
          </a:xfrm>
        </p:grpSpPr>
        <p:sp>
          <p:nvSpPr>
            <p:cNvPr id="5" name="Oval 20"/>
            <p:cNvSpPr>
              <a:spLocks noChangeArrowheads="1"/>
            </p:cNvSpPr>
            <p:nvPr/>
          </p:nvSpPr>
          <p:spPr bwMode="auto">
            <a:xfrm>
              <a:off x="3012819" y="3059188"/>
              <a:ext cx="1097280" cy="109728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106"/>
            <p:cNvSpPr>
              <a:spLocks noEditPoints="1"/>
            </p:cNvSpPr>
            <p:nvPr/>
          </p:nvSpPr>
          <p:spPr bwMode="auto">
            <a:xfrm>
              <a:off x="3306734" y="3274725"/>
              <a:ext cx="508299" cy="666206"/>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4087033" y="3208156"/>
            <a:ext cx="1097280" cy="1097280"/>
            <a:chOff x="9907451" y="1498714"/>
            <a:chExt cx="1097280" cy="1097280"/>
          </a:xfrm>
        </p:grpSpPr>
        <p:sp>
          <p:nvSpPr>
            <p:cNvPr id="7" name="Oval 14"/>
            <p:cNvSpPr>
              <a:spLocks noChangeArrowheads="1"/>
            </p:cNvSpPr>
            <p:nvPr/>
          </p:nvSpPr>
          <p:spPr bwMode="auto">
            <a:xfrm>
              <a:off x="9907451" y="1498714"/>
              <a:ext cx="1097280" cy="1097280"/>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13"/>
            <p:cNvSpPr>
              <a:spLocks noEditPoints="1"/>
            </p:cNvSpPr>
            <p:nvPr/>
          </p:nvSpPr>
          <p:spPr bwMode="auto">
            <a:xfrm>
              <a:off x="10161024" y="1753439"/>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5547360" y="1744331"/>
            <a:ext cx="1097280" cy="1097280"/>
            <a:chOff x="1289161" y="3059188"/>
            <a:chExt cx="1097280" cy="1097280"/>
          </a:xfrm>
        </p:grpSpPr>
        <p:sp>
          <p:nvSpPr>
            <p:cNvPr id="9" name="Oval 21"/>
            <p:cNvSpPr>
              <a:spLocks noChangeArrowheads="1"/>
            </p:cNvSpPr>
            <p:nvPr/>
          </p:nvSpPr>
          <p:spPr bwMode="auto">
            <a:xfrm>
              <a:off x="1289161" y="3059188"/>
              <a:ext cx="1097280" cy="109728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115"/>
            <p:cNvSpPr>
              <a:spLocks noEditPoints="1"/>
            </p:cNvSpPr>
            <p:nvPr/>
          </p:nvSpPr>
          <p:spPr bwMode="auto">
            <a:xfrm>
              <a:off x="1508156" y="3287404"/>
              <a:ext cx="660443" cy="640848"/>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9" name="Oval 18"/>
          <p:cNvSpPr/>
          <p:nvPr/>
        </p:nvSpPr>
        <p:spPr>
          <a:xfrm>
            <a:off x="5922984" y="3583779"/>
            <a:ext cx="346033" cy="346033"/>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1" name="Straight Connector 20"/>
          <p:cNvCxnSpPr>
            <a:stCxn id="19" idx="6"/>
            <a:endCxn id="5" idx="2"/>
          </p:cNvCxnSpPr>
          <p:nvPr/>
        </p:nvCxnSpPr>
        <p:spPr>
          <a:xfrm>
            <a:off x="6269017" y="3756796"/>
            <a:ext cx="738670"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6096001" y="3929812"/>
            <a:ext cx="0" cy="755291"/>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5184313" y="3756796"/>
            <a:ext cx="738671"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6096000" y="2841611"/>
            <a:ext cx="1" cy="742168"/>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2" name="Title 31"/>
          <p:cNvSpPr>
            <a:spLocks noGrp="1"/>
          </p:cNvSpPr>
          <p:nvPr>
            <p:ph type="title"/>
          </p:nvPr>
        </p:nvSpPr>
        <p:spPr/>
        <p:txBody>
          <a:bodyPr/>
          <a:lstStyle/>
          <a:p>
            <a:r>
              <a:rPr lang="en-US" dirty="0"/>
              <a:t>Xxx </a:t>
            </a:r>
            <a:r>
              <a:rPr lang="en-US" dirty="0" err="1"/>
              <a:t>Xxxx</a:t>
            </a:r>
            <a:r>
              <a:rPr lang="en-US" dirty="0"/>
              <a:t> </a:t>
            </a:r>
            <a:r>
              <a:rPr lang="en-US" dirty="0" err="1"/>
              <a:t>Xxxxx</a:t>
            </a:r>
            <a:endParaRPr lang="en-US" dirty="0"/>
          </a:p>
        </p:txBody>
      </p:sp>
      <p:sp>
        <p:nvSpPr>
          <p:cNvPr id="33" name="Text Placeholder 32"/>
          <p:cNvSpPr>
            <a:spLocks noGrp="1"/>
          </p:cNvSpPr>
          <p:nvPr>
            <p:ph type="body" sz="quarter" idx="10"/>
          </p:nvPr>
        </p:nvSpPr>
        <p:spPr/>
        <p:txBody>
          <a:bodyPr>
            <a:normAutofit/>
          </a:bodyPr>
          <a:lstStyle/>
          <a:p>
            <a:r>
              <a:rPr lang="en-US" dirty="0" err="1"/>
              <a:t>Xxxx</a:t>
            </a:r>
            <a:r>
              <a:rPr lang="en-US" dirty="0"/>
              <a:t> xxx </a:t>
            </a:r>
            <a:r>
              <a:rPr lang="en-US" dirty="0" err="1"/>
              <a:t>xxxxx</a:t>
            </a:r>
            <a:r>
              <a:rPr lang="en-US" dirty="0"/>
              <a:t> xxx </a:t>
            </a:r>
            <a:r>
              <a:rPr lang="en-US" dirty="0" err="1"/>
              <a:t>xxx</a:t>
            </a:r>
            <a:r>
              <a:rPr lang="en-US" dirty="0"/>
              <a:t> xxx </a:t>
            </a:r>
            <a:r>
              <a:rPr lang="en-US" dirty="0" err="1"/>
              <a:t>xxx</a:t>
            </a:r>
            <a:r>
              <a:rPr lang="en-US" dirty="0"/>
              <a:t> x </a:t>
            </a:r>
            <a:r>
              <a:rPr lang="en-US" dirty="0" err="1"/>
              <a:t>xxxxx</a:t>
            </a:r>
            <a:r>
              <a:rPr lang="en-US" dirty="0"/>
              <a:t> </a:t>
            </a:r>
            <a:r>
              <a:rPr lang="en-US" dirty="0" err="1"/>
              <a:t>xxxx</a:t>
            </a:r>
            <a:r>
              <a:rPr lang="en-US" dirty="0"/>
              <a:t> </a:t>
            </a:r>
            <a:r>
              <a:rPr lang="en-US" dirty="0" err="1"/>
              <a:t>xxxxx</a:t>
            </a:r>
            <a:r>
              <a:rPr lang="en-US" dirty="0"/>
              <a:t> </a:t>
            </a:r>
            <a:r>
              <a:rPr lang="en-US" dirty="0" err="1"/>
              <a:t>xxxxx</a:t>
            </a:r>
            <a:r>
              <a:rPr lang="en-US" dirty="0"/>
              <a:t> </a:t>
            </a:r>
            <a:r>
              <a:rPr lang="en-US" dirty="0" err="1"/>
              <a:t>xxxxxx</a:t>
            </a:r>
            <a:r>
              <a:rPr lang="en-US" dirty="0"/>
              <a:t> </a:t>
            </a:r>
          </a:p>
        </p:txBody>
      </p:sp>
      <p:sp>
        <p:nvSpPr>
          <p:cNvPr id="34" name="TextBox 33"/>
          <p:cNvSpPr txBox="1"/>
          <p:nvPr/>
        </p:nvSpPr>
        <p:spPr>
          <a:xfrm>
            <a:off x="1055440" y="3208156"/>
            <a:ext cx="2884635" cy="1000274"/>
          </a:xfrm>
          <a:prstGeom prst="rect">
            <a:avLst/>
          </a:prstGeom>
          <a:noFill/>
        </p:spPr>
        <p:txBody>
          <a:bodyPr wrap="square" rtlCol="0">
            <a:spAutoFit/>
          </a:bodyPr>
          <a:lstStyle/>
          <a:p>
            <a:pPr algn="r">
              <a:spcAft>
                <a:spcPts val="600"/>
              </a:spcAft>
            </a:pPr>
            <a:r>
              <a:rPr lang="en-US" sz="1800" dirty="0" err="1"/>
              <a:t>Xxxxxxx</a:t>
            </a:r>
            <a:r>
              <a:rPr lang="en-US" sz="1800" dirty="0"/>
              <a:t> xxx</a:t>
            </a:r>
          </a:p>
          <a:p>
            <a:pPr algn="r">
              <a:spcAft>
                <a:spcPts val="600"/>
              </a:spcAft>
            </a:pPr>
            <a:r>
              <a:rPr lang="en-US" sz="1200" dirty="0" err="1"/>
              <a:t>Xxxxx</a:t>
            </a:r>
            <a:r>
              <a:rPr lang="en-US" sz="1200" dirty="0"/>
              <a:t> </a:t>
            </a:r>
            <a:r>
              <a:rPr lang="en-US" sz="1200" dirty="0" err="1"/>
              <a:t>xxxxx</a:t>
            </a:r>
            <a:r>
              <a:rPr lang="en-US" sz="1200" dirty="0"/>
              <a:t> </a:t>
            </a:r>
            <a:r>
              <a:rPr lang="en-US" sz="1200" dirty="0" err="1"/>
              <a:t>xxxxxx</a:t>
            </a:r>
            <a:r>
              <a:rPr lang="en-US" sz="1200" dirty="0"/>
              <a:t> xxx xx x xxx </a:t>
            </a:r>
            <a:r>
              <a:rPr lang="en-US" sz="1200" dirty="0" err="1"/>
              <a:t>xxxxxxx</a:t>
            </a:r>
            <a:r>
              <a:rPr lang="en-US" sz="1200" dirty="0"/>
              <a:t> </a:t>
            </a:r>
            <a:r>
              <a:rPr lang="en-US" sz="1200" dirty="0" err="1"/>
              <a:t>xxxxxx</a:t>
            </a:r>
            <a:r>
              <a:rPr lang="en-US" sz="1200" dirty="0"/>
              <a:t> x xx </a:t>
            </a:r>
            <a:r>
              <a:rPr lang="en-US" sz="1200" dirty="0" err="1"/>
              <a:t>Xxxx</a:t>
            </a:r>
            <a:r>
              <a:rPr lang="en-US" sz="1200" dirty="0"/>
              <a:t> </a:t>
            </a:r>
            <a:r>
              <a:rPr lang="en-US" sz="1200" dirty="0" err="1"/>
              <a:t>xxxx</a:t>
            </a:r>
            <a:r>
              <a:rPr lang="en-US" sz="1200" dirty="0"/>
              <a:t> </a:t>
            </a:r>
            <a:r>
              <a:rPr lang="en-US" sz="1200" dirty="0" err="1"/>
              <a:t>xxxxxx</a:t>
            </a:r>
            <a:r>
              <a:rPr lang="en-US" sz="1200" dirty="0"/>
              <a:t> x </a:t>
            </a:r>
            <a:r>
              <a:rPr lang="en-US" sz="1200" dirty="0" err="1"/>
              <a:t>xxxxxxxx</a:t>
            </a:r>
            <a:r>
              <a:rPr lang="en-US" sz="1200" dirty="0"/>
              <a:t> x xx </a:t>
            </a:r>
            <a:r>
              <a:rPr lang="en-US" sz="1200" dirty="0" err="1"/>
              <a:t>Xxxxxx</a:t>
            </a:r>
            <a:r>
              <a:rPr lang="en-US" sz="1200" dirty="0"/>
              <a:t> xx</a:t>
            </a:r>
          </a:p>
        </p:txBody>
      </p:sp>
      <p:sp>
        <p:nvSpPr>
          <p:cNvPr id="35" name="TextBox 34"/>
          <p:cNvSpPr txBox="1"/>
          <p:nvPr/>
        </p:nvSpPr>
        <p:spPr>
          <a:xfrm>
            <a:off x="6869195" y="1792027"/>
            <a:ext cx="2827206" cy="815608"/>
          </a:xfrm>
          <a:prstGeom prst="rect">
            <a:avLst/>
          </a:prstGeom>
          <a:noFill/>
        </p:spPr>
        <p:txBody>
          <a:bodyPr wrap="square" rtlCol="0">
            <a:spAutoFit/>
          </a:bodyPr>
          <a:lstStyle/>
          <a:p>
            <a:pPr>
              <a:spcAft>
                <a:spcPts val="600"/>
              </a:spcAft>
            </a:pPr>
            <a:r>
              <a:rPr lang="en-US" sz="1800" dirty="0" err="1"/>
              <a:t>Xxxxxxx</a:t>
            </a:r>
            <a:r>
              <a:rPr lang="en-US" sz="1800" dirty="0"/>
              <a:t> x xx</a:t>
            </a:r>
          </a:p>
          <a:p>
            <a:pPr>
              <a:spcAft>
                <a:spcPts val="600"/>
              </a:spcAft>
            </a:pPr>
            <a:r>
              <a:rPr lang="en-US" sz="1200" dirty="0" err="1"/>
              <a:t>Xxxxxxxx</a:t>
            </a:r>
            <a:r>
              <a:rPr lang="en-US" sz="1200" dirty="0"/>
              <a:t> </a:t>
            </a:r>
            <a:r>
              <a:rPr lang="en-US" sz="1200" dirty="0" err="1"/>
              <a:t>xxxxxx</a:t>
            </a:r>
            <a:r>
              <a:rPr lang="en-US" sz="1200" dirty="0"/>
              <a:t> xxx xx </a:t>
            </a:r>
            <a:r>
              <a:rPr lang="en-US" sz="1200" dirty="0" err="1"/>
              <a:t>xxxxxxxxxxxxx</a:t>
            </a:r>
            <a:r>
              <a:rPr lang="en-US" sz="1200" dirty="0"/>
              <a:t> Xx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a:t>
            </a:r>
            <a:r>
              <a:rPr lang="en-US" sz="1200" dirty="0"/>
              <a:t> </a:t>
            </a:r>
            <a:r>
              <a:rPr lang="en-US" sz="1200" dirty="0" err="1"/>
              <a:t>xxxx</a:t>
            </a:r>
            <a:r>
              <a:rPr lang="en-US" sz="1200" dirty="0"/>
              <a:t> xx </a:t>
            </a:r>
          </a:p>
        </p:txBody>
      </p:sp>
      <p:sp>
        <p:nvSpPr>
          <p:cNvPr id="36" name="TextBox 35"/>
          <p:cNvSpPr txBox="1"/>
          <p:nvPr/>
        </p:nvSpPr>
        <p:spPr>
          <a:xfrm>
            <a:off x="6831843" y="4671980"/>
            <a:ext cx="2576525" cy="1000274"/>
          </a:xfrm>
          <a:prstGeom prst="rect">
            <a:avLst/>
          </a:prstGeom>
          <a:noFill/>
        </p:spPr>
        <p:txBody>
          <a:bodyPr wrap="square" rtlCol="0">
            <a:spAutoFit/>
          </a:bodyPr>
          <a:lstStyle/>
          <a:p>
            <a:pPr>
              <a:spcAft>
                <a:spcPts val="600"/>
              </a:spcAft>
            </a:pPr>
            <a:r>
              <a:rPr lang="en-US" sz="1800" dirty="0"/>
              <a:t>Xx </a:t>
            </a:r>
            <a:r>
              <a:rPr lang="en-US" sz="1800" dirty="0" err="1"/>
              <a:t>xxxxxxxx</a:t>
            </a:r>
            <a:endParaRPr lang="en-US" sz="1800" dirty="0"/>
          </a:p>
          <a:p>
            <a:pPr>
              <a:spcAft>
                <a:spcPts val="600"/>
              </a:spcAft>
            </a:pP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a:t>
            </a:r>
            <a:r>
              <a:rPr lang="en-US" sz="1200" dirty="0"/>
              <a:t> Xx x xxx </a:t>
            </a:r>
            <a:r>
              <a:rPr lang="en-US" sz="1200" dirty="0" err="1"/>
              <a:t>xxxxxxxxxx</a:t>
            </a:r>
            <a:r>
              <a:rPr lang="en-US" sz="1200" dirty="0"/>
              <a:t> xx </a:t>
            </a:r>
            <a:r>
              <a:rPr lang="en-US" sz="1200" dirty="0" err="1"/>
              <a:t>xxxxx</a:t>
            </a:r>
            <a:r>
              <a:rPr lang="en-US" sz="1200" dirty="0"/>
              <a:t> </a:t>
            </a:r>
            <a:r>
              <a:rPr lang="en-US" sz="1200" dirty="0" err="1"/>
              <a:t>xxxxx</a:t>
            </a:r>
            <a:r>
              <a:rPr lang="en-US" sz="1200" dirty="0"/>
              <a:t> </a:t>
            </a:r>
            <a:r>
              <a:rPr lang="en-US" sz="1200" dirty="0" err="1"/>
              <a:t>xxxxx</a:t>
            </a:r>
            <a:r>
              <a:rPr lang="en-US" sz="1200" dirty="0"/>
              <a:t> xxx </a:t>
            </a:r>
            <a:r>
              <a:rPr lang="en-US" sz="1200" dirty="0" err="1"/>
              <a:t>xxx</a:t>
            </a:r>
            <a:r>
              <a:rPr lang="en-US" sz="1200" dirty="0"/>
              <a:t> </a:t>
            </a:r>
          </a:p>
        </p:txBody>
      </p:sp>
      <p:sp>
        <p:nvSpPr>
          <p:cNvPr id="37" name="TextBox 36"/>
          <p:cNvSpPr txBox="1"/>
          <p:nvPr/>
        </p:nvSpPr>
        <p:spPr>
          <a:xfrm>
            <a:off x="8398883" y="3175183"/>
            <a:ext cx="2773682" cy="815608"/>
          </a:xfrm>
          <a:prstGeom prst="rect">
            <a:avLst/>
          </a:prstGeom>
          <a:noFill/>
        </p:spPr>
        <p:txBody>
          <a:bodyPr wrap="square" rtlCol="0">
            <a:spAutoFit/>
          </a:bodyPr>
          <a:lstStyle/>
          <a:p>
            <a:pPr>
              <a:spcAft>
                <a:spcPts val="600"/>
              </a:spcAft>
            </a:pPr>
            <a:r>
              <a:rPr lang="en-US" sz="1800" dirty="0" err="1"/>
              <a:t>Xxxxx</a:t>
            </a:r>
            <a:r>
              <a:rPr lang="en-US" sz="1800" dirty="0"/>
              <a:t> </a:t>
            </a:r>
            <a:r>
              <a:rPr lang="en-US" sz="1800" dirty="0" err="1"/>
              <a:t>xxxx</a:t>
            </a:r>
            <a:endParaRPr lang="en-US" sz="1800" dirty="0"/>
          </a:p>
          <a:p>
            <a:pPr>
              <a:spcAft>
                <a:spcPts val="600"/>
              </a:spcAft>
            </a:pPr>
            <a:r>
              <a:rPr lang="en-US" sz="1200" dirty="0"/>
              <a:t> x </a:t>
            </a:r>
            <a:r>
              <a:rPr lang="en-US" sz="1200" dirty="0" err="1"/>
              <a:t>xxxxxxxxxxxxxxxxxxx</a:t>
            </a:r>
            <a:r>
              <a:rPr lang="en-US" sz="1200" dirty="0"/>
              <a:t> 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xxxxxx</a:t>
            </a:r>
            <a:r>
              <a:rPr lang="en-US" sz="1200" dirty="0"/>
              <a:t> </a:t>
            </a:r>
            <a:r>
              <a:rPr lang="en-US" sz="1200" dirty="0" err="1"/>
              <a:t>xxxxxxx</a:t>
            </a:r>
            <a:r>
              <a:rPr lang="en-US" sz="1200" dirty="0"/>
              <a:t> x xxx x xxx x</a:t>
            </a:r>
          </a:p>
        </p:txBody>
      </p:sp>
    </p:spTree>
    <p:extLst>
      <p:ext uri="{BB962C8B-B14F-4D97-AF65-F5344CB8AC3E}">
        <p14:creationId xmlns:p14="http://schemas.microsoft.com/office/powerpoint/2010/main" val="390404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200"/>
                                        <p:tgtEl>
                                          <p:spTgt spid="19"/>
                                        </p:tgtEl>
                                      </p:cBhvr>
                                    </p:animEffect>
                                  </p:childTnLst>
                                </p:cTn>
                              </p:par>
                              <p:par>
                                <p:cTn id="8" presetID="22" presetClass="entr" presetSubtype="4" fill="hold" nodeType="withEffect">
                                  <p:stCondLst>
                                    <p:cond delay="10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200"/>
                                        <p:tgtEl>
                                          <p:spTgt spid="28"/>
                                        </p:tgtEl>
                                      </p:cBhvr>
                                    </p:animEffect>
                                  </p:childTnLst>
                                </p:cTn>
                              </p:par>
                              <p:par>
                                <p:cTn id="11" presetID="10" presetClass="entr" presetSubtype="0" fill="hold"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300"/>
                                        <p:tgtEl>
                                          <p:spTgt spid="14"/>
                                        </p:tgtEl>
                                      </p:cBhvr>
                                    </p:animEffect>
                                  </p:childTnLst>
                                </p:cTn>
                              </p:par>
                              <p:par>
                                <p:cTn id="14" presetID="22" presetClass="entr" presetSubtype="8" fill="hold" nodeType="withEffect">
                                  <p:stCondLst>
                                    <p:cond delay="200"/>
                                  </p:stCondLst>
                                  <p:childTnLst>
                                    <p:set>
                                      <p:cBhvr>
                                        <p:cTn id="15" dur="1" fill="hold">
                                          <p:stCondLst>
                                            <p:cond delay="0"/>
                                          </p:stCondLst>
                                        </p:cTn>
                                        <p:tgtEl>
                                          <p:spTgt spid="21"/>
                                        </p:tgtEl>
                                        <p:attrNameLst>
                                          <p:attrName>style.visibility</p:attrName>
                                        </p:attrNameLst>
                                      </p:cBhvr>
                                      <p:to>
                                        <p:strVal val="visible"/>
                                      </p:to>
                                    </p:set>
                                    <p:animEffect transition="in" filter="wipe(left)">
                                      <p:cBhvr>
                                        <p:cTn id="16" dur="200"/>
                                        <p:tgtEl>
                                          <p:spTgt spid="21"/>
                                        </p:tgtEl>
                                      </p:cBhvr>
                                    </p:animEffect>
                                  </p:childTnLst>
                                </p:cTn>
                              </p:par>
                              <p:par>
                                <p:cTn id="17" presetID="10" presetClass="entr" presetSubtype="0" fill="hold" nodeType="withEffect">
                                  <p:stCondLst>
                                    <p:cond delay="4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300"/>
                                        <p:tgtEl>
                                          <p:spTgt spid="13"/>
                                        </p:tgtEl>
                                      </p:cBhvr>
                                    </p:animEffect>
                                  </p:childTnLst>
                                </p:cTn>
                              </p:par>
                              <p:par>
                                <p:cTn id="20" presetID="22" presetClass="entr" presetSubtype="1" fill="hold" nodeType="withEffect">
                                  <p:stCondLst>
                                    <p:cond delay="300"/>
                                  </p:stCondLst>
                                  <p:childTnLst>
                                    <p:set>
                                      <p:cBhvr>
                                        <p:cTn id="21" dur="1" fill="hold">
                                          <p:stCondLst>
                                            <p:cond delay="0"/>
                                          </p:stCondLst>
                                        </p:cTn>
                                        <p:tgtEl>
                                          <p:spTgt spid="22"/>
                                        </p:tgtEl>
                                        <p:attrNameLst>
                                          <p:attrName>style.visibility</p:attrName>
                                        </p:attrNameLst>
                                      </p:cBhvr>
                                      <p:to>
                                        <p:strVal val="visible"/>
                                      </p:to>
                                    </p:set>
                                    <p:animEffect transition="in" filter="wipe(up)">
                                      <p:cBhvr>
                                        <p:cTn id="22" dur="200"/>
                                        <p:tgtEl>
                                          <p:spTgt spid="22"/>
                                        </p:tgtEl>
                                      </p:cBhvr>
                                    </p:animEffect>
                                  </p:childTnLst>
                                </p:cTn>
                              </p:par>
                              <p:par>
                                <p:cTn id="23" presetID="10"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300"/>
                                        <p:tgtEl>
                                          <p:spTgt spid="12"/>
                                        </p:tgtEl>
                                      </p:cBhvr>
                                    </p:animEffect>
                                  </p:childTnLst>
                                </p:cTn>
                              </p:par>
                              <p:par>
                                <p:cTn id="26" presetID="22" presetClass="entr" presetSubtype="2"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right)">
                                      <p:cBhvr>
                                        <p:cTn id="28" dur="200"/>
                                        <p:tgtEl>
                                          <p:spTgt spid="25"/>
                                        </p:tgtEl>
                                      </p:cBhvr>
                                    </p:animEffect>
                                  </p:childTnLst>
                                </p:cTn>
                              </p:par>
                              <p:par>
                                <p:cTn id="29" presetID="10" presetClass="entr" presetSubtype="0" fill="hold" nodeType="withEffect">
                                  <p:stCondLst>
                                    <p:cond delay="60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300"/>
                                        <p:tgtEl>
                                          <p:spTgt spid="11"/>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4" grpId="0"/>
      <p:bldP spid="35" grpId="0"/>
      <p:bldP spid="36" grpId="0"/>
      <p:bldP spid="3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4619127" y="3198222"/>
            <a:ext cx="2963333" cy="2963333"/>
            <a:chOff x="1736" y="476"/>
            <a:chExt cx="2288" cy="2288"/>
          </a:xfrm>
          <a:solidFill>
            <a:schemeClr val="bg1"/>
          </a:solidFill>
        </p:grpSpPr>
        <p:sp>
          <p:nvSpPr>
            <p:cNvPr id="7" name="Oval 5"/>
            <p:cNvSpPr>
              <a:spLocks noChangeArrowheads="1"/>
            </p:cNvSpPr>
            <p:nvPr/>
          </p:nvSpPr>
          <p:spPr bwMode="auto">
            <a:xfrm>
              <a:off x="1736" y="476"/>
              <a:ext cx="2288" cy="2288"/>
            </a:xfrm>
            <a:prstGeom prst="ellipse">
              <a:avLst/>
            </a:prstGeom>
            <a:solidFill>
              <a:schemeClr val="bg1">
                <a:lumMod val="75000"/>
                <a:lumOff val="2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Arc 33"/>
          <p:cNvSpPr/>
          <p:nvPr/>
        </p:nvSpPr>
        <p:spPr>
          <a:xfrm>
            <a:off x="4362708" y="2942528"/>
            <a:ext cx="3476171" cy="3474720"/>
          </a:xfrm>
          <a:prstGeom prst="arc">
            <a:avLst>
              <a:gd name="adj1" fmla="val 10800897"/>
              <a:gd name="adj2" fmla="val 13510334"/>
            </a:avLst>
          </a:prstGeom>
          <a:ln w="1143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1" name="Arc 40"/>
          <p:cNvSpPr/>
          <p:nvPr/>
        </p:nvSpPr>
        <p:spPr>
          <a:xfrm rot="2700000">
            <a:off x="4362708" y="2942528"/>
            <a:ext cx="3476171" cy="3474720"/>
          </a:xfrm>
          <a:prstGeom prst="arc">
            <a:avLst>
              <a:gd name="adj1" fmla="val 10800897"/>
              <a:gd name="adj2" fmla="val 13510334"/>
            </a:avLst>
          </a:prstGeom>
          <a:ln w="1143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2" name="Arc 41"/>
          <p:cNvSpPr/>
          <p:nvPr/>
        </p:nvSpPr>
        <p:spPr>
          <a:xfrm rot="5400000">
            <a:off x="4362708" y="2942528"/>
            <a:ext cx="3476171" cy="3474720"/>
          </a:xfrm>
          <a:prstGeom prst="arc">
            <a:avLst>
              <a:gd name="adj1" fmla="val 10800897"/>
              <a:gd name="adj2" fmla="val 13489616"/>
            </a:avLst>
          </a:prstGeom>
          <a:ln w="1143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3" name="Arc 42"/>
          <p:cNvSpPr/>
          <p:nvPr/>
        </p:nvSpPr>
        <p:spPr>
          <a:xfrm rot="8100000">
            <a:off x="4362708" y="2942528"/>
            <a:ext cx="3476171" cy="3474720"/>
          </a:xfrm>
          <a:prstGeom prst="arc">
            <a:avLst>
              <a:gd name="adj1" fmla="val 10824533"/>
              <a:gd name="adj2" fmla="val 13510334"/>
            </a:avLst>
          </a:prstGeom>
          <a:ln w="114300" cap="rnd">
            <a:solidFill>
              <a:schemeClr val="tx2">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4" name="Oval 43"/>
          <p:cNvSpPr>
            <a:spLocks noChangeAspect="1"/>
          </p:cNvSpPr>
          <p:nvPr/>
        </p:nvSpPr>
        <p:spPr>
          <a:xfrm>
            <a:off x="4286871" y="4603688"/>
            <a:ext cx="152400" cy="1524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Oval 44"/>
          <p:cNvSpPr>
            <a:spLocks noChangeAspect="1"/>
          </p:cNvSpPr>
          <p:nvPr/>
        </p:nvSpPr>
        <p:spPr>
          <a:xfrm>
            <a:off x="4801189" y="3375225"/>
            <a:ext cx="152400" cy="1524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a:spLocks noChangeAspect="1"/>
          </p:cNvSpPr>
          <p:nvPr/>
        </p:nvSpPr>
        <p:spPr>
          <a:xfrm>
            <a:off x="6022217" y="2865965"/>
            <a:ext cx="152400" cy="1524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Oval 46"/>
          <p:cNvSpPr>
            <a:spLocks noChangeAspect="1"/>
          </p:cNvSpPr>
          <p:nvPr/>
        </p:nvSpPr>
        <p:spPr>
          <a:xfrm>
            <a:off x="7251545" y="3375225"/>
            <a:ext cx="152400" cy="1524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Oval 47"/>
          <p:cNvSpPr>
            <a:spLocks noChangeAspect="1"/>
          </p:cNvSpPr>
          <p:nvPr/>
        </p:nvSpPr>
        <p:spPr>
          <a:xfrm>
            <a:off x="7759577" y="4603688"/>
            <a:ext cx="152400" cy="15240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35361" y="4456758"/>
            <a:ext cx="2658536"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grpSp>
        <p:nvGrpSpPr>
          <p:cNvPr id="51" name="Group 50"/>
          <p:cNvGrpSpPr/>
          <p:nvPr/>
        </p:nvGrpSpPr>
        <p:grpSpPr>
          <a:xfrm>
            <a:off x="8148272" y="4173479"/>
            <a:ext cx="969171" cy="968376"/>
            <a:chOff x="0" y="-1971675"/>
            <a:chExt cx="1939925" cy="1938338"/>
          </a:xfrm>
        </p:grpSpPr>
        <p:sp>
          <p:nvSpPr>
            <p:cNvPr id="52"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3" name="Group 52"/>
            <p:cNvGrpSpPr/>
            <p:nvPr/>
          </p:nvGrpSpPr>
          <p:grpSpPr>
            <a:xfrm>
              <a:off x="279400" y="-1397000"/>
              <a:ext cx="1387475" cy="788988"/>
              <a:chOff x="279400" y="-1397000"/>
              <a:chExt cx="1387475" cy="788988"/>
            </a:xfrm>
          </p:grpSpPr>
          <p:sp>
            <p:nvSpPr>
              <p:cNvPr id="54"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58" name="Group 57"/>
          <p:cNvGrpSpPr/>
          <p:nvPr/>
        </p:nvGrpSpPr>
        <p:grpSpPr>
          <a:xfrm>
            <a:off x="7484787" y="2492247"/>
            <a:ext cx="969171" cy="971549"/>
            <a:chOff x="7204075" y="-1846263"/>
            <a:chExt cx="1939925" cy="1944688"/>
          </a:xfrm>
        </p:grpSpPr>
        <p:sp>
          <p:nvSpPr>
            <p:cNvPr id="59"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0" name="Group 59"/>
            <p:cNvGrpSpPr/>
            <p:nvPr/>
          </p:nvGrpSpPr>
          <p:grpSpPr>
            <a:xfrm>
              <a:off x="7519988" y="-1506538"/>
              <a:ext cx="1312862" cy="1265238"/>
              <a:chOff x="7519988" y="-1506538"/>
              <a:chExt cx="1312862" cy="1265238"/>
            </a:xfrm>
          </p:grpSpPr>
          <p:sp>
            <p:nvSpPr>
              <p:cNvPr id="6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6" name="Group 65"/>
          <p:cNvGrpSpPr/>
          <p:nvPr/>
        </p:nvGrpSpPr>
        <p:grpSpPr>
          <a:xfrm>
            <a:off x="5617397" y="1672071"/>
            <a:ext cx="966792" cy="971549"/>
            <a:chOff x="5137150" y="-1846263"/>
            <a:chExt cx="1935163" cy="1944688"/>
          </a:xfrm>
        </p:grpSpPr>
        <p:sp>
          <p:nvSpPr>
            <p:cNvPr id="67"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8" name="Group 67"/>
            <p:cNvGrpSpPr/>
            <p:nvPr/>
          </p:nvGrpSpPr>
          <p:grpSpPr>
            <a:xfrm>
              <a:off x="5526088" y="-1517650"/>
              <a:ext cx="1158875" cy="1292225"/>
              <a:chOff x="5526088" y="-1517650"/>
              <a:chExt cx="1158875" cy="1292225"/>
            </a:xfrm>
          </p:grpSpPr>
          <p:sp>
            <p:nvSpPr>
              <p:cNvPr id="69"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rot="21540000">
            <a:off x="3748651" y="2493833"/>
            <a:ext cx="966789" cy="968376"/>
            <a:chOff x="2552700" y="-1971675"/>
            <a:chExt cx="1935163" cy="1938338"/>
          </a:xfrm>
        </p:grpSpPr>
        <p:sp>
          <p:nvSpPr>
            <p:cNvPr id="77"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8" name="Group 77"/>
            <p:cNvGrpSpPr/>
            <p:nvPr/>
          </p:nvGrpSpPr>
          <p:grpSpPr>
            <a:xfrm>
              <a:off x="2908300" y="-1620838"/>
              <a:ext cx="1228725" cy="1236663"/>
              <a:chOff x="2908300" y="-1620838"/>
              <a:chExt cx="1228725" cy="1236663"/>
            </a:xfrm>
          </p:grpSpPr>
          <p:sp>
            <p:nvSpPr>
              <p:cNvPr id="79"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82" name="Rectangle 81"/>
          <p:cNvSpPr/>
          <p:nvPr/>
        </p:nvSpPr>
        <p:spPr>
          <a:xfrm>
            <a:off x="1103447" y="2777113"/>
            <a:ext cx="2489067"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sp>
        <p:nvSpPr>
          <p:cNvPr id="83" name="Rectangle 82"/>
          <p:cNvSpPr/>
          <p:nvPr/>
        </p:nvSpPr>
        <p:spPr>
          <a:xfrm>
            <a:off x="4679133" y="1099624"/>
            <a:ext cx="2838568" cy="401905"/>
          </a:xfrm>
          <a:prstGeom prst="rect">
            <a:avLst/>
          </a:prstGeom>
        </p:spPr>
        <p:txBody>
          <a:bodyPr wrap="square" lIns="0" tIns="0" rIns="0" bIns="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grpSp>
        <p:nvGrpSpPr>
          <p:cNvPr id="86" name="Group 34"/>
          <p:cNvGrpSpPr>
            <a:grpSpLocks noChangeAspect="1"/>
          </p:cNvGrpSpPr>
          <p:nvPr/>
        </p:nvGrpSpPr>
        <p:grpSpPr bwMode="auto">
          <a:xfrm>
            <a:off x="3149601" y="4206818"/>
            <a:ext cx="901700" cy="901700"/>
            <a:chOff x="1544" y="1525"/>
            <a:chExt cx="426" cy="426"/>
          </a:xfrm>
        </p:grpSpPr>
        <p:sp>
          <p:nvSpPr>
            <p:cNvPr id="88"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56" name="Rectangle 155"/>
          <p:cNvSpPr/>
          <p:nvPr/>
        </p:nvSpPr>
        <p:spPr>
          <a:xfrm>
            <a:off x="9212725" y="4456758"/>
            <a:ext cx="259591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sp>
        <p:nvSpPr>
          <p:cNvPr id="157" name="Rectangle 156"/>
          <p:cNvSpPr/>
          <p:nvPr/>
        </p:nvSpPr>
        <p:spPr>
          <a:xfrm>
            <a:off x="8654053" y="2777113"/>
            <a:ext cx="2914555"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sp>
        <p:nvSpPr>
          <p:cNvPr id="6" name="Title 5"/>
          <p:cNvSpPr>
            <a:spLocks noGrp="1"/>
          </p:cNvSpPr>
          <p:nvPr>
            <p:ph type="title"/>
          </p:nvPr>
        </p:nvSpPr>
        <p:spPr/>
        <p:txBody>
          <a:bodyPr/>
          <a:lstStyle/>
          <a:p>
            <a:r>
              <a:rPr lang="en-US" dirty="0" err="1"/>
              <a:t>Xxxxxx</a:t>
            </a:r>
            <a:r>
              <a:rPr lang="en-US" dirty="0"/>
              <a:t> xx xxx x </a:t>
            </a:r>
            <a:r>
              <a:rPr lang="en-US" dirty="0" err="1"/>
              <a:t>x</a:t>
            </a:r>
            <a:r>
              <a:rPr lang="en-US" dirty="0"/>
              <a:t> xxx </a:t>
            </a:r>
            <a:r>
              <a:rPr lang="en-US" dirty="0" err="1"/>
              <a:t>xxxx</a:t>
            </a:r>
            <a:r>
              <a:rPr lang="en-US" dirty="0"/>
              <a:t> </a:t>
            </a:r>
            <a:r>
              <a:rPr lang="en-US" dirty="0" err="1"/>
              <a:t>xxxxx</a:t>
            </a:r>
            <a:endParaRPr lang="en-US" dirty="0"/>
          </a:p>
        </p:txBody>
      </p:sp>
    </p:spTree>
    <p:extLst>
      <p:ext uri="{BB962C8B-B14F-4D97-AF65-F5344CB8AC3E}">
        <p14:creationId xmlns:p14="http://schemas.microsoft.com/office/powerpoint/2010/main" val="23625619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3158">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3158">
                                          <p:cBhvr additive="base">
                                            <p:cTn id="7" dur="950" fill="hold"/>
                                            <p:tgtEl>
                                              <p:spTgt spid="5"/>
                                            </p:tgtEl>
                                            <p:attrNameLst>
                                              <p:attrName>ppt_x</p:attrName>
                                            </p:attrNameLst>
                                          </p:cBhvr>
                                          <p:tavLst>
                                            <p:tav tm="0">
                                              <p:val>
                                                <p:strVal val="#ppt_x"/>
                                              </p:val>
                                            </p:tav>
                                            <p:tav tm="100000">
                                              <p:val>
                                                <p:strVal val="#ppt_x"/>
                                              </p:val>
                                            </p:tav>
                                          </p:tavLst>
                                        </p:anim>
                                        <p:anim calcmode="lin" valueType="num" p14:bounceEnd="63158">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950" fill="hold"/>
                                            <p:tgtEl>
                                              <p:spTgt spid="5"/>
                                            </p:tgtEl>
                                            <p:attrNameLst>
                                              <p:attrName>ppt_x</p:attrName>
                                            </p:attrNameLst>
                                          </p:cBhvr>
                                          <p:tavLst>
                                            <p:tav tm="0">
                                              <p:val>
                                                <p:strVal val="#ppt_x"/>
                                              </p:val>
                                            </p:tav>
                                            <p:tav tm="100000">
                                              <p:val>
                                                <p:strVal val="#ppt_x"/>
                                              </p:val>
                                            </p:tav>
                                          </p:tavLst>
                                        </p:anim>
                                        <p:anim calcmode="lin" valueType="num">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a:t>
            </a:r>
            <a:r>
              <a:rPr lang="en-US" dirty="0"/>
              <a:t> xxx x </a:t>
            </a:r>
            <a:r>
              <a:rPr lang="en-US" dirty="0" err="1"/>
              <a:t>x</a:t>
            </a:r>
            <a:r>
              <a:rPr lang="en-US" dirty="0"/>
              <a:t>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graphicFrame>
        <p:nvGraphicFramePr>
          <p:cNvPr id="42" name="Diagram 41"/>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3" name="Freeform 42"/>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4" name="Freeform 43"/>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5" name="Freeform 44"/>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6" name="Freeform 45"/>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7" name="Rectangle 46"/>
          <p:cNvSpPr/>
          <p:nvPr/>
        </p:nvSpPr>
        <p:spPr>
          <a:xfrm>
            <a:off x="7102213" y="1648655"/>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8" name="Rectangle 47"/>
          <p:cNvSpPr/>
          <p:nvPr/>
        </p:nvSpPr>
        <p:spPr>
          <a:xfrm>
            <a:off x="6344510" y="1652895"/>
            <a:ext cx="1004954" cy="545983"/>
          </a:xfrm>
          <a:prstGeom prst="rect">
            <a:avLst/>
          </a:prstGeom>
        </p:spPr>
        <p:txBody>
          <a:bodyPr wrap="none" lIns="121920" rIns="121920" bIns="60960">
            <a:spAutoFit/>
          </a:bodyPr>
          <a:lstStyle/>
          <a:p>
            <a:pPr algn="r">
              <a:lnSpc>
                <a:spcPct val="89000"/>
              </a:lnSpc>
            </a:pPr>
            <a:r>
              <a:rPr lang="en-US" sz="3200" spc="-107" dirty="0"/>
              <a:t>10%</a:t>
            </a:r>
          </a:p>
        </p:txBody>
      </p:sp>
      <p:sp>
        <p:nvSpPr>
          <p:cNvPr id="49" name="Rectangle 48"/>
          <p:cNvSpPr/>
          <p:nvPr/>
        </p:nvSpPr>
        <p:spPr>
          <a:xfrm>
            <a:off x="6344510" y="2831455"/>
            <a:ext cx="1004954" cy="545983"/>
          </a:xfrm>
          <a:prstGeom prst="rect">
            <a:avLst/>
          </a:prstGeom>
        </p:spPr>
        <p:txBody>
          <a:bodyPr wrap="none" lIns="121920" rIns="121920" bIns="60960">
            <a:spAutoFit/>
          </a:bodyPr>
          <a:lstStyle/>
          <a:p>
            <a:pPr algn="r">
              <a:lnSpc>
                <a:spcPct val="89000"/>
              </a:lnSpc>
            </a:pPr>
            <a:r>
              <a:rPr lang="en-US" sz="3200" spc="-107" dirty="0"/>
              <a:t>20%</a:t>
            </a:r>
          </a:p>
        </p:txBody>
      </p:sp>
      <p:sp>
        <p:nvSpPr>
          <p:cNvPr id="50" name="Rectangle 49"/>
          <p:cNvSpPr/>
          <p:nvPr/>
        </p:nvSpPr>
        <p:spPr>
          <a:xfrm>
            <a:off x="7102213" y="281366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51" name="Rectangle 50"/>
          <p:cNvSpPr/>
          <p:nvPr/>
        </p:nvSpPr>
        <p:spPr>
          <a:xfrm>
            <a:off x="7102213" y="403286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52" name="Rectangle 51"/>
          <p:cNvSpPr/>
          <p:nvPr/>
        </p:nvSpPr>
        <p:spPr>
          <a:xfrm>
            <a:off x="7102213" y="521142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53" name="Rectangle 52"/>
          <p:cNvSpPr/>
          <p:nvPr/>
        </p:nvSpPr>
        <p:spPr>
          <a:xfrm>
            <a:off x="6344510" y="4050655"/>
            <a:ext cx="1004954" cy="545983"/>
          </a:xfrm>
          <a:prstGeom prst="rect">
            <a:avLst/>
          </a:prstGeom>
        </p:spPr>
        <p:txBody>
          <a:bodyPr wrap="none" lIns="121920" rIns="121920" bIns="60960">
            <a:spAutoFit/>
          </a:bodyPr>
          <a:lstStyle/>
          <a:p>
            <a:pPr algn="r">
              <a:lnSpc>
                <a:spcPct val="89000"/>
              </a:lnSpc>
            </a:pPr>
            <a:r>
              <a:rPr lang="en-US" sz="3200" spc="-107" dirty="0"/>
              <a:t>30%</a:t>
            </a:r>
          </a:p>
        </p:txBody>
      </p:sp>
      <p:sp>
        <p:nvSpPr>
          <p:cNvPr id="54" name="Rectangle 53"/>
          <p:cNvSpPr/>
          <p:nvPr/>
        </p:nvSpPr>
        <p:spPr>
          <a:xfrm>
            <a:off x="6344510" y="5242761"/>
            <a:ext cx="1004954" cy="545983"/>
          </a:xfrm>
          <a:prstGeom prst="rect">
            <a:avLst/>
          </a:prstGeom>
        </p:spPr>
        <p:txBody>
          <a:bodyPr wrap="none" lIns="121920" rIns="121920" bIns="60960">
            <a:spAutoFit/>
          </a:bodyPr>
          <a:lstStyle/>
          <a:p>
            <a:pPr algn="r">
              <a:lnSpc>
                <a:spcPct val="89000"/>
              </a:lnSpc>
            </a:pPr>
            <a:r>
              <a:rPr lang="en-US" sz="3200" spc="-107" dirty="0"/>
              <a:t>40%</a:t>
            </a:r>
          </a:p>
        </p:txBody>
      </p:sp>
      <p:sp>
        <p:nvSpPr>
          <p:cNvPr id="55" name="Rectangle 54"/>
          <p:cNvSpPr/>
          <p:nvPr/>
        </p:nvSpPr>
        <p:spPr>
          <a:xfrm>
            <a:off x="411116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01</a:t>
            </a:r>
          </a:p>
        </p:txBody>
      </p:sp>
      <p:sp>
        <p:nvSpPr>
          <p:cNvPr id="56" name="Rectangle 55"/>
          <p:cNvSpPr/>
          <p:nvPr/>
        </p:nvSpPr>
        <p:spPr>
          <a:xfrm>
            <a:off x="292244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02</a:t>
            </a:r>
          </a:p>
        </p:txBody>
      </p:sp>
      <p:sp>
        <p:nvSpPr>
          <p:cNvPr id="57" name="Rectangle 56"/>
          <p:cNvSpPr/>
          <p:nvPr/>
        </p:nvSpPr>
        <p:spPr>
          <a:xfrm>
            <a:off x="214012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03</a:t>
            </a:r>
          </a:p>
        </p:txBody>
      </p:sp>
      <p:sp>
        <p:nvSpPr>
          <p:cNvPr id="58" name="Rectangle 57"/>
          <p:cNvSpPr/>
          <p:nvPr/>
        </p:nvSpPr>
        <p:spPr>
          <a:xfrm>
            <a:off x="1404368"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04</a:t>
            </a:r>
          </a:p>
        </p:txBody>
      </p:sp>
      <p:sp>
        <p:nvSpPr>
          <p:cNvPr id="59"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0"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1"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2"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63" name="Picture 62"/>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9762273" y="5584536"/>
            <a:ext cx="610147" cy="352371"/>
          </a:xfrm>
          <a:prstGeom prst="rect">
            <a:avLst/>
          </a:prstGeom>
        </p:spPr>
      </p:pic>
      <p:pic>
        <p:nvPicPr>
          <p:cNvPr id="64" name="Picture 63"/>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9877079" y="3095271"/>
            <a:ext cx="362029" cy="541640"/>
          </a:xfrm>
          <a:prstGeom prst="rect">
            <a:avLst/>
          </a:prstGeom>
        </p:spPr>
      </p:pic>
      <p:pic>
        <p:nvPicPr>
          <p:cNvPr id="65" name="Picture 64"/>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761863" y="4449811"/>
            <a:ext cx="607773" cy="327264"/>
          </a:xfrm>
          <a:prstGeom prst="rect">
            <a:avLst/>
          </a:prstGeom>
        </p:spPr>
      </p:pic>
      <p:pic>
        <p:nvPicPr>
          <p:cNvPr id="66" name="Picture 65"/>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9817721" y="1900905"/>
            <a:ext cx="488336" cy="467795"/>
          </a:xfrm>
          <a:prstGeom prst="rect">
            <a:avLst/>
          </a:prstGeom>
        </p:spPr>
      </p:pic>
    </p:spTree>
    <p:extLst>
      <p:ext uri="{BB962C8B-B14F-4D97-AF65-F5344CB8AC3E}">
        <p14:creationId xmlns:p14="http://schemas.microsoft.com/office/powerpoint/2010/main" val="3153832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2">
                                            <p:graphicEl>
                                              <a:dgm id="{80C83430-0DBD-4F49-9E64-0C82594BD9F0}"/>
                                            </p:graphicEl>
                                          </p:spTgt>
                                        </p:tgtEl>
                                        <p:attrNameLst>
                                          <p:attrName>style.visibility</p:attrName>
                                        </p:attrNameLst>
                                      </p:cBhvr>
                                      <p:to>
                                        <p:strVal val="visible"/>
                                      </p:to>
                                    </p:set>
                                    <p:animEffect transition="in" filter="fade">
                                      <p:cBhvr>
                                        <p:cTn id="7" dur="300"/>
                                        <p:tgtEl>
                                          <p:spTgt spid="42">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300"/>
                                        <p:tgtEl>
                                          <p:spTgt spid="55"/>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46"/>
                                        </p:tgtEl>
                                        <p:attrNameLst>
                                          <p:attrName>style.visibility</p:attrName>
                                        </p:attrNameLst>
                                      </p:cBhvr>
                                      <p:to>
                                        <p:strVal val="visible"/>
                                      </p:to>
                                    </p:set>
                                    <p:animEffect transition="in" filter="wipe(left)">
                                      <p:cBhvr>
                                        <p:cTn id="13" dur="300"/>
                                        <p:tgtEl>
                                          <p:spTgt spid="46"/>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48"/>
                                        </p:tgtEl>
                                        <p:attrNameLst>
                                          <p:attrName>style.visibility</p:attrName>
                                        </p:attrNameLst>
                                      </p:cBhvr>
                                      <p:to>
                                        <p:strVal val="visible"/>
                                      </p:to>
                                    </p:set>
                                    <p:animEffect transition="in" filter="fade">
                                      <p:cBhvr>
                                        <p:cTn id="16" dur="500"/>
                                        <p:tgtEl>
                                          <p:spTgt spid="48"/>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500"/>
                                        <p:tgtEl>
                                          <p:spTgt spid="47"/>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62"/>
                                        </p:tgtEl>
                                        <p:attrNameLst>
                                          <p:attrName>style.visibility</p:attrName>
                                        </p:attrNameLst>
                                      </p:cBhvr>
                                      <p:to>
                                        <p:strVal val="visible"/>
                                      </p:to>
                                    </p:set>
                                    <p:animEffect transition="in" filter="fade">
                                      <p:cBhvr>
                                        <p:cTn id="22" dur="300"/>
                                        <p:tgtEl>
                                          <p:spTgt spid="62"/>
                                        </p:tgtEl>
                                      </p:cBhvr>
                                    </p:animEffect>
                                  </p:childTnLst>
                                </p:cTn>
                              </p:par>
                              <p:par>
                                <p:cTn id="23" presetID="10" presetClass="entr" presetSubtype="0" fill="hold" nodeType="withEffect">
                                  <p:stCondLst>
                                    <p:cond delay="60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300"/>
                                        <p:tgtEl>
                                          <p:spTgt spid="66"/>
                                        </p:tgtEl>
                                      </p:cBhvr>
                                    </p:animEffect>
                                  </p:childTnLst>
                                </p:cTn>
                              </p:par>
                              <p:par>
                                <p:cTn id="26" presetID="10" presetClass="entr" presetSubtype="0" fill="hold" grpId="0" nodeType="withEffect">
                                  <p:stCondLst>
                                    <p:cond delay="300"/>
                                  </p:stCondLst>
                                  <p:childTnLst>
                                    <p:set>
                                      <p:cBhvr>
                                        <p:cTn id="27" dur="1" fill="hold">
                                          <p:stCondLst>
                                            <p:cond delay="0"/>
                                          </p:stCondLst>
                                        </p:cTn>
                                        <p:tgtEl>
                                          <p:spTgt spid="42">
                                            <p:graphicEl>
                                              <a:dgm id="{87FD9542-8FD3-C842-BF99-47B1884B62F8}"/>
                                            </p:graphicEl>
                                          </p:spTgt>
                                        </p:tgtEl>
                                        <p:attrNameLst>
                                          <p:attrName>style.visibility</p:attrName>
                                        </p:attrNameLst>
                                      </p:cBhvr>
                                      <p:to>
                                        <p:strVal val="visible"/>
                                      </p:to>
                                    </p:set>
                                    <p:animEffect transition="in" filter="fade">
                                      <p:cBhvr>
                                        <p:cTn id="28" dur="300"/>
                                        <p:tgtEl>
                                          <p:spTgt spid="42">
                                            <p:graphicEl>
                                              <a:dgm id="{87FD9542-8FD3-C842-BF99-47B1884B62F8}"/>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300"/>
                                        <p:tgtEl>
                                          <p:spTgt spid="56"/>
                                        </p:tgtEl>
                                      </p:cBhvr>
                                    </p:animEffect>
                                  </p:childTnLst>
                                </p:cTn>
                              </p:par>
                              <p:par>
                                <p:cTn id="32" presetID="22" presetClass="entr" presetSubtype="8" fill="hold" grpId="0" nodeType="withEffect">
                                  <p:stCondLst>
                                    <p:cond delay="500"/>
                                  </p:stCondLst>
                                  <p:childTnLst>
                                    <p:set>
                                      <p:cBhvr>
                                        <p:cTn id="33" dur="1" fill="hold">
                                          <p:stCondLst>
                                            <p:cond delay="0"/>
                                          </p:stCondLst>
                                        </p:cTn>
                                        <p:tgtEl>
                                          <p:spTgt spid="45"/>
                                        </p:tgtEl>
                                        <p:attrNameLst>
                                          <p:attrName>style.visibility</p:attrName>
                                        </p:attrNameLst>
                                      </p:cBhvr>
                                      <p:to>
                                        <p:strVal val="visible"/>
                                      </p:to>
                                    </p:set>
                                    <p:animEffect transition="in" filter="wipe(left)">
                                      <p:cBhvr>
                                        <p:cTn id="34" dur="300"/>
                                        <p:tgtEl>
                                          <p:spTgt spid="45"/>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500"/>
                                        <p:tgtEl>
                                          <p:spTgt spid="4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500"/>
                                        <p:tgtEl>
                                          <p:spTgt spid="50"/>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300"/>
                                        <p:tgtEl>
                                          <p:spTgt spid="59"/>
                                        </p:tgtEl>
                                      </p:cBhvr>
                                    </p:animEffect>
                                  </p:childTnLst>
                                </p:cTn>
                              </p:par>
                              <p:par>
                                <p:cTn id="44" presetID="10" presetClass="entr" presetSubtype="0" fill="hold" nodeType="withEffect">
                                  <p:stCondLst>
                                    <p:cond delay="9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300"/>
                                        <p:tgtEl>
                                          <p:spTgt spid="6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42">
                                            <p:graphicEl>
                                              <a:dgm id="{19D3CC6C-315D-6D46-A1D0-2DDEC1C7A2BA}"/>
                                            </p:graphicEl>
                                          </p:spTgt>
                                        </p:tgtEl>
                                        <p:attrNameLst>
                                          <p:attrName>style.visibility</p:attrName>
                                        </p:attrNameLst>
                                      </p:cBhvr>
                                      <p:to>
                                        <p:strVal val="visible"/>
                                      </p:to>
                                    </p:set>
                                    <p:animEffect transition="in" filter="fade">
                                      <p:cBhvr>
                                        <p:cTn id="49" dur="300"/>
                                        <p:tgtEl>
                                          <p:spTgt spid="42">
                                            <p:graphicEl>
                                              <a:dgm id="{19D3CC6C-315D-6D46-A1D0-2DDEC1C7A2BA}"/>
                                            </p:graphicEl>
                                          </p:spTgt>
                                        </p:tgtEl>
                                      </p:cBhvr>
                                    </p:animEffect>
                                  </p:childTnLst>
                                </p:cTn>
                              </p:par>
                              <p:par>
                                <p:cTn id="50" presetID="10" presetClass="entr" presetSubtype="0" fill="hold" grpId="0" nodeType="withEffect">
                                  <p:stCondLst>
                                    <p:cond delay="70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300"/>
                                        <p:tgtEl>
                                          <p:spTgt spid="57"/>
                                        </p:tgtEl>
                                      </p:cBhvr>
                                    </p:animEffect>
                                  </p:childTnLst>
                                </p:cTn>
                              </p:par>
                              <p:par>
                                <p:cTn id="53" presetID="22" presetClass="entr" presetSubtype="8" fill="hold" grpId="0" nodeType="withEffect">
                                  <p:stCondLst>
                                    <p:cond delay="8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53"/>
                                        </p:tgtEl>
                                        <p:attrNameLst>
                                          <p:attrName>style.visibility</p:attrName>
                                        </p:attrNameLst>
                                      </p:cBhvr>
                                      <p:to>
                                        <p:strVal val="visible"/>
                                      </p:to>
                                    </p:set>
                                    <p:animEffect transition="in" filter="fade">
                                      <p:cBhvr>
                                        <p:cTn id="58" dur="500"/>
                                        <p:tgtEl>
                                          <p:spTgt spid="53"/>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500"/>
                                        <p:tgtEl>
                                          <p:spTgt spid="51"/>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60"/>
                                        </p:tgtEl>
                                        <p:attrNameLst>
                                          <p:attrName>style.visibility</p:attrName>
                                        </p:attrNameLst>
                                      </p:cBhvr>
                                      <p:to>
                                        <p:strVal val="visible"/>
                                      </p:to>
                                    </p:set>
                                    <p:animEffect transition="in" filter="fade">
                                      <p:cBhvr>
                                        <p:cTn id="64" dur="300"/>
                                        <p:tgtEl>
                                          <p:spTgt spid="60"/>
                                        </p:tgtEl>
                                      </p:cBhvr>
                                    </p:animEffect>
                                  </p:childTnLst>
                                </p:cTn>
                              </p:par>
                              <p:par>
                                <p:cTn id="65" presetID="10" presetClass="entr" presetSubtype="0" fill="hold" nodeType="withEffect">
                                  <p:stCondLst>
                                    <p:cond delay="1200"/>
                                  </p:stCondLst>
                                  <p:childTnLst>
                                    <p:set>
                                      <p:cBhvr>
                                        <p:cTn id="66" dur="1" fill="hold">
                                          <p:stCondLst>
                                            <p:cond delay="0"/>
                                          </p:stCondLst>
                                        </p:cTn>
                                        <p:tgtEl>
                                          <p:spTgt spid="65"/>
                                        </p:tgtEl>
                                        <p:attrNameLst>
                                          <p:attrName>style.visibility</p:attrName>
                                        </p:attrNameLst>
                                      </p:cBhvr>
                                      <p:to>
                                        <p:strVal val="visible"/>
                                      </p:to>
                                    </p:set>
                                    <p:animEffect transition="in" filter="fade">
                                      <p:cBhvr>
                                        <p:cTn id="67" dur="300"/>
                                        <p:tgtEl>
                                          <p:spTgt spid="65"/>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42">
                                            <p:graphicEl>
                                              <a:dgm id="{CBDC1C1A-EBA1-C041-91B6-DB84A72A1EA4}"/>
                                            </p:graphicEl>
                                          </p:spTgt>
                                        </p:tgtEl>
                                        <p:attrNameLst>
                                          <p:attrName>style.visibility</p:attrName>
                                        </p:attrNameLst>
                                      </p:cBhvr>
                                      <p:to>
                                        <p:strVal val="visible"/>
                                      </p:to>
                                    </p:set>
                                    <p:animEffect transition="in" filter="fade">
                                      <p:cBhvr>
                                        <p:cTn id="70" dur="300"/>
                                        <p:tgtEl>
                                          <p:spTgt spid="42">
                                            <p:graphicEl>
                                              <a:dgm id="{CBDC1C1A-EBA1-C041-91B6-DB84A72A1EA4}"/>
                                            </p:graphicEl>
                                          </p:spTgt>
                                        </p:tgtEl>
                                      </p:cBhvr>
                                    </p:animEffect>
                                  </p:childTnLst>
                                </p:cTn>
                              </p:par>
                              <p:par>
                                <p:cTn id="71" presetID="10" presetClass="entr" presetSubtype="0" fill="hold" grpId="0" nodeType="withEffect">
                                  <p:stCondLst>
                                    <p:cond delay="1000"/>
                                  </p:stCondLst>
                                  <p:childTnLst>
                                    <p:set>
                                      <p:cBhvr>
                                        <p:cTn id="72" dur="1" fill="hold">
                                          <p:stCondLst>
                                            <p:cond delay="0"/>
                                          </p:stCondLst>
                                        </p:cTn>
                                        <p:tgtEl>
                                          <p:spTgt spid="58"/>
                                        </p:tgtEl>
                                        <p:attrNameLst>
                                          <p:attrName>style.visibility</p:attrName>
                                        </p:attrNameLst>
                                      </p:cBhvr>
                                      <p:to>
                                        <p:strVal val="visible"/>
                                      </p:to>
                                    </p:set>
                                    <p:animEffect transition="in" filter="fade">
                                      <p:cBhvr>
                                        <p:cTn id="73" dur="300"/>
                                        <p:tgtEl>
                                          <p:spTgt spid="58"/>
                                        </p:tgtEl>
                                      </p:cBhvr>
                                    </p:animEffect>
                                  </p:childTnLst>
                                </p:cTn>
                              </p:par>
                              <p:par>
                                <p:cTn id="74" presetID="22" presetClass="entr" presetSubtype="8" fill="hold" grpId="0" nodeType="withEffect">
                                  <p:stCondLst>
                                    <p:cond delay="1100"/>
                                  </p:stCondLst>
                                  <p:childTnLst>
                                    <p:set>
                                      <p:cBhvr>
                                        <p:cTn id="75" dur="1" fill="hold">
                                          <p:stCondLst>
                                            <p:cond delay="0"/>
                                          </p:stCondLst>
                                        </p:cTn>
                                        <p:tgtEl>
                                          <p:spTgt spid="44"/>
                                        </p:tgtEl>
                                        <p:attrNameLst>
                                          <p:attrName>style.visibility</p:attrName>
                                        </p:attrNameLst>
                                      </p:cBhvr>
                                      <p:to>
                                        <p:strVal val="visible"/>
                                      </p:to>
                                    </p:set>
                                    <p:animEffect transition="in" filter="wipe(left)">
                                      <p:cBhvr>
                                        <p:cTn id="76" dur="300"/>
                                        <p:tgtEl>
                                          <p:spTgt spid="44"/>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54"/>
                                        </p:tgtEl>
                                        <p:attrNameLst>
                                          <p:attrName>style.visibility</p:attrName>
                                        </p:attrNameLst>
                                      </p:cBhvr>
                                      <p:to>
                                        <p:strVal val="visible"/>
                                      </p:to>
                                    </p:set>
                                    <p:animEffect transition="in" filter="fade">
                                      <p:cBhvr>
                                        <p:cTn id="79" dur="500"/>
                                        <p:tgtEl>
                                          <p:spTgt spid="54"/>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52"/>
                                        </p:tgtEl>
                                        <p:attrNameLst>
                                          <p:attrName>style.visibility</p:attrName>
                                        </p:attrNameLst>
                                      </p:cBhvr>
                                      <p:to>
                                        <p:strVal val="visible"/>
                                      </p:to>
                                    </p:set>
                                    <p:animEffect transition="in" filter="fade">
                                      <p:cBhvr>
                                        <p:cTn id="82" dur="500"/>
                                        <p:tgtEl>
                                          <p:spTgt spid="52"/>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61"/>
                                        </p:tgtEl>
                                        <p:attrNameLst>
                                          <p:attrName>style.visibility</p:attrName>
                                        </p:attrNameLst>
                                      </p:cBhvr>
                                      <p:to>
                                        <p:strVal val="visible"/>
                                      </p:to>
                                    </p:set>
                                    <p:animEffect transition="in" filter="fade">
                                      <p:cBhvr>
                                        <p:cTn id="85" dur="300"/>
                                        <p:tgtEl>
                                          <p:spTgt spid="61"/>
                                        </p:tgtEl>
                                      </p:cBhvr>
                                    </p:animEffect>
                                  </p:childTnLst>
                                </p:cTn>
                              </p:par>
                              <p:par>
                                <p:cTn id="86" presetID="10" presetClass="entr" presetSubtype="0" fill="hold" nodeType="withEffect">
                                  <p:stCondLst>
                                    <p:cond delay="1500"/>
                                  </p:stCondLst>
                                  <p:childTnLst>
                                    <p:set>
                                      <p:cBhvr>
                                        <p:cTn id="87" dur="1" fill="hold">
                                          <p:stCondLst>
                                            <p:cond delay="0"/>
                                          </p:stCondLst>
                                        </p:cTn>
                                        <p:tgtEl>
                                          <p:spTgt spid="63"/>
                                        </p:tgtEl>
                                        <p:attrNameLst>
                                          <p:attrName>style.visibility</p:attrName>
                                        </p:attrNameLst>
                                      </p:cBhvr>
                                      <p:to>
                                        <p:strVal val="visible"/>
                                      </p:to>
                                    </p:set>
                                    <p:animEffect transition="in" filter="fade">
                                      <p:cBhvr>
                                        <p:cTn id="88" dur="3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2" grpId="0">
        <p:bldSub>
          <a:bldDgm bld="one" rev="1"/>
        </p:bldSub>
      </p:bldGraphic>
      <p:bldP spid="43" grpId="0" animBg="1"/>
      <p:bldP spid="44" grpId="0" animBg="1"/>
      <p:bldP spid="45" grpId="0" animBg="1"/>
      <p:bldP spid="46" grpId="0" animBg="1"/>
      <p:bldP spid="47" grpId="0"/>
      <p:bldP spid="48" grpId="0"/>
      <p:bldP spid="49" grpId="0"/>
      <p:bldP spid="50" grpId="0"/>
      <p:bldP spid="51" grpId="0"/>
      <p:bldP spid="52" grpId="0"/>
      <p:bldP spid="53" grpId="0"/>
      <p:bldP spid="54" grpId="0"/>
      <p:bldP spid="55" grpId="0"/>
      <p:bldP spid="56" grpId="0"/>
      <p:bldP spid="57" grpId="0"/>
      <p:bldP spid="58" grpId="0"/>
      <p:bldP spid="59" grpId="0" animBg="1"/>
      <p:bldP spid="60" grpId="0" animBg="1"/>
      <p:bldP spid="61" grpId="0" animBg="1"/>
      <p:bldP spid="6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SMBs</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Founders</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Corporate</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8570264" y="1488236"/>
            <a:ext cx="2662307" cy="1378391"/>
          </a:xfrm>
          <a:prstGeom prst="rect">
            <a:avLst/>
          </a:prstGeom>
          <a:noFill/>
        </p:spPr>
        <p:txBody>
          <a:bodyPr wrap="square" lIns="121920" rIns="121920" rtlCol="0">
            <a:spAutoFit/>
          </a:bodyPr>
          <a:lstStyle/>
          <a:p>
            <a:pPr>
              <a:lnSpc>
                <a:spcPct val="90000"/>
              </a:lnSpc>
              <a:spcBef>
                <a:spcPts val="1067"/>
              </a:spcBef>
            </a:pPr>
            <a:r>
              <a:rPr lang="en-US" sz="1867" dirty="0"/>
              <a:t> </a:t>
            </a:r>
          </a:p>
          <a:p>
            <a:pPr>
              <a:lnSpc>
                <a:spcPct val="90000"/>
              </a:lnSpc>
              <a:spcBef>
                <a:spcPts val="1067"/>
              </a:spcBef>
            </a:pPr>
            <a:r>
              <a:rPr lang="en-US" sz="1600" dirty="0"/>
              <a:t>Innovators seek the latest studies and resources when it comes to defining organizational culture</a:t>
            </a:r>
          </a:p>
        </p:txBody>
      </p:sp>
      <p:sp>
        <p:nvSpPr>
          <p:cNvPr id="43" name="TextBox 42"/>
          <p:cNvSpPr txBox="1"/>
          <p:nvPr/>
        </p:nvSpPr>
        <p:spPr>
          <a:xfrm>
            <a:off x="8570264" y="4449874"/>
            <a:ext cx="2518291" cy="1618392"/>
          </a:xfrm>
          <a:prstGeom prst="rect">
            <a:avLst/>
          </a:prstGeom>
          <a:noFill/>
        </p:spPr>
        <p:txBody>
          <a:bodyPr wrap="square" lIns="121920" rIns="121920" rtlCol="0">
            <a:spAutoFit/>
          </a:bodyPr>
          <a:lstStyle/>
          <a:p>
            <a:pPr>
              <a:lnSpc>
                <a:spcPct val="90000"/>
              </a:lnSpc>
              <a:spcBef>
                <a:spcPts val="1067"/>
              </a:spcBef>
            </a:pPr>
            <a:r>
              <a:rPr lang="en-US" sz="2000" dirty="0"/>
              <a:t> </a:t>
            </a:r>
          </a:p>
          <a:p>
            <a:pPr>
              <a:lnSpc>
                <a:spcPct val="90000"/>
              </a:lnSpc>
              <a:spcBef>
                <a:spcPts val="1067"/>
              </a:spcBef>
            </a:pPr>
            <a:r>
              <a:rPr lang="en-US" sz="1600" dirty="0"/>
              <a:t>Enterprises seek to hire the best-in-class engineers, managers, designers in their industry</a:t>
            </a:r>
          </a:p>
        </p:txBody>
      </p:sp>
      <p:sp>
        <p:nvSpPr>
          <p:cNvPr id="47" name="TextBox 46"/>
          <p:cNvSpPr txBox="1"/>
          <p:nvPr/>
        </p:nvSpPr>
        <p:spPr>
          <a:xfrm>
            <a:off x="1813137" y="4449874"/>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Corporate employees have few mentors and resources to guide them to success</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square" lIns="0" rIns="0" rtlCol="0">
            <a:spAutoFit/>
          </a:bodyPr>
          <a:lstStyle/>
          <a:p>
            <a:pPr algn="r"/>
            <a:r>
              <a:rPr lang="en-US" sz="1600" dirty="0"/>
              <a:t>Style</a:t>
            </a:r>
          </a:p>
        </p:txBody>
      </p:sp>
      <p:sp>
        <p:nvSpPr>
          <p:cNvPr id="55" name="TextBox 54"/>
          <p:cNvSpPr txBox="1"/>
          <p:nvPr/>
        </p:nvSpPr>
        <p:spPr>
          <a:xfrm>
            <a:off x="6149498" y="1364771"/>
            <a:ext cx="359074" cy="338554"/>
          </a:xfrm>
          <a:prstGeom prst="rect">
            <a:avLst/>
          </a:prstGeom>
          <a:noFill/>
        </p:spPr>
        <p:txBody>
          <a:bodyPr wrap="none" lIns="0" rIns="0" rtlCol="0">
            <a:spAutoFit/>
          </a:bodyPr>
          <a:lstStyle/>
          <a:p>
            <a:pPr algn="ctr"/>
            <a:r>
              <a:rPr lang="en-US" sz="1600" dirty="0"/>
              <a:t>Size</a:t>
            </a:r>
          </a:p>
        </p:txBody>
      </p:sp>
      <p:sp>
        <p:nvSpPr>
          <p:cNvPr id="20" name="TextBox 19"/>
          <p:cNvSpPr txBox="1"/>
          <p:nvPr/>
        </p:nvSpPr>
        <p:spPr>
          <a:xfrm>
            <a:off x="1868453" y="1534048"/>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Small/medium business need digital resources and services to help them compete</a:t>
            </a:r>
          </a:p>
        </p:txBody>
      </p:sp>
      <p:pic>
        <p:nvPicPr>
          <p:cNvPr id="22" name="Picture 21">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reeform 23"/>
          <p:cNvSpPr/>
          <p:nvPr/>
        </p:nvSpPr>
        <p:spPr>
          <a:xfrm>
            <a:off x="4504111" y="2154175"/>
            <a:ext cx="3077675" cy="3077675"/>
          </a:xfrm>
          <a:custGeom>
            <a:avLst/>
            <a:gdLst>
              <a:gd name="connsiteX0" fmla="*/ 0 w 3355880"/>
              <a:gd name="connsiteY0" fmla="*/ 1677940 h 3355880"/>
              <a:gd name="connsiteX1" fmla="*/ 1677940 w 3355880"/>
              <a:gd name="connsiteY1" fmla="*/ 0 h 3355880"/>
              <a:gd name="connsiteX2" fmla="*/ 3355880 w 3355880"/>
              <a:gd name="connsiteY2" fmla="*/ 1677940 h 3355880"/>
              <a:gd name="connsiteX3" fmla="*/ 1677940 w 3355880"/>
              <a:gd name="connsiteY3" fmla="*/ 3355880 h 3355880"/>
              <a:gd name="connsiteX4" fmla="*/ 0 w 3355880"/>
              <a:gd name="connsiteY4" fmla="*/ 1677940 h 3355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880" h="3355880">
                <a:moveTo>
                  <a:pt x="0" y="1677940"/>
                </a:moveTo>
                <a:cubicBezTo>
                  <a:pt x="0" y="751239"/>
                  <a:pt x="751239" y="0"/>
                  <a:pt x="1677940" y="0"/>
                </a:cubicBezTo>
                <a:cubicBezTo>
                  <a:pt x="2604641" y="0"/>
                  <a:pt x="3355880" y="751239"/>
                  <a:pt x="3355880" y="1677940"/>
                </a:cubicBezTo>
                <a:cubicBezTo>
                  <a:pt x="3355880" y="2604641"/>
                  <a:pt x="2604641" y="3355880"/>
                  <a:pt x="1677940" y="3355880"/>
                </a:cubicBezTo>
                <a:cubicBezTo>
                  <a:pt x="751239" y="3355880"/>
                  <a:pt x="0" y="2604641"/>
                  <a:pt x="0" y="1677940"/>
                </a:cubicBezTo>
                <a:close/>
              </a:path>
            </a:pathLst>
          </a:custGeom>
          <a:solidFill>
            <a:schemeClr val="bg2"/>
          </a:solidFill>
          <a:ln w="22225">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725509" tIns="337516" rIns="1725509" bIns="3693399" numCol="1" spcCol="1270" anchor="ctr" anchorCtr="0">
            <a:noAutofit/>
          </a:bodyPr>
          <a:lstStyle/>
          <a:p>
            <a:pPr algn="ctr" defTabSz="711182">
              <a:lnSpc>
                <a:spcPct val="90000"/>
              </a:lnSpc>
              <a:spcBef>
                <a:spcPct val="0"/>
              </a:spcBef>
              <a:spcAft>
                <a:spcPct val="35000"/>
              </a:spcAft>
            </a:pPr>
            <a:r>
              <a:rPr lang="en-US" sz="1600" dirty="0"/>
              <a:t> </a:t>
            </a:r>
          </a:p>
        </p:txBody>
      </p:sp>
      <p:sp>
        <p:nvSpPr>
          <p:cNvPr id="2" name="Title 1"/>
          <p:cNvSpPr>
            <a:spLocks noGrp="1"/>
          </p:cNvSpPr>
          <p:nvPr>
            <p:ph type="title"/>
          </p:nvPr>
        </p:nvSpPr>
        <p:spPr/>
        <p:txBody>
          <a:bodyPr/>
          <a:lstStyle/>
          <a:p>
            <a:r>
              <a:rPr lang="en-US" dirty="0"/>
              <a:t>Xx x </a:t>
            </a:r>
            <a:r>
              <a:rPr lang="en-US" dirty="0" err="1"/>
              <a:t>x</a:t>
            </a:r>
            <a:r>
              <a:rPr lang="en-US" dirty="0"/>
              <a:t> xxx x </a:t>
            </a:r>
            <a:r>
              <a:rPr lang="en-US" dirty="0" err="1"/>
              <a:t>x</a:t>
            </a:r>
            <a:r>
              <a:rPr lang="en-US" dirty="0"/>
              <a:t>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sp>
        <p:nvSpPr>
          <p:cNvPr id="23" name="Rectangle 22"/>
          <p:cNvSpPr/>
          <p:nvPr/>
        </p:nvSpPr>
        <p:spPr>
          <a:xfrm>
            <a:off x="967157" y="1849003"/>
            <a:ext cx="2594187" cy="885435"/>
          </a:xfrm>
          <a:prstGeom prst="rect">
            <a:avLst/>
          </a:prstGeom>
        </p:spPr>
        <p:txBody>
          <a:bodyPr wrap="square" lIns="243840" rIns="243840" bIns="97536">
            <a:spAutoFit/>
          </a:bodyPr>
          <a:lstStyle/>
          <a:p>
            <a:pPr algn="r">
              <a:lnSpc>
                <a:spcPct val="95000"/>
              </a:lnSpc>
            </a:pPr>
            <a:r>
              <a:rPr lang="en-US" sz="2133" dirty="0"/>
              <a:t>Xxx </a:t>
            </a:r>
            <a:r>
              <a:rPr lang="en-US" sz="2133" dirty="0" err="1"/>
              <a:t>xxx</a:t>
            </a:r>
            <a:r>
              <a:rPr lang="en-US" sz="2133" dirty="0"/>
              <a:t> x</a:t>
            </a:r>
          </a:p>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28" name="Rectangle 27"/>
          <p:cNvSpPr/>
          <p:nvPr/>
        </p:nvSpPr>
        <p:spPr>
          <a:xfrm>
            <a:off x="967157" y="4613331"/>
            <a:ext cx="2594187" cy="885435"/>
          </a:xfrm>
          <a:prstGeom prst="rect">
            <a:avLst/>
          </a:prstGeom>
        </p:spPr>
        <p:txBody>
          <a:bodyPr wrap="square" lIns="243840" rIns="243840" bIns="97536">
            <a:spAutoFit/>
          </a:bodyPr>
          <a:lstStyle/>
          <a:p>
            <a:pPr algn="r">
              <a:lnSpc>
                <a:spcPct val="95000"/>
              </a:lnSpc>
            </a:pPr>
            <a:r>
              <a:rPr lang="en-US" sz="2133" dirty="0"/>
              <a:t>Xxx </a:t>
            </a:r>
            <a:r>
              <a:rPr lang="en-US" sz="2133" dirty="0" err="1"/>
              <a:t>xxx</a:t>
            </a:r>
            <a:r>
              <a:rPr lang="en-US" sz="2133" dirty="0"/>
              <a:t> x</a:t>
            </a:r>
          </a:p>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29" name="Rectangle 28"/>
          <p:cNvSpPr/>
          <p:nvPr/>
        </p:nvSpPr>
        <p:spPr>
          <a:xfrm>
            <a:off x="8618176" y="1849003"/>
            <a:ext cx="2594187" cy="885435"/>
          </a:xfrm>
          <a:prstGeom prst="rect">
            <a:avLst/>
          </a:prstGeom>
        </p:spPr>
        <p:txBody>
          <a:bodyPr wrap="square" lIns="243840" rIns="243840" bIns="97536">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0" name="Rectangle 29"/>
          <p:cNvSpPr/>
          <p:nvPr/>
        </p:nvSpPr>
        <p:spPr>
          <a:xfrm>
            <a:off x="8618176" y="4613331"/>
            <a:ext cx="2594187" cy="885435"/>
          </a:xfrm>
          <a:prstGeom prst="rect">
            <a:avLst/>
          </a:prstGeom>
        </p:spPr>
        <p:txBody>
          <a:bodyPr wrap="square" lIns="243840" rIns="243840" bIns="97536">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cxnSp>
        <p:nvCxnSpPr>
          <p:cNvPr id="49" name="Straight Connector 48"/>
          <p:cNvCxnSpPr/>
          <p:nvPr/>
        </p:nvCxnSpPr>
        <p:spPr>
          <a:xfrm flipH="1" flipV="1">
            <a:off x="7148049" y="4510854"/>
            <a:ext cx="345115" cy="246044"/>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25" name="Freeform 24"/>
          <p:cNvSpPr/>
          <p:nvPr/>
        </p:nvSpPr>
        <p:spPr>
          <a:xfrm>
            <a:off x="4811879" y="2461941"/>
            <a:ext cx="2462140" cy="2462139"/>
          </a:xfrm>
          <a:custGeom>
            <a:avLst/>
            <a:gdLst>
              <a:gd name="connsiteX0" fmla="*/ 0 w 2684704"/>
              <a:gd name="connsiteY0" fmla="*/ 1342352 h 2684704"/>
              <a:gd name="connsiteX1" fmla="*/ 1342352 w 2684704"/>
              <a:gd name="connsiteY1" fmla="*/ 0 h 2684704"/>
              <a:gd name="connsiteX2" fmla="*/ 2684704 w 2684704"/>
              <a:gd name="connsiteY2" fmla="*/ 1342352 h 2684704"/>
              <a:gd name="connsiteX3" fmla="*/ 1342352 w 2684704"/>
              <a:gd name="connsiteY3" fmla="*/ 2684704 h 2684704"/>
              <a:gd name="connsiteX4" fmla="*/ 0 w 2684704"/>
              <a:gd name="connsiteY4" fmla="*/ 1342352 h 268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704" h="2684704">
                <a:moveTo>
                  <a:pt x="0" y="1342352"/>
                </a:moveTo>
                <a:cubicBezTo>
                  <a:pt x="0" y="600991"/>
                  <a:pt x="600991" y="0"/>
                  <a:pt x="1342352" y="0"/>
                </a:cubicBezTo>
                <a:cubicBezTo>
                  <a:pt x="2083713" y="0"/>
                  <a:pt x="2684704" y="600991"/>
                  <a:pt x="2684704" y="1342352"/>
                </a:cubicBezTo>
                <a:cubicBezTo>
                  <a:pt x="2684704" y="2083713"/>
                  <a:pt x="2083713" y="2684704"/>
                  <a:pt x="1342352" y="2684704"/>
                </a:cubicBezTo>
                <a:cubicBezTo>
                  <a:pt x="600991" y="2684704"/>
                  <a:pt x="0" y="2083713"/>
                  <a:pt x="0" y="1342352"/>
                </a:cubicBezTo>
                <a:close/>
              </a:path>
            </a:pathLst>
          </a:custGeom>
          <a:solidFill>
            <a:schemeClr val="accent5"/>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278059" tIns="328568" rIns="1278059" bIns="2834293" numCol="1" spcCol="1270" anchor="ctr" anchorCtr="0">
            <a:noAutofit/>
          </a:bodyPr>
          <a:lstStyle/>
          <a:p>
            <a:pPr algn="ctr" defTabSz="711182">
              <a:lnSpc>
                <a:spcPct val="90000"/>
              </a:lnSpc>
              <a:spcBef>
                <a:spcPct val="0"/>
              </a:spcBef>
              <a:spcAft>
                <a:spcPct val="35000"/>
              </a:spcAft>
            </a:pPr>
            <a:r>
              <a:rPr lang="en-US" sz="1600" dirty="0"/>
              <a:t> </a:t>
            </a:r>
          </a:p>
        </p:txBody>
      </p:sp>
      <p:sp>
        <p:nvSpPr>
          <p:cNvPr id="17" name="Oval 12"/>
          <p:cNvSpPr>
            <a:spLocks noChangeArrowheads="1"/>
          </p:cNvSpPr>
          <p:nvPr/>
        </p:nvSpPr>
        <p:spPr bwMode="auto">
          <a:xfrm>
            <a:off x="7401923" y="4467979"/>
            <a:ext cx="1232496" cy="1232499"/>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p:nvPr/>
        </p:nvCxnSpPr>
        <p:spPr>
          <a:xfrm flipH="1">
            <a:off x="6930652" y="2653715"/>
            <a:ext cx="568461" cy="42033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26" name="Freeform 25"/>
          <p:cNvSpPr/>
          <p:nvPr/>
        </p:nvSpPr>
        <p:spPr>
          <a:xfrm>
            <a:off x="5119646" y="2769710"/>
            <a:ext cx="1846604" cy="1846604"/>
          </a:xfrm>
          <a:custGeom>
            <a:avLst/>
            <a:gdLst>
              <a:gd name="connsiteX0" fmla="*/ 0 w 2013528"/>
              <a:gd name="connsiteY0" fmla="*/ 1006764 h 2013528"/>
              <a:gd name="connsiteX1" fmla="*/ 1006764 w 2013528"/>
              <a:gd name="connsiteY1" fmla="*/ 0 h 2013528"/>
              <a:gd name="connsiteX2" fmla="*/ 2013528 w 2013528"/>
              <a:gd name="connsiteY2" fmla="*/ 1006764 h 2013528"/>
              <a:gd name="connsiteX3" fmla="*/ 1006764 w 2013528"/>
              <a:gd name="connsiteY3" fmla="*/ 2013528 h 2013528"/>
              <a:gd name="connsiteX4" fmla="*/ 0 w 2013528"/>
              <a:gd name="connsiteY4" fmla="*/ 1006764 h 2013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3528" h="2013528">
                <a:moveTo>
                  <a:pt x="0" y="1006764"/>
                </a:moveTo>
                <a:cubicBezTo>
                  <a:pt x="0" y="450744"/>
                  <a:pt x="450744" y="0"/>
                  <a:pt x="1006764" y="0"/>
                </a:cubicBezTo>
                <a:cubicBezTo>
                  <a:pt x="1562784" y="0"/>
                  <a:pt x="2013528" y="450744"/>
                  <a:pt x="2013528" y="1006764"/>
                </a:cubicBezTo>
                <a:cubicBezTo>
                  <a:pt x="2013528" y="1562784"/>
                  <a:pt x="1562784" y="2013528"/>
                  <a:pt x="1006764" y="2013528"/>
                </a:cubicBezTo>
                <a:cubicBezTo>
                  <a:pt x="450744" y="2013528"/>
                  <a:pt x="0" y="1562784"/>
                  <a:pt x="0" y="1006764"/>
                </a:cubicBezTo>
                <a:close/>
              </a:path>
            </a:pathLst>
          </a:custGeom>
          <a:solidFill>
            <a:schemeClr val="accent3"/>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830608" tIns="315144" rIns="830608" bIns="1993087" numCol="1" spcCol="1270" anchor="ctr" anchorCtr="0">
            <a:noAutofit/>
          </a:bodyPr>
          <a:lstStyle/>
          <a:p>
            <a:pPr algn="ctr" defTabSz="711182">
              <a:lnSpc>
                <a:spcPct val="90000"/>
              </a:lnSpc>
              <a:spcBef>
                <a:spcPct val="0"/>
              </a:spcBef>
              <a:spcAft>
                <a:spcPct val="35000"/>
              </a:spcAft>
            </a:pPr>
            <a:r>
              <a:rPr lang="en-US" sz="1600" dirty="0"/>
              <a:t> </a:t>
            </a:r>
          </a:p>
        </p:txBody>
      </p:sp>
      <p:cxnSp>
        <p:nvCxnSpPr>
          <p:cNvPr id="45" name="Straight Connector 44"/>
          <p:cNvCxnSpPr/>
          <p:nvPr/>
        </p:nvCxnSpPr>
        <p:spPr>
          <a:xfrm flipV="1">
            <a:off x="4680223" y="4184173"/>
            <a:ext cx="774272" cy="54428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 name="Oval 12"/>
          <p:cNvSpPr>
            <a:spLocks noChangeArrowheads="1"/>
          </p:cNvSpPr>
          <p:nvPr/>
        </p:nvSpPr>
        <p:spPr bwMode="auto">
          <a:xfrm>
            <a:off x="3557582" y="4467979"/>
            <a:ext cx="1232497" cy="1232499"/>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p:nvPr/>
        </p:nvSpPr>
        <p:spPr>
          <a:xfrm>
            <a:off x="5427414" y="3077478"/>
            <a:ext cx="1231069" cy="1231069"/>
          </a:xfrm>
          <a:custGeom>
            <a:avLst/>
            <a:gdLst>
              <a:gd name="connsiteX0" fmla="*/ 0 w 1342352"/>
              <a:gd name="connsiteY0" fmla="*/ 671176 h 1342352"/>
              <a:gd name="connsiteX1" fmla="*/ 671176 w 1342352"/>
              <a:gd name="connsiteY1" fmla="*/ 0 h 1342352"/>
              <a:gd name="connsiteX2" fmla="*/ 1342352 w 1342352"/>
              <a:gd name="connsiteY2" fmla="*/ 671176 h 1342352"/>
              <a:gd name="connsiteX3" fmla="*/ 671176 w 1342352"/>
              <a:gd name="connsiteY3" fmla="*/ 1342352 h 1342352"/>
              <a:gd name="connsiteX4" fmla="*/ 0 w 1342352"/>
              <a:gd name="connsiteY4" fmla="*/ 671176 h 134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52" h="1342352">
                <a:moveTo>
                  <a:pt x="0" y="671176"/>
                </a:moveTo>
                <a:cubicBezTo>
                  <a:pt x="0" y="300496"/>
                  <a:pt x="300496" y="0"/>
                  <a:pt x="671176" y="0"/>
                </a:cubicBezTo>
                <a:cubicBezTo>
                  <a:pt x="1041856" y="0"/>
                  <a:pt x="1342352" y="300496"/>
                  <a:pt x="1342352" y="671176"/>
                </a:cubicBezTo>
                <a:cubicBezTo>
                  <a:pt x="1342352" y="1041856"/>
                  <a:pt x="1041856" y="1342352"/>
                  <a:pt x="671176" y="1342352"/>
                </a:cubicBezTo>
                <a:cubicBezTo>
                  <a:pt x="300496" y="1342352"/>
                  <a:pt x="0" y="1041856"/>
                  <a:pt x="0" y="671176"/>
                </a:cubicBezTo>
                <a:close/>
              </a:path>
            </a:pathLst>
          </a:custGeom>
          <a:solidFill>
            <a:schemeClr val="accent1"/>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75903" tIns="561243" rIns="375903" bIns="561243" numCol="1" spcCol="1270" anchor="ctr" anchorCtr="0">
            <a:noAutofit/>
          </a:bodyPr>
          <a:lstStyle/>
          <a:p>
            <a:pPr algn="ctr" defTabSz="711182">
              <a:lnSpc>
                <a:spcPct val="90000"/>
              </a:lnSpc>
              <a:spcBef>
                <a:spcPct val="0"/>
              </a:spcBef>
              <a:spcAft>
                <a:spcPct val="35000"/>
              </a:spcAft>
            </a:pPr>
            <a:r>
              <a:rPr lang="en-US" sz="1600" dirty="0"/>
              <a:t> </a:t>
            </a:r>
          </a:p>
        </p:txBody>
      </p:sp>
      <p:cxnSp>
        <p:nvCxnSpPr>
          <p:cNvPr id="42" name="Straight Connector 41"/>
          <p:cNvCxnSpPr/>
          <p:nvPr/>
        </p:nvCxnSpPr>
        <p:spPr>
          <a:xfrm>
            <a:off x="4663862" y="2697813"/>
            <a:ext cx="1371348" cy="990394"/>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9" name="Oval 12"/>
          <p:cNvSpPr>
            <a:spLocks noChangeArrowheads="1"/>
          </p:cNvSpPr>
          <p:nvPr/>
        </p:nvSpPr>
        <p:spPr bwMode="auto">
          <a:xfrm>
            <a:off x="3557582" y="1703651"/>
            <a:ext cx="1232497" cy="1232499"/>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 name="Oval 12"/>
          <p:cNvSpPr>
            <a:spLocks noChangeArrowheads="1"/>
          </p:cNvSpPr>
          <p:nvPr/>
        </p:nvSpPr>
        <p:spPr bwMode="auto">
          <a:xfrm>
            <a:off x="7401923" y="1703651"/>
            <a:ext cx="1232496" cy="1232499"/>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31" name="Picture 3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52679" y="4845829"/>
            <a:ext cx="821317" cy="474327"/>
          </a:xfrm>
          <a:prstGeom prst="rect">
            <a:avLst/>
          </a:prstGeom>
        </p:spPr>
      </p:pic>
      <p:pic>
        <p:nvPicPr>
          <p:cNvPr id="32" name="Picture 3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774509" y="1912151"/>
            <a:ext cx="487325" cy="729099"/>
          </a:xfrm>
          <a:prstGeom prst="rect">
            <a:avLst/>
          </a:prstGeom>
        </p:spPr>
      </p:pic>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600420" y="4878386"/>
            <a:ext cx="818121" cy="440529"/>
          </a:xfrm>
          <a:prstGeom prst="rect">
            <a:avLst/>
          </a:prstGeom>
        </p:spPr>
      </p:pic>
      <p:pic>
        <p:nvPicPr>
          <p:cNvPr id="35" name="Picture 3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28133" y="1995172"/>
            <a:ext cx="657345" cy="629696"/>
          </a:xfrm>
          <a:prstGeom prst="rect">
            <a:avLst/>
          </a:prstGeom>
        </p:spPr>
      </p:pic>
    </p:spTree>
    <p:extLst>
      <p:ext uri="{BB962C8B-B14F-4D97-AF65-F5344CB8AC3E}">
        <p14:creationId xmlns:p14="http://schemas.microsoft.com/office/powerpoint/2010/main" val="1639098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300"/>
                                        <p:tgtEl>
                                          <p:spTgt spid="34"/>
                                        </p:tgtEl>
                                      </p:cBhvr>
                                    </p:animEffect>
                                  </p:childTnLst>
                                </p:cTn>
                              </p:par>
                              <p:par>
                                <p:cTn id="8" presetID="22" presetClass="entr" presetSubtype="2" fill="hold" nodeType="withEffect">
                                  <p:stCondLst>
                                    <p:cond delay="200"/>
                                  </p:stCondLst>
                                  <p:childTnLst>
                                    <p:set>
                                      <p:cBhvr>
                                        <p:cTn id="9" dur="1" fill="hold">
                                          <p:stCondLst>
                                            <p:cond delay="0"/>
                                          </p:stCondLst>
                                        </p:cTn>
                                        <p:tgtEl>
                                          <p:spTgt spid="42"/>
                                        </p:tgtEl>
                                        <p:attrNameLst>
                                          <p:attrName>style.visibility</p:attrName>
                                        </p:attrNameLst>
                                      </p:cBhvr>
                                      <p:to>
                                        <p:strVal val="visible"/>
                                      </p:to>
                                    </p:set>
                                    <p:animEffect transition="in" filter="wipe(right)">
                                      <p:cBhvr>
                                        <p:cTn id="10" dur="300"/>
                                        <p:tgtEl>
                                          <p:spTgt spid="4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3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300"/>
                                        <p:tgtEl>
                                          <p:spTgt spid="9"/>
                                        </p:tgtEl>
                                      </p:cBhvr>
                                    </p:animEffect>
                                  </p:childTnLst>
                                </p:cTn>
                              </p:par>
                              <p:par>
                                <p:cTn id="17" presetID="10" presetClass="entr" presetSubtype="0" fill="hold" nodeType="withEffect">
                                  <p:stCondLst>
                                    <p:cond delay="50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300"/>
                                        <p:tgtEl>
                                          <p:spTgt spid="35"/>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300"/>
                                        <p:tgtEl>
                                          <p:spTgt spid="26"/>
                                        </p:tgtEl>
                                      </p:cBhvr>
                                    </p:animEffect>
                                  </p:childTnLst>
                                </p:cTn>
                              </p:par>
                              <p:par>
                                <p:cTn id="23" presetID="22" presetClass="entr" presetSubtype="2" fill="hold" nodeType="withEffect">
                                  <p:stCondLst>
                                    <p:cond delay="700"/>
                                  </p:stCondLst>
                                  <p:childTnLst>
                                    <p:set>
                                      <p:cBhvr>
                                        <p:cTn id="24" dur="1" fill="hold">
                                          <p:stCondLst>
                                            <p:cond delay="0"/>
                                          </p:stCondLst>
                                        </p:cTn>
                                        <p:tgtEl>
                                          <p:spTgt spid="45"/>
                                        </p:tgtEl>
                                        <p:attrNameLst>
                                          <p:attrName>style.visibility</p:attrName>
                                        </p:attrNameLst>
                                      </p:cBhvr>
                                      <p:to>
                                        <p:strVal val="visible"/>
                                      </p:to>
                                    </p:set>
                                    <p:animEffect transition="in" filter="wipe(right)">
                                      <p:cBhvr>
                                        <p:cTn id="25" dur="300"/>
                                        <p:tgtEl>
                                          <p:spTgt spid="45"/>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300"/>
                                        <p:tgtEl>
                                          <p:spTgt spid="28"/>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300"/>
                                        <p:tgtEl>
                                          <p:spTgt spid="7"/>
                                        </p:tgtEl>
                                      </p:cBhvr>
                                    </p:animEffect>
                                  </p:childTnLst>
                                </p:cTn>
                              </p:par>
                              <p:par>
                                <p:cTn id="32" presetID="10" presetClass="entr" presetSubtype="0" fill="hold" nodeType="withEffect">
                                  <p:stCondLst>
                                    <p:cond delay="9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300"/>
                                        <p:tgtEl>
                                          <p:spTgt spid="31"/>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300"/>
                                        <p:tgtEl>
                                          <p:spTgt spid="25"/>
                                        </p:tgtEl>
                                      </p:cBhvr>
                                    </p:animEffect>
                                  </p:childTnLst>
                                </p:cTn>
                              </p:par>
                              <p:par>
                                <p:cTn id="38" presetID="22" presetClass="entr" presetSubtype="8" fill="hold" nodeType="withEffect">
                                  <p:stCondLst>
                                    <p:cond delay="1200"/>
                                  </p:stCondLst>
                                  <p:childTnLst>
                                    <p:set>
                                      <p:cBhvr>
                                        <p:cTn id="39" dur="1" fill="hold">
                                          <p:stCondLst>
                                            <p:cond delay="0"/>
                                          </p:stCondLst>
                                        </p:cTn>
                                        <p:tgtEl>
                                          <p:spTgt spid="50"/>
                                        </p:tgtEl>
                                        <p:attrNameLst>
                                          <p:attrName>style.visibility</p:attrName>
                                        </p:attrNameLst>
                                      </p:cBhvr>
                                      <p:to>
                                        <p:strVal val="visible"/>
                                      </p:to>
                                    </p:set>
                                    <p:animEffect transition="in" filter="wipe(left)">
                                      <p:cBhvr>
                                        <p:cTn id="40" dur="300"/>
                                        <p:tgtEl>
                                          <p:spTgt spid="50"/>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3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300"/>
                                        <p:tgtEl>
                                          <p:spTgt spid="10"/>
                                        </p:tgtEl>
                                      </p:cBhvr>
                                    </p:animEffect>
                                  </p:childTnLst>
                                </p:cTn>
                              </p:par>
                              <p:par>
                                <p:cTn id="47" presetID="10" presetClass="entr" presetSubtype="0" fill="hold" nodeType="withEffect">
                                  <p:stCondLst>
                                    <p:cond delay="140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300"/>
                                        <p:tgtEl>
                                          <p:spTgt spid="32"/>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22" presetClass="entr" presetSubtype="8" fill="hold" nodeType="withEffect">
                                  <p:stCondLst>
                                    <p:cond delay="1700"/>
                                  </p:stCondLst>
                                  <p:childTnLst>
                                    <p:set>
                                      <p:cBhvr>
                                        <p:cTn id="54" dur="1" fill="hold">
                                          <p:stCondLst>
                                            <p:cond delay="0"/>
                                          </p:stCondLst>
                                        </p:cTn>
                                        <p:tgtEl>
                                          <p:spTgt spid="49"/>
                                        </p:tgtEl>
                                        <p:attrNameLst>
                                          <p:attrName>style.visibility</p:attrName>
                                        </p:attrNameLst>
                                      </p:cBhvr>
                                      <p:to>
                                        <p:strVal val="visible"/>
                                      </p:to>
                                    </p:set>
                                    <p:animEffect transition="in" filter="wipe(left)">
                                      <p:cBhvr>
                                        <p:cTn id="55" dur="300"/>
                                        <p:tgtEl>
                                          <p:spTgt spid="49"/>
                                        </p:tgtEl>
                                      </p:cBhvr>
                                    </p:animEffect>
                                  </p:childTnLst>
                                </p:cTn>
                              </p:par>
                              <p:par>
                                <p:cTn id="56" presetID="10" presetClass="entr" presetSubtype="0" fill="hold" grpId="0" nodeType="withEffect">
                                  <p:stCondLst>
                                    <p:cond delay="170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300"/>
                                        <p:tgtEl>
                                          <p:spTgt spid="30"/>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300"/>
                                        <p:tgtEl>
                                          <p:spTgt spid="17"/>
                                        </p:tgtEl>
                                      </p:cBhvr>
                                    </p:animEffect>
                                  </p:childTnLst>
                                </p:cTn>
                              </p:par>
                              <p:par>
                                <p:cTn id="62" presetID="10" presetClass="entr" presetSubtype="0" fill="hold" nodeType="withEffect">
                                  <p:stCondLst>
                                    <p:cond delay="1900"/>
                                  </p:stCondLst>
                                  <p:childTnLst>
                                    <p:set>
                                      <p:cBhvr>
                                        <p:cTn id="63" dur="1" fill="hold">
                                          <p:stCondLst>
                                            <p:cond delay="0"/>
                                          </p:stCondLst>
                                        </p:cTn>
                                        <p:tgtEl>
                                          <p:spTgt spid="33"/>
                                        </p:tgtEl>
                                        <p:attrNameLst>
                                          <p:attrName>style.visibility</p:attrName>
                                        </p:attrNameLst>
                                      </p:cBhvr>
                                      <p:to>
                                        <p:strVal val="visible"/>
                                      </p:to>
                                    </p:set>
                                    <p:animEffect transition="in" filter="fade">
                                      <p:cBhvr>
                                        <p:cTn id="64" dur="3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3" grpId="0"/>
      <p:bldP spid="28" grpId="0"/>
      <p:bldP spid="29" grpId="0"/>
      <p:bldP spid="30" grpId="0"/>
      <p:bldP spid="25" grpId="0" animBg="1"/>
      <p:bldP spid="17" grpId="0" animBg="1"/>
      <p:bldP spid="26" grpId="0" animBg="1"/>
      <p:bldP spid="7" grpId="0" animBg="1"/>
      <p:bldP spid="34" grpId="0" animBg="1"/>
      <p:bldP spid="9"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xxx </a:t>
            </a:r>
            <a:r>
              <a:rPr lang="en-US" dirty="0" err="1"/>
              <a:t>xxxxxx</a:t>
            </a:r>
            <a:r>
              <a:rPr lang="en-US" dirty="0"/>
              <a:t> xx xxx xx xxx </a:t>
            </a:r>
            <a:r>
              <a:rPr lang="en-US" dirty="0" err="1"/>
              <a:t>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x </a:t>
            </a:r>
            <a:r>
              <a:rPr lang="en-US" dirty="0" err="1"/>
              <a:t>x</a:t>
            </a:r>
            <a:r>
              <a:rPr lang="en-US" dirty="0"/>
              <a:t> xxx </a:t>
            </a:r>
            <a:r>
              <a:rPr lang="en-US" dirty="0" err="1"/>
              <a:t>xxxxx</a:t>
            </a:r>
            <a:r>
              <a:rPr lang="en-US" dirty="0"/>
              <a:t> xx </a:t>
            </a:r>
            <a:r>
              <a:rPr lang="en-US" dirty="0" err="1"/>
              <a:t>xxxxx</a:t>
            </a:r>
            <a:r>
              <a:rPr lang="en-US" dirty="0"/>
              <a:t> </a:t>
            </a:r>
            <a:r>
              <a:rPr lang="en-US" dirty="0" err="1"/>
              <a:t>xx’x</a:t>
            </a:r>
            <a:r>
              <a:rPr lang="en-US" dirty="0"/>
              <a:t> x</a:t>
            </a:r>
          </a:p>
        </p:txBody>
      </p:sp>
      <p:graphicFrame>
        <p:nvGraphicFramePr>
          <p:cNvPr id="57" name="Diagram 56"/>
          <p:cNvGraphicFramePr/>
          <p:nvPr>
            <p:extLst/>
          </p:nvPr>
        </p:nvGraphicFramePr>
        <p:xfrm>
          <a:off x="1086814" y="1498600"/>
          <a:ext cx="5184679" cy="4474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8" name="Rectangle 57"/>
          <p:cNvSpPr/>
          <p:nvPr/>
        </p:nvSpPr>
        <p:spPr>
          <a:xfrm>
            <a:off x="7266968" y="4846184"/>
            <a:ext cx="4064000" cy="610295"/>
          </a:xfrm>
          <a:prstGeom prst="rect">
            <a:avLst/>
          </a:prstGeom>
        </p:spPr>
        <p:txBody>
          <a:bodyPr wrap="square" lIns="243840" rIns="243840" bIns="97536">
            <a:spAutoFit/>
          </a:bodyPr>
          <a:lstStyle/>
          <a:p>
            <a:pPr>
              <a:lnSpc>
                <a:spcPct val="89000"/>
              </a:lnSpc>
            </a:pPr>
            <a:r>
              <a:rPr lang="en-US" sz="2000" dirty="0"/>
              <a:t>Xxx xx </a:t>
            </a:r>
            <a:r>
              <a:rPr lang="en-US" sz="2000" dirty="0" err="1"/>
              <a:t>xx</a:t>
            </a:r>
            <a:r>
              <a:rPr lang="en-US" sz="2000" dirty="0"/>
              <a:t> </a:t>
            </a:r>
            <a:r>
              <a:rPr lang="en-US" sz="2000" dirty="0" err="1"/>
              <a:t>xx</a:t>
            </a:r>
            <a:r>
              <a:rPr lang="en-US" sz="2000" dirty="0"/>
              <a:t> </a:t>
            </a:r>
            <a:r>
              <a:rPr lang="en-US" sz="2000" dirty="0" err="1"/>
              <a:t>xxxx</a:t>
            </a:r>
            <a:r>
              <a:rPr lang="en-US" sz="2000" dirty="0"/>
              <a:t>:</a:t>
            </a:r>
          </a:p>
          <a:p>
            <a:pPr>
              <a:lnSpc>
                <a:spcPct val="89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endParaRPr lang="en-US" sz="1400" dirty="0"/>
          </a:p>
        </p:txBody>
      </p:sp>
      <p:sp>
        <p:nvSpPr>
          <p:cNvPr id="59" name="Rectangle 58"/>
          <p:cNvSpPr/>
          <p:nvPr/>
        </p:nvSpPr>
        <p:spPr>
          <a:xfrm>
            <a:off x="7266968" y="3811710"/>
            <a:ext cx="4064000" cy="610295"/>
          </a:xfrm>
          <a:prstGeom prst="rect">
            <a:avLst/>
          </a:prstGeom>
        </p:spPr>
        <p:txBody>
          <a:bodyPr wrap="square" lIns="243840" rIns="243840" bIns="97536">
            <a:spAutoFit/>
          </a:bodyPr>
          <a:lstStyle/>
          <a:p>
            <a:pPr>
              <a:lnSpc>
                <a:spcPct val="89000"/>
              </a:lnSpc>
            </a:pPr>
            <a:r>
              <a:rPr lang="en-US" sz="2000" dirty="0"/>
              <a:t>Xxx xx </a:t>
            </a:r>
            <a:r>
              <a:rPr lang="en-US" sz="2000" dirty="0" err="1"/>
              <a:t>xx</a:t>
            </a:r>
            <a:r>
              <a:rPr lang="en-US" sz="2000" dirty="0"/>
              <a:t> </a:t>
            </a:r>
            <a:r>
              <a:rPr lang="en-US" sz="2000" dirty="0" err="1"/>
              <a:t>xx</a:t>
            </a:r>
            <a:r>
              <a:rPr lang="en-US" sz="2000" dirty="0"/>
              <a:t> </a:t>
            </a:r>
            <a:r>
              <a:rPr lang="en-US" sz="2000" dirty="0" err="1"/>
              <a:t>xxxx</a:t>
            </a:r>
            <a:r>
              <a:rPr lang="en-US" sz="2000" dirty="0"/>
              <a:t>:</a:t>
            </a:r>
          </a:p>
          <a:p>
            <a:pPr>
              <a:lnSpc>
                <a:spcPct val="89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endParaRPr lang="en-US" sz="1400" dirty="0"/>
          </a:p>
        </p:txBody>
      </p:sp>
      <p:sp>
        <p:nvSpPr>
          <p:cNvPr id="60" name="Rectangle 59"/>
          <p:cNvSpPr/>
          <p:nvPr/>
        </p:nvSpPr>
        <p:spPr>
          <a:xfrm>
            <a:off x="7266968" y="2777237"/>
            <a:ext cx="4064000" cy="610295"/>
          </a:xfrm>
          <a:prstGeom prst="rect">
            <a:avLst/>
          </a:prstGeom>
        </p:spPr>
        <p:txBody>
          <a:bodyPr wrap="square" lIns="243840" rIns="243840" bIns="97536">
            <a:spAutoFit/>
          </a:bodyPr>
          <a:lstStyle/>
          <a:p>
            <a:pPr>
              <a:lnSpc>
                <a:spcPct val="89000"/>
              </a:lnSpc>
            </a:pPr>
            <a:r>
              <a:rPr lang="en-US" sz="2000" dirty="0"/>
              <a:t>Xxx xx </a:t>
            </a:r>
            <a:r>
              <a:rPr lang="en-US" sz="2000" dirty="0" err="1"/>
              <a:t>xx</a:t>
            </a:r>
            <a:r>
              <a:rPr lang="en-US" sz="2000" dirty="0"/>
              <a:t> </a:t>
            </a:r>
            <a:r>
              <a:rPr lang="en-US" sz="2000" dirty="0" err="1"/>
              <a:t>xx</a:t>
            </a:r>
            <a:r>
              <a:rPr lang="en-US" sz="2000" dirty="0"/>
              <a:t> </a:t>
            </a:r>
            <a:r>
              <a:rPr lang="en-US" sz="2000" dirty="0" err="1"/>
              <a:t>xxxx</a:t>
            </a:r>
            <a:r>
              <a:rPr lang="en-US" sz="2000" dirty="0"/>
              <a:t>:</a:t>
            </a:r>
          </a:p>
          <a:p>
            <a:pPr>
              <a:lnSpc>
                <a:spcPct val="89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endParaRPr lang="en-US" sz="1400" dirty="0"/>
          </a:p>
        </p:txBody>
      </p:sp>
      <p:sp>
        <p:nvSpPr>
          <p:cNvPr id="61" name="Rectangle 60"/>
          <p:cNvSpPr/>
          <p:nvPr/>
        </p:nvSpPr>
        <p:spPr>
          <a:xfrm>
            <a:off x="7266968" y="1742764"/>
            <a:ext cx="4064000" cy="610295"/>
          </a:xfrm>
          <a:prstGeom prst="rect">
            <a:avLst/>
          </a:prstGeom>
        </p:spPr>
        <p:txBody>
          <a:bodyPr wrap="square" lIns="243840" rIns="243840" bIns="97536">
            <a:spAutoFit/>
          </a:bodyPr>
          <a:lstStyle/>
          <a:p>
            <a:pPr>
              <a:lnSpc>
                <a:spcPct val="89000"/>
              </a:lnSpc>
            </a:pPr>
            <a:r>
              <a:rPr lang="en-US" sz="2000" dirty="0"/>
              <a:t>Xxx xx </a:t>
            </a:r>
            <a:r>
              <a:rPr lang="en-US" sz="2000" dirty="0" err="1"/>
              <a:t>xx</a:t>
            </a:r>
            <a:r>
              <a:rPr lang="en-US" sz="2000" dirty="0"/>
              <a:t> </a:t>
            </a:r>
            <a:r>
              <a:rPr lang="en-US" sz="2000" dirty="0" err="1"/>
              <a:t>xx</a:t>
            </a:r>
            <a:r>
              <a:rPr lang="en-US" sz="2000" dirty="0"/>
              <a:t> </a:t>
            </a:r>
            <a:r>
              <a:rPr lang="en-US" sz="2000" dirty="0" err="1"/>
              <a:t>xxxx</a:t>
            </a:r>
            <a:r>
              <a:rPr lang="en-US" sz="2000" dirty="0"/>
              <a:t>:</a:t>
            </a:r>
          </a:p>
          <a:p>
            <a:pPr>
              <a:lnSpc>
                <a:spcPct val="89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endParaRPr lang="en-US" sz="1400" dirty="0"/>
          </a:p>
        </p:txBody>
      </p:sp>
      <p:cxnSp>
        <p:nvCxnSpPr>
          <p:cNvPr id="62" name="Straight Connector 61"/>
          <p:cNvCxnSpPr/>
          <p:nvPr/>
        </p:nvCxnSpPr>
        <p:spPr>
          <a:xfrm>
            <a:off x="5095547" y="2005147"/>
            <a:ext cx="1468426" cy="0"/>
          </a:xfrm>
          <a:prstGeom prst="line">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flipV="1">
            <a:off x="5062554" y="3044067"/>
            <a:ext cx="1513734" cy="0"/>
          </a:xfrm>
          <a:prstGeom prst="line">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flipV="1">
            <a:off x="4915080" y="4082987"/>
            <a:ext cx="1652999" cy="0"/>
          </a:xfrm>
          <a:prstGeom prst="line">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5" name="Straight Connector 64"/>
          <p:cNvCxnSpPr/>
          <p:nvPr/>
        </p:nvCxnSpPr>
        <p:spPr>
          <a:xfrm flipV="1">
            <a:off x="4485793" y="5121907"/>
            <a:ext cx="2086391" cy="0"/>
          </a:xfrm>
          <a:prstGeom prst="line">
            <a:avLst/>
          </a:prstGeom>
          <a:ln w="3175" cmpd="sng">
            <a:solidFill>
              <a:schemeClr val="accent1"/>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66" name="Oval 12"/>
          <p:cNvSpPr>
            <a:spLocks noChangeArrowheads="1"/>
          </p:cNvSpPr>
          <p:nvPr/>
        </p:nvSpPr>
        <p:spPr bwMode="auto">
          <a:xfrm>
            <a:off x="6568079" y="3743295"/>
            <a:ext cx="679387" cy="679384"/>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7" name="Oval 12"/>
          <p:cNvSpPr>
            <a:spLocks noChangeArrowheads="1"/>
          </p:cNvSpPr>
          <p:nvPr/>
        </p:nvSpPr>
        <p:spPr bwMode="auto">
          <a:xfrm>
            <a:off x="6572184" y="4782215"/>
            <a:ext cx="679387" cy="67938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8" name="Oval 12"/>
          <p:cNvSpPr>
            <a:spLocks noChangeArrowheads="1"/>
          </p:cNvSpPr>
          <p:nvPr/>
        </p:nvSpPr>
        <p:spPr bwMode="auto">
          <a:xfrm>
            <a:off x="6576288" y="2704375"/>
            <a:ext cx="679387" cy="67938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9" name="Oval 12"/>
          <p:cNvSpPr>
            <a:spLocks noChangeArrowheads="1"/>
          </p:cNvSpPr>
          <p:nvPr/>
        </p:nvSpPr>
        <p:spPr bwMode="auto">
          <a:xfrm>
            <a:off x="6563973" y="1665455"/>
            <a:ext cx="679387" cy="67938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70" name="Picture 69"/>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636683" y="4962976"/>
            <a:ext cx="550391" cy="317861"/>
          </a:xfrm>
          <a:prstGeom prst="rect">
            <a:avLst/>
          </a:prstGeom>
        </p:spPr>
      </p:pic>
      <p:pic>
        <p:nvPicPr>
          <p:cNvPr id="71" name="Picture 70"/>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752697" y="2799771"/>
            <a:ext cx="326572" cy="488592"/>
          </a:xfrm>
          <a:prstGeom prst="rect">
            <a:avLst/>
          </a:prstGeom>
        </p:spPr>
      </p:pic>
      <p:pic>
        <p:nvPicPr>
          <p:cNvPr id="72" name="Picture 71"/>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633649" y="3935380"/>
            <a:ext cx="548249" cy="295213"/>
          </a:xfrm>
          <a:prstGeom prst="rect">
            <a:avLst/>
          </a:prstGeom>
        </p:spPr>
      </p:pic>
      <p:grpSp>
        <p:nvGrpSpPr>
          <p:cNvPr id="73" name="Group 72"/>
          <p:cNvGrpSpPr>
            <a:grpSpLocks noChangeAspect="1"/>
          </p:cNvGrpSpPr>
          <p:nvPr/>
        </p:nvGrpSpPr>
        <p:grpSpPr bwMode="auto">
          <a:xfrm>
            <a:off x="6680200" y="1780117"/>
            <a:ext cx="440267" cy="421216"/>
            <a:chOff x="3156" y="841"/>
            <a:chExt cx="208" cy="199"/>
          </a:xfrm>
          <a:solidFill>
            <a:srgbClr val="FFFFFF"/>
          </a:solidFill>
        </p:grpSpPr>
        <p:sp>
          <p:nvSpPr>
            <p:cNvPr id="7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881574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7">
                                            <p:graphicEl>
                                              <a:dgm id="{80C83430-0DBD-4F49-9E64-0C82594BD9F0}"/>
                                            </p:graphicEl>
                                          </p:spTgt>
                                        </p:tgtEl>
                                        <p:attrNameLst>
                                          <p:attrName>style.visibility</p:attrName>
                                        </p:attrNameLst>
                                      </p:cBhvr>
                                      <p:to>
                                        <p:strVal val="visible"/>
                                      </p:to>
                                    </p:set>
                                    <p:animEffect transition="in" filter="fade">
                                      <p:cBhvr>
                                        <p:cTn id="7" dur="200"/>
                                        <p:tgtEl>
                                          <p:spTgt spid="57">
                                            <p:graphicEl>
                                              <a:dgm id="{80C83430-0DBD-4F49-9E64-0C82594BD9F0}"/>
                                            </p:graphicEl>
                                          </p:spTgt>
                                        </p:tgtEl>
                                      </p:cBhvr>
                                    </p:animEffect>
                                  </p:childTnLst>
                                </p:cTn>
                              </p:par>
                              <p:par>
                                <p:cTn id="8" presetID="22" presetClass="entr" presetSubtype="8" fill="hold" nodeType="withEffect">
                                  <p:stCondLst>
                                    <p:cond delay="200"/>
                                  </p:stCondLst>
                                  <p:childTnLst>
                                    <p:set>
                                      <p:cBhvr>
                                        <p:cTn id="9" dur="1" fill="hold">
                                          <p:stCondLst>
                                            <p:cond delay="0"/>
                                          </p:stCondLst>
                                        </p:cTn>
                                        <p:tgtEl>
                                          <p:spTgt spid="65"/>
                                        </p:tgtEl>
                                        <p:attrNameLst>
                                          <p:attrName>style.visibility</p:attrName>
                                        </p:attrNameLst>
                                      </p:cBhvr>
                                      <p:to>
                                        <p:strVal val="visible"/>
                                      </p:to>
                                    </p:set>
                                    <p:animEffect transition="in" filter="wipe(left)">
                                      <p:cBhvr>
                                        <p:cTn id="10" dur="200"/>
                                        <p:tgtEl>
                                          <p:spTgt spid="65"/>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200"/>
                                        <p:tgtEl>
                                          <p:spTgt spid="67"/>
                                        </p:tgtEl>
                                      </p:cBhvr>
                                    </p:animEffect>
                                  </p:childTnLst>
                                </p:cTn>
                              </p:par>
                              <p:par>
                                <p:cTn id="14" presetID="10" presetClass="entr" presetSubtype="0" fill="hold" nodeType="withEffect">
                                  <p:stCondLst>
                                    <p:cond delay="400"/>
                                  </p:stCondLst>
                                  <p:childTnLst>
                                    <p:set>
                                      <p:cBhvr>
                                        <p:cTn id="15" dur="1" fill="hold">
                                          <p:stCondLst>
                                            <p:cond delay="0"/>
                                          </p:stCondLst>
                                        </p:cTn>
                                        <p:tgtEl>
                                          <p:spTgt spid="70"/>
                                        </p:tgtEl>
                                        <p:attrNameLst>
                                          <p:attrName>style.visibility</p:attrName>
                                        </p:attrNameLst>
                                      </p:cBhvr>
                                      <p:to>
                                        <p:strVal val="visible"/>
                                      </p:to>
                                    </p:set>
                                    <p:animEffect transition="in" filter="fade">
                                      <p:cBhvr>
                                        <p:cTn id="16" dur="200"/>
                                        <p:tgtEl>
                                          <p:spTgt spid="70"/>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200"/>
                                        <p:tgtEl>
                                          <p:spTgt spid="5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300"/>
                                  </p:stCondLst>
                                  <p:childTnLst>
                                    <p:set>
                                      <p:cBhvr>
                                        <p:cTn id="23" dur="1" fill="hold">
                                          <p:stCondLst>
                                            <p:cond delay="0"/>
                                          </p:stCondLst>
                                        </p:cTn>
                                        <p:tgtEl>
                                          <p:spTgt spid="57">
                                            <p:graphicEl>
                                              <a:dgm id="{87FD9542-8FD3-C842-BF99-47B1884B62F8}"/>
                                            </p:graphicEl>
                                          </p:spTgt>
                                        </p:tgtEl>
                                        <p:attrNameLst>
                                          <p:attrName>style.visibility</p:attrName>
                                        </p:attrNameLst>
                                      </p:cBhvr>
                                      <p:to>
                                        <p:strVal val="visible"/>
                                      </p:to>
                                    </p:set>
                                    <p:animEffect transition="in" filter="fade">
                                      <p:cBhvr>
                                        <p:cTn id="24" dur="200"/>
                                        <p:tgtEl>
                                          <p:spTgt spid="57">
                                            <p:graphicEl>
                                              <a:dgm id="{87FD9542-8FD3-C842-BF99-47B1884B62F8}"/>
                                            </p:graphicEl>
                                          </p:spTgt>
                                        </p:tgtEl>
                                      </p:cBhvr>
                                    </p:animEffect>
                                  </p:childTnLst>
                                </p:cTn>
                              </p:par>
                              <p:par>
                                <p:cTn id="25" presetID="22" presetClass="entr" presetSubtype="8" fill="hold" nodeType="withEffect">
                                  <p:stCondLst>
                                    <p:cond delay="500"/>
                                  </p:stCondLst>
                                  <p:childTnLst>
                                    <p:set>
                                      <p:cBhvr>
                                        <p:cTn id="26" dur="1" fill="hold">
                                          <p:stCondLst>
                                            <p:cond delay="0"/>
                                          </p:stCondLst>
                                        </p:cTn>
                                        <p:tgtEl>
                                          <p:spTgt spid="64"/>
                                        </p:tgtEl>
                                        <p:attrNameLst>
                                          <p:attrName>style.visibility</p:attrName>
                                        </p:attrNameLst>
                                      </p:cBhvr>
                                      <p:to>
                                        <p:strVal val="visible"/>
                                      </p:to>
                                    </p:set>
                                    <p:animEffect transition="in" filter="wipe(left)">
                                      <p:cBhvr>
                                        <p:cTn id="27" dur="200"/>
                                        <p:tgtEl>
                                          <p:spTgt spid="64"/>
                                        </p:tgtEl>
                                      </p:cBhvr>
                                    </p:animEffect>
                                  </p:childTnLst>
                                </p:cTn>
                              </p:par>
                              <p:par>
                                <p:cTn id="28" presetID="10" presetClass="entr" presetSubtype="0" fill="hold" grpId="0" nodeType="withEffect">
                                  <p:stCondLst>
                                    <p:cond delay="700"/>
                                  </p:stCondLst>
                                  <p:childTnLst>
                                    <p:set>
                                      <p:cBhvr>
                                        <p:cTn id="29" dur="1" fill="hold">
                                          <p:stCondLst>
                                            <p:cond delay="0"/>
                                          </p:stCondLst>
                                        </p:cTn>
                                        <p:tgtEl>
                                          <p:spTgt spid="59"/>
                                        </p:tgtEl>
                                        <p:attrNameLst>
                                          <p:attrName>style.visibility</p:attrName>
                                        </p:attrNameLst>
                                      </p:cBhvr>
                                      <p:to>
                                        <p:strVal val="visible"/>
                                      </p:to>
                                    </p:set>
                                    <p:animEffect transition="in" filter="fade">
                                      <p:cBhvr>
                                        <p:cTn id="30" dur="200"/>
                                        <p:tgtEl>
                                          <p:spTgt spid="59"/>
                                        </p:tgtEl>
                                      </p:cBhvr>
                                    </p:animEffect>
                                  </p:childTnLst>
                                </p:cTn>
                              </p:par>
                              <p:par>
                                <p:cTn id="31" presetID="10" presetClass="entr" presetSubtype="0" fill="hold" grpId="0" nodeType="withEffect">
                                  <p:stCondLst>
                                    <p:cond delay="70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200"/>
                                        <p:tgtEl>
                                          <p:spTgt spid="66"/>
                                        </p:tgtEl>
                                      </p:cBhvr>
                                    </p:animEffect>
                                  </p:childTnLst>
                                </p:cTn>
                              </p:par>
                              <p:par>
                                <p:cTn id="34" presetID="10" presetClass="entr" presetSubtype="0" fill="hold" nodeType="withEffect">
                                  <p:stCondLst>
                                    <p:cond delay="700"/>
                                  </p:stCondLst>
                                  <p:childTnLst>
                                    <p:set>
                                      <p:cBhvr>
                                        <p:cTn id="35" dur="1" fill="hold">
                                          <p:stCondLst>
                                            <p:cond delay="0"/>
                                          </p:stCondLst>
                                        </p:cTn>
                                        <p:tgtEl>
                                          <p:spTgt spid="72"/>
                                        </p:tgtEl>
                                        <p:attrNameLst>
                                          <p:attrName>style.visibility</p:attrName>
                                        </p:attrNameLst>
                                      </p:cBhvr>
                                      <p:to>
                                        <p:strVal val="visible"/>
                                      </p:to>
                                    </p:set>
                                    <p:animEffect transition="in" filter="fade">
                                      <p:cBhvr>
                                        <p:cTn id="36" dur="200"/>
                                        <p:tgtEl>
                                          <p:spTgt spid="7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600"/>
                                  </p:stCondLst>
                                  <p:childTnLst>
                                    <p:set>
                                      <p:cBhvr>
                                        <p:cTn id="40" dur="1" fill="hold">
                                          <p:stCondLst>
                                            <p:cond delay="0"/>
                                          </p:stCondLst>
                                        </p:cTn>
                                        <p:tgtEl>
                                          <p:spTgt spid="57">
                                            <p:graphicEl>
                                              <a:dgm id="{19D3CC6C-315D-6D46-A1D0-2DDEC1C7A2BA}"/>
                                            </p:graphicEl>
                                          </p:spTgt>
                                        </p:tgtEl>
                                        <p:attrNameLst>
                                          <p:attrName>style.visibility</p:attrName>
                                        </p:attrNameLst>
                                      </p:cBhvr>
                                      <p:to>
                                        <p:strVal val="visible"/>
                                      </p:to>
                                    </p:set>
                                    <p:animEffect transition="in" filter="fade">
                                      <p:cBhvr>
                                        <p:cTn id="41" dur="200"/>
                                        <p:tgtEl>
                                          <p:spTgt spid="57">
                                            <p:graphicEl>
                                              <a:dgm id="{19D3CC6C-315D-6D46-A1D0-2DDEC1C7A2BA}"/>
                                            </p:graphicEl>
                                          </p:spTgt>
                                        </p:tgtEl>
                                      </p:cBhvr>
                                    </p:animEffect>
                                  </p:childTnLst>
                                </p:cTn>
                              </p:par>
                              <p:par>
                                <p:cTn id="42" presetID="22" presetClass="entr" presetSubtype="8" fill="hold" nodeType="withEffect">
                                  <p:stCondLst>
                                    <p:cond delay="800"/>
                                  </p:stCondLst>
                                  <p:childTnLst>
                                    <p:set>
                                      <p:cBhvr>
                                        <p:cTn id="43" dur="1" fill="hold">
                                          <p:stCondLst>
                                            <p:cond delay="0"/>
                                          </p:stCondLst>
                                        </p:cTn>
                                        <p:tgtEl>
                                          <p:spTgt spid="63"/>
                                        </p:tgtEl>
                                        <p:attrNameLst>
                                          <p:attrName>style.visibility</p:attrName>
                                        </p:attrNameLst>
                                      </p:cBhvr>
                                      <p:to>
                                        <p:strVal val="visible"/>
                                      </p:to>
                                    </p:set>
                                    <p:animEffect transition="in" filter="wipe(left)">
                                      <p:cBhvr>
                                        <p:cTn id="44" dur="200"/>
                                        <p:tgtEl>
                                          <p:spTgt spid="63"/>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60"/>
                                        </p:tgtEl>
                                        <p:attrNameLst>
                                          <p:attrName>style.visibility</p:attrName>
                                        </p:attrNameLst>
                                      </p:cBhvr>
                                      <p:to>
                                        <p:strVal val="visible"/>
                                      </p:to>
                                    </p:set>
                                    <p:animEffect transition="in" filter="fade">
                                      <p:cBhvr>
                                        <p:cTn id="47" dur="200"/>
                                        <p:tgtEl>
                                          <p:spTgt spid="60"/>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68"/>
                                        </p:tgtEl>
                                        <p:attrNameLst>
                                          <p:attrName>style.visibility</p:attrName>
                                        </p:attrNameLst>
                                      </p:cBhvr>
                                      <p:to>
                                        <p:strVal val="visible"/>
                                      </p:to>
                                    </p:set>
                                    <p:animEffect transition="in" filter="fade">
                                      <p:cBhvr>
                                        <p:cTn id="50" dur="200"/>
                                        <p:tgtEl>
                                          <p:spTgt spid="68"/>
                                        </p:tgtEl>
                                      </p:cBhvr>
                                    </p:animEffect>
                                  </p:childTnLst>
                                </p:cTn>
                              </p:par>
                              <p:par>
                                <p:cTn id="51" presetID="10" presetClass="entr" presetSubtype="0" fill="hold" nodeType="withEffect">
                                  <p:stCondLst>
                                    <p:cond delay="100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200"/>
                                        <p:tgtEl>
                                          <p:spTgt spid="7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900"/>
                                  </p:stCondLst>
                                  <p:childTnLst>
                                    <p:set>
                                      <p:cBhvr>
                                        <p:cTn id="57" dur="1" fill="hold">
                                          <p:stCondLst>
                                            <p:cond delay="0"/>
                                          </p:stCondLst>
                                        </p:cTn>
                                        <p:tgtEl>
                                          <p:spTgt spid="57">
                                            <p:graphicEl>
                                              <a:dgm id="{CBDC1C1A-EBA1-C041-91B6-DB84A72A1EA4}"/>
                                            </p:graphicEl>
                                          </p:spTgt>
                                        </p:tgtEl>
                                        <p:attrNameLst>
                                          <p:attrName>style.visibility</p:attrName>
                                        </p:attrNameLst>
                                      </p:cBhvr>
                                      <p:to>
                                        <p:strVal val="visible"/>
                                      </p:to>
                                    </p:set>
                                    <p:animEffect transition="in" filter="fade">
                                      <p:cBhvr>
                                        <p:cTn id="58" dur="200"/>
                                        <p:tgtEl>
                                          <p:spTgt spid="57">
                                            <p:graphicEl>
                                              <a:dgm id="{CBDC1C1A-EBA1-C041-91B6-DB84A72A1EA4}"/>
                                            </p:graphicEl>
                                          </p:spTgt>
                                        </p:tgtEl>
                                      </p:cBhvr>
                                    </p:animEffect>
                                  </p:childTnLst>
                                </p:cTn>
                              </p:par>
                              <p:par>
                                <p:cTn id="59" presetID="22" presetClass="entr" presetSubtype="8" fill="hold" nodeType="withEffect">
                                  <p:stCondLst>
                                    <p:cond delay="1100"/>
                                  </p:stCondLst>
                                  <p:childTnLst>
                                    <p:set>
                                      <p:cBhvr>
                                        <p:cTn id="60" dur="1" fill="hold">
                                          <p:stCondLst>
                                            <p:cond delay="0"/>
                                          </p:stCondLst>
                                        </p:cTn>
                                        <p:tgtEl>
                                          <p:spTgt spid="62"/>
                                        </p:tgtEl>
                                        <p:attrNameLst>
                                          <p:attrName>style.visibility</p:attrName>
                                        </p:attrNameLst>
                                      </p:cBhvr>
                                      <p:to>
                                        <p:strVal val="visible"/>
                                      </p:to>
                                    </p:set>
                                    <p:animEffect transition="in" filter="wipe(left)">
                                      <p:cBhvr>
                                        <p:cTn id="61" dur="200"/>
                                        <p:tgtEl>
                                          <p:spTgt spid="62"/>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200"/>
                                        <p:tgtEl>
                                          <p:spTgt spid="61"/>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69"/>
                                        </p:tgtEl>
                                        <p:attrNameLst>
                                          <p:attrName>style.visibility</p:attrName>
                                        </p:attrNameLst>
                                      </p:cBhvr>
                                      <p:to>
                                        <p:strVal val="visible"/>
                                      </p:to>
                                    </p:set>
                                    <p:animEffect transition="in" filter="fade">
                                      <p:cBhvr>
                                        <p:cTn id="67" dur="200"/>
                                        <p:tgtEl>
                                          <p:spTgt spid="69"/>
                                        </p:tgtEl>
                                      </p:cBhvr>
                                    </p:animEffect>
                                  </p:childTnLst>
                                </p:cTn>
                              </p:par>
                              <p:par>
                                <p:cTn id="68" presetID="10" presetClass="entr" presetSubtype="0" fill="hold" nodeType="withEffect">
                                  <p:stCondLst>
                                    <p:cond delay="130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2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7" grpId="0">
        <p:bldSub>
          <a:bldDgm bld="one" rev="1"/>
        </p:bldSub>
      </p:bldGraphic>
      <p:bldP spid="58" grpId="0"/>
      <p:bldP spid="59" grpId="0"/>
      <p:bldP spid="60" grpId="0"/>
      <p:bldP spid="61" grpId="0"/>
      <p:bldP spid="66" grpId="0" animBg="1"/>
      <p:bldP spid="67" grpId="0" animBg="1"/>
      <p:bldP spid="68" grpId="0" animBg="1"/>
      <p:bldP spid="6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e 20"/>
          <p:cNvSpPr/>
          <p:nvPr/>
        </p:nvSpPr>
        <p:spPr>
          <a:xfrm rot="16200000">
            <a:off x="7728181" y="1020207"/>
            <a:ext cx="743712" cy="743712"/>
          </a:xfrm>
          <a:prstGeom prst="pie">
            <a:avLst>
              <a:gd name="adj1" fmla="val 0"/>
              <a:gd name="adj2" fmla="val 127784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 name="Title 1"/>
          <p:cNvSpPr>
            <a:spLocks noGrp="1"/>
          </p:cNvSpPr>
          <p:nvPr>
            <p:ph type="title"/>
          </p:nvPr>
        </p:nvSpPr>
        <p:spPr/>
        <p:txBody>
          <a:bodyPr/>
          <a:lstStyle/>
          <a:p>
            <a:r>
              <a:rPr lang="en-US" dirty="0" err="1"/>
              <a:t>Xxxxxxx</a:t>
            </a:r>
            <a:r>
              <a:rPr lang="en-US" dirty="0"/>
              <a:t> x xx x</a:t>
            </a:r>
          </a:p>
        </p:txBody>
      </p:sp>
      <p:cxnSp>
        <p:nvCxnSpPr>
          <p:cNvPr id="19" name="Straight Connector 18"/>
          <p:cNvCxnSpPr/>
          <p:nvPr/>
        </p:nvCxnSpPr>
        <p:spPr>
          <a:xfrm flipV="1">
            <a:off x="7772343" y="1429902"/>
            <a:ext cx="316021" cy="1173261"/>
          </a:xfrm>
          <a:prstGeom prst="line">
            <a:avLst/>
          </a:prstGeom>
        </p:spPr>
        <p:style>
          <a:lnRef idx="1">
            <a:schemeClr val="accent1"/>
          </a:lnRef>
          <a:fillRef idx="0">
            <a:schemeClr val="accent1"/>
          </a:fillRef>
          <a:effectRef idx="0">
            <a:schemeClr val="accent1"/>
          </a:effectRef>
          <a:fontRef idx="minor">
            <a:schemeClr val="tx1"/>
          </a:fontRef>
        </p:style>
      </p:cxnSp>
      <p:sp useBgFill="1">
        <p:nvSpPr>
          <p:cNvPr id="15" name="Oval 14"/>
          <p:cNvSpPr>
            <a:spLocks noChangeArrowheads="1"/>
          </p:cNvSpPr>
          <p:nvPr/>
        </p:nvSpPr>
        <p:spPr bwMode="auto">
          <a:xfrm>
            <a:off x="7784016" y="1076043"/>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25" name="Rectangle 24"/>
          <p:cNvSpPr/>
          <p:nvPr/>
        </p:nvSpPr>
        <p:spPr>
          <a:xfrm>
            <a:off x="8493887" y="1052853"/>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6" name="Rectangle 25"/>
          <p:cNvSpPr/>
          <p:nvPr/>
        </p:nvSpPr>
        <p:spPr>
          <a:xfrm>
            <a:off x="9381875" y="1851846"/>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7" name="Rectangle 26"/>
          <p:cNvSpPr/>
          <p:nvPr/>
        </p:nvSpPr>
        <p:spPr>
          <a:xfrm>
            <a:off x="9381875" y="2882141"/>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8" name="Rectangle 27"/>
          <p:cNvSpPr/>
          <p:nvPr/>
        </p:nvSpPr>
        <p:spPr>
          <a:xfrm>
            <a:off x="9381875" y="3851298"/>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9" name="Rectangle 28"/>
          <p:cNvSpPr/>
          <p:nvPr/>
        </p:nvSpPr>
        <p:spPr>
          <a:xfrm>
            <a:off x="9381875" y="4930667"/>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30" name="Rectangle 29"/>
          <p:cNvSpPr/>
          <p:nvPr/>
        </p:nvSpPr>
        <p:spPr>
          <a:xfrm>
            <a:off x="8493887" y="5613359"/>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cxnSp>
        <p:nvCxnSpPr>
          <p:cNvPr id="36" name="Straight Connector 35"/>
          <p:cNvCxnSpPr/>
          <p:nvPr/>
        </p:nvCxnSpPr>
        <p:spPr>
          <a:xfrm flipH="1" flipV="1">
            <a:off x="7872198" y="4470133"/>
            <a:ext cx="216167" cy="1255801"/>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7801514" y="2168515"/>
            <a:ext cx="1131433" cy="414328"/>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7772343" y="2613587"/>
            <a:ext cx="1153093" cy="57840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872197" y="4470133"/>
            <a:ext cx="1049043" cy="67841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V="1">
            <a:off x="7896271" y="4142643"/>
            <a:ext cx="1034245" cy="35648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Pie 23"/>
          <p:cNvSpPr/>
          <p:nvPr/>
        </p:nvSpPr>
        <p:spPr>
          <a:xfrm rot="16200000">
            <a:off x="8585405" y="2786257"/>
            <a:ext cx="743712" cy="743712"/>
          </a:xfrm>
          <a:prstGeom prst="pie">
            <a:avLst>
              <a:gd name="adj1" fmla="val 0"/>
              <a:gd name="adj2" fmla="val 8839672"/>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Pie 22"/>
          <p:cNvSpPr/>
          <p:nvPr/>
        </p:nvSpPr>
        <p:spPr>
          <a:xfrm rot="16200000">
            <a:off x="8585405" y="1755961"/>
            <a:ext cx="743712" cy="743712"/>
          </a:xfrm>
          <a:prstGeom prst="pie">
            <a:avLst>
              <a:gd name="adj1" fmla="val 0"/>
              <a:gd name="adj2" fmla="val 1935486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12" name="Oval 11"/>
          <p:cNvSpPr>
            <a:spLocks noChangeArrowheads="1"/>
          </p:cNvSpPr>
          <p:nvPr/>
        </p:nvSpPr>
        <p:spPr bwMode="auto">
          <a:xfrm>
            <a:off x="8641240" y="2842092"/>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useBgFill="1">
        <p:nvSpPr>
          <p:cNvPr id="14" name="Oval 13"/>
          <p:cNvSpPr>
            <a:spLocks noChangeArrowheads="1"/>
          </p:cNvSpPr>
          <p:nvPr/>
        </p:nvSpPr>
        <p:spPr bwMode="auto">
          <a:xfrm>
            <a:off x="8641240" y="1811797"/>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p:nvSpPr>
          <p:cNvPr id="32" name="Pie 31"/>
          <p:cNvSpPr/>
          <p:nvPr/>
        </p:nvSpPr>
        <p:spPr>
          <a:xfrm rot="16200000">
            <a:off x="8585405" y="4774920"/>
            <a:ext cx="743712" cy="743712"/>
          </a:xfrm>
          <a:prstGeom prst="pie">
            <a:avLst>
              <a:gd name="adj1" fmla="val 0"/>
              <a:gd name="adj2" fmla="val 19354869"/>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3" name="Pie 32"/>
          <p:cNvSpPr/>
          <p:nvPr/>
        </p:nvSpPr>
        <p:spPr>
          <a:xfrm rot="16200000">
            <a:off x="8585405" y="3755415"/>
            <a:ext cx="743712" cy="743712"/>
          </a:xfrm>
          <a:prstGeom prst="pie">
            <a:avLst>
              <a:gd name="adj1" fmla="val 0"/>
              <a:gd name="adj2" fmla="val 127784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35" name="Oval 34"/>
          <p:cNvSpPr>
            <a:spLocks noChangeArrowheads="1"/>
          </p:cNvSpPr>
          <p:nvPr/>
        </p:nvSpPr>
        <p:spPr bwMode="auto">
          <a:xfrm>
            <a:off x="8641240" y="4830756"/>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useBgFill="1">
        <p:nvSpPr>
          <p:cNvPr id="37" name="Oval 36"/>
          <p:cNvSpPr>
            <a:spLocks noChangeArrowheads="1"/>
          </p:cNvSpPr>
          <p:nvPr/>
        </p:nvSpPr>
        <p:spPr bwMode="auto">
          <a:xfrm>
            <a:off x="8641240" y="3811251"/>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31" name="Pie 30"/>
          <p:cNvSpPr/>
          <p:nvPr/>
        </p:nvSpPr>
        <p:spPr>
          <a:xfrm rot="16200000">
            <a:off x="7728181" y="5354077"/>
            <a:ext cx="743712" cy="743712"/>
          </a:xfrm>
          <a:prstGeom prst="pie">
            <a:avLst>
              <a:gd name="adj1" fmla="val 0"/>
              <a:gd name="adj2" fmla="val 8839672"/>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34" name="Oval 33"/>
          <p:cNvSpPr>
            <a:spLocks noChangeArrowheads="1"/>
          </p:cNvSpPr>
          <p:nvPr/>
        </p:nvSpPr>
        <p:spPr bwMode="auto">
          <a:xfrm>
            <a:off x="7784016" y="5409912"/>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cxnSp>
        <p:nvCxnSpPr>
          <p:cNvPr id="49" name="Straight Connector 48"/>
          <p:cNvCxnSpPr>
            <a:stCxn id="3" idx="6"/>
            <a:endCxn id="8" idx="3"/>
          </p:cNvCxnSpPr>
          <p:nvPr/>
        </p:nvCxnSpPr>
        <p:spPr>
          <a:xfrm flipV="1">
            <a:off x="6993359" y="3027525"/>
            <a:ext cx="358172" cy="557551"/>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3" idx="6"/>
            <a:endCxn id="9" idx="1"/>
          </p:cNvCxnSpPr>
          <p:nvPr/>
        </p:nvCxnSpPr>
        <p:spPr>
          <a:xfrm>
            <a:off x="6993359" y="3585075"/>
            <a:ext cx="358172" cy="46069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3" idx="2"/>
            <a:endCxn id="53" idx="3"/>
          </p:cNvCxnSpPr>
          <p:nvPr/>
        </p:nvCxnSpPr>
        <p:spPr>
          <a:xfrm flipH="1" flipV="1">
            <a:off x="4749699" y="3027525"/>
            <a:ext cx="443964" cy="55755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stCxn id="3" idx="2"/>
            <a:endCxn id="54" idx="1"/>
          </p:cNvCxnSpPr>
          <p:nvPr/>
        </p:nvCxnSpPr>
        <p:spPr>
          <a:xfrm flipH="1">
            <a:off x="4749699" y="3585075"/>
            <a:ext cx="443964" cy="4606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7"/>
          <p:cNvSpPr>
            <a:spLocks noChangeArrowheads="1"/>
          </p:cNvSpPr>
          <p:nvPr/>
        </p:nvSpPr>
        <p:spPr bwMode="auto">
          <a:xfrm>
            <a:off x="7175755" y="2003025"/>
            <a:ext cx="1200276" cy="1200275"/>
          </a:xfrm>
          <a:prstGeom prst="ellipse">
            <a:avLst/>
          </a:prstGeom>
          <a:solidFill>
            <a:schemeClr val="accent1"/>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rgbClr val="FFFFFF"/>
                </a:solidFill>
              </a:rPr>
              <a:t>Xxxxx</a:t>
            </a:r>
            <a:r>
              <a:rPr lang="en-US" sz="1467" dirty="0">
                <a:solidFill>
                  <a:srgbClr val="FFFFFF"/>
                </a:solidFill>
              </a:rPr>
              <a:t> X</a:t>
            </a:r>
          </a:p>
        </p:txBody>
      </p:sp>
      <p:sp>
        <p:nvSpPr>
          <p:cNvPr id="9" name="Oval 8"/>
          <p:cNvSpPr>
            <a:spLocks noChangeArrowheads="1"/>
          </p:cNvSpPr>
          <p:nvPr/>
        </p:nvSpPr>
        <p:spPr bwMode="auto">
          <a:xfrm>
            <a:off x="7175755" y="3869995"/>
            <a:ext cx="1200276" cy="1200275"/>
          </a:xfrm>
          <a:prstGeom prst="ellipse">
            <a:avLst/>
          </a:prstGeom>
          <a:solidFill>
            <a:schemeClr val="accent3"/>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rgbClr val="FFFFFF"/>
                </a:solidFill>
              </a:rPr>
              <a:t>Xxxxx</a:t>
            </a:r>
            <a:r>
              <a:rPr lang="en-US" sz="1467" dirty="0">
                <a:solidFill>
                  <a:srgbClr val="FFFFFF"/>
                </a:solidFill>
              </a:rPr>
              <a:t> X</a:t>
            </a:r>
          </a:p>
        </p:txBody>
      </p:sp>
      <p:sp>
        <p:nvSpPr>
          <p:cNvPr id="52" name="Pie 51"/>
          <p:cNvSpPr/>
          <p:nvPr/>
        </p:nvSpPr>
        <p:spPr>
          <a:xfrm rot="16200000">
            <a:off x="3629336" y="1020207"/>
            <a:ext cx="743712" cy="743712"/>
          </a:xfrm>
          <a:prstGeom prst="pie">
            <a:avLst>
              <a:gd name="adj1" fmla="val 0"/>
              <a:gd name="adj2" fmla="val 12778483"/>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cxnSp>
        <p:nvCxnSpPr>
          <p:cNvPr id="55" name="Straight Connector 54"/>
          <p:cNvCxnSpPr/>
          <p:nvPr/>
        </p:nvCxnSpPr>
        <p:spPr>
          <a:xfrm flipH="1" flipV="1">
            <a:off x="4012866" y="1429902"/>
            <a:ext cx="316021" cy="117326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useBgFill="1">
        <p:nvSpPr>
          <p:cNvPr id="56" name="Oval 55"/>
          <p:cNvSpPr>
            <a:spLocks noChangeArrowheads="1"/>
          </p:cNvSpPr>
          <p:nvPr/>
        </p:nvSpPr>
        <p:spPr bwMode="auto">
          <a:xfrm flipH="1">
            <a:off x="3685171" y="1076043"/>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cxnSp>
        <p:nvCxnSpPr>
          <p:cNvPr id="57" name="Straight Connector 56"/>
          <p:cNvCxnSpPr/>
          <p:nvPr/>
        </p:nvCxnSpPr>
        <p:spPr>
          <a:xfrm flipV="1">
            <a:off x="4012866" y="4470133"/>
            <a:ext cx="216167" cy="125580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flipV="1">
            <a:off x="3168284" y="2168515"/>
            <a:ext cx="1131433" cy="41432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3175794" y="2613587"/>
            <a:ext cx="1153093" cy="57840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3179989" y="4470133"/>
            <a:ext cx="1049043" cy="678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170714" y="4142643"/>
            <a:ext cx="1034245" cy="356484"/>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2" name="Pie 61"/>
          <p:cNvSpPr/>
          <p:nvPr/>
        </p:nvSpPr>
        <p:spPr>
          <a:xfrm rot="16200000">
            <a:off x="2772112" y="2786257"/>
            <a:ext cx="743712" cy="743712"/>
          </a:xfrm>
          <a:prstGeom prst="pie">
            <a:avLst>
              <a:gd name="adj1" fmla="val 0"/>
              <a:gd name="adj2" fmla="val 8839672"/>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3" name="Pie 62"/>
          <p:cNvSpPr/>
          <p:nvPr/>
        </p:nvSpPr>
        <p:spPr>
          <a:xfrm rot="16200000">
            <a:off x="2772112" y="1755961"/>
            <a:ext cx="743712" cy="743712"/>
          </a:xfrm>
          <a:prstGeom prst="pie">
            <a:avLst>
              <a:gd name="adj1" fmla="val 0"/>
              <a:gd name="adj2" fmla="val 19354869"/>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64" name="Oval 63"/>
          <p:cNvSpPr>
            <a:spLocks noChangeArrowheads="1"/>
          </p:cNvSpPr>
          <p:nvPr/>
        </p:nvSpPr>
        <p:spPr bwMode="auto">
          <a:xfrm flipH="1">
            <a:off x="2827947" y="2842092"/>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useBgFill="1">
        <p:nvSpPr>
          <p:cNvPr id="65" name="Oval 64"/>
          <p:cNvSpPr>
            <a:spLocks noChangeArrowheads="1"/>
          </p:cNvSpPr>
          <p:nvPr/>
        </p:nvSpPr>
        <p:spPr bwMode="auto">
          <a:xfrm flipH="1">
            <a:off x="2827947" y="1811797"/>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p:nvSpPr>
          <p:cNvPr id="66" name="Pie 65"/>
          <p:cNvSpPr/>
          <p:nvPr/>
        </p:nvSpPr>
        <p:spPr>
          <a:xfrm rot="16200000">
            <a:off x="2772112" y="4774920"/>
            <a:ext cx="743712" cy="743712"/>
          </a:xfrm>
          <a:prstGeom prst="pie">
            <a:avLst>
              <a:gd name="adj1" fmla="val 0"/>
              <a:gd name="adj2" fmla="val 19354869"/>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7" name="Pie 66"/>
          <p:cNvSpPr/>
          <p:nvPr/>
        </p:nvSpPr>
        <p:spPr>
          <a:xfrm rot="16200000">
            <a:off x="2772112" y="3755415"/>
            <a:ext cx="743712" cy="743712"/>
          </a:xfrm>
          <a:prstGeom prst="pie">
            <a:avLst>
              <a:gd name="adj1" fmla="val 0"/>
              <a:gd name="adj2" fmla="val 127784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68" name="Oval 67"/>
          <p:cNvSpPr>
            <a:spLocks noChangeArrowheads="1"/>
          </p:cNvSpPr>
          <p:nvPr/>
        </p:nvSpPr>
        <p:spPr bwMode="auto">
          <a:xfrm flipH="1">
            <a:off x="2827947" y="4830756"/>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useBgFill="1">
        <p:nvSpPr>
          <p:cNvPr id="69" name="Oval 68"/>
          <p:cNvSpPr>
            <a:spLocks noChangeArrowheads="1"/>
          </p:cNvSpPr>
          <p:nvPr/>
        </p:nvSpPr>
        <p:spPr bwMode="auto">
          <a:xfrm flipH="1">
            <a:off x="2827947" y="3811251"/>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70" name="Pie 69"/>
          <p:cNvSpPr/>
          <p:nvPr/>
        </p:nvSpPr>
        <p:spPr>
          <a:xfrm rot="16200000">
            <a:off x="3629336" y="5354077"/>
            <a:ext cx="743712" cy="743712"/>
          </a:xfrm>
          <a:prstGeom prst="pie">
            <a:avLst>
              <a:gd name="adj1" fmla="val 0"/>
              <a:gd name="adj2" fmla="val 8839672"/>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71" name="Oval 70"/>
          <p:cNvSpPr>
            <a:spLocks noChangeArrowheads="1"/>
          </p:cNvSpPr>
          <p:nvPr/>
        </p:nvSpPr>
        <p:spPr bwMode="auto">
          <a:xfrm flipH="1">
            <a:off x="3685171" y="5409912"/>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p:nvSpPr>
          <p:cNvPr id="53" name="Oval 52"/>
          <p:cNvSpPr>
            <a:spLocks noChangeArrowheads="1"/>
          </p:cNvSpPr>
          <p:nvPr/>
        </p:nvSpPr>
        <p:spPr bwMode="auto">
          <a:xfrm flipH="1">
            <a:off x="3725199" y="2003025"/>
            <a:ext cx="1200276" cy="1200275"/>
          </a:xfrm>
          <a:prstGeom prst="ellipse">
            <a:avLst/>
          </a:prstGeom>
          <a:solidFill>
            <a:schemeClr val="tx2"/>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rgbClr val="FFFFFF"/>
                </a:solidFill>
              </a:rPr>
              <a:t>Xxxxx</a:t>
            </a:r>
            <a:r>
              <a:rPr lang="en-US" sz="1467" dirty="0">
                <a:solidFill>
                  <a:srgbClr val="FFFFFF"/>
                </a:solidFill>
              </a:rPr>
              <a:t> X</a:t>
            </a:r>
          </a:p>
        </p:txBody>
      </p:sp>
      <p:sp>
        <p:nvSpPr>
          <p:cNvPr id="54" name="Oval 53"/>
          <p:cNvSpPr>
            <a:spLocks noChangeArrowheads="1"/>
          </p:cNvSpPr>
          <p:nvPr/>
        </p:nvSpPr>
        <p:spPr bwMode="auto">
          <a:xfrm flipH="1">
            <a:off x="3725199" y="3869995"/>
            <a:ext cx="1200276" cy="1200275"/>
          </a:xfrm>
          <a:prstGeom prst="ellipse">
            <a:avLst/>
          </a:prstGeom>
          <a:solidFill>
            <a:schemeClr val="accent5"/>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rgbClr val="FFFFFF"/>
                </a:solidFill>
              </a:rPr>
              <a:t>Xxxxx</a:t>
            </a:r>
            <a:r>
              <a:rPr lang="en-US" sz="1467" dirty="0">
                <a:solidFill>
                  <a:srgbClr val="FFFFFF"/>
                </a:solidFill>
              </a:rPr>
              <a:t> X</a:t>
            </a:r>
          </a:p>
        </p:txBody>
      </p:sp>
      <p:sp>
        <p:nvSpPr>
          <p:cNvPr id="3" name="Oval 2"/>
          <p:cNvSpPr>
            <a:spLocks noChangeArrowheads="1"/>
          </p:cNvSpPr>
          <p:nvPr/>
        </p:nvSpPr>
        <p:spPr bwMode="auto">
          <a:xfrm>
            <a:off x="5193663" y="2685228"/>
            <a:ext cx="1799696" cy="1799693"/>
          </a:xfrm>
          <a:prstGeom prst="ellipse">
            <a:avLst/>
          </a:prstGeom>
          <a:solidFill>
            <a:schemeClr val="bg1">
              <a:lumMod val="50000"/>
              <a:lumOff val="50000"/>
              <a:alpha val="30000"/>
            </a:schemeClr>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79" name="Group 78"/>
          <p:cNvGrpSpPr/>
          <p:nvPr/>
        </p:nvGrpSpPr>
        <p:grpSpPr>
          <a:xfrm>
            <a:off x="5783615" y="2970032"/>
            <a:ext cx="619791" cy="1235509"/>
            <a:chOff x="4337711" y="2227524"/>
            <a:chExt cx="464843" cy="926632"/>
          </a:xfrm>
        </p:grpSpPr>
        <p:sp>
          <p:nvSpPr>
            <p:cNvPr id="4" name="Freeform 3"/>
            <p:cNvSpPr>
              <a:spLocks noEditPoints="1"/>
            </p:cNvSpPr>
            <p:nvPr/>
          </p:nvSpPr>
          <p:spPr bwMode="auto">
            <a:xfrm>
              <a:off x="4482148" y="2227524"/>
              <a:ext cx="174952" cy="174951"/>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 name="Freeform 4"/>
            <p:cNvSpPr>
              <a:spLocks noEditPoints="1"/>
            </p:cNvSpPr>
            <p:nvPr/>
          </p:nvSpPr>
          <p:spPr bwMode="auto">
            <a:xfrm>
              <a:off x="4337711" y="2421802"/>
              <a:ext cx="464843" cy="732354"/>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6" name="Rectangle 85"/>
          <p:cNvSpPr/>
          <p:nvPr/>
        </p:nvSpPr>
        <p:spPr>
          <a:xfrm>
            <a:off x="1645835" y="1052853"/>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87" name="Rectangle 86"/>
          <p:cNvSpPr/>
          <p:nvPr/>
        </p:nvSpPr>
        <p:spPr>
          <a:xfrm>
            <a:off x="696838" y="1851846"/>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88" name="Rectangle 87"/>
          <p:cNvSpPr/>
          <p:nvPr/>
        </p:nvSpPr>
        <p:spPr>
          <a:xfrm>
            <a:off x="696838" y="2882141"/>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89" name="Rectangle 88"/>
          <p:cNvSpPr/>
          <p:nvPr/>
        </p:nvSpPr>
        <p:spPr>
          <a:xfrm>
            <a:off x="696838" y="3851298"/>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90" name="Rectangle 89"/>
          <p:cNvSpPr/>
          <p:nvPr/>
        </p:nvSpPr>
        <p:spPr>
          <a:xfrm>
            <a:off x="696838" y="4930667"/>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91" name="Rectangle 90"/>
          <p:cNvSpPr/>
          <p:nvPr/>
        </p:nvSpPr>
        <p:spPr>
          <a:xfrm>
            <a:off x="1645835" y="5613359"/>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Tree>
    <p:extLst>
      <p:ext uri="{BB962C8B-B14F-4D97-AF65-F5344CB8AC3E}">
        <p14:creationId xmlns:p14="http://schemas.microsoft.com/office/powerpoint/2010/main" val="272739165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5556">
                                          <p:cBhvr additive="base">
                                            <p:cTn id="7" dur="900" fill="hold"/>
                                            <p:tgtEl>
                                              <p:spTgt spid="3"/>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5556">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14:bounceEnd="55556">
                                          <p:cBhvr additive="base">
                                            <p:cTn id="11" dur="900" fill="hold"/>
                                            <p:tgtEl>
                                              <p:spTgt spid="79"/>
                                            </p:tgtEl>
                                            <p:attrNameLst>
                                              <p:attrName>ppt_x</p:attrName>
                                            </p:attrNameLst>
                                          </p:cBhvr>
                                          <p:tavLst>
                                            <p:tav tm="0">
                                              <p:val>
                                                <p:strVal val="#ppt_x"/>
                                              </p:val>
                                            </p:tav>
                                            <p:tav tm="100000">
                                              <p:val>
                                                <p:strVal val="#ppt_x"/>
                                              </p:val>
                                            </p:tav>
                                          </p:tavLst>
                                        </p:anim>
                                        <p:anim calcmode="lin" valueType="num" p14:bounceEnd="55556">
                                          <p:cBhvr additive="base">
                                            <p:cTn id="12" dur="900" fill="hold"/>
                                            <p:tgtEl>
                                              <p:spTgt spid="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ppt_x"/>
                                              </p:val>
                                            </p:tav>
                                            <p:tav tm="100000">
                                              <p:val>
                                                <p:strVal val="#ppt_x"/>
                                              </p:val>
                                            </p:tav>
                                          </p:tavLst>
                                        </p:anim>
                                        <p:anim calcmode="lin" valueType="num">
                                          <p:cBhvr additive="base">
                                            <p:cTn id="8" dur="9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additive="base">
                                            <p:cTn id="11" dur="900" fill="hold"/>
                                            <p:tgtEl>
                                              <p:spTgt spid="79"/>
                                            </p:tgtEl>
                                            <p:attrNameLst>
                                              <p:attrName>ppt_x</p:attrName>
                                            </p:attrNameLst>
                                          </p:cBhvr>
                                          <p:tavLst>
                                            <p:tav tm="0">
                                              <p:val>
                                                <p:strVal val="#ppt_x"/>
                                              </p:val>
                                            </p:tav>
                                            <p:tav tm="100000">
                                              <p:val>
                                                <p:strVal val="#ppt_x"/>
                                              </p:val>
                                            </p:tav>
                                          </p:tavLst>
                                        </p:anim>
                                        <p:anim calcmode="lin" valueType="num">
                                          <p:cBhvr additive="base">
                                            <p:cTn id="12" dur="900" fill="hold"/>
                                            <p:tgtEl>
                                              <p:spTgt spid="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xx </a:t>
            </a:r>
            <a:r>
              <a:rPr lang="en-US" dirty="0" err="1"/>
              <a:t>xx</a:t>
            </a:r>
            <a:r>
              <a:rPr lang="en-US" dirty="0"/>
              <a:t> </a:t>
            </a:r>
            <a:r>
              <a:rPr lang="en-US" dirty="0" err="1"/>
              <a:t>xx</a:t>
            </a:r>
            <a:r>
              <a:rPr lang="en-US" dirty="0"/>
              <a:t> </a:t>
            </a:r>
            <a:r>
              <a:rPr lang="en-US" dirty="0" err="1"/>
              <a:t>xxxxxxx</a:t>
            </a:r>
            <a:r>
              <a:rPr lang="en-US" dirty="0"/>
              <a:t> xxx</a:t>
            </a:r>
          </a:p>
        </p:txBody>
      </p:sp>
      <p:sp>
        <p:nvSpPr>
          <p:cNvPr id="117" name="Oval 116"/>
          <p:cNvSpPr/>
          <p:nvPr/>
        </p:nvSpPr>
        <p:spPr>
          <a:xfrm>
            <a:off x="4377000" y="1818620"/>
            <a:ext cx="3408379" cy="3408379"/>
          </a:xfrm>
          <a:prstGeom prst="ellipse">
            <a:avLst/>
          </a:prstGeom>
          <a:solidFill>
            <a:schemeClr val="bg1">
              <a:lumMod val="25000"/>
              <a:lumOff val="7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Pie 117"/>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9" name="Pie 118"/>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0" name="Pie 119"/>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1" name="Pie 120"/>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2" name="Pie 121"/>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3" name="Pie 12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124" name="Group 123"/>
          <p:cNvGrpSpPr/>
          <p:nvPr/>
        </p:nvGrpSpPr>
        <p:grpSpPr>
          <a:xfrm>
            <a:off x="4083683" y="1525303"/>
            <a:ext cx="3995013" cy="3995013"/>
            <a:chOff x="3185119" y="1363965"/>
            <a:chExt cx="2556284" cy="2556284"/>
          </a:xfrm>
        </p:grpSpPr>
        <p:grpSp>
          <p:nvGrpSpPr>
            <p:cNvPr id="125" name="Group 124"/>
            <p:cNvGrpSpPr/>
            <p:nvPr/>
          </p:nvGrpSpPr>
          <p:grpSpPr>
            <a:xfrm>
              <a:off x="3378898" y="1551650"/>
              <a:ext cx="2180915" cy="2180915"/>
              <a:chOff x="3378898" y="1551650"/>
              <a:chExt cx="2180915" cy="2180915"/>
            </a:xfrm>
          </p:grpSpPr>
          <p:cxnSp>
            <p:nvCxnSpPr>
              <p:cNvPr id="132" name="Straight Connector 131"/>
              <p:cNvCxnSpPr>
                <a:stCxn id="117" idx="0"/>
                <a:endCxn id="117" idx="4"/>
              </p:cNvCxnSpPr>
              <p:nvPr/>
            </p:nvCxnSpPr>
            <p:spPr>
              <a:xfrm>
                <a:off x="4469356" y="1551650"/>
                <a:ext cx="0" cy="2180915"/>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stCxn id="117" idx="6"/>
                <a:endCxn id="117" idx="2"/>
              </p:cNvCxnSpPr>
              <p:nvPr/>
            </p:nvCxnSpPr>
            <p:spPr>
              <a:xfrm flipH="1">
                <a:off x="3378898" y="2642107"/>
                <a:ext cx="2180915"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rot="1800000">
              <a:off x="3185119" y="1363965"/>
              <a:ext cx="2556284" cy="2556284"/>
              <a:chOff x="3302242" y="1480164"/>
              <a:chExt cx="2556284" cy="2556284"/>
            </a:xfrm>
          </p:grpSpPr>
          <p:cxnSp>
            <p:nvCxnSpPr>
              <p:cNvPr id="130" name="Straight Connector 129"/>
              <p:cNvCxnSpPr/>
              <p:nvPr/>
            </p:nvCxnSpPr>
            <p:spPr>
              <a:xfrm>
                <a:off x="4580384" y="1480164"/>
                <a:ext cx="0" cy="2556284"/>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flipH="1">
                <a:off x="3302242" y="2758306"/>
                <a:ext cx="2556284"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rot="3600000">
              <a:off x="3185119" y="1363965"/>
              <a:ext cx="2556284" cy="2556284"/>
              <a:chOff x="3302242" y="1480164"/>
              <a:chExt cx="2556284" cy="2556284"/>
            </a:xfrm>
          </p:grpSpPr>
          <p:cxnSp>
            <p:nvCxnSpPr>
              <p:cNvPr id="128" name="Straight Connector 127"/>
              <p:cNvCxnSpPr/>
              <p:nvPr/>
            </p:nvCxnSpPr>
            <p:spPr>
              <a:xfrm>
                <a:off x="4580384" y="1480164"/>
                <a:ext cx="0" cy="2556284"/>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flipH="1">
                <a:off x="3302242" y="2758306"/>
                <a:ext cx="2556284"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134" name="Oval 133"/>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5" name="Rectangle 134"/>
          <p:cNvSpPr/>
          <p:nvPr/>
        </p:nvSpPr>
        <p:spPr>
          <a:xfrm>
            <a:off x="8338410" y="1525303"/>
            <a:ext cx="2174157" cy="694036"/>
          </a:xfrm>
          <a:prstGeom prst="rect">
            <a:avLst/>
          </a:prstGeom>
        </p:spPr>
        <p:txBody>
          <a:bodyPr wrap="square" lIns="0" tIns="0" rIns="0" bIns="0">
            <a:spAutoFit/>
          </a:bodyPr>
          <a:lstStyle/>
          <a:p>
            <a:pPr>
              <a:lnSpc>
                <a:spcPct val="89000"/>
              </a:lnSpc>
            </a:pPr>
            <a:r>
              <a:rPr lang="fr-FR" sz="2133" dirty="0"/>
              <a:t>04:00 / 06:50</a:t>
            </a:r>
          </a:p>
          <a:p>
            <a:pP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grpSp>
        <p:nvGrpSpPr>
          <p:cNvPr id="136" name="Group 135"/>
          <p:cNvGrpSpPr>
            <a:grpSpLocks noChangeAspect="1"/>
          </p:cNvGrpSpPr>
          <p:nvPr/>
        </p:nvGrpSpPr>
        <p:grpSpPr>
          <a:xfrm>
            <a:off x="7363228" y="2105011"/>
            <a:ext cx="351112" cy="699920"/>
            <a:chOff x="4542701" y="-2257066"/>
            <a:chExt cx="725488" cy="1446213"/>
          </a:xfrm>
        </p:grpSpPr>
        <p:sp>
          <p:nvSpPr>
            <p:cNvPr id="137" name="Freeform 136"/>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137"/>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39" name="Freeform 138"/>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40" name="Rectangle 139"/>
          <p:cNvSpPr/>
          <p:nvPr/>
        </p:nvSpPr>
        <p:spPr>
          <a:xfrm>
            <a:off x="8352327" y="5125483"/>
            <a:ext cx="2174157" cy="694036"/>
          </a:xfrm>
          <a:prstGeom prst="rect">
            <a:avLst/>
          </a:prstGeom>
        </p:spPr>
        <p:txBody>
          <a:bodyPr wrap="square" lIns="0" tIns="0" rIns="0" bIns="0">
            <a:spAutoFit/>
          </a:bodyPr>
          <a:lstStyle/>
          <a:p>
            <a:pPr>
              <a:lnSpc>
                <a:spcPct val="89000"/>
              </a:lnSpc>
            </a:pPr>
            <a:r>
              <a:rPr lang="fr-FR" sz="2133" dirty="0"/>
              <a:t>07:00 / 11:50</a:t>
            </a:r>
          </a:p>
          <a:p>
            <a:pP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sp>
        <p:nvSpPr>
          <p:cNvPr id="141" name="Rectangle 140"/>
          <p:cNvSpPr/>
          <p:nvPr/>
        </p:nvSpPr>
        <p:spPr>
          <a:xfrm>
            <a:off x="8903732" y="3272393"/>
            <a:ext cx="2174157" cy="694036"/>
          </a:xfrm>
          <a:prstGeom prst="rect">
            <a:avLst/>
          </a:prstGeom>
        </p:spPr>
        <p:txBody>
          <a:bodyPr wrap="square" lIns="0" tIns="0" rIns="0" bIns="0">
            <a:spAutoFit/>
          </a:bodyPr>
          <a:lstStyle/>
          <a:p>
            <a:pPr>
              <a:lnSpc>
                <a:spcPct val="89000"/>
              </a:lnSpc>
            </a:pPr>
            <a:r>
              <a:rPr lang="fr-FR" sz="2133" dirty="0"/>
              <a:t>05:15 / 07:50</a:t>
            </a:r>
          </a:p>
          <a:p>
            <a:pP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grpSp>
        <p:nvGrpSpPr>
          <p:cNvPr id="142" name="Group 141"/>
          <p:cNvGrpSpPr>
            <a:grpSpLocks noChangeAspect="1"/>
          </p:cNvGrpSpPr>
          <p:nvPr/>
        </p:nvGrpSpPr>
        <p:grpSpPr>
          <a:xfrm>
            <a:off x="7890516" y="3364265"/>
            <a:ext cx="351883" cy="699920"/>
            <a:chOff x="2096364" y="-2257065"/>
            <a:chExt cx="727075" cy="1446212"/>
          </a:xfrm>
        </p:grpSpPr>
        <p:sp>
          <p:nvSpPr>
            <p:cNvPr id="143" name="Freeform 142"/>
            <p:cNvSpPr>
              <a:spLocks noEditPoints="1"/>
            </p:cNvSpPr>
            <p:nvPr/>
          </p:nvSpPr>
          <p:spPr bwMode="auto">
            <a:xfrm>
              <a:off x="232337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143"/>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5" name="Group 144"/>
          <p:cNvGrpSpPr>
            <a:grpSpLocks noChangeAspect="1"/>
          </p:cNvGrpSpPr>
          <p:nvPr/>
        </p:nvGrpSpPr>
        <p:grpSpPr>
          <a:xfrm>
            <a:off x="6850244" y="4313256"/>
            <a:ext cx="351112" cy="699920"/>
            <a:chOff x="4542701" y="-2257065"/>
            <a:chExt cx="725488" cy="1446212"/>
          </a:xfrm>
        </p:grpSpPr>
        <p:sp>
          <p:nvSpPr>
            <p:cNvPr id="146" name="Freeform 145"/>
            <p:cNvSpPr>
              <a:spLocks noEditPoints="1"/>
            </p:cNvSpPr>
            <p:nvPr/>
          </p:nvSpPr>
          <p:spPr bwMode="auto">
            <a:xfrm>
              <a:off x="476812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146"/>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8" name="Freeform 147"/>
          <p:cNvSpPr/>
          <p:nvPr/>
        </p:nvSpPr>
        <p:spPr>
          <a:xfrm flipV="1">
            <a:off x="7306044" y="5062938"/>
            <a:ext cx="973297" cy="335133"/>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49" name="Straight Connector 148"/>
          <p:cNvCxnSpPr/>
          <p:nvPr/>
        </p:nvCxnSpPr>
        <p:spPr>
          <a:xfrm>
            <a:off x="8582419" y="3522216"/>
            <a:ext cx="240996" cy="0"/>
          </a:xfrm>
          <a:prstGeom prst="line">
            <a:avLst/>
          </a:pr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cxnSp>
      <p:sp>
        <p:nvSpPr>
          <p:cNvPr id="150" name="Rectangle 149"/>
          <p:cNvSpPr/>
          <p:nvPr/>
        </p:nvSpPr>
        <p:spPr>
          <a:xfrm>
            <a:off x="1652893" y="5125483"/>
            <a:ext cx="2174157" cy="694036"/>
          </a:xfrm>
          <a:prstGeom prst="rect">
            <a:avLst/>
          </a:prstGeom>
        </p:spPr>
        <p:txBody>
          <a:bodyPr wrap="square" lIns="0" tIns="0" rIns="0" bIns="0">
            <a:spAutoFit/>
          </a:bodyPr>
          <a:lstStyle/>
          <a:p>
            <a:pPr algn="r">
              <a:lnSpc>
                <a:spcPct val="89000"/>
              </a:lnSpc>
            </a:pPr>
            <a:r>
              <a:rPr lang="fr-FR" sz="2133" dirty="0"/>
              <a:t>14:00 / 15:50</a:t>
            </a:r>
          </a:p>
          <a:p>
            <a:pPr algn="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sp>
        <p:nvSpPr>
          <p:cNvPr id="151" name="Rectangle 150"/>
          <p:cNvSpPr/>
          <p:nvPr/>
        </p:nvSpPr>
        <p:spPr>
          <a:xfrm>
            <a:off x="931671" y="3272393"/>
            <a:ext cx="2174157" cy="694036"/>
          </a:xfrm>
          <a:prstGeom prst="rect">
            <a:avLst/>
          </a:prstGeom>
        </p:spPr>
        <p:txBody>
          <a:bodyPr wrap="square" lIns="0" tIns="0" rIns="0" bIns="0">
            <a:spAutoFit/>
          </a:bodyPr>
          <a:lstStyle/>
          <a:p>
            <a:pPr algn="r">
              <a:lnSpc>
                <a:spcPct val="89000"/>
              </a:lnSpc>
            </a:pPr>
            <a:r>
              <a:rPr lang="fr-FR" sz="2133" dirty="0"/>
              <a:t>14:75 / 17:50</a:t>
            </a:r>
          </a:p>
          <a:p>
            <a:pPr algn="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sp>
        <p:nvSpPr>
          <p:cNvPr id="152" name="Rectangle 151"/>
          <p:cNvSpPr/>
          <p:nvPr/>
        </p:nvSpPr>
        <p:spPr>
          <a:xfrm>
            <a:off x="1652893" y="1525303"/>
            <a:ext cx="2174157" cy="694036"/>
          </a:xfrm>
          <a:prstGeom prst="rect">
            <a:avLst/>
          </a:prstGeom>
        </p:spPr>
        <p:txBody>
          <a:bodyPr wrap="square" lIns="0" tIns="0" rIns="0" bIns="0">
            <a:spAutoFit/>
          </a:bodyPr>
          <a:lstStyle/>
          <a:p>
            <a:pPr algn="r">
              <a:lnSpc>
                <a:spcPct val="89000"/>
              </a:lnSpc>
            </a:pPr>
            <a:r>
              <a:rPr lang="fr-FR" sz="2133" dirty="0"/>
              <a:t>18:00 / 19:50</a:t>
            </a:r>
          </a:p>
          <a:p>
            <a:pPr algn="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grpSp>
        <p:nvGrpSpPr>
          <p:cNvPr id="153" name="Group 152"/>
          <p:cNvGrpSpPr>
            <a:grpSpLocks noChangeAspect="1"/>
          </p:cNvGrpSpPr>
          <p:nvPr/>
        </p:nvGrpSpPr>
        <p:grpSpPr>
          <a:xfrm>
            <a:off x="4674930" y="4276367"/>
            <a:ext cx="351112" cy="699920"/>
            <a:chOff x="4542701" y="-2257066"/>
            <a:chExt cx="725488" cy="1446213"/>
          </a:xfrm>
        </p:grpSpPr>
        <p:sp>
          <p:nvSpPr>
            <p:cNvPr id="154" name="Freeform 153"/>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 name="Freeform 154"/>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6" name="Group 155"/>
          <p:cNvGrpSpPr>
            <a:grpSpLocks noChangeAspect="1"/>
          </p:cNvGrpSpPr>
          <p:nvPr/>
        </p:nvGrpSpPr>
        <p:grpSpPr>
          <a:xfrm>
            <a:off x="4641999" y="1944265"/>
            <a:ext cx="351883" cy="699920"/>
            <a:chOff x="2096364" y="-2257066"/>
            <a:chExt cx="727075" cy="1446213"/>
          </a:xfrm>
        </p:grpSpPr>
        <p:sp>
          <p:nvSpPr>
            <p:cNvPr id="157" name="Freeform 156"/>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 name="Freeform 157"/>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9" name="Group 158"/>
          <p:cNvGrpSpPr>
            <a:grpSpLocks noChangeAspect="1"/>
          </p:cNvGrpSpPr>
          <p:nvPr/>
        </p:nvGrpSpPr>
        <p:grpSpPr>
          <a:xfrm>
            <a:off x="3633887" y="3268255"/>
            <a:ext cx="351883" cy="699920"/>
            <a:chOff x="2096364" y="-2257066"/>
            <a:chExt cx="727075" cy="1446213"/>
          </a:xfrm>
        </p:grpSpPr>
        <p:sp>
          <p:nvSpPr>
            <p:cNvPr id="160" name="Freeform 159"/>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 name="Freeform 160"/>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62" name="Freeform 161"/>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3" name="Freeform 162"/>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64" name="Straight Connector 163"/>
          <p:cNvCxnSpPr/>
          <p:nvPr/>
        </p:nvCxnSpPr>
        <p:spPr>
          <a:xfrm>
            <a:off x="3189394" y="3522216"/>
            <a:ext cx="240996" cy="0"/>
          </a:xfrm>
          <a:prstGeom prst="line">
            <a:avLst/>
          </a:pr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1717922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1"/>
                                        </p:tgtEl>
                                        <p:attrNameLst>
                                          <p:attrName>style.visibility</p:attrName>
                                        </p:attrNameLst>
                                      </p:cBhvr>
                                      <p:to>
                                        <p:strVal val="visible"/>
                                      </p:to>
                                    </p:set>
                                    <p:anim calcmode="lin" valueType="num">
                                      <p:cBhvr>
                                        <p:cTn id="7" dur="300" fill="hold"/>
                                        <p:tgtEl>
                                          <p:spTgt spid="121"/>
                                        </p:tgtEl>
                                        <p:attrNameLst>
                                          <p:attrName>ppt_w</p:attrName>
                                        </p:attrNameLst>
                                      </p:cBhvr>
                                      <p:tavLst>
                                        <p:tav tm="0">
                                          <p:val>
                                            <p:fltVal val="0"/>
                                          </p:val>
                                        </p:tav>
                                        <p:tav tm="100000">
                                          <p:val>
                                            <p:strVal val="#ppt_w"/>
                                          </p:val>
                                        </p:tav>
                                      </p:tavLst>
                                    </p:anim>
                                    <p:anim calcmode="lin" valueType="num">
                                      <p:cBhvr>
                                        <p:cTn id="8" dur="300" fill="hold"/>
                                        <p:tgtEl>
                                          <p:spTgt spid="121"/>
                                        </p:tgtEl>
                                        <p:attrNameLst>
                                          <p:attrName>ppt_h</p:attrName>
                                        </p:attrNameLst>
                                      </p:cBhvr>
                                      <p:tavLst>
                                        <p:tav tm="0">
                                          <p:val>
                                            <p:fltVal val="0"/>
                                          </p:val>
                                        </p:tav>
                                        <p:tav tm="100000">
                                          <p:val>
                                            <p:strVal val="#ppt_h"/>
                                          </p:val>
                                        </p:tav>
                                      </p:tavLst>
                                    </p:anim>
                                    <p:animEffect transition="in" filter="fade">
                                      <p:cBhvr>
                                        <p:cTn id="9" dur="300"/>
                                        <p:tgtEl>
                                          <p:spTgt spid="121"/>
                                        </p:tgtEl>
                                      </p:cBhvr>
                                    </p:animEffect>
                                    <p:anim calcmode="lin" valueType="num">
                                      <p:cBhvr>
                                        <p:cTn id="10" dur="300" fill="hold"/>
                                        <p:tgtEl>
                                          <p:spTgt spid="121"/>
                                        </p:tgtEl>
                                        <p:attrNameLst>
                                          <p:attrName>ppt_x</p:attrName>
                                        </p:attrNameLst>
                                      </p:cBhvr>
                                      <p:tavLst>
                                        <p:tav tm="0">
                                          <p:val>
                                            <p:fltVal val="0.5"/>
                                          </p:val>
                                        </p:tav>
                                        <p:tav tm="100000">
                                          <p:val>
                                            <p:strVal val="#ppt_x"/>
                                          </p:val>
                                        </p:tav>
                                      </p:tavLst>
                                    </p:anim>
                                    <p:anim calcmode="lin" valueType="num">
                                      <p:cBhvr>
                                        <p:cTn id="11" dur="300" fill="hold"/>
                                        <p:tgtEl>
                                          <p:spTgt spid="121"/>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135"/>
                                        </p:tgtEl>
                                        <p:attrNameLst>
                                          <p:attrName>style.visibility</p:attrName>
                                        </p:attrNameLst>
                                      </p:cBhvr>
                                      <p:to>
                                        <p:strVal val="visible"/>
                                      </p:to>
                                    </p:set>
                                    <p:animEffect transition="in" filter="fade">
                                      <p:cBhvr>
                                        <p:cTn id="14" dur="300"/>
                                        <p:tgtEl>
                                          <p:spTgt spid="135"/>
                                        </p:tgtEl>
                                      </p:cBhvr>
                                    </p:animEffect>
                                  </p:childTnLst>
                                </p:cTn>
                              </p:par>
                              <p:par>
                                <p:cTn id="15" presetID="10" presetClass="entr" presetSubtype="0" fill="hold" nodeType="withEffect">
                                  <p:stCondLst>
                                    <p:cond delay="200"/>
                                  </p:stCondLst>
                                  <p:childTnLst>
                                    <p:set>
                                      <p:cBhvr>
                                        <p:cTn id="16" dur="1" fill="hold">
                                          <p:stCondLst>
                                            <p:cond delay="0"/>
                                          </p:stCondLst>
                                        </p:cTn>
                                        <p:tgtEl>
                                          <p:spTgt spid="136"/>
                                        </p:tgtEl>
                                        <p:attrNameLst>
                                          <p:attrName>style.visibility</p:attrName>
                                        </p:attrNameLst>
                                      </p:cBhvr>
                                      <p:to>
                                        <p:strVal val="visible"/>
                                      </p:to>
                                    </p:set>
                                    <p:animEffect transition="in" filter="fade">
                                      <p:cBhvr>
                                        <p:cTn id="17" dur="300"/>
                                        <p:tgtEl>
                                          <p:spTgt spid="136"/>
                                        </p:tgtEl>
                                      </p:cBhvr>
                                    </p:animEffect>
                                  </p:childTnLst>
                                </p:cTn>
                              </p:par>
                              <p:par>
                                <p:cTn id="18" presetID="10" presetClass="entr" presetSubtype="0" fill="hold" grpId="0" nodeType="withEffect">
                                  <p:stCondLst>
                                    <p:cond delay="20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300"/>
                                        <p:tgtEl>
                                          <p:spTgt spid="139"/>
                                        </p:tgtEl>
                                      </p:cBhvr>
                                    </p:animEffect>
                                  </p:childTnLst>
                                </p:cTn>
                              </p:par>
                              <p:par>
                                <p:cTn id="21" presetID="53" presetClass="entr" presetSubtype="528" fill="hold" grpId="0" nodeType="withEffect">
                                  <p:stCondLst>
                                    <p:cond delay="200"/>
                                  </p:stCondLst>
                                  <p:childTnLst>
                                    <p:set>
                                      <p:cBhvr>
                                        <p:cTn id="22" dur="1" fill="hold">
                                          <p:stCondLst>
                                            <p:cond delay="0"/>
                                          </p:stCondLst>
                                        </p:cTn>
                                        <p:tgtEl>
                                          <p:spTgt spid="120"/>
                                        </p:tgtEl>
                                        <p:attrNameLst>
                                          <p:attrName>style.visibility</p:attrName>
                                        </p:attrNameLst>
                                      </p:cBhvr>
                                      <p:to>
                                        <p:strVal val="visible"/>
                                      </p:to>
                                    </p:set>
                                    <p:anim calcmode="lin" valueType="num">
                                      <p:cBhvr>
                                        <p:cTn id="23" dur="300" fill="hold"/>
                                        <p:tgtEl>
                                          <p:spTgt spid="120"/>
                                        </p:tgtEl>
                                        <p:attrNameLst>
                                          <p:attrName>ppt_w</p:attrName>
                                        </p:attrNameLst>
                                      </p:cBhvr>
                                      <p:tavLst>
                                        <p:tav tm="0">
                                          <p:val>
                                            <p:fltVal val="0"/>
                                          </p:val>
                                        </p:tav>
                                        <p:tav tm="100000">
                                          <p:val>
                                            <p:strVal val="#ppt_w"/>
                                          </p:val>
                                        </p:tav>
                                      </p:tavLst>
                                    </p:anim>
                                    <p:anim calcmode="lin" valueType="num">
                                      <p:cBhvr>
                                        <p:cTn id="24" dur="300" fill="hold"/>
                                        <p:tgtEl>
                                          <p:spTgt spid="120"/>
                                        </p:tgtEl>
                                        <p:attrNameLst>
                                          <p:attrName>ppt_h</p:attrName>
                                        </p:attrNameLst>
                                      </p:cBhvr>
                                      <p:tavLst>
                                        <p:tav tm="0">
                                          <p:val>
                                            <p:fltVal val="0"/>
                                          </p:val>
                                        </p:tav>
                                        <p:tav tm="100000">
                                          <p:val>
                                            <p:strVal val="#ppt_h"/>
                                          </p:val>
                                        </p:tav>
                                      </p:tavLst>
                                    </p:anim>
                                    <p:animEffect transition="in" filter="fade">
                                      <p:cBhvr>
                                        <p:cTn id="25" dur="300"/>
                                        <p:tgtEl>
                                          <p:spTgt spid="120"/>
                                        </p:tgtEl>
                                      </p:cBhvr>
                                    </p:animEffect>
                                    <p:anim calcmode="lin" valueType="num">
                                      <p:cBhvr>
                                        <p:cTn id="26" dur="300" fill="hold"/>
                                        <p:tgtEl>
                                          <p:spTgt spid="120"/>
                                        </p:tgtEl>
                                        <p:attrNameLst>
                                          <p:attrName>ppt_x</p:attrName>
                                        </p:attrNameLst>
                                      </p:cBhvr>
                                      <p:tavLst>
                                        <p:tav tm="0">
                                          <p:val>
                                            <p:fltVal val="0.5"/>
                                          </p:val>
                                        </p:tav>
                                        <p:tav tm="100000">
                                          <p:val>
                                            <p:strVal val="#ppt_x"/>
                                          </p:val>
                                        </p:tav>
                                      </p:tavLst>
                                    </p:anim>
                                    <p:anim calcmode="lin" valueType="num">
                                      <p:cBhvr>
                                        <p:cTn id="27" dur="300" fill="hold"/>
                                        <p:tgtEl>
                                          <p:spTgt spid="120"/>
                                        </p:tgtEl>
                                        <p:attrNameLst>
                                          <p:attrName>ppt_y</p:attrName>
                                        </p:attrNameLst>
                                      </p:cBhvr>
                                      <p:tavLst>
                                        <p:tav tm="0">
                                          <p:val>
                                            <p:fltVal val="0.5"/>
                                          </p:val>
                                        </p:tav>
                                        <p:tav tm="100000">
                                          <p:val>
                                            <p:strVal val="#ppt_y"/>
                                          </p:val>
                                        </p:tav>
                                      </p:tavLst>
                                    </p:anim>
                                  </p:childTnLst>
                                </p:cTn>
                              </p:par>
                              <p:par>
                                <p:cTn id="28" presetID="10" presetClass="entr" presetSubtype="0" fill="hold" grpId="0" nodeType="withEffect">
                                  <p:stCondLst>
                                    <p:cond delay="600"/>
                                  </p:stCondLst>
                                  <p:childTnLst>
                                    <p:set>
                                      <p:cBhvr>
                                        <p:cTn id="29" dur="1" fill="hold">
                                          <p:stCondLst>
                                            <p:cond delay="0"/>
                                          </p:stCondLst>
                                        </p:cTn>
                                        <p:tgtEl>
                                          <p:spTgt spid="141"/>
                                        </p:tgtEl>
                                        <p:attrNameLst>
                                          <p:attrName>style.visibility</p:attrName>
                                        </p:attrNameLst>
                                      </p:cBhvr>
                                      <p:to>
                                        <p:strVal val="visible"/>
                                      </p:to>
                                    </p:set>
                                    <p:animEffect transition="in" filter="fade">
                                      <p:cBhvr>
                                        <p:cTn id="30" dur="300"/>
                                        <p:tgtEl>
                                          <p:spTgt spid="141"/>
                                        </p:tgtEl>
                                      </p:cBhvr>
                                    </p:animEffect>
                                  </p:childTnLst>
                                </p:cTn>
                              </p:par>
                              <p:par>
                                <p:cTn id="31" presetID="10" presetClass="entr" presetSubtype="0" fill="hold" nodeType="withEffect">
                                  <p:stCondLst>
                                    <p:cond delay="600"/>
                                  </p:stCondLst>
                                  <p:childTnLst>
                                    <p:set>
                                      <p:cBhvr>
                                        <p:cTn id="32" dur="1" fill="hold">
                                          <p:stCondLst>
                                            <p:cond delay="0"/>
                                          </p:stCondLst>
                                        </p:cTn>
                                        <p:tgtEl>
                                          <p:spTgt spid="142"/>
                                        </p:tgtEl>
                                        <p:attrNameLst>
                                          <p:attrName>style.visibility</p:attrName>
                                        </p:attrNameLst>
                                      </p:cBhvr>
                                      <p:to>
                                        <p:strVal val="visible"/>
                                      </p:to>
                                    </p:set>
                                    <p:animEffect transition="in" filter="fade">
                                      <p:cBhvr>
                                        <p:cTn id="33" dur="300"/>
                                        <p:tgtEl>
                                          <p:spTgt spid="142"/>
                                        </p:tgtEl>
                                      </p:cBhvr>
                                    </p:animEffect>
                                  </p:childTnLst>
                                </p:cTn>
                              </p:par>
                              <p:par>
                                <p:cTn id="34" presetID="10" presetClass="entr" presetSubtype="0" fill="hold" nodeType="withEffect">
                                  <p:stCondLst>
                                    <p:cond delay="600"/>
                                  </p:stCondLst>
                                  <p:childTnLst>
                                    <p:set>
                                      <p:cBhvr>
                                        <p:cTn id="35" dur="1" fill="hold">
                                          <p:stCondLst>
                                            <p:cond delay="0"/>
                                          </p:stCondLst>
                                        </p:cTn>
                                        <p:tgtEl>
                                          <p:spTgt spid="149"/>
                                        </p:tgtEl>
                                        <p:attrNameLst>
                                          <p:attrName>style.visibility</p:attrName>
                                        </p:attrNameLst>
                                      </p:cBhvr>
                                      <p:to>
                                        <p:strVal val="visible"/>
                                      </p:to>
                                    </p:set>
                                    <p:animEffect transition="in" filter="fade">
                                      <p:cBhvr>
                                        <p:cTn id="36" dur="300"/>
                                        <p:tgtEl>
                                          <p:spTgt spid="149"/>
                                        </p:tgtEl>
                                      </p:cBhvr>
                                    </p:animEffect>
                                  </p:childTnLst>
                                </p:cTn>
                              </p:par>
                              <p:par>
                                <p:cTn id="37" presetID="53" presetClass="entr" presetSubtype="528" fill="hold" grpId="0" nodeType="withEffect">
                                  <p:stCondLst>
                                    <p:cond delay="600"/>
                                  </p:stCondLst>
                                  <p:childTnLst>
                                    <p:set>
                                      <p:cBhvr>
                                        <p:cTn id="38" dur="1" fill="hold">
                                          <p:stCondLst>
                                            <p:cond delay="0"/>
                                          </p:stCondLst>
                                        </p:cTn>
                                        <p:tgtEl>
                                          <p:spTgt spid="123"/>
                                        </p:tgtEl>
                                        <p:attrNameLst>
                                          <p:attrName>style.visibility</p:attrName>
                                        </p:attrNameLst>
                                      </p:cBhvr>
                                      <p:to>
                                        <p:strVal val="visible"/>
                                      </p:to>
                                    </p:set>
                                    <p:anim calcmode="lin" valueType="num">
                                      <p:cBhvr>
                                        <p:cTn id="39" dur="300" fill="hold"/>
                                        <p:tgtEl>
                                          <p:spTgt spid="123"/>
                                        </p:tgtEl>
                                        <p:attrNameLst>
                                          <p:attrName>ppt_w</p:attrName>
                                        </p:attrNameLst>
                                      </p:cBhvr>
                                      <p:tavLst>
                                        <p:tav tm="0">
                                          <p:val>
                                            <p:fltVal val="0"/>
                                          </p:val>
                                        </p:tav>
                                        <p:tav tm="100000">
                                          <p:val>
                                            <p:strVal val="#ppt_w"/>
                                          </p:val>
                                        </p:tav>
                                      </p:tavLst>
                                    </p:anim>
                                    <p:anim calcmode="lin" valueType="num">
                                      <p:cBhvr>
                                        <p:cTn id="40" dur="300" fill="hold"/>
                                        <p:tgtEl>
                                          <p:spTgt spid="123"/>
                                        </p:tgtEl>
                                        <p:attrNameLst>
                                          <p:attrName>ppt_h</p:attrName>
                                        </p:attrNameLst>
                                      </p:cBhvr>
                                      <p:tavLst>
                                        <p:tav tm="0">
                                          <p:val>
                                            <p:fltVal val="0"/>
                                          </p:val>
                                        </p:tav>
                                        <p:tav tm="100000">
                                          <p:val>
                                            <p:strVal val="#ppt_h"/>
                                          </p:val>
                                        </p:tav>
                                      </p:tavLst>
                                    </p:anim>
                                    <p:animEffect transition="in" filter="fade">
                                      <p:cBhvr>
                                        <p:cTn id="41" dur="300"/>
                                        <p:tgtEl>
                                          <p:spTgt spid="123"/>
                                        </p:tgtEl>
                                      </p:cBhvr>
                                    </p:animEffect>
                                    <p:anim calcmode="lin" valueType="num">
                                      <p:cBhvr>
                                        <p:cTn id="42" dur="300" fill="hold"/>
                                        <p:tgtEl>
                                          <p:spTgt spid="123"/>
                                        </p:tgtEl>
                                        <p:attrNameLst>
                                          <p:attrName>ppt_x</p:attrName>
                                        </p:attrNameLst>
                                      </p:cBhvr>
                                      <p:tavLst>
                                        <p:tav tm="0">
                                          <p:val>
                                            <p:fltVal val="0.5"/>
                                          </p:val>
                                        </p:tav>
                                        <p:tav tm="100000">
                                          <p:val>
                                            <p:strVal val="#ppt_x"/>
                                          </p:val>
                                        </p:tav>
                                      </p:tavLst>
                                    </p:anim>
                                    <p:anim calcmode="lin" valueType="num">
                                      <p:cBhvr>
                                        <p:cTn id="43" dur="300" fill="hold"/>
                                        <p:tgtEl>
                                          <p:spTgt spid="123"/>
                                        </p:tgtEl>
                                        <p:attrNameLst>
                                          <p:attrName>ppt_y</p:attrName>
                                        </p:attrNameLst>
                                      </p:cBhvr>
                                      <p:tavLst>
                                        <p:tav tm="0">
                                          <p:val>
                                            <p:fltVal val="0.5"/>
                                          </p:val>
                                        </p:tav>
                                        <p:tav tm="100000">
                                          <p:val>
                                            <p:strVal val="#ppt_y"/>
                                          </p:val>
                                        </p:tav>
                                      </p:tavLst>
                                    </p:anim>
                                  </p:childTnLst>
                                </p:cTn>
                              </p:par>
                              <p:par>
                                <p:cTn id="44" presetID="10" presetClass="entr" presetSubtype="0" fill="hold" grpId="0" nodeType="withEffect">
                                  <p:stCondLst>
                                    <p:cond delay="900"/>
                                  </p:stCondLst>
                                  <p:childTnLst>
                                    <p:set>
                                      <p:cBhvr>
                                        <p:cTn id="45" dur="1" fill="hold">
                                          <p:stCondLst>
                                            <p:cond delay="0"/>
                                          </p:stCondLst>
                                        </p:cTn>
                                        <p:tgtEl>
                                          <p:spTgt spid="140"/>
                                        </p:tgtEl>
                                        <p:attrNameLst>
                                          <p:attrName>style.visibility</p:attrName>
                                        </p:attrNameLst>
                                      </p:cBhvr>
                                      <p:to>
                                        <p:strVal val="visible"/>
                                      </p:to>
                                    </p:set>
                                    <p:animEffect transition="in" filter="fade">
                                      <p:cBhvr>
                                        <p:cTn id="46" dur="300"/>
                                        <p:tgtEl>
                                          <p:spTgt spid="140"/>
                                        </p:tgtEl>
                                      </p:cBhvr>
                                    </p:animEffect>
                                  </p:childTnLst>
                                </p:cTn>
                              </p:par>
                              <p:par>
                                <p:cTn id="47" presetID="10" presetClass="entr" presetSubtype="0" fill="hold" nodeType="withEffect">
                                  <p:stCondLst>
                                    <p:cond delay="900"/>
                                  </p:stCondLst>
                                  <p:childTnLst>
                                    <p:set>
                                      <p:cBhvr>
                                        <p:cTn id="48" dur="1" fill="hold">
                                          <p:stCondLst>
                                            <p:cond delay="0"/>
                                          </p:stCondLst>
                                        </p:cTn>
                                        <p:tgtEl>
                                          <p:spTgt spid="145"/>
                                        </p:tgtEl>
                                        <p:attrNameLst>
                                          <p:attrName>style.visibility</p:attrName>
                                        </p:attrNameLst>
                                      </p:cBhvr>
                                      <p:to>
                                        <p:strVal val="visible"/>
                                      </p:to>
                                    </p:set>
                                    <p:animEffect transition="in" filter="fade">
                                      <p:cBhvr>
                                        <p:cTn id="49" dur="300"/>
                                        <p:tgtEl>
                                          <p:spTgt spid="145"/>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148"/>
                                        </p:tgtEl>
                                        <p:attrNameLst>
                                          <p:attrName>style.visibility</p:attrName>
                                        </p:attrNameLst>
                                      </p:cBhvr>
                                      <p:to>
                                        <p:strVal val="visible"/>
                                      </p:to>
                                    </p:set>
                                    <p:animEffect transition="in" filter="fade">
                                      <p:cBhvr>
                                        <p:cTn id="52" dur="300"/>
                                        <p:tgtEl>
                                          <p:spTgt spid="148"/>
                                        </p:tgtEl>
                                      </p:cBhvr>
                                    </p:animEffect>
                                  </p:childTnLst>
                                </p:cTn>
                              </p:par>
                              <p:par>
                                <p:cTn id="53" presetID="53" presetClass="entr" presetSubtype="528" fill="hold" grpId="0" nodeType="withEffect">
                                  <p:stCondLst>
                                    <p:cond delay="900"/>
                                  </p:stCondLst>
                                  <p:childTnLst>
                                    <p:set>
                                      <p:cBhvr>
                                        <p:cTn id="54" dur="1" fill="hold">
                                          <p:stCondLst>
                                            <p:cond delay="0"/>
                                          </p:stCondLst>
                                        </p:cTn>
                                        <p:tgtEl>
                                          <p:spTgt spid="119"/>
                                        </p:tgtEl>
                                        <p:attrNameLst>
                                          <p:attrName>style.visibility</p:attrName>
                                        </p:attrNameLst>
                                      </p:cBhvr>
                                      <p:to>
                                        <p:strVal val="visible"/>
                                      </p:to>
                                    </p:set>
                                    <p:anim calcmode="lin" valueType="num">
                                      <p:cBhvr>
                                        <p:cTn id="55" dur="300" fill="hold"/>
                                        <p:tgtEl>
                                          <p:spTgt spid="119"/>
                                        </p:tgtEl>
                                        <p:attrNameLst>
                                          <p:attrName>ppt_w</p:attrName>
                                        </p:attrNameLst>
                                      </p:cBhvr>
                                      <p:tavLst>
                                        <p:tav tm="0">
                                          <p:val>
                                            <p:fltVal val="0"/>
                                          </p:val>
                                        </p:tav>
                                        <p:tav tm="100000">
                                          <p:val>
                                            <p:strVal val="#ppt_w"/>
                                          </p:val>
                                        </p:tav>
                                      </p:tavLst>
                                    </p:anim>
                                    <p:anim calcmode="lin" valueType="num">
                                      <p:cBhvr>
                                        <p:cTn id="56" dur="300" fill="hold"/>
                                        <p:tgtEl>
                                          <p:spTgt spid="119"/>
                                        </p:tgtEl>
                                        <p:attrNameLst>
                                          <p:attrName>ppt_h</p:attrName>
                                        </p:attrNameLst>
                                      </p:cBhvr>
                                      <p:tavLst>
                                        <p:tav tm="0">
                                          <p:val>
                                            <p:fltVal val="0"/>
                                          </p:val>
                                        </p:tav>
                                        <p:tav tm="100000">
                                          <p:val>
                                            <p:strVal val="#ppt_h"/>
                                          </p:val>
                                        </p:tav>
                                      </p:tavLst>
                                    </p:anim>
                                    <p:animEffect transition="in" filter="fade">
                                      <p:cBhvr>
                                        <p:cTn id="57" dur="300"/>
                                        <p:tgtEl>
                                          <p:spTgt spid="119"/>
                                        </p:tgtEl>
                                      </p:cBhvr>
                                    </p:animEffect>
                                    <p:anim calcmode="lin" valueType="num">
                                      <p:cBhvr>
                                        <p:cTn id="58" dur="300" fill="hold"/>
                                        <p:tgtEl>
                                          <p:spTgt spid="119"/>
                                        </p:tgtEl>
                                        <p:attrNameLst>
                                          <p:attrName>ppt_x</p:attrName>
                                        </p:attrNameLst>
                                      </p:cBhvr>
                                      <p:tavLst>
                                        <p:tav tm="0">
                                          <p:val>
                                            <p:fltVal val="0.5"/>
                                          </p:val>
                                        </p:tav>
                                        <p:tav tm="100000">
                                          <p:val>
                                            <p:strVal val="#ppt_x"/>
                                          </p:val>
                                        </p:tav>
                                      </p:tavLst>
                                    </p:anim>
                                    <p:anim calcmode="lin" valueType="num">
                                      <p:cBhvr>
                                        <p:cTn id="59" dur="300" fill="hold"/>
                                        <p:tgtEl>
                                          <p:spTgt spid="119"/>
                                        </p:tgtEl>
                                        <p:attrNameLst>
                                          <p:attrName>ppt_y</p:attrName>
                                        </p:attrNameLst>
                                      </p:cBhvr>
                                      <p:tavLst>
                                        <p:tav tm="0">
                                          <p:val>
                                            <p:fltVal val="0.5"/>
                                          </p:val>
                                        </p:tav>
                                        <p:tav tm="100000">
                                          <p:val>
                                            <p:strVal val="#ppt_y"/>
                                          </p:val>
                                        </p:tav>
                                      </p:tavLst>
                                    </p:anim>
                                  </p:childTnLst>
                                </p:cTn>
                              </p:par>
                              <p:par>
                                <p:cTn id="60" presetID="10" presetClass="entr" presetSubtype="0" fill="hold" grpId="0" nodeType="withEffect">
                                  <p:stCondLst>
                                    <p:cond delay="1200"/>
                                  </p:stCondLst>
                                  <p:childTnLst>
                                    <p:set>
                                      <p:cBhvr>
                                        <p:cTn id="61" dur="1" fill="hold">
                                          <p:stCondLst>
                                            <p:cond delay="0"/>
                                          </p:stCondLst>
                                        </p:cTn>
                                        <p:tgtEl>
                                          <p:spTgt spid="150"/>
                                        </p:tgtEl>
                                        <p:attrNameLst>
                                          <p:attrName>style.visibility</p:attrName>
                                        </p:attrNameLst>
                                      </p:cBhvr>
                                      <p:to>
                                        <p:strVal val="visible"/>
                                      </p:to>
                                    </p:set>
                                    <p:animEffect transition="in" filter="fade">
                                      <p:cBhvr>
                                        <p:cTn id="62" dur="300"/>
                                        <p:tgtEl>
                                          <p:spTgt spid="150"/>
                                        </p:tgtEl>
                                      </p:cBhvr>
                                    </p:animEffect>
                                  </p:childTnLst>
                                </p:cTn>
                              </p:par>
                              <p:par>
                                <p:cTn id="63" presetID="10" presetClass="entr" presetSubtype="0" fill="hold" nodeType="withEffect">
                                  <p:stCondLst>
                                    <p:cond delay="1200"/>
                                  </p:stCondLst>
                                  <p:childTnLst>
                                    <p:set>
                                      <p:cBhvr>
                                        <p:cTn id="64" dur="1" fill="hold">
                                          <p:stCondLst>
                                            <p:cond delay="0"/>
                                          </p:stCondLst>
                                        </p:cTn>
                                        <p:tgtEl>
                                          <p:spTgt spid="153"/>
                                        </p:tgtEl>
                                        <p:attrNameLst>
                                          <p:attrName>style.visibility</p:attrName>
                                        </p:attrNameLst>
                                      </p:cBhvr>
                                      <p:to>
                                        <p:strVal val="visible"/>
                                      </p:to>
                                    </p:set>
                                    <p:animEffect transition="in" filter="fade">
                                      <p:cBhvr>
                                        <p:cTn id="65" dur="300"/>
                                        <p:tgtEl>
                                          <p:spTgt spid="153"/>
                                        </p:tgtEl>
                                      </p:cBhvr>
                                    </p:animEffect>
                                  </p:childTnLst>
                                </p:cTn>
                              </p:par>
                              <p:par>
                                <p:cTn id="66" presetID="10" presetClass="entr" presetSubtype="0" fill="hold" grpId="0" nodeType="withEffect">
                                  <p:stCondLst>
                                    <p:cond delay="1200"/>
                                  </p:stCondLst>
                                  <p:childTnLst>
                                    <p:set>
                                      <p:cBhvr>
                                        <p:cTn id="67" dur="1" fill="hold">
                                          <p:stCondLst>
                                            <p:cond delay="0"/>
                                          </p:stCondLst>
                                        </p:cTn>
                                        <p:tgtEl>
                                          <p:spTgt spid="163"/>
                                        </p:tgtEl>
                                        <p:attrNameLst>
                                          <p:attrName>style.visibility</p:attrName>
                                        </p:attrNameLst>
                                      </p:cBhvr>
                                      <p:to>
                                        <p:strVal val="visible"/>
                                      </p:to>
                                    </p:set>
                                    <p:animEffect transition="in" filter="fade">
                                      <p:cBhvr>
                                        <p:cTn id="68" dur="300"/>
                                        <p:tgtEl>
                                          <p:spTgt spid="163"/>
                                        </p:tgtEl>
                                      </p:cBhvr>
                                    </p:animEffect>
                                  </p:childTnLst>
                                </p:cTn>
                              </p:par>
                              <p:par>
                                <p:cTn id="69" presetID="53" presetClass="entr" presetSubtype="528" fill="hold" grpId="0" nodeType="withEffect">
                                  <p:stCondLst>
                                    <p:cond delay="1200"/>
                                  </p:stCondLst>
                                  <p:childTnLst>
                                    <p:set>
                                      <p:cBhvr>
                                        <p:cTn id="70" dur="1" fill="hold">
                                          <p:stCondLst>
                                            <p:cond delay="0"/>
                                          </p:stCondLst>
                                        </p:cTn>
                                        <p:tgtEl>
                                          <p:spTgt spid="122"/>
                                        </p:tgtEl>
                                        <p:attrNameLst>
                                          <p:attrName>style.visibility</p:attrName>
                                        </p:attrNameLst>
                                      </p:cBhvr>
                                      <p:to>
                                        <p:strVal val="visible"/>
                                      </p:to>
                                    </p:set>
                                    <p:anim calcmode="lin" valueType="num">
                                      <p:cBhvr>
                                        <p:cTn id="71" dur="300" fill="hold"/>
                                        <p:tgtEl>
                                          <p:spTgt spid="122"/>
                                        </p:tgtEl>
                                        <p:attrNameLst>
                                          <p:attrName>ppt_w</p:attrName>
                                        </p:attrNameLst>
                                      </p:cBhvr>
                                      <p:tavLst>
                                        <p:tav tm="0">
                                          <p:val>
                                            <p:fltVal val="0"/>
                                          </p:val>
                                        </p:tav>
                                        <p:tav tm="100000">
                                          <p:val>
                                            <p:strVal val="#ppt_w"/>
                                          </p:val>
                                        </p:tav>
                                      </p:tavLst>
                                    </p:anim>
                                    <p:anim calcmode="lin" valueType="num">
                                      <p:cBhvr>
                                        <p:cTn id="72" dur="300" fill="hold"/>
                                        <p:tgtEl>
                                          <p:spTgt spid="122"/>
                                        </p:tgtEl>
                                        <p:attrNameLst>
                                          <p:attrName>ppt_h</p:attrName>
                                        </p:attrNameLst>
                                      </p:cBhvr>
                                      <p:tavLst>
                                        <p:tav tm="0">
                                          <p:val>
                                            <p:fltVal val="0"/>
                                          </p:val>
                                        </p:tav>
                                        <p:tav tm="100000">
                                          <p:val>
                                            <p:strVal val="#ppt_h"/>
                                          </p:val>
                                        </p:tav>
                                      </p:tavLst>
                                    </p:anim>
                                    <p:animEffect transition="in" filter="fade">
                                      <p:cBhvr>
                                        <p:cTn id="73" dur="300"/>
                                        <p:tgtEl>
                                          <p:spTgt spid="122"/>
                                        </p:tgtEl>
                                      </p:cBhvr>
                                    </p:animEffect>
                                    <p:anim calcmode="lin" valueType="num">
                                      <p:cBhvr>
                                        <p:cTn id="74" dur="300" fill="hold"/>
                                        <p:tgtEl>
                                          <p:spTgt spid="122"/>
                                        </p:tgtEl>
                                        <p:attrNameLst>
                                          <p:attrName>ppt_x</p:attrName>
                                        </p:attrNameLst>
                                      </p:cBhvr>
                                      <p:tavLst>
                                        <p:tav tm="0">
                                          <p:val>
                                            <p:fltVal val="0.5"/>
                                          </p:val>
                                        </p:tav>
                                        <p:tav tm="100000">
                                          <p:val>
                                            <p:strVal val="#ppt_x"/>
                                          </p:val>
                                        </p:tav>
                                      </p:tavLst>
                                    </p:anim>
                                    <p:anim calcmode="lin" valueType="num">
                                      <p:cBhvr>
                                        <p:cTn id="75" dur="300" fill="hold"/>
                                        <p:tgtEl>
                                          <p:spTgt spid="122"/>
                                        </p:tgtEl>
                                        <p:attrNameLst>
                                          <p:attrName>ppt_y</p:attrName>
                                        </p:attrNameLst>
                                      </p:cBhvr>
                                      <p:tavLst>
                                        <p:tav tm="0">
                                          <p:val>
                                            <p:fltVal val="0.5"/>
                                          </p:val>
                                        </p:tav>
                                        <p:tav tm="100000">
                                          <p:val>
                                            <p:strVal val="#ppt_y"/>
                                          </p:val>
                                        </p:tav>
                                      </p:tavLst>
                                    </p:anim>
                                  </p:childTnLst>
                                </p:cTn>
                              </p:par>
                              <p:par>
                                <p:cTn id="76" presetID="10" presetClass="entr" presetSubtype="0" fill="hold" grpId="0" nodeType="withEffect">
                                  <p:stCondLst>
                                    <p:cond delay="1500"/>
                                  </p:stCondLst>
                                  <p:childTnLst>
                                    <p:set>
                                      <p:cBhvr>
                                        <p:cTn id="77" dur="1" fill="hold">
                                          <p:stCondLst>
                                            <p:cond delay="0"/>
                                          </p:stCondLst>
                                        </p:cTn>
                                        <p:tgtEl>
                                          <p:spTgt spid="151"/>
                                        </p:tgtEl>
                                        <p:attrNameLst>
                                          <p:attrName>style.visibility</p:attrName>
                                        </p:attrNameLst>
                                      </p:cBhvr>
                                      <p:to>
                                        <p:strVal val="visible"/>
                                      </p:to>
                                    </p:set>
                                    <p:animEffect transition="in" filter="fade">
                                      <p:cBhvr>
                                        <p:cTn id="78" dur="300"/>
                                        <p:tgtEl>
                                          <p:spTgt spid="151"/>
                                        </p:tgtEl>
                                      </p:cBhvr>
                                    </p:animEffect>
                                  </p:childTnLst>
                                </p:cTn>
                              </p:par>
                              <p:par>
                                <p:cTn id="79" presetID="10" presetClass="entr" presetSubtype="0" fill="hold" nodeType="withEffect">
                                  <p:stCondLst>
                                    <p:cond delay="1500"/>
                                  </p:stCondLst>
                                  <p:childTnLst>
                                    <p:set>
                                      <p:cBhvr>
                                        <p:cTn id="80" dur="1" fill="hold">
                                          <p:stCondLst>
                                            <p:cond delay="0"/>
                                          </p:stCondLst>
                                        </p:cTn>
                                        <p:tgtEl>
                                          <p:spTgt spid="159"/>
                                        </p:tgtEl>
                                        <p:attrNameLst>
                                          <p:attrName>style.visibility</p:attrName>
                                        </p:attrNameLst>
                                      </p:cBhvr>
                                      <p:to>
                                        <p:strVal val="visible"/>
                                      </p:to>
                                    </p:set>
                                    <p:animEffect transition="in" filter="fade">
                                      <p:cBhvr>
                                        <p:cTn id="81" dur="300"/>
                                        <p:tgtEl>
                                          <p:spTgt spid="159"/>
                                        </p:tgtEl>
                                      </p:cBhvr>
                                    </p:animEffect>
                                  </p:childTnLst>
                                </p:cTn>
                              </p:par>
                              <p:par>
                                <p:cTn id="82" presetID="10" presetClass="entr" presetSubtype="0" fill="hold" nodeType="withEffect">
                                  <p:stCondLst>
                                    <p:cond delay="1500"/>
                                  </p:stCondLst>
                                  <p:childTnLst>
                                    <p:set>
                                      <p:cBhvr>
                                        <p:cTn id="83" dur="1" fill="hold">
                                          <p:stCondLst>
                                            <p:cond delay="0"/>
                                          </p:stCondLst>
                                        </p:cTn>
                                        <p:tgtEl>
                                          <p:spTgt spid="164"/>
                                        </p:tgtEl>
                                        <p:attrNameLst>
                                          <p:attrName>style.visibility</p:attrName>
                                        </p:attrNameLst>
                                      </p:cBhvr>
                                      <p:to>
                                        <p:strVal val="visible"/>
                                      </p:to>
                                    </p:set>
                                    <p:animEffect transition="in" filter="fade">
                                      <p:cBhvr>
                                        <p:cTn id="84" dur="300"/>
                                        <p:tgtEl>
                                          <p:spTgt spid="164"/>
                                        </p:tgtEl>
                                      </p:cBhvr>
                                    </p:animEffect>
                                  </p:childTnLst>
                                </p:cTn>
                              </p:par>
                              <p:par>
                                <p:cTn id="85" presetID="53" presetClass="entr" presetSubtype="528" fill="hold" grpId="0" nodeType="withEffect">
                                  <p:stCondLst>
                                    <p:cond delay="1500"/>
                                  </p:stCondLst>
                                  <p:childTnLst>
                                    <p:set>
                                      <p:cBhvr>
                                        <p:cTn id="86" dur="1" fill="hold">
                                          <p:stCondLst>
                                            <p:cond delay="0"/>
                                          </p:stCondLst>
                                        </p:cTn>
                                        <p:tgtEl>
                                          <p:spTgt spid="118"/>
                                        </p:tgtEl>
                                        <p:attrNameLst>
                                          <p:attrName>style.visibility</p:attrName>
                                        </p:attrNameLst>
                                      </p:cBhvr>
                                      <p:to>
                                        <p:strVal val="visible"/>
                                      </p:to>
                                    </p:set>
                                    <p:anim calcmode="lin" valueType="num">
                                      <p:cBhvr>
                                        <p:cTn id="87" dur="300" fill="hold"/>
                                        <p:tgtEl>
                                          <p:spTgt spid="118"/>
                                        </p:tgtEl>
                                        <p:attrNameLst>
                                          <p:attrName>ppt_w</p:attrName>
                                        </p:attrNameLst>
                                      </p:cBhvr>
                                      <p:tavLst>
                                        <p:tav tm="0">
                                          <p:val>
                                            <p:fltVal val="0"/>
                                          </p:val>
                                        </p:tav>
                                        <p:tav tm="100000">
                                          <p:val>
                                            <p:strVal val="#ppt_w"/>
                                          </p:val>
                                        </p:tav>
                                      </p:tavLst>
                                    </p:anim>
                                    <p:anim calcmode="lin" valueType="num">
                                      <p:cBhvr>
                                        <p:cTn id="88" dur="300" fill="hold"/>
                                        <p:tgtEl>
                                          <p:spTgt spid="118"/>
                                        </p:tgtEl>
                                        <p:attrNameLst>
                                          <p:attrName>ppt_h</p:attrName>
                                        </p:attrNameLst>
                                      </p:cBhvr>
                                      <p:tavLst>
                                        <p:tav tm="0">
                                          <p:val>
                                            <p:fltVal val="0"/>
                                          </p:val>
                                        </p:tav>
                                        <p:tav tm="100000">
                                          <p:val>
                                            <p:strVal val="#ppt_h"/>
                                          </p:val>
                                        </p:tav>
                                      </p:tavLst>
                                    </p:anim>
                                    <p:animEffect transition="in" filter="fade">
                                      <p:cBhvr>
                                        <p:cTn id="89" dur="300"/>
                                        <p:tgtEl>
                                          <p:spTgt spid="118"/>
                                        </p:tgtEl>
                                      </p:cBhvr>
                                    </p:animEffect>
                                    <p:anim calcmode="lin" valueType="num">
                                      <p:cBhvr>
                                        <p:cTn id="90" dur="300" fill="hold"/>
                                        <p:tgtEl>
                                          <p:spTgt spid="118"/>
                                        </p:tgtEl>
                                        <p:attrNameLst>
                                          <p:attrName>ppt_x</p:attrName>
                                        </p:attrNameLst>
                                      </p:cBhvr>
                                      <p:tavLst>
                                        <p:tav tm="0">
                                          <p:val>
                                            <p:fltVal val="0.5"/>
                                          </p:val>
                                        </p:tav>
                                        <p:tav tm="100000">
                                          <p:val>
                                            <p:strVal val="#ppt_x"/>
                                          </p:val>
                                        </p:tav>
                                      </p:tavLst>
                                    </p:anim>
                                    <p:anim calcmode="lin" valueType="num">
                                      <p:cBhvr>
                                        <p:cTn id="91" dur="300" fill="hold"/>
                                        <p:tgtEl>
                                          <p:spTgt spid="118"/>
                                        </p:tgtEl>
                                        <p:attrNameLst>
                                          <p:attrName>ppt_y</p:attrName>
                                        </p:attrNameLst>
                                      </p:cBhvr>
                                      <p:tavLst>
                                        <p:tav tm="0">
                                          <p:val>
                                            <p:fltVal val="0.5"/>
                                          </p:val>
                                        </p:tav>
                                        <p:tav tm="100000">
                                          <p:val>
                                            <p:strVal val="#ppt_y"/>
                                          </p:val>
                                        </p:tav>
                                      </p:tavLst>
                                    </p:anim>
                                  </p:childTnLst>
                                </p:cTn>
                              </p:par>
                              <p:par>
                                <p:cTn id="92" presetID="10" presetClass="entr" presetSubtype="0" fill="hold" grpId="0" nodeType="withEffect">
                                  <p:stCondLst>
                                    <p:cond delay="1800"/>
                                  </p:stCondLst>
                                  <p:childTnLst>
                                    <p:set>
                                      <p:cBhvr>
                                        <p:cTn id="93" dur="1" fill="hold">
                                          <p:stCondLst>
                                            <p:cond delay="0"/>
                                          </p:stCondLst>
                                        </p:cTn>
                                        <p:tgtEl>
                                          <p:spTgt spid="152"/>
                                        </p:tgtEl>
                                        <p:attrNameLst>
                                          <p:attrName>style.visibility</p:attrName>
                                        </p:attrNameLst>
                                      </p:cBhvr>
                                      <p:to>
                                        <p:strVal val="visible"/>
                                      </p:to>
                                    </p:set>
                                    <p:animEffect transition="in" filter="fade">
                                      <p:cBhvr>
                                        <p:cTn id="94" dur="300"/>
                                        <p:tgtEl>
                                          <p:spTgt spid="152"/>
                                        </p:tgtEl>
                                      </p:cBhvr>
                                    </p:animEffect>
                                  </p:childTnLst>
                                </p:cTn>
                              </p:par>
                              <p:par>
                                <p:cTn id="95" presetID="10" presetClass="entr" presetSubtype="0" fill="hold" nodeType="withEffect">
                                  <p:stCondLst>
                                    <p:cond delay="1800"/>
                                  </p:stCondLst>
                                  <p:childTnLst>
                                    <p:set>
                                      <p:cBhvr>
                                        <p:cTn id="96" dur="1" fill="hold">
                                          <p:stCondLst>
                                            <p:cond delay="0"/>
                                          </p:stCondLst>
                                        </p:cTn>
                                        <p:tgtEl>
                                          <p:spTgt spid="156"/>
                                        </p:tgtEl>
                                        <p:attrNameLst>
                                          <p:attrName>style.visibility</p:attrName>
                                        </p:attrNameLst>
                                      </p:cBhvr>
                                      <p:to>
                                        <p:strVal val="visible"/>
                                      </p:to>
                                    </p:set>
                                    <p:animEffect transition="in" filter="fade">
                                      <p:cBhvr>
                                        <p:cTn id="97" dur="300"/>
                                        <p:tgtEl>
                                          <p:spTgt spid="156"/>
                                        </p:tgtEl>
                                      </p:cBhvr>
                                    </p:animEffect>
                                  </p:childTnLst>
                                </p:cTn>
                              </p:par>
                              <p:par>
                                <p:cTn id="98" presetID="10" presetClass="entr" presetSubtype="0" fill="hold" grpId="0" nodeType="withEffect">
                                  <p:stCondLst>
                                    <p:cond delay="1800"/>
                                  </p:stCondLst>
                                  <p:childTnLst>
                                    <p:set>
                                      <p:cBhvr>
                                        <p:cTn id="99" dur="1" fill="hold">
                                          <p:stCondLst>
                                            <p:cond delay="0"/>
                                          </p:stCondLst>
                                        </p:cTn>
                                        <p:tgtEl>
                                          <p:spTgt spid="162"/>
                                        </p:tgtEl>
                                        <p:attrNameLst>
                                          <p:attrName>style.visibility</p:attrName>
                                        </p:attrNameLst>
                                      </p:cBhvr>
                                      <p:to>
                                        <p:strVal val="visible"/>
                                      </p:to>
                                    </p:set>
                                    <p:animEffect transition="in" filter="fade">
                                      <p:cBhvr>
                                        <p:cTn id="100" dur="3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20" grpId="0" animBg="1"/>
      <p:bldP spid="121" grpId="0" animBg="1"/>
      <p:bldP spid="122" grpId="0" animBg="1"/>
      <p:bldP spid="123" grpId="0" animBg="1"/>
      <p:bldP spid="135" grpId="0"/>
      <p:bldP spid="139" grpId="0" animBg="1"/>
      <p:bldP spid="140" grpId="0"/>
      <p:bldP spid="141" grpId="0"/>
      <p:bldP spid="148" grpId="0" animBg="1"/>
      <p:bldP spid="150" grpId="0"/>
      <p:bldP spid="151" grpId="0"/>
      <p:bldP spid="152" grpId="0"/>
      <p:bldP spid="162" grpId="0" animBg="1"/>
      <p:bldP spid="16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2" name="Straight Connector 171"/>
          <p:cNvCxnSpPr/>
          <p:nvPr/>
        </p:nvCxnSpPr>
        <p:spPr>
          <a:xfrm>
            <a:off x="6123624" y="2067611"/>
            <a:ext cx="4368485" cy="0"/>
          </a:xfrm>
          <a:prstGeom prst="line">
            <a:avLst/>
          </a:prstGeom>
          <a:ln w="473075" cap="rnd">
            <a:gradFill flip="none" rotWithShape="1">
              <a:gsLst>
                <a:gs pos="82000">
                  <a:schemeClr val="bg2"/>
                </a:gs>
                <a:gs pos="100000">
                  <a:schemeClr val="bg2">
                    <a:lumMod val="50000"/>
                  </a:schemeClr>
                </a:gs>
              </a:gsLst>
              <a:lin ang="0" scaled="0"/>
              <a:tileRect/>
            </a:gradFill>
          </a:ln>
        </p:spPr>
        <p:style>
          <a:lnRef idx="1">
            <a:schemeClr val="accent1"/>
          </a:lnRef>
          <a:fillRef idx="0">
            <a:schemeClr val="accent1"/>
          </a:fillRef>
          <a:effectRef idx="0">
            <a:schemeClr val="accent1"/>
          </a:effectRef>
          <a:fontRef idx="minor">
            <a:schemeClr val="tx1"/>
          </a:fontRef>
        </p:style>
      </p:cxnSp>
      <p:sp>
        <p:nvSpPr>
          <p:cNvPr id="173" name="Arc 172"/>
          <p:cNvSpPr/>
          <p:nvPr/>
        </p:nvSpPr>
        <p:spPr>
          <a:xfrm>
            <a:off x="1897808" y="2519606"/>
            <a:ext cx="8655445" cy="4088565"/>
          </a:xfrm>
          <a:prstGeom prst="arc">
            <a:avLst>
              <a:gd name="adj1" fmla="val 16200000"/>
              <a:gd name="adj2" fmla="val 21312305"/>
            </a:avLst>
          </a:prstGeom>
          <a:ln w="473075" cap="rnd">
            <a:gradFill>
              <a:gsLst>
                <a:gs pos="72000">
                  <a:schemeClr val="tx2"/>
                </a:gs>
                <a:gs pos="100000">
                  <a:schemeClr val="tx2">
                    <a:lumMod val="50000"/>
                  </a:schemeClr>
                </a:gs>
              </a:gsLst>
              <a:lin ang="42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74" name="Arc 173"/>
          <p:cNvSpPr/>
          <p:nvPr/>
        </p:nvSpPr>
        <p:spPr>
          <a:xfrm>
            <a:off x="3543128" y="2980344"/>
            <a:ext cx="5364805" cy="2999701"/>
          </a:xfrm>
          <a:prstGeom prst="arc">
            <a:avLst>
              <a:gd name="adj1" fmla="val 16200000"/>
              <a:gd name="adj2" fmla="val 21312305"/>
            </a:avLst>
          </a:prstGeom>
          <a:ln w="473075" cap="rnd">
            <a:gradFill>
              <a:gsLst>
                <a:gs pos="55000">
                  <a:schemeClr val="accent6"/>
                </a:gs>
                <a:gs pos="100000">
                  <a:schemeClr val="accent6">
                    <a:lumMod val="50000"/>
                  </a:schemeClr>
                </a:gs>
              </a:gsLst>
              <a:lin ang="48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75" name="Arc 174"/>
          <p:cNvSpPr/>
          <p:nvPr/>
        </p:nvSpPr>
        <p:spPr>
          <a:xfrm>
            <a:off x="5234179" y="3310875"/>
            <a:ext cx="1982704" cy="1949091"/>
          </a:xfrm>
          <a:prstGeom prst="arc">
            <a:avLst>
              <a:gd name="adj1" fmla="val 16200000"/>
              <a:gd name="adj2" fmla="val 21312305"/>
            </a:avLst>
          </a:prstGeom>
          <a:ln w="473075" cap="rnd">
            <a:gradFill>
              <a:gsLst>
                <a:gs pos="43000">
                  <a:schemeClr val="accent5"/>
                </a:gs>
                <a:gs pos="100000">
                  <a:schemeClr val="accent5">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cxnSp>
        <p:nvCxnSpPr>
          <p:cNvPr id="176" name="Straight Connector 175"/>
          <p:cNvCxnSpPr/>
          <p:nvPr/>
        </p:nvCxnSpPr>
        <p:spPr>
          <a:xfrm flipH="1">
            <a:off x="1801798" y="2067611"/>
            <a:ext cx="4368485" cy="0"/>
          </a:xfrm>
          <a:prstGeom prst="line">
            <a:avLst/>
          </a:prstGeom>
          <a:ln w="473075" cap="rnd">
            <a:gradFill>
              <a:gsLst>
                <a:gs pos="84000">
                  <a:schemeClr val="accent1"/>
                </a:gs>
                <a:gs pos="100000">
                  <a:schemeClr val="accent1">
                    <a:lumMod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77" name="Arc 176"/>
          <p:cNvSpPr/>
          <p:nvPr/>
        </p:nvSpPr>
        <p:spPr>
          <a:xfrm flipH="1">
            <a:off x="1740654" y="2519606"/>
            <a:ext cx="8655445" cy="4088565"/>
          </a:xfrm>
          <a:prstGeom prst="arc">
            <a:avLst>
              <a:gd name="adj1" fmla="val 16200000"/>
              <a:gd name="adj2" fmla="val 21312305"/>
            </a:avLst>
          </a:prstGeom>
          <a:ln w="473075" cap="rnd">
            <a:gradFill>
              <a:gsLst>
                <a:gs pos="80000">
                  <a:schemeClr val="accent2"/>
                </a:gs>
                <a:gs pos="100000">
                  <a:schemeClr val="accent2">
                    <a:lumMod val="50000"/>
                  </a:schemeClr>
                </a:gs>
              </a:gsLst>
              <a:lin ang="2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78" name="Arc 177"/>
          <p:cNvSpPr/>
          <p:nvPr/>
        </p:nvSpPr>
        <p:spPr>
          <a:xfrm flipH="1">
            <a:off x="3385974" y="2980344"/>
            <a:ext cx="5364805" cy="2999701"/>
          </a:xfrm>
          <a:prstGeom prst="arc">
            <a:avLst>
              <a:gd name="adj1" fmla="val 16200000"/>
              <a:gd name="adj2" fmla="val 21312305"/>
            </a:avLst>
          </a:prstGeom>
          <a:ln w="473075" cap="rnd">
            <a:gradFill>
              <a:gsLst>
                <a:gs pos="66000">
                  <a:schemeClr val="accent3"/>
                </a:gs>
                <a:gs pos="100000">
                  <a:schemeClr val="accent3">
                    <a:lumMod val="50000"/>
                  </a:schemeClr>
                </a:gs>
              </a:gsLst>
              <a:lin ang="36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79" name="Arc 178"/>
          <p:cNvSpPr/>
          <p:nvPr/>
        </p:nvSpPr>
        <p:spPr>
          <a:xfrm flipH="1">
            <a:off x="5077024" y="3310875"/>
            <a:ext cx="1982704" cy="1949091"/>
          </a:xfrm>
          <a:prstGeom prst="arc">
            <a:avLst>
              <a:gd name="adj1" fmla="val 16200000"/>
              <a:gd name="adj2" fmla="val 21312305"/>
            </a:avLst>
          </a:prstGeom>
          <a:ln w="473075" cap="rnd">
            <a:gradFill>
              <a:gsLst>
                <a:gs pos="46000">
                  <a:schemeClr val="accent4"/>
                </a:gs>
                <a:gs pos="100000">
                  <a:schemeClr val="accent4">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useBgFill="1">
        <p:nvSpPr>
          <p:cNvPr id="180" name="Oval 179"/>
          <p:cNvSpPr/>
          <p:nvPr/>
        </p:nvSpPr>
        <p:spPr>
          <a:xfrm>
            <a:off x="4922144" y="1268280"/>
            <a:ext cx="2606773" cy="2606773"/>
          </a:xfrm>
          <a:prstGeom prst="ellipse">
            <a:avLst/>
          </a:prstGeom>
          <a:ln>
            <a:solidFill>
              <a:schemeClr val="bg1">
                <a:lumMod val="10000"/>
                <a:lumOff val="9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TextBox 180"/>
          <p:cNvSpPr txBox="1"/>
          <p:nvPr/>
        </p:nvSpPr>
        <p:spPr>
          <a:xfrm>
            <a:off x="815413"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2" name="TextBox 181"/>
          <p:cNvSpPr txBox="1"/>
          <p:nvPr/>
        </p:nvSpPr>
        <p:spPr>
          <a:xfrm>
            <a:off x="2477277"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3" name="TextBox 182"/>
          <p:cNvSpPr txBox="1"/>
          <p:nvPr/>
        </p:nvSpPr>
        <p:spPr>
          <a:xfrm>
            <a:off x="4334584"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4" name="TextBox 183"/>
          <p:cNvSpPr txBox="1"/>
          <p:nvPr/>
        </p:nvSpPr>
        <p:spPr>
          <a:xfrm>
            <a:off x="6561904"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5" name="TextBox 184"/>
          <p:cNvSpPr txBox="1"/>
          <p:nvPr/>
        </p:nvSpPr>
        <p:spPr>
          <a:xfrm>
            <a:off x="8137196"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6" name="TextBox 185"/>
          <p:cNvSpPr txBox="1"/>
          <p:nvPr/>
        </p:nvSpPr>
        <p:spPr>
          <a:xfrm>
            <a:off x="9836459"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7" name="TextBox 186"/>
          <p:cNvSpPr txBox="1"/>
          <p:nvPr/>
        </p:nvSpPr>
        <p:spPr>
          <a:xfrm>
            <a:off x="719403" y="891887"/>
            <a:ext cx="2020181" cy="70769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8" name="TextBox 187"/>
          <p:cNvSpPr txBox="1"/>
          <p:nvPr/>
        </p:nvSpPr>
        <p:spPr>
          <a:xfrm>
            <a:off x="9548427" y="891887"/>
            <a:ext cx="2020181" cy="70769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9" name="TextBox 188"/>
          <p:cNvSpPr txBox="1"/>
          <p:nvPr/>
        </p:nvSpPr>
        <p:spPr>
          <a:xfrm>
            <a:off x="5435892" y="1851211"/>
            <a:ext cx="1579279" cy="461665"/>
          </a:xfrm>
          <a:prstGeom prst="rect">
            <a:avLst/>
          </a:prstGeom>
          <a:noFill/>
        </p:spPr>
        <p:txBody>
          <a:bodyPr wrap="none" rtlCol="0">
            <a:spAutoFit/>
          </a:bodyPr>
          <a:lstStyle/>
          <a:p>
            <a:pPr algn="ctr"/>
            <a:r>
              <a:rPr lang="en-US" dirty="0" err="1"/>
              <a:t>Xxxxx</a:t>
            </a:r>
            <a:r>
              <a:rPr lang="en-US" dirty="0"/>
              <a:t> </a:t>
            </a:r>
            <a:r>
              <a:rPr lang="en-US" dirty="0" err="1"/>
              <a:t>xxxx</a:t>
            </a:r>
            <a:endParaRPr lang="en-US" dirty="0"/>
          </a:p>
        </p:txBody>
      </p:sp>
      <p:sp>
        <p:nvSpPr>
          <p:cNvPr id="190" name="TextBox 189"/>
          <p:cNvSpPr txBox="1"/>
          <p:nvPr/>
        </p:nvSpPr>
        <p:spPr>
          <a:xfrm>
            <a:off x="5058919" y="2235901"/>
            <a:ext cx="2333227" cy="912814"/>
          </a:xfrm>
          <a:prstGeom prst="rect">
            <a:avLst/>
          </a:prstGeom>
          <a:noFill/>
        </p:spPr>
        <p:txBody>
          <a:bodyPr wrap="square" rtlCol="0">
            <a:spAutoFit/>
          </a:bodyPr>
          <a:lstStyle/>
          <a:p>
            <a:pPr algn="ctr"/>
            <a:r>
              <a:rPr lang="en-US" sz="1333" dirty="0"/>
              <a:t>X xxx x </a:t>
            </a:r>
            <a:r>
              <a:rPr lang="en-US" sz="1333" dirty="0" err="1"/>
              <a:t>xxxxxxx</a:t>
            </a:r>
            <a:r>
              <a:rPr lang="en-US" sz="1333" dirty="0"/>
              <a:t> </a:t>
            </a:r>
            <a:r>
              <a:rPr lang="en-US" sz="1333" dirty="0" err="1"/>
              <a:t>xxxxx</a:t>
            </a:r>
            <a:r>
              <a:rPr lang="en-US" sz="1333" dirty="0"/>
              <a:t> </a:t>
            </a:r>
            <a:r>
              <a:rPr lang="en-US" sz="1333" dirty="0" err="1"/>
              <a:t>xxxx</a:t>
            </a:r>
            <a:r>
              <a:rPr lang="en-US" sz="1333" dirty="0"/>
              <a:t> </a:t>
            </a:r>
            <a:r>
              <a:rPr lang="en-US" sz="1333" dirty="0" err="1"/>
              <a:t>xxxx</a:t>
            </a:r>
            <a:r>
              <a:rPr lang="en-US" sz="1333" dirty="0"/>
              <a:t> x </a:t>
            </a:r>
            <a:r>
              <a:rPr lang="en-US" sz="1333" dirty="0" err="1"/>
              <a:t>xxxx</a:t>
            </a:r>
            <a:r>
              <a:rPr lang="en-US" sz="1333" dirty="0"/>
              <a:t> x </a:t>
            </a:r>
            <a:r>
              <a:rPr lang="en-US" sz="1333" dirty="0" err="1"/>
              <a:t>xxxx</a:t>
            </a:r>
            <a:r>
              <a:rPr lang="en-US" sz="1333" dirty="0"/>
              <a:t>. Xxx </a:t>
            </a:r>
            <a:r>
              <a:rPr lang="en-US" sz="1333" dirty="0" err="1"/>
              <a:t>xxxxx</a:t>
            </a:r>
            <a:r>
              <a:rPr lang="en-US" sz="1333" dirty="0"/>
              <a:t> x xx </a:t>
            </a:r>
            <a:r>
              <a:rPr lang="en-US" sz="1333" dirty="0" err="1"/>
              <a:t>xxxxxxxx</a:t>
            </a:r>
            <a:r>
              <a:rPr lang="en-US" sz="1333" dirty="0"/>
              <a:t>, x </a:t>
            </a:r>
            <a:r>
              <a:rPr lang="en-US" sz="1333" dirty="0" err="1"/>
              <a:t>xxxxx</a:t>
            </a:r>
            <a:r>
              <a:rPr lang="en-US" sz="1333" dirty="0"/>
              <a:t> </a:t>
            </a:r>
            <a:r>
              <a:rPr lang="en-US" sz="1333" dirty="0" err="1"/>
              <a:t>xxxxxx</a:t>
            </a:r>
            <a:r>
              <a:rPr lang="en-US" sz="1333" dirty="0"/>
              <a:t> x, </a:t>
            </a:r>
            <a:r>
              <a:rPr lang="en-US" sz="1333" dirty="0" err="1"/>
              <a:t>xxxxxxx</a:t>
            </a:r>
            <a:r>
              <a:rPr lang="en-US" sz="1333" dirty="0"/>
              <a:t> </a:t>
            </a:r>
            <a:r>
              <a:rPr lang="en-US" sz="1333" dirty="0" err="1"/>
              <a:t>xxxxx</a:t>
            </a:r>
            <a:r>
              <a:rPr lang="en-US" sz="1333" dirty="0"/>
              <a:t>.</a:t>
            </a:r>
          </a:p>
        </p:txBody>
      </p:sp>
      <p:grpSp>
        <p:nvGrpSpPr>
          <p:cNvPr id="191" name="Group 190"/>
          <p:cNvGrpSpPr/>
          <p:nvPr/>
        </p:nvGrpSpPr>
        <p:grpSpPr>
          <a:xfrm>
            <a:off x="1439483" y="1755576"/>
            <a:ext cx="624069" cy="624069"/>
            <a:chOff x="1439483" y="1755576"/>
            <a:chExt cx="624069" cy="624069"/>
          </a:xfrm>
        </p:grpSpPr>
        <p:sp>
          <p:nvSpPr>
            <p:cNvPr id="192" name="Oval 191"/>
            <p:cNvSpPr/>
            <p:nvPr/>
          </p:nvSpPr>
          <p:spPr>
            <a:xfrm flipH="1">
              <a:off x="1439483" y="1755576"/>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3" name="Freeform 82"/>
            <p:cNvSpPr>
              <a:spLocks/>
            </p:cNvSpPr>
            <p:nvPr/>
          </p:nvSpPr>
          <p:spPr bwMode="invGray">
            <a:xfrm>
              <a:off x="1647791" y="1845763"/>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94" name="Group 193"/>
          <p:cNvGrpSpPr/>
          <p:nvPr/>
        </p:nvGrpSpPr>
        <p:grpSpPr>
          <a:xfrm>
            <a:off x="3102236" y="4002895"/>
            <a:ext cx="624069" cy="624069"/>
            <a:chOff x="3102236" y="4002895"/>
            <a:chExt cx="624069" cy="624069"/>
          </a:xfrm>
        </p:grpSpPr>
        <p:sp>
          <p:nvSpPr>
            <p:cNvPr id="195" name="Oval 194"/>
            <p:cNvSpPr/>
            <p:nvPr/>
          </p:nvSpPr>
          <p:spPr>
            <a:xfrm flipH="1">
              <a:off x="3102236" y="400289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96" name="Group 195"/>
            <p:cNvGrpSpPr/>
            <p:nvPr/>
          </p:nvGrpSpPr>
          <p:grpSpPr>
            <a:xfrm>
              <a:off x="3245789" y="4154180"/>
              <a:ext cx="336967" cy="321499"/>
              <a:chOff x="2118665" y="1750614"/>
              <a:chExt cx="499807" cy="476865"/>
            </a:xfrm>
          </p:grpSpPr>
          <p:sp>
            <p:nvSpPr>
              <p:cNvPr id="19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99" name="Group 198"/>
          <p:cNvGrpSpPr/>
          <p:nvPr/>
        </p:nvGrpSpPr>
        <p:grpSpPr>
          <a:xfrm>
            <a:off x="10230355" y="4002895"/>
            <a:ext cx="624069" cy="624069"/>
            <a:chOff x="10230355" y="4002895"/>
            <a:chExt cx="624069" cy="624069"/>
          </a:xfrm>
        </p:grpSpPr>
        <p:sp>
          <p:nvSpPr>
            <p:cNvPr id="200" name="Oval 199"/>
            <p:cNvSpPr/>
            <p:nvPr/>
          </p:nvSpPr>
          <p:spPr>
            <a:xfrm>
              <a:off x="10230355" y="400289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01" name="Group 200"/>
            <p:cNvGrpSpPr/>
            <p:nvPr/>
          </p:nvGrpSpPr>
          <p:grpSpPr>
            <a:xfrm>
              <a:off x="10333141" y="4182425"/>
              <a:ext cx="418496" cy="265008"/>
              <a:chOff x="8047383" y="1827632"/>
              <a:chExt cx="571910" cy="362155"/>
            </a:xfrm>
          </p:grpSpPr>
          <p:sp>
            <p:nvSpPr>
              <p:cNvPr id="20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20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20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grpSp>
      <p:grpSp>
        <p:nvGrpSpPr>
          <p:cNvPr id="205" name="Group 204"/>
          <p:cNvGrpSpPr/>
          <p:nvPr/>
        </p:nvGrpSpPr>
        <p:grpSpPr>
          <a:xfrm>
            <a:off x="8567602" y="4002895"/>
            <a:ext cx="624069" cy="624069"/>
            <a:chOff x="8567602" y="4002895"/>
            <a:chExt cx="624069" cy="624069"/>
          </a:xfrm>
        </p:grpSpPr>
        <p:sp>
          <p:nvSpPr>
            <p:cNvPr id="206" name="Oval 205"/>
            <p:cNvSpPr/>
            <p:nvPr/>
          </p:nvSpPr>
          <p:spPr>
            <a:xfrm>
              <a:off x="8567602" y="400289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7" name="Freeform 8"/>
            <p:cNvSpPr>
              <a:spLocks/>
            </p:cNvSpPr>
            <p:nvPr/>
          </p:nvSpPr>
          <p:spPr bwMode="auto">
            <a:xfrm>
              <a:off x="8717661" y="411037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grpSp>
        <p:nvGrpSpPr>
          <p:cNvPr id="208" name="Group 207"/>
          <p:cNvGrpSpPr/>
          <p:nvPr/>
        </p:nvGrpSpPr>
        <p:grpSpPr>
          <a:xfrm>
            <a:off x="10230355" y="1755576"/>
            <a:ext cx="624069" cy="624069"/>
            <a:chOff x="10230355" y="1755576"/>
            <a:chExt cx="624069" cy="624069"/>
          </a:xfrm>
        </p:grpSpPr>
        <p:sp>
          <p:nvSpPr>
            <p:cNvPr id="209" name="Oval 208"/>
            <p:cNvSpPr/>
            <p:nvPr/>
          </p:nvSpPr>
          <p:spPr>
            <a:xfrm>
              <a:off x="10230355" y="1755576"/>
              <a:ext cx="624069" cy="62406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0" name="Freeform 80"/>
            <p:cNvSpPr>
              <a:spLocks/>
            </p:cNvSpPr>
            <p:nvPr/>
          </p:nvSpPr>
          <p:spPr bwMode="invGray">
            <a:xfrm>
              <a:off x="10389927" y="186396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11" name="Group 210"/>
          <p:cNvGrpSpPr/>
          <p:nvPr/>
        </p:nvGrpSpPr>
        <p:grpSpPr>
          <a:xfrm>
            <a:off x="4764990" y="4002895"/>
            <a:ext cx="624069" cy="624069"/>
            <a:chOff x="4764990" y="4002895"/>
            <a:chExt cx="624069" cy="624069"/>
          </a:xfrm>
        </p:grpSpPr>
        <p:sp>
          <p:nvSpPr>
            <p:cNvPr id="212" name="Oval 211"/>
            <p:cNvSpPr/>
            <p:nvPr/>
          </p:nvSpPr>
          <p:spPr>
            <a:xfrm flipH="1">
              <a:off x="4764990" y="400289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13" name="Group 212"/>
            <p:cNvGrpSpPr/>
            <p:nvPr/>
          </p:nvGrpSpPr>
          <p:grpSpPr>
            <a:xfrm>
              <a:off x="4914356" y="4119841"/>
              <a:ext cx="325336" cy="390180"/>
              <a:chOff x="8071963" y="3061130"/>
              <a:chExt cx="476865" cy="571910"/>
            </a:xfrm>
          </p:grpSpPr>
          <p:sp>
            <p:nvSpPr>
              <p:cNvPr id="214" name="Freeform 213"/>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 name="Freeform 214"/>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 name="Freeform 215"/>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 name="Freeform 216"/>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 name="Freeform 217"/>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 name="Freeform 218"/>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20" name="Group 219"/>
          <p:cNvGrpSpPr/>
          <p:nvPr/>
        </p:nvGrpSpPr>
        <p:grpSpPr>
          <a:xfrm>
            <a:off x="6904848" y="4002895"/>
            <a:ext cx="624069" cy="624069"/>
            <a:chOff x="6904848" y="4002895"/>
            <a:chExt cx="624069" cy="624069"/>
          </a:xfrm>
        </p:grpSpPr>
        <p:sp>
          <p:nvSpPr>
            <p:cNvPr id="221" name="Oval 220"/>
            <p:cNvSpPr/>
            <p:nvPr/>
          </p:nvSpPr>
          <p:spPr>
            <a:xfrm>
              <a:off x="6904848" y="400289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2" name="Freeform 200"/>
            <p:cNvSpPr>
              <a:spLocks/>
            </p:cNvSpPr>
            <p:nvPr/>
          </p:nvSpPr>
          <p:spPr bwMode="auto">
            <a:xfrm>
              <a:off x="7024210" y="414775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3" name="Group 222"/>
          <p:cNvGrpSpPr/>
          <p:nvPr/>
        </p:nvGrpSpPr>
        <p:grpSpPr>
          <a:xfrm>
            <a:off x="1439483" y="4002895"/>
            <a:ext cx="624069" cy="624069"/>
            <a:chOff x="1439483" y="4002895"/>
            <a:chExt cx="624069" cy="624069"/>
          </a:xfrm>
        </p:grpSpPr>
        <p:sp>
          <p:nvSpPr>
            <p:cNvPr id="224" name="Oval 223"/>
            <p:cNvSpPr/>
            <p:nvPr/>
          </p:nvSpPr>
          <p:spPr>
            <a:xfrm flipH="1">
              <a:off x="1439483" y="400289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25" name="Group 224"/>
            <p:cNvGrpSpPr/>
            <p:nvPr/>
          </p:nvGrpSpPr>
          <p:grpSpPr>
            <a:xfrm>
              <a:off x="1532760" y="4121329"/>
              <a:ext cx="437515" cy="387200"/>
              <a:chOff x="3537345" y="3113568"/>
              <a:chExt cx="655484" cy="580103"/>
            </a:xfrm>
          </p:grpSpPr>
          <p:sp>
            <p:nvSpPr>
              <p:cNvPr id="22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1215742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500"/>
                                        <p:tgtEl>
                                          <p:spTgt spid="18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9"/>
                                        </p:tgtEl>
                                        <p:attrNameLst>
                                          <p:attrName>style.visibility</p:attrName>
                                        </p:attrNameLst>
                                      </p:cBhvr>
                                      <p:to>
                                        <p:strVal val="visible"/>
                                      </p:to>
                                    </p:set>
                                    <p:animEffect transition="in" filter="fade">
                                      <p:cBhvr>
                                        <p:cTn id="10" dur="500"/>
                                        <p:tgtEl>
                                          <p:spTgt spid="18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0"/>
                                        </p:tgtEl>
                                        <p:attrNameLst>
                                          <p:attrName>style.visibility</p:attrName>
                                        </p:attrNameLst>
                                      </p:cBhvr>
                                      <p:to>
                                        <p:strVal val="visible"/>
                                      </p:to>
                                    </p:set>
                                    <p:animEffect transition="in" filter="fade">
                                      <p:cBhvr>
                                        <p:cTn id="13" dur="500"/>
                                        <p:tgtEl>
                                          <p:spTgt spid="190"/>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72"/>
                                        </p:tgtEl>
                                        <p:attrNameLst>
                                          <p:attrName>style.visibility</p:attrName>
                                        </p:attrNameLst>
                                      </p:cBhvr>
                                      <p:to>
                                        <p:strVal val="visible"/>
                                      </p:to>
                                    </p:set>
                                    <p:animEffect transition="in" filter="wipe(left)">
                                      <p:cBhvr>
                                        <p:cTn id="17" dur="400"/>
                                        <p:tgtEl>
                                          <p:spTgt spid="172"/>
                                        </p:tgtEl>
                                      </p:cBhvr>
                                    </p:animEffect>
                                  </p:childTnLst>
                                </p:cTn>
                              </p:par>
                              <p:par>
                                <p:cTn id="18" presetID="10" presetClass="entr" presetSubtype="0" fill="hold" grpId="0" nodeType="withEffect">
                                  <p:stCondLst>
                                    <p:cond delay="300"/>
                                  </p:stCondLst>
                                  <p:childTnLst>
                                    <p:set>
                                      <p:cBhvr>
                                        <p:cTn id="19" dur="1" fill="hold">
                                          <p:stCondLst>
                                            <p:cond delay="0"/>
                                          </p:stCondLst>
                                        </p:cTn>
                                        <p:tgtEl>
                                          <p:spTgt spid="188"/>
                                        </p:tgtEl>
                                        <p:attrNameLst>
                                          <p:attrName>style.visibility</p:attrName>
                                        </p:attrNameLst>
                                      </p:cBhvr>
                                      <p:to>
                                        <p:strVal val="visible"/>
                                      </p:to>
                                    </p:set>
                                    <p:animEffect transition="in" filter="fade">
                                      <p:cBhvr>
                                        <p:cTn id="20" dur="100"/>
                                        <p:tgtEl>
                                          <p:spTgt spid="188"/>
                                        </p:tgtEl>
                                      </p:cBhvr>
                                    </p:animEffect>
                                  </p:childTnLst>
                                </p:cTn>
                              </p:par>
                              <p:par>
                                <p:cTn id="21" presetID="10" presetClass="entr" presetSubtype="0" fill="hold" nodeType="withEffect">
                                  <p:stCondLst>
                                    <p:cond delay="30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100"/>
                                        <p:tgtEl>
                                          <p:spTgt spid="208"/>
                                        </p:tgtEl>
                                      </p:cBhvr>
                                    </p:animEffect>
                                  </p:childTnLst>
                                </p:cTn>
                              </p:par>
                              <p:par>
                                <p:cTn id="24" presetID="22" presetClass="entr" presetSubtype="8"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wipe(left)">
                                      <p:cBhvr>
                                        <p:cTn id="26" dur="400"/>
                                        <p:tgtEl>
                                          <p:spTgt spid="17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86"/>
                                        </p:tgtEl>
                                        <p:attrNameLst>
                                          <p:attrName>style.visibility</p:attrName>
                                        </p:attrNameLst>
                                      </p:cBhvr>
                                      <p:to>
                                        <p:strVal val="visible"/>
                                      </p:to>
                                    </p:set>
                                    <p:animEffect transition="in" filter="fade">
                                      <p:cBhvr>
                                        <p:cTn id="29" dur="100"/>
                                        <p:tgtEl>
                                          <p:spTgt spid="186"/>
                                        </p:tgtEl>
                                      </p:cBhvr>
                                    </p:animEffect>
                                  </p:childTnLst>
                                </p:cTn>
                              </p:par>
                              <p:par>
                                <p:cTn id="30" presetID="10" presetClass="entr" presetSubtype="0" fill="hold" nodeType="withEffect">
                                  <p:stCondLst>
                                    <p:cond delay="500"/>
                                  </p:stCondLst>
                                  <p:childTnLst>
                                    <p:set>
                                      <p:cBhvr>
                                        <p:cTn id="31" dur="1" fill="hold">
                                          <p:stCondLst>
                                            <p:cond delay="0"/>
                                          </p:stCondLst>
                                        </p:cTn>
                                        <p:tgtEl>
                                          <p:spTgt spid="199"/>
                                        </p:tgtEl>
                                        <p:attrNameLst>
                                          <p:attrName>style.visibility</p:attrName>
                                        </p:attrNameLst>
                                      </p:cBhvr>
                                      <p:to>
                                        <p:strVal val="visible"/>
                                      </p:to>
                                    </p:set>
                                    <p:animEffect transition="in" filter="fade">
                                      <p:cBhvr>
                                        <p:cTn id="32" dur="100"/>
                                        <p:tgtEl>
                                          <p:spTgt spid="199"/>
                                        </p:tgtEl>
                                      </p:cBhvr>
                                    </p:animEffect>
                                  </p:childTnLst>
                                </p:cTn>
                              </p:par>
                              <p:par>
                                <p:cTn id="33" presetID="22" presetClass="entr" presetSubtype="8" fill="hold" grpId="0" nodeType="withEffect">
                                  <p:stCondLst>
                                    <p:cond delay="400"/>
                                  </p:stCondLst>
                                  <p:childTnLst>
                                    <p:set>
                                      <p:cBhvr>
                                        <p:cTn id="34" dur="1" fill="hold">
                                          <p:stCondLst>
                                            <p:cond delay="0"/>
                                          </p:stCondLst>
                                        </p:cTn>
                                        <p:tgtEl>
                                          <p:spTgt spid="174"/>
                                        </p:tgtEl>
                                        <p:attrNameLst>
                                          <p:attrName>style.visibility</p:attrName>
                                        </p:attrNameLst>
                                      </p:cBhvr>
                                      <p:to>
                                        <p:strVal val="visible"/>
                                      </p:to>
                                    </p:set>
                                    <p:animEffect transition="in" filter="wipe(left)">
                                      <p:cBhvr>
                                        <p:cTn id="35" dur="400"/>
                                        <p:tgtEl>
                                          <p:spTgt spid="174"/>
                                        </p:tgtEl>
                                      </p:cBhvr>
                                    </p:animEffect>
                                  </p:childTnLst>
                                </p:cTn>
                              </p:par>
                              <p:par>
                                <p:cTn id="36" presetID="10" presetClass="entr" presetSubtype="0" fill="hold" grpId="0" nodeType="withEffect">
                                  <p:stCondLst>
                                    <p:cond delay="700"/>
                                  </p:stCondLst>
                                  <p:childTnLst>
                                    <p:set>
                                      <p:cBhvr>
                                        <p:cTn id="37" dur="1" fill="hold">
                                          <p:stCondLst>
                                            <p:cond delay="0"/>
                                          </p:stCondLst>
                                        </p:cTn>
                                        <p:tgtEl>
                                          <p:spTgt spid="185"/>
                                        </p:tgtEl>
                                        <p:attrNameLst>
                                          <p:attrName>style.visibility</p:attrName>
                                        </p:attrNameLst>
                                      </p:cBhvr>
                                      <p:to>
                                        <p:strVal val="visible"/>
                                      </p:to>
                                    </p:set>
                                    <p:animEffect transition="in" filter="fade">
                                      <p:cBhvr>
                                        <p:cTn id="38" dur="100"/>
                                        <p:tgtEl>
                                          <p:spTgt spid="185"/>
                                        </p:tgtEl>
                                      </p:cBhvr>
                                    </p:animEffect>
                                  </p:childTnLst>
                                </p:cTn>
                              </p:par>
                              <p:par>
                                <p:cTn id="39" presetID="10" presetClass="entr" presetSubtype="0" fill="hold" nodeType="withEffect">
                                  <p:stCondLst>
                                    <p:cond delay="700"/>
                                  </p:stCondLst>
                                  <p:childTnLst>
                                    <p:set>
                                      <p:cBhvr>
                                        <p:cTn id="40" dur="1" fill="hold">
                                          <p:stCondLst>
                                            <p:cond delay="0"/>
                                          </p:stCondLst>
                                        </p:cTn>
                                        <p:tgtEl>
                                          <p:spTgt spid="205"/>
                                        </p:tgtEl>
                                        <p:attrNameLst>
                                          <p:attrName>style.visibility</p:attrName>
                                        </p:attrNameLst>
                                      </p:cBhvr>
                                      <p:to>
                                        <p:strVal val="visible"/>
                                      </p:to>
                                    </p:set>
                                    <p:animEffect transition="in" filter="fade">
                                      <p:cBhvr>
                                        <p:cTn id="41" dur="100"/>
                                        <p:tgtEl>
                                          <p:spTgt spid="205"/>
                                        </p:tgtEl>
                                      </p:cBhvr>
                                    </p:animEffect>
                                  </p:childTnLst>
                                </p:cTn>
                              </p:par>
                              <p:par>
                                <p:cTn id="42" presetID="22" presetClass="entr" presetSubtype="1" fill="hold" grpId="0" nodeType="withEffect">
                                  <p:stCondLst>
                                    <p:cond delay="600"/>
                                  </p:stCondLst>
                                  <p:childTnLst>
                                    <p:set>
                                      <p:cBhvr>
                                        <p:cTn id="43" dur="1" fill="hold">
                                          <p:stCondLst>
                                            <p:cond delay="0"/>
                                          </p:stCondLst>
                                        </p:cTn>
                                        <p:tgtEl>
                                          <p:spTgt spid="175"/>
                                        </p:tgtEl>
                                        <p:attrNameLst>
                                          <p:attrName>style.visibility</p:attrName>
                                        </p:attrNameLst>
                                      </p:cBhvr>
                                      <p:to>
                                        <p:strVal val="visible"/>
                                      </p:to>
                                    </p:set>
                                    <p:animEffect transition="in" filter="wipe(up)">
                                      <p:cBhvr>
                                        <p:cTn id="44" dur="200"/>
                                        <p:tgtEl>
                                          <p:spTgt spid="175"/>
                                        </p:tgtEl>
                                      </p:cBhvr>
                                    </p:animEffect>
                                  </p:childTnLst>
                                </p:cTn>
                              </p:par>
                              <p:par>
                                <p:cTn id="45" presetID="10" presetClass="entr" presetSubtype="0" fill="hold" grpId="0" nodeType="withEffect">
                                  <p:stCondLst>
                                    <p:cond delay="700"/>
                                  </p:stCondLst>
                                  <p:childTnLst>
                                    <p:set>
                                      <p:cBhvr>
                                        <p:cTn id="46" dur="1" fill="hold">
                                          <p:stCondLst>
                                            <p:cond delay="0"/>
                                          </p:stCondLst>
                                        </p:cTn>
                                        <p:tgtEl>
                                          <p:spTgt spid="184"/>
                                        </p:tgtEl>
                                        <p:attrNameLst>
                                          <p:attrName>style.visibility</p:attrName>
                                        </p:attrNameLst>
                                      </p:cBhvr>
                                      <p:to>
                                        <p:strVal val="visible"/>
                                      </p:to>
                                    </p:set>
                                    <p:animEffect transition="in" filter="fade">
                                      <p:cBhvr>
                                        <p:cTn id="47" dur="100"/>
                                        <p:tgtEl>
                                          <p:spTgt spid="184"/>
                                        </p:tgtEl>
                                      </p:cBhvr>
                                    </p:animEffect>
                                  </p:childTnLst>
                                </p:cTn>
                              </p:par>
                              <p:par>
                                <p:cTn id="48" presetID="10" presetClass="entr" presetSubtype="0" fill="hold" nodeType="withEffect">
                                  <p:stCondLst>
                                    <p:cond delay="700"/>
                                  </p:stCondLst>
                                  <p:childTnLst>
                                    <p:set>
                                      <p:cBhvr>
                                        <p:cTn id="49" dur="1" fill="hold">
                                          <p:stCondLst>
                                            <p:cond delay="0"/>
                                          </p:stCondLst>
                                        </p:cTn>
                                        <p:tgtEl>
                                          <p:spTgt spid="220"/>
                                        </p:tgtEl>
                                        <p:attrNameLst>
                                          <p:attrName>style.visibility</p:attrName>
                                        </p:attrNameLst>
                                      </p:cBhvr>
                                      <p:to>
                                        <p:strVal val="visible"/>
                                      </p:to>
                                    </p:set>
                                    <p:animEffect transition="in" filter="fade">
                                      <p:cBhvr>
                                        <p:cTn id="50" dur="100"/>
                                        <p:tgtEl>
                                          <p:spTgt spid="220"/>
                                        </p:tgtEl>
                                      </p:cBhvr>
                                    </p:animEffect>
                                  </p:childTnLst>
                                </p:cTn>
                              </p:par>
                              <p:par>
                                <p:cTn id="51" presetID="22" presetClass="entr" presetSubtype="1" fill="hold" grpId="0" nodeType="withEffect">
                                  <p:stCondLst>
                                    <p:cond delay="800"/>
                                  </p:stCondLst>
                                  <p:childTnLst>
                                    <p:set>
                                      <p:cBhvr>
                                        <p:cTn id="52" dur="1" fill="hold">
                                          <p:stCondLst>
                                            <p:cond delay="0"/>
                                          </p:stCondLst>
                                        </p:cTn>
                                        <p:tgtEl>
                                          <p:spTgt spid="179"/>
                                        </p:tgtEl>
                                        <p:attrNameLst>
                                          <p:attrName>style.visibility</p:attrName>
                                        </p:attrNameLst>
                                      </p:cBhvr>
                                      <p:to>
                                        <p:strVal val="visible"/>
                                      </p:to>
                                    </p:set>
                                    <p:animEffect transition="in" filter="wipe(up)">
                                      <p:cBhvr>
                                        <p:cTn id="53" dur="200"/>
                                        <p:tgtEl>
                                          <p:spTgt spid="179"/>
                                        </p:tgtEl>
                                      </p:cBhvr>
                                    </p:animEffect>
                                  </p:childTnLst>
                                </p:cTn>
                              </p:par>
                              <p:par>
                                <p:cTn id="54" presetID="10" presetClass="entr" presetSubtype="0" fill="hold" grpId="0" nodeType="withEffect">
                                  <p:stCondLst>
                                    <p:cond delay="900"/>
                                  </p:stCondLst>
                                  <p:childTnLst>
                                    <p:set>
                                      <p:cBhvr>
                                        <p:cTn id="55" dur="1" fill="hold">
                                          <p:stCondLst>
                                            <p:cond delay="0"/>
                                          </p:stCondLst>
                                        </p:cTn>
                                        <p:tgtEl>
                                          <p:spTgt spid="183"/>
                                        </p:tgtEl>
                                        <p:attrNameLst>
                                          <p:attrName>style.visibility</p:attrName>
                                        </p:attrNameLst>
                                      </p:cBhvr>
                                      <p:to>
                                        <p:strVal val="visible"/>
                                      </p:to>
                                    </p:set>
                                    <p:animEffect transition="in" filter="fade">
                                      <p:cBhvr>
                                        <p:cTn id="56" dur="100"/>
                                        <p:tgtEl>
                                          <p:spTgt spid="183"/>
                                        </p:tgtEl>
                                      </p:cBhvr>
                                    </p:animEffect>
                                  </p:childTnLst>
                                </p:cTn>
                              </p:par>
                              <p:par>
                                <p:cTn id="57" presetID="10" presetClass="entr" presetSubtype="0" fill="hold" nodeType="withEffect">
                                  <p:stCondLst>
                                    <p:cond delay="1100"/>
                                  </p:stCondLst>
                                  <p:childTnLst>
                                    <p:set>
                                      <p:cBhvr>
                                        <p:cTn id="58" dur="1" fill="hold">
                                          <p:stCondLst>
                                            <p:cond delay="0"/>
                                          </p:stCondLst>
                                        </p:cTn>
                                        <p:tgtEl>
                                          <p:spTgt spid="211"/>
                                        </p:tgtEl>
                                        <p:attrNameLst>
                                          <p:attrName>style.visibility</p:attrName>
                                        </p:attrNameLst>
                                      </p:cBhvr>
                                      <p:to>
                                        <p:strVal val="visible"/>
                                      </p:to>
                                    </p:set>
                                    <p:animEffect transition="in" filter="fade">
                                      <p:cBhvr>
                                        <p:cTn id="59" dur="100"/>
                                        <p:tgtEl>
                                          <p:spTgt spid="211"/>
                                        </p:tgtEl>
                                      </p:cBhvr>
                                    </p:animEffect>
                                  </p:childTnLst>
                                </p:cTn>
                              </p:par>
                              <p:par>
                                <p:cTn id="60" presetID="22" presetClass="entr" presetSubtype="2" fill="hold" grpId="0" nodeType="withEffect">
                                  <p:stCondLst>
                                    <p:cond delay="1000"/>
                                  </p:stCondLst>
                                  <p:childTnLst>
                                    <p:set>
                                      <p:cBhvr>
                                        <p:cTn id="61" dur="1" fill="hold">
                                          <p:stCondLst>
                                            <p:cond delay="0"/>
                                          </p:stCondLst>
                                        </p:cTn>
                                        <p:tgtEl>
                                          <p:spTgt spid="178"/>
                                        </p:tgtEl>
                                        <p:attrNameLst>
                                          <p:attrName>style.visibility</p:attrName>
                                        </p:attrNameLst>
                                      </p:cBhvr>
                                      <p:to>
                                        <p:strVal val="visible"/>
                                      </p:to>
                                    </p:set>
                                    <p:animEffect transition="in" filter="wipe(right)">
                                      <p:cBhvr>
                                        <p:cTn id="62" dur="400"/>
                                        <p:tgtEl>
                                          <p:spTgt spid="178"/>
                                        </p:tgtEl>
                                      </p:cBhvr>
                                    </p:animEffect>
                                  </p:childTnLst>
                                </p:cTn>
                              </p:par>
                              <p:par>
                                <p:cTn id="63" presetID="10" presetClass="entr" presetSubtype="0" fill="hold" grpId="0" nodeType="withEffect">
                                  <p:stCondLst>
                                    <p:cond delay="1300"/>
                                  </p:stCondLst>
                                  <p:childTnLst>
                                    <p:set>
                                      <p:cBhvr>
                                        <p:cTn id="64" dur="1" fill="hold">
                                          <p:stCondLst>
                                            <p:cond delay="0"/>
                                          </p:stCondLst>
                                        </p:cTn>
                                        <p:tgtEl>
                                          <p:spTgt spid="182"/>
                                        </p:tgtEl>
                                        <p:attrNameLst>
                                          <p:attrName>style.visibility</p:attrName>
                                        </p:attrNameLst>
                                      </p:cBhvr>
                                      <p:to>
                                        <p:strVal val="visible"/>
                                      </p:to>
                                    </p:set>
                                    <p:animEffect transition="in" filter="fade">
                                      <p:cBhvr>
                                        <p:cTn id="65" dur="100"/>
                                        <p:tgtEl>
                                          <p:spTgt spid="182"/>
                                        </p:tgtEl>
                                      </p:cBhvr>
                                    </p:animEffect>
                                  </p:childTnLst>
                                </p:cTn>
                              </p:par>
                              <p:par>
                                <p:cTn id="66" presetID="10" presetClass="entr" presetSubtype="0" fill="hold" nodeType="withEffect">
                                  <p:stCondLst>
                                    <p:cond delay="1300"/>
                                  </p:stCondLst>
                                  <p:childTnLst>
                                    <p:set>
                                      <p:cBhvr>
                                        <p:cTn id="67" dur="1" fill="hold">
                                          <p:stCondLst>
                                            <p:cond delay="0"/>
                                          </p:stCondLst>
                                        </p:cTn>
                                        <p:tgtEl>
                                          <p:spTgt spid="194"/>
                                        </p:tgtEl>
                                        <p:attrNameLst>
                                          <p:attrName>style.visibility</p:attrName>
                                        </p:attrNameLst>
                                      </p:cBhvr>
                                      <p:to>
                                        <p:strVal val="visible"/>
                                      </p:to>
                                    </p:set>
                                    <p:animEffect transition="in" filter="fade">
                                      <p:cBhvr>
                                        <p:cTn id="68" dur="100"/>
                                        <p:tgtEl>
                                          <p:spTgt spid="194"/>
                                        </p:tgtEl>
                                      </p:cBhvr>
                                    </p:animEffect>
                                  </p:childTnLst>
                                </p:cTn>
                              </p:par>
                              <p:par>
                                <p:cTn id="69" presetID="22" presetClass="entr" presetSubtype="2" fill="hold" grpId="0" nodeType="withEffect">
                                  <p:stCondLst>
                                    <p:cond delay="1200"/>
                                  </p:stCondLst>
                                  <p:childTnLst>
                                    <p:set>
                                      <p:cBhvr>
                                        <p:cTn id="70" dur="1" fill="hold">
                                          <p:stCondLst>
                                            <p:cond delay="0"/>
                                          </p:stCondLst>
                                        </p:cTn>
                                        <p:tgtEl>
                                          <p:spTgt spid="177"/>
                                        </p:tgtEl>
                                        <p:attrNameLst>
                                          <p:attrName>style.visibility</p:attrName>
                                        </p:attrNameLst>
                                      </p:cBhvr>
                                      <p:to>
                                        <p:strVal val="visible"/>
                                      </p:to>
                                    </p:set>
                                    <p:animEffect transition="in" filter="wipe(right)">
                                      <p:cBhvr>
                                        <p:cTn id="71" dur="400"/>
                                        <p:tgtEl>
                                          <p:spTgt spid="177"/>
                                        </p:tgtEl>
                                      </p:cBhvr>
                                    </p:animEffect>
                                  </p:childTnLst>
                                </p:cTn>
                              </p:par>
                              <p:par>
                                <p:cTn id="72" presetID="10" presetClass="entr" presetSubtype="0" fill="hold" grpId="0" nodeType="withEffect">
                                  <p:stCondLst>
                                    <p:cond delay="1500"/>
                                  </p:stCondLst>
                                  <p:childTnLst>
                                    <p:set>
                                      <p:cBhvr>
                                        <p:cTn id="73" dur="1" fill="hold">
                                          <p:stCondLst>
                                            <p:cond delay="0"/>
                                          </p:stCondLst>
                                        </p:cTn>
                                        <p:tgtEl>
                                          <p:spTgt spid="181"/>
                                        </p:tgtEl>
                                        <p:attrNameLst>
                                          <p:attrName>style.visibility</p:attrName>
                                        </p:attrNameLst>
                                      </p:cBhvr>
                                      <p:to>
                                        <p:strVal val="visible"/>
                                      </p:to>
                                    </p:set>
                                    <p:animEffect transition="in" filter="fade">
                                      <p:cBhvr>
                                        <p:cTn id="74" dur="100"/>
                                        <p:tgtEl>
                                          <p:spTgt spid="181"/>
                                        </p:tgtEl>
                                      </p:cBhvr>
                                    </p:animEffect>
                                  </p:childTnLst>
                                </p:cTn>
                              </p:par>
                              <p:par>
                                <p:cTn id="75" presetID="10" presetClass="entr" presetSubtype="0" fill="hold" nodeType="withEffect">
                                  <p:stCondLst>
                                    <p:cond delay="1500"/>
                                  </p:stCondLst>
                                  <p:childTnLst>
                                    <p:set>
                                      <p:cBhvr>
                                        <p:cTn id="76" dur="1" fill="hold">
                                          <p:stCondLst>
                                            <p:cond delay="0"/>
                                          </p:stCondLst>
                                        </p:cTn>
                                        <p:tgtEl>
                                          <p:spTgt spid="223"/>
                                        </p:tgtEl>
                                        <p:attrNameLst>
                                          <p:attrName>style.visibility</p:attrName>
                                        </p:attrNameLst>
                                      </p:cBhvr>
                                      <p:to>
                                        <p:strVal val="visible"/>
                                      </p:to>
                                    </p:set>
                                    <p:animEffect transition="in" filter="fade">
                                      <p:cBhvr>
                                        <p:cTn id="77" dur="100"/>
                                        <p:tgtEl>
                                          <p:spTgt spid="223"/>
                                        </p:tgtEl>
                                      </p:cBhvr>
                                    </p:animEffect>
                                  </p:childTnLst>
                                </p:cTn>
                              </p:par>
                              <p:par>
                                <p:cTn id="78" presetID="22" presetClass="entr" presetSubtype="2" fill="hold" nodeType="withEffect">
                                  <p:stCondLst>
                                    <p:cond delay="1400"/>
                                  </p:stCondLst>
                                  <p:childTnLst>
                                    <p:set>
                                      <p:cBhvr>
                                        <p:cTn id="79" dur="1" fill="hold">
                                          <p:stCondLst>
                                            <p:cond delay="0"/>
                                          </p:stCondLst>
                                        </p:cTn>
                                        <p:tgtEl>
                                          <p:spTgt spid="176"/>
                                        </p:tgtEl>
                                        <p:attrNameLst>
                                          <p:attrName>style.visibility</p:attrName>
                                        </p:attrNameLst>
                                      </p:cBhvr>
                                      <p:to>
                                        <p:strVal val="visible"/>
                                      </p:to>
                                    </p:set>
                                    <p:animEffect transition="in" filter="wipe(right)">
                                      <p:cBhvr>
                                        <p:cTn id="80" dur="400"/>
                                        <p:tgtEl>
                                          <p:spTgt spid="176"/>
                                        </p:tgtEl>
                                      </p:cBhvr>
                                    </p:animEffect>
                                  </p:childTnLst>
                                </p:cTn>
                              </p:par>
                              <p:par>
                                <p:cTn id="81" presetID="10" presetClass="entr" presetSubtype="0" fill="hold" grpId="0" nodeType="withEffect">
                                  <p:stCondLst>
                                    <p:cond delay="1700"/>
                                  </p:stCondLst>
                                  <p:childTnLst>
                                    <p:set>
                                      <p:cBhvr>
                                        <p:cTn id="82" dur="1" fill="hold">
                                          <p:stCondLst>
                                            <p:cond delay="0"/>
                                          </p:stCondLst>
                                        </p:cTn>
                                        <p:tgtEl>
                                          <p:spTgt spid="187"/>
                                        </p:tgtEl>
                                        <p:attrNameLst>
                                          <p:attrName>style.visibility</p:attrName>
                                        </p:attrNameLst>
                                      </p:cBhvr>
                                      <p:to>
                                        <p:strVal val="visible"/>
                                      </p:to>
                                    </p:set>
                                    <p:animEffect transition="in" filter="fade">
                                      <p:cBhvr>
                                        <p:cTn id="83" dur="100"/>
                                        <p:tgtEl>
                                          <p:spTgt spid="187"/>
                                        </p:tgtEl>
                                      </p:cBhvr>
                                    </p:animEffect>
                                  </p:childTnLst>
                                </p:cTn>
                              </p:par>
                              <p:par>
                                <p:cTn id="84" presetID="10" presetClass="entr" presetSubtype="0" fill="hold" nodeType="withEffect">
                                  <p:stCondLst>
                                    <p:cond delay="1700"/>
                                  </p:stCondLst>
                                  <p:childTnLst>
                                    <p:set>
                                      <p:cBhvr>
                                        <p:cTn id="85" dur="1" fill="hold">
                                          <p:stCondLst>
                                            <p:cond delay="0"/>
                                          </p:stCondLst>
                                        </p:cTn>
                                        <p:tgtEl>
                                          <p:spTgt spid="191"/>
                                        </p:tgtEl>
                                        <p:attrNameLst>
                                          <p:attrName>style.visibility</p:attrName>
                                        </p:attrNameLst>
                                      </p:cBhvr>
                                      <p:to>
                                        <p:strVal val="visible"/>
                                      </p:to>
                                    </p:set>
                                    <p:animEffect transition="in" filter="fade">
                                      <p:cBhvr>
                                        <p:cTn id="86" dur="1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P spid="174" grpId="0" animBg="1"/>
      <p:bldP spid="175" grpId="0" animBg="1"/>
      <p:bldP spid="177" grpId="0" animBg="1"/>
      <p:bldP spid="178" grpId="0" animBg="1"/>
      <p:bldP spid="179" grpId="0" animBg="1"/>
      <p:bldP spid="180" grpId="0" animBg="1"/>
      <p:bldP spid="181" grpId="0"/>
      <p:bldP spid="182" grpId="0"/>
      <p:bldP spid="183" grpId="0"/>
      <p:bldP spid="184" grpId="0"/>
      <p:bldP spid="185" grpId="0"/>
      <p:bldP spid="186" grpId="0"/>
      <p:bldP spid="187" grpId="0"/>
      <p:bldP spid="188" grpId="0"/>
      <p:bldP spid="189" grpId="0"/>
      <p:bldP spid="19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53" name="Freeform 52"/>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54" name="Straight Connector 53"/>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55" name="Freeform 54"/>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56" name="Freeform 55"/>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57" name="Freeform 56"/>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58" name="Rectangle 57"/>
          <p:cNvSpPr/>
          <p:nvPr/>
        </p:nvSpPr>
        <p:spPr>
          <a:xfrm>
            <a:off x="613062" y="652664"/>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59" name="Rectangle 58"/>
          <p:cNvSpPr/>
          <p:nvPr/>
        </p:nvSpPr>
        <p:spPr>
          <a:xfrm>
            <a:off x="3693658" y="1000031"/>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60" name="Rectangle 59"/>
          <p:cNvSpPr/>
          <p:nvPr/>
        </p:nvSpPr>
        <p:spPr>
          <a:xfrm>
            <a:off x="6606464" y="1426998"/>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61" name="Rectangle 60"/>
          <p:cNvSpPr/>
          <p:nvPr/>
        </p:nvSpPr>
        <p:spPr>
          <a:xfrm>
            <a:off x="2477982" y="5707704"/>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62" name="Rectangle 61"/>
          <p:cNvSpPr/>
          <p:nvPr/>
        </p:nvSpPr>
        <p:spPr>
          <a:xfrm>
            <a:off x="5277432" y="5230492"/>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63" name="Rectangle 62"/>
          <p:cNvSpPr/>
          <p:nvPr/>
        </p:nvSpPr>
        <p:spPr>
          <a:xfrm>
            <a:off x="9590427" y="4220699"/>
            <a:ext cx="1985813" cy="1097865"/>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xxx xx xx </a:t>
            </a:r>
            <a:r>
              <a:rPr lang="en-US" sz="1467" dirty="0" err="1"/>
              <a:t>xx</a:t>
            </a:r>
            <a:r>
              <a:rPr lang="en-US" sz="1467" dirty="0"/>
              <a:t> </a:t>
            </a:r>
            <a:r>
              <a:rPr lang="en-US" sz="1467" dirty="0" err="1"/>
              <a:t>xxxxxx</a:t>
            </a:r>
            <a:endParaRPr lang="en-US" sz="1467" dirty="0"/>
          </a:p>
        </p:txBody>
      </p:sp>
      <p:sp>
        <p:nvSpPr>
          <p:cNvPr id="64" name="Rectangle 63"/>
          <p:cNvSpPr/>
          <p:nvPr/>
        </p:nvSpPr>
        <p:spPr>
          <a:xfrm>
            <a:off x="557227" y="3084174"/>
            <a:ext cx="3454399" cy="1101776"/>
          </a:xfrm>
          <a:prstGeom prst="rect">
            <a:avLst/>
          </a:prstGeom>
        </p:spPr>
        <p:txBody>
          <a:bodyPr wrap="square">
            <a:spAutoFit/>
          </a:bodyPr>
          <a:lstStyle/>
          <a:p>
            <a:pPr algn="ctr">
              <a:lnSpc>
                <a:spcPct val="60000"/>
              </a:lnSpc>
            </a:pPr>
            <a:r>
              <a:rPr lang="en-US" sz="8800" dirty="0">
                <a:solidFill>
                  <a:srgbClr val="FFFFFF"/>
                </a:solidFill>
              </a:rPr>
              <a:t>250%</a:t>
            </a:r>
          </a:p>
          <a:p>
            <a:pPr algn="ctr">
              <a:lnSpc>
                <a:spcPct val="60000"/>
              </a:lnSpc>
            </a:pPr>
            <a:r>
              <a:rPr lang="en-US" sz="2133" dirty="0">
                <a:solidFill>
                  <a:srgbClr val="FFFFFF"/>
                </a:solidFill>
              </a:rPr>
              <a:t>Xx x </a:t>
            </a:r>
            <a:r>
              <a:rPr lang="en-US" sz="2133" dirty="0" err="1">
                <a:solidFill>
                  <a:srgbClr val="FFFFFF"/>
                </a:solidFill>
              </a:rPr>
              <a:t>xxxx</a:t>
            </a:r>
            <a:r>
              <a:rPr lang="en-US" sz="2133" dirty="0">
                <a:solidFill>
                  <a:srgbClr val="FFFFFF"/>
                </a:solidFill>
              </a:rPr>
              <a:t> xx x </a:t>
            </a:r>
            <a:r>
              <a:rPr lang="en-US" sz="2133" dirty="0" err="1">
                <a:solidFill>
                  <a:srgbClr val="FFFFFF"/>
                </a:solidFill>
              </a:rPr>
              <a:t>xxxxxx</a:t>
            </a:r>
            <a:endParaRPr lang="en-US" sz="2133" dirty="0">
              <a:solidFill>
                <a:srgbClr val="FFFFFF"/>
              </a:solidFill>
            </a:endParaRPr>
          </a:p>
        </p:txBody>
      </p:sp>
      <p:sp>
        <p:nvSpPr>
          <p:cNvPr id="65" name="Oval 64"/>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6" name="Freeform 11"/>
          <p:cNvSpPr>
            <a:spLocks noEditPoints="1"/>
          </p:cNvSpPr>
          <p:nvPr/>
        </p:nvSpPr>
        <p:spPr bwMode="auto">
          <a:xfrm>
            <a:off x="8881869" y="1541593"/>
            <a:ext cx="484379" cy="529184"/>
          </a:xfrm>
          <a:custGeom>
            <a:avLst/>
            <a:gdLst>
              <a:gd name="T0" fmla="*/ 104 w 207"/>
              <a:gd name="T1" fmla="*/ 226 h 226"/>
              <a:gd name="T2" fmla="*/ 0 w 207"/>
              <a:gd name="T3" fmla="*/ 123 h 226"/>
              <a:gd name="T4" fmla="*/ 102 w 207"/>
              <a:gd name="T5" fmla="*/ 20 h 226"/>
              <a:gd name="T6" fmla="*/ 104 w 207"/>
              <a:gd name="T7" fmla="*/ 20 h 226"/>
              <a:gd name="T8" fmla="*/ 104 w 207"/>
              <a:gd name="T9" fmla="*/ 22 h 226"/>
              <a:gd name="T10" fmla="*/ 104 w 207"/>
              <a:gd name="T11" fmla="*/ 121 h 226"/>
              <a:gd name="T12" fmla="*/ 188 w 207"/>
              <a:gd name="T13" fmla="*/ 67 h 226"/>
              <a:gd name="T14" fmla="*/ 189 w 207"/>
              <a:gd name="T15" fmla="*/ 66 h 226"/>
              <a:gd name="T16" fmla="*/ 191 w 207"/>
              <a:gd name="T17" fmla="*/ 67 h 226"/>
              <a:gd name="T18" fmla="*/ 207 w 207"/>
              <a:gd name="T19" fmla="*/ 123 h 226"/>
              <a:gd name="T20" fmla="*/ 104 w 207"/>
              <a:gd name="T21" fmla="*/ 226 h 226"/>
              <a:gd name="T22" fmla="*/ 100 w 207"/>
              <a:gd name="T23" fmla="*/ 24 h 226"/>
              <a:gd name="T24" fmla="*/ 5 w 207"/>
              <a:gd name="T25" fmla="*/ 123 h 226"/>
              <a:gd name="T26" fmla="*/ 104 w 207"/>
              <a:gd name="T27" fmla="*/ 221 h 226"/>
              <a:gd name="T28" fmla="*/ 202 w 207"/>
              <a:gd name="T29" fmla="*/ 123 h 226"/>
              <a:gd name="T30" fmla="*/ 188 w 207"/>
              <a:gd name="T31" fmla="*/ 72 h 226"/>
              <a:gd name="T32" fmla="*/ 103 w 207"/>
              <a:gd name="T33" fmla="*/ 128 h 226"/>
              <a:gd name="T34" fmla="*/ 101 w 207"/>
              <a:gd name="T35" fmla="*/ 128 h 226"/>
              <a:gd name="T36" fmla="*/ 100 w 207"/>
              <a:gd name="T37" fmla="*/ 126 h 226"/>
              <a:gd name="T38" fmla="*/ 100 w 207"/>
              <a:gd name="T39" fmla="*/ 24 h 226"/>
              <a:gd name="T40" fmla="*/ 117 w 207"/>
              <a:gd name="T41" fmla="*/ 102 h 226"/>
              <a:gd name="T42" fmla="*/ 115 w 207"/>
              <a:gd name="T43" fmla="*/ 102 h 226"/>
              <a:gd name="T44" fmla="*/ 114 w 207"/>
              <a:gd name="T45" fmla="*/ 100 h 226"/>
              <a:gd name="T46" fmla="*/ 114 w 207"/>
              <a:gd name="T47" fmla="*/ 2 h 226"/>
              <a:gd name="T48" fmla="*/ 115 w 207"/>
              <a:gd name="T49" fmla="*/ 0 h 226"/>
              <a:gd name="T50" fmla="*/ 117 w 207"/>
              <a:gd name="T51" fmla="*/ 0 h 226"/>
              <a:gd name="T52" fmla="*/ 200 w 207"/>
              <a:gd name="T53" fmla="*/ 45 h 226"/>
              <a:gd name="T54" fmla="*/ 201 w 207"/>
              <a:gd name="T55" fmla="*/ 47 h 226"/>
              <a:gd name="T56" fmla="*/ 200 w 207"/>
              <a:gd name="T57" fmla="*/ 48 h 226"/>
              <a:gd name="T58" fmla="*/ 118 w 207"/>
              <a:gd name="T59" fmla="*/ 102 h 226"/>
              <a:gd name="T60" fmla="*/ 117 w 207"/>
              <a:gd name="T61" fmla="*/ 102 h 226"/>
              <a:gd name="T62" fmla="*/ 119 w 207"/>
              <a:gd name="T63" fmla="*/ 4 h 226"/>
              <a:gd name="T64" fmla="*/ 119 w 207"/>
              <a:gd name="T65" fmla="*/ 96 h 226"/>
              <a:gd name="T66" fmla="*/ 195 w 207"/>
              <a:gd name="T67" fmla="*/ 46 h 226"/>
              <a:gd name="T68" fmla="*/ 119 w 207"/>
              <a:gd name="T69"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226">
                <a:moveTo>
                  <a:pt x="104" y="226"/>
                </a:moveTo>
                <a:cubicBezTo>
                  <a:pt x="47" y="226"/>
                  <a:pt x="0" y="180"/>
                  <a:pt x="0" y="123"/>
                </a:cubicBezTo>
                <a:cubicBezTo>
                  <a:pt x="0" y="67"/>
                  <a:pt x="46" y="20"/>
                  <a:pt x="102" y="20"/>
                </a:cubicBezTo>
                <a:cubicBezTo>
                  <a:pt x="103" y="20"/>
                  <a:pt x="103" y="20"/>
                  <a:pt x="104" y="20"/>
                </a:cubicBezTo>
                <a:cubicBezTo>
                  <a:pt x="104" y="21"/>
                  <a:pt x="104" y="21"/>
                  <a:pt x="104" y="22"/>
                </a:cubicBezTo>
                <a:cubicBezTo>
                  <a:pt x="104" y="121"/>
                  <a:pt x="104" y="121"/>
                  <a:pt x="104" y="121"/>
                </a:cubicBezTo>
                <a:cubicBezTo>
                  <a:pt x="188" y="67"/>
                  <a:pt x="188" y="67"/>
                  <a:pt x="188" y="67"/>
                </a:cubicBezTo>
                <a:cubicBezTo>
                  <a:pt x="188" y="66"/>
                  <a:pt x="189" y="66"/>
                  <a:pt x="189" y="66"/>
                </a:cubicBezTo>
                <a:cubicBezTo>
                  <a:pt x="190" y="67"/>
                  <a:pt x="190" y="67"/>
                  <a:pt x="191" y="67"/>
                </a:cubicBezTo>
                <a:cubicBezTo>
                  <a:pt x="201" y="84"/>
                  <a:pt x="207" y="103"/>
                  <a:pt x="207" y="123"/>
                </a:cubicBezTo>
                <a:cubicBezTo>
                  <a:pt x="207" y="180"/>
                  <a:pt x="161" y="226"/>
                  <a:pt x="104" y="226"/>
                </a:cubicBezTo>
                <a:close/>
                <a:moveTo>
                  <a:pt x="100" y="24"/>
                </a:moveTo>
                <a:cubicBezTo>
                  <a:pt x="47" y="26"/>
                  <a:pt x="5" y="70"/>
                  <a:pt x="5" y="123"/>
                </a:cubicBezTo>
                <a:cubicBezTo>
                  <a:pt x="5" y="177"/>
                  <a:pt x="49" y="221"/>
                  <a:pt x="104" y="221"/>
                </a:cubicBezTo>
                <a:cubicBezTo>
                  <a:pt x="158" y="221"/>
                  <a:pt x="202" y="177"/>
                  <a:pt x="202" y="123"/>
                </a:cubicBezTo>
                <a:cubicBezTo>
                  <a:pt x="202" y="105"/>
                  <a:pt x="197" y="87"/>
                  <a:pt x="188" y="72"/>
                </a:cubicBezTo>
                <a:cubicBezTo>
                  <a:pt x="103" y="128"/>
                  <a:pt x="103" y="128"/>
                  <a:pt x="103" y="128"/>
                </a:cubicBezTo>
                <a:cubicBezTo>
                  <a:pt x="103" y="128"/>
                  <a:pt x="102" y="128"/>
                  <a:pt x="101" y="128"/>
                </a:cubicBezTo>
                <a:cubicBezTo>
                  <a:pt x="100" y="127"/>
                  <a:pt x="100" y="127"/>
                  <a:pt x="100" y="126"/>
                </a:cubicBezTo>
                <a:lnTo>
                  <a:pt x="100" y="24"/>
                </a:lnTo>
                <a:close/>
                <a:moveTo>
                  <a:pt x="117" y="102"/>
                </a:moveTo>
                <a:cubicBezTo>
                  <a:pt x="116" y="102"/>
                  <a:pt x="116" y="102"/>
                  <a:pt x="115" y="102"/>
                </a:cubicBezTo>
                <a:cubicBezTo>
                  <a:pt x="115" y="102"/>
                  <a:pt x="114" y="101"/>
                  <a:pt x="114" y="100"/>
                </a:cubicBezTo>
                <a:cubicBezTo>
                  <a:pt x="114" y="2"/>
                  <a:pt x="114" y="2"/>
                  <a:pt x="114" y="2"/>
                </a:cubicBezTo>
                <a:cubicBezTo>
                  <a:pt x="114" y="1"/>
                  <a:pt x="114" y="1"/>
                  <a:pt x="115" y="0"/>
                </a:cubicBezTo>
                <a:cubicBezTo>
                  <a:pt x="115" y="0"/>
                  <a:pt x="116" y="0"/>
                  <a:pt x="117" y="0"/>
                </a:cubicBezTo>
                <a:cubicBezTo>
                  <a:pt x="150" y="0"/>
                  <a:pt x="181" y="17"/>
                  <a:pt x="200" y="45"/>
                </a:cubicBezTo>
                <a:cubicBezTo>
                  <a:pt x="201" y="45"/>
                  <a:pt x="201" y="46"/>
                  <a:pt x="201" y="47"/>
                </a:cubicBezTo>
                <a:cubicBezTo>
                  <a:pt x="200" y="47"/>
                  <a:pt x="200" y="48"/>
                  <a:pt x="200" y="48"/>
                </a:cubicBezTo>
                <a:cubicBezTo>
                  <a:pt x="118" y="102"/>
                  <a:pt x="118" y="102"/>
                  <a:pt x="118" y="102"/>
                </a:cubicBezTo>
                <a:cubicBezTo>
                  <a:pt x="117" y="102"/>
                  <a:pt x="117" y="102"/>
                  <a:pt x="117" y="102"/>
                </a:cubicBezTo>
                <a:close/>
                <a:moveTo>
                  <a:pt x="119" y="4"/>
                </a:moveTo>
                <a:cubicBezTo>
                  <a:pt x="119" y="96"/>
                  <a:pt x="119" y="96"/>
                  <a:pt x="119" y="96"/>
                </a:cubicBezTo>
                <a:cubicBezTo>
                  <a:pt x="195" y="46"/>
                  <a:pt x="195" y="46"/>
                  <a:pt x="195" y="46"/>
                </a:cubicBezTo>
                <a:cubicBezTo>
                  <a:pt x="177" y="21"/>
                  <a:pt x="149" y="6"/>
                  <a:pt x="119"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Oval 66"/>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8" name="Freeform 12"/>
          <p:cNvSpPr>
            <a:spLocks noEditPoints="1"/>
          </p:cNvSpPr>
          <p:nvPr/>
        </p:nvSpPr>
        <p:spPr bwMode="auto">
          <a:xfrm>
            <a:off x="4734574" y="5743049"/>
            <a:ext cx="500725" cy="407483"/>
          </a:xfrm>
          <a:custGeom>
            <a:avLst/>
            <a:gdLst>
              <a:gd name="T0" fmla="*/ 196 w 214"/>
              <a:gd name="T1" fmla="*/ 29 h 174"/>
              <a:gd name="T2" fmla="*/ 139 w 214"/>
              <a:gd name="T3" fmla="*/ 29 h 174"/>
              <a:gd name="T4" fmla="*/ 139 w 214"/>
              <a:gd name="T5" fmla="*/ 9 h 174"/>
              <a:gd name="T6" fmla="*/ 130 w 214"/>
              <a:gd name="T7" fmla="*/ 0 h 174"/>
              <a:gd name="T8" fmla="*/ 84 w 214"/>
              <a:gd name="T9" fmla="*/ 0 h 174"/>
              <a:gd name="T10" fmla="*/ 75 w 214"/>
              <a:gd name="T11" fmla="*/ 9 h 174"/>
              <a:gd name="T12" fmla="*/ 75 w 214"/>
              <a:gd name="T13" fmla="*/ 29 h 174"/>
              <a:gd name="T14" fmla="*/ 18 w 214"/>
              <a:gd name="T15" fmla="*/ 29 h 174"/>
              <a:gd name="T16" fmla="*/ 0 w 214"/>
              <a:gd name="T17" fmla="*/ 47 h 174"/>
              <a:gd name="T18" fmla="*/ 0 w 214"/>
              <a:gd name="T19" fmla="*/ 155 h 174"/>
              <a:gd name="T20" fmla="*/ 18 w 214"/>
              <a:gd name="T21" fmla="*/ 174 h 174"/>
              <a:gd name="T22" fmla="*/ 196 w 214"/>
              <a:gd name="T23" fmla="*/ 174 h 174"/>
              <a:gd name="T24" fmla="*/ 214 w 214"/>
              <a:gd name="T25" fmla="*/ 155 h 174"/>
              <a:gd name="T26" fmla="*/ 214 w 214"/>
              <a:gd name="T27" fmla="*/ 47 h 174"/>
              <a:gd name="T28" fmla="*/ 196 w 214"/>
              <a:gd name="T29" fmla="*/ 29 h 174"/>
              <a:gd name="T30" fmla="*/ 79 w 214"/>
              <a:gd name="T31" fmla="*/ 9 h 174"/>
              <a:gd name="T32" fmla="*/ 84 w 214"/>
              <a:gd name="T33" fmla="*/ 5 h 174"/>
              <a:gd name="T34" fmla="*/ 130 w 214"/>
              <a:gd name="T35" fmla="*/ 5 h 174"/>
              <a:gd name="T36" fmla="*/ 135 w 214"/>
              <a:gd name="T37" fmla="*/ 9 h 174"/>
              <a:gd name="T38" fmla="*/ 135 w 214"/>
              <a:gd name="T39" fmla="*/ 29 h 174"/>
              <a:gd name="T40" fmla="*/ 79 w 214"/>
              <a:gd name="T41" fmla="*/ 29 h 174"/>
              <a:gd name="T42" fmla="*/ 79 w 214"/>
              <a:gd name="T43" fmla="*/ 9 h 174"/>
              <a:gd name="T44" fmla="*/ 18 w 214"/>
              <a:gd name="T45" fmla="*/ 34 h 174"/>
              <a:gd name="T46" fmla="*/ 196 w 214"/>
              <a:gd name="T47" fmla="*/ 34 h 174"/>
              <a:gd name="T48" fmla="*/ 210 w 214"/>
              <a:gd name="T49" fmla="*/ 47 h 174"/>
              <a:gd name="T50" fmla="*/ 210 w 214"/>
              <a:gd name="T51" fmla="*/ 77 h 174"/>
              <a:gd name="T52" fmla="*/ 120 w 214"/>
              <a:gd name="T53" fmla="*/ 77 h 174"/>
              <a:gd name="T54" fmla="*/ 120 w 214"/>
              <a:gd name="T55" fmla="*/ 68 h 174"/>
              <a:gd name="T56" fmla="*/ 118 w 214"/>
              <a:gd name="T57" fmla="*/ 65 h 174"/>
              <a:gd name="T58" fmla="*/ 96 w 214"/>
              <a:gd name="T59" fmla="*/ 65 h 174"/>
              <a:gd name="T60" fmla="*/ 94 w 214"/>
              <a:gd name="T61" fmla="*/ 68 h 174"/>
              <a:gd name="T62" fmla="*/ 94 w 214"/>
              <a:gd name="T63" fmla="*/ 77 h 174"/>
              <a:gd name="T64" fmla="*/ 5 w 214"/>
              <a:gd name="T65" fmla="*/ 77 h 174"/>
              <a:gd name="T66" fmla="*/ 5 w 214"/>
              <a:gd name="T67" fmla="*/ 47 h 174"/>
              <a:gd name="T68" fmla="*/ 18 w 214"/>
              <a:gd name="T69" fmla="*/ 34 h 174"/>
              <a:gd name="T70" fmla="*/ 98 w 214"/>
              <a:gd name="T71" fmla="*/ 70 h 174"/>
              <a:gd name="T72" fmla="*/ 116 w 214"/>
              <a:gd name="T73" fmla="*/ 70 h 174"/>
              <a:gd name="T74" fmla="*/ 116 w 214"/>
              <a:gd name="T75" fmla="*/ 88 h 174"/>
              <a:gd name="T76" fmla="*/ 98 w 214"/>
              <a:gd name="T77" fmla="*/ 88 h 174"/>
              <a:gd name="T78" fmla="*/ 98 w 214"/>
              <a:gd name="T79" fmla="*/ 70 h 174"/>
              <a:gd name="T80" fmla="*/ 196 w 214"/>
              <a:gd name="T81" fmla="*/ 169 h 174"/>
              <a:gd name="T82" fmla="*/ 18 w 214"/>
              <a:gd name="T83" fmla="*/ 169 h 174"/>
              <a:gd name="T84" fmla="*/ 5 w 214"/>
              <a:gd name="T85" fmla="*/ 155 h 174"/>
              <a:gd name="T86" fmla="*/ 5 w 214"/>
              <a:gd name="T87" fmla="*/ 81 h 174"/>
              <a:gd name="T88" fmla="*/ 94 w 214"/>
              <a:gd name="T89" fmla="*/ 81 h 174"/>
              <a:gd name="T90" fmla="*/ 94 w 214"/>
              <a:gd name="T91" fmla="*/ 90 h 174"/>
              <a:gd name="T92" fmla="*/ 96 w 214"/>
              <a:gd name="T93" fmla="*/ 93 h 174"/>
              <a:gd name="T94" fmla="*/ 118 w 214"/>
              <a:gd name="T95" fmla="*/ 93 h 174"/>
              <a:gd name="T96" fmla="*/ 120 w 214"/>
              <a:gd name="T97" fmla="*/ 90 h 174"/>
              <a:gd name="T98" fmla="*/ 120 w 214"/>
              <a:gd name="T99" fmla="*/ 81 h 174"/>
              <a:gd name="T100" fmla="*/ 210 w 214"/>
              <a:gd name="T101" fmla="*/ 81 h 174"/>
              <a:gd name="T102" fmla="*/ 210 w 214"/>
              <a:gd name="T103" fmla="*/ 155 h 174"/>
              <a:gd name="T104" fmla="*/ 196 w 214"/>
              <a:gd name="T105" fmla="*/ 16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74">
                <a:moveTo>
                  <a:pt x="196" y="29"/>
                </a:moveTo>
                <a:cubicBezTo>
                  <a:pt x="139" y="29"/>
                  <a:pt x="139" y="29"/>
                  <a:pt x="139" y="29"/>
                </a:cubicBezTo>
                <a:cubicBezTo>
                  <a:pt x="139" y="9"/>
                  <a:pt x="139" y="9"/>
                  <a:pt x="139" y="9"/>
                </a:cubicBezTo>
                <a:cubicBezTo>
                  <a:pt x="139" y="4"/>
                  <a:pt x="135" y="0"/>
                  <a:pt x="130" y="0"/>
                </a:cubicBezTo>
                <a:cubicBezTo>
                  <a:pt x="84" y="0"/>
                  <a:pt x="84" y="0"/>
                  <a:pt x="84" y="0"/>
                </a:cubicBezTo>
                <a:cubicBezTo>
                  <a:pt x="79" y="0"/>
                  <a:pt x="75" y="4"/>
                  <a:pt x="75" y="9"/>
                </a:cubicBezTo>
                <a:cubicBezTo>
                  <a:pt x="75" y="29"/>
                  <a:pt x="75" y="29"/>
                  <a:pt x="75" y="29"/>
                </a:cubicBezTo>
                <a:cubicBezTo>
                  <a:pt x="18" y="29"/>
                  <a:pt x="18" y="29"/>
                  <a:pt x="18" y="29"/>
                </a:cubicBezTo>
                <a:cubicBezTo>
                  <a:pt x="8" y="29"/>
                  <a:pt x="0" y="37"/>
                  <a:pt x="0" y="47"/>
                </a:cubicBezTo>
                <a:cubicBezTo>
                  <a:pt x="0" y="155"/>
                  <a:pt x="0" y="155"/>
                  <a:pt x="0" y="155"/>
                </a:cubicBezTo>
                <a:cubicBezTo>
                  <a:pt x="0" y="166"/>
                  <a:pt x="8" y="174"/>
                  <a:pt x="18" y="174"/>
                </a:cubicBezTo>
                <a:cubicBezTo>
                  <a:pt x="196" y="174"/>
                  <a:pt x="196" y="174"/>
                  <a:pt x="196" y="174"/>
                </a:cubicBezTo>
                <a:cubicBezTo>
                  <a:pt x="206" y="174"/>
                  <a:pt x="214" y="166"/>
                  <a:pt x="214" y="155"/>
                </a:cubicBezTo>
                <a:cubicBezTo>
                  <a:pt x="214" y="47"/>
                  <a:pt x="214" y="47"/>
                  <a:pt x="214" y="47"/>
                </a:cubicBezTo>
                <a:cubicBezTo>
                  <a:pt x="214" y="37"/>
                  <a:pt x="206" y="29"/>
                  <a:pt x="196" y="29"/>
                </a:cubicBezTo>
                <a:close/>
                <a:moveTo>
                  <a:pt x="79" y="9"/>
                </a:moveTo>
                <a:cubicBezTo>
                  <a:pt x="79" y="7"/>
                  <a:pt x="82" y="5"/>
                  <a:pt x="84" y="5"/>
                </a:cubicBezTo>
                <a:cubicBezTo>
                  <a:pt x="130" y="5"/>
                  <a:pt x="130" y="5"/>
                  <a:pt x="130" y="5"/>
                </a:cubicBezTo>
                <a:cubicBezTo>
                  <a:pt x="133" y="5"/>
                  <a:pt x="135" y="7"/>
                  <a:pt x="135" y="9"/>
                </a:cubicBezTo>
                <a:cubicBezTo>
                  <a:pt x="135" y="29"/>
                  <a:pt x="135" y="29"/>
                  <a:pt x="135" y="29"/>
                </a:cubicBezTo>
                <a:cubicBezTo>
                  <a:pt x="79" y="29"/>
                  <a:pt x="79" y="29"/>
                  <a:pt x="79" y="29"/>
                </a:cubicBezTo>
                <a:lnTo>
                  <a:pt x="79" y="9"/>
                </a:lnTo>
                <a:close/>
                <a:moveTo>
                  <a:pt x="18" y="34"/>
                </a:moveTo>
                <a:cubicBezTo>
                  <a:pt x="196" y="34"/>
                  <a:pt x="196" y="34"/>
                  <a:pt x="196" y="34"/>
                </a:cubicBezTo>
                <a:cubicBezTo>
                  <a:pt x="203" y="34"/>
                  <a:pt x="210" y="40"/>
                  <a:pt x="210" y="47"/>
                </a:cubicBezTo>
                <a:cubicBezTo>
                  <a:pt x="210" y="77"/>
                  <a:pt x="210" y="77"/>
                  <a:pt x="210" y="77"/>
                </a:cubicBezTo>
                <a:cubicBezTo>
                  <a:pt x="120" y="77"/>
                  <a:pt x="120" y="77"/>
                  <a:pt x="120" y="77"/>
                </a:cubicBezTo>
                <a:cubicBezTo>
                  <a:pt x="120" y="68"/>
                  <a:pt x="120" y="68"/>
                  <a:pt x="120" y="68"/>
                </a:cubicBezTo>
                <a:cubicBezTo>
                  <a:pt x="120" y="66"/>
                  <a:pt x="119" y="65"/>
                  <a:pt x="118" y="65"/>
                </a:cubicBezTo>
                <a:cubicBezTo>
                  <a:pt x="96" y="65"/>
                  <a:pt x="96" y="65"/>
                  <a:pt x="96" y="65"/>
                </a:cubicBezTo>
                <a:cubicBezTo>
                  <a:pt x="95" y="65"/>
                  <a:pt x="94" y="66"/>
                  <a:pt x="94" y="68"/>
                </a:cubicBezTo>
                <a:cubicBezTo>
                  <a:pt x="94" y="77"/>
                  <a:pt x="94" y="77"/>
                  <a:pt x="94" y="77"/>
                </a:cubicBezTo>
                <a:cubicBezTo>
                  <a:pt x="5" y="77"/>
                  <a:pt x="5" y="77"/>
                  <a:pt x="5" y="77"/>
                </a:cubicBezTo>
                <a:cubicBezTo>
                  <a:pt x="5" y="47"/>
                  <a:pt x="5" y="47"/>
                  <a:pt x="5" y="47"/>
                </a:cubicBezTo>
                <a:cubicBezTo>
                  <a:pt x="5" y="40"/>
                  <a:pt x="11" y="34"/>
                  <a:pt x="18" y="34"/>
                </a:cubicBezTo>
                <a:close/>
                <a:moveTo>
                  <a:pt x="98" y="70"/>
                </a:moveTo>
                <a:cubicBezTo>
                  <a:pt x="116" y="70"/>
                  <a:pt x="116" y="70"/>
                  <a:pt x="116" y="70"/>
                </a:cubicBezTo>
                <a:cubicBezTo>
                  <a:pt x="116" y="88"/>
                  <a:pt x="116" y="88"/>
                  <a:pt x="116" y="88"/>
                </a:cubicBezTo>
                <a:cubicBezTo>
                  <a:pt x="98" y="88"/>
                  <a:pt x="98" y="88"/>
                  <a:pt x="98" y="88"/>
                </a:cubicBezTo>
                <a:lnTo>
                  <a:pt x="98" y="70"/>
                </a:lnTo>
                <a:close/>
                <a:moveTo>
                  <a:pt x="196" y="169"/>
                </a:moveTo>
                <a:cubicBezTo>
                  <a:pt x="18" y="169"/>
                  <a:pt x="18" y="169"/>
                  <a:pt x="18" y="169"/>
                </a:cubicBezTo>
                <a:cubicBezTo>
                  <a:pt x="11" y="169"/>
                  <a:pt x="5" y="163"/>
                  <a:pt x="5" y="155"/>
                </a:cubicBezTo>
                <a:cubicBezTo>
                  <a:pt x="5" y="81"/>
                  <a:pt x="5" y="81"/>
                  <a:pt x="5" y="81"/>
                </a:cubicBezTo>
                <a:cubicBezTo>
                  <a:pt x="94" y="81"/>
                  <a:pt x="94" y="81"/>
                  <a:pt x="94" y="81"/>
                </a:cubicBezTo>
                <a:cubicBezTo>
                  <a:pt x="94" y="90"/>
                  <a:pt x="94" y="90"/>
                  <a:pt x="94" y="90"/>
                </a:cubicBezTo>
                <a:cubicBezTo>
                  <a:pt x="94" y="92"/>
                  <a:pt x="95" y="93"/>
                  <a:pt x="96" y="93"/>
                </a:cubicBezTo>
                <a:cubicBezTo>
                  <a:pt x="118" y="93"/>
                  <a:pt x="118" y="93"/>
                  <a:pt x="118" y="93"/>
                </a:cubicBezTo>
                <a:cubicBezTo>
                  <a:pt x="119" y="93"/>
                  <a:pt x="120" y="92"/>
                  <a:pt x="120" y="90"/>
                </a:cubicBezTo>
                <a:cubicBezTo>
                  <a:pt x="120" y="81"/>
                  <a:pt x="120" y="81"/>
                  <a:pt x="120" y="81"/>
                </a:cubicBezTo>
                <a:cubicBezTo>
                  <a:pt x="210" y="81"/>
                  <a:pt x="210" y="81"/>
                  <a:pt x="210" y="81"/>
                </a:cubicBezTo>
                <a:cubicBezTo>
                  <a:pt x="210" y="155"/>
                  <a:pt x="210" y="155"/>
                  <a:pt x="210" y="155"/>
                </a:cubicBezTo>
                <a:cubicBezTo>
                  <a:pt x="210" y="163"/>
                  <a:pt x="203" y="169"/>
                  <a:pt x="196" y="1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Oval 68"/>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70" name="Group 69"/>
          <p:cNvGrpSpPr/>
          <p:nvPr/>
        </p:nvGrpSpPr>
        <p:grpSpPr>
          <a:xfrm>
            <a:off x="5929965" y="1160767"/>
            <a:ext cx="526761" cy="435336"/>
            <a:chOff x="9566275" y="1127125"/>
            <a:chExt cx="1381125" cy="1141413"/>
          </a:xfrm>
        </p:grpSpPr>
        <p:sp>
          <p:nvSpPr>
            <p:cNvPr id="71" name="Freeform 13"/>
            <p:cNvSpPr>
              <a:spLocks noEditPoints="1"/>
            </p:cNvSpPr>
            <p:nvPr/>
          </p:nvSpPr>
          <p:spPr bwMode="auto">
            <a:xfrm>
              <a:off x="10118725" y="1722438"/>
              <a:ext cx="404812" cy="460375"/>
            </a:xfrm>
            <a:custGeom>
              <a:avLst/>
              <a:gdLst>
                <a:gd name="T0" fmla="*/ 33 w 66"/>
                <a:gd name="T1" fmla="*/ 75 h 75"/>
                <a:gd name="T2" fmla="*/ 66 w 66"/>
                <a:gd name="T3" fmla="*/ 37 h 75"/>
                <a:gd name="T4" fmla="*/ 33 w 66"/>
                <a:gd name="T5" fmla="*/ 0 h 75"/>
                <a:gd name="T6" fmla="*/ 0 w 66"/>
                <a:gd name="T7" fmla="*/ 37 h 75"/>
                <a:gd name="T8" fmla="*/ 33 w 66"/>
                <a:gd name="T9" fmla="*/ 75 h 75"/>
                <a:gd name="T10" fmla="*/ 33 w 66"/>
                <a:gd name="T11" fmla="*/ 4 h 75"/>
                <a:gd name="T12" fmla="*/ 61 w 66"/>
                <a:gd name="T13" fmla="*/ 37 h 75"/>
                <a:gd name="T14" fmla="*/ 33 w 66"/>
                <a:gd name="T15" fmla="*/ 70 h 75"/>
                <a:gd name="T16" fmla="*/ 5 w 66"/>
                <a:gd name="T17" fmla="*/ 37 h 75"/>
                <a:gd name="T18" fmla="*/ 33 w 66"/>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75">
                  <a:moveTo>
                    <a:pt x="33" y="75"/>
                  </a:moveTo>
                  <a:cubicBezTo>
                    <a:pt x="51" y="75"/>
                    <a:pt x="66" y="58"/>
                    <a:pt x="66" y="37"/>
                  </a:cubicBezTo>
                  <a:cubicBezTo>
                    <a:pt x="66" y="17"/>
                    <a:pt x="51" y="0"/>
                    <a:pt x="33" y="0"/>
                  </a:cubicBezTo>
                  <a:cubicBezTo>
                    <a:pt x="15" y="0"/>
                    <a:pt x="0" y="17"/>
                    <a:pt x="0" y="37"/>
                  </a:cubicBezTo>
                  <a:cubicBezTo>
                    <a:pt x="0" y="58"/>
                    <a:pt x="15" y="75"/>
                    <a:pt x="33" y="75"/>
                  </a:cubicBezTo>
                  <a:close/>
                  <a:moveTo>
                    <a:pt x="33" y="4"/>
                  </a:moveTo>
                  <a:cubicBezTo>
                    <a:pt x="48" y="4"/>
                    <a:pt x="61" y="19"/>
                    <a:pt x="61" y="37"/>
                  </a:cubicBezTo>
                  <a:cubicBezTo>
                    <a:pt x="61" y="55"/>
                    <a:pt x="48" y="70"/>
                    <a:pt x="33" y="70"/>
                  </a:cubicBezTo>
                  <a:cubicBezTo>
                    <a:pt x="18" y="70"/>
                    <a:pt x="5" y="55"/>
                    <a:pt x="5" y="37"/>
                  </a:cubicBezTo>
                  <a:cubicBezTo>
                    <a:pt x="5" y="19"/>
                    <a:pt x="18" y="4"/>
                    <a:pt x="3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14"/>
            <p:cNvSpPr>
              <a:spLocks noEditPoints="1"/>
            </p:cNvSpPr>
            <p:nvPr/>
          </p:nvSpPr>
          <p:spPr bwMode="auto">
            <a:xfrm>
              <a:off x="10621963"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15"/>
            <p:cNvSpPr>
              <a:spLocks noEditPoints="1"/>
            </p:cNvSpPr>
            <p:nvPr/>
          </p:nvSpPr>
          <p:spPr bwMode="auto">
            <a:xfrm>
              <a:off x="9861550"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16"/>
            <p:cNvSpPr>
              <a:spLocks noEditPoints="1"/>
            </p:cNvSpPr>
            <p:nvPr/>
          </p:nvSpPr>
          <p:spPr bwMode="auto">
            <a:xfrm>
              <a:off x="9566275" y="1127125"/>
              <a:ext cx="1381125" cy="1141413"/>
            </a:xfrm>
            <a:custGeom>
              <a:avLst/>
              <a:gdLst>
                <a:gd name="T0" fmla="*/ 220 w 225"/>
                <a:gd name="T1" fmla="*/ 83 h 186"/>
                <a:gd name="T2" fmla="*/ 205 w 225"/>
                <a:gd name="T3" fmla="*/ 31 h 186"/>
                <a:gd name="T4" fmla="*/ 196 w 225"/>
                <a:gd name="T5" fmla="*/ 2 h 186"/>
                <a:gd name="T6" fmla="*/ 193 w 225"/>
                <a:gd name="T7" fmla="*/ 0 h 186"/>
                <a:gd name="T8" fmla="*/ 164 w 225"/>
                <a:gd name="T9" fmla="*/ 9 h 186"/>
                <a:gd name="T10" fmla="*/ 31 w 225"/>
                <a:gd name="T11" fmla="*/ 48 h 186"/>
                <a:gd name="T12" fmla="*/ 31 w 225"/>
                <a:gd name="T13" fmla="*/ 48 h 186"/>
                <a:gd name="T14" fmla="*/ 1 w 225"/>
                <a:gd name="T15" fmla="*/ 59 h 186"/>
                <a:gd name="T16" fmla="*/ 22 w 225"/>
                <a:gd name="T17" fmla="*/ 183 h 186"/>
                <a:gd name="T18" fmla="*/ 223 w 225"/>
                <a:gd name="T19" fmla="*/ 186 h 186"/>
                <a:gd name="T20" fmla="*/ 225 w 225"/>
                <a:gd name="T21" fmla="*/ 85 h 186"/>
                <a:gd name="T22" fmla="*/ 22 w 225"/>
                <a:gd name="T23" fmla="*/ 115 h 186"/>
                <a:gd name="T24" fmla="*/ 22 w 225"/>
                <a:gd name="T25" fmla="*/ 85 h 186"/>
                <a:gd name="T26" fmla="*/ 22 w 225"/>
                <a:gd name="T27" fmla="*/ 115 h 186"/>
                <a:gd name="T28" fmla="*/ 57 w 225"/>
                <a:gd name="T29" fmla="*/ 88 h 186"/>
                <a:gd name="T30" fmla="*/ 221 w 225"/>
                <a:gd name="T31" fmla="*/ 118 h 186"/>
                <a:gd name="T32" fmla="*/ 198 w 225"/>
                <a:gd name="T33" fmla="*/ 181 h 186"/>
                <a:gd name="T34" fmla="*/ 26 w 225"/>
                <a:gd name="T35" fmla="*/ 158 h 186"/>
                <a:gd name="T36" fmla="*/ 26 w 225"/>
                <a:gd name="T37" fmla="*/ 113 h 186"/>
                <a:gd name="T38" fmla="*/ 52 w 225"/>
                <a:gd name="T39" fmla="*/ 88 h 186"/>
                <a:gd name="T40" fmla="*/ 102 w 225"/>
                <a:gd name="T41" fmla="*/ 46 h 186"/>
                <a:gd name="T42" fmla="*/ 140 w 225"/>
                <a:gd name="T43" fmla="*/ 83 h 186"/>
                <a:gd name="T44" fmla="*/ 102 w 225"/>
                <a:gd name="T45" fmla="*/ 46 h 186"/>
                <a:gd name="T46" fmla="*/ 195 w 225"/>
                <a:gd name="T47" fmla="*/ 88 h 186"/>
                <a:gd name="T48" fmla="*/ 218 w 225"/>
                <a:gd name="T49" fmla="*/ 88 h 186"/>
                <a:gd name="T50" fmla="*/ 221 w 225"/>
                <a:gd name="T51" fmla="*/ 113 h 186"/>
                <a:gd name="T52" fmla="*/ 143 w 225"/>
                <a:gd name="T53" fmla="*/ 68 h 186"/>
                <a:gd name="T54" fmla="*/ 79 w 225"/>
                <a:gd name="T55" fmla="*/ 83 h 186"/>
                <a:gd name="T56" fmla="*/ 35 w 225"/>
                <a:gd name="T57" fmla="*/ 51 h 186"/>
                <a:gd name="T58" fmla="*/ 178 w 225"/>
                <a:gd name="T59" fmla="*/ 31 h 186"/>
                <a:gd name="T60" fmla="*/ 201 w 225"/>
                <a:gd name="T61" fmla="*/ 34 h 186"/>
                <a:gd name="T62" fmla="*/ 144 w 225"/>
                <a:gd name="T63" fmla="*/ 83 h 186"/>
                <a:gd name="T64" fmla="*/ 180 w 225"/>
                <a:gd name="T65" fmla="*/ 27 h 186"/>
                <a:gd name="T66" fmla="*/ 192 w 225"/>
                <a:gd name="T67" fmla="*/ 5 h 186"/>
                <a:gd name="T68" fmla="*/ 30 w 225"/>
                <a:gd name="T69" fmla="*/ 53 h 186"/>
                <a:gd name="T70" fmla="*/ 6 w 225"/>
                <a:gd name="T71" fmla="*/ 60 h 186"/>
                <a:gd name="T72" fmla="*/ 26 w 225"/>
                <a:gd name="T73" fmla="*/ 163 h 186"/>
                <a:gd name="T74" fmla="*/ 26 w 225"/>
                <a:gd name="T75" fmla="*/ 181 h 186"/>
                <a:gd name="T76" fmla="*/ 203 w 225"/>
                <a:gd name="T77" fmla="*/ 181 h 186"/>
                <a:gd name="T78" fmla="*/ 221 w 225"/>
                <a:gd name="T79"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6">
                  <a:moveTo>
                    <a:pt x="223" y="83"/>
                  </a:moveTo>
                  <a:cubicBezTo>
                    <a:pt x="220" y="83"/>
                    <a:pt x="220" y="83"/>
                    <a:pt x="220" y="83"/>
                  </a:cubicBezTo>
                  <a:cubicBezTo>
                    <a:pt x="205" y="31"/>
                    <a:pt x="205" y="31"/>
                    <a:pt x="205" y="31"/>
                  </a:cubicBezTo>
                  <a:cubicBezTo>
                    <a:pt x="205" y="31"/>
                    <a:pt x="205" y="31"/>
                    <a:pt x="205" y="31"/>
                  </a:cubicBezTo>
                  <a:cubicBezTo>
                    <a:pt x="205" y="31"/>
                    <a:pt x="205" y="31"/>
                    <a:pt x="205" y="31"/>
                  </a:cubicBezTo>
                  <a:cubicBezTo>
                    <a:pt x="196" y="2"/>
                    <a:pt x="196" y="2"/>
                    <a:pt x="196" y="2"/>
                  </a:cubicBezTo>
                  <a:cubicBezTo>
                    <a:pt x="196" y="1"/>
                    <a:pt x="196" y="1"/>
                    <a:pt x="195" y="0"/>
                  </a:cubicBezTo>
                  <a:cubicBezTo>
                    <a:pt x="194" y="0"/>
                    <a:pt x="194" y="0"/>
                    <a:pt x="193" y="0"/>
                  </a:cubicBezTo>
                  <a:cubicBezTo>
                    <a:pt x="164" y="9"/>
                    <a:pt x="164" y="9"/>
                    <a:pt x="164" y="9"/>
                  </a:cubicBezTo>
                  <a:cubicBezTo>
                    <a:pt x="164" y="9"/>
                    <a:pt x="164" y="9"/>
                    <a:pt x="164" y="9"/>
                  </a:cubicBezTo>
                  <a:cubicBezTo>
                    <a:pt x="164" y="9"/>
                    <a:pt x="164" y="9"/>
                    <a:pt x="164" y="9"/>
                  </a:cubicBezTo>
                  <a:cubicBezTo>
                    <a:pt x="31" y="48"/>
                    <a:pt x="31" y="48"/>
                    <a:pt x="31" y="48"/>
                  </a:cubicBezTo>
                  <a:cubicBezTo>
                    <a:pt x="31" y="48"/>
                    <a:pt x="31" y="48"/>
                    <a:pt x="31" y="48"/>
                  </a:cubicBezTo>
                  <a:cubicBezTo>
                    <a:pt x="31" y="48"/>
                    <a:pt x="31" y="48"/>
                    <a:pt x="31" y="48"/>
                  </a:cubicBezTo>
                  <a:cubicBezTo>
                    <a:pt x="2" y="56"/>
                    <a:pt x="2" y="56"/>
                    <a:pt x="2" y="56"/>
                  </a:cubicBezTo>
                  <a:cubicBezTo>
                    <a:pt x="1" y="56"/>
                    <a:pt x="0" y="58"/>
                    <a:pt x="1" y="59"/>
                  </a:cubicBezTo>
                  <a:cubicBezTo>
                    <a:pt x="22" y="131"/>
                    <a:pt x="22" y="131"/>
                    <a:pt x="22" y="131"/>
                  </a:cubicBezTo>
                  <a:cubicBezTo>
                    <a:pt x="22" y="183"/>
                    <a:pt x="22" y="183"/>
                    <a:pt x="22" y="183"/>
                  </a:cubicBezTo>
                  <a:cubicBezTo>
                    <a:pt x="22" y="185"/>
                    <a:pt x="23" y="186"/>
                    <a:pt x="24" y="186"/>
                  </a:cubicBezTo>
                  <a:cubicBezTo>
                    <a:pt x="223" y="186"/>
                    <a:pt x="223" y="186"/>
                    <a:pt x="223" y="186"/>
                  </a:cubicBezTo>
                  <a:cubicBezTo>
                    <a:pt x="224" y="186"/>
                    <a:pt x="225" y="185"/>
                    <a:pt x="225" y="183"/>
                  </a:cubicBezTo>
                  <a:cubicBezTo>
                    <a:pt x="225" y="85"/>
                    <a:pt x="225" y="85"/>
                    <a:pt x="225" y="85"/>
                  </a:cubicBezTo>
                  <a:cubicBezTo>
                    <a:pt x="225" y="84"/>
                    <a:pt x="224" y="83"/>
                    <a:pt x="223" y="83"/>
                  </a:cubicBezTo>
                  <a:close/>
                  <a:moveTo>
                    <a:pt x="22" y="115"/>
                  </a:moveTo>
                  <a:cubicBezTo>
                    <a:pt x="14" y="89"/>
                    <a:pt x="14" y="89"/>
                    <a:pt x="14" y="89"/>
                  </a:cubicBezTo>
                  <a:cubicBezTo>
                    <a:pt x="17" y="88"/>
                    <a:pt x="19" y="86"/>
                    <a:pt x="22" y="85"/>
                  </a:cubicBezTo>
                  <a:cubicBezTo>
                    <a:pt x="22" y="85"/>
                    <a:pt x="22" y="85"/>
                    <a:pt x="22" y="85"/>
                  </a:cubicBezTo>
                  <a:lnTo>
                    <a:pt x="22" y="115"/>
                  </a:lnTo>
                  <a:close/>
                  <a:moveTo>
                    <a:pt x="26" y="118"/>
                  </a:moveTo>
                  <a:cubicBezTo>
                    <a:pt x="42" y="117"/>
                    <a:pt x="55" y="104"/>
                    <a:pt x="57" y="88"/>
                  </a:cubicBezTo>
                  <a:cubicBezTo>
                    <a:pt x="191" y="88"/>
                    <a:pt x="191" y="88"/>
                    <a:pt x="191" y="88"/>
                  </a:cubicBezTo>
                  <a:cubicBezTo>
                    <a:pt x="192" y="104"/>
                    <a:pt x="205" y="117"/>
                    <a:pt x="221" y="118"/>
                  </a:cubicBezTo>
                  <a:cubicBezTo>
                    <a:pt x="221" y="158"/>
                    <a:pt x="221" y="158"/>
                    <a:pt x="221" y="158"/>
                  </a:cubicBezTo>
                  <a:cubicBezTo>
                    <a:pt x="209" y="159"/>
                    <a:pt x="199" y="169"/>
                    <a:pt x="198" y="181"/>
                  </a:cubicBezTo>
                  <a:cubicBezTo>
                    <a:pt x="49" y="181"/>
                    <a:pt x="49" y="181"/>
                    <a:pt x="49" y="181"/>
                  </a:cubicBezTo>
                  <a:cubicBezTo>
                    <a:pt x="48" y="169"/>
                    <a:pt x="38" y="159"/>
                    <a:pt x="26" y="158"/>
                  </a:cubicBezTo>
                  <a:lnTo>
                    <a:pt x="26" y="118"/>
                  </a:lnTo>
                  <a:close/>
                  <a:moveTo>
                    <a:pt x="26" y="113"/>
                  </a:moveTo>
                  <a:cubicBezTo>
                    <a:pt x="26" y="88"/>
                    <a:pt x="26" y="88"/>
                    <a:pt x="26" y="88"/>
                  </a:cubicBezTo>
                  <a:cubicBezTo>
                    <a:pt x="52" y="88"/>
                    <a:pt x="52" y="88"/>
                    <a:pt x="52" y="88"/>
                  </a:cubicBezTo>
                  <a:cubicBezTo>
                    <a:pt x="51" y="101"/>
                    <a:pt x="40" y="112"/>
                    <a:pt x="26" y="113"/>
                  </a:cubicBezTo>
                  <a:close/>
                  <a:moveTo>
                    <a:pt x="102" y="46"/>
                  </a:moveTo>
                  <a:cubicBezTo>
                    <a:pt x="117" y="42"/>
                    <a:pt x="133" y="52"/>
                    <a:pt x="138" y="70"/>
                  </a:cubicBezTo>
                  <a:cubicBezTo>
                    <a:pt x="140" y="74"/>
                    <a:pt x="140" y="79"/>
                    <a:pt x="140" y="83"/>
                  </a:cubicBezTo>
                  <a:cubicBezTo>
                    <a:pt x="84" y="83"/>
                    <a:pt x="84" y="83"/>
                    <a:pt x="84" y="83"/>
                  </a:cubicBezTo>
                  <a:cubicBezTo>
                    <a:pt x="80" y="66"/>
                    <a:pt x="88" y="50"/>
                    <a:pt x="102" y="46"/>
                  </a:cubicBezTo>
                  <a:close/>
                  <a:moveTo>
                    <a:pt x="221" y="113"/>
                  </a:moveTo>
                  <a:cubicBezTo>
                    <a:pt x="207" y="112"/>
                    <a:pt x="196" y="101"/>
                    <a:pt x="195" y="88"/>
                  </a:cubicBezTo>
                  <a:cubicBezTo>
                    <a:pt x="218" y="88"/>
                    <a:pt x="218" y="88"/>
                    <a:pt x="218" y="88"/>
                  </a:cubicBezTo>
                  <a:cubicBezTo>
                    <a:pt x="218" y="88"/>
                    <a:pt x="218" y="88"/>
                    <a:pt x="218" y="88"/>
                  </a:cubicBezTo>
                  <a:cubicBezTo>
                    <a:pt x="221" y="88"/>
                    <a:pt x="221" y="88"/>
                    <a:pt x="221" y="88"/>
                  </a:cubicBezTo>
                  <a:lnTo>
                    <a:pt x="221" y="113"/>
                  </a:lnTo>
                  <a:close/>
                  <a:moveTo>
                    <a:pt x="144" y="83"/>
                  </a:moveTo>
                  <a:cubicBezTo>
                    <a:pt x="145" y="78"/>
                    <a:pt x="144" y="73"/>
                    <a:pt x="143" y="68"/>
                  </a:cubicBezTo>
                  <a:cubicBezTo>
                    <a:pt x="137" y="49"/>
                    <a:pt x="118" y="36"/>
                    <a:pt x="101" y="42"/>
                  </a:cubicBezTo>
                  <a:cubicBezTo>
                    <a:pt x="85" y="46"/>
                    <a:pt x="76" y="64"/>
                    <a:pt x="79" y="83"/>
                  </a:cubicBezTo>
                  <a:cubicBezTo>
                    <a:pt x="24" y="83"/>
                    <a:pt x="24" y="83"/>
                    <a:pt x="24" y="83"/>
                  </a:cubicBezTo>
                  <a:cubicBezTo>
                    <a:pt x="33" y="75"/>
                    <a:pt x="37" y="63"/>
                    <a:pt x="35" y="51"/>
                  </a:cubicBezTo>
                  <a:cubicBezTo>
                    <a:pt x="163" y="14"/>
                    <a:pt x="163" y="14"/>
                    <a:pt x="163" y="14"/>
                  </a:cubicBezTo>
                  <a:cubicBezTo>
                    <a:pt x="166" y="21"/>
                    <a:pt x="171" y="27"/>
                    <a:pt x="178" y="31"/>
                  </a:cubicBezTo>
                  <a:cubicBezTo>
                    <a:pt x="183" y="34"/>
                    <a:pt x="188" y="35"/>
                    <a:pt x="194" y="35"/>
                  </a:cubicBezTo>
                  <a:cubicBezTo>
                    <a:pt x="196" y="35"/>
                    <a:pt x="198" y="35"/>
                    <a:pt x="201" y="34"/>
                  </a:cubicBezTo>
                  <a:cubicBezTo>
                    <a:pt x="215" y="83"/>
                    <a:pt x="215" y="83"/>
                    <a:pt x="215" y="83"/>
                  </a:cubicBezTo>
                  <a:lnTo>
                    <a:pt x="144" y="83"/>
                  </a:lnTo>
                  <a:close/>
                  <a:moveTo>
                    <a:pt x="199" y="30"/>
                  </a:moveTo>
                  <a:cubicBezTo>
                    <a:pt x="193" y="31"/>
                    <a:pt x="186" y="30"/>
                    <a:pt x="180" y="27"/>
                  </a:cubicBezTo>
                  <a:cubicBezTo>
                    <a:pt x="175" y="24"/>
                    <a:pt x="170" y="19"/>
                    <a:pt x="168" y="12"/>
                  </a:cubicBezTo>
                  <a:cubicBezTo>
                    <a:pt x="192" y="5"/>
                    <a:pt x="192" y="5"/>
                    <a:pt x="192" y="5"/>
                  </a:cubicBezTo>
                  <a:lnTo>
                    <a:pt x="199" y="30"/>
                  </a:lnTo>
                  <a:close/>
                  <a:moveTo>
                    <a:pt x="30" y="53"/>
                  </a:moveTo>
                  <a:cubicBezTo>
                    <a:pt x="33" y="66"/>
                    <a:pt x="26" y="79"/>
                    <a:pt x="13" y="84"/>
                  </a:cubicBezTo>
                  <a:cubicBezTo>
                    <a:pt x="6" y="60"/>
                    <a:pt x="6" y="60"/>
                    <a:pt x="6" y="60"/>
                  </a:cubicBezTo>
                  <a:lnTo>
                    <a:pt x="30" y="53"/>
                  </a:lnTo>
                  <a:close/>
                  <a:moveTo>
                    <a:pt x="26" y="163"/>
                  </a:moveTo>
                  <a:cubicBezTo>
                    <a:pt x="36" y="164"/>
                    <a:pt x="43" y="172"/>
                    <a:pt x="44" y="181"/>
                  </a:cubicBezTo>
                  <a:cubicBezTo>
                    <a:pt x="26" y="181"/>
                    <a:pt x="26" y="181"/>
                    <a:pt x="26" y="181"/>
                  </a:cubicBezTo>
                  <a:lnTo>
                    <a:pt x="26" y="163"/>
                  </a:lnTo>
                  <a:close/>
                  <a:moveTo>
                    <a:pt x="203" y="181"/>
                  </a:moveTo>
                  <a:cubicBezTo>
                    <a:pt x="204" y="172"/>
                    <a:pt x="211" y="164"/>
                    <a:pt x="221" y="163"/>
                  </a:cubicBezTo>
                  <a:cubicBezTo>
                    <a:pt x="221" y="181"/>
                    <a:pt x="221" y="181"/>
                    <a:pt x="221" y="181"/>
                  </a:cubicBezTo>
                  <a:lnTo>
                    <a:pt x="203" y="18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17"/>
            <p:cNvSpPr>
              <a:spLocks noEditPoints="1"/>
            </p:cNvSpPr>
            <p:nvPr/>
          </p:nvSpPr>
          <p:spPr bwMode="auto">
            <a:xfrm>
              <a:off x="10529888" y="1416050"/>
              <a:ext cx="190500" cy="171450"/>
            </a:xfrm>
            <a:custGeom>
              <a:avLst/>
              <a:gdLst>
                <a:gd name="T0" fmla="*/ 15 w 31"/>
                <a:gd name="T1" fmla="*/ 0 h 28"/>
                <a:gd name="T2" fmla="*/ 11 w 31"/>
                <a:gd name="T3" fmla="*/ 1 h 28"/>
                <a:gd name="T4" fmla="*/ 3 w 31"/>
                <a:gd name="T5" fmla="*/ 7 h 28"/>
                <a:gd name="T6" fmla="*/ 1 w 31"/>
                <a:gd name="T7" fmla="*/ 18 h 28"/>
                <a:gd name="T8" fmla="*/ 15 w 31"/>
                <a:gd name="T9" fmla="*/ 28 h 28"/>
                <a:gd name="T10" fmla="*/ 19 w 31"/>
                <a:gd name="T11" fmla="*/ 28 h 28"/>
                <a:gd name="T12" fmla="*/ 28 w 31"/>
                <a:gd name="T13" fmla="*/ 10 h 28"/>
                <a:gd name="T14" fmla="*/ 15 w 31"/>
                <a:gd name="T15" fmla="*/ 0 h 28"/>
                <a:gd name="T16" fmla="*/ 18 w 31"/>
                <a:gd name="T17" fmla="*/ 23 h 28"/>
                <a:gd name="T18" fmla="*/ 15 w 31"/>
                <a:gd name="T19" fmla="*/ 23 h 28"/>
                <a:gd name="T20" fmla="*/ 6 w 31"/>
                <a:gd name="T21" fmla="*/ 17 h 28"/>
                <a:gd name="T22" fmla="*/ 7 w 31"/>
                <a:gd name="T23" fmla="*/ 10 h 28"/>
                <a:gd name="T24" fmla="*/ 12 w 31"/>
                <a:gd name="T25" fmla="*/ 5 h 28"/>
                <a:gd name="T26" fmla="*/ 15 w 31"/>
                <a:gd name="T27" fmla="*/ 5 h 28"/>
                <a:gd name="T28" fmla="*/ 24 w 31"/>
                <a:gd name="T29" fmla="*/ 11 h 28"/>
                <a:gd name="T30" fmla="*/ 18 w 31"/>
                <a:gd name="T3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5" y="0"/>
                  </a:moveTo>
                  <a:cubicBezTo>
                    <a:pt x="14" y="0"/>
                    <a:pt x="12" y="0"/>
                    <a:pt x="11" y="1"/>
                  </a:cubicBezTo>
                  <a:cubicBezTo>
                    <a:pt x="7" y="2"/>
                    <a:pt x="4" y="4"/>
                    <a:pt x="3" y="7"/>
                  </a:cubicBezTo>
                  <a:cubicBezTo>
                    <a:pt x="1" y="11"/>
                    <a:pt x="0" y="14"/>
                    <a:pt x="1" y="18"/>
                  </a:cubicBezTo>
                  <a:cubicBezTo>
                    <a:pt x="3" y="24"/>
                    <a:pt x="9" y="28"/>
                    <a:pt x="15" y="28"/>
                  </a:cubicBezTo>
                  <a:cubicBezTo>
                    <a:pt x="16" y="28"/>
                    <a:pt x="18" y="28"/>
                    <a:pt x="19" y="28"/>
                  </a:cubicBezTo>
                  <a:cubicBezTo>
                    <a:pt x="26" y="25"/>
                    <a:pt x="31" y="18"/>
                    <a:pt x="28" y="10"/>
                  </a:cubicBezTo>
                  <a:cubicBezTo>
                    <a:pt x="27" y="4"/>
                    <a:pt x="21" y="0"/>
                    <a:pt x="15" y="0"/>
                  </a:cubicBezTo>
                  <a:close/>
                  <a:moveTo>
                    <a:pt x="18" y="23"/>
                  </a:moveTo>
                  <a:cubicBezTo>
                    <a:pt x="17" y="23"/>
                    <a:pt x="16" y="23"/>
                    <a:pt x="15" y="23"/>
                  </a:cubicBezTo>
                  <a:cubicBezTo>
                    <a:pt x="11" y="23"/>
                    <a:pt x="7" y="21"/>
                    <a:pt x="6" y="17"/>
                  </a:cubicBezTo>
                  <a:cubicBezTo>
                    <a:pt x="5" y="14"/>
                    <a:pt x="6" y="12"/>
                    <a:pt x="7" y="10"/>
                  </a:cubicBezTo>
                  <a:cubicBezTo>
                    <a:pt x="8" y="7"/>
                    <a:pt x="10" y="6"/>
                    <a:pt x="12" y="5"/>
                  </a:cubicBezTo>
                  <a:cubicBezTo>
                    <a:pt x="13" y="5"/>
                    <a:pt x="14" y="5"/>
                    <a:pt x="15" y="5"/>
                  </a:cubicBezTo>
                  <a:cubicBezTo>
                    <a:pt x="19" y="5"/>
                    <a:pt x="23" y="7"/>
                    <a:pt x="24" y="11"/>
                  </a:cubicBezTo>
                  <a:cubicBezTo>
                    <a:pt x="25" y="16"/>
                    <a:pt x="23" y="22"/>
                    <a:pt x="18"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6" name="Oval 75"/>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77" name="Freeform 18"/>
          <p:cNvSpPr>
            <a:spLocks noEditPoints="1"/>
          </p:cNvSpPr>
          <p:nvPr/>
        </p:nvSpPr>
        <p:spPr bwMode="auto">
          <a:xfrm>
            <a:off x="2811709" y="822466"/>
            <a:ext cx="441996" cy="494065"/>
          </a:xfrm>
          <a:custGeom>
            <a:avLst/>
            <a:gdLst>
              <a:gd name="T0" fmla="*/ 189 w 189"/>
              <a:gd name="T1" fmla="*/ 43 h 211"/>
              <a:gd name="T2" fmla="*/ 146 w 189"/>
              <a:gd name="T3" fmla="*/ 0 h 211"/>
              <a:gd name="T4" fmla="*/ 130 w 189"/>
              <a:gd name="T5" fmla="*/ 20 h 211"/>
              <a:gd name="T6" fmla="*/ 116 w 189"/>
              <a:gd name="T7" fmla="*/ 49 h 211"/>
              <a:gd name="T8" fmla="*/ 73 w 189"/>
              <a:gd name="T9" fmla="*/ 29 h 211"/>
              <a:gd name="T10" fmla="*/ 59 w 189"/>
              <a:gd name="T11" fmla="*/ 49 h 211"/>
              <a:gd name="T12" fmla="*/ 45 w 189"/>
              <a:gd name="T13" fmla="*/ 103 h 211"/>
              <a:gd name="T14" fmla="*/ 3 w 189"/>
              <a:gd name="T15" fmla="*/ 83 h 211"/>
              <a:gd name="T16" fmla="*/ 3 w 189"/>
              <a:gd name="T17" fmla="*/ 128 h 211"/>
              <a:gd name="T18" fmla="*/ 45 w 189"/>
              <a:gd name="T19" fmla="*/ 108 h 211"/>
              <a:gd name="T20" fmla="*/ 59 w 189"/>
              <a:gd name="T21" fmla="*/ 162 h 211"/>
              <a:gd name="T22" fmla="*/ 73 w 189"/>
              <a:gd name="T23" fmla="*/ 182 h 211"/>
              <a:gd name="T24" fmla="*/ 116 w 189"/>
              <a:gd name="T25" fmla="*/ 162 h 211"/>
              <a:gd name="T26" fmla="*/ 130 w 189"/>
              <a:gd name="T27" fmla="*/ 191 h 211"/>
              <a:gd name="T28" fmla="*/ 146 w 189"/>
              <a:gd name="T29" fmla="*/ 211 h 211"/>
              <a:gd name="T30" fmla="*/ 189 w 189"/>
              <a:gd name="T31" fmla="*/ 168 h 211"/>
              <a:gd name="T32" fmla="*/ 144 w 189"/>
              <a:gd name="T33" fmla="*/ 168 h 211"/>
              <a:gd name="T34" fmla="*/ 133 w 189"/>
              <a:gd name="T35" fmla="*/ 135 h 211"/>
              <a:gd name="T36" fmla="*/ 146 w 189"/>
              <a:gd name="T37" fmla="*/ 156 h 211"/>
              <a:gd name="T38" fmla="*/ 189 w 189"/>
              <a:gd name="T39" fmla="*/ 113 h 211"/>
              <a:gd name="T40" fmla="*/ 144 w 189"/>
              <a:gd name="T41" fmla="*/ 113 h 211"/>
              <a:gd name="T42" fmla="*/ 128 w 189"/>
              <a:gd name="T43" fmla="*/ 133 h 211"/>
              <a:gd name="T44" fmla="*/ 116 w 189"/>
              <a:gd name="T45" fmla="*/ 139 h 211"/>
              <a:gd name="T46" fmla="*/ 71 w 189"/>
              <a:gd name="T47" fmla="*/ 139 h 211"/>
              <a:gd name="T48" fmla="*/ 61 w 189"/>
              <a:gd name="T49" fmla="*/ 54 h 211"/>
              <a:gd name="T50" fmla="*/ 73 w 189"/>
              <a:gd name="T51" fmla="*/ 74 h 211"/>
              <a:gd name="T52" fmla="*/ 116 w 189"/>
              <a:gd name="T53" fmla="*/ 54 h 211"/>
              <a:gd name="T54" fmla="*/ 130 w 189"/>
              <a:gd name="T55" fmla="*/ 80 h 211"/>
              <a:gd name="T56" fmla="*/ 146 w 189"/>
              <a:gd name="T57" fmla="*/ 101 h 211"/>
              <a:gd name="T58" fmla="*/ 189 w 189"/>
              <a:gd name="T59" fmla="*/ 58 h 211"/>
              <a:gd name="T60" fmla="*/ 144 w 189"/>
              <a:gd name="T61" fmla="*/ 58 h 211"/>
              <a:gd name="T62" fmla="*/ 133 w 189"/>
              <a:gd name="T63" fmla="*/ 25 h 211"/>
              <a:gd name="T64" fmla="*/ 146 w 189"/>
              <a:gd name="T65" fmla="*/ 45 h 211"/>
              <a:gd name="T66" fmla="*/ 5 w 189"/>
              <a:gd name="T67" fmla="*/ 88 h 211"/>
              <a:gd name="T68" fmla="*/ 148 w 189"/>
              <a:gd name="T69" fmla="*/ 171 h 211"/>
              <a:gd name="T70" fmla="*/ 148 w 189"/>
              <a:gd name="T71" fmla="*/ 206 h 211"/>
              <a:gd name="T72" fmla="*/ 184 w 189"/>
              <a:gd name="T73" fmla="*/ 115 h 211"/>
              <a:gd name="T74" fmla="*/ 148 w 189"/>
              <a:gd name="T75" fmla="*/ 115 h 211"/>
              <a:gd name="T76" fmla="*/ 111 w 189"/>
              <a:gd name="T77" fmla="*/ 177 h 211"/>
              <a:gd name="T78" fmla="*/ 111 w 189"/>
              <a:gd name="T79" fmla="*/ 70 h 211"/>
              <a:gd name="T80" fmla="*/ 111 w 189"/>
              <a:gd name="T81" fmla="*/ 34 h 211"/>
              <a:gd name="T82" fmla="*/ 184 w 189"/>
              <a:gd name="T83" fmla="*/ 60 h 211"/>
              <a:gd name="T84" fmla="*/ 148 w 189"/>
              <a:gd name="T85" fmla="*/ 60 h 211"/>
              <a:gd name="T86" fmla="*/ 184 w 189"/>
              <a:gd name="T87" fmla="*/ 4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211">
                <a:moveTo>
                  <a:pt x="146" y="45"/>
                </a:moveTo>
                <a:cubicBezTo>
                  <a:pt x="187" y="45"/>
                  <a:pt x="187" y="45"/>
                  <a:pt x="187" y="45"/>
                </a:cubicBezTo>
                <a:cubicBezTo>
                  <a:pt x="188" y="45"/>
                  <a:pt x="189" y="44"/>
                  <a:pt x="189" y="43"/>
                </a:cubicBezTo>
                <a:cubicBezTo>
                  <a:pt x="189" y="3"/>
                  <a:pt x="189" y="3"/>
                  <a:pt x="189" y="3"/>
                </a:cubicBezTo>
                <a:cubicBezTo>
                  <a:pt x="189" y="1"/>
                  <a:pt x="188" y="0"/>
                  <a:pt x="187" y="0"/>
                </a:cubicBezTo>
                <a:cubicBezTo>
                  <a:pt x="146" y="0"/>
                  <a:pt x="146" y="0"/>
                  <a:pt x="146" y="0"/>
                </a:cubicBezTo>
                <a:cubicBezTo>
                  <a:pt x="145" y="0"/>
                  <a:pt x="144" y="1"/>
                  <a:pt x="144" y="3"/>
                </a:cubicBezTo>
                <a:cubicBezTo>
                  <a:pt x="144" y="20"/>
                  <a:pt x="144" y="20"/>
                  <a:pt x="144" y="20"/>
                </a:cubicBezTo>
                <a:cubicBezTo>
                  <a:pt x="130" y="20"/>
                  <a:pt x="130" y="20"/>
                  <a:pt x="130" y="20"/>
                </a:cubicBezTo>
                <a:cubicBezTo>
                  <a:pt x="129" y="20"/>
                  <a:pt x="128" y="21"/>
                  <a:pt x="128" y="23"/>
                </a:cubicBezTo>
                <a:cubicBezTo>
                  <a:pt x="128" y="49"/>
                  <a:pt x="128" y="49"/>
                  <a:pt x="128" y="49"/>
                </a:cubicBezTo>
                <a:cubicBezTo>
                  <a:pt x="116" y="49"/>
                  <a:pt x="116" y="49"/>
                  <a:pt x="116" y="49"/>
                </a:cubicBezTo>
                <a:cubicBezTo>
                  <a:pt x="116" y="32"/>
                  <a:pt x="116" y="32"/>
                  <a:pt x="116" y="32"/>
                </a:cubicBezTo>
                <a:cubicBezTo>
                  <a:pt x="116" y="30"/>
                  <a:pt x="115" y="29"/>
                  <a:pt x="114" y="29"/>
                </a:cubicBezTo>
                <a:cubicBezTo>
                  <a:pt x="73" y="29"/>
                  <a:pt x="73" y="29"/>
                  <a:pt x="73" y="29"/>
                </a:cubicBezTo>
                <a:cubicBezTo>
                  <a:pt x="72" y="29"/>
                  <a:pt x="71" y="30"/>
                  <a:pt x="71" y="32"/>
                </a:cubicBezTo>
                <a:cubicBezTo>
                  <a:pt x="71" y="49"/>
                  <a:pt x="71" y="49"/>
                  <a:pt x="71" y="49"/>
                </a:cubicBezTo>
                <a:cubicBezTo>
                  <a:pt x="59" y="49"/>
                  <a:pt x="59" y="49"/>
                  <a:pt x="59" y="49"/>
                </a:cubicBezTo>
                <a:cubicBezTo>
                  <a:pt x="58" y="49"/>
                  <a:pt x="57" y="51"/>
                  <a:pt x="57" y="52"/>
                </a:cubicBezTo>
                <a:cubicBezTo>
                  <a:pt x="57" y="103"/>
                  <a:pt x="57" y="103"/>
                  <a:pt x="57" y="103"/>
                </a:cubicBezTo>
                <a:cubicBezTo>
                  <a:pt x="45" y="103"/>
                  <a:pt x="45" y="103"/>
                  <a:pt x="45" y="103"/>
                </a:cubicBezTo>
                <a:cubicBezTo>
                  <a:pt x="45" y="85"/>
                  <a:pt x="45" y="85"/>
                  <a:pt x="45" y="85"/>
                </a:cubicBezTo>
                <a:cubicBezTo>
                  <a:pt x="45" y="84"/>
                  <a:pt x="44" y="83"/>
                  <a:pt x="43" y="83"/>
                </a:cubicBezTo>
                <a:cubicBezTo>
                  <a:pt x="3" y="83"/>
                  <a:pt x="3" y="83"/>
                  <a:pt x="3" y="83"/>
                </a:cubicBezTo>
                <a:cubicBezTo>
                  <a:pt x="1" y="83"/>
                  <a:pt x="0" y="84"/>
                  <a:pt x="0" y="85"/>
                </a:cubicBezTo>
                <a:cubicBezTo>
                  <a:pt x="0" y="126"/>
                  <a:pt x="0" y="126"/>
                  <a:pt x="0" y="126"/>
                </a:cubicBezTo>
                <a:cubicBezTo>
                  <a:pt x="0" y="127"/>
                  <a:pt x="1" y="128"/>
                  <a:pt x="3" y="128"/>
                </a:cubicBezTo>
                <a:cubicBezTo>
                  <a:pt x="43" y="128"/>
                  <a:pt x="43" y="128"/>
                  <a:pt x="43" y="128"/>
                </a:cubicBezTo>
                <a:cubicBezTo>
                  <a:pt x="44" y="128"/>
                  <a:pt x="45" y="127"/>
                  <a:pt x="45" y="126"/>
                </a:cubicBezTo>
                <a:cubicBezTo>
                  <a:pt x="45" y="108"/>
                  <a:pt x="45" y="108"/>
                  <a:pt x="45" y="108"/>
                </a:cubicBezTo>
                <a:cubicBezTo>
                  <a:pt x="57" y="108"/>
                  <a:pt x="57" y="108"/>
                  <a:pt x="57" y="108"/>
                </a:cubicBezTo>
                <a:cubicBezTo>
                  <a:pt x="57" y="159"/>
                  <a:pt x="57" y="159"/>
                  <a:pt x="57" y="159"/>
                </a:cubicBezTo>
                <a:cubicBezTo>
                  <a:pt x="57" y="161"/>
                  <a:pt x="58" y="162"/>
                  <a:pt x="59" y="162"/>
                </a:cubicBezTo>
                <a:cubicBezTo>
                  <a:pt x="71" y="162"/>
                  <a:pt x="71" y="162"/>
                  <a:pt x="71" y="162"/>
                </a:cubicBezTo>
                <a:cubicBezTo>
                  <a:pt x="71" y="180"/>
                  <a:pt x="71" y="180"/>
                  <a:pt x="71" y="180"/>
                </a:cubicBezTo>
                <a:cubicBezTo>
                  <a:pt x="71" y="181"/>
                  <a:pt x="72" y="182"/>
                  <a:pt x="73" y="182"/>
                </a:cubicBezTo>
                <a:cubicBezTo>
                  <a:pt x="114" y="182"/>
                  <a:pt x="114" y="182"/>
                  <a:pt x="114" y="182"/>
                </a:cubicBezTo>
                <a:cubicBezTo>
                  <a:pt x="115" y="182"/>
                  <a:pt x="116" y="181"/>
                  <a:pt x="116" y="180"/>
                </a:cubicBezTo>
                <a:cubicBezTo>
                  <a:pt x="116" y="162"/>
                  <a:pt x="116" y="162"/>
                  <a:pt x="116" y="162"/>
                </a:cubicBezTo>
                <a:cubicBezTo>
                  <a:pt x="128" y="162"/>
                  <a:pt x="128" y="162"/>
                  <a:pt x="128" y="162"/>
                </a:cubicBezTo>
                <a:cubicBezTo>
                  <a:pt x="128" y="189"/>
                  <a:pt x="128" y="189"/>
                  <a:pt x="128" y="189"/>
                </a:cubicBezTo>
                <a:cubicBezTo>
                  <a:pt x="128" y="190"/>
                  <a:pt x="129" y="191"/>
                  <a:pt x="130" y="191"/>
                </a:cubicBezTo>
                <a:cubicBezTo>
                  <a:pt x="144" y="191"/>
                  <a:pt x="144" y="191"/>
                  <a:pt x="144" y="191"/>
                </a:cubicBezTo>
                <a:cubicBezTo>
                  <a:pt x="144" y="209"/>
                  <a:pt x="144" y="209"/>
                  <a:pt x="144" y="209"/>
                </a:cubicBezTo>
                <a:cubicBezTo>
                  <a:pt x="144" y="210"/>
                  <a:pt x="145" y="211"/>
                  <a:pt x="146" y="211"/>
                </a:cubicBezTo>
                <a:cubicBezTo>
                  <a:pt x="187" y="211"/>
                  <a:pt x="187" y="211"/>
                  <a:pt x="187" y="211"/>
                </a:cubicBezTo>
                <a:cubicBezTo>
                  <a:pt x="188" y="211"/>
                  <a:pt x="189" y="210"/>
                  <a:pt x="189" y="209"/>
                </a:cubicBezTo>
                <a:cubicBezTo>
                  <a:pt x="189" y="168"/>
                  <a:pt x="189" y="168"/>
                  <a:pt x="189" y="168"/>
                </a:cubicBezTo>
                <a:cubicBezTo>
                  <a:pt x="189" y="167"/>
                  <a:pt x="188" y="166"/>
                  <a:pt x="187" y="166"/>
                </a:cubicBezTo>
                <a:cubicBezTo>
                  <a:pt x="146" y="166"/>
                  <a:pt x="146" y="166"/>
                  <a:pt x="146" y="166"/>
                </a:cubicBezTo>
                <a:cubicBezTo>
                  <a:pt x="145" y="166"/>
                  <a:pt x="144" y="167"/>
                  <a:pt x="144" y="168"/>
                </a:cubicBezTo>
                <a:cubicBezTo>
                  <a:pt x="144" y="186"/>
                  <a:pt x="144" y="186"/>
                  <a:pt x="144" y="186"/>
                </a:cubicBezTo>
                <a:cubicBezTo>
                  <a:pt x="133" y="186"/>
                  <a:pt x="133" y="186"/>
                  <a:pt x="133" y="186"/>
                </a:cubicBezTo>
                <a:cubicBezTo>
                  <a:pt x="133" y="135"/>
                  <a:pt x="133" y="135"/>
                  <a:pt x="133" y="135"/>
                </a:cubicBezTo>
                <a:cubicBezTo>
                  <a:pt x="144" y="135"/>
                  <a:pt x="144" y="135"/>
                  <a:pt x="144" y="135"/>
                </a:cubicBezTo>
                <a:cubicBezTo>
                  <a:pt x="144" y="153"/>
                  <a:pt x="144" y="153"/>
                  <a:pt x="144" y="153"/>
                </a:cubicBezTo>
                <a:cubicBezTo>
                  <a:pt x="144" y="155"/>
                  <a:pt x="145" y="156"/>
                  <a:pt x="146" y="156"/>
                </a:cubicBezTo>
                <a:cubicBezTo>
                  <a:pt x="187" y="156"/>
                  <a:pt x="187" y="156"/>
                  <a:pt x="187" y="156"/>
                </a:cubicBezTo>
                <a:cubicBezTo>
                  <a:pt x="188" y="156"/>
                  <a:pt x="189" y="155"/>
                  <a:pt x="189" y="153"/>
                </a:cubicBezTo>
                <a:cubicBezTo>
                  <a:pt x="189" y="113"/>
                  <a:pt x="189" y="113"/>
                  <a:pt x="189" y="113"/>
                </a:cubicBezTo>
                <a:cubicBezTo>
                  <a:pt x="189" y="112"/>
                  <a:pt x="188" y="111"/>
                  <a:pt x="187" y="111"/>
                </a:cubicBezTo>
                <a:cubicBezTo>
                  <a:pt x="146" y="111"/>
                  <a:pt x="146" y="111"/>
                  <a:pt x="146" y="111"/>
                </a:cubicBezTo>
                <a:cubicBezTo>
                  <a:pt x="145" y="111"/>
                  <a:pt x="144" y="112"/>
                  <a:pt x="144" y="113"/>
                </a:cubicBezTo>
                <a:cubicBezTo>
                  <a:pt x="144" y="131"/>
                  <a:pt x="144" y="131"/>
                  <a:pt x="144" y="131"/>
                </a:cubicBezTo>
                <a:cubicBezTo>
                  <a:pt x="130" y="131"/>
                  <a:pt x="130" y="131"/>
                  <a:pt x="130" y="131"/>
                </a:cubicBezTo>
                <a:cubicBezTo>
                  <a:pt x="129" y="131"/>
                  <a:pt x="128" y="132"/>
                  <a:pt x="128" y="133"/>
                </a:cubicBezTo>
                <a:cubicBezTo>
                  <a:pt x="128" y="157"/>
                  <a:pt x="128" y="157"/>
                  <a:pt x="128" y="157"/>
                </a:cubicBezTo>
                <a:cubicBezTo>
                  <a:pt x="116" y="157"/>
                  <a:pt x="116" y="157"/>
                  <a:pt x="116" y="157"/>
                </a:cubicBezTo>
                <a:cubicBezTo>
                  <a:pt x="116" y="139"/>
                  <a:pt x="116" y="139"/>
                  <a:pt x="116" y="139"/>
                </a:cubicBezTo>
                <a:cubicBezTo>
                  <a:pt x="116" y="138"/>
                  <a:pt x="115" y="137"/>
                  <a:pt x="114" y="137"/>
                </a:cubicBezTo>
                <a:cubicBezTo>
                  <a:pt x="73" y="137"/>
                  <a:pt x="73" y="137"/>
                  <a:pt x="73" y="137"/>
                </a:cubicBezTo>
                <a:cubicBezTo>
                  <a:pt x="72" y="137"/>
                  <a:pt x="71" y="138"/>
                  <a:pt x="71" y="139"/>
                </a:cubicBezTo>
                <a:cubicBezTo>
                  <a:pt x="71" y="157"/>
                  <a:pt x="71" y="157"/>
                  <a:pt x="71" y="157"/>
                </a:cubicBezTo>
                <a:cubicBezTo>
                  <a:pt x="61" y="157"/>
                  <a:pt x="61" y="157"/>
                  <a:pt x="61" y="157"/>
                </a:cubicBezTo>
                <a:cubicBezTo>
                  <a:pt x="61" y="54"/>
                  <a:pt x="61" y="54"/>
                  <a:pt x="61" y="54"/>
                </a:cubicBezTo>
                <a:cubicBezTo>
                  <a:pt x="71" y="54"/>
                  <a:pt x="71" y="54"/>
                  <a:pt x="71" y="54"/>
                </a:cubicBezTo>
                <a:cubicBezTo>
                  <a:pt x="71" y="72"/>
                  <a:pt x="71" y="72"/>
                  <a:pt x="71" y="72"/>
                </a:cubicBezTo>
                <a:cubicBezTo>
                  <a:pt x="71" y="73"/>
                  <a:pt x="72" y="74"/>
                  <a:pt x="73" y="74"/>
                </a:cubicBezTo>
                <a:cubicBezTo>
                  <a:pt x="114" y="74"/>
                  <a:pt x="114" y="74"/>
                  <a:pt x="114" y="74"/>
                </a:cubicBezTo>
                <a:cubicBezTo>
                  <a:pt x="115" y="74"/>
                  <a:pt x="116" y="73"/>
                  <a:pt x="116" y="72"/>
                </a:cubicBezTo>
                <a:cubicBezTo>
                  <a:pt x="116" y="54"/>
                  <a:pt x="116" y="54"/>
                  <a:pt x="116" y="54"/>
                </a:cubicBezTo>
                <a:cubicBezTo>
                  <a:pt x="128" y="54"/>
                  <a:pt x="128" y="54"/>
                  <a:pt x="128" y="54"/>
                </a:cubicBezTo>
                <a:cubicBezTo>
                  <a:pt x="128" y="78"/>
                  <a:pt x="128" y="78"/>
                  <a:pt x="128" y="78"/>
                </a:cubicBezTo>
                <a:cubicBezTo>
                  <a:pt x="128" y="79"/>
                  <a:pt x="129" y="80"/>
                  <a:pt x="130" y="80"/>
                </a:cubicBezTo>
                <a:cubicBezTo>
                  <a:pt x="144" y="80"/>
                  <a:pt x="144" y="80"/>
                  <a:pt x="144" y="80"/>
                </a:cubicBezTo>
                <a:cubicBezTo>
                  <a:pt x="144" y="98"/>
                  <a:pt x="144" y="98"/>
                  <a:pt x="144" y="98"/>
                </a:cubicBezTo>
                <a:cubicBezTo>
                  <a:pt x="144" y="99"/>
                  <a:pt x="145" y="101"/>
                  <a:pt x="146" y="101"/>
                </a:cubicBezTo>
                <a:cubicBezTo>
                  <a:pt x="187" y="101"/>
                  <a:pt x="187" y="101"/>
                  <a:pt x="187" y="101"/>
                </a:cubicBezTo>
                <a:cubicBezTo>
                  <a:pt x="188" y="101"/>
                  <a:pt x="189" y="99"/>
                  <a:pt x="189" y="98"/>
                </a:cubicBezTo>
                <a:cubicBezTo>
                  <a:pt x="189" y="58"/>
                  <a:pt x="189" y="58"/>
                  <a:pt x="189" y="58"/>
                </a:cubicBezTo>
                <a:cubicBezTo>
                  <a:pt x="189" y="57"/>
                  <a:pt x="188" y="56"/>
                  <a:pt x="187" y="56"/>
                </a:cubicBezTo>
                <a:cubicBezTo>
                  <a:pt x="146" y="56"/>
                  <a:pt x="146" y="56"/>
                  <a:pt x="146" y="56"/>
                </a:cubicBezTo>
                <a:cubicBezTo>
                  <a:pt x="145" y="56"/>
                  <a:pt x="144" y="57"/>
                  <a:pt x="144" y="58"/>
                </a:cubicBezTo>
                <a:cubicBezTo>
                  <a:pt x="144" y="76"/>
                  <a:pt x="144" y="76"/>
                  <a:pt x="144" y="76"/>
                </a:cubicBezTo>
                <a:cubicBezTo>
                  <a:pt x="133" y="76"/>
                  <a:pt x="133" y="76"/>
                  <a:pt x="133" y="76"/>
                </a:cubicBezTo>
                <a:cubicBezTo>
                  <a:pt x="133" y="25"/>
                  <a:pt x="133" y="25"/>
                  <a:pt x="133" y="25"/>
                </a:cubicBezTo>
                <a:cubicBezTo>
                  <a:pt x="144" y="25"/>
                  <a:pt x="144" y="25"/>
                  <a:pt x="144" y="25"/>
                </a:cubicBezTo>
                <a:cubicBezTo>
                  <a:pt x="144" y="43"/>
                  <a:pt x="144" y="43"/>
                  <a:pt x="144" y="43"/>
                </a:cubicBezTo>
                <a:cubicBezTo>
                  <a:pt x="144" y="44"/>
                  <a:pt x="145" y="45"/>
                  <a:pt x="146" y="45"/>
                </a:cubicBezTo>
                <a:close/>
                <a:moveTo>
                  <a:pt x="41" y="123"/>
                </a:moveTo>
                <a:cubicBezTo>
                  <a:pt x="5" y="123"/>
                  <a:pt x="5" y="123"/>
                  <a:pt x="5" y="123"/>
                </a:cubicBezTo>
                <a:cubicBezTo>
                  <a:pt x="5" y="88"/>
                  <a:pt x="5" y="88"/>
                  <a:pt x="5" y="88"/>
                </a:cubicBezTo>
                <a:cubicBezTo>
                  <a:pt x="41" y="88"/>
                  <a:pt x="41" y="88"/>
                  <a:pt x="41" y="88"/>
                </a:cubicBezTo>
                <a:lnTo>
                  <a:pt x="41" y="123"/>
                </a:lnTo>
                <a:close/>
                <a:moveTo>
                  <a:pt x="148" y="171"/>
                </a:moveTo>
                <a:cubicBezTo>
                  <a:pt x="184" y="171"/>
                  <a:pt x="184" y="171"/>
                  <a:pt x="184" y="171"/>
                </a:cubicBezTo>
                <a:cubicBezTo>
                  <a:pt x="184" y="206"/>
                  <a:pt x="184" y="206"/>
                  <a:pt x="184" y="206"/>
                </a:cubicBezTo>
                <a:cubicBezTo>
                  <a:pt x="148" y="206"/>
                  <a:pt x="148" y="206"/>
                  <a:pt x="148" y="206"/>
                </a:cubicBezTo>
                <a:lnTo>
                  <a:pt x="148" y="171"/>
                </a:lnTo>
                <a:close/>
                <a:moveTo>
                  <a:pt x="148" y="115"/>
                </a:moveTo>
                <a:cubicBezTo>
                  <a:pt x="184" y="115"/>
                  <a:pt x="184" y="115"/>
                  <a:pt x="184" y="115"/>
                </a:cubicBezTo>
                <a:cubicBezTo>
                  <a:pt x="184" y="151"/>
                  <a:pt x="184" y="151"/>
                  <a:pt x="184" y="151"/>
                </a:cubicBezTo>
                <a:cubicBezTo>
                  <a:pt x="148" y="151"/>
                  <a:pt x="148" y="151"/>
                  <a:pt x="148" y="151"/>
                </a:cubicBezTo>
                <a:lnTo>
                  <a:pt x="148" y="115"/>
                </a:lnTo>
                <a:close/>
                <a:moveTo>
                  <a:pt x="76" y="142"/>
                </a:moveTo>
                <a:cubicBezTo>
                  <a:pt x="111" y="142"/>
                  <a:pt x="111" y="142"/>
                  <a:pt x="111" y="142"/>
                </a:cubicBezTo>
                <a:cubicBezTo>
                  <a:pt x="111" y="177"/>
                  <a:pt x="111" y="177"/>
                  <a:pt x="111" y="177"/>
                </a:cubicBezTo>
                <a:cubicBezTo>
                  <a:pt x="76" y="177"/>
                  <a:pt x="76" y="177"/>
                  <a:pt x="76" y="177"/>
                </a:cubicBezTo>
                <a:lnTo>
                  <a:pt x="76" y="142"/>
                </a:lnTo>
                <a:close/>
                <a:moveTo>
                  <a:pt x="111" y="70"/>
                </a:moveTo>
                <a:cubicBezTo>
                  <a:pt x="76" y="70"/>
                  <a:pt x="76" y="70"/>
                  <a:pt x="76" y="70"/>
                </a:cubicBezTo>
                <a:cubicBezTo>
                  <a:pt x="76" y="34"/>
                  <a:pt x="76" y="34"/>
                  <a:pt x="76" y="34"/>
                </a:cubicBezTo>
                <a:cubicBezTo>
                  <a:pt x="111" y="34"/>
                  <a:pt x="111" y="34"/>
                  <a:pt x="111" y="34"/>
                </a:cubicBezTo>
                <a:lnTo>
                  <a:pt x="111" y="70"/>
                </a:lnTo>
                <a:close/>
                <a:moveTo>
                  <a:pt x="148" y="60"/>
                </a:moveTo>
                <a:cubicBezTo>
                  <a:pt x="184" y="60"/>
                  <a:pt x="184" y="60"/>
                  <a:pt x="184" y="60"/>
                </a:cubicBezTo>
                <a:cubicBezTo>
                  <a:pt x="184" y="96"/>
                  <a:pt x="184" y="96"/>
                  <a:pt x="184" y="96"/>
                </a:cubicBezTo>
                <a:cubicBezTo>
                  <a:pt x="148" y="96"/>
                  <a:pt x="148" y="96"/>
                  <a:pt x="148" y="96"/>
                </a:cubicBezTo>
                <a:lnTo>
                  <a:pt x="148" y="60"/>
                </a:lnTo>
                <a:close/>
                <a:moveTo>
                  <a:pt x="148" y="5"/>
                </a:moveTo>
                <a:cubicBezTo>
                  <a:pt x="184" y="5"/>
                  <a:pt x="184" y="5"/>
                  <a:pt x="184" y="5"/>
                </a:cubicBezTo>
                <a:cubicBezTo>
                  <a:pt x="184" y="41"/>
                  <a:pt x="184" y="41"/>
                  <a:pt x="184" y="41"/>
                </a:cubicBezTo>
                <a:cubicBezTo>
                  <a:pt x="148" y="41"/>
                  <a:pt x="148" y="41"/>
                  <a:pt x="148" y="41"/>
                </a:cubicBezTo>
                <a:lnTo>
                  <a:pt x="148"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Oval 77"/>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79" name="Freeform 19"/>
          <p:cNvSpPr>
            <a:spLocks noEditPoints="1"/>
          </p:cNvSpPr>
          <p:nvPr/>
        </p:nvSpPr>
        <p:spPr bwMode="auto">
          <a:xfrm>
            <a:off x="7622901" y="5215787"/>
            <a:ext cx="365100" cy="517680"/>
          </a:xfrm>
          <a:custGeom>
            <a:avLst/>
            <a:gdLst>
              <a:gd name="T0" fmla="*/ 114 w 156"/>
              <a:gd name="T1" fmla="*/ 74 h 221"/>
              <a:gd name="T2" fmla="*/ 114 w 156"/>
              <a:gd name="T3" fmla="*/ 43 h 221"/>
              <a:gd name="T4" fmla="*/ 115 w 156"/>
              <a:gd name="T5" fmla="*/ 43 h 221"/>
              <a:gd name="T6" fmla="*/ 128 w 156"/>
              <a:gd name="T7" fmla="*/ 28 h 221"/>
              <a:gd name="T8" fmla="*/ 128 w 156"/>
              <a:gd name="T9" fmla="*/ 15 h 221"/>
              <a:gd name="T10" fmla="*/ 115 w 156"/>
              <a:gd name="T11" fmla="*/ 0 h 221"/>
              <a:gd name="T12" fmla="*/ 41 w 156"/>
              <a:gd name="T13" fmla="*/ 0 h 221"/>
              <a:gd name="T14" fmla="*/ 40 w 156"/>
              <a:gd name="T15" fmla="*/ 0 h 221"/>
              <a:gd name="T16" fmla="*/ 28 w 156"/>
              <a:gd name="T17" fmla="*/ 15 h 221"/>
              <a:gd name="T18" fmla="*/ 28 w 156"/>
              <a:gd name="T19" fmla="*/ 28 h 221"/>
              <a:gd name="T20" fmla="*/ 42 w 156"/>
              <a:gd name="T21" fmla="*/ 43 h 221"/>
              <a:gd name="T22" fmla="*/ 43 w 156"/>
              <a:gd name="T23" fmla="*/ 43 h 221"/>
              <a:gd name="T24" fmla="*/ 43 w 156"/>
              <a:gd name="T25" fmla="*/ 74 h 221"/>
              <a:gd name="T26" fmla="*/ 0 w 156"/>
              <a:gd name="T27" fmla="*/ 150 h 221"/>
              <a:gd name="T28" fmla="*/ 9 w 156"/>
              <a:gd name="T29" fmla="*/ 160 h 221"/>
              <a:gd name="T30" fmla="*/ 74 w 156"/>
              <a:gd name="T31" fmla="*/ 160 h 221"/>
              <a:gd name="T32" fmla="*/ 74 w 156"/>
              <a:gd name="T33" fmla="*/ 219 h 221"/>
              <a:gd name="T34" fmla="*/ 77 w 156"/>
              <a:gd name="T35" fmla="*/ 221 h 221"/>
              <a:gd name="T36" fmla="*/ 79 w 156"/>
              <a:gd name="T37" fmla="*/ 219 h 221"/>
              <a:gd name="T38" fmla="*/ 79 w 156"/>
              <a:gd name="T39" fmla="*/ 160 h 221"/>
              <a:gd name="T40" fmla="*/ 147 w 156"/>
              <a:gd name="T41" fmla="*/ 160 h 221"/>
              <a:gd name="T42" fmla="*/ 154 w 156"/>
              <a:gd name="T43" fmla="*/ 156 h 221"/>
              <a:gd name="T44" fmla="*/ 156 w 156"/>
              <a:gd name="T45" fmla="*/ 151 h 221"/>
              <a:gd name="T46" fmla="*/ 114 w 156"/>
              <a:gd name="T47" fmla="*/ 74 h 221"/>
              <a:gd name="T48" fmla="*/ 151 w 156"/>
              <a:gd name="T49" fmla="*/ 153 h 221"/>
              <a:gd name="T50" fmla="*/ 150 w 156"/>
              <a:gd name="T51" fmla="*/ 154 h 221"/>
              <a:gd name="T52" fmla="*/ 147 w 156"/>
              <a:gd name="T53" fmla="*/ 155 h 221"/>
              <a:gd name="T54" fmla="*/ 9 w 156"/>
              <a:gd name="T55" fmla="*/ 155 h 221"/>
              <a:gd name="T56" fmla="*/ 5 w 156"/>
              <a:gd name="T57" fmla="*/ 150 h 221"/>
              <a:gd name="T58" fmla="*/ 46 w 156"/>
              <a:gd name="T59" fmla="*/ 78 h 221"/>
              <a:gd name="T60" fmla="*/ 47 w 156"/>
              <a:gd name="T61" fmla="*/ 76 h 221"/>
              <a:gd name="T62" fmla="*/ 47 w 156"/>
              <a:gd name="T63" fmla="*/ 41 h 221"/>
              <a:gd name="T64" fmla="*/ 45 w 156"/>
              <a:gd name="T65" fmla="*/ 38 h 221"/>
              <a:gd name="T66" fmla="*/ 42 w 156"/>
              <a:gd name="T67" fmla="*/ 38 h 221"/>
              <a:gd name="T68" fmla="*/ 33 w 156"/>
              <a:gd name="T69" fmla="*/ 28 h 221"/>
              <a:gd name="T70" fmla="*/ 33 w 156"/>
              <a:gd name="T71" fmla="*/ 15 h 221"/>
              <a:gd name="T72" fmla="*/ 41 w 156"/>
              <a:gd name="T73" fmla="*/ 5 h 221"/>
              <a:gd name="T74" fmla="*/ 115 w 156"/>
              <a:gd name="T75" fmla="*/ 5 h 221"/>
              <a:gd name="T76" fmla="*/ 123 w 156"/>
              <a:gd name="T77" fmla="*/ 15 h 221"/>
              <a:gd name="T78" fmla="*/ 123 w 156"/>
              <a:gd name="T79" fmla="*/ 28 h 221"/>
              <a:gd name="T80" fmla="*/ 115 w 156"/>
              <a:gd name="T81" fmla="*/ 38 h 221"/>
              <a:gd name="T82" fmla="*/ 111 w 156"/>
              <a:gd name="T83" fmla="*/ 38 h 221"/>
              <a:gd name="T84" fmla="*/ 109 w 156"/>
              <a:gd name="T85" fmla="*/ 41 h 221"/>
              <a:gd name="T86" fmla="*/ 109 w 156"/>
              <a:gd name="T87" fmla="*/ 76 h 221"/>
              <a:gd name="T88" fmla="*/ 110 w 156"/>
              <a:gd name="T89" fmla="*/ 78 h 221"/>
              <a:gd name="T90" fmla="*/ 151 w 156"/>
              <a:gd name="T91" fmla="*/ 151 h 221"/>
              <a:gd name="T92" fmla="*/ 151 w 156"/>
              <a:gd name="T93" fmla="*/ 15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221">
                <a:moveTo>
                  <a:pt x="114" y="74"/>
                </a:moveTo>
                <a:cubicBezTo>
                  <a:pt x="114" y="43"/>
                  <a:pt x="114" y="43"/>
                  <a:pt x="114" y="43"/>
                </a:cubicBezTo>
                <a:cubicBezTo>
                  <a:pt x="115" y="43"/>
                  <a:pt x="115" y="43"/>
                  <a:pt x="115" y="43"/>
                </a:cubicBezTo>
                <a:cubicBezTo>
                  <a:pt x="122" y="43"/>
                  <a:pt x="128" y="36"/>
                  <a:pt x="128" y="28"/>
                </a:cubicBezTo>
                <a:cubicBezTo>
                  <a:pt x="128" y="15"/>
                  <a:pt x="128" y="15"/>
                  <a:pt x="128" y="15"/>
                </a:cubicBezTo>
                <a:cubicBezTo>
                  <a:pt x="128" y="7"/>
                  <a:pt x="122" y="0"/>
                  <a:pt x="115" y="0"/>
                </a:cubicBezTo>
                <a:cubicBezTo>
                  <a:pt x="41" y="0"/>
                  <a:pt x="41" y="0"/>
                  <a:pt x="41" y="0"/>
                </a:cubicBezTo>
                <a:cubicBezTo>
                  <a:pt x="41" y="0"/>
                  <a:pt x="40" y="0"/>
                  <a:pt x="40" y="0"/>
                </a:cubicBezTo>
                <a:cubicBezTo>
                  <a:pt x="34" y="1"/>
                  <a:pt x="28" y="7"/>
                  <a:pt x="28" y="15"/>
                </a:cubicBezTo>
                <a:cubicBezTo>
                  <a:pt x="28" y="28"/>
                  <a:pt x="28" y="28"/>
                  <a:pt x="28" y="28"/>
                </a:cubicBezTo>
                <a:cubicBezTo>
                  <a:pt x="28" y="35"/>
                  <a:pt x="35" y="43"/>
                  <a:pt x="42" y="43"/>
                </a:cubicBezTo>
                <a:cubicBezTo>
                  <a:pt x="43" y="43"/>
                  <a:pt x="43" y="43"/>
                  <a:pt x="43" y="43"/>
                </a:cubicBezTo>
                <a:cubicBezTo>
                  <a:pt x="43" y="74"/>
                  <a:pt x="43" y="74"/>
                  <a:pt x="43" y="74"/>
                </a:cubicBezTo>
                <a:cubicBezTo>
                  <a:pt x="15" y="87"/>
                  <a:pt x="0" y="114"/>
                  <a:pt x="0" y="150"/>
                </a:cubicBezTo>
                <a:cubicBezTo>
                  <a:pt x="0" y="156"/>
                  <a:pt x="4" y="160"/>
                  <a:pt x="9" y="160"/>
                </a:cubicBezTo>
                <a:cubicBezTo>
                  <a:pt x="74" y="160"/>
                  <a:pt x="74" y="160"/>
                  <a:pt x="74" y="160"/>
                </a:cubicBezTo>
                <a:cubicBezTo>
                  <a:pt x="74" y="219"/>
                  <a:pt x="74" y="219"/>
                  <a:pt x="74" y="219"/>
                </a:cubicBezTo>
                <a:cubicBezTo>
                  <a:pt x="74" y="220"/>
                  <a:pt x="75" y="221"/>
                  <a:pt x="77" y="221"/>
                </a:cubicBezTo>
                <a:cubicBezTo>
                  <a:pt x="78" y="221"/>
                  <a:pt x="79" y="220"/>
                  <a:pt x="79" y="219"/>
                </a:cubicBezTo>
                <a:cubicBezTo>
                  <a:pt x="79" y="160"/>
                  <a:pt x="79" y="160"/>
                  <a:pt x="79" y="160"/>
                </a:cubicBezTo>
                <a:cubicBezTo>
                  <a:pt x="147" y="160"/>
                  <a:pt x="147" y="160"/>
                  <a:pt x="147" y="160"/>
                </a:cubicBezTo>
                <a:cubicBezTo>
                  <a:pt x="149" y="160"/>
                  <a:pt x="152" y="159"/>
                  <a:pt x="154" y="156"/>
                </a:cubicBezTo>
                <a:cubicBezTo>
                  <a:pt x="156" y="155"/>
                  <a:pt x="156" y="152"/>
                  <a:pt x="156" y="151"/>
                </a:cubicBezTo>
                <a:cubicBezTo>
                  <a:pt x="156" y="114"/>
                  <a:pt x="141" y="87"/>
                  <a:pt x="114" y="74"/>
                </a:cubicBezTo>
                <a:close/>
                <a:moveTo>
                  <a:pt x="151" y="153"/>
                </a:moveTo>
                <a:cubicBezTo>
                  <a:pt x="150" y="153"/>
                  <a:pt x="150" y="153"/>
                  <a:pt x="150" y="154"/>
                </a:cubicBezTo>
                <a:cubicBezTo>
                  <a:pt x="149" y="154"/>
                  <a:pt x="148" y="155"/>
                  <a:pt x="147" y="155"/>
                </a:cubicBezTo>
                <a:cubicBezTo>
                  <a:pt x="9" y="155"/>
                  <a:pt x="9" y="155"/>
                  <a:pt x="9" y="155"/>
                </a:cubicBezTo>
                <a:cubicBezTo>
                  <a:pt x="5" y="155"/>
                  <a:pt x="5" y="151"/>
                  <a:pt x="5" y="150"/>
                </a:cubicBezTo>
                <a:cubicBezTo>
                  <a:pt x="5" y="115"/>
                  <a:pt x="19" y="90"/>
                  <a:pt x="46" y="78"/>
                </a:cubicBezTo>
                <a:cubicBezTo>
                  <a:pt x="47" y="77"/>
                  <a:pt x="47" y="76"/>
                  <a:pt x="47" y="76"/>
                </a:cubicBezTo>
                <a:cubicBezTo>
                  <a:pt x="47" y="41"/>
                  <a:pt x="47" y="41"/>
                  <a:pt x="47" y="41"/>
                </a:cubicBezTo>
                <a:cubicBezTo>
                  <a:pt x="47" y="39"/>
                  <a:pt x="46" y="38"/>
                  <a:pt x="45" y="38"/>
                </a:cubicBezTo>
                <a:cubicBezTo>
                  <a:pt x="42" y="38"/>
                  <a:pt x="42" y="38"/>
                  <a:pt x="42" y="38"/>
                </a:cubicBezTo>
                <a:cubicBezTo>
                  <a:pt x="37" y="38"/>
                  <a:pt x="33" y="33"/>
                  <a:pt x="33" y="28"/>
                </a:cubicBezTo>
                <a:cubicBezTo>
                  <a:pt x="33" y="15"/>
                  <a:pt x="33" y="15"/>
                  <a:pt x="33" y="15"/>
                </a:cubicBezTo>
                <a:cubicBezTo>
                  <a:pt x="33" y="10"/>
                  <a:pt x="37" y="5"/>
                  <a:pt x="41" y="5"/>
                </a:cubicBezTo>
                <a:cubicBezTo>
                  <a:pt x="115" y="5"/>
                  <a:pt x="115" y="5"/>
                  <a:pt x="115" y="5"/>
                </a:cubicBezTo>
                <a:cubicBezTo>
                  <a:pt x="120" y="5"/>
                  <a:pt x="123" y="10"/>
                  <a:pt x="123" y="15"/>
                </a:cubicBezTo>
                <a:cubicBezTo>
                  <a:pt x="123" y="28"/>
                  <a:pt x="123" y="28"/>
                  <a:pt x="123" y="28"/>
                </a:cubicBezTo>
                <a:cubicBezTo>
                  <a:pt x="123" y="33"/>
                  <a:pt x="119" y="38"/>
                  <a:pt x="115" y="38"/>
                </a:cubicBezTo>
                <a:cubicBezTo>
                  <a:pt x="111" y="38"/>
                  <a:pt x="111" y="38"/>
                  <a:pt x="111" y="38"/>
                </a:cubicBezTo>
                <a:cubicBezTo>
                  <a:pt x="110" y="38"/>
                  <a:pt x="109" y="39"/>
                  <a:pt x="109" y="41"/>
                </a:cubicBezTo>
                <a:cubicBezTo>
                  <a:pt x="109" y="76"/>
                  <a:pt x="109" y="76"/>
                  <a:pt x="109" y="76"/>
                </a:cubicBezTo>
                <a:cubicBezTo>
                  <a:pt x="109" y="76"/>
                  <a:pt x="109" y="77"/>
                  <a:pt x="110" y="78"/>
                </a:cubicBezTo>
                <a:cubicBezTo>
                  <a:pt x="144" y="93"/>
                  <a:pt x="151" y="126"/>
                  <a:pt x="151" y="151"/>
                </a:cubicBezTo>
                <a:cubicBezTo>
                  <a:pt x="151" y="152"/>
                  <a:pt x="151" y="153"/>
                  <a:pt x="151" y="1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Oval 79"/>
          <p:cNvSpPr/>
          <p:nvPr/>
        </p:nvSpPr>
        <p:spPr>
          <a:xfrm>
            <a:off x="10119575" y="3252213"/>
            <a:ext cx="933016" cy="93301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81" name="Group 80"/>
          <p:cNvGrpSpPr/>
          <p:nvPr/>
        </p:nvGrpSpPr>
        <p:grpSpPr>
          <a:xfrm>
            <a:off x="10383553" y="3516191"/>
            <a:ext cx="405063" cy="405063"/>
            <a:chOff x="12284075" y="-1800225"/>
            <a:chExt cx="1062037" cy="1062038"/>
          </a:xfrm>
        </p:grpSpPr>
        <p:sp>
          <p:nvSpPr>
            <p:cNvPr id="82" name="Freeform 20"/>
            <p:cNvSpPr>
              <a:spLocks noEditPoints="1"/>
            </p:cNvSpPr>
            <p:nvPr/>
          </p:nvSpPr>
          <p:spPr bwMode="auto">
            <a:xfrm>
              <a:off x="12284075" y="-1800225"/>
              <a:ext cx="1062037" cy="1062038"/>
            </a:xfrm>
            <a:custGeom>
              <a:avLst/>
              <a:gdLst>
                <a:gd name="T0" fmla="*/ 143 w 173"/>
                <a:gd name="T1" fmla="*/ 173 h 173"/>
                <a:gd name="T2" fmla="*/ 30 w 173"/>
                <a:gd name="T3" fmla="*/ 173 h 173"/>
                <a:gd name="T4" fmla="*/ 0 w 173"/>
                <a:gd name="T5" fmla="*/ 143 h 173"/>
                <a:gd name="T6" fmla="*/ 0 w 173"/>
                <a:gd name="T7" fmla="*/ 30 h 173"/>
                <a:gd name="T8" fmla="*/ 30 w 173"/>
                <a:gd name="T9" fmla="*/ 0 h 173"/>
                <a:gd name="T10" fmla="*/ 143 w 173"/>
                <a:gd name="T11" fmla="*/ 0 h 173"/>
                <a:gd name="T12" fmla="*/ 173 w 173"/>
                <a:gd name="T13" fmla="*/ 30 h 173"/>
                <a:gd name="T14" fmla="*/ 173 w 173"/>
                <a:gd name="T15" fmla="*/ 143 h 173"/>
                <a:gd name="T16" fmla="*/ 143 w 173"/>
                <a:gd name="T17" fmla="*/ 173 h 173"/>
                <a:gd name="T18" fmla="*/ 30 w 173"/>
                <a:gd name="T19" fmla="*/ 5 h 173"/>
                <a:gd name="T20" fmla="*/ 5 w 173"/>
                <a:gd name="T21" fmla="*/ 30 h 173"/>
                <a:gd name="T22" fmla="*/ 5 w 173"/>
                <a:gd name="T23" fmla="*/ 143 h 173"/>
                <a:gd name="T24" fmla="*/ 30 w 173"/>
                <a:gd name="T25" fmla="*/ 168 h 173"/>
                <a:gd name="T26" fmla="*/ 143 w 173"/>
                <a:gd name="T27" fmla="*/ 168 h 173"/>
                <a:gd name="T28" fmla="*/ 169 w 173"/>
                <a:gd name="T29" fmla="*/ 143 h 173"/>
                <a:gd name="T30" fmla="*/ 169 w 173"/>
                <a:gd name="T31" fmla="*/ 30 h 173"/>
                <a:gd name="T32" fmla="*/ 143 w 173"/>
                <a:gd name="T33" fmla="*/ 5 h 173"/>
                <a:gd name="T34" fmla="*/ 30 w 173"/>
                <a:gd name="T35"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73">
                  <a:moveTo>
                    <a:pt x="143" y="173"/>
                  </a:moveTo>
                  <a:cubicBezTo>
                    <a:pt x="30" y="173"/>
                    <a:pt x="30" y="173"/>
                    <a:pt x="30" y="173"/>
                  </a:cubicBezTo>
                  <a:cubicBezTo>
                    <a:pt x="14" y="173"/>
                    <a:pt x="0" y="160"/>
                    <a:pt x="0" y="143"/>
                  </a:cubicBezTo>
                  <a:cubicBezTo>
                    <a:pt x="0" y="30"/>
                    <a:pt x="0" y="30"/>
                    <a:pt x="0" y="30"/>
                  </a:cubicBezTo>
                  <a:cubicBezTo>
                    <a:pt x="0" y="14"/>
                    <a:pt x="14" y="0"/>
                    <a:pt x="30" y="0"/>
                  </a:cubicBezTo>
                  <a:cubicBezTo>
                    <a:pt x="143" y="0"/>
                    <a:pt x="143" y="0"/>
                    <a:pt x="143" y="0"/>
                  </a:cubicBezTo>
                  <a:cubicBezTo>
                    <a:pt x="160" y="0"/>
                    <a:pt x="173" y="14"/>
                    <a:pt x="173" y="30"/>
                  </a:cubicBezTo>
                  <a:cubicBezTo>
                    <a:pt x="173" y="143"/>
                    <a:pt x="173" y="143"/>
                    <a:pt x="173" y="143"/>
                  </a:cubicBezTo>
                  <a:cubicBezTo>
                    <a:pt x="173" y="160"/>
                    <a:pt x="160" y="173"/>
                    <a:pt x="143" y="173"/>
                  </a:cubicBezTo>
                  <a:close/>
                  <a:moveTo>
                    <a:pt x="30" y="5"/>
                  </a:moveTo>
                  <a:cubicBezTo>
                    <a:pt x="16" y="5"/>
                    <a:pt x="5" y="16"/>
                    <a:pt x="5" y="30"/>
                  </a:cubicBezTo>
                  <a:cubicBezTo>
                    <a:pt x="5" y="143"/>
                    <a:pt x="5" y="143"/>
                    <a:pt x="5" y="143"/>
                  </a:cubicBezTo>
                  <a:cubicBezTo>
                    <a:pt x="5" y="157"/>
                    <a:pt x="16" y="168"/>
                    <a:pt x="30" y="168"/>
                  </a:cubicBezTo>
                  <a:cubicBezTo>
                    <a:pt x="143" y="168"/>
                    <a:pt x="143" y="168"/>
                    <a:pt x="143" y="168"/>
                  </a:cubicBezTo>
                  <a:cubicBezTo>
                    <a:pt x="157" y="168"/>
                    <a:pt x="169" y="157"/>
                    <a:pt x="169" y="143"/>
                  </a:cubicBezTo>
                  <a:cubicBezTo>
                    <a:pt x="169" y="30"/>
                    <a:pt x="169" y="30"/>
                    <a:pt x="169" y="30"/>
                  </a:cubicBezTo>
                  <a:cubicBezTo>
                    <a:pt x="169" y="16"/>
                    <a:pt x="157" y="5"/>
                    <a:pt x="143" y="5"/>
                  </a:cubicBezTo>
                  <a:lnTo>
                    <a:pt x="3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1"/>
            <p:cNvSpPr>
              <a:spLocks/>
            </p:cNvSpPr>
            <p:nvPr/>
          </p:nvSpPr>
          <p:spPr bwMode="auto">
            <a:xfrm>
              <a:off x="12284075" y="-1284288"/>
              <a:ext cx="1062037" cy="30163"/>
            </a:xfrm>
            <a:custGeom>
              <a:avLst/>
              <a:gdLst>
                <a:gd name="T0" fmla="*/ 171 w 173"/>
                <a:gd name="T1" fmla="*/ 5 h 5"/>
                <a:gd name="T2" fmla="*/ 3 w 173"/>
                <a:gd name="T3" fmla="*/ 5 h 5"/>
                <a:gd name="T4" fmla="*/ 0 w 173"/>
                <a:gd name="T5" fmla="*/ 3 h 5"/>
                <a:gd name="T6" fmla="*/ 3 w 173"/>
                <a:gd name="T7" fmla="*/ 0 h 5"/>
                <a:gd name="T8" fmla="*/ 171 w 173"/>
                <a:gd name="T9" fmla="*/ 0 h 5"/>
                <a:gd name="T10" fmla="*/ 173 w 173"/>
                <a:gd name="T11" fmla="*/ 3 h 5"/>
                <a:gd name="T12" fmla="*/ 171 w 17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73" h="5">
                  <a:moveTo>
                    <a:pt x="171" y="5"/>
                  </a:moveTo>
                  <a:cubicBezTo>
                    <a:pt x="3" y="5"/>
                    <a:pt x="3" y="5"/>
                    <a:pt x="3" y="5"/>
                  </a:cubicBezTo>
                  <a:cubicBezTo>
                    <a:pt x="1" y="5"/>
                    <a:pt x="0" y="4"/>
                    <a:pt x="0" y="3"/>
                  </a:cubicBezTo>
                  <a:cubicBezTo>
                    <a:pt x="0" y="1"/>
                    <a:pt x="1" y="0"/>
                    <a:pt x="3" y="0"/>
                  </a:cubicBezTo>
                  <a:cubicBezTo>
                    <a:pt x="171" y="0"/>
                    <a:pt x="171" y="0"/>
                    <a:pt x="171" y="0"/>
                  </a:cubicBezTo>
                  <a:cubicBezTo>
                    <a:pt x="172" y="0"/>
                    <a:pt x="173" y="1"/>
                    <a:pt x="173" y="3"/>
                  </a:cubicBezTo>
                  <a:cubicBezTo>
                    <a:pt x="173" y="4"/>
                    <a:pt x="172" y="5"/>
                    <a:pt x="17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2"/>
            <p:cNvSpPr>
              <a:spLocks/>
            </p:cNvSpPr>
            <p:nvPr/>
          </p:nvSpPr>
          <p:spPr bwMode="auto">
            <a:xfrm>
              <a:off x="12800013" y="-1800225"/>
              <a:ext cx="30162" cy="1062038"/>
            </a:xfrm>
            <a:custGeom>
              <a:avLst/>
              <a:gdLst>
                <a:gd name="T0" fmla="*/ 3 w 5"/>
                <a:gd name="T1" fmla="*/ 173 h 173"/>
                <a:gd name="T2" fmla="*/ 0 w 5"/>
                <a:gd name="T3" fmla="*/ 171 h 173"/>
                <a:gd name="T4" fmla="*/ 0 w 5"/>
                <a:gd name="T5" fmla="*/ 2 h 173"/>
                <a:gd name="T6" fmla="*/ 3 w 5"/>
                <a:gd name="T7" fmla="*/ 0 h 173"/>
                <a:gd name="T8" fmla="*/ 5 w 5"/>
                <a:gd name="T9" fmla="*/ 2 h 173"/>
                <a:gd name="T10" fmla="*/ 5 w 5"/>
                <a:gd name="T11" fmla="*/ 171 h 173"/>
                <a:gd name="T12" fmla="*/ 3 w 5"/>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5" h="173">
                  <a:moveTo>
                    <a:pt x="3" y="173"/>
                  </a:moveTo>
                  <a:cubicBezTo>
                    <a:pt x="1" y="173"/>
                    <a:pt x="0" y="172"/>
                    <a:pt x="0" y="171"/>
                  </a:cubicBezTo>
                  <a:cubicBezTo>
                    <a:pt x="0" y="2"/>
                    <a:pt x="0" y="2"/>
                    <a:pt x="0" y="2"/>
                  </a:cubicBezTo>
                  <a:cubicBezTo>
                    <a:pt x="0" y="1"/>
                    <a:pt x="1" y="0"/>
                    <a:pt x="3" y="0"/>
                  </a:cubicBezTo>
                  <a:cubicBezTo>
                    <a:pt x="4" y="0"/>
                    <a:pt x="5" y="1"/>
                    <a:pt x="5" y="2"/>
                  </a:cubicBezTo>
                  <a:cubicBezTo>
                    <a:pt x="5" y="171"/>
                    <a:pt x="5" y="171"/>
                    <a:pt x="5" y="171"/>
                  </a:cubicBezTo>
                  <a:cubicBezTo>
                    <a:pt x="5" y="172"/>
                    <a:pt x="4" y="173"/>
                    <a:pt x="3" y="17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23"/>
            <p:cNvSpPr>
              <a:spLocks/>
            </p:cNvSpPr>
            <p:nvPr/>
          </p:nvSpPr>
          <p:spPr bwMode="auto">
            <a:xfrm>
              <a:off x="12941300" y="-1536700"/>
              <a:ext cx="269875" cy="30163"/>
            </a:xfrm>
            <a:custGeom>
              <a:avLst/>
              <a:gdLst>
                <a:gd name="T0" fmla="*/ 41 w 44"/>
                <a:gd name="T1" fmla="*/ 5 h 5"/>
                <a:gd name="T2" fmla="*/ 2 w 44"/>
                <a:gd name="T3" fmla="*/ 5 h 5"/>
                <a:gd name="T4" fmla="*/ 0 w 44"/>
                <a:gd name="T5" fmla="*/ 3 h 5"/>
                <a:gd name="T6" fmla="*/ 2 w 44"/>
                <a:gd name="T7" fmla="*/ 0 h 5"/>
                <a:gd name="T8" fmla="*/ 41 w 44"/>
                <a:gd name="T9" fmla="*/ 0 h 5"/>
                <a:gd name="T10" fmla="*/ 44 w 44"/>
                <a:gd name="T11" fmla="*/ 3 h 5"/>
                <a:gd name="T12" fmla="*/ 41 w 4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1" y="5"/>
                  </a:moveTo>
                  <a:cubicBezTo>
                    <a:pt x="2" y="5"/>
                    <a:pt x="2" y="5"/>
                    <a:pt x="2" y="5"/>
                  </a:cubicBezTo>
                  <a:cubicBezTo>
                    <a:pt x="1" y="5"/>
                    <a:pt x="0" y="4"/>
                    <a:pt x="0" y="3"/>
                  </a:cubicBezTo>
                  <a:cubicBezTo>
                    <a:pt x="0" y="1"/>
                    <a:pt x="1" y="0"/>
                    <a:pt x="2" y="0"/>
                  </a:cubicBezTo>
                  <a:cubicBezTo>
                    <a:pt x="41" y="0"/>
                    <a:pt x="41" y="0"/>
                    <a:pt x="41" y="0"/>
                  </a:cubicBezTo>
                  <a:cubicBezTo>
                    <a:pt x="43" y="0"/>
                    <a:pt x="44" y="1"/>
                    <a:pt x="44" y="3"/>
                  </a:cubicBezTo>
                  <a:cubicBezTo>
                    <a:pt x="44" y="4"/>
                    <a:pt x="43"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24"/>
            <p:cNvSpPr>
              <a:spLocks/>
            </p:cNvSpPr>
            <p:nvPr/>
          </p:nvSpPr>
          <p:spPr bwMode="auto">
            <a:xfrm>
              <a:off x="12425363" y="-1543050"/>
              <a:ext cx="263525" cy="31750"/>
            </a:xfrm>
            <a:custGeom>
              <a:avLst/>
              <a:gdLst>
                <a:gd name="T0" fmla="*/ 41 w 43"/>
                <a:gd name="T1" fmla="*/ 5 h 5"/>
                <a:gd name="T2" fmla="*/ 2 w 43"/>
                <a:gd name="T3" fmla="*/ 5 h 5"/>
                <a:gd name="T4" fmla="*/ 0 w 43"/>
                <a:gd name="T5" fmla="*/ 3 h 5"/>
                <a:gd name="T6" fmla="*/ 2 w 43"/>
                <a:gd name="T7" fmla="*/ 0 h 5"/>
                <a:gd name="T8" fmla="*/ 41 w 43"/>
                <a:gd name="T9" fmla="*/ 0 h 5"/>
                <a:gd name="T10" fmla="*/ 43 w 43"/>
                <a:gd name="T11" fmla="*/ 3 h 5"/>
                <a:gd name="T12" fmla="*/ 41 w 4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41" y="5"/>
                  </a:moveTo>
                  <a:cubicBezTo>
                    <a:pt x="2" y="5"/>
                    <a:pt x="2" y="5"/>
                    <a:pt x="2" y="5"/>
                  </a:cubicBezTo>
                  <a:cubicBezTo>
                    <a:pt x="1" y="5"/>
                    <a:pt x="0" y="4"/>
                    <a:pt x="0" y="3"/>
                  </a:cubicBezTo>
                  <a:cubicBezTo>
                    <a:pt x="0" y="1"/>
                    <a:pt x="1" y="0"/>
                    <a:pt x="2" y="0"/>
                  </a:cubicBezTo>
                  <a:cubicBezTo>
                    <a:pt x="41" y="0"/>
                    <a:pt x="41" y="0"/>
                    <a:pt x="41" y="0"/>
                  </a:cubicBezTo>
                  <a:cubicBezTo>
                    <a:pt x="42" y="0"/>
                    <a:pt x="43" y="1"/>
                    <a:pt x="43" y="3"/>
                  </a:cubicBezTo>
                  <a:cubicBezTo>
                    <a:pt x="43" y="4"/>
                    <a:pt x="42"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25"/>
            <p:cNvSpPr>
              <a:spLocks/>
            </p:cNvSpPr>
            <p:nvPr/>
          </p:nvSpPr>
          <p:spPr bwMode="auto">
            <a:xfrm>
              <a:off x="12542838" y="-1658938"/>
              <a:ext cx="30162" cy="263525"/>
            </a:xfrm>
            <a:custGeom>
              <a:avLst/>
              <a:gdLst>
                <a:gd name="T0" fmla="*/ 3 w 5"/>
                <a:gd name="T1" fmla="*/ 43 h 43"/>
                <a:gd name="T2" fmla="*/ 0 w 5"/>
                <a:gd name="T3" fmla="*/ 41 h 43"/>
                <a:gd name="T4" fmla="*/ 0 w 5"/>
                <a:gd name="T5" fmla="*/ 2 h 43"/>
                <a:gd name="T6" fmla="*/ 3 w 5"/>
                <a:gd name="T7" fmla="*/ 0 h 43"/>
                <a:gd name="T8" fmla="*/ 5 w 5"/>
                <a:gd name="T9" fmla="*/ 2 h 43"/>
                <a:gd name="T10" fmla="*/ 5 w 5"/>
                <a:gd name="T11" fmla="*/ 41 h 43"/>
                <a:gd name="T12" fmla="*/ 3 w 5"/>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3" y="43"/>
                  </a:moveTo>
                  <a:cubicBezTo>
                    <a:pt x="1" y="43"/>
                    <a:pt x="0" y="42"/>
                    <a:pt x="0" y="41"/>
                  </a:cubicBezTo>
                  <a:cubicBezTo>
                    <a:pt x="0" y="2"/>
                    <a:pt x="0" y="2"/>
                    <a:pt x="0" y="2"/>
                  </a:cubicBezTo>
                  <a:cubicBezTo>
                    <a:pt x="0" y="1"/>
                    <a:pt x="1" y="0"/>
                    <a:pt x="3" y="0"/>
                  </a:cubicBezTo>
                  <a:cubicBezTo>
                    <a:pt x="4" y="0"/>
                    <a:pt x="5" y="1"/>
                    <a:pt x="5" y="2"/>
                  </a:cubicBezTo>
                  <a:cubicBezTo>
                    <a:pt x="5" y="41"/>
                    <a:pt x="5" y="41"/>
                    <a:pt x="5" y="41"/>
                  </a:cubicBezTo>
                  <a:cubicBezTo>
                    <a:pt x="5" y="42"/>
                    <a:pt x="4" y="43"/>
                    <a:pt x="3"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26"/>
            <p:cNvSpPr>
              <a:spLocks/>
            </p:cNvSpPr>
            <p:nvPr/>
          </p:nvSpPr>
          <p:spPr bwMode="auto">
            <a:xfrm>
              <a:off x="12457113" y="-1112838"/>
              <a:ext cx="201612" cy="201613"/>
            </a:xfrm>
            <a:custGeom>
              <a:avLst/>
              <a:gdLst>
                <a:gd name="T0" fmla="*/ 30 w 33"/>
                <a:gd name="T1" fmla="*/ 33 h 33"/>
                <a:gd name="T2" fmla="*/ 29 w 33"/>
                <a:gd name="T3" fmla="*/ 32 h 33"/>
                <a:gd name="T4" fmla="*/ 1 w 33"/>
                <a:gd name="T5" fmla="*/ 5 h 33"/>
                <a:gd name="T6" fmla="*/ 1 w 33"/>
                <a:gd name="T7" fmla="*/ 1 h 33"/>
                <a:gd name="T8" fmla="*/ 4 w 33"/>
                <a:gd name="T9" fmla="*/ 1 h 33"/>
                <a:gd name="T10" fmla="*/ 32 w 33"/>
                <a:gd name="T11" fmla="*/ 29 h 33"/>
                <a:gd name="T12" fmla="*/ 32 w 33"/>
                <a:gd name="T13" fmla="*/ 32 h 33"/>
                <a:gd name="T14" fmla="*/ 30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0" y="33"/>
                  </a:moveTo>
                  <a:cubicBezTo>
                    <a:pt x="30" y="33"/>
                    <a:pt x="29" y="33"/>
                    <a:pt x="29" y="32"/>
                  </a:cubicBezTo>
                  <a:cubicBezTo>
                    <a:pt x="1" y="5"/>
                    <a:pt x="1" y="5"/>
                    <a:pt x="1" y="5"/>
                  </a:cubicBezTo>
                  <a:cubicBezTo>
                    <a:pt x="0" y="4"/>
                    <a:pt x="0" y="2"/>
                    <a:pt x="1" y="1"/>
                  </a:cubicBezTo>
                  <a:cubicBezTo>
                    <a:pt x="2" y="0"/>
                    <a:pt x="4" y="0"/>
                    <a:pt x="4" y="1"/>
                  </a:cubicBezTo>
                  <a:cubicBezTo>
                    <a:pt x="32" y="29"/>
                    <a:pt x="32" y="29"/>
                    <a:pt x="32" y="29"/>
                  </a:cubicBezTo>
                  <a:cubicBezTo>
                    <a:pt x="33" y="30"/>
                    <a:pt x="33" y="31"/>
                    <a:pt x="32" y="32"/>
                  </a:cubicBezTo>
                  <a:cubicBezTo>
                    <a:pt x="32" y="33"/>
                    <a:pt x="31" y="33"/>
                    <a:pt x="30"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27"/>
            <p:cNvSpPr>
              <a:spLocks/>
            </p:cNvSpPr>
            <p:nvPr/>
          </p:nvSpPr>
          <p:spPr bwMode="auto">
            <a:xfrm>
              <a:off x="12457113" y="-1112838"/>
              <a:ext cx="201612" cy="201613"/>
            </a:xfrm>
            <a:custGeom>
              <a:avLst/>
              <a:gdLst>
                <a:gd name="T0" fmla="*/ 3 w 33"/>
                <a:gd name="T1" fmla="*/ 33 h 33"/>
                <a:gd name="T2" fmla="*/ 1 w 33"/>
                <a:gd name="T3" fmla="*/ 32 h 33"/>
                <a:gd name="T4" fmla="*/ 1 w 33"/>
                <a:gd name="T5" fmla="*/ 29 h 33"/>
                <a:gd name="T6" fmla="*/ 29 w 33"/>
                <a:gd name="T7" fmla="*/ 1 h 33"/>
                <a:gd name="T8" fmla="*/ 32 w 33"/>
                <a:gd name="T9" fmla="*/ 1 h 33"/>
                <a:gd name="T10" fmla="*/ 32 w 33"/>
                <a:gd name="T11" fmla="*/ 5 h 33"/>
                <a:gd name="T12" fmla="*/ 4 w 33"/>
                <a:gd name="T13" fmla="*/ 32 h 33"/>
                <a:gd name="T14" fmla="*/ 3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 y="33"/>
                  </a:moveTo>
                  <a:cubicBezTo>
                    <a:pt x="2" y="33"/>
                    <a:pt x="2" y="33"/>
                    <a:pt x="1" y="32"/>
                  </a:cubicBezTo>
                  <a:cubicBezTo>
                    <a:pt x="0" y="31"/>
                    <a:pt x="0" y="30"/>
                    <a:pt x="1" y="29"/>
                  </a:cubicBezTo>
                  <a:cubicBezTo>
                    <a:pt x="29" y="1"/>
                    <a:pt x="29" y="1"/>
                    <a:pt x="29" y="1"/>
                  </a:cubicBezTo>
                  <a:cubicBezTo>
                    <a:pt x="30" y="0"/>
                    <a:pt x="31" y="0"/>
                    <a:pt x="32" y="1"/>
                  </a:cubicBezTo>
                  <a:cubicBezTo>
                    <a:pt x="33" y="2"/>
                    <a:pt x="33" y="4"/>
                    <a:pt x="32" y="5"/>
                  </a:cubicBezTo>
                  <a:cubicBezTo>
                    <a:pt x="4" y="32"/>
                    <a:pt x="4" y="32"/>
                    <a:pt x="4" y="32"/>
                  </a:cubicBezTo>
                  <a:cubicBezTo>
                    <a:pt x="4" y="33"/>
                    <a:pt x="3" y="33"/>
                    <a:pt x="3"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28"/>
            <p:cNvSpPr>
              <a:spLocks/>
            </p:cNvSpPr>
            <p:nvPr/>
          </p:nvSpPr>
          <p:spPr bwMode="auto">
            <a:xfrm>
              <a:off x="12984163" y="-1112838"/>
              <a:ext cx="196850" cy="201613"/>
            </a:xfrm>
            <a:custGeom>
              <a:avLst/>
              <a:gdLst>
                <a:gd name="T0" fmla="*/ 2 w 32"/>
                <a:gd name="T1" fmla="*/ 33 h 33"/>
                <a:gd name="T2" fmla="*/ 0 w 32"/>
                <a:gd name="T3" fmla="*/ 32 h 33"/>
                <a:gd name="T4" fmla="*/ 0 w 32"/>
                <a:gd name="T5" fmla="*/ 29 h 33"/>
                <a:gd name="T6" fmla="*/ 28 w 32"/>
                <a:gd name="T7" fmla="*/ 1 h 33"/>
                <a:gd name="T8" fmla="*/ 31 w 32"/>
                <a:gd name="T9" fmla="*/ 1 h 33"/>
                <a:gd name="T10" fmla="*/ 31 w 32"/>
                <a:gd name="T11" fmla="*/ 5 h 33"/>
                <a:gd name="T12" fmla="*/ 4 w 32"/>
                <a:gd name="T13" fmla="*/ 32 h 33"/>
                <a:gd name="T14" fmla="*/ 2 w 32"/>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2" y="33"/>
                  </a:moveTo>
                  <a:cubicBezTo>
                    <a:pt x="1" y="33"/>
                    <a:pt x="1" y="33"/>
                    <a:pt x="0" y="32"/>
                  </a:cubicBezTo>
                  <a:cubicBezTo>
                    <a:pt x="0" y="31"/>
                    <a:pt x="0" y="30"/>
                    <a:pt x="0" y="29"/>
                  </a:cubicBezTo>
                  <a:cubicBezTo>
                    <a:pt x="28" y="1"/>
                    <a:pt x="28" y="1"/>
                    <a:pt x="28" y="1"/>
                  </a:cubicBezTo>
                  <a:cubicBezTo>
                    <a:pt x="29" y="0"/>
                    <a:pt x="30" y="0"/>
                    <a:pt x="31" y="1"/>
                  </a:cubicBezTo>
                  <a:cubicBezTo>
                    <a:pt x="32" y="2"/>
                    <a:pt x="32" y="4"/>
                    <a:pt x="31" y="5"/>
                  </a:cubicBezTo>
                  <a:cubicBezTo>
                    <a:pt x="4" y="32"/>
                    <a:pt x="4" y="32"/>
                    <a:pt x="4" y="32"/>
                  </a:cubicBezTo>
                  <a:cubicBezTo>
                    <a:pt x="3" y="33"/>
                    <a:pt x="3" y="33"/>
                    <a:pt x="2"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939422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500"/>
                                        <p:tgtEl>
                                          <p:spTgt spid="57"/>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76"/>
                                        </p:tgtEl>
                                        <p:attrNameLst>
                                          <p:attrName>style.visibility</p:attrName>
                                        </p:attrNameLst>
                                      </p:cBhvr>
                                      <p:to>
                                        <p:strVal val="visible"/>
                                      </p:to>
                                    </p:set>
                                    <p:animEffect transition="in" filter="fade">
                                      <p:cBhvr>
                                        <p:cTn id="13" dur="500"/>
                                        <p:tgtEl>
                                          <p:spTgt spid="76"/>
                                        </p:tgtEl>
                                      </p:cBhvr>
                                    </p:animEffect>
                                  </p:childTnLst>
                                </p:cTn>
                              </p:par>
                              <p:par>
                                <p:cTn id="14" presetID="10" presetClass="entr" presetSubtype="0" fill="hold" grpId="0" nodeType="withEffect">
                                  <p:stCondLst>
                                    <p:cond delay="2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par>
                                <p:cTn id="17" presetID="22" presetClass="entr" presetSubtype="8" fill="hold" grpId="0" nodeType="withEffect">
                                  <p:stCondLst>
                                    <p:cond delay="300"/>
                                  </p:stCondLst>
                                  <p:childTnLst>
                                    <p:set>
                                      <p:cBhvr>
                                        <p:cTn id="18" dur="1" fill="hold">
                                          <p:stCondLst>
                                            <p:cond delay="0"/>
                                          </p:stCondLst>
                                        </p:cTn>
                                        <p:tgtEl>
                                          <p:spTgt spid="52"/>
                                        </p:tgtEl>
                                        <p:attrNameLst>
                                          <p:attrName>style.visibility</p:attrName>
                                        </p:attrNameLst>
                                      </p:cBhvr>
                                      <p:to>
                                        <p:strVal val="visible"/>
                                      </p:to>
                                    </p:set>
                                    <p:animEffect transition="in" filter="wipe(left)">
                                      <p:cBhvr>
                                        <p:cTn id="19" dur="500"/>
                                        <p:tgtEl>
                                          <p:spTgt spid="52"/>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69"/>
                                        </p:tgtEl>
                                        <p:attrNameLst>
                                          <p:attrName>style.visibility</p:attrName>
                                        </p:attrNameLst>
                                      </p:cBhvr>
                                      <p:to>
                                        <p:strVal val="visible"/>
                                      </p:to>
                                    </p:set>
                                    <p:animEffect transition="in" filter="fade">
                                      <p:cBhvr>
                                        <p:cTn id="25" dur="500"/>
                                        <p:tgtEl>
                                          <p:spTgt spid="69"/>
                                        </p:tgtEl>
                                      </p:cBhvr>
                                    </p:animEffect>
                                  </p:childTnLst>
                                </p:cTn>
                              </p:par>
                              <p:par>
                                <p:cTn id="26" presetID="10" presetClass="entr" presetSubtype="0" fill="hold" nodeType="withEffect">
                                  <p:stCondLst>
                                    <p:cond delay="500"/>
                                  </p:stCondLst>
                                  <p:childTnLst>
                                    <p:set>
                                      <p:cBhvr>
                                        <p:cTn id="27" dur="1" fill="hold">
                                          <p:stCondLst>
                                            <p:cond delay="0"/>
                                          </p:stCondLst>
                                        </p:cTn>
                                        <p:tgtEl>
                                          <p:spTgt spid="70"/>
                                        </p:tgtEl>
                                        <p:attrNameLst>
                                          <p:attrName>style.visibility</p:attrName>
                                        </p:attrNameLst>
                                      </p:cBhvr>
                                      <p:to>
                                        <p:strVal val="visible"/>
                                      </p:to>
                                    </p:set>
                                    <p:animEffect transition="in" filter="fade">
                                      <p:cBhvr>
                                        <p:cTn id="28" dur="500"/>
                                        <p:tgtEl>
                                          <p:spTgt spid="70"/>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53"/>
                                        </p:tgtEl>
                                        <p:attrNameLst>
                                          <p:attrName>style.visibility</p:attrName>
                                        </p:attrNameLst>
                                      </p:cBhvr>
                                      <p:to>
                                        <p:strVal val="visible"/>
                                      </p:to>
                                    </p:set>
                                    <p:animEffect transition="in" filter="wipe(left)">
                                      <p:cBhvr>
                                        <p:cTn id="31" dur="500"/>
                                        <p:tgtEl>
                                          <p:spTgt spid="53"/>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60"/>
                                        </p:tgtEl>
                                        <p:attrNameLst>
                                          <p:attrName>style.visibility</p:attrName>
                                        </p:attrNameLst>
                                      </p:cBhvr>
                                      <p:to>
                                        <p:strVal val="visible"/>
                                      </p:to>
                                    </p:set>
                                    <p:animEffect transition="in" filter="fade">
                                      <p:cBhvr>
                                        <p:cTn id="34" dur="500"/>
                                        <p:tgtEl>
                                          <p:spTgt spid="60"/>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65"/>
                                        </p:tgtEl>
                                        <p:attrNameLst>
                                          <p:attrName>style.visibility</p:attrName>
                                        </p:attrNameLst>
                                      </p:cBhvr>
                                      <p:to>
                                        <p:strVal val="visible"/>
                                      </p:to>
                                    </p:set>
                                    <p:animEffect transition="in" filter="fade">
                                      <p:cBhvr>
                                        <p:cTn id="37" dur="500"/>
                                        <p:tgtEl>
                                          <p:spTgt spid="65"/>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22" presetClass="entr" presetSubtype="8" fill="hold" nodeType="withEffect">
                                  <p:stCondLst>
                                    <p:cond delay="900"/>
                                  </p:stCondLst>
                                  <p:childTnLst>
                                    <p:set>
                                      <p:cBhvr>
                                        <p:cTn id="42" dur="1" fill="hold">
                                          <p:stCondLst>
                                            <p:cond delay="0"/>
                                          </p:stCondLst>
                                        </p:cTn>
                                        <p:tgtEl>
                                          <p:spTgt spid="54"/>
                                        </p:tgtEl>
                                        <p:attrNameLst>
                                          <p:attrName>style.visibility</p:attrName>
                                        </p:attrNameLst>
                                      </p:cBhvr>
                                      <p:to>
                                        <p:strVal val="visible"/>
                                      </p:to>
                                    </p:set>
                                    <p:animEffect transition="in" filter="wipe(left)">
                                      <p:cBhvr>
                                        <p:cTn id="43" dur="500"/>
                                        <p:tgtEl>
                                          <p:spTgt spid="54"/>
                                        </p:tgtEl>
                                      </p:cBhvr>
                                    </p:animEffect>
                                  </p:childTnLst>
                                </p:cTn>
                              </p:par>
                              <p:par>
                                <p:cTn id="44" presetID="10" presetClass="entr" presetSubtype="0" fill="hold" grpId="0" nodeType="withEffect">
                                  <p:stCondLst>
                                    <p:cond delay="110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par>
                                <p:cTn id="47" presetID="10" presetClass="entr" presetSubtype="0" fill="hold" nodeType="withEffect">
                                  <p:stCondLst>
                                    <p:cond delay="110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500"/>
                                        <p:tgtEl>
                                          <p:spTgt spid="81"/>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63"/>
                                        </p:tgtEl>
                                        <p:attrNameLst>
                                          <p:attrName>style.visibility</p:attrName>
                                        </p:attrNameLst>
                                      </p:cBhvr>
                                      <p:to>
                                        <p:strVal val="visible"/>
                                      </p:to>
                                    </p:set>
                                    <p:animEffect transition="in" filter="fade">
                                      <p:cBhvr>
                                        <p:cTn id="52" dur="500"/>
                                        <p:tgtEl>
                                          <p:spTgt spid="63"/>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56"/>
                                        </p:tgtEl>
                                        <p:attrNameLst>
                                          <p:attrName>style.visibility</p:attrName>
                                        </p:attrNameLst>
                                      </p:cBhvr>
                                      <p:to>
                                        <p:strVal val="visible"/>
                                      </p:to>
                                    </p:set>
                                    <p:animEffect transition="in" filter="wipe(left)">
                                      <p:cBhvr>
                                        <p:cTn id="55" dur="500"/>
                                        <p:tgtEl>
                                          <p:spTgt spid="56"/>
                                        </p:tgtEl>
                                      </p:cBhvr>
                                    </p:animEffect>
                                  </p:childTnLst>
                                </p:cTn>
                              </p:par>
                              <p:par>
                                <p:cTn id="56" presetID="10" presetClass="entr" presetSubtype="0" fill="hold" grpId="0" nodeType="withEffect">
                                  <p:stCondLst>
                                    <p:cond delay="1400"/>
                                  </p:stCondLst>
                                  <p:childTnLst>
                                    <p:set>
                                      <p:cBhvr>
                                        <p:cTn id="57" dur="1" fill="hold">
                                          <p:stCondLst>
                                            <p:cond delay="0"/>
                                          </p:stCondLst>
                                        </p:cTn>
                                        <p:tgtEl>
                                          <p:spTgt spid="78"/>
                                        </p:tgtEl>
                                        <p:attrNameLst>
                                          <p:attrName>style.visibility</p:attrName>
                                        </p:attrNameLst>
                                      </p:cBhvr>
                                      <p:to>
                                        <p:strVal val="visible"/>
                                      </p:to>
                                    </p:set>
                                    <p:animEffect transition="in" filter="fade">
                                      <p:cBhvr>
                                        <p:cTn id="58" dur="500"/>
                                        <p:tgtEl>
                                          <p:spTgt spid="78"/>
                                        </p:tgtEl>
                                      </p:cBhvr>
                                    </p:animEffect>
                                  </p:childTnLst>
                                </p:cTn>
                              </p:par>
                              <p:par>
                                <p:cTn id="59" presetID="10" presetClass="entr" presetSubtype="0" fill="hold" grpId="0" nodeType="withEffect">
                                  <p:stCondLst>
                                    <p:cond delay="1400"/>
                                  </p:stCondLst>
                                  <p:childTnLst>
                                    <p:set>
                                      <p:cBhvr>
                                        <p:cTn id="60" dur="1" fill="hold">
                                          <p:stCondLst>
                                            <p:cond delay="0"/>
                                          </p:stCondLst>
                                        </p:cTn>
                                        <p:tgtEl>
                                          <p:spTgt spid="79"/>
                                        </p:tgtEl>
                                        <p:attrNameLst>
                                          <p:attrName>style.visibility</p:attrName>
                                        </p:attrNameLst>
                                      </p:cBhvr>
                                      <p:to>
                                        <p:strVal val="visible"/>
                                      </p:to>
                                    </p:set>
                                    <p:animEffect transition="in" filter="fade">
                                      <p:cBhvr>
                                        <p:cTn id="61" dur="500"/>
                                        <p:tgtEl>
                                          <p:spTgt spid="79"/>
                                        </p:tgtEl>
                                      </p:cBhvr>
                                    </p:animEffect>
                                  </p:childTnLst>
                                </p:cTn>
                              </p:par>
                              <p:par>
                                <p:cTn id="62" presetID="10" presetClass="entr" presetSubtype="0" fill="hold" grpId="0" nodeType="withEffect">
                                  <p:stCondLst>
                                    <p:cond delay="1400"/>
                                  </p:stCondLst>
                                  <p:childTnLst>
                                    <p:set>
                                      <p:cBhvr>
                                        <p:cTn id="63" dur="1" fill="hold">
                                          <p:stCondLst>
                                            <p:cond delay="0"/>
                                          </p:stCondLst>
                                        </p:cTn>
                                        <p:tgtEl>
                                          <p:spTgt spid="62"/>
                                        </p:tgtEl>
                                        <p:attrNameLst>
                                          <p:attrName>style.visibility</p:attrName>
                                        </p:attrNameLst>
                                      </p:cBhvr>
                                      <p:to>
                                        <p:strVal val="visible"/>
                                      </p:to>
                                    </p:set>
                                    <p:animEffect transition="in" filter="fade">
                                      <p:cBhvr>
                                        <p:cTn id="64" dur="500"/>
                                        <p:tgtEl>
                                          <p:spTgt spid="62"/>
                                        </p:tgtEl>
                                      </p:cBhvr>
                                    </p:animEffect>
                                  </p:childTnLst>
                                </p:cTn>
                              </p:par>
                              <p:par>
                                <p:cTn id="65" presetID="22" presetClass="entr" presetSubtype="8" fill="hold" grpId="0" nodeType="withEffect">
                                  <p:stCondLst>
                                    <p:cond delay="1500"/>
                                  </p:stCondLst>
                                  <p:childTnLst>
                                    <p:set>
                                      <p:cBhvr>
                                        <p:cTn id="66" dur="1" fill="hold">
                                          <p:stCondLst>
                                            <p:cond delay="0"/>
                                          </p:stCondLst>
                                        </p:cTn>
                                        <p:tgtEl>
                                          <p:spTgt spid="55"/>
                                        </p:tgtEl>
                                        <p:attrNameLst>
                                          <p:attrName>style.visibility</p:attrName>
                                        </p:attrNameLst>
                                      </p:cBhvr>
                                      <p:to>
                                        <p:strVal val="visible"/>
                                      </p:to>
                                    </p:set>
                                    <p:animEffect transition="in" filter="wipe(left)">
                                      <p:cBhvr>
                                        <p:cTn id="67" dur="500"/>
                                        <p:tgtEl>
                                          <p:spTgt spid="55"/>
                                        </p:tgtEl>
                                      </p:cBhvr>
                                    </p:animEffect>
                                  </p:childTnLst>
                                </p:cTn>
                              </p:par>
                              <p:par>
                                <p:cTn id="68" presetID="10" presetClass="entr" presetSubtype="0" fill="hold" grpId="0" nodeType="withEffect">
                                  <p:stCondLst>
                                    <p:cond delay="1700"/>
                                  </p:stCondLst>
                                  <p:childTnLst>
                                    <p:set>
                                      <p:cBhvr>
                                        <p:cTn id="69" dur="1" fill="hold">
                                          <p:stCondLst>
                                            <p:cond delay="0"/>
                                          </p:stCondLst>
                                        </p:cTn>
                                        <p:tgtEl>
                                          <p:spTgt spid="61"/>
                                        </p:tgtEl>
                                        <p:attrNameLst>
                                          <p:attrName>style.visibility</p:attrName>
                                        </p:attrNameLst>
                                      </p:cBhvr>
                                      <p:to>
                                        <p:strVal val="visible"/>
                                      </p:to>
                                    </p:set>
                                    <p:animEffect transition="in" filter="fade">
                                      <p:cBhvr>
                                        <p:cTn id="70" dur="500"/>
                                        <p:tgtEl>
                                          <p:spTgt spid="61"/>
                                        </p:tgtEl>
                                      </p:cBhvr>
                                    </p:animEffect>
                                  </p:childTnLst>
                                </p:cTn>
                              </p:par>
                              <p:par>
                                <p:cTn id="71" presetID="10" presetClass="entr" presetSubtype="0" fill="hold" grpId="0" nodeType="withEffect">
                                  <p:stCondLst>
                                    <p:cond delay="1700"/>
                                  </p:stCondLst>
                                  <p:childTnLst>
                                    <p:set>
                                      <p:cBhvr>
                                        <p:cTn id="72" dur="1" fill="hold">
                                          <p:stCondLst>
                                            <p:cond delay="0"/>
                                          </p:stCondLst>
                                        </p:cTn>
                                        <p:tgtEl>
                                          <p:spTgt spid="67"/>
                                        </p:tgtEl>
                                        <p:attrNameLst>
                                          <p:attrName>style.visibility</p:attrName>
                                        </p:attrNameLst>
                                      </p:cBhvr>
                                      <p:to>
                                        <p:strVal val="visible"/>
                                      </p:to>
                                    </p:set>
                                    <p:animEffect transition="in" filter="fade">
                                      <p:cBhvr>
                                        <p:cTn id="73" dur="500"/>
                                        <p:tgtEl>
                                          <p:spTgt spid="67"/>
                                        </p:tgtEl>
                                      </p:cBhvr>
                                    </p:animEffect>
                                  </p:childTnLst>
                                </p:cTn>
                              </p:par>
                              <p:par>
                                <p:cTn id="74" presetID="10" presetClass="entr" presetSubtype="0" fill="hold" grpId="0" nodeType="withEffect">
                                  <p:stCondLst>
                                    <p:cond delay="1700"/>
                                  </p:stCondLst>
                                  <p:childTnLst>
                                    <p:set>
                                      <p:cBhvr>
                                        <p:cTn id="75" dur="1" fill="hold">
                                          <p:stCondLst>
                                            <p:cond delay="0"/>
                                          </p:stCondLst>
                                        </p:cTn>
                                        <p:tgtEl>
                                          <p:spTgt spid="68"/>
                                        </p:tgtEl>
                                        <p:attrNameLst>
                                          <p:attrName>style.visibility</p:attrName>
                                        </p:attrNameLst>
                                      </p:cBhvr>
                                      <p:to>
                                        <p:strVal val="visible"/>
                                      </p:to>
                                    </p:set>
                                    <p:animEffect transition="in" filter="fade">
                                      <p:cBhvr>
                                        <p:cTn id="76" dur="500"/>
                                        <p:tgtEl>
                                          <p:spTgt spid="68"/>
                                        </p:tgtEl>
                                      </p:cBhvr>
                                    </p:animEffect>
                                  </p:childTnLst>
                                </p:cTn>
                              </p:par>
                              <p:par>
                                <p:cTn id="77" presetID="2" presetClass="entr" presetSubtype="8" decel="41667" fill="hold" grpId="0" nodeType="withEffect">
                                  <p:stCondLst>
                                    <p:cond delay="1000"/>
                                  </p:stCondLst>
                                  <p:childTnLst>
                                    <p:set>
                                      <p:cBhvr>
                                        <p:cTn id="78" dur="1" fill="hold">
                                          <p:stCondLst>
                                            <p:cond delay="0"/>
                                          </p:stCondLst>
                                        </p:cTn>
                                        <p:tgtEl>
                                          <p:spTgt spid="64"/>
                                        </p:tgtEl>
                                        <p:attrNameLst>
                                          <p:attrName>style.visibility</p:attrName>
                                        </p:attrNameLst>
                                      </p:cBhvr>
                                      <p:to>
                                        <p:strVal val="visible"/>
                                      </p:to>
                                    </p:set>
                                    <p:anim calcmode="lin" valueType="num">
                                      <p:cBhvr additive="base">
                                        <p:cTn id="79" dur="1200" fill="hold"/>
                                        <p:tgtEl>
                                          <p:spTgt spid="64"/>
                                        </p:tgtEl>
                                        <p:attrNameLst>
                                          <p:attrName>ppt_x</p:attrName>
                                        </p:attrNameLst>
                                      </p:cBhvr>
                                      <p:tavLst>
                                        <p:tav tm="0">
                                          <p:val>
                                            <p:strVal val="0-#ppt_w/2"/>
                                          </p:val>
                                        </p:tav>
                                        <p:tav tm="100000">
                                          <p:val>
                                            <p:strVal val="#ppt_x"/>
                                          </p:val>
                                        </p:tav>
                                      </p:tavLst>
                                    </p:anim>
                                    <p:anim calcmode="lin" valueType="num">
                                      <p:cBhvr additive="base">
                                        <p:cTn id="80" dur="120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5" grpId="0" animBg="1"/>
      <p:bldP spid="56" grpId="0" animBg="1"/>
      <p:bldP spid="57" grpId="0" animBg="1"/>
      <p:bldP spid="58" grpId="0"/>
      <p:bldP spid="59" grpId="0"/>
      <p:bldP spid="60" grpId="0"/>
      <p:bldP spid="61" grpId="0"/>
      <p:bldP spid="62" grpId="0"/>
      <p:bldP spid="63" grpId="0"/>
      <p:bldP spid="64" grpId="0"/>
      <p:bldP spid="65" grpId="0" animBg="1"/>
      <p:bldP spid="66" grpId="0" animBg="1"/>
      <p:bldP spid="67" grpId="0" animBg="1"/>
      <p:bldP spid="68" grpId="0" animBg="1"/>
      <p:bldP spid="69" grpId="0" animBg="1"/>
      <p:bldP spid="76" grpId="0" animBg="1"/>
      <p:bldP spid="77" grpId="0" animBg="1"/>
      <p:bldP spid="78" grpId="0" animBg="1"/>
      <p:bldP spid="79" grpId="0" animBg="1"/>
      <p:bldP spid="8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black">
          <a:xfrm>
            <a:off x="9264771" y="1631867"/>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err="1"/>
              <a:t>xxxx</a:t>
            </a:r>
            <a:r>
              <a:rPr lang="en-US" sz="1467" dirty="0"/>
              <a:t> </a:t>
            </a:r>
            <a:r>
              <a:rPr lang="en-US" sz="1467" dirty="0" err="1"/>
              <a:t>xxxx</a:t>
            </a:r>
            <a:r>
              <a:rPr lang="en-US" sz="1467" dirty="0"/>
              <a:t> xxx</a:t>
            </a:r>
          </a:p>
        </p:txBody>
      </p:sp>
      <p:sp>
        <p:nvSpPr>
          <p:cNvPr id="11" name="Rectangle 10"/>
          <p:cNvSpPr/>
          <p:nvPr/>
        </p:nvSpPr>
        <p:spPr bwMode="black">
          <a:xfrm>
            <a:off x="9498935" y="3371780"/>
            <a:ext cx="1625766"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a:t>Xx </a:t>
            </a:r>
            <a:r>
              <a:rPr lang="en-US" sz="1467" dirty="0" err="1"/>
              <a:t>xxxxxxxx</a:t>
            </a:r>
            <a:r>
              <a:rPr lang="en-US" sz="1467" dirty="0"/>
              <a:t> x xxx </a:t>
            </a:r>
          </a:p>
        </p:txBody>
      </p:sp>
      <p:sp>
        <p:nvSpPr>
          <p:cNvPr id="12" name="Rectangle 11"/>
          <p:cNvSpPr/>
          <p:nvPr/>
        </p:nvSpPr>
        <p:spPr bwMode="black">
          <a:xfrm>
            <a:off x="9232248" y="5020295"/>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err="1"/>
              <a:t>Xxxxxx</a:t>
            </a:r>
            <a:r>
              <a:rPr lang="en-US" sz="1467" dirty="0"/>
              <a:t> </a:t>
            </a:r>
            <a:r>
              <a:rPr lang="en-US" sz="1467" dirty="0" err="1"/>
              <a:t>xxxxx</a:t>
            </a:r>
            <a:r>
              <a:rPr lang="en-US" sz="1467" dirty="0"/>
              <a:t> </a:t>
            </a:r>
          </a:p>
        </p:txBody>
      </p:sp>
      <p:sp>
        <p:nvSpPr>
          <p:cNvPr id="13" name="Freeform 12"/>
          <p:cNvSpPr/>
          <p:nvPr/>
        </p:nvSpPr>
        <p:spPr bwMode="black">
          <a:xfrm flipH="1">
            <a:off x="7414749" y="1903821"/>
            <a:ext cx="1017552" cy="44276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sp>
        <p:nvSpPr>
          <p:cNvPr id="14" name="Freeform 13"/>
          <p:cNvSpPr/>
          <p:nvPr/>
        </p:nvSpPr>
        <p:spPr bwMode="black">
          <a:xfrm flipH="1" flipV="1">
            <a:off x="7414749" y="4876681"/>
            <a:ext cx="1017552" cy="40880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cxnSp>
        <p:nvCxnSpPr>
          <p:cNvPr id="15" name="Straight Connector 14"/>
          <p:cNvCxnSpPr>
            <a:stCxn id="23" idx="2"/>
          </p:cNvCxnSpPr>
          <p:nvPr/>
        </p:nvCxnSpPr>
        <p:spPr bwMode="black">
          <a:xfrm flipH="1">
            <a:off x="7939931" y="3639544"/>
            <a:ext cx="727144"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7" name="Rectangle 16"/>
          <p:cNvSpPr/>
          <p:nvPr/>
        </p:nvSpPr>
        <p:spPr bwMode="black">
          <a:xfrm>
            <a:off x="1235914" y="1631867"/>
            <a:ext cx="1509131"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err="1"/>
              <a:t>Xxxx</a:t>
            </a:r>
            <a:r>
              <a:rPr lang="en-US" sz="1467" dirty="0"/>
              <a:t> x xx </a:t>
            </a:r>
            <a:r>
              <a:rPr lang="en-US" sz="1467" dirty="0" err="1"/>
              <a:t>xxxxx</a:t>
            </a:r>
            <a:endParaRPr lang="en-US" sz="1467" dirty="0"/>
          </a:p>
        </p:txBody>
      </p:sp>
      <p:sp>
        <p:nvSpPr>
          <p:cNvPr id="18" name="Rectangle 17"/>
          <p:cNvSpPr/>
          <p:nvPr/>
        </p:nvSpPr>
        <p:spPr bwMode="black">
          <a:xfrm>
            <a:off x="921659" y="3371780"/>
            <a:ext cx="1625765"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err="1"/>
              <a:t>Xxxxxx</a:t>
            </a:r>
            <a:r>
              <a:rPr lang="en-US" sz="1467" dirty="0"/>
              <a:t> </a:t>
            </a:r>
            <a:r>
              <a:rPr lang="en-US" sz="1467" dirty="0" err="1"/>
              <a:t>xxxx</a:t>
            </a:r>
            <a:r>
              <a:rPr lang="en-US" sz="1467" dirty="0"/>
              <a:t> xxx x</a:t>
            </a:r>
          </a:p>
        </p:txBody>
      </p:sp>
      <p:sp>
        <p:nvSpPr>
          <p:cNvPr id="19" name="Rectangle 18"/>
          <p:cNvSpPr/>
          <p:nvPr/>
        </p:nvSpPr>
        <p:spPr bwMode="black">
          <a:xfrm>
            <a:off x="1224336" y="5020295"/>
            <a:ext cx="1509131"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a:t>Xxx x </a:t>
            </a:r>
            <a:r>
              <a:rPr lang="en-US" sz="1467" dirty="0" err="1"/>
              <a:t>xxxxx</a:t>
            </a:r>
            <a:r>
              <a:rPr lang="en-US" sz="1467" dirty="0"/>
              <a:t> xx x</a:t>
            </a:r>
          </a:p>
        </p:txBody>
      </p:sp>
      <p:sp>
        <p:nvSpPr>
          <p:cNvPr id="20" name="Freeform 19"/>
          <p:cNvSpPr/>
          <p:nvPr/>
        </p:nvSpPr>
        <p:spPr bwMode="black">
          <a:xfrm>
            <a:off x="3703227" y="1903821"/>
            <a:ext cx="1017552" cy="44276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sp>
        <p:nvSpPr>
          <p:cNvPr id="21" name="Freeform 20"/>
          <p:cNvSpPr/>
          <p:nvPr/>
        </p:nvSpPr>
        <p:spPr bwMode="black">
          <a:xfrm flipV="1">
            <a:off x="3703227" y="4876681"/>
            <a:ext cx="1017552" cy="40880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cxnSp>
        <p:nvCxnSpPr>
          <p:cNvPr id="22" name="Straight Connector 21"/>
          <p:cNvCxnSpPr>
            <a:stCxn id="26" idx="6"/>
          </p:cNvCxnSpPr>
          <p:nvPr/>
        </p:nvCxnSpPr>
        <p:spPr bwMode="black">
          <a:xfrm>
            <a:off x="3542290" y="3639544"/>
            <a:ext cx="678708"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6" name="Oval 15"/>
          <p:cNvSpPr/>
          <p:nvPr/>
        </p:nvSpPr>
        <p:spPr>
          <a:xfrm>
            <a:off x="8432911" y="1454433"/>
            <a:ext cx="890395" cy="8903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8667075" y="3194347"/>
            <a:ext cx="890395" cy="890395"/>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Oval 23"/>
          <p:cNvSpPr/>
          <p:nvPr/>
        </p:nvSpPr>
        <p:spPr>
          <a:xfrm>
            <a:off x="8421335" y="4842861"/>
            <a:ext cx="890395" cy="89039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Oval 24"/>
          <p:cNvSpPr/>
          <p:nvPr/>
        </p:nvSpPr>
        <p:spPr>
          <a:xfrm>
            <a:off x="2849513" y="1454433"/>
            <a:ext cx="890395" cy="8903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Oval 25"/>
          <p:cNvSpPr/>
          <p:nvPr/>
        </p:nvSpPr>
        <p:spPr>
          <a:xfrm>
            <a:off x="2651895" y="3194347"/>
            <a:ext cx="890395" cy="890395"/>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Oval 26"/>
          <p:cNvSpPr/>
          <p:nvPr/>
        </p:nvSpPr>
        <p:spPr>
          <a:xfrm>
            <a:off x="2837937" y="4842861"/>
            <a:ext cx="890395" cy="89039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Freeform 8"/>
          <p:cNvSpPr>
            <a:spLocks noEditPoints="1"/>
          </p:cNvSpPr>
          <p:nvPr/>
        </p:nvSpPr>
        <p:spPr bwMode="auto">
          <a:xfrm>
            <a:off x="3036209" y="1600812"/>
            <a:ext cx="517003" cy="597641"/>
          </a:xfrm>
          <a:custGeom>
            <a:avLst/>
            <a:gdLst>
              <a:gd name="T0" fmla="*/ 99 w 206"/>
              <a:gd name="T1" fmla="*/ 210 h 238"/>
              <a:gd name="T2" fmla="*/ 74 w 206"/>
              <a:gd name="T3" fmla="*/ 210 h 238"/>
              <a:gd name="T4" fmla="*/ 86 w 206"/>
              <a:gd name="T5" fmla="*/ 203 h 238"/>
              <a:gd name="T6" fmla="*/ 86 w 206"/>
              <a:gd name="T7" fmla="*/ 218 h 238"/>
              <a:gd name="T8" fmla="*/ 86 w 206"/>
              <a:gd name="T9" fmla="*/ 203 h 238"/>
              <a:gd name="T10" fmla="*/ 203 w 206"/>
              <a:gd name="T11" fmla="*/ 180 h 238"/>
              <a:gd name="T12" fmla="*/ 196 w 206"/>
              <a:gd name="T13" fmla="*/ 147 h 238"/>
              <a:gd name="T14" fmla="*/ 176 w 206"/>
              <a:gd name="T15" fmla="*/ 116 h 238"/>
              <a:gd name="T16" fmla="*/ 172 w 206"/>
              <a:gd name="T17" fmla="*/ 14 h 238"/>
              <a:gd name="T18" fmla="*/ 14 w 206"/>
              <a:gd name="T19" fmla="*/ 0 h 238"/>
              <a:gd name="T20" fmla="*/ 0 w 206"/>
              <a:gd name="T21" fmla="*/ 219 h 238"/>
              <a:gd name="T22" fmla="*/ 146 w 206"/>
              <a:gd name="T23" fmla="*/ 233 h 238"/>
              <a:gd name="T24" fmla="*/ 151 w 206"/>
              <a:gd name="T25" fmla="*/ 238 h 238"/>
              <a:gd name="T26" fmla="*/ 153 w 206"/>
              <a:gd name="T27" fmla="*/ 235 h 238"/>
              <a:gd name="T28" fmla="*/ 98 w 206"/>
              <a:gd name="T29" fmla="*/ 182 h 238"/>
              <a:gd name="T30" fmla="*/ 87 w 206"/>
              <a:gd name="T31" fmla="*/ 164 h 238"/>
              <a:gd name="T32" fmla="*/ 98 w 206"/>
              <a:gd name="T33" fmla="*/ 165 h 238"/>
              <a:gd name="T34" fmla="*/ 119 w 206"/>
              <a:gd name="T35" fmla="*/ 180 h 238"/>
              <a:gd name="T36" fmla="*/ 123 w 206"/>
              <a:gd name="T37" fmla="*/ 168 h 238"/>
              <a:gd name="T38" fmla="*/ 97 w 206"/>
              <a:gd name="T39" fmla="*/ 94 h 238"/>
              <a:gd name="T40" fmla="*/ 108 w 206"/>
              <a:gd name="T41" fmla="*/ 99 h 238"/>
              <a:gd name="T42" fmla="*/ 125 w 206"/>
              <a:gd name="T43" fmla="*/ 136 h 238"/>
              <a:gd name="T44" fmla="*/ 130 w 206"/>
              <a:gd name="T45" fmla="*/ 135 h 238"/>
              <a:gd name="T46" fmla="*/ 146 w 206"/>
              <a:gd name="T47" fmla="*/ 128 h 238"/>
              <a:gd name="T48" fmla="*/ 157 w 206"/>
              <a:gd name="T49" fmla="*/ 122 h 238"/>
              <a:gd name="T50" fmla="*/ 167 w 206"/>
              <a:gd name="T51" fmla="*/ 125 h 238"/>
              <a:gd name="T52" fmla="*/ 176 w 206"/>
              <a:gd name="T53" fmla="*/ 120 h 238"/>
              <a:gd name="T54" fmla="*/ 192 w 206"/>
              <a:gd name="T55" fmla="*/ 148 h 238"/>
              <a:gd name="T56" fmla="*/ 198 w 206"/>
              <a:gd name="T57" fmla="*/ 180 h 238"/>
              <a:gd name="T58" fmla="*/ 204 w 206"/>
              <a:gd name="T59" fmla="*/ 208 h 238"/>
              <a:gd name="T60" fmla="*/ 151 w 206"/>
              <a:gd name="T61" fmla="*/ 119 h 238"/>
              <a:gd name="T62" fmla="*/ 130 w 206"/>
              <a:gd name="T63" fmla="*/ 126 h 238"/>
              <a:gd name="T64" fmla="*/ 113 w 206"/>
              <a:gd name="T65" fmla="*/ 98 h 238"/>
              <a:gd name="T66" fmla="*/ 95 w 206"/>
              <a:gd name="T67" fmla="*/ 89 h 238"/>
              <a:gd name="T68" fmla="*/ 119 w 206"/>
              <a:gd name="T69" fmla="*/ 169 h 238"/>
              <a:gd name="T70" fmla="*/ 100 w 206"/>
              <a:gd name="T71" fmla="*/ 162 h 238"/>
              <a:gd name="T72" fmla="*/ 83 w 206"/>
              <a:gd name="T73" fmla="*/ 161 h 238"/>
              <a:gd name="T74" fmla="*/ 95 w 206"/>
              <a:gd name="T75" fmla="*/ 186 h 238"/>
              <a:gd name="T76" fmla="*/ 21 w 206"/>
              <a:gd name="T77" fmla="*/ 188 h 238"/>
              <a:gd name="T78" fmla="*/ 151 w 206"/>
              <a:gd name="T79" fmla="*/ 22 h 238"/>
              <a:gd name="T80" fmla="*/ 167 w 206"/>
              <a:gd name="T81" fmla="*/ 119 h 238"/>
              <a:gd name="T82" fmla="*/ 157 w 206"/>
              <a:gd name="T83" fmla="*/ 117 h 238"/>
              <a:gd name="T84" fmla="*/ 155 w 206"/>
              <a:gd name="T85" fmla="*/ 20 h 238"/>
              <a:gd name="T86" fmla="*/ 19 w 206"/>
              <a:gd name="T87" fmla="*/ 18 h 238"/>
              <a:gd name="T88" fmla="*/ 17 w 206"/>
              <a:gd name="T89" fmla="*/ 190 h 238"/>
              <a:gd name="T90" fmla="*/ 103 w 206"/>
              <a:gd name="T91" fmla="*/ 192 h 238"/>
              <a:gd name="T92" fmla="*/ 144 w 206"/>
              <a:gd name="T93" fmla="*/ 228 h 238"/>
              <a:gd name="T94" fmla="*/ 5 w 206"/>
              <a:gd name="T95" fmla="*/ 219 h 238"/>
              <a:gd name="T96" fmla="*/ 14 w 206"/>
              <a:gd name="T97" fmla="*/ 5 h 238"/>
              <a:gd name="T98" fmla="*/ 167 w 206"/>
              <a:gd name="T99" fmla="*/ 1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38">
                <a:moveTo>
                  <a:pt x="86" y="223"/>
                </a:moveTo>
                <a:cubicBezTo>
                  <a:pt x="93" y="223"/>
                  <a:pt x="99" y="217"/>
                  <a:pt x="99" y="210"/>
                </a:cubicBezTo>
                <a:cubicBezTo>
                  <a:pt x="99" y="203"/>
                  <a:pt x="93" y="198"/>
                  <a:pt x="86" y="198"/>
                </a:cubicBezTo>
                <a:cubicBezTo>
                  <a:pt x="79" y="198"/>
                  <a:pt x="74" y="204"/>
                  <a:pt x="74" y="210"/>
                </a:cubicBezTo>
                <a:cubicBezTo>
                  <a:pt x="74" y="217"/>
                  <a:pt x="79" y="223"/>
                  <a:pt x="86" y="223"/>
                </a:cubicBezTo>
                <a:close/>
                <a:moveTo>
                  <a:pt x="86" y="203"/>
                </a:moveTo>
                <a:cubicBezTo>
                  <a:pt x="91" y="203"/>
                  <a:pt x="94" y="206"/>
                  <a:pt x="94" y="210"/>
                </a:cubicBezTo>
                <a:cubicBezTo>
                  <a:pt x="94" y="214"/>
                  <a:pt x="91" y="218"/>
                  <a:pt x="86" y="218"/>
                </a:cubicBezTo>
                <a:cubicBezTo>
                  <a:pt x="81" y="218"/>
                  <a:pt x="79" y="214"/>
                  <a:pt x="79" y="210"/>
                </a:cubicBezTo>
                <a:cubicBezTo>
                  <a:pt x="79" y="206"/>
                  <a:pt x="81" y="203"/>
                  <a:pt x="86" y="203"/>
                </a:cubicBezTo>
                <a:close/>
                <a:moveTo>
                  <a:pt x="205" y="205"/>
                </a:moveTo>
                <a:cubicBezTo>
                  <a:pt x="202" y="197"/>
                  <a:pt x="202" y="188"/>
                  <a:pt x="203" y="180"/>
                </a:cubicBezTo>
                <a:cubicBezTo>
                  <a:pt x="203" y="174"/>
                  <a:pt x="204" y="169"/>
                  <a:pt x="202" y="165"/>
                </a:cubicBezTo>
                <a:cubicBezTo>
                  <a:pt x="200" y="162"/>
                  <a:pt x="198" y="154"/>
                  <a:pt x="196" y="147"/>
                </a:cubicBezTo>
                <a:cubicBezTo>
                  <a:pt x="194" y="138"/>
                  <a:pt x="192" y="130"/>
                  <a:pt x="190" y="126"/>
                </a:cubicBezTo>
                <a:cubicBezTo>
                  <a:pt x="187" y="120"/>
                  <a:pt x="182" y="116"/>
                  <a:pt x="176" y="116"/>
                </a:cubicBezTo>
                <a:cubicBezTo>
                  <a:pt x="175" y="115"/>
                  <a:pt x="173" y="116"/>
                  <a:pt x="172" y="116"/>
                </a:cubicBezTo>
                <a:cubicBezTo>
                  <a:pt x="172" y="14"/>
                  <a:pt x="172" y="14"/>
                  <a:pt x="172" y="14"/>
                </a:cubicBezTo>
                <a:cubicBezTo>
                  <a:pt x="172" y="5"/>
                  <a:pt x="164" y="0"/>
                  <a:pt x="158" y="0"/>
                </a:cubicBezTo>
                <a:cubicBezTo>
                  <a:pt x="14" y="0"/>
                  <a:pt x="14" y="0"/>
                  <a:pt x="14" y="0"/>
                </a:cubicBezTo>
                <a:cubicBezTo>
                  <a:pt x="8" y="0"/>
                  <a:pt x="0" y="5"/>
                  <a:pt x="0" y="14"/>
                </a:cubicBezTo>
                <a:cubicBezTo>
                  <a:pt x="0" y="219"/>
                  <a:pt x="0" y="219"/>
                  <a:pt x="0" y="219"/>
                </a:cubicBezTo>
                <a:cubicBezTo>
                  <a:pt x="0" y="227"/>
                  <a:pt x="8" y="233"/>
                  <a:pt x="14" y="233"/>
                </a:cubicBezTo>
                <a:cubicBezTo>
                  <a:pt x="146" y="233"/>
                  <a:pt x="146" y="233"/>
                  <a:pt x="146" y="233"/>
                </a:cubicBezTo>
                <a:cubicBezTo>
                  <a:pt x="147" y="234"/>
                  <a:pt x="148" y="235"/>
                  <a:pt x="149" y="237"/>
                </a:cubicBezTo>
                <a:cubicBezTo>
                  <a:pt x="149" y="238"/>
                  <a:pt x="150" y="238"/>
                  <a:pt x="151" y="238"/>
                </a:cubicBezTo>
                <a:cubicBezTo>
                  <a:pt x="151" y="238"/>
                  <a:pt x="152" y="238"/>
                  <a:pt x="152" y="238"/>
                </a:cubicBezTo>
                <a:cubicBezTo>
                  <a:pt x="153" y="238"/>
                  <a:pt x="154" y="236"/>
                  <a:pt x="153" y="235"/>
                </a:cubicBezTo>
                <a:cubicBezTo>
                  <a:pt x="147" y="221"/>
                  <a:pt x="136" y="209"/>
                  <a:pt x="129" y="207"/>
                </a:cubicBezTo>
                <a:cubicBezTo>
                  <a:pt x="125" y="205"/>
                  <a:pt x="108" y="191"/>
                  <a:pt x="98" y="182"/>
                </a:cubicBezTo>
                <a:cubicBezTo>
                  <a:pt x="93" y="178"/>
                  <a:pt x="90" y="175"/>
                  <a:pt x="88" y="173"/>
                </a:cubicBezTo>
                <a:cubicBezTo>
                  <a:pt x="84" y="170"/>
                  <a:pt x="85" y="166"/>
                  <a:pt x="87" y="164"/>
                </a:cubicBezTo>
                <a:cubicBezTo>
                  <a:pt x="87" y="163"/>
                  <a:pt x="90" y="160"/>
                  <a:pt x="94" y="163"/>
                </a:cubicBezTo>
                <a:cubicBezTo>
                  <a:pt x="95" y="163"/>
                  <a:pt x="96" y="164"/>
                  <a:pt x="98" y="165"/>
                </a:cubicBezTo>
                <a:cubicBezTo>
                  <a:pt x="103" y="169"/>
                  <a:pt x="111" y="175"/>
                  <a:pt x="115" y="179"/>
                </a:cubicBezTo>
                <a:cubicBezTo>
                  <a:pt x="117" y="181"/>
                  <a:pt x="119" y="180"/>
                  <a:pt x="119" y="180"/>
                </a:cubicBezTo>
                <a:cubicBezTo>
                  <a:pt x="122" y="179"/>
                  <a:pt x="123" y="173"/>
                  <a:pt x="123" y="169"/>
                </a:cubicBezTo>
                <a:cubicBezTo>
                  <a:pt x="123" y="169"/>
                  <a:pt x="123" y="168"/>
                  <a:pt x="123" y="168"/>
                </a:cubicBezTo>
                <a:cubicBezTo>
                  <a:pt x="94" y="107"/>
                  <a:pt x="94" y="107"/>
                  <a:pt x="94" y="107"/>
                </a:cubicBezTo>
                <a:cubicBezTo>
                  <a:pt x="92" y="101"/>
                  <a:pt x="93" y="96"/>
                  <a:pt x="97" y="94"/>
                </a:cubicBezTo>
                <a:cubicBezTo>
                  <a:pt x="99" y="93"/>
                  <a:pt x="102" y="93"/>
                  <a:pt x="104" y="94"/>
                </a:cubicBezTo>
                <a:cubicBezTo>
                  <a:pt x="106" y="95"/>
                  <a:pt x="108" y="97"/>
                  <a:pt x="108" y="99"/>
                </a:cubicBezTo>
                <a:cubicBezTo>
                  <a:pt x="108" y="100"/>
                  <a:pt x="108" y="100"/>
                  <a:pt x="108" y="100"/>
                </a:cubicBezTo>
                <a:cubicBezTo>
                  <a:pt x="125" y="136"/>
                  <a:pt x="125" y="136"/>
                  <a:pt x="125" y="136"/>
                </a:cubicBezTo>
                <a:cubicBezTo>
                  <a:pt x="126" y="137"/>
                  <a:pt x="127" y="137"/>
                  <a:pt x="128" y="137"/>
                </a:cubicBezTo>
                <a:cubicBezTo>
                  <a:pt x="129" y="137"/>
                  <a:pt x="130" y="136"/>
                  <a:pt x="130" y="135"/>
                </a:cubicBezTo>
                <a:cubicBezTo>
                  <a:pt x="130" y="133"/>
                  <a:pt x="130" y="131"/>
                  <a:pt x="132" y="130"/>
                </a:cubicBezTo>
                <a:cubicBezTo>
                  <a:pt x="136" y="127"/>
                  <a:pt x="141" y="127"/>
                  <a:pt x="146" y="128"/>
                </a:cubicBezTo>
                <a:cubicBezTo>
                  <a:pt x="147" y="129"/>
                  <a:pt x="148" y="129"/>
                  <a:pt x="149" y="127"/>
                </a:cubicBezTo>
                <a:cubicBezTo>
                  <a:pt x="150" y="124"/>
                  <a:pt x="154" y="122"/>
                  <a:pt x="157" y="122"/>
                </a:cubicBezTo>
                <a:cubicBezTo>
                  <a:pt x="161" y="122"/>
                  <a:pt x="164" y="122"/>
                  <a:pt x="165" y="124"/>
                </a:cubicBezTo>
                <a:cubicBezTo>
                  <a:pt x="166" y="125"/>
                  <a:pt x="166" y="125"/>
                  <a:pt x="167" y="125"/>
                </a:cubicBezTo>
                <a:cubicBezTo>
                  <a:pt x="168" y="125"/>
                  <a:pt x="169" y="125"/>
                  <a:pt x="169" y="124"/>
                </a:cubicBezTo>
                <a:cubicBezTo>
                  <a:pt x="170" y="122"/>
                  <a:pt x="173" y="120"/>
                  <a:pt x="176" y="120"/>
                </a:cubicBezTo>
                <a:cubicBezTo>
                  <a:pt x="178" y="120"/>
                  <a:pt x="183" y="121"/>
                  <a:pt x="186" y="128"/>
                </a:cubicBezTo>
                <a:cubicBezTo>
                  <a:pt x="188" y="132"/>
                  <a:pt x="190" y="140"/>
                  <a:pt x="192" y="148"/>
                </a:cubicBezTo>
                <a:cubicBezTo>
                  <a:pt x="194" y="156"/>
                  <a:pt x="196" y="164"/>
                  <a:pt x="198" y="167"/>
                </a:cubicBezTo>
                <a:cubicBezTo>
                  <a:pt x="199" y="170"/>
                  <a:pt x="199" y="175"/>
                  <a:pt x="198" y="180"/>
                </a:cubicBezTo>
                <a:cubicBezTo>
                  <a:pt x="198" y="188"/>
                  <a:pt x="197" y="198"/>
                  <a:pt x="201" y="207"/>
                </a:cubicBezTo>
                <a:cubicBezTo>
                  <a:pt x="202" y="208"/>
                  <a:pt x="203" y="208"/>
                  <a:pt x="204" y="208"/>
                </a:cubicBezTo>
                <a:cubicBezTo>
                  <a:pt x="205" y="207"/>
                  <a:pt x="206" y="206"/>
                  <a:pt x="205" y="205"/>
                </a:cubicBezTo>
                <a:close/>
                <a:moveTo>
                  <a:pt x="151" y="119"/>
                </a:moveTo>
                <a:cubicBezTo>
                  <a:pt x="149" y="120"/>
                  <a:pt x="147" y="122"/>
                  <a:pt x="145" y="124"/>
                </a:cubicBezTo>
                <a:cubicBezTo>
                  <a:pt x="140" y="122"/>
                  <a:pt x="134" y="123"/>
                  <a:pt x="130" y="126"/>
                </a:cubicBezTo>
                <a:cubicBezTo>
                  <a:pt x="129" y="127"/>
                  <a:pt x="128" y="127"/>
                  <a:pt x="127" y="128"/>
                </a:cubicBezTo>
                <a:cubicBezTo>
                  <a:pt x="113" y="98"/>
                  <a:pt x="113" y="98"/>
                  <a:pt x="113" y="98"/>
                </a:cubicBezTo>
                <a:cubicBezTo>
                  <a:pt x="112" y="94"/>
                  <a:pt x="109" y="91"/>
                  <a:pt x="106" y="89"/>
                </a:cubicBezTo>
                <a:cubicBezTo>
                  <a:pt x="102" y="88"/>
                  <a:pt x="99" y="88"/>
                  <a:pt x="95" y="89"/>
                </a:cubicBezTo>
                <a:cubicBezTo>
                  <a:pt x="89" y="92"/>
                  <a:pt x="86" y="101"/>
                  <a:pt x="90" y="109"/>
                </a:cubicBezTo>
                <a:cubicBezTo>
                  <a:pt x="119" y="169"/>
                  <a:pt x="119" y="169"/>
                  <a:pt x="119" y="169"/>
                </a:cubicBezTo>
                <a:cubicBezTo>
                  <a:pt x="119" y="172"/>
                  <a:pt x="118" y="174"/>
                  <a:pt x="118" y="175"/>
                </a:cubicBezTo>
                <a:cubicBezTo>
                  <a:pt x="113" y="171"/>
                  <a:pt x="106" y="166"/>
                  <a:pt x="100" y="162"/>
                </a:cubicBezTo>
                <a:cubicBezTo>
                  <a:pt x="99" y="161"/>
                  <a:pt x="98" y="160"/>
                  <a:pt x="97" y="159"/>
                </a:cubicBezTo>
                <a:cubicBezTo>
                  <a:pt x="92" y="156"/>
                  <a:pt x="87" y="157"/>
                  <a:pt x="83" y="161"/>
                </a:cubicBezTo>
                <a:cubicBezTo>
                  <a:pt x="80" y="166"/>
                  <a:pt x="79" y="173"/>
                  <a:pt x="85" y="177"/>
                </a:cubicBezTo>
                <a:cubicBezTo>
                  <a:pt x="87" y="178"/>
                  <a:pt x="91" y="182"/>
                  <a:pt x="95" y="186"/>
                </a:cubicBezTo>
                <a:cubicBezTo>
                  <a:pt x="96" y="186"/>
                  <a:pt x="97" y="187"/>
                  <a:pt x="98" y="188"/>
                </a:cubicBezTo>
                <a:cubicBezTo>
                  <a:pt x="21" y="188"/>
                  <a:pt x="21" y="188"/>
                  <a:pt x="21" y="188"/>
                </a:cubicBezTo>
                <a:cubicBezTo>
                  <a:pt x="21" y="22"/>
                  <a:pt x="21" y="22"/>
                  <a:pt x="21" y="22"/>
                </a:cubicBezTo>
                <a:cubicBezTo>
                  <a:pt x="151" y="22"/>
                  <a:pt x="151" y="22"/>
                  <a:pt x="151" y="22"/>
                </a:cubicBezTo>
                <a:lnTo>
                  <a:pt x="151" y="119"/>
                </a:lnTo>
                <a:close/>
                <a:moveTo>
                  <a:pt x="167" y="119"/>
                </a:moveTo>
                <a:cubicBezTo>
                  <a:pt x="167" y="119"/>
                  <a:pt x="167" y="119"/>
                  <a:pt x="167" y="119"/>
                </a:cubicBezTo>
                <a:cubicBezTo>
                  <a:pt x="164" y="118"/>
                  <a:pt x="161" y="117"/>
                  <a:pt x="157" y="117"/>
                </a:cubicBezTo>
                <a:cubicBezTo>
                  <a:pt x="156" y="117"/>
                  <a:pt x="156" y="117"/>
                  <a:pt x="155" y="118"/>
                </a:cubicBezTo>
                <a:cubicBezTo>
                  <a:pt x="155" y="20"/>
                  <a:pt x="155" y="20"/>
                  <a:pt x="155" y="20"/>
                </a:cubicBezTo>
                <a:cubicBezTo>
                  <a:pt x="155" y="19"/>
                  <a:pt x="154" y="18"/>
                  <a:pt x="153" y="18"/>
                </a:cubicBezTo>
                <a:cubicBezTo>
                  <a:pt x="19" y="18"/>
                  <a:pt x="19" y="18"/>
                  <a:pt x="19" y="18"/>
                </a:cubicBezTo>
                <a:cubicBezTo>
                  <a:pt x="18" y="18"/>
                  <a:pt x="17" y="19"/>
                  <a:pt x="17" y="20"/>
                </a:cubicBezTo>
                <a:cubicBezTo>
                  <a:pt x="17" y="190"/>
                  <a:pt x="17" y="190"/>
                  <a:pt x="17" y="190"/>
                </a:cubicBezTo>
                <a:cubicBezTo>
                  <a:pt x="17" y="191"/>
                  <a:pt x="18" y="192"/>
                  <a:pt x="19" y="192"/>
                </a:cubicBezTo>
                <a:cubicBezTo>
                  <a:pt x="103" y="192"/>
                  <a:pt x="103" y="192"/>
                  <a:pt x="103" y="192"/>
                </a:cubicBezTo>
                <a:cubicBezTo>
                  <a:pt x="115" y="202"/>
                  <a:pt x="124" y="210"/>
                  <a:pt x="127" y="211"/>
                </a:cubicBezTo>
                <a:cubicBezTo>
                  <a:pt x="131" y="212"/>
                  <a:pt x="138" y="219"/>
                  <a:pt x="144" y="228"/>
                </a:cubicBezTo>
                <a:cubicBezTo>
                  <a:pt x="14" y="228"/>
                  <a:pt x="14" y="228"/>
                  <a:pt x="14" y="228"/>
                </a:cubicBezTo>
                <a:cubicBezTo>
                  <a:pt x="10" y="228"/>
                  <a:pt x="5" y="224"/>
                  <a:pt x="5" y="219"/>
                </a:cubicBezTo>
                <a:cubicBezTo>
                  <a:pt x="5" y="14"/>
                  <a:pt x="5" y="14"/>
                  <a:pt x="5" y="14"/>
                </a:cubicBezTo>
                <a:cubicBezTo>
                  <a:pt x="5" y="8"/>
                  <a:pt x="10" y="5"/>
                  <a:pt x="14" y="5"/>
                </a:cubicBezTo>
                <a:cubicBezTo>
                  <a:pt x="158" y="5"/>
                  <a:pt x="158" y="5"/>
                  <a:pt x="158" y="5"/>
                </a:cubicBezTo>
                <a:cubicBezTo>
                  <a:pt x="162" y="5"/>
                  <a:pt x="167" y="8"/>
                  <a:pt x="167" y="14"/>
                </a:cubicBezTo>
                <a:lnTo>
                  <a:pt x="167"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9"/>
          <p:cNvSpPr>
            <a:spLocks noEditPoints="1"/>
          </p:cNvSpPr>
          <p:nvPr/>
        </p:nvSpPr>
        <p:spPr bwMode="auto">
          <a:xfrm>
            <a:off x="2923713" y="3343410"/>
            <a:ext cx="346761" cy="592271"/>
          </a:xfrm>
          <a:custGeom>
            <a:avLst/>
            <a:gdLst>
              <a:gd name="T0" fmla="*/ 120 w 138"/>
              <a:gd name="T1" fmla="*/ 0 h 236"/>
              <a:gd name="T2" fmla="*/ 18 w 138"/>
              <a:gd name="T3" fmla="*/ 0 h 236"/>
              <a:gd name="T4" fmla="*/ 0 w 138"/>
              <a:gd name="T5" fmla="*/ 18 h 236"/>
              <a:gd name="T6" fmla="*/ 0 w 138"/>
              <a:gd name="T7" fmla="*/ 219 h 236"/>
              <a:gd name="T8" fmla="*/ 18 w 138"/>
              <a:gd name="T9" fmla="*/ 236 h 236"/>
              <a:gd name="T10" fmla="*/ 120 w 138"/>
              <a:gd name="T11" fmla="*/ 236 h 236"/>
              <a:gd name="T12" fmla="*/ 138 w 138"/>
              <a:gd name="T13" fmla="*/ 219 h 236"/>
              <a:gd name="T14" fmla="*/ 138 w 138"/>
              <a:gd name="T15" fmla="*/ 18 h 236"/>
              <a:gd name="T16" fmla="*/ 120 w 138"/>
              <a:gd name="T17" fmla="*/ 0 h 236"/>
              <a:gd name="T18" fmla="*/ 133 w 138"/>
              <a:gd name="T19" fmla="*/ 219 h 236"/>
              <a:gd name="T20" fmla="*/ 120 w 138"/>
              <a:gd name="T21" fmla="*/ 232 h 236"/>
              <a:gd name="T22" fmla="*/ 18 w 138"/>
              <a:gd name="T23" fmla="*/ 232 h 236"/>
              <a:gd name="T24" fmla="*/ 5 w 138"/>
              <a:gd name="T25" fmla="*/ 219 h 236"/>
              <a:gd name="T26" fmla="*/ 5 w 138"/>
              <a:gd name="T27" fmla="*/ 199 h 236"/>
              <a:gd name="T28" fmla="*/ 133 w 138"/>
              <a:gd name="T29" fmla="*/ 199 h 236"/>
              <a:gd name="T30" fmla="*/ 133 w 138"/>
              <a:gd name="T31" fmla="*/ 219 h 236"/>
              <a:gd name="T32" fmla="*/ 133 w 138"/>
              <a:gd name="T33" fmla="*/ 194 h 236"/>
              <a:gd name="T34" fmla="*/ 5 w 138"/>
              <a:gd name="T35" fmla="*/ 194 h 236"/>
              <a:gd name="T36" fmla="*/ 5 w 138"/>
              <a:gd name="T37" fmla="*/ 35 h 236"/>
              <a:gd name="T38" fmla="*/ 133 w 138"/>
              <a:gd name="T39" fmla="*/ 35 h 236"/>
              <a:gd name="T40" fmla="*/ 133 w 138"/>
              <a:gd name="T41" fmla="*/ 194 h 236"/>
              <a:gd name="T42" fmla="*/ 133 w 138"/>
              <a:gd name="T43" fmla="*/ 30 h 236"/>
              <a:gd name="T44" fmla="*/ 5 w 138"/>
              <a:gd name="T45" fmla="*/ 30 h 236"/>
              <a:gd name="T46" fmla="*/ 5 w 138"/>
              <a:gd name="T47" fmla="*/ 18 h 236"/>
              <a:gd name="T48" fmla="*/ 18 w 138"/>
              <a:gd name="T49" fmla="*/ 5 h 236"/>
              <a:gd name="T50" fmla="*/ 120 w 138"/>
              <a:gd name="T51" fmla="*/ 5 h 236"/>
              <a:gd name="T52" fmla="*/ 133 w 138"/>
              <a:gd name="T53" fmla="*/ 18 h 236"/>
              <a:gd name="T54" fmla="*/ 133 w 138"/>
              <a:gd name="T55" fmla="*/ 30 h 236"/>
              <a:gd name="T56" fmla="*/ 87 w 138"/>
              <a:gd name="T57" fmla="*/ 16 h 236"/>
              <a:gd name="T58" fmla="*/ 51 w 138"/>
              <a:gd name="T59" fmla="*/ 16 h 236"/>
              <a:gd name="T60" fmla="*/ 49 w 138"/>
              <a:gd name="T61" fmla="*/ 18 h 236"/>
              <a:gd name="T62" fmla="*/ 51 w 138"/>
              <a:gd name="T63" fmla="*/ 20 h 236"/>
              <a:gd name="T64" fmla="*/ 87 w 138"/>
              <a:gd name="T65" fmla="*/ 20 h 236"/>
              <a:gd name="T66" fmla="*/ 89 w 138"/>
              <a:gd name="T67" fmla="*/ 18 h 236"/>
              <a:gd name="T68" fmla="*/ 87 w 138"/>
              <a:gd name="T69" fmla="*/ 16 h 236"/>
              <a:gd name="T70" fmla="*/ 69 w 138"/>
              <a:gd name="T71" fmla="*/ 226 h 236"/>
              <a:gd name="T72" fmla="*/ 79 w 138"/>
              <a:gd name="T73" fmla="*/ 216 h 236"/>
              <a:gd name="T74" fmla="*/ 69 w 138"/>
              <a:gd name="T75" fmla="*/ 205 h 236"/>
              <a:gd name="T76" fmla="*/ 59 w 138"/>
              <a:gd name="T77" fmla="*/ 216 h 236"/>
              <a:gd name="T78" fmla="*/ 69 w 138"/>
              <a:gd name="T79" fmla="*/ 226 h 236"/>
              <a:gd name="T80" fmla="*/ 69 w 138"/>
              <a:gd name="T81" fmla="*/ 210 h 236"/>
              <a:gd name="T82" fmla="*/ 75 w 138"/>
              <a:gd name="T83" fmla="*/ 216 h 236"/>
              <a:gd name="T84" fmla="*/ 69 w 138"/>
              <a:gd name="T85" fmla="*/ 221 h 236"/>
              <a:gd name="T86" fmla="*/ 63 w 138"/>
              <a:gd name="T87" fmla="*/ 216 h 236"/>
              <a:gd name="T88" fmla="*/ 69 w 138"/>
              <a:gd name="T89"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236">
                <a:moveTo>
                  <a:pt x="120" y="0"/>
                </a:moveTo>
                <a:cubicBezTo>
                  <a:pt x="18" y="0"/>
                  <a:pt x="18" y="0"/>
                  <a:pt x="18" y="0"/>
                </a:cubicBezTo>
                <a:cubicBezTo>
                  <a:pt x="8" y="0"/>
                  <a:pt x="0" y="8"/>
                  <a:pt x="0" y="18"/>
                </a:cubicBezTo>
                <a:cubicBezTo>
                  <a:pt x="0" y="219"/>
                  <a:pt x="0" y="219"/>
                  <a:pt x="0" y="219"/>
                </a:cubicBezTo>
                <a:cubicBezTo>
                  <a:pt x="0" y="228"/>
                  <a:pt x="8" y="236"/>
                  <a:pt x="18" y="236"/>
                </a:cubicBezTo>
                <a:cubicBezTo>
                  <a:pt x="120" y="236"/>
                  <a:pt x="120" y="236"/>
                  <a:pt x="120" y="236"/>
                </a:cubicBezTo>
                <a:cubicBezTo>
                  <a:pt x="130" y="236"/>
                  <a:pt x="138" y="228"/>
                  <a:pt x="138" y="219"/>
                </a:cubicBezTo>
                <a:cubicBezTo>
                  <a:pt x="138" y="18"/>
                  <a:pt x="138" y="18"/>
                  <a:pt x="138" y="18"/>
                </a:cubicBezTo>
                <a:cubicBezTo>
                  <a:pt x="138" y="8"/>
                  <a:pt x="130" y="0"/>
                  <a:pt x="120" y="0"/>
                </a:cubicBezTo>
                <a:close/>
                <a:moveTo>
                  <a:pt x="133" y="219"/>
                </a:moveTo>
                <a:cubicBezTo>
                  <a:pt x="133" y="226"/>
                  <a:pt x="127" y="232"/>
                  <a:pt x="120" y="232"/>
                </a:cubicBezTo>
                <a:cubicBezTo>
                  <a:pt x="18" y="232"/>
                  <a:pt x="18" y="232"/>
                  <a:pt x="18" y="232"/>
                </a:cubicBezTo>
                <a:cubicBezTo>
                  <a:pt x="11" y="232"/>
                  <a:pt x="5" y="226"/>
                  <a:pt x="5" y="219"/>
                </a:cubicBezTo>
                <a:cubicBezTo>
                  <a:pt x="5" y="199"/>
                  <a:pt x="5" y="199"/>
                  <a:pt x="5" y="199"/>
                </a:cubicBezTo>
                <a:cubicBezTo>
                  <a:pt x="133" y="199"/>
                  <a:pt x="133" y="199"/>
                  <a:pt x="133" y="199"/>
                </a:cubicBezTo>
                <a:lnTo>
                  <a:pt x="133" y="219"/>
                </a:lnTo>
                <a:close/>
                <a:moveTo>
                  <a:pt x="133" y="194"/>
                </a:moveTo>
                <a:cubicBezTo>
                  <a:pt x="5" y="194"/>
                  <a:pt x="5" y="194"/>
                  <a:pt x="5" y="194"/>
                </a:cubicBezTo>
                <a:cubicBezTo>
                  <a:pt x="5" y="35"/>
                  <a:pt x="5" y="35"/>
                  <a:pt x="5" y="35"/>
                </a:cubicBezTo>
                <a:cubicBezTo>
                  <a:pt x="133" y="35"/>
                  <a:pt x="133" y="35"/>
                  <a:pt x="133" y="35"/>
                </a:cubicBezTo>
                <a:lnTo>
                  <a:pt x="133" y="194"/>
                </a:lnTo>
                <a:close/>
                <a:moveTo>
                  <a:pt x="133" y="30"/>
                </a:moveTo>
                <a:cubicBezTo>
                  <a:pt x="5" y="30"/>
                  <a:pt x="5" y="30"/>
                  <a:pt x="5" y="30"/>
                </a:cubicBezTo>
                <a:cubicBezTo>
                  <a:pt x="5" y="18"/>
                  <a:pt x="5" y="18"/>
                  <a:pt x="5" y="18"/>
                </a:cubicBezTo>
                <a:cubicBezTo>
                  <a:pt x="5" y="11"/>
                  <a:pt x="11" y="5"/>
                  <a:pt x="18" y="5"/>
                </a:cubicBezTo>
                <a:cubicBezTo>
                  <a:pt x="120" y="5"/>
                  <a:pt x="120" y="5"/>
                  <a:pt x="120" y="5"/>
                </a:cubicBezTo>
                <a:cubicBezTo>
                  <a:pt x="127" y="5"/>
                  <a:pt x="133" y="11"/>
                  <a:pt x="133" y="18"/>
                </a:cubicBezTo>
                <a:lnTo>
                  <a:pt x="133" y="30"/>
                </a:lnTo>
                <a:close/>
                <a:moveTo>
                  <a:pt x="87" y="16"/>
                </a:moveTo>
                <a:cubicBezTo>
                  <a:pt x="51" y="16"/>
                  <a:pt x="51" y="16"/>
                  <a:pt x="51" y="16"/>
                </a:cubicBezTo>
                <a:cubicBezTo>
                  <a:pt x="50" y="16"/>
                  <a:pt x="49" y="17"/>
                  <a:pt x="49" y="18"/>
                </a:cubicBezTo>
                <a:cubicBezTo>
                  <a:pt x="49" y="19"/>
                  <a:pt x="50" y="20"/>
                  <a:pt x="51" y="20"/>
                </a:cubicBezTo>
                <a:cubicBezTo>
                  <a:pt x="87" y="20"/>
                  <a:pt x="87" y="20"/>
                  <a:pt x="87" y="20"/>
                </a:cubicBezTo>
                <a:cubicBezTo>
                  <a:pt x="88" y="20"/>
                  <a:pt x="89" y="19"/>
                  <a:pt x="89" y="18"/>
                </a:cubicBezTo>
                <a:cubicBezTo>
                  <a:pt x="89" y="17"/>
                  <a:pt x="88" y="16"/>
                  <a:pt x="87" y="16"/>
                </a:cubicBezTo>
                <a:close/>
                <a:moveTo>
                  <a:pt x="69" y="226"/>
                </a:moveTo>
                <a:cubicBezTo>
                  <a:pt x="75" y="226"/>
                  <a:pt x="79" y="221"/>
                  <a:pt x="79" y="216"/>
                </a:cubicBezTo>
                <a:cubicBezTo>
                  <a:pt x="79" y="210"/>
                  <a:pt x="75" y="205"/>
                  <a:pt x="69" y="205"/>
                </a:cubicBezTo>
                <a:cubicBezTo>
                  <a:pt x="63" y="205"/>
                  <a:pt x="59" y="210"/>
                  <a:pt x="59" y="216"/>
                </a:cubicBezTo>
                <a:cubicBezTo>
                  <a:pt x="59" y="221"/>
                  <a:pt x="63" y="226"/>
                  <a:pt x="69" y="226"/>
                </a:cubicBezTo>
                <a:close/>
                <a:moveTo>
                  <a:pt x="69" y="210"/>
                </a:moveTo>
                <a:cubicBezTo>
                  <a:pt x="72" y="210"/>
                  <a:pt x="75" y="213"/>
                  <a:pt x="75" y="216"/>
                </a:cubicBezTo>
                <a:cubicBezTo>
                  <a:pt x="75" y="219"/>
                  <a:pt x="72" y="221"/>
                  <a:pt x="69" y="221"/>
                </a:cubicBezTo>
                <a:cubicBezTo>
                  <a:pt x="66" y="221"/>
                  <a:pt x="63" y="219"/>
                  <a:pt x="63" y="216"/>
                </a:cubicBezTo>
                <a:cubicBezTo>
                  <a:pt x="63" y="213"/>
                  <a:pt x="66" y="210"/>
                  <a:pt x="69" y="21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10"/>
          <p:cNvSpPr>
            <a:spLocks noEditPoints="1"/>
          </p:cNvSpPr>
          <p:nvPr/>
        </p:nvSpPr>
        <p:spPr bwMode="auto">
          <a:xfrm>
            <a:off x="8870349" y="3402549"/>
            <a:ext cx="483849" cy="473993"/>
          </a:xfrm>
          <a:custGeom>
            <a:avLst/>
            <a:gdLst>
              <a:gd name="T0" fmla="*/ 44 w 193"/>
              <a:gd name="T1" fmla="*/ 157 h 189"/>
              <a:gd name="T2" fmla="*/ 17 w 193"/>
              <a:gd name="T3" fmla="*/ 182 h 189"/>
              <a:gd name="T4" fmla="*/ 7 w 193"/>
              <a:gd name="T5" fmla="*/ 175 h 189"/>
              <a:gd name="T6" fmla="*/ 32 w 193"/>
              <a:gd name="T7" fmla="*/ 145 h 189"/>
              <a:gd name="T8" fmla="*/ 33 w 193"/>
              <a:gd name="T9" fmla="*/ 140 h 189"/>
              <a:gd name="T10" fmla="*/ 2 w 193"/>
              <a:gd name="T11" fmla="*/ 174 h 189"/>
              <a:gd name="T12" fmla="*/ 0 w 193"/>
              <a:gd name="T13" fmla="*/ 189 h 189"/>
              <a:gd name="T14" fmla="*/ 3 w 193"/>
              <a:gd name="T15" fmla="*/ 189 h 189"/>
              <a:gd name="T16" fmla="*/ 42 w 193"/>
              <a:gd name="T17" fmla="*/ 177 h 189"/>
              <a:gd name="T18" fmla="*/ 46 w 193"/>
              <a:gd name="T19" fmla="*/ 154 h 189"/>
              <a:gd name="T20" fmla="*/ 120 w 193"/>
              <a:gd name="T21" fmla="*/ 46 h 189"/>
              <a:gd name="T22" fmla="*/ 132 w 193"/>
              <a:gd name="T23" fmla="*/ 73 h 189"/>
              <a:gd name="T24" fmla="*/ 143 w 193"/>
              <a:gd name="T25" fmla="*/ 46 h 189"/>
              <a:gd name="T26" fmla="*/ 140 w 193"/>
              <a:gd name="T27" fmla="*/ 65 h 189"/>
              <a:gd name="T28" fmla="*/ 124 w 193"/>
              <a:gd name="T29" fmla="*/ 65 h 189"/>
              <a:gd name="T30" fmla="*/ 132 w 193"/>
              <a:gd name="T31" fmla="*/ 46 h 189"/>
              <a:gd name="T32" fmla="*/ 140 w 193"/>
              <a:gd name="T33" fmla="*/ 65 h 189"/>
              <a:gd name="T34" fmla="*/ 176 w 193"/>
              <a:gd name="T35" fmla="*/ 0 h 189"/>
              <a:gd name="T36" fmla="*/ 79 w 193"/>
              <a:gd name="T37" fmla="*/ 65 h 189"/>
              <a:gd name="T38" fmla="*/ 14 w 193"/>
              <a:gd name="T39" fmla="*/ 95 h 189"/>
              <a:gd name="T40" fmla="*/ 17 w 193"/>
              <a:gd name="T41" fmla="*/ 98 h 189"/>
              <a:gd name="T42" fmla="*/ 46 w 193"/>
              <a:gd name="T43" fmla="*/ 101 h 189"/>
              <a:gd name="T44" fmla="*/ 36 w 193"/>
              <a:gd name="T45" fmla="*/ 120 h 189"/>
              <a:gd name="T46" fmla="*/ 65 w 193"/>
              <a:gd name="T47" fmla="*/ 155 h 189"/>
              <a:gd name="T48" fmla="*/ 79 w 193"/>
              <a:gd name="T49" fmla="*/ 143 h 189"/>
              <a:gd name="T50" fmla="*/ 88 w 193"/>
              <a:gd name="T51" fmla="*/ 144 h 189"/>
              <a:gd name="T52" fmla="*/ 91 w 193"/>
              <a:gd name="T53" fmla="*/ 172 h 189"/>
              <a:gd name="T54" fmla="*/ 93 w 193"/>
              <a:gd name="T55" fmla="*/ 175 h 189"/>
              <a:gd name="T56" fmla="*/ 121 w 193"/>
              <a:gd name="T57" fmla="*/ 151 h 189"/>
              <a:gd name="T58" fmla="*/ 160 w 193"/>
              <a:gd name="T59" fmla="*/ 78 h 189"/>
              <a:gd name="T60" fmla="*/ 21 w 193"/>
              <a:gd name="T61" fmla="*/ 92 h 189"/>
              <a:gd name="T62" fmla="*/ 74 w 193"/>
              <a:gd name="T63" fmla="*/ 69 h 189"/>
              <a:gd name="T64" fmla="*/ 21 w 193"/>
              <a:gd name="T65" fmla="*/ 92 h 189"/>
              <a:gd name="T66" fmla="*/ 49 w 193"/>
              <a:gd name="T67" fmla="*/ 140 h 189"/>
              <a:gd name="T68" fmla="*/ 48 w 193"/>
              <a:gd name="T69" fmla="*/ 115 h 189"/>
              <a:gd name="T70" fmla="*/ 75 w 193"/>
              <a:gd name="T71" fmla="*/ 141 h 189"/>
              <a:gd name="T72" fmla="*/ 117 w 193"/>
              <a:gd name="T73" fmla="*/ 149 h 189"/>
              <a:gd name="T74" fmla="*/ 94 w 193"/>
              <a:gd name="T75" fmla="*/ 138 h 189"/>
              <a:gd name="T76" fmla="*/ 117 w 193"/>
              <a:gd name="T77" fmla="*/ 149 h 189"/>
              <a:gd name="T78" fmla="*/ 90 w 193"/>
              <a:gd name="T79" fmla="*/ 135 h 189"/>
              <a:gd name="T80" fmla="*/ 84 w 193"/>
              <a:gd name="T81" fmla="*/ 140 h 189"/>
              <a:gd name="T82" fmla="*/ 49 w 193"/>
              <a:gd name="T83" fmla="*/ 104 h 189"/>
              <a:gd name="T84" fmla="*/ 54 w 193"/>
              <a:gd name="T85" fmla="*/ 99 h 189"/>
              <a:gd name="T86" fmla="*/ 176 w 193"/>
              <a:gd name="T87" fmla="*/ 4 h 189"/>
              <a:gd name="T88" fmla="*/ 157 w 193"/>
              <a:gd name="T89"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89">
                <a:moveTo>
                  <a:pt x="46" y="154"/>
                </a:moveTo>
                <a:cubicBezTo>
                  <a:pt x="45" y="154"/>
                  <a:pt x="44" y="156"/>
                  <a:pt x="44" y="157"/>
                </a:cubicBezTo>
                <a:cubicBezTo>
                  <a:pt x="46" y="163"/>
                  <a:pt x="44" y="168"/>
                  <a:pt x="39" y="174"/>
                </a:cubicBezTo>
                <a:cubicBezTo>
                  <a:pt x="33" y="179"/>
                  <a:pt x="25" y="180"/>
                  <a:pt x="17" y="182"/>
                </a:cubicBezTo>
                <a:cubicBezTo>
                  <a:pt x="13" y="182"/>
                  <a:pt x="9" y="183"/>
                  <a:pt x="5" y="184"/>
                </a:cubicBezTo>
                <a:cubicBezTo>
                  <a:pt x="6" y="181"/>
                  <a:pt x="6" y="178"/>
                  <a:pt x="7" y="175"/>
                </a:cubicBezTo>
                <a:cubicBezTo>
                  <a:pt x="8" y="166"/>
                  <a:pt x="10" y="156"/>
                  <a:pt x="16" y="150"/>
                </a:cubicBezTo>
                <a:cubicBezTo>
                  <a:pt x="21" y="145"/>
                  <a:pt x="27" y="143"/>
                  <a:pt x="32" y="145"/>
                </a:cubicBezTo>
                <a:cubicBezTo>
                  <a:pt x="33" y="145"/>
                  <a:pt x="35" y="144"/>
                  <a:pt x="35" y="143"/>
                </a:cubicBezTo>
                <a:cubicBezTo>
                  <a:pt x="35" y="142"/>
                  <a:pt x="35" y="140"/>
                  <a:pt x="33" y="140"/>
                </a:cubicBezTo>
                <a:cubicBezTo>
                  <a:pt x="26" y="138"/>
                  <a:pt x="19" y="141"/>
                  <a:pt x="12" y="147"/>
                </a:cubicBezTo>
                <a:cubicBezTo>
                  <a:pt x="5" y="154"/>
                  <a:pt x="4" y="164"/>
                  <a:pt x="2" y="174"/>
                </a:cubicBezTo>
                <a:cubicBezTo>
                  <a:pt x="2" y="178"/>
                  <a:pt x="1" y="183"/>
                  <a:pt x="0" y="186"/>
                </a:cubicBezTo>
                <a:cubicBezTo>
                  <a:pt x="0" y="187"/>
                  <a:pt x="0" y="188"/>
                  <a:pt x="0" y="189"/>
                </a:cubicBezTo>
                <a:cubicBezTo>
                  <a:pt x="1" y="189"/>
                  <a:pt x="1" y="189"/>
                  <a:pt x="2" y="189"/>
                </a:cubicBezTo>
                <a:cubicBezTo>
                  <a:pt x="2" y="189"/>
                  <a:pt x="3" y="189"/>
                  <a:pt x="3" y="189"/>
                </a:cubicBezTo>
                <a:cubicBezTo>
                  <a:pt x="7" y="188"/>
                  <a:pt x="12" y="187"/>
                  <a:pt x="17" y="186"/>
                </a:cubicBezTo>
                <a:cubicBezTo>
                  <a:pt x="26" y="185"/>
                  <a:pt x="36" y="183"/>
                  <a:pt x="42" y="177"/>
                </a:cubicBezTo>
                <a:cubicBezTo>
                  <a:pt x="48" y="171"/>
                  <a:pt x="51" y="163"/>
                  <a:pt x="49" y="156"/>
                </a:cubicBezTo>
                <a:cubicBezTo>
                  <a:pt x="49" y="154"/>
                  <a:pt x="47" y="154"/>
                  <a:pt x="46" y="154"/>
                </a:cubicBezTo>
                <a:close/>
                <a:moveTo>
                  <a:pt x="132" y="42"/>
                </a:moveTo>
                <a:cubicBezTo>
                  <a:pt x="127" y="42"/>
                  <a:pt x="123" y="43"/>
                  <a:pt x="120" y="46"/>
                </a:cubicBezTo>
                <a:cubicBezTo>
                  <a:pt x="114" y="52"/>
                  <a:pt x="114" y="63"/>
                  <a:pt x="120" y="69"/>
                </a:cubicBezTo>
                <a:cubicBezTo>
                  <a:pt x="123" y="72"/>
                  <a:pt x="127" y="73"/>
                  <a:pt x="132" y="73"/>
                </a:cubicBezTo>
                <a:cubicBezTo>
                  <a:pt x="136" y="73"/>
                  <a:pt x="140" y="72"/>
                  <a:pt x="143" y="69"/>
                </a:cubicBezTo>
                <a:cubicBezTo>
                  <a:pt x="149" y="63"/>
                  <a:pt x="149" y="52"/>
                  <a:pt x="143" y="46"/>
                </a:cubicBezTo>
                <a:cubicBezTo>
                  <a:pt x="140" y="43"/>
                  <a:pt x="136" y="42"/>
                  <a:pt x="132" y="42"/>
                </a:cubicBezTo>
                <a:close/>
                <a:moveTo>
                  <a:pt x="140" y="65"/>
                </a:moveTo>
                <a:cubicBezTo>
                  <a:pt x="137" y="68"/>
                  <a:pt x="135" y="69"/>
                  <a:pt x="132" y="69"/>
                </a:cubicBezTo>
                <a:cubicBezTo>
                  <a:pt x="129" y="69"/>
                  <a:pt x="126" y="68"/>
                  <a:pt x="124" y="65"/>
                </a:cubicBezTo>
                <a:cubicBezTo>
                  <a:pt x="119" y="61"/>
                  <a:pt x="119" y="54"/>
                  <a:pt x="124" y="50"/>
                </a:cubicBezTo>
                <a:cubicBezTo>
                  <a:pt x="126" y="47"/>
                  <a:pt x="129" y="46"/>
                  <a:pt x="132" y="46"/>
                </a:cubicBezTo>
                <a:cubicBezTo>
                  <a:pt x="135" y="46"/>
                  <a:pt x="137" y="47"/>
                  <a:pt x="140" y="50"/>
                </a:cubicBezTo>
                <a:cubicBezTo>
                  <a:pt x="144" y="54"/>
                  <a:pt x="144" y="61"/>
                  <a:pt x="140" y="65"/>
                </a:cubicBezTo>
                <a:close/>
                <a:moveTo>
                  <a:pt x="187" y="2"/>
                </a:moveTo>
                <a:cubicBezTo>
                  <a:pt x="185" y="1"/>
                  <a:pt x="181" y="0"/>
                  <a:pt x="176" y="0"/>
                </a:cubicBezTo>
                <a:cubicBezTo>
                  <a:pt x="164" y="0"/>
                  <a:pt x="134" y="6"/>
                  <a:pt x="111" y="29"/>
                </a:cubicBezTo>
                <a:cubicBezTo>
                  <a:pt x="79" y="65"/>
                  <a:pt x="79" y="65"/>
                  <a:pt x="79" y="65"/>
                </a:cubicBezTo>
                <a:cubicBezTo>
                  <a:pt x="73" y="65"/>
                  <a:pt x="51" y="63"/>
                  <a:pt x="38" y="68"/>
                </a:cubicBezTo>
                <a:cubicBezTo>
                  <a:pt x="24" y="73"/>
                  <a:pt x="14" y="94"/>
                  <a:pt x="14" y="95"/>
                </a:cubicBezTo>
                <a:cubicBezTo>
                  <a:pt x="14" y="96"/>
                  <a:pt x="14" y="97"/>
                  <a:pt x="14" y="97"/>
                </a:cubicBezTo>
                <a:cubicBezTo>
                  <a:pt x="15" y="98"/>
                  <a:pt x="16" y="98"/>
                  <a:pt x="17" y="98"/>
                </a:cubicBezTo>
                <a:cubicBezTo>
                  <a:pt x="29" y="94"/>
                  <a:pt x="42" y="97"/>
                  <a:pt x="48" y="99"/>
                </a:cubicBezTo>
                <a:cubicBezTo>
                  <a:pt x="46" y="101"/>
                  <a:pt x="46" y="101"/>
                  <a:pt x="46" y="101"/>
                </a:cubicBezTo>
                <a:cubicBezTo>
                  <a:pt x="44" y="103"/>
                  <a:pt x="44" y="107"/>
                  <a:pt x="46" y="110"/>
                </a:cubicBezTo>
                <a:cubicBezTo>
                  <a:pt x="36" y="120"/>
                  <a:pt x="36" y="120"/>
                  <a:pt x="36" y="120"/>
                </a:cubicBezTo>
                <a:cubicBezTo>
                  <a:pt x="31" y="125"/>
                  <a:pt x="38" y="135"/>
                  <a:pt x="46" y="143"/>
                </a:cubicBezTo>
                <a:cubicBezTo>
                  <a:pt x="52" y="149"/>
                  <a:pt x="60" y="155"/>
                  <a:pt x="65" y="155"/>
                </a:cubicBezTo>
                <a:cubicBezTo>
                  <a:pt x="67" y="155"/>
                  <a:pt x="68" y="154"/>
                  <a:pt x="69" y="153"/>
                </a:cubicBezTo>
                <a:cubicBezTo>
                  <a:pt x="79" y="143"/>
                  <a:pt x="79" y="143"/>
                  <a:pt x="79" y="143"/>
                </a:cubicBezTo>
                <a:cubicBezTo>
                  <a:pt x="81" y="144"/>
                  <a:pt x="83" y="145"/>
                  <a:pt x="84" y="145"/>
                </a:cubicBezTo>
                <a:cubicBezTo>
                  <a:pt x="86" y="145"/>
                  <a:pt x="87" y="144"/>
                  <a:pt x="88" y="144"/>
                </a:cubicBezTo>
                <a:cubicBezTo>
                  <a:pt x="91" y="141"/>
                  <a:pt x="91" y="141"/>
                  <a:pt x="91" y="141"/>
                </a:cubicBezTo>
                <a:cubicBezTo>
                  <a:pt x="92" y="147"/>
                  <a:pt x="95" y="160"/>
                  <a:pt x="91" y="172"/>
                </a:cubicBezTo>
                <a:cubicBezTo>
                  <a:pt x="91" y="173"/>
                  <a:pt x="91" y="174"/>
                  <a:pt x="92" y="175"/>
                </a:cubicBezTo>
                <a:cubicBezTo>
                  <a:pt x="92" y="175"/>
                  <a:pt x="93" y="175"/>
                  <a:pt x="93" y="175"/>
                </a:cubicBezTo>
                <a:cubicBezTo>
                  <a:pt x="94" y="175"/>
                  <a:pt x="94" y="175"/>
                  <a:pt x="94" y="175"/>
                </a:cubicBezTo>
                <a:cubicBezTo>
                  <a:pt x="95" y="175"/>
                  <a:pt x="116" y="165"/>
                  <a:pt x="121" y="151"/>
                </a:cubicBezTo>
                <a:cubicBezTo>
                  <a:pt x="126" y="139"/>
                  <a:pt x="125" y="116"/>
                  <a:pt x="124" y="111"/>
                </a:cubicBezTo>
                <a:cubicBezTo>
                  <a:pt x="160" y="78"/>
                  <a:pt x="160" y="78"/>
                  <a:pt x="160" y="78"/>
                </a:cubicBezTo>
                <a:cubicBezTo>
                  <a:pt x="188" y="50"/>
                  <a:pt x="193" y="9"/>
                  <a:pt x="187" y="2"/>
                </a:cubicBezTo>
                <a:close/>
                <a:moveTo>
                  <a:pt x="21" y="92"/>
                </a:moveTo>
                <a:cubicBezTo>
                  <a:pt x="24" y="86"/>
                  <a:pt x="31" y="75"/>
                  <a:pt x="40" y="72"/>
                </a:cubicBezTo>
                <a:cubicBezTo>
                  <a:pt x="49" y="69"/>
                  <a:pt x="66" y="69"/>
                  <a:pt x="74" y="69"/>
                </a:cubicBezTo>
                <a:cubicBezTo>
                  <a:pt x="51" y="95"/>
                  <a:pt x="51" y="95"/>
                  <a:pt x="51" y="95"/>
                </a:cubicBezTo>
                <a:cubicBezTo>
                  <a:pt x="47" y="93"/>
                  <a:pt x="34" y="89"/>
                  <a:pt x="21" y="92"/>
                </a:cubicBezTo>
                <a:close/>
                <a:moveTo>
                  <a:pt x="66" y="150"/>
                </a:moveTo>
                <a:cubicBezTo>
                  <a:pt x="65" y="151"/>
                  <a:pt x="58" y="148"/>
                  <a:pt x="49" y="140"/>
                </a:cubicBezTo>
                <a:cubicBezTo>
                  <a:pt x="41" y="132"/>
                  <a:pt x="38" y="125"/>
                  <a:pt x="39" y="123"/>
                </a:cubicBezTo>
                <a:cubicBezTo>
                  <a:pt x="48" y="115"/>
                  <a:pt x="48" y="115"/>
                  <a:pt x="48" y="115"/>
                </a:cubicBezTo>
                <a:cubicBezTo>
                  <a:pt x="51" y="120"/>
                  <a:pt x="56" y="125"/>
                  <a:pt x="60" y="129"/>
                </a:cubicBezTo>
                <a:cubicBezTo>
                  <a:pt x="65" y="134"/>
                  <a:pt x="70" y="138"/>
                  <a:pt x="75" y="141"/>
                </a:cubicBezTo>
                <a:lnTo>
                  <a:pt x="66" y="150"/>
                </a:lnTo>
                <a:close/>
                <a:moveTo>
                  <a:pt x="117" y="149"/>
                </a:moveTo>
                <a:cubicBezTo>
                  <a:pt x="114" y="158"/>
                  <a:pt x="103" y="165"/>
                  <a:pt x="97" y="169"/>
                </a:cubicBezTo>
                <a:cubicBezTo>
                  <a:pt x="100" y="155"/>
                  <a:pt x="96" y="142"/>
                  <a:pt x="94" y="138"/>
                </a:cubicBezTo>
                <a:cubicBezTo>
                  <a:pt x="120" y="115"/>
                  <a:pt x="120" y="115"/>
                  <a:pt x="120" y="115"/>
                </a:cubicBezTo>
                <a:cubicBezTo>
                  <a:pt x="120" y="123"/>
                  <a:pt x="121" y="140"/>
                  <a:pt x="117" y="149"/>
                </a:cubicBezTo>
                <a:close/>
                <a:moveTo>
                  <a:pt x="90" y="135"/>
                </a:moveTo>
                <a:cubicBezTo>
                  <a:pt x="90" y="135"/>
                  <a:pt x="90" y="135"/>
                  <a:pt x="90" y="135"/>
                </a:cubicBezTo>
                <a:cubicBezTo>
                  <a:pt x="85" y="140"/>
                  <a:pt x="85" y="140"/>
                  <a:pt x="85" y="140"/>
                </a:cubicBezTo>
                <a:cubicBezTo>
                  <a:pt x="85" y="140"/>
                  <a:pt x="85" y="140"/>
                  <a:pt x="84" y="140"/>
                </a:cubicBezTo>
                <a:cubicBezTo>
                  <a:pt x="81" y="140"/>
                  <a:pt x="72" y="135"/>
                  <a:pt x="63" y="126"/>
                </a:cubicBezTo>
                <a:cubicBezTo>
                  <a:pt x="52" y="115"/>
                  <a:pt x="48" y="106"/>
                  <a:pt x="49" y="104"/>
                </a:cubicBezTo>
                <a:cubicBezTo>
                  <a:pt x="54" y="99"/>
                  <a:pt x="54" y="99"/>
                  <a:pt x="54" y="99"/>
                </a:cubicBezTo>
                <a:cubicBezTo>
                  <a:pt x="54" y="99"/>
                  <a:pt x="54" y="99"/>
                  <a:pt x="54" y="99"/>
                </a:cubicBezTo>
                <a:cubicBezTo>
                  <a:pt x="114" y="32"/>
                  <a:pt x="114" y="32"/>
                  <a:pt x="114" y="32"/>
                </a:cubicBezTo>
                <a:cubicBezTo>
                  <a:pt x="135" y="12"/>
                  <a:pt x="163" y="4"/>
                  <a:pt x="176" y="4"/>
                </a:cubicBezTo>
                <a:cubicBezTo>
                  <a:pt x="181" y="4"/>
                  <a:pt x="183" y="5"/>
                  <a:pt x="183" y="6"/>
                </a:cubicBezTo>
                <a:cubicBezTo>
                  <a:pt x="188" y="10"/>
                  <a:pt x="184" y="48"/>
                  <a:pt x="157" y="75"/>
                </a:cubicBezTo>
                <a:lnTo>
                  <a:pt x="90"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3"/>
          <p:cNvSpPr>
            <a:spLocks noEditPoints="1"/>
          </p:cNvSpPr>
          <p:nvPr/>
        </p:nvSpPr>
        <p:spPr bwMode="auto">
          <a:xfrm>
            <a:off x="3071229" y="5081081"/>
            <a:ext cx="423815" cy="413959"/>
          </a:xfrm>
          <a:custGeom>
            <a:avLst/>
            <a:gdLst>
              <a:gd name="T0" fmla="*/ 153 w 169"/>
              <a:gd name="T1" fmla="*/ 144 h 165"/>
              <a:gd name="T2" fmla="*/ 134 w 169"/>
              <a:gd name="T3" fmla="*/ 144 h 165"/>
              <a:gd name="T4" fmla="*/ 144 w 169"/>
              <a:gd name="T5" fmla="*/ 139 h 165"/>
              <a:gd name="T6" fmla="*/ 144 w 169"/>
              <a:gd name="T7" fmla="*/ 149 h 165"/>
              <a:gd name="T8" fmla="*/ 144 w 169"/>
              <a:gd name="T9" fmla="*/ 139 h 165"/>
              <a:gd name="T10" fmla="*/ 168 w 169"/>
              <a:gd name="T11" fmla="*/ 49 h 165"/>
              <a:gd name="T12" fmla="*/ 143 w 169"/>
              <a:gd name="T13" fmla="*/ 0 h 165"/>
              <a:gd name="T14" fmla="*/ 24 w 169"/>
              <a:gd name="T15" fmla="*/ 2 h 165"/>
              <a:gd name="T16" fmla="*/ 0 w 169"/>
              <a:gd name="T17" fmla="*/ 49 h 165"/>
              <a:gd name="T18" fmla="*/ 0 w 169"/>
              <a:gd name="T19" fmla="*/ 163 h 165"/>
              <a:gd name="T20" fmla="*/ 166 w 169"/>
              <a:gd name="T21" fmla="*/ 165 h 165"/>
              <a:gd name="T22" fmla="*/ 169 w 169"/>
              <a:gd name="T23" fmla="*/ 50 h 165"/>
              <a:gd name="T24" fmla="*/ 27 w 169"/>
              <a:gd name="T25" fmla="*/ 5 h 165"/>
              <a:gd name="T26" fmla="*/ 163 w 169"/>
              <a:gd name="T27" fmla="*/ 48 h 165"/>
              <a:gd name="T28" fmla="*/ 27 w 169"/>
              <a:gd name="T29" fmla="*/ 5 h 165"/>
              <a:gd name="T30" fmla="*/ 5 w 169"/>
              <a:gd name="T31" fmla="*/ 160 h 165"/>
              <a:gd name="T32" fmla="*/ 164 w 169"/>
              <a:gd name="T33" fmla="*/ 127 h 165"/>
              <a:gd name="T34" fmla="*/ 164 w 169"/>
              <a:gd name="T35" fmla="*/ 123 h 165"/>
              <a:gd name="T36" fmla="*/ 5 w 169"/>
              <a:gd name="T37" fmla="*/ 90 h 165"/>
              <a:gd name="T38" fmla="*/ 164 w 169"/>
              <a:gd name="T39" fmla="*/ 123 h 165"/>
              <a:gd name="T40" fmla="*/ 5 w 169"/>
              <a:gd name="T41" fmla="*/ 85 h 165"/>
              <a:gd name="T42" fmla="*/ 164 w 169"/>
              <a:gd name="T43" fmla="*/ 53 h 165"/>
              <a:gd name="T44" fmla="*/ 122 w 169"/>
              <a:gd name="T45" fmla="*/ 79 h 165"/>
              <a:gd name="T46" fmla="*/ 122 w 169"/>
              <a:gd name="T47" fmla="*/ 59 h 165"/>
              <a:gd name="T48" fmla="*/ 122 w 169"/>
              <a:gd name="T49" fmla="*/ 79 h 165"/>
              <a:gd name="T50" fmla="*/ 127 w 169"/>
              <a:gd name="T51" fmla="*/ 69 h 165"/>
              <a:gd name="T52" fmla="*/ 117 w 169"/>
              <a:gd name="T53" fmla="*/ 69 h 165"/>
              <a:gd name="T54" fmla="*/ 144 w 169"/>
              <a:gd name="T55" fmla="*/ 79 h 165"/>
              <a:gd name="T56" fmla="*/ 144 w 169"/>
              <a:gd name="T57" fmla="*/ 59 h 165"/>
              <a:gd name="T58" fmla="*/ 144 w 169"/>
              <a:gd name="T59" fmla="*/ 79 h 165"/>
              <a:gd name="T60" fmla="*/ 149 w 169"/>
              <a:gd name="T61" fmla="*/ 69 h 165"/>
              <a:gd name="T62" fmla="*/ 139 w 169"/>
              <a:gd name="T63" fmla="*/ 69 h 165"/>
              <a:gd name="T64" fmla="*/ 122 w 169"/>
              <a:gd name="T65" fmla="*/ 116 h 165"/>
              <a:gd name="T66" fmla="*/ 122 w 169"/>
              <a:gd name="T67" fmla="*/ 97 h 165"/>
              <a:gd name="T68" fmla="*/ 122 w 169"/>
              <a:gd name="T69" fmla="*/ 116 h 165"/>
              <a:gd name="T70" fmla="*/ 127 w 169"/>
              <a:gd name="T71" fmla="*/ 106 h 165"/>
              <a:gd name="T72" fmla="*/ 117 w 169"/>
              <a:gd name="T73" fmla="*/ 106 h 165"/>
              <a:gd name="T74" fmla="*/ 122 w 169"/>
              <a:gd name="T75" fmla="*/ 154 h 165"/>
              <a:gd name="T76" fmla="*/ 122 w 169"/>
              <a:gd name="T77" fmla="*/ 134 h 165"/>
              <a:gd name="T78" fmla="*/ 122 w 169"/>
              <a:gd name="T79" fmla="*/ 154 h 165"/>
              <a:gd name="T80" fmla="*/ 127 w 169"/>
              <a:gd name="T81" fmla="*/ 144 h 165"/>
              <a:gd name="T82" fmla="*/ 117 w 169"/>
              <a:gd name="T83" fmla="*/ 144 h 165"/>
              <a:gd name="T84" fmla="*/ 144 w 169"/>
              <a:gd name="T85" fmla="*/ 116 h 165"/>
              <a:gd name="T86" fmla="*/ 144 w 169"/>
              <a:gd name="T87" fmla="*/ 97 h 165"/>
              <a:gd name="T88" fmla="*/ 144 w 169"/>
              <a:gd name="T89" fmla="*/ 116 h 165"/>
              <a:gd name="T90" fmla="*/ 149 w 169"/>
              <a:gd name="T91" fmla="*/ 106 h 165"/>
              <a:gd name="T92" fmla="*/ 139 w 169"/>
              <a:gd name="T93"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65">
                <a:moveTo>
                  <a:pt x="144" y="154"/>
                </a:moveTo>
                <a:cubicBezTo>
                  <a:pt x="149" y="154"/>
                  <a:pt x="153" y="149"/>
                  <a:pt x="153" y="144"/>
                </a:cubicBezTo>
                <a:cubicBezTo>
                  <a:pt x="153" y="139"/>
                  <a:pt x="149" y="134"/>
                  <a:pt x="144" y="134"/>
                </a:cubicBezTo>
                <a:cubicBezTo>
                  <a:pt x="138" y="134"/>
                  <a:pt x="134" y="139"/>
                  <a:pt x="134" y="144"/>
                </a:cubicBezTo>
                <a:cubicBezTo>
                  <a:pt x="134" y="149"/>
                  <a:pt x="138" y="154"/>
                  <a:pt x="144" y="154"/>
                </a:cubicBezTo>
                <a:close/>
                <a:moveTo>
                  <a:pt x="144" y="139"/>
                </a:moveTo>
                <a:cubicBezTo>
                  <a:pt x="146" y="139"/>
                  <a:pt x="149" y="141"/>
                  <a:pt x="149" y="144"/>
                </a:cubicBezTo>
                <a:cubicBezTo>
                  <a:pt x="149" y="147"/>
                  <a:pt x="146" y="149"/>
                  <a:pt x="144" y="149"/>
                </a:cubicBezTo>
                <a:cubicBezTo>
                  <a:pt x="141" y="149"/>
                  <a:pt x="139" y="147"/>
                  <a:pt x="139" y="144"/>
                </a:cubicBezTo>
                <a:cubicBezTo>
                  <a:pt x="139" y="141"/>
                  <a:pt x="141" y="139"/>
                  <a:pt x="144" y="139"/>
                </a:cubicBezTo>
                <a:close/>
                <a:moveTo>
                  <a:pt x="168" y="49"/>
                </a:moveTo>
                <a:cubicBezTo>
                  <a:pt x="168" y="49"/>
                  <a:pt x="168" y="49"/>
                  <a:pt x="168" y="49"/>
                </a:cubicBezTo>
                <a:cubicBezTo>
                  <a:pt x="145" y="2"/>
                  <a:pt x="145" y="2"/>
                  <a:pt x="145" y="2"/>
                </a:cubicBezTo>
                <a:cubicBezTo>
                  <a:pt x="145" y="1"/>
                  <a:pt x="144" y="0"/>
                  <a:pt x="143" y="0"/>
                </a:cubicBezTo>
                <a:cubicBezTo>
                  <a:pt x="26" y="0"/>
                  <a:pt x="26" y="0"/>
                  <a:pt x="26" y="0"/>
                </a:cubicBezTo>
                <a:cubicBezTo>
                  <a:pt x="25" y="0"/>
                  <a:pt x="24" y="1"/>
                  <a:pt x="24" y="2"/>
                </a:cubicBezTo>
                <a:cubicBezTo>
                  <a:pt x="0" y="49"/>
                  <a:pt x="0" y="49"/>
                  <a:pt x="0" y="49"/>
                </a:cubicBezTo>
                <a:cubicBezTo>
                  <a:pt x="0" y="49"/>
                  <a:pt x="0" y="49"/>
                  <a:pt x="0" y="49"/>
                </a:cubicBezTo>
                <a:cubicBezTo>
                  <a:pt x="0" y="50"/>
                  <a:pt x="0" y="50"/>
                  <a:pt x="0" y="50"/>
                </a:cubicBezTo>
                <a:cubicBezTo>
                  <a:pt x="0" y="163"/>
                  <a:pt x="0" y="163"/>
                  <a:pt x="0" y="163"/>
                </a:cubicBezTo>
                <a:cubicBezTo>
                  <a:pt x="0" y="164"/>
                  <a:pt x="1" y="165"/>
                  <a:pt x="2" y="165"/>
                </a:cubicBezTo>
                <a:cubicBezTo>
                  <a:pt x="166" y="165"/>
                  <a:pt x="166" y="165"/>
                  <a:pt x="166" y="165"/>
                </a:cubicBezTo>
                <a:cubicBezTo>
                  <a:pt x="168" y="165"/>
                  <a:pt x="169" y="164"/>
                  <a:pt x="169" y="163"/>
                </a:cubicBezTo>
                <a:cubicBezTo>
                  <a:pt x="169" y="50"/>
                  <a:pt x="169" y="50"/>
                  <a:pt x="169" y="50"/>
                </a:cubicBezTo>
                <a:cubicBezTo>
                  <a:pt x="169" y="50"/>
                  <a:pt x="169" y="50"/>
                  <a:pt x="168" y="49"/>
                </a:cubicBezTo>
                <a:close/>
                <a:moveTo>
                  <a:pt x="27" y="5"/>
                </a:moveTo>
                <a:cubicBezTo>
                  <a:pt x="141" y="5"/>
                  <a:pt x="141" y="5"/>
                  <a:pt x="141" y="5"/>
                </a:cubicBezTo>
                <a:cubicBezTo>
                  <a:pt x="163" y="48"/>
                  <a:pt x="163" y="48"/>
                  <a:pt x="163" y="48"/>
                </a:cubicBezTo>
                <a:cubicBezTo>
                  <a:pt x="6" y="48"/>
                  <a:pt x="6" y="48"/>
                  <a:pt x="6" y="48"/>
                </a:cubicBezTo>
                <a:lnTo>
                  <a:pt x="27" y="5"/>
                </a:lnTo>
                <a:close/>
                <a:moveTo>
                  <a:pt x="164" y="160"/>
                </a:moveTo>
                <a:cubicBezTo>
                  <a:pt x="5" y="160"/>
                  <a:pt x="5" y="160"/>
                  <a:pt x="5" y="160"/>
                </a:cubicBezTo>
                <a:cubicBezTo>
                  <a:pt x="5" y="127"/>
                  <a:pt x="5" y="127"/>
                  <a:pt x="5" y="127"/>
                </a:cubicBezTo>
                <a:cubicBezTo>
                  <a:pt x="164" y="127"/>
                  <a:pt x="164" y="127"/>
                  <a:pt x="164" y="127"/>
                </a:cubicBezTo>
                <a:lnTo>
                  <a:pt x="164" y="160"/>
                </a:lnTo>
                <a:close/>
                <a:moveTo>
                  <a:pt x="164" y="123"/>
                </a:moveTo>
                <a:cubicBezTo>
                  <a:pt x="5" y="123"/>
                  <a:pt x="5" y="123"/>
                  <a:pt x="5" y="123"/>
                </a:cubicBezTo>
                <a:cubicBezTo>
                  <a:pt x="5" y="90"/>
                  <a:pt x="5" y="90"/>
                  <a:pt x="5" y="90"/>
                </a:cubicBezTo>
                <a:cubicBezTo>
                  <a:pt x="164" y="90"/>
                  <a:pt x="164" y="90"/>
                  <a:pt x="164" y="90"/>
                </a:cubicBezTo>
                <a:lnTo>
                  <a:pt x="164" y="123"/>
                </a:lnTo>
                <a:close/>
                <a:moveTo>
                  <a:pt x="164" y="85"/>
                </a:moveTo>
                <a:cubicBezTo>
                  <a:pt x="5" y="85"/>
                  <a:pt x="5" y="85"/>
                  <a:pt x="5" y="85"/>
                </a:cubicBezTo>
                <a:cubicBezTo>
                  <a:pt x="5" y="53"/>
                  <a:pt x="5" y="53"/>
                  <a:pt x="5" y="53"/>
                </a:cubicBezTo>
                <a:cubicBezTo>
                  <a:pt x="164" y="53"/>
                  <a:pt x="164" y="53"/>
                  <a:pt x="164" y="53"/>
                </a:cubicBezTo>
                <a:lnTo>
                  <a:pt x="164" y="85"/>
                </a:lnTo>
                <a:close/>
                <a:moveTo>
                  <a:pt x="122" y="79"/>
                </a:moveTo>
                <a:cubicBezTo>
                  <a:pt x="127" y="79"/>
                  <a:pt x="131" y="74"/>
                  <a:pt x="131" y="69"/>
                </a:cubicBezTo>
                <a:cubicBezTo>
                  <a:pt x="131" y="64"/>
                  <a:pt x="127" y="59"/>
                  <a:pt x="122" y="59"/>
                </a:cubicBezTo>
                <a:cubicBezTo>
                  <a:pt x="116" y="59"/>
                  <a:pt x="112" y="64"/>
                  <a:pt x="112" y="69"/>
                </a:cubicBezTo>
                <a:cubicBezTo>
                  <a:pt x="112" y="74"/>
                  <a:pt x="116" y="79"/>
                  <a:pt x="122" y="79"/>
                </a:cubicBezTo>
                <a:close/>
                <a:moveTo>
                  <a:pt x="122" y="64"/>
                </a:moveTo>
                <a:cubicBezTo>
                  <a:pt x="125" y="64"/>
                  <a:pt x="127" y="66"/>
                  <a:pt x="127" y="69"/>
                </a:cubicBezTo>
                <a:cubicBezTo>
                  <a:pt x="127" y="72"/>
                  <a:pt x="125" y="74"/>
                  <a:pt x="122" y="74"/>
                </a:cubicBezTo>
                <a:cubicBezTo>
                  <a:pt x="119" y="74"/>
                  <a:pt x="117" y="72"/>
                  <a:pt x="117" y="69"/>
                </a:cubicBezTo>
                <a:cubicBezTo>
                  <a:pt x="117" y="66"/>
                  <a:pt x="119" y="64"/>
                  <a:pt x="122" y="64"/>
                </a:cubicBezTo>
                <a:close/>
                <a:moveTo>
                  <a:pt x="144" y="79"/>
                </a:moveTo>
                <a:cubicBezTo>
                  <a:pt x="149" y="79"/>
                  <a:pt x="153" y="74"/>
                  <a:pt x="153" y="69"/>
                </a:cubicBezTo>
                <a:cubicBezTo>
                  <a:pt x="153" y="64"/>
                  <a:pt x="149" y="59"/>
                  <a:pt x="144" y="59"/>
                </a:cubicBezTo>
                <a:cubicBezTo>
                  <a:pt x="138" y="59"/>
                  <a:pt x="134" y="64"/>
                  <a:pt x="134" y="69"/>
                </a:cubicBezTo>
                <a:cubicBezTo>
                  <a:pt x="134" y="74"/>
                  <a:pt x="138" y="79"/>
                  <a:pt x="144" y="79"/>
                </a:cubicBezTo>
                <a:close/>
                <a:moveTo>
                  <a:pt x="144" y="64"/>
                </a:moveTo>
                <a:cubicBezTo>
                  <a:pt x="146" y="64"/>
                  <a:pt x="149" y="66"/>
                  <a:pt x="149" y="69"/>
                </a:cubicBezTo>
                <a:cubicBezTo>
                  <a:pt x="149" y="72"/>
                  <a:pt x="146" y="74"/>
                  <a:pt x="144" y="74"/>
                </a:cubicBezTo>
                <a:cubicBezTo>
                  <a:pt x="141" y="74"/>
                  <a:pt x="139" y="72"/>
                  <a:pt x="139" y="69"/>
                </a:cubicBezTo>
                <a:cubicBezTo>
                  <a:pt x="139" y="66"/>
                  <a:pt x="141" y="64"/>
                  <a:pt x="144" y="64"/>
                </a:cubicBezTo>
                <a:close/>
                <a:moveTo>
                  <a:pt x="122" y="116"/>
                </a:moveTo>
                <a:cubicBezTo>
                  <a:pt x="127" y="116"/>
                  <a:pt x="131" y="112"/>
                  <a:pt x="131" y="106"/>
                </a:cubicBezTo>
                <a:cubicBezTo>
                  <a:pt x="131" y="101"/>
                  <a:pt x="127" y="97"/>
                  <a:pt x="122" y="97"/>
                </a:cubicBezTo>
                <a:cubicBezTo>
                  <a:pt x="116" y="97"/>
                  <a:pt x="112" y="101"/>
                  <a:pt x="112" y="106"/>
                </a:cubicBezTo>
                <a:cubicBezTo>
                  <a:pt x="112" y="112"/>
                  <a:pt x="116" y="116"/>
                  <a:pt x="122" y="116"/>
                </a:cubicBezTo>
                <a:close/>
                <a:moveTo>
                  <a:pt x="122" y="101"/>
                </a:moveTo>
                <a:cubicBezTo>
                  <a:pt x="125" y="101"/>
                  <a:pt x="127" y="104"/>
                  <a:pt x="127" y="106"/>
                </a:cubicBezTo>
                <a:cubicBezTo>
                  <a:pt x="127" y="109"/>
                  <a:pt x="125" y="111"/>
                  <a:pt x="122" y="111"/>
                </a:cubicBezTo>
                <a:cubicBezTo>
                  <a:pt x="119" y="111"/>
                  <a:pt x="117" y="109"/>
                  <a:pt x="117" y="106"/>
                </a:cubicBezTo>
                <a:cubicBezTo>
                  <a:pt x="117" y="104"/>
                  <a:pt x="119" y="101"/>
                  <a:pt x="122" y="101"/>
                </a:cubicBezTo>
                <a:close/>
                <a:moveTo>
                  <a:pt x="122" y="154"/>
                </a:moveTo>
                <a:cubicBezTo>
                  <a:pt x="127" y="154"/>
                  <a:pt x="131" y="149"/>
                  <a:pt x="131" y="144"/>
                </a:cubicBezTo>
                <a:cubicBezTo>
                  <a:pt x="131" y="139"/>
                  <a:pt x="127" y="134"/>
                  <a:pt x="122" y="134"/>
                </a:cubicBezTo>
                <a:cubicBezTo>
                  <a:pt x="116" y="134"/>
                  <a:pt x="112" y="139"/>
                  <a:pt x="112" y="144"/>
                </a:cubicBezTo>
                <a:cubicBezTo>
                  <a:pt x="112" y="149"/>
                  <a:pt x="116" y="154"/>
                  <a:pt x="122" y="154"/>
                </a:cubicBezTo>
                <a:close/>
                <a:moveTo>
                  <a:pt x="122" y="139"/>
                </a:moveTo>
                <a:cubicBezTo>
                  <a:pt x="125" y="139"/>
                  <a:pt x="127" y="141"/>
                  <a:pt x="127" y="144"/>
                </a:cubicBezTo>
                <a:cubicBezTo>
                  <a:pt x="127" y="147"/>
                  <a:pt x="125" y="149"/>
                  <a:pt x="122" y="149"/>
                </a:cubicBezTo>
                <a:cubicBezTo>
                  <a:pt x="119" y="149"/>
                  <a:pt x="117" y="147"/>
                  <a:pt x="117" y="144"/>
                </a:cubicBezTo>
                <a:cubicBezTo>
                  <a:pt x="117" y="141"/>
                  <a:pt x="119" y="139"/>
                  <a:pt x="122" y="139"/>
                </a:cubicBezTo>
                <a:close/>
                <a:moveTo>
                  <a:pt x="144" y="116"/>
                </a:moveTo>
                <a:cubicBezTo>
                  <a:pt x="149" y="116"/>
                  <a:pt x="153" y="112"/>
                  <a:pt x="153" y="106"/>
                </a:cubicBezTo>
                <a:cubicBezTo>
                  <a:pt x="153" y="101"/>
                  <a:pt x="149" y="97"/>
                  <a:pt x="144" y="97"/>
                </a:cubicBezTo>
                <a:cubicBezTo>
                  <a:pt x="138" y="97"/>
                  <a:pt x="134" y="101"/>
                  <a:pt x="134" y="106"/>
                </a:cubicBezTo>
                <a:cubicBezTo>
                  <a:pt x="134" y="112"/>
                  <a:pt x="138" y="116"/>
                  <a:pt x="144" y="116"/>
                </a:cubicBezTo>
                <a:close/>
                <a:moveTo>
                  <a:pt x="144" y="101"/>
                </a:moveTo>
                <a:cubicBezTo>
                  <a:pt x="146" y="101"/>
                  <a:pt x="149" y="104"/>
                  <a:pt x="149" y="106"/>
                </a:cubicBezTo>
                <a:cubicBezTo>
                  <a:pt x="149" y="109"/>
                  <a:pt x="146" y="111"/>
                  <a:pt x="144" y="111"/>
                </a:cubicBezTo>
                <a:cubicBezTo>
                  <a:pt x="141" y="111"/>
                  <a:pt x="139" y="109"/>
                  <a:pt x="139" y="106"/>
                </a:cubicBezTo>
                <a:cubicBezTo>
                  <a:pt x="139" y="104"/>
                  <a:pt x="141" y="101"/>
                  <a:pt x="144" y="10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14"/>
          <p:cNvSpPr>
            <a:spLocks noEditPoints="1"/>
          </p:cNvSpPr>
          <p:nvPr/>
        </p:nvSpPr>
        <p:spPr bwMode="auto">
          <a:xfrm>
            <a:off x="8625953" y="5047480"/>
            <a:ext cx="481161" cy="481161"/>
          </a:xfrm>
          <a:custGeom>
            <a:avLst/>
            <a:gdLst>
              <a:gd name="T0" fmla="*/ 34 w 192"/>
              <a:gd name="T1" fmla="*/ 158 h 192"/>
              <a:gd name="T2" fmla="*/ 20 w 192"/>
              <a:gd name="T3" fmla="*/ 130 h 192"/>
              <a:gd name="T4" fmla="*/ 30 w 192"/>
              <a:gd name="T5" fmla="*/ 162 h 192"/>
              <a:gd name="T6" fmla="*/ 60 w 192"/>
              <a:gd name="T7" fmla="*/ 174 h 192"/>
              <a:gd name="T8" fmla="*/ 60 w 192"/>
              <a:gd name="T9" fmla="*/ 170 h 192"/>
              <a:gd name="T10" fmla="*/ 25 w 192"/>
              <a:gd name="T11" fmla="*/ 167 h 192"/>
              <a:gd name="T12" fmla="*/ 7 w 192"/>
              <a:gd name="T13" fmla="*/ 130 h 192"/>
              <a:gd name="T14" fmla="*/ 5 w 192"/>
              <a:gd name="T15" fmla="*/ 132 h 192"/>
              <a:gd name="T16" fmla="*/ 60 w 192"/>
              <a:gd name="T17" fmla="*/ 187 h 192"/>
              <a:gd name="T18" fmla="*/ 62 w 192"/>
              <a:gd name="T19" fmla="*/ 184 h 192"/>
              <a:gd name="T20" fmla="*/ 191 w 192"/>
              <a:gd name="T21" fmla="*/ 163 h 192"/>
              <a:gd name="T22" fmla="*/ 144 w 192"/>
              <a:gd name="T23" fmla="*/ 119 h 192"/>
              <a:gd name="T24" fmla="*/ 123 w 192"/>
              <a:gd name="T25" fmla="*/ 119 h 192"/>
              <a:gd name="T26" fmla="*/ 145 w 192"/>
              <a:gd name="T27" fmla="*/ 47 h 192"/>
              <a:gd name="T28" fmla="*/ 94 w 192"/>
              <a:gd name="T29" fmla="*/ 47 h 192"/>
              <a:gd name="T30" fmla="*/ 62 w 192"/>
              <a:gd name="T31" fmla="*/ 59 h 192"/>
              <a:gd name="T32" fmla="*/ 73 w 192"/>
              <a:gd name="T33" fmla="*/ 45 h 192"/>
              <a:gd name="T34" fmla="*/ 25 w 192"/>
              <a:gd name="T35" fmla="*/ 0 h 192"/>
              <a:gd name="T36" fmla="*/ 0 w 192"/>
              <a:gd name="T37" fmla="*/ 29 h 192"/>
              <a:gd name="T38" fmla="*/ 47 w 192"/>
              <a:gd name="T39" fmla="*/ 74 h 192"/>
              <a:gd name="T40" fmla="*/ 59 w 192"/>
              <a:gd name="T41" fmla="*/ 62 h 192"/>
              <a:gd name="T42" fmla="*/ 52 w 192"/>
              <a:gd name="T43" fmla="*/ 90 h 192"/>
              <a:gd name="T44" fmla="*/ 63 w 192"/>
              <a:gd name="T45" fmla="*/ 104 h 192"/>
              <a:gd name="T46" fmla="*/ 28 w 192"/>
              <a:gd name="T47" fmla="*/ 113 h 192"/>
              <a:gd name="T48" fmla="*/ 75 w 192"/>
              <a:gd name="T49" fmla="*/ 164 h 192"/>
              <a:gd name="T50" fmla="*/ 78 w 192"/>
              <a:gd name="T51" fmla="*/ 164 h 192"/>
              <a:gd name="T52" fmla="*/ 88 w 192"/>
              <a:gd name="T53" fmla="*/ 129 h 192"/>
              <a:gd name="T54" fmla="*/ 100 w 192"/>
              <a:gd name="T55" fmla="*/ 141 h 192"/>
              <a:gd name="T56" fmla="*/ 120 w 192"/>
              <a:gd name="T57" fmla="*/ 123 h 192"/>
              <a:gd name="T58" fmla="*/ 119 w 192"/>
              <a:gd name="T59" fmla="*/ 144 h 192"/>
              <a:gd name="T60" fmla="*/ 119 w 192"/>
              <a:gd name="T61" fmla="*/ 147 h 192"/>
              <a:gd name="T62" fmla="*/ 165 w 192"/>
              <a:gd name="T63" fmla="*/ 192 h 192"/>
              <a:gd name="T64" fmla="*/ 191 w 192"/>
              <a:gd name="T65" fmla="*/ 166 h 192"/>
              <a:gd name="T66" fmla="*/ 191 w 192"/>
              <a:gd name="T67" fmla="*/ 163 h 192"/>
              <a:gd name="T68" fmla="*/ 57 w 192"/>
              <a:gd name="T69" fmla="*/ 57 h 192"/>
              <a:gd name="T70" fmla="*/ 47 w 192"/>
              <a:gd name="T71" fmla="*/ 68 h 192"/>
              <a:gd name="T72" fmla="*/ 27 w 192"/>
              <a:gd name="T73" fmla="*/ 5 h 192"/>
              <a:gd name="T74" fmla="*/ 57 w 192"/>
              <a:gd name="T75" fmla="*/ 57 h 192"/>
              <a:gd name="T76" fmla="*/ 33 w 192"/>
              <a:gd name="T77" fmla="*/ 115 h 192"/>
              <a:gd name="T78" fmla="*/ 75 w 192"/>
              <a:gd name="T79" fmla="*/ 117 h 192"/>
              <a:gd name="T80" fmla="*/ 77 w 192"/>
              <a:gd name="T81" fmla="*/ 159 h 192"/>
              <a:gd name="T82" fmla="*/ 118 w 192"/>
              <a:gd name="T83" fmla="*/ 118 h 192"/>
              <a:gd name="T84" fmla="*/ 100 w 192"/>
              <a:gd name="T85" fmla="*/ 135 h 192"/>
              <a:gd name="T86" fmla="*/ 98 w 192"/>
              <a:gd name="T87" fmla="*/ 50 h 192"/>
              <a:gd name="T88" fmla="*/ 142 w 192"/>
              <a:gd name="T89" fmla="*/ 50 h 192"/>
              <a:gd name="T90" fmla="*/ 118 w 192"/>
              <a:gd name="T91" fmla="*/ 118 h 192"/>
              <a:gd name="T92" fmla="*/ 124 w 192"/>
              <a:gd name="T93" fmla="*/ 145 h 192"/>
              <a:gd name="T94" fmla="*/ 186 w 192"/>
              <a:gd name="T95" fmla="*/ 165 h 192"/>
              <a:gd name="T96" fmla="*/ 60 w 192"/>
              <a:gd name="T97" fmla="*/ 157 h 192"/>
              <a:gd name="T98" fmla="*/ 35 w 192"/>
              <a:gd name="T99" fmla="*/ 132 h 192"/>
              <a:gd name="T100" fmla="*/ 32 w 192"/>
              <a:gd name="T101" fmla="*/ 129 h 192"/>
              <a:gd name="T102" fmla="*/ 39 w 192"/>
              <a:gd name="T103" fmla="*/ 153 h 192"/>
              <a:gd name="T104" fmla="*/ 60 w 192"/>
              <a:gd name="T105" fmla="*/ 162 h 192"/>
              <a:gd name="T106" fmla="*/ 60 w 192"/>
              <a:gd name="T107" fmla="*/ 15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 h="192">
                <a:moveTo>
                  <a:pt x="60" y="170"/>
                </a:moveTo>
                <a:cubicBezTo>
                  <a:pt x="50" y="169"/>
                  <a:pt x="41" y="165"/>
                  <a:pt x="34" y="158"/>
                </a:cubicBezTo>
                <a:cubicBezTo>
                  <a:pt x="26" y="151"/>
                  <a:pt x="22" y="142"/>
                  <a:pt x="22" y="132"/>
                </a:cubicBezTo>
                <a:cubicBezTo>
                  <a:pt x="22" y="131"/>
                  <a:pt x="21" y="129"/>
                  <a:pt x="20" y="130"/>
                </a:cubicBezTo>
                <a:cubicBezTo>
                  <a:pt x="19" y="130"/>
                  <a:pt x="18" y="131"/>
                  <a:pt x="18" y="132"/>
                </a:cubicBezTo>
                <a:cubicBezTo>
                  <a:pt x="18" y="143"/>
                  <a:pt x="22" y="154"/>
                  <a:pt x="30" y="162"/>
                </a:cubicBezTo>
                <a:cubicBezTo>
                  <a:pt x="38" y="169"/>
                  <a:pt x="49" y="174"/>
                  <a:pt x="60" y="174"/>
                </a:cubicBezTo>
                <a:cubicBezTo>
                  <a:pt x="60" y="174"/>
                  <a:pt x="60" y="174"/>
                  <a:pt x="60" y="174"/>
                </a:cubicBezTo>
                <a:cubicBezTo>
                  <a:pt x="61" y="174"/>
                  <a:pt x="62" y="173"/>
                  <a:pt x="62" y="172"/>
                </a:cubicBezTo>
                <a:cubicBezTo>
                  <a:pt x="62" y="171"/>
                  <a:pt x="61" y="170"/>
                  <a:pt x="60" y="170"/>
                </a:cubicBezTo>
                <a:close/>
                <a:moveTo>
                  <a:pt x="60" y="182"/>
                </a:moveTo>
                <a:cubicBezTo>
                  <a:pt x="46" y="182"/>
                  <a:pt x="34" y="176"/>
                  <a:pt x="25" y="167"/>
                </a:cubicBezTo>
                <a:cubicBezTo>
                  <a:pt x="15" y="158"/>
                  <a:pt x="10" y="145"/>
                  <a:pt x="10" y="132"/>
                </a:cubicBezTo>
                <a:cubicBezTo>
                  <a:pt x="10" y="131"/>
                  <a:pt x="9" y="130"/>
                  <a:pt x="7" y="130"/>
                </a:cubicBezTo>
                <a:cubicBezTo>
                  <a:pt x="7" y="130"/>
                  <a:pt x="7" y="130"/>
                  <a:pt x="7" y="130"/>
                </a:cubicBezTo>
                <a:cubicBezTo>
                  <a:pt x="6" y="130"/>
                  <a:pt x="5" y="131"/>
                  <a:pt x="5" y="132"/>
                </a:cubicBezTo>
                <a:cubicBezTo>
                  <a:pt x="5" y="147"/>
                  <a:pt x="11" y="160"/>
                  <a:pt x="21" y="170"/>
                </a:cubicBezTo>
                <a:cubicBezTo>
                  <a:pt x="32" y="181"/>
                  <a:pt x="45" y="186"/>
                  <a:pt x="60" y="187"/>
                </a:cubicBezTo>
                <a:cubicBezTo>
                  <a:pt x="60" y="187"/>
                  <a:pt x="60" y="187"/>
                  <a:pt x="60" y="187"/>
                </a:cubicBezTo>
                <a:cubicBezTo>
                  <a:pt x="61" y="187"/>
                  <a:pt x="62" y="186"/>
                  <a:pt x="62" y="184"/>
                </a:cubicBezTo>
                <a:cubicBezTo>
                  <a:pt x="62" y="183"/>
                  <a:pt x="61" y="182"/>
                  <a:pt x="60" y="182"/>
                </a:cubicBezTo>
                <a:close/>
                <a:moveTo>
                  <a:pt x="191" y="163"/>
                </a:moveTo>
                <a:cubicBezTo>
                  <a:pt x="147" y="119"/>
                  <a:pt x="147" y="119"/>
                  <a:pt x="147" y="119"/>
                </a:cubicBezTo>
                <a:cubicBezTo>
                  <a:pt x="146" y="118"/>
                  <a:pt x="145" y="118"/>
                  <a:pt x="144" y="119"/>
                </a:cubicBezTo>
                <a:cubicBezTo>
                  <a:pt x="133" y="129"/>
                  <a:pt x="133" y="129"/>
                  <a:pt x="133" y="129"/>
                </a:cubicBezTo>
                <a:cubicBezTo>
                  <a:pt x="123" y="119"/>
                  <a:pt x="123" y="119"/>
                  <a:pt x="123" y="119"/>
                </a:cubicBezTo>
                <a:cubicBezTo>
                  <a:pt x="145" y="98"/>
                  <a:pt x="145" y="98"/>
                  <a:pt x="145" y="98"/>
                </a:cubicBezTo>
                <a:cubicBezTo>
                  <a:pt x="159" y="84"/>
                  <a:pt x="159" y="61"/>
                  <a:pt x="145" y="47"/>
                </a:cubicBezTo>
                <a:cubicBezTo>
                  <a:pt x="138" y="40"/>
                  <a:pt x="129" y="36"/>
                  <a:pt x="120" y="36"/>
                </a:cubicBezTo>
                <a:cubicBezTo>
                  <a:pt x="110" y="36"/>
                  <a:pt x="101" y="40"/>
                  <a:pt x="94" y="47"/>
                </a:cubicBezTo>
                <a:cubicBezTo>
                  <a:pt x="72" y="69"/>
                  <a:pt x="72" y="69"/>
                  <a:pt x="72" y="69"/>
                </a:cubicBezTo>
                <a:cubicBezTo>
                  <a:pt x="62" y="59"/>
                  <a:pt x="62" y="59"/>
                  <a:pt x="62" y="59"/>
                </a:cubicBezTo>
                <a:cubicBezTo>
                  <a:pt x="73" y="48"/>
                  <a:pt x="73" y="48"/>
                  <a:pt x="73" y="48"/>
                </a:cubicBezTo>
                <a:cubicBezTo>
                  <a:pt x="74" y="47"/>
                  <a:pt x="74" y="46"/>
                  <a:pt x="73" y="45"/>
                </a:cubicBezTo>
                <a:cubicBezTo>
                  <a:pt x="29" y="0"/>
                  <a:pt x="29" y="0"/>
                  <a:pt x="29" y="0"/>
                </a:cubicBezTo>
                <a:cubicBezTo>
                  <a:pt x="28" y="0"/>
                  <a:pt x="26" y="0"/>
                  <a:pt x="25" y="0"/>
                </a:cubicBezTo>
                <a:cubicBezTo>
                  <a:pt x="0" y="25"/>
                  <a:pt x="0" y="25"/>
                  <a:pt x="0" y="25"/>
                </a:cubicBezTo>
                <a:cubicBezTo>
                  <a:pt x="0" y="26"/>
                  <a:pt x="0" y="28"/>
                  <a:pt x="0" y="29"/>
                </a:cubicBezTo>
                <a:cubicBezTo>
                  <a:pt x="45" y="73"/>
                  <a:pt x="45" y="73"/>
                  <a:pt x="45" y="73"/>
                </a:cubicBezTo>
                <a:cubicBezTo>
                  <a:pt x="45" y="74"/>
                  <a:pt x="46" y="74"/>
                  <a:pt x="47" y="74"/>
                </a:cubicBezTo>
                <a:cubicBezTo>
                  <a:pt x="47" y="74"/>
                  <a:pt x="48" y="74"/>
                  <a:pt x="48" y="73"/>
                </a:cubicBezTo>
                <a:cubicBezTo>
                  <a:pt x="59" y="62"/>
                  <a:pt x="59" y="62"/>
                  <a:pt x="59" y="62"/>
                </a:cubicBezTo>
                <a:cubicBezTo>
                  <a:pt x="69" y="72"/>
                  <a:pt x="69" y="72"/>
                  <a:pt x="69" y="72"/>
                </a:cubicBezTo>
                <a:cubicBezTo>
                  <a:pt x="52" y="90"/>
                  <a:pt x="52" y="90"/>
                  <a:pt x="52" y="90"/>
                </a:cubicBezTo>
                <a:cubicBezTo>
                  <a:pt x="51" y="91"/>
                  <a:pt x="51" y="92"/>
                  <a:pt x="52" y="93"/>
                </a:cubicBezTo>
                <a:cubicBezTo>
                  <a:pt x="63" y="104"/>
                  <a:pt x="63" y="104"/>
                  <a:pt x="63" y="104"/>
                </a:cubicBezTo>
                <a:cubicBezTo>
                  <a:pt x="60" y="103"/>
                  <a:pt x="56" y="103"/>
                  <a:pt x="53" y="103"/>
                </a:cubicBezTo>
                <a:cubicBezTo>
                  <a:pt x="44" y="103"/>
                  <a:pt x="35" y="107"/>
                  <a:pt x="28" y="113"/>
                </a:cubicBezTo>
                <a:cubicBezTo>
                  <a:pt x="27" y="114"/>
                  <a:pt x="27" y="116"/>
                  <a:pt x="28" y="117"/>
                </a:cubicBezTo>
                <a:cubicBezTo>
                  <a:pt x="75" y="164"/>
                  <a:pt x="75" y="164"/>
                  <a:pt x="75" y="164"/>
                </a:cubicBezTo>
                <a:cubicBezTo>
                  <a:pt x="76" y="164"/>
                  <a:pt x="76" y="165"/>
                  <a:pt x="77" y="165"/>
                </a:cubicBezTo>
                <a:cubicBezTo>
                  <a:pt x="77" y="165"/>
                  <a:pt x="78" y="164"/>
                  <a:pt x="78" y="164"/>
                </a:cubicBezTo>
                <a:cubicBezTo>
                  <a:pt x="85" y="157"/>
                  <a:pt x="89" y="148"/>
                  <a:pt x="89" y="139"/>
                </a:cubicBezTo>
                <a:cubicBezTo>
                  <a:pt x="89" y="135"/>
                  <a:pt x="89" y="132"/>
                  <a:pt x="88" y="129"/>
                </a:cubicBezTo>
                <a:cubicBezTo>
                  <a:pt x="99" y="140"/>
                  <a:pt x="99" y="140"/>
                  <a:pt x="99" y="140"/>
                </a:cubicBezTo>
                <a:cubicBezTo>
                  <a:pt x="99" y="141"/>
                  <a:pt x="100" y="141"/>
                  <a:pt x="100" y="141"/>
                </a:cubicBezTo>
                <a:cubicBezTo>
                  <a:pt x="101" y="141"/>
                  <a:pt x="102" y="141"/>
                  <a:pt x="102" y="140"/>
                </a:cubicBezTo>
                <a:cubicBezTo>
                  <a:pt x="120" y="123"/>
                  <a:pt x="120" y="123"/>
                  <a:pt x="120" y="123"/>
                </a:cubicBezTo>
                <a:cubicBezTo>
                  <a:pt x="129" y="133"/>
                  <a:pt x="129" y="133"/>
                  <a:pt x="129" y="133"/>
                </a:cubicBezTo>
                <a:cubicBezTo>
                  <a:pt x="119" y="144"/>
                  <a:pt x="119" y="144"/>
                  <a:pt x="119" y="144"/>
                </a:cubicBezTo>
                <a:cubicBezTo>
                  <a:pt x="118" y="144"/>
                  <a:pt x="118" y="145"/>
                  <a:pt x="118" y="145"/>
                </a:cubicBezTo>
                <a:cubicBezTo>
                  <a:pt x="118" y="146"/>
                  <a:pt x="118" y="146"/>
                  <a:pt x="119" y="147"/>
                </a:cubicBezTo>
                <a:cubicBezTo>
                  <a:pt x="163" y="191"/>
                  <a:pt x="163" y="191"/>
                  <a:pt x="163" y="191"/>
                </a:cubicBezTo>
                <a:cubicBezTo>
                  <a:pt x="164" y="192"/>
                  <a:pt x="164" y="192"/>
                  <a:pt x="165" y="192"/>
                </a:cubicBezTo>
                <a:cubicBezTo>
                  <a:pt x="165" y="192"/>
                  <a:pt x="166" y="192"/>
                  <a:pt x="166" y="191"/>
                </a:cubicBezTo>
                <a:cubicBezTo>
                  <a:pt x="191" y="166"/>
                  <a:pt x="191" y="166"/>
                  <a:pt x="191" y="166"/>
                </a:cubicBezTo>
                <a:cubicBezTo>
                  <a:pt x="192" y="166"/>
                  <a:pt x="192" y="165"/>
                  <a:pt x="192" y="165"/>
                </a:cubicBezTo>
                <a:cubicBezTo>
                  <a:pt x="192" y="164"/>
                  <a:pt x="192" y="163"/>
                  <a:pt x="191" y="163"/>
                </a:cubicBezTo>
                <a:close/>
                <a:moveTo>
                  <a:pt x="57" y="57"/>
                </a:moveTo>
                <a:cubicBezTo>
                  <a:pt x="57" y="57"/>
                  <a:pt x="57" y="57"/>
                  <a:pt x="57" y="57"/>
                </a:cubicBezTo>
                <a:cubicBezTo>
                  <a:pt x="57" y="57"/>
                  <a:pt x="57" y="57"/>
                  <a:pt x="57" y="57"/>
                </a:cubicBezTo>
                <a:cubicBezTo>
                  <a:pt x="47" y="68"/>
                  <a:pt x="47" y="68"/>
                  <a:pt x="47" y="68"/>
                </a:cubicBezTo>
                <a:cubicBezTo>
                  <a:pt x="5" y="27"/>
                  <a:pt x="5" y="27"/>
                  <a:pt x="5" y="27"/>
                </a:cubicBezTo>
                <a:cubicBezTo>
                  <a:pt x="27" y="5"/>
                  <a:pt x="27" y="5"/>
                  <a:pt x="27" y="5"/>
                </a:cubicBezTo>
                <a:cubicBezTo>
                  <a:pt x="68" y="47"/>
                  <a:pt x="68" y="47"/>
                  <a:pt x="68" y="47"/>
                </a:cubicBezTo>
                <a:lnTo>
                  <a:pt x="57" y="57"/>
                </a:lnTo>
                <a:close/>
                <a:moveTo>
                  <a:pt x="77" y="159"/>
                </a:moveTo>
                <a:cubicBezTo>
                  <a:pt x="33" y="115"/>
                  <a:pt x="33" y="115"/>
                  <a:pt x="33" y="115"/>
                </a:cubicBezTo>
                <a:cubicBezTo>
                  <a:pt x="39" y="110"/>
                  <a:pt x="46" y="108"/>
                  <a:pt x="53" y="108"/>
                </a:cubicBezTo>
                <a:cubicBezTo>
                  <a:pt x="62" y="108"/>
                  <a:pt x="69" y="111"/>
                  <a:pt x="75" y="117"/>
                </a:cubicBezTo>
                <a:cubicBezTo>
                  <a:pt x="81" y="122"/>
                  <a:pt x="84" y="130"/>
                  <a:pt x="84" y="139"/>
                </a:cubicBezTo>
                <a:cubicBezTo>
                  <a:pt x="84" y="146"/>
                  <a:pt x="82" y="153"/>
                  <a:pt x="77" y="159"/>
                </a:cubicBezTo>
                <a:close/>
                <a:moveTo>
                  <a:pt x="118" y="118"/>
                </a:moveTo>
                <a:cubicBezTo>
                  <a:pt x="118" y="118"/>
                  <a:pt x="118" y="118"/>
                  <a:pt x="118" y="118"/>
                </a:cubicBezTo>
                <a:cubicBezTo>
                  <a:pt x="118" y="118"/>
                  <a:pt x="118" y="118"/>
                  <a:pt x="118" y="118"/>
                </a:cubicBezTo>
                <a:cubicBezTo>
                  <a:pt x="100" y="135"/>
                  <a:pt x="100" y="135"/>
                  <a:pt x="100" y="135"/>
                </a:cubicBezTo>
                <a:cubicBezTo>
                  <a:pt x="56" y="91"/>
                  <a:pt x="56" y="91"/>
                  <a:pt x="56" y="91"/>
                </a:cubicBezTo>
                <a:cubicBezTo>
                  <a:pt x="98" y="50"/>
                  <a:pt x="98" y="50"/>
                  <a:pt x="98" y="50"/>
                </a:cubicBezTo>
                <a:cubicBezTo>
                  <a:pt x="103" y="44"/>
                  <a:pt x="111" y="41"/>
                  <a:pt x="120" y="41"/>
                </a:cubicBezTo>
                <a:cubicBezTo>
                  <a:pt x="128" y="41"/>
                  <a:pt x="136" y="44"/>
                  <a:pt x="142" y="50"/>
                </a:cubicBezTo>
                <a:cubicBezTo>
                  <a:pt x="154" y="62"/>
                  <a:pt x="154" y="82"/>
                  <a:pt x="142" y="94"/>
                </a:cubicBezTo>
                <a:lnTo>
                  <a:pt x="118" y="118"/>
                </a:lnTo>
                <a:close/>
                <a:moveTo>
                  <a:pt x="165" y="186"/>
                </a:moveTo>
                <a:cubicBezTo>
                  <a:pt x="124" y="145"/>
                  <a:pt x="124" y="145"/>
                  <a:pt x="124" y="145"/>
                </a:cubicBezTo>
                <a:cubicBezTo>
                  <a:pt x="145" y="123"/>
                  <a:pt x="145" y="123"/>
                  <a:pt x="145" y="123"/>
                </a:cubicBezTo>
                <a:cubicBezTo>
                  <a:pt x="186" y="165"/>
                  <a:pt x="186" y="165"/>
                  <a:pt x="186" y="165"/>
                </a:cubicBezTo>
                <a:lnTo>
                  <a:pt x="165" y="186"/>
                </a:lnTo>
                <a:close/>
                <a:moveTo>
                  <a:pt x="60" y="157"/>
                </a:moveTo>
                <a:cubicBezTo>
                  <a:pt x="53" y="157"/>
                  <a:pt x="47" y="154"/>
                  <a:pt x="42" y="149"/>
                </a:cubicBezTo>
                <a:cubicBezTo>
                  <a:pt x="38" y="145"/>
                  <a:pt x="35" y="138"/>
                  <a:pt x="35" y="132"/>
                </a:cubicBezTo>
                <a:cubicBezTo>
                  <a:pt x="35" y="130"/>
                  <a:pt x="34" y="129"/>
                  <a:pt x="32" y="129"/>
                </a:cubicBezTo>
                <a:cubicBezTo>
                  <a:pt x="32" y="129"/>
                  <a:pt x="32" y="129"/>
                  <a:pt x="32" y="129"/>
                </a:cubicBezTo>
                <a:cubicBezTo>
                  <a:pt x="31" y="129"/>
                  <a:pt x="30" y="130"/>
                  <a:pt x="30" y="132"/>
                </a:cubicBezTo>
                <a:cubicBezTo>
                  <a:pt x="30" y="140"/>
                  <a:pt x="33" y="147"/>
                  <a:pt x="39" y="153"/>
                </a:cubicBezTo>
                <a:cubicBezTo>
                  <a:pt x="45" y="158"/>
                  <a:pt x="52" y="162"/>
                  <a:pt x="60" y="162"/>
                </a:cubicBezTo>
                <a:cubicBezTo>
                  <a:pt x="60" y="162"/>
                  <a:pt x="60" y="162"/>
                  <a:pt x="60" y="162"/>
                </a:cubicBezTo>
                <a:cubicBezTo>
                  <a:pt x="61" y="162"/>
                  <a:pt x="62" y="161"/>
                  <a:pt x="63" y="160"/>
                </a:cubicBezTo>
                <a:cubicBezTo>
                  <a:pt x="63" y="158"/>
                  <a:pt x="62" y="157"/>
                  <a:pt x="60" y="15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15"/>
          <p:cNvSpPr>
            <a:spLocks noEditPoints="1"/>
          </p:cNvSpPr>
          <p:nvPr/>
        </p:nvSpPr>
        <p:spPr bwMode="auto">
          <a:xfrm>
            <a:off x="4210751" y="1745363"/>
            <a:ext cx="3727619" cy="3733952"/>
          </a:xfrm>
          <a:custGeom>
            <a:avLst/>
            <a:gdLst>
              <a:gd name="T0" fmla="*/ 757 w 841"/>
              <a:gd name="T1" fmla="*/ 615 h 842"/>
              <a:gd name="T2" fmla="*/ 612 w 841"/>
              <a:gd name="T3" fmla="*/ 274 h 842"/>
              <a:gd name="T4" fmla="*/ 421 w 841"/>
              <a:gd name="T5" fmla="*/ 0 h 842"/>
              <a:gd name="T6" fmla="*/ 783 w 841"/>
              <a:gd name="T7" fmla="*/ 283 h 842"/>
              <a:gd name="T8" fmla="*/ 704 w 841"/>
              <a:gd name="T9" fmla="*/ 230 h 842"/>
              <a:gd name="T10" fmla="*/ 674 w 841"/>
              <a:gd name="T11" fmla="*/ 243 h 842"/>
              <a:gd name="T12" fmla="*/ 599 w 841"/>
              <a:gd name="T13" fmla="*/ 178 h 842"/>
              <a:gd name="T14" fmla="*/ 654 w 841"/>
              <a:gd name="T15" fmla="*/ 139 h 842"/>
              <a:gd name="T16" fmla="*/ 201 w 841"/>
              <a:gd name="T17" fmla="*/ 737 h 842"/>
              <a:gd name="T18" fmla="*/ 20 w 841"/>
              <a:gd name="T19" fmla="*/ 352 h 842"/>
              <a:gd name="T20" fmla="*/ 80 w 841"/>
              <a:gd name="T21" fmla="*/ 403 h 842"/>
              <a:gd name="T22" fmla="*/ 156 w 841"/>
              <a:gd name="T23" fmla="*/ 463 h 842"/>
              <a:gd name="T24" fmla="*/ 201 w 841"/>
              <a:gd name="T25" fmla="*/ 616 h 842"/>
              <a:gd name="T26" fmla="*/ 252 w 841"/>
              <a:gd name="T27" fmla="*/ 783 h 842"/>
              <a:gd name="T28" fmla="*/ 249 w 841"/>
              <a:gd name="T29" fmla="*/ 732 h 842"/>
              <a:gd name="T30" fmla="*/ 309 w 841"/>
              <a:gd name="T31" fmla="*/ 678 h 842"/>
              <a:gd name="T32" fmla="*/ 377 w 841"/>
              <a:gd name="T33" fmla="*/ 539 h 842"/>
              <a:gd name="T34" fmla="*/ 303 w 841"/>
              <a:gd name="T35" fmla="*/ 501 h 842"/>
              <a:gd name="T36" fmla="*/ 221 w 841"/>
              <a:gd name="T37" fmla="*/ 440 h 842"/>
              <a:gd name="T38" fmla="*/ 156 w 841"/>
              <a:gd name="T39" fmla="*/ 448 h 842"/>
              <a:gd name="T40" fmla="*/ 101 w 841"/>
              <a:gd name="T41" fmla="*/ 371 h 842"/>
              <a:gd name="T42" fmla="*/ 103 w 841"/>
              <a:gd name="T43" fmla="*/ 321 h 842"/>
              <a:gd name="T44" fmla="*/ 166 w 841"/>
              <a:gd name="T45" fmla="*/ 268 h 842"/>
              <a:gd name="T46" fmla="*/ 229 w 841"/>
              <a:gd name="T47" fmla="*/ 228 h 842"/>
              <a:gd name="T48" fmla="*/ 201 w 841"/>
              <a:gd name="T49" fmla="*/ 207 h 842"/>
              <a:gd name="T50" fmla="*/ 259 w 841"/>
              <a:gd name="T51" fmla="*/ 206 h 842"/>
              <a:gd name="T52" fmla="*/ 266 w 841"/>
              <a:gd name="T53" fmla="*/ 166 h 842"/>
              <a:gd name="T54" fmla="*/ 169 w 841"/>
              <a:gd name="T55" fmla="*/ 137 h 842"/>
              <a:gd name="T56" fmla="*/ 147 w 841"/>
              <a:gd name="T57" fmla="*/ 178 h 842"/>
              <a:gd name="T58" fmla="*/ 158 w 841"/>
              <a:gd name="T59" fmla="*/ 120 h 842"/>
              <a:gd name="T60" fmla="*/ 194 w 841"/>
              <a:gd name="T61" fmla="*/ 98 h 842"/>
              <a:gd name="T62" fmla="*/ 223 w 841"/>
              <a:gd name="T63" fmla="*/ 127 h 842"/>
              <a:gd name="T64" fmla="*/ 225 w 841"/>
              <a:gd name="T65" fmla="*/ 94 h 842"/>
              <a:gd name="T66" fmla="*/ 274 w 841"/>
              <a:gd name="T67" fmla="*/ 66 h 842"/>
              <a:gd name="T68" fmla="*/ 293 w 841"/>
              <a:gd name="T69" fmla="*/ 112 h 842"/>
              <a:gd name="T70" fmla="*/ 370 w 841"/>
              <a:gd name="T71" fmla="*/ 103 h 842"/>
              <a:gd name="T72" fmla="*/ 442 w 841"/>
              <a:gd name="T73" fmla="*/ 66 h 842"/>
              <a:gd name="T74" fmla="*/ 403 w 841"/>
              <a:gd name="T75" fmla="*/ 12 h 842"/>
              <a:gd name="T76" fmla="*/ 572 w 841"/>
              <a:gd name="T77" fmla="*/ 113 h 842"/>
              <a:gd name="T78" fmla="*/ 574 w 841"/>
              <a:gd name="T79" fmla="*/ 166 h 842"/>
              <a:gd name="T80" fmla="*/ 489 w 841"/>
              <a:gd name="T81" fmla="*/ 227 h 842"/>
              <a:gd name="T82" fmla="*/ 552 w 841"/>
              <a:gd name="T83" fmla="*/ 241 h 842"/>
              <a:gd name="T84" fmla="*/ 608 w 841"/>
              <a:gd name="T85" fmla="*/ 233 h 842"/>
              <a:gd name="T86" fmla="*/ 668 w 841"/>
              <a:gd name="T87" fmla="*/ 269 h 842"/>
              <a:gd name="T88" fmla="*/ 681 w 841"/>
              <a:gd name="T89" fmla="*/ 307 h 842"/>
              <a:gd name="T90" fmla="*/ 534 w 841"/>
              <a:gd name="T91" fmla="*/ 275 h 842"/>
              <a:gd name="T92" fmla="*/ 451 w 841"/>
              <a:gd name="T93" fmla="*/ 436 h 842"/>
              <a:gd name="T94" fmla="*/ 590 w 841"/>
              <a:gd name="T95" fmla="*/ 489 h 842"/>
              <a:gd name="T96" fmla="*/ 615 w 841"/>
              <a:gd name="T97" fmla="*/ 682 h 842"/>
              <a:gd name="T98" fmla="*/ 718 w 841"/>
              <a:gd name="T99" fmla="*/ 596 h 842"/>
              <a:gd name="T100" fmla="*/ 747 w 841"/>
              <a:gd name="T101" fmla="*/ 439 h 842"/>
              <a:gd name="T102" fmla="*/ 738 w 841"/>
              <a:gd name="T103" fmla="*/ 389 h 842"/>
              <a:gd name="T104" fmla="*/ 778 w 841"/>
              <a:gd name="T105" fmla="*/ 360 h 842"/>
              <a:gd name="T106" fmla="*/ 832 w 841"/>
              <a:gd name="T107" fmla="*/ 421 h 842"/>
              <a:gd name="T108" fmla="*/ 119 w 841"/>
              <a:gd name="T109" fmla="*/ 222 h 842"/>
              <a:gd name="T110" fmla="*/ 149 w 841"/>
              <a:gd name="T111" fmla="*/ 238 h 842"/>
              <a:gd name="T112" fmla="*/ 696 w 841"/>
              <a:gd name="T113" fmla="*/ 516 h 842"/>
              <a:gd name="T114" fmla="*/ 279 w 841"/>
              <a:gd name="T115" fmla="*/ 93 h 842"/>
              <a:gd name="T116" fmla="*/ 534 w 841"/>
              <a:gd name="T117" fmla="*/ 169 h 842"/>
              <a:gd name="T118" fmla="*/ 485 w 841"/>
              <a:gd name="T119" fmla="*/ 105 h 842"/>
              <a:gd name="T120" fmla="*/ 184 w 841"/>
              <a:gd name="T121" fmla="*/ 379 h 842"/>
              <a:gd name="T122" fmla="*/ 157 w 841"/>
              <a:gd name="T123" fmla="*/ 39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1" h="842">
                <a:moveTo>
                  <a:pt x="554" y="253"/>
                </a:moveTo>
                <a:cubicBezTo>
                  <a:pt x="554" y="251"/>
                  <a:pt x="552" y="247"/>
                  <a:pt x="549" y="252"/>
                </a:cubicBezTo>
                <a:cubicBezTo>
                  <a:pt x="548" y="254"/>
                  <a:pt x="553" y="255"/>
                  <a:pt x="554" y="253"/>
                </a:cubicBezTo>
                <a:close/>
                <a:moveTo>
                  <a:pt x="763" y="566"/>
                </a:moveTo>
                <a:cubicBezTo>
                  <a:pt x="759" y="565"/>
                  <a:pt x="758" y="573"/>
                  <a:pt x="755" y="578"/>
                </a:cubicBezTo>
                <a:cubicBezTo>
                  <a:pt x="751" y="584"/>
                  <a:pt x="747" y="589"/>
                  <a:pt x="746" y="588"/>
                </a:cubicBezTo>
                <a:cubicBezTo>
                  <a:pt x="745" y="588"/>
                  <a:pt x="737" y="593"/>
                  <a:pt x="739" y="600"/>
                </a:cubicBezTo>
                <a:cubicBezTo>
                  <a:pt x="740" y="606"/>
                  <a:pt x="740" y="613"/>
                  <a:pt x="737" y="617"/>
                </a:cubicBezTo>
                <a:cubicBezTo>
                  <a:pt x="734" y="621"/>
                  <a:pt x="738" y="629"/>
                  <a:pt x="737" y="634"/>
                </a:cubicBezTo>
                <a:cubicBezTo>
                  <a:pt x="735" y="639"/>
                  <a:pt x="737" y="642"/>
                  <a:pt x="742" y="642"/>
                </a:cubicBezTo>
                <a:cubicBezTo>
                  <a:pt x="746" y="641"/>
                  <a:pt x="748" y="638"/>
                  <a:pt x="751" y="632"/>
                </a:cubicBezTo>
                <a:cubicBezTo>
                  <a:pt x="754" y="626"/>
                  <a:pt x="754" y="620"/>
                  <a:pt x="757" y="615"/>
                </a:cubicBezTo>
                <a:cubicBezTo>
                  <a:pt x="759" y="609"/>
                  <a:pt x="762" y="598"/>
                  <a:pt x="763" y="595"/>
                </a:cubicBezTo>
                <a:cubicBezTo>
                  <a:pt x="764" y="592"/>
                  <a:pt x="766" y="583"/>
                  <a:pt x="766" y="578"/>
                </a:cubicBezTo>
                <a:cubicBezTo>
                  <a:pt x="766" y="573"/>
                  <a:pt x="765" y="567"/>
                  <a:pt x="763" y="566"/>
                </a:cubicBezTo>
                <a:close/>
                <a:moveTo>
                  <a:pt x="143" y="130"/>
                </a:moveTo>
                <a:cubicBezTo>
                  <a:pt x="142" y="131"/>
                  <a:pt x="148" y="133"/>
                  <a:pt x="149" y="131"/>
                </a:cubicBezTo>
                <a:cubicBezTo>
                  <a:pt x="150" y="129"/>
                  <a:pt x="146" y="126"/>
                  <a:pt x="143" y="130"/>
                </a:cubicBezTo>
                <a:close/>
                <a:moveTo>
                  <a:pt x="586" y="254"/>
                </a:moveTo>
                <a:cubicBezTo>
                  <a:pt x="589" y="250"/>
                  <a:pt x="584" y="245"/>
                  <a:pt x="582" y="245"/>
                </a:cubicBezTo>
                <a:cubicBezTo>
                  <a:pt x="578" y="245"/>
                  <a:pt x="576" y="253"/>
                  <a:pt x="579" y="255"/>
                </a:cubicBezTo>
                <a:cubicBezTo>
                  <a:pt x="582" y="258"/>
                  <a:pt x="584" y="258"/>
                  <a:pt x="586" y="254"/>
                </a:cubicBezTo>
                <a:close/>
                <a:moveTo>
                  <a:pt x="606" y="269"/>
                </a:moveTo>
                <a:cubicBezTo>
                  <a:pt x="609" y="270"/>
                  <a:pt x="610" y="273"/>
                  <a:pt x="612" y="274"/>
                </a:cubicBezTo>
                <a:cubicBezTo>
                  <a:pt x="614" y="274"/>
                  <a:pt x="619" y="274"/>
                  <a:pt x="617" y="269"/>
                </a:cubicBezTo>
                <a:cubicBezTo>
                  <a:pt x="615" y="264"/>
                  <a:pt x="612" y="263"/>
                  <a:pt x="610" y="263"/>
                </a:cubicBezTo>
                <a:cubicBezTo>
                  <a:pt x="609" y="263"/>
                  <a:pt x="604" y="261"/>
                  <a:pt x="601" y="263"/>
                </a:cubicBezTo>
                <a:cubicBezTo>
                  <a:pt x="600" y="264"/>
                  <a:pt x="604" y="268"/>
                  <a:pt x="606" y="269"/>
                </a:cubicBezTo>
                <a:close/>
                <a:moveTo>
                  <a:pt x="158" y="131"/>
                </a:moveTo>
                <a:cubicBezTo>
                  <a:pt x="154" y="133"/>
                  <a:pt x="157" y="136"/>
                  <a:pt x="160" y="134"/>
                </a:cubicBezTo>
                <a:cubicBezTo>
                  <a:pt x="163" y="133"/>
                  <a:pt x="162" y="130"/>
                  <a:pt x="158" y="131"/>
                </a:cubicBezTo>
                <a:close/>
                <a:moveTo>
                  <a:pt x="421" y="0"/>
                </a:moveTo>
                <a:cubicBezTo>
                  <a:pt x="189" y="0"/>
                  <a:pt x="0" y="189"/>
                  <a:pt x="0" y="421"/>
                </a:cubicBezTo>
                <a:cubicBezTo>
                  <a:pt x="0" y="653"/>
                  <a:pt x="189" y="842"/>
                  <a:pt x="421" y="842"/>
                </a:cubicBezTo>
                <a:cubicBezTo>
                  <a:pt x="653" y="842"/>
                  <a:pt x="841" y="653"/>
                  <a:pt x="841" y="421"/>
                </a:cubicBezTo>
                <a:cubicBezTo>
                  <a:pt x="841" y="189"/>
                  <a:pt x="653" y="0"/>
                  <a:pt x="421" y="0"/>
                </a:cubicBezTo>
                <a:close/>
                <a:moveTo>
                  <a:pt x="755" y="227"/>
                </a:moveTo>
                <a:cubicBezTo>
                  <a:pt x="757" y="225"/>
                  <a:pt x="762" y="230"/>
                  <a:pt x="764" y="228"/>
                </a:cubicBezTo>
                <a:cubicBezTo>
                  <a:pt x="767" y="226"/>
                  <a:pt x="769" y="223"/>
                  <a:pt x="770" y="223"/>
                </a:cubicBezTo>
                <a:cubicBezTo>
                  <a:pt x="771" y="222"/>
                  <a:pt x="777" y="225"/>
                  <a:pt x="778" y="228"/>
                </a:cubicBezTo>
                <a:cubicBezTo>
                  <a:pt x="779" y="231"/>
                  <a:pt x="783" y="236"/>
                  <a:pt x="782" y="237"/>
                </a:cubicBezTo>
                <a:cubicBezTo>
                  <a:pt x="781" y="238"/>
                  <a:pt x="776" y="239"/>
                  <a:pt x="774" y="236"/>
                </a:cubicBezTo>
                <a:cubicBezTo>
                  <a:pt x="772" y="233"/>
                  <a:pt x="767" y="235"/>
                  <a:pt x="767" y="241"/>
                </a:cubicBezTo>
                <a:cubicBezTo>
                  <a:pt x="767" y="246"/>
                  <a:pt x="769" y="242"/>
                  <a:pt x="771" y="244"/>
                </a:cubicBezTo>
                <a:cubicBezTo>
                  <a:pt x="773" y="247"/>
                  <a:pt x="773" y="249"/>
                  <a:pt x="775" y="252"/>
                </a:cubicBezTo>
                <a:cubicBezTo>
                  <a:pt x="776" y="255"/>
                  <a:pt x="778" y="255"/>
                  <a:pt x="780" y="257"/>
                </a:cubicBezTo>
                <a:cubicBezTo>
                  <a:pt x="781" y="260"/>
                  <a:pt x="776" y="262"/>
                  <a:pt x="778" y="265"/>
                </a:cubicBezTo>
                <a:cubicBezTo>
                  <a:pt x="781" y="268"/>
                  <a:pt x="782" y="280"/>
                  <a:pt x="783" y="283"/>
                </a:cubicBezTo>
                <a:cubicBezTo>
                  <a:pt x="783" y="286"/>
                  <a:pt x="776" y="287"/>
                  <a:pt x="774" y="286"/>
                </a:cubicBezTo>
                <a:cubicBezTo>
                  <a:pt x="772" y="285"/>
                  <a:pt x="766" y="281"/>
                  <a:pt x="763" y="280"/>
                </a:cubicBezTo>
                <a:cubicBezTo>
                  <a:pt x="761" y="279"/>
                  <a:pt x="759" y="266"/>
                  <a:pt x="762" y="267"/>
                </a:cubicBezTo>
                <a:cubicBezTo>
                  <a:pt x="765" y="268"/>
                  <a:pt x="766" y="267"/>
                  <a:pt x="768" y="263"/>
                </a:cubicBezTo>
                <a:cubicBezTo>
                  <a:pt x="771" y="259"/>
                  <a:pt x="764" y="256"/>
                  <a:pt x="761" y="255"/>
                </a:cubicBezTo>
                <a:cubicBezTo>
                  <a:pt x="759" y="253"/>
                  <a:pt x="754" y="242"/>
                  <a:pt x="752" y="239"/>
                </a:cubicBezTo>
                <a:cubicBezTo>
                  <a:pt x="750" y="235"/>
                  <a:pt x="751" y="230"/>
                  <a:pt x="755" y="227"/>
                </a:cubicBezTo>
                <a:close/>
                <a:moveTo>
                  <a:pt x="677" y="234"/>
                </a:moveTo>
                <a:cubicBezTo>
                  <a:pt x="679" y="232"/>
                  <a:pt x="681" y="228"/>
                  <a:pt x="683" y="223"/>
                </a:cubicBezTo>
                <a:cubicBezTo>
                  <a:pt x="685" y="218"/>
                  <a:pt x="688" y="218"/>
                  <a:pt x="690" y="219"/>
                </a:cubicBezTo>
                <a:cubicBezTo>
                  <a:pt x="692" y="219"/>
                  <a:pt x="697" y="229"/>
                  <a:pt x="698" y="232"/>
                </a:cubicBezTo>
                <a:cubicBezTo>
                  <a:pt x="699" y="235"/>
                  <a:pt x="703" y="231"/>
                  <a:pt x="704" y="230"/>
                </a:cubicBezTo>
                <a:cubicBezTo>
                  <a:pt x="706" y="229"/>
                  <a:pt x="708" y="227"/>
                  <a:pt x="708" y="224"/>
                </a:cubicBezTo>
                <a:cubicBezTo>
                  <a:pt x="708" y="222"/>
                  <a:pt x="711" y="221"/>
                  <a:pt x="715" y="221"/>
                </a:cubicBezTo>
                <a:cubicBezTo>
                  <a:pt x="718" y="221"/>
                  <a:pt x="715" y="225"/>
                  <a:pt x="713" y="226"/>
                </a:cubicBezTo>
                <a:cubicBezTo>
                  <a:pt x="711" y="226"/>
                  <a:pt x="712" y="229"/>
                  <a:pt x="717" y="231"/>
                </a:cubicBezTo>
                <a:cubicBezTo>
                  <a:pt x="721" y="233"/>
                  <a:pt x="725" y="239"/>
                  <a:pt x="730" y="243"/>
                </a:cubicBezTo>
                <a:cubicBezTo>
                  <a:pt x="735" y="247"/>
                  <a:pt x="736" y="254"/>
                  <a:pt x="733" y="254"/>
                </a:cubicBezTo>
                <a:cubicBezTo>
                  <a:pt x="730" y="255"/>
                  <a:pt x="722" y="255"/>
                  <a:pt x="719" y="255"/>
                </a:cubicBezTo>
                <a:cubicBezTo>
                  <a:pt x="716" y="254"/>
                  <a:pt x="711" y="249"/>
                  <a:pt x="706" y="248"/>
                </a:cubicBezTo>
                <a:cubicBezTo>
                  <a:pt x="702" y="246"/>
                  <a:pt x="696" y="246"/>
                  <a:pt x="694" y="249"/>
                </a:cubicBezTo>
                <a:cubicBezTo>
                  <a:pt x="692" y="253"/>
                  <a:pt x="685" y="251"/>
                  <a:pt x="682" y="251"/>
                </a:cubicBezTo>
                <a:cubicBezTo>
                  <a:pt x="679" y="250"/>
                  <a:pt x="676" y="255"/>
                  <a:pt x="675" y="253"/>
                </a:cubicBezTo>
                <a:cubicBezTo>
                  <a:pt x="675" y="253"/>
                  <a:pt x="677" y="244"/>
                  <a:pt x="674" y="243"/>
                </a:cubicBezTo>
                <a:cubicBezTo>
                  <a:pt x="672" y="242"/>
                  <a:pt x="675" y="236"/>
                  <a:pt x="677" y="234"/>
                </a:cubicBezTo>
                <a:close/>
                <a:moveTo>
                  <a:pt x="671" y="148"/>
                </a:moveTo>
                <a:cubicBezTo>
                  <a:pt x="668" y="148"/>
                  <a:pt x="664" y="148"/>
                  <a:pt x="657" y="147"/>
                </a:cubicBezTo>
                <a:cubicBezTo>
                  <a:pt x="651" y="147"/>
                  <a:pt x="643" y="147"/>
                  <a:pt x="643" y="148"/>
                </a:cubicBezTo>
                <a:cubicBezTo>
                  <a:pt x="644" y="149"/>
                  <a:pt x="653" y="153"/>
                  <a:pt x="650" y="155"/>
                </a:cubicBezTo>
                <a:cubicBezTo>
                  <a:pt x="647" y="157"/>
                  <a:pt x="644" y="154"/>
                  <a:pt x="640" y="154"/>
                </a:cubicBezTo>
                <a:cubicBezTo>
                  <a:pt x="636" y="153"/>
                  <a:pt x="634" y="159"/>
                  <a:pt x="633" y="163"/>
                </a:cubicBezTo>
                <a:cubicBezTo>
                  <a:pt x="632" y="166"/>
                  <a:pt x="636" y="173"/>
                  <a:pt x="630" y="170"/>
                </a:cubicBezTo>
                <a:cubicBezTo>
                  <a:pt x="623" y="168"/>
                  <a:pt x="619" y="167"/>
                  <a:pt x="617" y="168"/>
                </a:cubicBezTo>
                <a:cubicBezTo>
                  <a:pt x="616" y="169"/>
                  <a:pt x="613" y="172"/>
                  <a:pt x="609" y="173"/>
                </a:cubicBezTo>
                <a:cubicBezTo>
                  <a:pt x="605" y="174"/>
                  <a:pt x="605" y="178"/>
                  <a:pt x="600" y="178"/>
                </a:cubicBezTo>
                <a:cubicBezTo>
                  <a:pt x="599" y="178"/>
                  <a:pt x="599" y="178"/>
                  <a:pt x="599" y="178"/>
                </a:cubicBezTo>
                <a:cubicBezTo>
                  <a:pt x="603" y="162"/>
                  <a:pt x="613" y="167"/>
                  <a:pt x="613" y="167"/>
                </a:cubicBezTo>
                <a:cubicBezTo>
                  <a:pt x="613" y="167"/>
                  <a:pt x="618" y="161"/>
                  <a:pt x="616" y="158"/>
                </a:cubicBezTo>
                <a:cubicBezTo>
                  <a:pt x="615" y="154"/>
                  <a:pt x="621" y="147"/>
                  <a:pt x="622" y="146"/>
                </a:cubicBezTo>
                <a:cubicBezTo>
                  <a:pt x="623" y="145"/>
                  <a:pt x="627" y="139"/>
                  <a:pt x="621" y="137"/>
                </a:cubicBezTo>
                <a:cubicBezTo>
                  <a:pt x="616" y="134"/>
                  <a:pt x="611" y="133"/>
                  <a:pt x="616" y="128"/>
                </a:cubicBezTo>
                <a:cubicBezTo>
                  <a:pt x="622" y="123"/>
                  <a:pt x="626" y="129"/>
                  <a:pt x="632" y="121"/>
                </a:cubicBezTo>
                <a:cubicBezTo>
                  <a:pt x="638" y="114"/>
                  <a:pt x="629" y="111"/>
                  <a:pt x="637" y="111"/>
                </a:cubicBezTo>
                <a:cubicBezTo>
                  <a:pt x="644" y="111"/>
                  <a:pt x="652" y="112"/>
                  <a:pt x="651" y="114"/>
                </a:cubicBezTo>
                <a:cubicBezTo>
                  <a:pt x="649" y="117"/>
                  <a:pt x="641" y="121"/>
                  <a:pt x="636" y="124"/>
                </a:cubicBezTo>
                <a:cubicBezTo>
                  <a:pt x="631" y="126"/>
                  <a:pt x="633" y="131"/>
                  <a:pt x="635" y="134"/>
                </a:cubicBezTo>
                <a:cubicBezTo>
                  <a:pt x="637" y="136"/>
                  <a:pt x="639" y="143"/>
                  <a:pt x="642" y="142"/>
                </a:cubicBezTo>
                <a:cubicBezTo>
                  <a:pt x="646" y="142"/>
                  <a:pt x="650" y="139"/>
                  <a:pt x="654" y="139"/>
                </a:cubicBezTo>
                <a:cubicBezTo>
                  <a:pt x="658" y="140"/>
                  <a:pt x="666" y="140"/>
                  <a:pt x="667" y="140"/>
                </a:cubicBezTo>
                <a:cubicBezTo>
                  <a:pt x="668" y="140"/>
                  <a:pt x="674" y="147"/>
                  <a:pt x="671" y="148"/>
                </a:cubicBezTo>
                <a:close/>
                <a:moveTo>
                  <a:pt x="205" y="669"/>
                </a:moveTo>
                <a:cubicBezTo>
                  <a:pt x="203" y="671"/>
                  <a:pt x="199" y="671"/>
                  <a:pt x="201" y="674"/>
                </a:cubicBezTo>
                <a:cubicBezTo>
                  <a:pt x="204" y="677"/>
                  <a:pt x="199" y="678"/>
                  <a:pt x="199" y="679"/>
                </a:cubicBezTo>
                <a:cubicBezTo>
                  <a:pt x="199" y="681"/>
                  <a:pt x="203" y="688"/>
                  <a:pt x="202" y="691"/>
                </a:cubicBezTo>
                <a:cubicBezTo>
                  <a:pt x="201" y="693"/>
                  <a:pt x="200" y="697"/>
                  <a:pt x="199" y="700"/>
                </a:cubicBezTo>
                <a:cubicBezTo>
                  <a:pt x="199" y="702"/>
                  <a:pt x="196" y="705"/>
                  <a:pt x="197" y="708"/>
                </a:cubicBezTo>
                <a:cubicBezTo>
                  <a:pt x="199" y="712"/>
                  <a:pt x="195" y="710"/>
                  <a:pt x="195" y="714"/>
                </a:cubicBezTo>
                <a:cubicBezTo>
                  <a:pt x="196" y="717"/>
                  <a:pt x="199" y="716"/>
                  <a:pt x="199" y="720"/>
                </a:cubicBezTo>
                <a:cubicBezTo>
                  <a:pt x="199" y="725"/>
                  <a:pt x="197" y="726"/>
                  <a:pt x="198" y="729"/>
                </a:cubicBezTo>
                <a:cubicBezTo>
                  <a:pt x="198" y="732"/>
                  <a:pt x="201" y="736"/>
                  <a:pt x="201" y="737"/>
                </a:cubicBezTo>
                <a:cubicBezTo>
                  <a:pt x="201" y="738"/>
                  <a:pt x="200" y="742"/>
                  <a:pt x="198" y="744"/>
                </a:cubicBezTo>
                <a:cubicBezTo>
                  <a:pt x="196" y="747"/>
                  <a:pt x="194" y="749"/>
                  <a:pt x="195" y="751"/>
                </a:cubicBezTo>
                <a:cubicBezTo>
                  <a:pt x="196" y="752"/>
                  <a:pt x="199" y="754"/>
                  <a:pt x="199" y="755"/>
                </a:cubicBezTo>
                <a:cubicBezTo>
                  <a:pt x="198" y="756"/>
                  <a:pt x="196" y="760"/>
                  <a:pt x="197" y="762"/>
                </a:cubicBezTo>
                <a:cubicBezTo>
                  <a:pt x="197" y="764"/>
                  <a:pt x="201" y="764"/>
                  <a:pt x="202" y="765"/>
                </a:cubicBezTo>
                <a:cubicBezTo>
                  <a:pt x="203" y="766"/>
                  <a:pt x="201" y="767"/>
                  <a:pt x="200" y="768"/>
                </a:cubicBezTo>
                <a:cubicBezTo>
                  <a:pt x="86" y="695"/>
                  <a:pt x="9" y="567"/>
                  <a:pt x="9" y="421"/>
                </a:cubicBezTo>
                <a:cubicBezTo>
                  <a:pt x="9" y="398"/>
                  <a:pt x="11" y="376"/>
                  <a:pt x="15" y="354"/>
                </a:cubicBezTo>
                <a:cubicBezTo>
                  <a:pt x="15" y="354"/>
                  <a:pt x="15" y="354"/>
                  <a:pt x="15" y="354"/>
                </a:cubicBezTo>
                <a:cubicBezTo>
                  <a:pt x="15" y="357"/>
                  <a:pt x="17" y="358"/>
                  <a:pt x="18" y="359"/>
                </a:cubicBezTo>
                <a:cubicBezTo>
                  <a:pt x="20" y="359"/>
                  <a:pt x="22" y="368"/>
                  <a:pt x="25" y="364"/>
                </a:cubicBezTo>
                <a:cubicBezTo>
                  <a:pt x="27" y="360"/>
                  <a:pt x="21" y="354"/>
                  <a:pt x="20" y="352"/>
                </a:cubicBezTo>
                <a:cubicBezTo>
                  <a:pt x="18" y="350"/>
                  <a:pt x="19" y="345"/>
                  <a:pt x="17" y="341"/>
                </a:cubicBezTo>
                <a:cubicBezTo>
                  <a:pt x="18" y="339"/>
                  <a:pt x="18" y="337"/>
                  <a:pt x="18" y="335"/>
                </a:cubicBezTo>
                <a:cubicBezTo>
                  <a:pt x="20" y="337"/>
                  <a:pt x="21" y="338"/>
                  <a:pt x="21" y="340"/>
                </a:cubicBezTo>
                <a:cubicBezTo>
                  <a:pt x="24" y="343"/>
                  <a:pt x="28" y="357"/>
                  <a:pt x="30" y="357"/>
                </a:cubicBezTo>
                <a:cubicBezTo>
                  <a:pt x="31" y="357"/>
                  <a:pt x="36" y="364"/>
                  <a:pt x="36" y="364"/>
                </a:cubicBezTo>
                <a:cubicBezTo>
                  <a:pt x="36" y="364"/>
                  <a:pt x="38" y="371"/>
                  <a:pt x="37" y="373"/>
                </a:cubicBezTo>
                <a:cubicBezTo>
                  <a:pt x="36" y="375"/>
                  <a:pt x="38" y="382"/>
                  <a:pt x="40" y="384"/>
                </a:cubicBezTo>
                <a:cubicBezTo>
                  <a:pt x="43" y="386"/>
                  <a:pt x="52" y="386"/>
                  <a:pt x="53" y="393"/>
                </a:cubicBezTo>
                <a:cubicBezTo>
                  <a:pt x="53" y="395"/>
                  <a:pt x="55" y="405"/>
                  <a:pt x="58" y="405"/>
                </a:cubicBezTo>
                <a:cubicBezTo>
                  <a:pt x="62" y="405"/>
                  <a:pt x="67" y="402"/>
                  <a:pt x="68" y="404"/>
                </a:cubicBezTo>
                <a:cubicBezTo>
                  <a:pt x="69" y="405"/>
                  <a:pt x="72" y="412"/>
                  <a:pt x="74" y="408"/>
                </a:cubicBezTo>
                <a:cubicBezTo>
                  <a:pt x="76" y="404"/>
                  <a:pt x="77" y="403"/>
                  <a:pt x="80" y="403"/>
                </a:cubicBezTo>
                <a:cubicBezTo>
                  <a:pt x="83" y="403"/>
                  <a:pt x="84" y="407"/>
                  <a:pt x="86" y="409"/>
                </a:cubicBezTo>
                <a:cubicBezTo>
                  <a:pt x="88" y="412"/>
                  <a:pt x="93" y="418"/>
                  <a:pt x="96" y="418"/>
                </a:cubicBezTo>
                <a:cubicBezTo>
                  <a:pt x="98" y="418"/>
                  <a:pt x="102" y="422"/>
                  <a:pt x="104" y="421"/>
                </a:cubicBezTo>
                <a:cubicBezTo>
                  <a:pt x="105" y="419"/>
                  <a:pt x="108" y="422"/>
                  <a:pt x="110" y="423"/>
                </a:cubicBezTo>
                <a:cubicBezTo>
                  <a:pt x="112" y="424"/>
                  <a:pt x="115" y="428"/>
                  <a:pt x="114" y="434"/>
                </a:cubicBezTo>
                <a:cubicBezTo>
                  <a:pt x="114" y="440"/>
                  <a:pt x="120" y="442"/>
                  <a:pt x="122" y="444"/>
                </a:cubicBezTo>
                <a:cubicBezTo>
                  <a:pt x="124" y="445"/>
                  <a:pt x="128" y="449"/>
                  <a:pt x="130" y="452"/>
                </a:cubicBezTo>
                <a:cubicBezTo>
                  <a:pt x="132" y="454"/>
                  <a:pt x="136" y="455"/>
                  <a:pt x="137" y="457"/>
                </a:cubicBezTo>
                <a:cubicBezTo>
                  <a:pt x="139" y="458"/>
                  <a:pt x="139" y="461"/>
                  <a:pt x="143" y="459"/>
                </a:cubicBezTo>
                <a:cubicBezTo>
                  <a:pt x="146" y="456"/>
                  <a:pt x="146" y="451"/>
                  <a:pt x="146" y="451"/>
                </a:cubicBezTo>
                <a:cubicBezTo>
                  <a:pt x="146" y="451"/>
                  <a:pt x="150" y="451"/>
                  <a:pt x="152" y="453"/>
                </a:cubicBezTo>
                <a:cubicBezTo>
                  <a:pt x="154" y="455"/>
                  <a:pt x="155" y="462"/>
                  <a:pt x="156" y="463"/>
                </a:cubicBezTo>
                <a:cubicBezTo>
                  <a:pt x="158" y="464"/>
                  <a:pt x="160" y="472"/>
                  <a:pt x="159" y="478"/>
                </a:cubicBezTo>
                <a:cubicBezTo>
                  <a:pt x="157" y="483"/>
                  <a:pt x="158" y="489"/>
                  <a:pt x="156" y="489"/>
                </a:cubicBezTo>
                <a:cubicBezTo>
                  <a:pt x="155" y="489"/>
                  <a:pt x="150" y="494"/>
                  <a:pt x="148" y="496"/>
                </a:cubicBezTo>
                <a:cubicBezTo>
                  <a:pt x="146" y="497"/>
                  <a:pt x="142" y="506"/>
                  <a:pt x="143" y="508"/>
                </a:cubicBezTo>
                <a:cubicBezTo>
                  <a:pt x="143" y="511"/>
                  <a:pt x="145" y="519"/>
                  <a:pt x="144" y="523"/>
                </a:cubicBezTo>
                <a:cubicBezTo>
                  <a:pt x="144" y="526"/>
                  <a:pt x="141" y="530"/>
                  <a:pt x="142" y="535"/>
                </a:cubicBezTo>
                <a:cubicBezTo>
                  <a:pt x="144" y="541"/>
                  <a:pt x="152" y="543"/>
                  <a:pt x="153" y="548"/>
                </a:cubicBezTo>
                <a:cubicBezTo>
                  <a:pt x="154" y="553"/>
                  <a:pt x="160" y="565"/>
                  <a:pt x="161" y="570"/>
                </a:cubicBezTo>
                <a:cubicBezTo>
                  <a:pt x="163" y="575"/>
                  <a:pt x="167" y="581"/>
                  <a:pt x="168" y="588"/>
                </a:cubicBezTo>
                <a:cubicBezTo>
                  <a:pt x="168" y="595"/>
                  <a:pt x="181" y="600"/>
                  <a:pt x="183" y="600"/>
                </a:cubicBezTo>
                <a:cubicBezTo>
                  <a:pt x="185" y="601"/>
                  <a:pt x="189" y="605"/>
                  <a:pt x="192" y="607"/>
                </a:cubicBezTo>
                <a:cubicBezTo>
                  <a:pt x="195" y="609"/>
                  <a:pt x="198" y="612"/>
                  <a:pt x="201" y="616"/>
                </a:cubicBezTo>
                <a:cubicBezTo>
                  <a:pt x="203" y="620"/>
                  <a:pt x="203" y="625"/>
                  <a:pt x="203" y="627"/>
                </a:cubicBezTo>
                <a:cubicBezTo>
                  <a:pt x="203" y="628"/>
                  <a:pt x="203" y="643"/>
                  <a:pt x="203" y="651"/>
                </a:cubicBezTo>
                <a:cubicBezTo>
                  <a:pt x="203" y="659"/>
                  <a:pt x="208" y="667"/>
                  <a:pt x="205" y="669"/>
                </a:cubicBezTo>
                <a:close/>
                <a:moveTo>
                  <a:pt x="226" y="781"/>
                </a:moveTo>
                <a:cubicBezTo>
                  <a:pt x="225" y="781"/>
                  <a:pt x="225" y="782"/>
                  <a:pt x="224" y="782"/>
                </a:cubicBezTo>
                <a:cubicBezTo>
                  <a:pt x="224" y="782"/>
                  <a:pt x="223" y="781"/>
                  <a:pt x="223" y="781"/>
                </a:cubicBezTo>
                <a:cubicBezTo>
                  <a:pt x="223" y="781"/>
                  <a:pt x="223" y="780"/>
                  <a:pt x="223" y="779"/>
                </a:cubicBezTo>
                <a:cubicBezTo>
                  <a:pt x="223" y="776"/>
                  <a:pt x="229" y="779"/>
                  <a:pt x="226" y="781"/>
                </a:cubicBezTo>
                <a:close/>
                <a:moveTo>
                  <a:pt x="421" y="832"/>
                </a:moveTo>
                <a:cubicBezTo>
                  <a:pt x="353" y="832"/>
                  <a:pt x="289" y="816"/>
                  <a:pt x="233" y="787"/>
                </a:cubicBezTo>
                <a:cubicBezTo>
                  <a:pt x="236" y="787"/>
                  <a:pt x="241" y="786"/>
                  <a:pt x="243" y="785"/>
                </a:cubicBezTo>
                <a:cubicBezTo>
                  <a:pt x="244" y="785"/>
                  <a:pt x="252" y="784"/>
                  <a:pt x="252" y="783"/>
                </a:cubicBezTo>
                <a:cubicBezTo>
                  <a:pt x="253" y="783"/>
                  <a:pt x="246" y="783"/>
                  <a:pt x="242" y="782"/>
                </a:cubicBezTo>
                <a:cubicBezTo>
                  <a:pt x="238" y="781"/>
                  <a:pt x="231" y="777"/>
                  <a:pt x="230" y="775"/>
                </a:cubicBezTo>
                <a:cubicBezTo>
                  <a:pt x="229" y="773"/>
                  <a:pt x="228" y="769"/>
                  <a:pt x="230" y="768"/>
                </a:cubicBezTo>
                <a:cubicBezTo>
                  <a:pt x="233" y="767"/>
                  <a:pt x="238" y="763"/>
                  <a:pt x="240" y="762"/>
                </a:cubicBezTo>
                <a:cubicBezTo>
                  <a:pt x="241" y="761"/>
                  <a:pt x="243" y="756"/>
                  <a:pt x="241" y="756"/>
                </a:cubicBezTo>
                <a:cubicBezTo>
                  <a:pt x="240" y="755"/>
                  <a:pt x="234" y="755"/>
                  <a:pt x="233" y="754"/>
                </a:cubicBezTo>
                <a:cubicBezTo>
                  <a:pt x="232" y="753"/>
                  <a:pt x="232" y="752"/>
                  <a:pt x="235" y="750"/>
                </a:cubicBezTo>
                <a:cubicBezTo>
                  <a:pt x="239" y="747"/>
                  <a:pt x="240" y="744"/>
                  <a:pt x="242" y="743"/>
                </a:cubicBezTo>
                <a:cubicBezTo>
                  <a:pt x="243" y="742"/>
                  <a:pt x="246" y="740"/>
                  <a:pt x="247" y="737"/>
                </a:cubicBezTo>
                <a:cubicBezTo>
                  <a:pt x="248" y="735"/>
                  <a:pt x="245" y="736"/>
                  <a:pt x="243" y="736"/>
                </a:cubicBezTo>
                <a:cubicBezTo>
                  <a:pt x="241" y="736"/>
                  <a:pt x="239" y="732"/>
                  <a:pt x="238" y="730"/>
                </a:cubicBezTo>
                <a:cubicBezTo>
                  <a:pt x="238" y="728"/>
                  <a:pt x="245" y="731"/>
                  <a:pt x="249" y="732"/>
                </a:cubicBezTo>
                <a:cubicBezTo>
                  <a:pt x="254" y="733"/>
                  <a:pt x="251" y="730"/>
                  <a:pt x="251" y="728"/>
                </a:cubicBezTo>
                <a:cubicBezTo>
                  <a:pt x="250" y="726"/>
                  <a:pt x="251" y="722"/>
                  <a:pt x="253" y="723"/>
                </a:cubicBezTo>
                <a:cubicBezTo>
                  <a:pt x="256" y="725"/>
                  <a:pt x="268" y="724"/>
                  <a:pt x="270" y="723"/>
                </a:cubicBezTo>
                <a:cubicBezTo>
                  <a:pt x="272" y="723"/>
                  <a:pt x="275" y="716"/>
                  <a:pt x="277" y="714"/>
                </a:cubicBezTo>
                <a:cubicBezTo>
                  <a:pt x="278" y="712"/>
                  <a:pt x="278" y="710"/>
                  <a:pt x="276" y="709"/>
                </a:cubicBezTo>
                <a:cubicBezTo>
                  <a:pt x="274" y="708"/>
                  <a:pt x="268" y="703"/>
                  <a:pt x="267" y="702"/>
                </a:cubicBezTo>
                <a:cubicBezTo>
                  <a:pt x="266" y="701"/>
                  <a:pt x="268" y="693"/>
                  <a:pt x="269" y="691"/>
                </a:cubicBezTo>
                <a:cubicBezTo>
                  <a:pt x="269" y="689"/>
                  <a:pt x="270" y="703"/>
                  <a:pt x="276" y="705"/>
                </a:cubicBezTo>
                <a:cubicBezTo>
                  <a:pt x="282" y="707"/>
                  <a:pt x="285" y="708"/>
                  <a:pt x="290" y="703"/>
                </a:cubicBezTo>
                <a:cubicBezTo>
                  <a:pt x="295" y="699"/>
                  <a:pt x="299" y="695"/>
                  <a:pt x="300" y="692"/>
                </a:cubicBezTo>
                <a:cubicBezTo>
                  <a:pt x="300" y="689"/>
                  <a:pt x="301" y="685"/>
                  <a:pt x="303" y="684"/>
                </a:cubicBezTo>
                <a:cubicBezTo>
                  <a:pt x="305" y="683"/>
                  <a:pt x="307" y="684"/>
                  <a:pt x="309" y="678"/>
                </a:cubicBezTo>
                <a:cubicBezTo>
                  <a:pt x="311" y="673"/>
                  <a:pt x="314" y="677"/>
                  <a:pt x="316" y="672"/>
                </a:cubicBezTo>
                <a:cubicBezTo>
                  <a:pt x="318" y="668"/>
                  <a:pt x="311" y="661"/>
                  <a:pt x="316" y="658"/>
                </a:cubicBezTo>
                <a:cubicBezTo>
                  <a:pt x="321" y="654"/>
                  <a:pt x="330" y="650"/>
                  <a:pt x="330" y="650"/>
                </a:cubicBezTo>
                <a:cubicBezTo>
                  <a:pt x="330" y="650"/>
                  <a:pt x="333" y="649"/>
                  <a:pt x="338" y="647"/>
                </a:cubicBezTo>
                <a:cubicBezTo>
                  <a:pt x="343" y="646"/>
                  <a:pt x="349" y="647"/>
                  <a:pt x="351" y="644"/>
                </a:cubicBezTo>
                <a:cubicBezTo>
                  <a:pt x="353" y="641"/>
                  <a:pt x="354" y="635"/>
                  <a:pt x="357" y="632"/>
                </a:cubicBezTo>
                <a:cubicBezTo>
                  <a:pt x="359" y="629"/>
                  <a:pt x="362" y="624"/>
                  <a:pt x="361" y="621"/>
                </a:cubicBezTo>
                <a:cubicBezTo>
                  <a:pt x="360" y="619"/>
                  <a:pt x="364" y="608"/>
                  <a:pt x="364" y="605"/>
                </a:cubicBezTo>
                <a:cubicBezTo>
                  <a:pt x="363" y="602"/>
                  <a:pt x="359" y="595"/>
                  <a:pt x="366" y="589"/>
                </a:cubicBezTo>
                <a:cubicBezTo>
                  <a:pt x="373" y="583"/>
                  <a:pt x="380" y="574"/>
                  <a:pt x="380" y="571"/>
                </a:cubicBezTo>
                <a:cubicBezTo>
                  <a:pt x="381" y="569"/>
                  <a:pt x="386" y="558"/>
                  <a:pt x="386" y="552"/>
                </a:cubicBezTo>
                <a:cubicBezTo>
                  <a:pt x="385" y="547"/>
                  <a:pt x="380" y="541"/>
                  <a:pt x="377" y="539"/>
                </a:cubicBezTo>
                <a:cubicBezTo>
                  <a:pt x="374" y="538"/>
                  <a:pt x="367" y="537"/>
                  <a:pt x="364" y="533"/>
                </a:cubicBezTo>
                <a:cubicBezTo>
                  <a:pt x="361" y="528"/>
                  <a:pt x="353" y="524"/>
                  <a:pt x="350" y="525"/>
                </a:cubicBezTo>
                <a:cubicBezTo>
                  <a:pt x="348" y="526"/>
                  <a:pt x="343" y="527"/>
                  <a:pt x="339" y="525"/>
                </a:cubicBezTo>
                <a:cubicBezTo>
                  <a:pt x="335" y="522"/>
                  <a:pt x="329" y="519"/>
                  <a:pt x="327" y="516"/>
                </a:cubicBezTo>
                <a:cubicBezTo>
                  <a:pt x="325" y="514"/>
                  <a:pt x="319" y="512"/>
                  <a:pt x="316" y="512"/>
                </a:cubicBezTo>
                <a:cubicBezTo>
                  <a:pt x="313" y="512"/>
                  <a:pt x="314" y="510"/>
                  <a:pt x="310" y="517"/>
                </a:cubicBezTo>
                <a:cubicBezTo>
                  <a:pt x="306" y="523"/>
                  <a:pt x="310" y="525"/>
                  <a:pt x="302" y="524"/>
                </a:cubicBezTo>
                <a:cubicBezTo>
                  <a:pt x="295" y="523"/>
                  <a:pt x="303" y="522"/>
                  <a:pt x="307" y="516"/>
                </a:cubicBezTo>
                <a:cubicBezTo>
                  <a:pt x="311" y="510"/>
                  <a:pt x="307" y="506"/>
                  <a:pt x="302" y="507"/>
                </a:cubicBezTo>
                <a:cubicBezTo>
                  <a:pt x="297" y="509"/>
                  <a:pt x="301" y="512"/>
                  <a:pt x="293" y="514"/>
                </a:cubicBezTo>
                <a:cubicBezTo>
                  <a:pt x="286" y="515"/>
                  <a:pt x="286" y="510"/>
                  <a:pt x="291" y="509"/>
                </a:cubicBezTo>
                <a:cubicBezTo>
                  <a:pt x="295" y="508"/>
                  <a:pt x="303" y="503"/>
                  <a:pt x="303" y="501"/>
                </a:cubicBezTo>
                <a:cubicBezTo>
                  <a:pt x="303" y="499"/>
                  <a:pt x="302" y="493"/>
                  <a:pt x="299" y="493"/>
                </a:cubicBezTo>
                <a:cubicBezTo>
                  <a:pt x="295" y="493"/>
                  <a:pt x="296" y="487"/>
                  <a:pt x="290" y="480"/>
                </a:cubicBezTo>
                <a:cubicBezTo>
                  <a:pt x="284" y="473"/>
                  <a:pt x="276" y="465"/>
                  <a:pt x="271" y="466"/>
                </a:cubicBezTo>
                <a:cubicBezTo>
                  <a:pt x="266" y="467"/>
                  <a:pt x="263" y="472"/>
                  <a:pt x="260" y="466"/>
                </a:cubicBezTo>
                <a:cubicBezTo>
                  <a:pt x="257" y="460"/>
                  <a:pt x="254" y="459"/>
                  <a:pt x="252" y="456"/>
                </a:cubicBezTo>
                <a:cubicBezTo>
                  <a:pt x="250" y="452"/>
                  <a:pt x="246" y="455"/>
                  <a:pt x="244" y="454"/>
                </a:cubicBezTo>
                <a:cubicBezTo>
                  <a:pt x="243" y="452"/>
                  <a:pt x="243" y="452"/>
                  <a:pt x="243" y="452"/>
                </a:cubicBezTo>
                <a:cubicBezTo>
                  <a:pt x="243" y="452"/>
                  <a:pt x="237" y="454"/>
                  <a:pt x="240" y="449"/>
                </a:cubicBezTo>
                <a:cubicBezTo>
                  <a:pt x="243" y="444"/>
                  <a:pt x="245" y="435"/>
                  <a:pt x="243" y="435"/>
                </a:cubicBezTo>
                <a:cubicBezTo>
                  <a:pt x="242" y="436"/>
                  <a:pt x="240" y="443"/>
                  <a:pt x="237" y="443"/>
                </a:cubicBezTo>
                <a:cubicBezTo>
                  <a:pt x="235" y="442"/>
                  <a:pt x="237" y="441"/>
                  <a:pt x="233" y="438"/>
                </a:cubicBezTo>
                <a:cubicBezTo>
                  <a:pt x="228" y="435"/>
                  <a:pt x="221" y="437"/>
                  <a:pt x="221" y="440"/>
                </a:cubicBezTo>
                <a:cubicBezTo>
                  <a:pt x="221" y="443"/>
                  <a:pt x="219" y="445"/>
                  <a:pt x="219" y="445"/>
                </a:cubicBezTo>
                <a:cubicBezTo>
                  <a:pt x="219" y="445"/>
                  <a:pt x="218" y="443"/>
                  <a:pt x="216" y="440"/>
                </a:cubicBezTo>
                <a:cubicBezTo>
                  <a:pt x="215" y="437"/>
                  <a:pt x="209" y="436"/>
                  <a:pt x="206" y="439"/>
                </a:cubicBezTo>
                <a:cubicBezTo>
                  <a:pt x="203" y="442"/>
                  <a:pt x="201" y="431"/>
                  <a:pt x="199" y="431"/>
                </a:cubicBezTo>
                <a:cubicBezTo>
                  <a:pt x="197" y="431"/>
                  <a:pt x="192" y="434"/>
                  <a:pt x="190" y="438"/>
                </a:cubicBezTo>
                <a:cubicBezTo>
                  <a:pt x="188" y="443"/>
                  <a:pt x="189" y="450"/>
                  <a:pt x="187" y="450"/>
                </a:cubicBezTo>
                <a:cubicBezTo>
                  <a:pt x="186" y="449"/>
                  <a:pt x="185" y="440"/>
                  <a:pt x="185" y="437"/>
                </a:cubicBezTo>
                <a:cubicBezTo>
                  <a:pt x="186" y="434"/>
                  <a:pt x="191" y="428"/>
                  <a:pt x="187" y="427"/>
                </a:cubicBezTo>
                <a:cubicBezTo>
                  <a:pt x="184" y="426"/>
                  <a:pt x="179" y="432"/>
                  <a:pt x="177" y="433"/>
                </a:cubicBezTo>
                <a:cubicBezTo>
                  <a:pt x="174" y="433"/>
                  <a:pt x="170" y="437"/>
                  <a:pt x="168" y="441"/>
                </a:cubicBezTo>
                <a:cubicBezTo>
                  <a:pt x="165" y="446"/>
                  <a:pt x="164" y="448"/>
                  <a:pt x="162" y="450"/>
                </a:cubicBezTo>
                <a:cubicBezTo>
                  <a:pt x="159" y="451"/>
                  <a:pt x="156" y="450"/>
                  <a:pt x="156" y="448"/>
                </a:cubicBezTo>
                <a:cubicBezTo>
                  <a:pt x="157" y="446"/>
                  <a:pt x="149" y="440"/>
                  <a:pt x="148" y="443"/>
                </a:cubicBezTo>
                <a:cubicBezTo>
                  <a:pt x="147" y="445"/>
                  <a:pt x="143" y="446"/>
                  <a:pt x="140" y="448"/>
                </a:cubicBezTo>
                <a:cubicBezTo>
                  <a:pt x="136" y="450"/>
                  <a:pt x="133" y="445"/>
                  <a:pt x="132" y="443"/>
                </a:cubicBezTo>
                <a:cubicBezTo>
                  <a:pt x="131" y="441"/>
                  <a:pt x="130" y="441"/>
                  <a:pt x="129" y="434"/>
                </a:cubicBezTo>
                <a:cubicBezTo>
                  <a:pt x="129" y="427"/>
                  <a:pt x="130" y="419"/>
                  <a:pt x="131" y="415"/>
                </a:cubicBezTo>
                <a:cubicBezTo>
                  <a:pt x="132" y="411"/>
                  <a:pt x="125" y="403"/>
                  <a:pt x="123" y="403"/>
                </a:cubicBezTo>
                <a:cubicBezTo>
                  <a:pt x="120" y="404"/>
                  <a:pt x="117" y="407"/>
                  <a:pt x="114" y="407"/>
                </a:cubicBezTo>
                <a:cubicBezTo>
                  <a:pt x="112" y="406"/>
                  <a:pt x="113" y="405"/>
                  <a:pt x="109" y="405"/>
                </a:cubicBezTo>
                <a:cubicBezTo>
                  <a:pt x="105" y="405"/>
                  <a:pt x="108" y="404"/>
                  <a:pt x="109" y="399"/>
                </a:cubicBezTo>
                <a:cubicBezTo>
                  <a:pt x="109" y="395"/>
                  <a:pt x="107" y="388"/>
                  <a:pt x="111" y="384"/>
                </a:cubicBezTo>
                <a:cubicBezTo>
                  <a:pt x="116" y="380"/>
                  <a:pt x="114" y="370"/>
                  <a:pt x="112" y="370"/>
                </a:cubicBezTo>
                <a:cubicBezTo>
                  <a:pt x="109" y="369"/>
                  <a:pt x="104" y="371"/>
                  <a:pt x="101" y="371"/>
                </a:cubicBezTo>
                <a:cubicBezTo>
                  <a:pt x="97" y="370"/>
                  <a:pt x="95" y="375"/>
                  <a:pt x="96" y="379"/>
                </a:cubicBezTo>
                <a:cubicBezTo>
                  <a:pt x="97" y="384"/>
                  <a:pt x="94" y="387"/>
                  <a:pt x="93" y="386"/>
                </a:cubicBezTo>
                <a:cubicBezTo>
                  <a:pt x="92" y="386"/>
                  <a:pt x="90" y="383"/>
                  <a:pt x="86" y="388"/>
                </a:cubicBezTo>
                <a:cubicBezTo>
                  <a:pt x="82" y="392"/>
                  <a:pt x="81" y="390"/>
                  <a:pt x="77" y="386"/>
                </a:cubicBezTo>
                <a:cubicBezTo>
                  <a:pt x="73" y="381"/>
                  <a:pt x="69" y="376"/>
                  <a:pt x="68" y="369"/>
                </a:cubicBezTo>
                <a:cubicBezTo>
                  <a:pt x="68" y="362"/>
                  <a:pt x="68" y="355"/>
                  <a:pt x="69" y="351"/>
                </a:cubicBezTo>
                <a:cubicBezTo>
                  <a:pt x="70" y="347"/>
                  <a:pt x="71" y="340"/>
                  <a:pt x="69" y="339"/>
                </a:cubicBezTo>
                <a:cubicBezTo>
                  <a:pt x="67" y="338"/>
                  <a:pt x="71" y="333"/>
                  <a:pt x="74" y="332"/>
                </a:cubicBezTo>
                <a:cubicBezTo>
                  <a:pt x="76" y="331"/>
                  <a:pt x="80" y="326"/>
                  <a:pt x="81" y="324"/>
                </a:cubicBezTo>
                <a:cubicBezTo>
                  <a:pt x="82" y="322"/>
                  <a:pt x="85" y="322"/>
                  <a:pt x="89" y="322"/>
                </a:cubicBezTo>
                <a:cubicBezTo>
                  <a:pt x="93" y="322"/>
                  <a:pt x="94" y="322"/>
                  <a:pt x="98" y="324"/>
                </a:cubicBezTo>
                <a:cubicBezTo>
                  <a:pt x="102" y="327"/>
                  <a:pt x="103" y="323"/>
                  <a:pt x="103" y="321"/>
                </a:cubicBezTo>
                <a:cubicBezTo>
                  <a:pt x="103" y="320"/>
                  <a:pt x="105" y="318"/>
                  <a:pt x="110" y="319"/>
                </a:cubicBezTo>
                <a:cubicBezTo>
                  <a:pt x="114" y="319"/>
                  <a:pt x="120" y="314"/>
                  <a:pt x="121" y="316"/>
                </a:cubicBezTo>
                <a:cubicBezTo>
                  <a:pt x="122" y="317"/>
                  <a:pt x="124" y="323"/>
                  <a:pt x="127" y="321"/>
                </a:cubicBezTo>
                <a:cubicBezTo>
                  <a:pt x="129" y="319"/>
                  <a:pt x="130" y="315"/>
                  <a:pt x="131" y="322"/>
                </a:cubicBezTo>
                <a:cubicBezTo>
                  <a:pt x="131" y="328"/>
                  <a:pt x="133" y="337"/>
                  <a:pt x="136" y="339"/>
                </a:cubicBezTo>
                <a:cubicBezTo>
                  <a:pt x="140" y="340"/>
                  <a:pt x="138" y="347"/>
                  <a:pt x="141" y="347"/>
                </a:cubicBezTo>
                <a:cubicBezTo>
                  <a:pt x="145" y="347"/>
                  <a:pt x="147" y="337"/>
                  <a:pt x="146" y="333"/>
                </a:cubicBezTo>
                <a:cubicBezTo>
                  <a:pt x="145" y="329"/>
                  <a:pt x="143" y="319"/>
                  <a:pt x="141" y="316"/>
                </a:cubicBezTo>
                <a:cubicBezTo>
                  <a:pt x="139" y="313"/>
                  <a:pt x="142" y="307"/>
                  <a:pt x="146" y="305"/>
                </a:cubicBezTo>
                <a:cubicBezTo>
                  <a:pt x="150" y="302"/>
                  <a:pt x="157" y="291"/>
                  <a:pt x="160" y="288"/>
                </a:cubicBezTo>
                <a:cubicBezTo>
                  <a:pt x="163" y="285"/>
                  <a:pt x="173" y="283"/>
                  <a:pt x="170" y="279"/>
                </a:cubicBezTo>
                <a:cubicBezTo>
                  <a:pt x="168" y="275"/>
                  <a:pt x="166" y="271"/>
                  <a:pt x="166" y="268"/>
                </a:cubicBezTo>
                <a:cubicBezTo>
                  <a:pt x="166" y="265"/>
                  <a:pt x="169" y="266"/>
                  <a:pt x="170" y="268"/>
                </a:cubicBezTo>
                <a:cubicBezTo>
                  <a:pt x="171" y="270"/>
                  <a:pt x="176" y="265"/>
                  <a:pt x="175" y="262"/>
                </a:cubicBezTo>
                <a:cubicBezTo>
                  <a:pt x="174" y="259"/>
                  <a:pt x="174" y="256"/>
                  <a:pt x="177" y="256"/>
                </a:cubicBezTo>
                <a:cubicBezTo>
                  <a:pt x="180" y="257"/>
                  <a:pt x="181" y="253"/>
                  <a:pt x="180" y="252"/>
                </a:cubicBezTo>
                <a:cubicBezTo>
                  <a:pt x="179" y="249"/>
                  <a:pt x="183" y="247"/>
                  <a:pt x="186" y="248"/>
                </a:cubicBezTo>
                <a:cubicBezTo>
                  <a:pt x="189" y="248"/>
                  <a:pt x="199" y="249"/>
                  <a:pt x="200" y="247"/>
                </a:cubicBezTo>
                <a:cubicBezTo>
                  <a:pt x="201" y="245"/>
                  <a:pt x="196" y="241"/>
                  <a:pt x="196" y="236"/>
                </a:cubicBezTo>
                <a:cubicBezTo>
                  <a:pt x="196" y="232"/>
                  <a:pt x="201" y="229"/>
                  <a:pt x="204" y="228"/>
                </a:cubicBezTo>
                <a:cubicBezTo>
                  <a:pt x="207" y="227"/>
                  <a:pt x="211" y="228"/>
                  <a:pt x="212" y="226"/>
                </a:cubicBezTo>
                <a:cubicBezTo>
                  <a:pt x="212" y="225"/>
                  <a:pt x="217" y="220"/>
                  <a:pt x="217" y="224"/>
                </a:cubicBezTo>
                <a:cubicBezTo>
                  <a:pt x="217" y="227"/>
                  <a:pt x="216" y="233"/>
                  <a:pt x="220" y="233"/>
                </a:cubicBezTo>
                <a:cubicBezTo>
                  <a:pt x="223" y="233"/>
                  <a:pt x="228" y="228"/>
                  <a:pt x="229" y="228"/>
                </a:cubicBezTo>
                <a:cubicBezTo>
                  <a:pt x="231" y="227"/>
                  <a:pt x="239" y="225"/>
                  <a:pt x="241" y="224"/>
                </a:cubicBezTo>
                <a:cubicBezTo>
                  <a:pt x="243" y="224"/>
                  <a:pt x="253" y="222"/>
                  <a:pt x="252" y="219"/>
                </a:cubicBezTo>
                <a:cubicBezTo>
                  <a:pt x="251" y="215"/>
                  <a:pt x="250" y="212"/>
                  <a:pt x="248" y="210"/>
                </a:cubicBezTo>
                <a:cubicBezTo>
                  <a:pt x="247" y="209"/>
                  <a:pt x="246" y="211"/>
                  <a:pt x="244" y="214"/>
                </a:cubicBezTo>
                <a:cubicBezTo>
                  <a:pt x="242" y="216"/>
                  <a:pt x="239" y="216"/>
                  <a:pt x="238" y="214"/>
                </a:cubicBezTo>
                <a:cubicBezTo>
                  <a:pt x="238" y="212"/>
                  <a:pt x="239" y="206"/>
                  <a:pt x="236" y="208"/>
                </a:cubicBezTo>
                <a:cubicBezTo>
                  <a:pt x="233" y="211"/>
                  <a:pt x="232" y="213"/>
                  <a:pt x="231" y="212"/>
                </a:cubicBezTo>
                <a:cubicBezTo>
                  <a:pt x="229" y="211"/>
                  <a:pt x="227" y="207"/>
                  <a:pt x="227" y="207"/>
                </a:cubicBezTo>
                <a:cubicBezTo>
                  <a:pt x="227" y="207"/>
                  <a:pt x="232" y="205"/>
                  <a:pt x="229" y="200"/>
                </a:cubicBezTo>
                <a:cubicBezTo>
                  <a:pt x="226" y="196"/>
                  <a:pt x="222" y="197"/>
                  <a:pt x="218" y="200"/>
                </a:cubicBezTo>
                <a:cubicBezTo>
                  <a:pt x="213" y="203"/>
                  <a:pt x="214" y="202"/>
                  <a:pt x="208" y="204"/>
                </a:cubicBezTo>
                <a:cubicBezTo>
                  <a:pt x="203" y="206"/>
                  <a:pt x="201" y="207"/>
                  <a:pt x="201" y="207"/>
                </a:cubicBezTo>
                <a:cubicBezTo>
                  <a:pt x="201" y="207"/>
                  <a:pt x="203" y="199"/>
                  <a:pt x="206" y="196"/>
                </a:cubicBezTo>
                <a:cubicBezTo>
                  <a:pt x="209" y="193"/>
                  <a:pt x="218" y="194"/>
                  <a:pt x="221" y="191"/>
                </a:cubicBezTo>
                <a:cubicBezTo>
                  <a:pt x="224" y="188"/>
                  <a:pt x="230" y="192"/>
                  <a:pt x="230" y="192"/>
                </a:cubicBezTo>
                <a:cubicBezTo>
                  <a:pt x="230" y="192"/>
                  <a:pt x="234" y="188"/>
                  <a:pt x="234" y="190"/>
                </a:cubicBezTo>
                <a:cubicBezTo>
                  <a:pt x="233" y="193"/>
                  <a:pt x="232" y="199"/>
                  <a:pt x="235" y="199"/>
                </a:cubicBezTo>
                <a:cubicBezTo>
                  <a:pt x="237" y="199"/>
                  <a:pt x="245" y="195"/>
                  <a:pt x="242" y="194"/>
                </a:cubicBezTo>
                <a:cubicBezTo>
                  <a:pt x="239" y="193"/>
                  <a:pt x="244" y="191"/>
                  <a:pt x="247" y="188"/>
                </a:cubicBezTo>
                <a:cubicBezTo>
                  <a:pt x="250" y="186"/>
                  <a:pt x="256" y="188"/>
                  <a:pt x="258" y="187"/>
                </a:cubicBezTo>
                <a:cubicBezTo>
                  <a:pt x="260" y="186"/>
                  <a:pt x="261" y="182"/>
                  <a:pt x="264" y="182"/>
                </a:cubicBezTo>
                <a:cubicBezTo>
                  <a:pt x="268" y="182"/>
                  <a:pt x="269" y="186"/>
                  <a:pt x="264" y="189"/>
                </a:cubicBezTo>
                <a:cubicBezTo>
                  <a:pt x="260" y="192"/>
                  <a:pt x="259" y="200"/>
                  <a:pt x="256" y="202"/>
                </a:cubicBezTo>
                <a:cubicBezTo>
                  <a:pt x="254" y="204"/>
                  <a:pt x="255" y="206"/>
                  <a:pt x="259" y="206"/>
                </a:cubicBezTo>
                <a:cubicBezTo>
                  <a:pt x="262" y="205"/>
                  <a:pt x="265" y="206"/>
                  <a:pt x="269" y="205"/>
                </a:cubicBezTo>
                <a:cubicBezTo>
                  <a:pt x="272" y="204"/>
                  <a:pt x="273" y="205"/>
                  <a:pt x="274" y="207"/>
                </a:cubicBezTo>
                <a:cubicBezTo>
                  <a:pt x="275" y="208"/>
                  <a:pt x="278" y="205"/>
                  <a:pt x="278" y="205"/>
                </a:cubicBezTo>
                <a:cubicBezTo>
                  <a:pt x="278" y="205"/>
                  <a:pt x="284" y="204"/>
                  <a:pt x="285" y="206"/>
                </a:cubicBezTo>
                <a:cubicBezTo>
                  <a:pt x="287" y="209"/>
                  <a:pt x="289" y="205"/>
                  <a:pt x="287" y="202"/>
                </a:cubicBezTo>
                <a:cubicBezTo>
                  <a:pt x="286" y="200"/>
                  <a:pt x="284" y="197"/>
                  <a:pt x="283" y="194"/>
                </a:cubicBezTo>
                <a:cubicBezTo>
                  <a:pt x="282" y="191"/>
                  <a:pt x="280" y="190"/>
                  <a:pt x="277" y="192"/>
                </a:cubicBezTo>
                <a:cubicBezTo>
                  <a:pt x="273" y="193"/>
                  <a:pt x="272" y="191"/>
                  <a:pt x="270" y="189"/>
                </a:cubicBezTo>
                <a:cubicBezTo>
                  <a:pt x="268" y="188"/>
                  <a:pt x="266" y="191"/>
                  <a:pt x="268" y="188"/>
                </a:cubicBezTo>
                <a:cubicBezTo>
                  <a:pt x="270" y="184"/>
                  <a:pt x="271" y="183"/>
                  <a:pt x="272" y="180"/>
                </a:cubicBezTo>
                <a:cubicBezTo>
                  <a:pt x="274" y="177"/>
                  <a:pt x="280" y="172"/>
                  <a:pt x="274" y="171"/>
                </a:cubicBezTo>
                <a:cubicBezTo>
                  <a:pt x="269" y="169"/>
                  <a:pt x="267" y="169"/>
                  <a:pt x="266" y="166"/>
                </a:cubicBezTo>
                <a:cubicBezTo>
                  <a:pt x="266" y="163"/>
                  <a:pt x="259" y="158"/>
                  <a:pt x="258" y="158"/>
                </a:cubicBezTo>
                <a:cubicBezTo>
                  <a:pt x="256" y="158"/>
                  <a:pt x="248" y="160"/>
                  <a:pt x="247" y="158"/>
                </a:cubicBezTo>
                <a:cubicBezTo>
                  <a:pt x="247" y="156"/>
                  <a:pt x="246" y="149"/>
                  <a:pt x="244" y="147"/>
                </a:cubicBezTo>
                <a:cubicBezTo>
                  <a:pt x="242" y="145"/>
                  <a:pt x="235" y="135"/>
                  <a:pt x="233" y="134"/>
                </a:cubicBezTo>
                <a:cubicBezTo>
                  <a:pt x="232" y="133"/>
                  <a:pt x="230" y="134"/>
                  <a:pt x="226" y="140"/>
                </a:cubicBezTo>
                <a:cubicBezTo>
                  <a:pt x="222" y="145"/>
                  <a:pt x="218" y="146"/>
                  <a:pt x="216" y="145"/>
                </a:cubicBezTo>
                <a:cubicBezTo>
                  <a:pt x="213" y="144"/>
                  <a:pt x="210" y="145"/>
                  <a:pt x="207" y="142"/>
                </a:cubicBezTo>
                <a:cubicBezTo>
                  <a:pt x="204" y="139"/>
                  <a:pt x="213" y="137"/>
                  <a:pt x="212" y="134"/>
                </a:cubicBezTo>
                <a:cubicBezTo>
                  <a:pt x="211" y="132"/>
                  <a:pt x="205" y="132"/>
                  <a:pt x="201" y="132"/>
                </a:cubicBezTo>
                <a:cubicBezTo>
                  <a:pt x="196" y="131"/>
                  <a:pt x="194" y="127"/>
                  <a:pt x="188" y="127"/>
                </a:cubicBezTo>
                <a:cubicBezTo>
                  <a:pt x="182" y="127"/>
                  <a:pt x="175" y="129"/>
                  <a:pt x="173" y="129"/>
                </a:cubicBezTo>
                <a:cubicBezTo>
                  <a:pt x="171" y="129"/>
                  <a:pt x="170" y="132"/>
                  <a:pt x="169" y="137"/>
                </a:cubicBezTo>
                <a:cubicBezTo>
                  <a:pt x="168" y="142"/>
                  <a:pt x="171" y="143"/>
                  <a:pt x="167" y="144"/>
                </a:cubicBezTo>
                <a:cubicBezTo>
                  <a:pt x="164" y="145"/>
                  <a:pt x="162" y="146"/>
                  <a:pt x="165" y="148"/>
                </a:cubicBezTo>
                <a:cubicBezTo>
                  <a:pt x="169" y="149"/>
                  <a:pt x="173" y="156"/>
                  <a:pt x="173" y="156"/>
                </a:cubicBezTo>
                <a:cubicBezTo>
                  <a:pt x="173" y="156"/>
                  <a:pt x="172" y="160"/>
                  <a:pt x="169" y="163"/>
                </a:cubicBezTo>
                <a:cubicBezTo>
                  <a:pt x="166" y="165"/>
                  <a:pt x="163" y="168"/>
                  <a:pt x="162" y="165"/>
                </a:cubicBezTo>
                <a:cubicBezTo>
                  <a:pt x="161" y="163"/>
                  <a:pt x="156" y="163"/>
                  <a:pt x="157" y="166"/>
                </a:cubicBezTo>
                <a:cubicBezTo>
                  <a:pt x="158" y="169"/>
                  <a:pt x="160" y="170"/>
                  <a:pt x="160" y="173"/>
                </a:cubicBezTo>
                <a:cubicBezTo>
                  <a:pt x="160" y="176"/>
                  <a:pt x="163" y="182"/>
                  <a:pt x="160" y="185"/>
                </a:cubicBezTo>
                <a:cubicBezTo>
                  <a:pt x="158" y="188"/>
                  <a:pt x="155" y="186"/>
                  <a:pt x="153" y="187"/>
                </a:cubicBezTo>
                <a:cubicBezTo>
                  <a:pt x="151" y="187"/>
                  <a:pt x="149" y="183"/>
                  <a:pt x="151" y="182"/>
                </a:cubicBezTo>
                <a:cubicBezTo>
                  <a:pt x="153" y="181"/>
                  <a:pt x="151" y="174"/>
                  <a:pt x="151" y="174"/>
                </a:cubicBezTo>
                <a:cubicBezTo>
                  <a:pt x="151" y="174"/>
                  <a:pt x="146" y="182"/>
                  <a:pt x="147" y="178"/>
                </a:cubicBezTo>
                <a:cubicBezTo>
                  <a:pt x="147" y="174"/>
                  <a:pt x="145" y="174"/>
                  <a:pt x="145" y="170"/>
                </a:cubicBezTo>
                <a:cubicBezTo>
                  <a:pt x="146" y="167"/>
                  <a:pt x="143" y="163"/>
                  <a:pt x="139" y="164"/>
                </a:cubicBezTo>
                <a:cubicBezTo>
                  <a:pt x="135" y="165"/>
                  <a:pt x="132" y="166"/>
                  <a:pt x="126" y="166"/>
                </a:cubicBezTo>
                <a:cubicBezTo>
                  <a:pt x="119" y="165"/>
                  <a:pt x="117" y="164"/>
                  <a:pt x="112" y="161"/>
                </a:cubicBezTo>
                <a:cubicBezTo>
                  <a:pt x="107" y="159"/>
                  <a:pt x="105" y="161"/>
                  <a:pt x="102" y="162"/>
                </a:cubicBezTo>
                <a:cubicBezTo>
                  <a:pt x="102" y="162"/>
                  <a:pt x="102" y="162"/>
                  <a:pt x="102" y="162"/>
                </a:cubicBezTo>
                <a:cubicBezTo>
                  <a:pt x="111" y="150"/>
                  <a:pt x="122" y="138"/>
                  <a:pt x="133" y="127"/>
                </a:cubicBezTo>
                <a:cubicBezTo>
                  <a:pt x="134" y="127"/>
                  <a:pt x="134" y="127"/>
                  <a:pt x="134" y="127"/>
                </a:cubicBezTo>
                <a:cubicBezTo>
                  <a:pt x="137" y="127"/>
                  <a:pt x="143" y="123"/>
                  <a:pt x="143" y="123"/>
                </a:cubicBezTo>
                <a:cubicBezTo>
                  <a:pt x="143" y="123"/>
                  <a:pt x="149" y="120"/>
                  <a:pt x="150" y="122"/>
                </a:cubicBezTo>
                <a:cubicBezTo>
                  <a:pt x="152" y="125"/>
                  <a:pt x="151" y="127"/>
                  <a:pt x="154" y="127"/>
                </a:cubicBezTo>
                <a:cubicBezTo>
                  <a:pt x="157" y="127"/>
                  <a:pt x="163" y="123"/>
                  <a:pt x="158" y="120"/>
                </a:cubicBezTo>
                <a:cubicBezTo>
                  <a:pt x="154" y="118"/>
                  <a:pt x="151" y="118"/>
                  <a:pt x="148" y="115"/>
                </a:cubicBezTo>
                <a:cubicBezTo>
                  <a:pt x="148" y="115"/>
                  <a:pt x="147" y="115"/>
                  <a:pt x="147" y="114"/>
                </a:cubicBezTo>
                <a:cubicBezTo>
                  <a:pt x="149" y="112"/>
                  <a:pt x="152" y="110"/>
                  <a:pt x="154" y="108"/>
                </a:cubicBezTo>
                <a:cubicBezTo>
                  <a:pt x="156" y="107"/>
                  <a:pt x="160" y="106"/>
                  <a:pt x="160" y="103"/>
                </a:cubicBezTo>
                <a:cubicBezTo>
                  <a:pt x="164" y="100"/>
                  <a:pt x="169" y="96"/>
                  <a:pt x="173" y="93"/>
                </a:cubicBezTo>
                <a:cubicBezTo>
                  <a:pt x="174" y="94"/>
                  <a:pt x="174" y="94"/>
                  <a:pt x="176" y="94"/>
                </a:cubicBezTo>
                <a:cubicBezTo>
                  <a:pt x="179" y="93"/>
                  <a:pt x="180" y="93"/>
                  <a:pt x="182" y="94"/>
                </a:cubicBezTo>
                <a:cubicBezTo>
                  <a:pt x="184" y="95"/>
                  <a:pt x="180" y="101"/>
                  <a:pt x="178" y="102"/>
                </a:cubicBezTo>
                <a:cubicBezTo>
                  <a:pt x="176" y="103"/>
                  <a:pt x="173" y="104"/>
                  <a:pt x="177" y="105"/>
                </a:cubicBezTo>
                <a:cubicBezTo>
                  <a:pt x="181" y="105"/>
                  <a:pt x="185" y="104"/>
                  <a:pt x="185" y="104"/>
                </a:cubicBezTo>
                <a:cubicBezTo>
                  <a:pt x="185" y="104"/>
                  <a:pt x="188" y="101"/>
                  <a:pt x="189" y="99"/>
                </a:cubicBezTo>
                <a:cubicBezTo>
                  <a:pt x="191" y="96"/>
                  <a:pt x="193" y="98"/>
                  <a:pt x="194" y="98"/>
                </a:cubicBezTo>
                <a:cubicBezTo>
                  <a:pt x="196" y="99"/>
                  <a:pt x="202" y="100"/>
                  <a:pt x="196" y="102"/>
                </a:cubicBezTo>
                <a:cubicBezTo>
                  <a:pt x="190" y="104"/>
                  <a:pt x="188" y="106"/>
                  <a:pt x="187" y="108"/>
                </a:cubicBezTo>
                <a:cubicBezTo>
                  <a:pt x="185" y="111"/>
                  <a:pt x="185" y="112"/>
                  <a:pt x="180" y="111"/>
                </a:cubicBezTo>
                <a:cubicBezTo>
                  <a:pt x="175" y="110"/>
                  <a:pt x="172" y="111"/>
                  <a:pt x="170" y="113"/>
                </a:cubicBezTo>
                <a:cubicBezTo>
                  <a:pt x="169" y="115"/>
                  <a:pt x="169" y="122"/>
                  <a:pt x="171" y="121"/>
                </a:cubicBezTo>
                <a:cubicBezTo>
                  <a:pt x="173" y="120"/>
                  <a:pt x="175" y="120"/>
                  <a:pt x="178" y="119"/>
                </a:cubicBezTo>
                <a:cubicBezTo>
                  <a:pt x="180" y="118"/>
                  <a:pt x="190" y="119"/>
                  <a:pt x="192" y="118"/>
                </a:cubicBezTo>
                <a:cubicBezTo>
                  <a:pt x="194" y="118"/>
                  <a:pt x="198" y="122"/>
                  <a:pt x="199" y="121"/>
                </a:cubicBezTo>
                <a:cubicBezTo>
                  <a:pt x="201" y="120"/>
                  <a:pt x="203" y="123"/>
                  <a:pt x="205" y="124"/>
                </a:cubicBezTo>
                <a:cubicBezTo>
                  <a:pt x="207" y="126"/>
                  <a:pt x="207" y="120"/>
                  <a:pt x="211" y="124"/>
                </a:cubicBezTo>
                <a:cubicBezTo>
                  <a:pt x="215" y="127"/>
                  <a:pt x="213" y="127"/>
                  <a:pt x="215" y="127"/>
                </a:cubicBezTo>
                <a:cubicBezTo>
                  <a:pt x="218" y="127"/>
                  <a:pt x="223" y="127"/>
                  <a:pt x="223" y="127"/>
                </a:cubicBezTo>
                <a:cubicBezTo>
                  <a:pt x="223" y="127"/>
                  <a:pt x="224" y="122"/>
                  <a:pt x="228" y="123"/>
                </a:cubicBezTo>
                <a:cubicBezTo>
                  <a:pt x="232" y="124"/>
                  <a:pt x="236" y="128"/>
                  <a:pt x="236" y="125"/>
                </a:cubicBezTo>
                <a:cubicBezTo>
                  <a:pt x="235" y="121"/>
                  <a:pt x="237" y="119"/>
                  <a:pt x="234" y="116"/>
                </a:cubicBezTo>
                <a:cubicBezTo>
                  <a:pt x="230" y="114"/>
                  <a:pt x="225" y="112"/>
                  <a:pt x="225" y="111"/>
                </a:cubicBezTo>
                <a:cubicBezTo>
                  <a:pt x="224" y="110"/>
                  <a:pt x="223" y="108"/>
                  <a:pt x="225" y="107"/>
                </a:cubicBezTo>
                <a:cubicBezTo>
                  <a:pt x="226" y="107"/>
                  <a:pt x="232" y="107"/>
                  <a:pt x="235" y="109"/>
                </a:cubicBezTo>
                <a:cubicBezTo>
                  <a:pt x="238" y="111"/>
                  <a:pt x="240" y="113"/>
                  <a:pt x="243" y="112"/>
                </a:cubicBezTo>
                <a:cubicBezTo>
                  <a:pt x="246" y="110"/>
                  <a:pt x="249" y="109"/>
                  <a:pt x="250" y="107"/>
                </a:cubicBezTo>
                <a:cubicBezTo>
                  <a:pt x="252" y="106"/>
                  <a:pt x="255" y="102"/>
                  <a:pt x="255" y="102"/>
                </a:cubicBezTo>
                <a:cubicBezTo>
                  <a:pt x="255" y="102"/>
                  <a:pt x="243" y="101"/>
                  <a:pt x="241" y="99"/>
                </a:cubicBezTo>
                <a:cubicBezTo>
                  <a:pt x="240" y="97"/>
                  <a:pt x="234" y="95"/>
                  <a:pt x="233" y="95"/>
                </a:cubicBezTo>
                <a:cubicBezTo>
                  <a:pt x="231" y="95"/>
                  <a:pt x="226" y="98"/>
                  <a:pt x="225" y="94"/>
                </a:cubicBezTo>
                <a:cubicBezTo>
                  <a:pt x="224" y="90"/>
                  <a:pt x="225" y="85"/>
                  <a:pt x="223" y="85"/>
                </a:cubicBezTo>
                <a:cubicBezTo>
                  <a:pt x="221" y="84"/>
                  <a:pt x="205" y="83"/>
                  <a:pt x="203" y="82"/>
                </a:cubicBezTo>
                <a:cubicBezTo>
                  <a:pt x="201" y="81"/>
                  <a:pt x="197" y="80"/>
                  <a:pt x="193" y="79"/>
                </a:cubicBezTo>
                <a:cubicBezTo>
                  <a:pt x="202" y="73"/>
                  <a:pt x="211" y="67"/>
                  <a:pt x="220" y="62"/>
                </a:cubicBezTo>
                <a:cubicBezTo>
                  <a:pt x="220" y="62"/>
                  <a:pt x="221" y="62"/>
                  <a:pt x="221" y="62"/>
                </a:cubicBezTo>
                <a:cubicBezTo>
                  <a:pt x="223" y="63"/>
                  <a:pt x="225" y="62"/>
                  <a:pt x="227" y="61"/>
                </a:cubicBezTo>
                <a:cubicBezTo>
                  <a:pt x="228" y="60"/>
                  <a:pt x="229" y="59"/>
                  <a:pt x="229" y="57"/>
                </a:cubicBezTo>
                <a:cubicBezTo>
                  <a:pt x="230" y="57"/>
                  <a:pt x="230" y="57"/>
                  <a:pt x="231" y="56"/>
                </a:cubicBezTo>
                <a:cubicBezTo>
                  <a:pt x="231" y="58"/>
                  <a:pt x="231" y="59"/>
                  <a:pt x="233" y="60"/>
                </a:cubicBezTo>
                <a:cubicBezTo>
                  <a:pt x="236" y="61"/>
                  <a:pt x="243" y="59"/>
                  <a:pt x="245" y="59"/>
                </a:cubicBezTo>
                <a:cubicBezTo>
                  <a:pt x="247" y="59"/>
                  <a:pt x="259" y="60"/>
                  <a:pt x="262" y="61"/>
                </a:cubicBezTo>
                <a:cubicBezTo>
                  <a:pt x="265" y="63"/>
                  <a:pt x="272" y="63"/>
                  <a:pt x="274" y="66"/>
                </a:cubicBezTo>
                <a:cubicBezTo>
                  <a:pt x="276" y="70"/>
                  <a:pt x="275" y="81"/>
                  <a:pt x="276" y="82"/>
                </a:cubicBezTo>
                <a:cubicBezTo>
                  <a:pt x="277" y="84"/>
                  <a:pt x="282" y="78"/>
                  <a:pt x="283" y="77"/>
                </a:cubicBezTo>
                <a:cubicBezTo>
                  <a:pt x="285" y="75"/>
                  <a:pt x="290" y="76"/>
                  <a:pt x="291" y="78"/>
                </a:cubicBezTo>
                <a:cubicBezTo>
                  <a:pt x="293" y="80"/>
                  <a:pt x="297" y="84"/>
                  <a:pt x="296" y="86"/>
                </a:cubicBezTo>
                <a:cubicBezTo>
                  <a:pt x="296" y="88"/>
                  <a:pt x="295" y="90"/>
                  <a:pt x="293" y="89"/>
                </a:cubicBezTo>
                <a:cubicBezTo>
                  <a:pt x="292" y="88"/>
                  <a:pt x="289" y="98"/>
                  <a:pt x="290" y="96"/>
                </a:cubicBezTo>
                <a:cubicBezTo>
                  <a:pt x="291" y="94"/>
                  <a:pt x="291" y="99"/>
                  <a:pt x="289" y="99"/>
                </a:cubicBezTo>
                <a:cubicBezTo>
                  <a:pt x="287" y="99"/>
                  <a:pt x="285" y="99"/>
                  <a:pt x="285" y="99"/>
                </a:cubicBezTo>
                <a:cubicBezTo>
                  <a:pt x="285" y="99"/>
                  <a:pt x="285" y="98"/>
                  <a:pt x="284" y="96"/>
                </a:cubicBezTo>
                <a:cubicBezTo>
                  <a:pt x="283" y="97"/>
                  <a:pt x="282" y="99"/>
                  <a:pt x="282" y="100"/>
                </a:cubicBezTo>
                <a:cubicBezTo>
                  <a:pt x="282" y="102"/>
                  <a:pt x="285" y="108"/>
                  <a:pt x="286" y="109"/>
                </a:cubicBezTo>
                <a:cubicBezTo>
                  <a:pt x="286" y="110"/>
                  <a:pt x="292" y="111"/>
                  <a:pt x="293" y="112"/>
                </a:cubicBezTo>
                <a:cubicBezTo>
                  <a:pt x="295" y="112"/>
                  <a:pt x="290" y="112"/>
                  <a:pt x="291" y="114"/>
                </a:cubicBezTo>
                <a:cubicBezTo>
                  <a:pt x="292" y="116"/>
                  <a:pt x="294" y="121"/>
                  <a:pt x="297" y="122"/>
                </a:cubicBezTo>
                <a:cubicBezTo>
                  <a:pt x="299" y="123"/>
                  <a:pt x="307" y="128"/>
                  <a:pt x="308" y="130"/>
                </a:cubicBezTo>
                <a:cubicBezTo>
                  <a:pt x="309" y="133"/>
                  <a:pt x="316" y="128"/>
                  <a:pt x="317" y="128"/>
                </a:cubicBezTo>
                <a:cubicBezTo>
                  <a:pt x="318" y="128"/>
                  <a:pt x="318" y="134"/>
                  <a:pt x="322" y="134"/>
                </a:cubicBezTo>
                <a:cubicBezTo>
                  <a:pt x="325" y="135"/>
                  <a:pt x="327" y="134"/>
                  <a:pt x="330" y="131"/>
                </a:cubicBezTo>
                <a:cubicBezTo>
                  <a:pt x="333" y="128"/>
                  <a:pt x="333" y="125"/>
                  <a:pt x="333" y="122"/>
                </a:cubicBezTo>
                <a:cubicBezTo>
                  <a:pt x="333" y="119"/>
                  <a:pt x="333" y="117"/>
                  <a:pt x="337" y="118"/>
                </a:cubicBezTo>
                <a:cubicBezTo>
                  <a:pt x="340" y="119"/>
                  <a:pt x="342" y="117"/>
                  <a:pt x="342" y="115"/>
                </a:cubicBezTo>
                <a:cubicBezTo>
                  <a:pt x="342" y="112"/>
                  <a:pt x="339" y="108"/>
                  <a:pt x="344" y="107"/>
                </a:cubicBezTo>
                <a:cubicBezTo>
                  <a:pt x="350" y="106"/>
                  <a:pt x="353" y="103"/>
                  <a:pt x="357" y="103"/>
                </a:cubicBezTo>
                <a:cubicBezTo>
                  <a:pt x="360" y="103"/>
                  <a:pt x="369" y="104"/>
                  <a:pt x="370" y="103"/>
                </a:cubicBezTo>
                <a:cubicBezTo>
                  <a:pt x="372" y="101"/>
                  <a:pt x="376" y="93"/>
                  <a:pt x="379" y="93"/>
                </a:cubicBezTo>
                <a:cubicBezTo>
                  <a:pt x="382" y="92"/>
                  <a:pt x="390" y="94"/>
                  <a:pt x="396" y="93"/>
                </a:cubicBezTo>
                <a:cubicBezTo>
                  <a:pt x="403" y="92"/>
                  <a:pt x="411" y="88"/>
                  <a:pt x="413" y="88"/>
                </a:cubicBezTo>
                <a:cubicBezTo>
                  <a:pt x="415" y="88"/>
                  <a:pt x="421" y="88"/>
                  <a:pt x="419" y="87"/>
                </a:cubicBezTo>
                <a:cubicBezTo>
                  <a:pt x="417" y="85"/>
                  <a:pt x="415" y="81"/>
                  <a:pt x="411" y="81"/>
                </a:cubicBezTo>
                <a:cubicBezTo>
                  <a:pt x="407" y="81"/>
                  <a:pt x="406" y="73"/>
                  <a:pt x="407" y="73"/>
                </a:cubicBezTo>
                <a:cubicBezTo>
                  <a:pt x="408" y="73"/>
                  <a:pt x="418" y="76"/>
                  <a:pt x="417" y="79"/>
                </a:cubicBezTo>
                <a:cubicBezTo>
                  <a:pt x="417" y="82"/>
                  <a:pt x="419" y="85"/>
                  <a:pt x="424" y="84"/>
                </a:cubicBezTo>
                <a:cubicBezTo>
                  <a:pt x="429" y="83"/>
                  <a:pt x="429" y="79"/>
                  <a:pt x="428" y="78"/>
                </a:cubicBezTo>
                <a:cubicBezTo>
                  <a:pt x="426" y="77"/>
                  <a:pt x="426" y="74"/>
                  <a:pt x="425" y="73"/>
                </a:cubicBezTo>
                <a:cubicBezTo>
                  <a:pt x="423" y="71"/>
                  <a:pt x="421" y="65"/>
                  <a:pt x="426" y="65"/>
                </a:cubicBezTo>
                <a:cubicBezTo>
                  <a:pt x="432" y="65"/>
                  <a:pt x="442" y="70"/>
                  <a:pt x="442" y="66"/>
                </a:cubicBezTo>
                <a:cubicBezTo>
                  <a:pt x="441" y="62"/>
                  <a:pt x="441" y="58"/>
                  <a:pt x="443" y="56"/>
                </a:cubicBezTo>
                <a:cubicBezTo>
                  <a:pt x="444" y="54"/>
                  <a:pt x="447" y="53"/>
                  <a:pt x="445" y="52"/>
                </a:cubicBezTo>
                <a:cubicBezTo>
                  <a:pt x="444" y="51"/>
                  <a:pt x="441" y="53"/>
                  <a:pt x="439" y="50"/>
                </a:cubicBezTo>
                <a:cubicBezTo>
                  <a:pt x="438" y="46"/>
                  <a:pt x="441" y="44"/>
                  <a:pt x="443" y="43"/>
                </a:cubicBezTo>
                <a:cubicBezTo>
                  <a:pt x="445" y="41"/>
                  <a:pt x="454" y="33"/>
                  <a:pt x="460" y="32"/>
                </a:cubicBezTo>
                <a:cubicBezTo>
                  <a:pt x="465" y="31"/>
                  <a:pt x="469" y="26"/>
                  <a:pt x="465" y="25"/>
                </a:cubicBezTo>
                <a:cubicBezTo>
                  <a:pt x="461" y="24"/>
                  <a:pt x="453" y="22"/>
                  <a:pt x="448" y="25"/>
                </a:cubicBezTo>
                <a:cubicBezTo>
                  <a:pt x="443" y="29"/>
                  <a:pt x="441" y="32"/>
                  <a:pt x="435" y="31"/>
                </a:cubicBezTo>
                <a:cubicBezTo>
                  <a:pt x="429" y="29"/>
                  <a:pt x="428" y="24"/>
                  <a:pt x="424" y="22"/>
                </a:cubicBezTo>
                <a:cubicBezTo>
                  <a:pt x="419" y="18"/>
                  <a:pt x="422" y="11"/>
                  <a:pt x="417" y="12"/>
                </a:cubicBezTo>
                <a:cubicBezTo>
                  <a:pt x="412" y="12"/>
                  <a:pt x="412" y="12"/>
                  <a:pt x="412" y="12"/>
                </a:cubicBezTo>
                <a:cubicBezTo>
                  <a:pt x="412" y="12"/>
                  <a:pt x="406" y="12"/>
                  <a:pt x="403" y="12"/>
                </a:cubicBezTo>
                <a:cubicBezTo>
                  <a:pt x="398" y="13"/>
                  <a:pt x="395" y="15"/>
                  <a:pt x="392" y="14"/>
                </a:cubicBezTo>
                <a:cubicBezTo>
                  <a:pt x="387" y="13"/>
                  <a:pt x="382" y="15"/>
                  <a:pt x="381" y="16"/>
                </a:cubicBezTo>
                <a:cubicBezTo>
                  <a:pt x="369" y="17"/>
                  <a:pt x="360" y="15"/>
                  <a:pt x="358" y="15"/>
                </a:cubicBezTo>
                <a:cubicBezTo>
                  <a:pt x="357" y="15"/>
                  <a:pt x="366" y="15"/>
                  <a:pt x="373" y="15"/>
                </a:cubicBezTo>
                <a:cubicBezTo>
                  <a:pt x="379" y="14"/>
                  <a:pt x="389" y="13"/>
                  <a:pt x="393" y="12"/>
                </a:cubicBezTo>
                <a:cubicBezTo>
                  <a:pt x="397" y="12"/>
                  <a:pt x="395" y="11"/>
                  <a:pt x="394" y="11"/>
                </a:cubicBezTo>
                <a:cubicBezTo>
                  <a:pt x="403" y="10"/>
                  <a:pt x="412" y="10"/>
                  <a:pt x="421" y="10"/>
                </a:cubicBezTo>
                <a:cubicBezTo>
                  <a:pt x="509" y="10"/>
                  <a:pt x="592" y="38"/>
                  <a:pt x="659" y="86"/>
                </a:cubicBezTo>
                <a:cubicBezTo>
                  <a:pt x="651" y="83"/>
                  <a:pt x="643" y="80"/>
                  <a:pt x="638" y="81"/>
                </a:cubicBezTo>
                <a:cubicBezTo>
                  <a:pt x="628" y="82"/>
                  <a:pt x="603" y="93"/>
                  <a:pt x="601" y="94"/>
                </a:cubicBezTo>
                <a:cubicBezTo>
                  <a:pt x="600" y="95"/>
                  <a:pt x="598" y="100"/>
                  <a:pt x="593" y="104"/>
                </a:cubicBezTo>
                <a:cubicBezTo>
                  <a:pt x="589" y="108"/>
                  <a:pt x="580" y="112"/>
                  <a:pt x="572" y="113"/>
                </a:cubicBezTo>
                <a:cubicBezTo>
                  <a:pt x="564" y="114"/>
                  <a:pt x="556" y="126"/>
                  <a:pt x="556" y="128"/>
                </a:cubicBezTo>
                <a:cubicBezTo>
                  <a:pt x="556" y="130"/>
                  <a:pt x="560" y="137"/>
                  <a:pt x="559" y="138"/>
                </a:cubicBezTo>
                <a:cubicBezTo>
                  <a:pt x="559" y="139"/>
                  <a:pt x="562" y="146"/>
                  <a:pt x="567" y="149"/>
                </a:cubicBezTo>
                <a:cubicBezTo>
                  <a:pt x="571" y="151"/>
                  <a:pt x="579" y="151"/>
                  <a:pt x="580" y="148"/>
                </a:cubicBezTo>
                <a:cubicBezTo>
                  <a:pt x="580" y="145"/>
                  <a:pt x="585" y="140"/>
                  <a:pt x="586" y="144"/>
                </a:cubicBezTo>
                <a:cubicBezTo>
                  <a:pt x="587" y="148"/>
                  <a:pt x="592" y="154"/>
                  <a:pt x="591" y="157"/>
                </a:cubicBezTo>
                <a:cubicBezTo>
                  <a:pt x="591" y="158"/>
                  <a:pt x="591" y="163"/>
                  <a:pt x="592" y="166"/>
                </a:cubicBezTo>
                <a:cubicBezTo>
                  <a:pt x="591" y="167"/>
                  <a:pt x="591" y="167"/>
                  <a:pt x="590" y="167"/>
                </a:cubicBezTo>
                <a:cubicBezTo>
                  <a:pt x="590" y="167"/>
                  <a:pt x="587" y="166"/>
                  <a:pt x="586" y="162"/>
                </a:cubicBezTo>
                <a:cubicBezTo>
                  <a:pt x="585" y="158"/>
                  <a:pt x="587" y="154"/>
                  <a:pt x="585" y="153"/>
                </a:cubicBezTo>
                <a:cubicBezTo>
                  <a:pt x="582" y="152"/>
                  <a:pt x="575" y="153"/>
                  <a:pt x="574" y="156"/>
                </a:cubicBezTo>
                <a:cubicBezTo>
                  <a:pt x="573" y="159"/>
                  <a:pt x="572" y="164"/>
                  <a:pt x="574" y="166"/>
                </a:cubicBezTo>
                <a:cubicBezTo>
                  <a:pt x="576" y="169"/>
                  <a:pt x="581" y="174"/>
                  <a:pt x="577" y="172"/>
                </a:cubicBezTo>
                <a:cubicBezTo>
                  <a:pt x="572" y="171"/>
                  <a:pt x="566" y="170"/>
                  <a:pt x="562" y="173"/>
                </a:cubicBezTo>
                <a:cubicBezTo>
                  <a:pt x="559" y="175"/>
                  <a:pt x="554" y="181"/>
                  <a:pt x="554" y="181"/>
                </a:cubicBezTo>
                <a:cubicBezTo>
                  <a:pt x="554" y="181"/>
                  <a:pt x="543" y="182"/>
                  <a:pt x="543" y="185"/>
                </a:cubicBezTo>
                <a:cubicBezTo>
                  <a:pt x="543" y="188"/>
                  <a:pt x="543" y="192"/>
                  <a:pt x="539" y="192"/>
                </a:cubicBezTo>
                <a:cubicBezTo>
                  <a:pt x="535" y="192"/>
                  <a:pt x="530" y="194"/>
                  <a:pt x="525" y="194"/>
                </a:cubicBezTo>
                <a:cubicBezTo>
                  <a:pt x="520" y="195"/>
                  <a:pt x="520" y="198"/>
                  <a:pt x="514" y="198"/>
                </a:cubicBezTo>
                <a:cubicBezTo>
                  <a:pt x="508" y="198"/>
                  <a:pt x="507" y="201"/>
                  <a:pt x="513" y="203"/>
                </a:cubicBezTo>
                <a:cubicBezTo>
                  <a:pt x="519" y="204"/>
                  <a:pt x="528" y="208"/>
                  <a:pt x="528" y="213"/>
                </a:cubicBezTo>
                <a:cubicBezTo>
                  <a:pt x="529" y="217"/>
                  <a:pt x="528" y="222"/>
                  <a:pt x="526" y="227"/>
                </a:cubicBezTo>
                <a:cubicBezTo>
                  <a:pt x="525" y="230"/>
                  <a:pt x="516" y="227"/>
                  <a:pt x="510" y="227"/>
                </a:cubicBezTo>
                <a:cubicBezTo>
                  <a:pt x="505" y="227"/>
                  <a:pt x="494" y="225"/>
                  <a:pt x="489" y="227"/>
                </a:cubicBezTo>
                <a:cubicBezTo>
                  <a:pt x="485" y="229"/>
                  <a:pt x="486" y="239"/>
                  <a:pt x="488" y="244"/>
                </a:cubicBezTo>
                <a:cubicBezTo>
                  <a:pt x="489" y="249"/>
                  <a:pt x="487" y="251"/>
                  <a:pt x="485" y="253"/>
                </a:cubicBezTo>
                <a:cubicBezTo>
                  <a:pt x="484" y="254"/>
                  <a:pt x="483" y="259"/>
                  <a:pt x="486" y="261"/>
                </a:cubicBezTo>
                <a:cubicBezTo>
                  <a:pt x="488" y="263"/>
                  <a:pt x="490" y="268"/>
                  <a:pt x="492" y="269"/>
                </a:cubicBezTo>
                <a:cubicBezTo>
                  <a:pt x="494" y="269"/>
                  <a:pt x="500" y="267"/>
                  <a:pt x="502" y="270"/>
                </a:cubicBezTo>
                <a:cubicBezTo>
                  <a:pt x="504" y="273"/>
                  <a:pt x="507" y="279"/>
                  <a:pt x="508" y="278"/>
                </a:cubicBezTo>
                <a:cubicBezTo>
                  <a:pt x="509" y="276"/>
                  <a:pt x="511" y="269"/>
                  <a:pt x="513" y="271"/>
                </a:cubicBezTo>
                <a:cubicBezTo>
                  <a:pt x="516" y="272"/>
                  <a:pt x="521" y="270"/>
                  <a:pt x="525" y="270"/>
                </a:cubicBezTo>
                <a:cubicBezTo>
                  <a:pt x="529" y="270"/>
                  <a:pt x="531" y="264"/>
                  <a:pt x="535" y="262"/>
                </a:cubicBezTo>
                <a:cubicBezTo>
                  <a:pt x="539" y="259"/>
                  <a:pt x="537" y="259"/>
                  <a:pt x="535" y="256"/>
                </a:cubicBezTo>
                <a:cubicBezTo>
                  <a:pt x="534" y="253"/>
                  <a:pt x="539" y="249"/>
                  <a:pt x="542" y="246"/>
                </a:cubicBezTo>
                <a:cubicBezTo>
                  <a:pt x="545" y="242"/>
                  <a:pt x="551" y="245"/>
                  <a:pt x="552" y="241"/>
                </a:cubicBezTo>
                <a:cubicBezTo>
                  <a:pt x="553" y="237"/>
                  <a:pt x="554" y="230"/>
                  <a:pt x="557" y="231"/>
                </a:cubicBezTo>
                <a:cubicBezTo>
                  <a:pt x="561" y="231"/>
                  <a:pt x="566" y="234"/>
                  <a:pt x="569" y="234"/>
                </a:cubicBezTo>
                <a:cubicBezTo>
                  <a:pt x="572" y="234"/>
                  <a:pt x="578" y="229"/>
                  <a:pt x="580" y="228"/>
                </a:cubicBezTo>
                <a:cubicBezTo>
                  <a:pt x="581" y="227"/>
                  <a:pt x="588" y="228"/>
                  <a:pt x="589" y="233"/>
                </a:cubicBezTo>
                <a:cubicBezTo>
                  <a:pt x="590" y="237"/>
                  <a:pt x="598" y="243"/>
                  <a:pt x="599" y="244"/>
                </a:cubicBezTo>
                <a:cubicBezTo>
                  <a:pt x="601" y="245"/>
                  <a:pt x="612" y="250"/>
                  <a:pt x="614" y="252"/>
                </a:cubicBezTo>
                <a:cubicBezTo>
                  <a:pt x="616" y="253"/>
                  <a:pt x="619" y="258"/>
                  <a:pt x="620" y="262"/>
                </a:cubicBezTo>
                <a:cubicBezTo>
                  <a:pt x="621" y="266"/>
                  <a:pt x="626" y="271"/>
                  <a:pt x="626" y="268"/>
                </a:cubicBezTo>
                <a:cubicBezTo>
                  <a:pt x="626" y="264"/>
                  <a:pt x="621" y="252"/>
                  <a:pt x="624" y="253"/>
                </a:cubicBezTo>
                <a:cubicBezTo>
                  <a:pt x="627" y="254"/>
                  <a:pt x="630" y="252"/>
                  <a:pt x="630" y="252"/>
                </a:cubicBezTo>
                <a:cubicBezTo>
                  <a:pt x="630" y="252"/>
                  <a:pt x="622" y="245"/>
                  <a:pt x="619" y="244"/>
                </a:cubicBezTo>
                <a:cubicBezTo>
                  <a:pt x="616" y="242"/>
                  <a:pt x="610" y="239"/>
                  <a:pt x="608" y="233"/>
                </a:cubicBezTo>
                <a:cubicBezTo>
                  <a:pt x="605" y="228"/>
                  <a:pt x="598" y="227"/>
                  <a:pt x="599" y="222"/>
                </a:cubicBezTo>
                <a:cubicBezTo>
                  <a:pt x="599" y="217"/>
                  <a:pt x="605" y="220"/>
                  <a:pt x="608" y="224"/>
                </a:cubicBezTo>
                <a:cubicBezTo>
                  <a:pt x="612" y="229"/>
                  <a:pt x="621" y="235"/>
                  <a:pt x="624" y="238"/>
                </a:cubicBezTo>
                <a:cubicBezTo>
                  <a:pt x="627" y="242"/>
                  <a:pt x="632" y="244"/>
                  <a:pt x="633" y="248"/>
                </a:cubicBezTo>
                <a:cubicBezTo>
                  <a:pt x="634" y="253"/>
                  <a:pt x="638" y="258"/>
                  <a:pt x="640" y="261"/>
                </a:cubicBezTo>
                <a:cubicBezTo>
                  <a:pt x="641" y="263"/>
                  <a:pt x="643" y="279"/>
                  <a:pt x="644" y="282"/>
                </a:cubicBezTo>
                <a:cubicBezTo>
                  <a:pt x="645" y="284"/>
                  <a:pt x="652" y="277"/>
                  <a:pt x="654" y="275"/>
                </a:cubicBezTo>
                <a:cubicBezTo>
                  <a:pt x="656" y="273"/>
                  <a:pt x="660" y="272"/>
                  <a:pt x="660" y="268"/>
                </a:cubicBezTo>
                <a:cubicBezTo>
                  <a:pt x="660" y="264"/>
                  <a:pt x="655" y="260"/>
                  <a:pt x="653" y="259"/>
                </a:cubicBezTo>
                <a:cubicBezTo>
                  <a:pt x="651" y="257"/>
                  <a:pt x="657" y="256"/>
                  <a:pt x="659" y="254"/>
                </a:cubicBezTo>
                <a:cubicBezTo>
                  <a:pt x="661" y="252"/>
                  <a:pt x="664" y="249"/>
                  <a:pt x="666" y="252"/>
                </a:cubicBezTo>
                <a:cubicBezTo>
                  <a:pt x="668" y="255"/>
                  <a:pt x="667" y="267"/>
                  <a:pt x="668" y="269"/>
                </a:cubicBezTo>
                <a:cubicBezTo>
                  <a:pt x="669" y="271"/>
                  <a:pt x="677" y="275"/>
                  <a:pt x="679" y="278"/>
                </a:cubicBezTo>
                <a:cubicBezTo>
                  <a:pt x="680" y="280"/>
                  <a:pt x="687" y="282"/>
                  <a:pt x="688" y="280"/>
                </a:cubicBezTo>
                <a:cubicBezTo>
                  <a:pt x="689" y="279"/>
                  <a:pt x="695" y="282"/>
                  <a:pt x="697" y="282"/>
                </a:cubicBezTo>
                <a:cubicBezTo>
                  <a:pt x="698" y="283"/>
                  <a:pt x="703" y="282"/>
                  <a:pt x="706" y="281"/>
                </a:cubicBezTo>
                <a:cubicBezTo>
                  <a:pt x="709" y="280"/>
                  <a:pt x="711" y="277"/>
                  <a:pt x="711" y="284"/>
                </a:cubicBezTo>
                <a:cubicBezTo>
                  <a:pt x="711" y="290"/>
                  <a:pt x="711" y="300"/>
                  <a:pt x="707" y="305"/>
                </a:cubicBezTo>
                <a:cubicBezTo>
                  <a:pt x="704" y="310"/>
                  <a:pt x="705" y="313"/>
                  <a:pt x="701" y="313"/>
                </a:cubicBezTo>
                <a:cubicBezTo>
                  <a:pt x="700" y="312"/>
                  <a:pt x="698" y="312"/>
                  <a:pt x="697" y="313"/>
                </a:cubicBezTo>
                <a:cubicBezTo>
                  <a:pt x="696" y="310"/>
                  <a:pt x="694" y="308"/>
                  <a:pt x="692" y="309"/>
                </a:cubicBezTo>
                <a:cubicBezTo>
                  <a:pt x="687" y="310"/>
                  <a:pt x="681" y="310"/>
                  <a:pt x="678" y="316"/>
                </a:cubicBezTo>
                <a:cubicBezTo>
                  <a:pt x="674" y="322"/>
                  <a:pt x="672" y="323"/>
                  <a:pt x="671" y="320"/>
                </a:cubicBezTo>
                <a:cubicBezTo>
                  <a:pt x="671" y="318"/>
                  <a:pt x="682" y="310"/>
                  <a:pt x="681" y="307"/>
                </a:cubicBezTo>
                <a:cubicBezTo>
                  <a:pt x="679" y="305"/>
                  <a:pt x="670" y="305"/>
                  <a:pt x="665" y="305"/>
                </a:cubicBezTo>
                <a:cubicBezTo>
                  <a:pt x="659" y="305"/>
                  <a:pt x="655" y="301"/>
                  <a:pt x="651" y="299"/>
                </a:cubicBezTo>
                <a:cubicBezTo>
                  <a:pt x="647" y="298"/>
                  <a:pt x="645" y="309"/>
                  <a:pt x="641" y="314"/>
                </a:cubicBezTo>
                <a:cubicBezTo>
                  <a:pt x="637" y="319"/>
                  <a:pt x="631" y="311"/>
                  <a:pt x="627" y="311"/>
                </a:cubicBezTo>
                <a:cubicBezTo>
                  <a:pt x="623" y="310"/>
                  <a:pt x="616" y="303"/>
                  <a:pt x="616" y="303"/>
                </a:cubicBezTo>
                <a:cubicBezTo>
                  <a:pt x="616" y="303"/>
                  <a:pt x="608" y="299"/>
                  <a:pt x="605" y="299"/>
                </a:cubicBezTo>
                <a:cubicBezTo>
                  <a:pt x="602" y="299"/>
                  <a:pt x="596" y="292"/>
                  <a:pt x="594" y="292"/>
                </a:cubicBezTo>
                <a:cubicBezTo>
                  <a:pt x="593" y="292"/>
                  <a:pt x="588" y="287"/>
                  <a:pt x="591" y="285"/>
                </a:cubicBezTo>
                <a:cubicBezTo>
                  <a:pt x="595" y="283"/>
                  <a:pt x="602" y="288"/>
                  <a:pt x="598" y="276"/>
                </a:cubicBezTo>
                <a:cubicBezTo>
                  <a:pt x="594" y="265"/>
                  <a:pt x="583" y="266"/>
                  <a:pt x="580" y="268"/>
                </a:cubicBezTo>
                <a:cubicBezTo>
                  <a:pt x="577" y="269"/>
                  <a:pt x="555" y="268"/>
                  <a:pt x="553" y="268"/>
                </a:cubicBezTo>
                <a:cubicBezTo>
                  <a:pt x="551" y="268"/>
                  <a:pt x="538" y="273"/>
                  <a:pt x="534" y="275"/>
                </a:cubicBezTo>
                <a:cubicBezTo>
                  <a:pt x="530" y="277"/>
                  <a:pt x="523" y="280"/>
                  <a:pt x="521" y="281"/>
                </a:cubicBezTo>
                <a:cubicBezTo>
                  <a:pt x="519" y="282"/>
                  <a:pt x="510" y="278"/>
                  <a:pt x="506" y="281"/>
                </a:cubicBezTo>
                <a:cubicBezTo>
                  <a:pt x="500" y="284"/>
                  <a:pt x="495" y="290"/>
                  <a:pt x="494" y="290"/>
                </a:cubicBezTo>
                <a:cubicBezTo>
                  <a:pt x="493" y="290"/>
                  <a:pt x="489" y="293"/>
                  <a:pt x="486" y="302"/>
                </a:cubicBezTo>
                <a:cubicBezTo>
                  <a:pt x="483" y="310"/>
                  <a:pt x="487" y="317"/>
                  <a:pt x="481" y="320"/>
                </a:cubicBezTo>
                <a:cubicBezTo>
                  <a:pt x="476" y="322"/>
                  <a:pt x="465" y="327"/>
                  <a:pt x="462" y="331"/>
                </a:cubicBezTo>
                <a:cubicBezTo>
                  <a:pt x="458" y="335"/>
                  <a:pt x="455" y="353"/>
                  <a:pt x="450" y="360"/>
                </a:cubicBezTo>
                <a:cubicBezTo>
                  <a:pt x="446" y="367"/>
                  <a:pt x="450" y="374"/>
                  <a:pt x="451" y="378"/>
                </a:cubicBezTo>
                <a:cubicBezTo>
                  <a:pt x="452" y="383"/>
                  <a:pt x="456" y="391"/>
                  <a:pt x="450" y="399"/>
                </a:cubicBezTo>
                <a:cubicBezTo>
                  <a:pt x="445" y="407"/>
                  <a:pt x="446" y="411"/>
                  <a:pt x="443" y="411"/>
                </a:cubicBezTo>
                <a:cubicBezTo>
                  <a:pt x="441" y="412"/>
                  <a:pt x="446" y="414"/>
                  <a:pt x="447" y="420"/>
                </a:cubicBezTo>
                <a:cubicBezTo>
                  <a:pt x="447" y="425"/>
                  <a:pt x="442" y="431"/>
                  <a:pt x="451" y="436"/>
                </a:cubicBezTo>
                <a:cubicBezTo>
                  <a:pt x="460" y="441"/>
                  <a:pt x="468" y="441"/>
                  <a:pt x="471" y="448"/>
                </a:cubicBezTo>
                <a:cubicBezTo>
                  <a:pt x="473" y="454"/>
                  <a:pt x="481" y="469"/>
                  <a:pt x="481" y="469"/>
                </a:cubicBezTo>
                <a:cubicBezTo>
                  <a:pt x="481" y="469"/>
                  <a:pt x="489" y="478"/>
                  <a:pt x="493" y="482"/>
                </a:cubicBezTo>
                <a:cubicBezTo>
                  <a:pt x="497" y="486"/>
                  <a:pt x="498" y="484"/>
                  <a:pt x="499" y="480"/>
                </a:cubicBezTo>
                <a:cubicBezTo>
                  <a:pt x="500" y="476"/>
                  <a:pt x="506" y="475"/>
                  <a:pt x="512" y="475"/>
                </a:cubicBezTo>
                <a:cubicBezTo>
                  <a:pt x="519" y="475"/>
                  <a:pt x="523" y="477"/>
                  <a:pt x="530" y="475"/>
                </a:cubicBezTo>
                <a:cubicBezTo>
                  <a:pt x="536" y="474"/>
                  <a:pt x="541" y="465"/>
                  <a:pt x="543" y="464"/>
                </a:cubicBezTo>
                <a:cubicBezTo>
                  <a:pt x="545" y="463"/>
                  <a:pt x="555" y="461"/>
                  <a:pt x="561" y="465"/>
                </a:cubicBezTo>
                <a:cubicBezTo>
                  <a:pt x="566" y="469"/>
                  <a:pt x="565" y="475"/>
                  <a:pt x="568" y="479"/>
                </a:cubicBezTo>
                <a:cubicBezTo>
                  <a:pt x="571" y="483"/>
                  <a:pt x="577" y="481"/>
                  <a:pt x="581" y="477"/>
                </a:cubicBezTo>
                <a:cubicBezTo>
                  <a:pt x="585" y="473"/>
                  <a:pt x="583" y="475"/>
                  <a:pt x="588" y="478"/>
                </a:cubicBezTo>
                <a:cubicBezTo>
                  <a:pt x="592" y="481"/>
                  <a:pt x="595" y="484"/>
                  <a:pt x="590" y="489"/>
                </a:cubicBezTo>
                <a:cubicBezTo>
                  <a:pt x="586" y="494"/>
                  <a:pt x="588" y="501"/>
                  <a:pt x="585" y="509"/>
                </a:cubicBezTo>
                <a:cubicBezTo>
                  <a:pt x="582" y="516"/>
                  <a:pt x="587" y="516"/>
                  <a:pt x="592" y="519"/>
                </a:cubicBezTo>
                <a:cubicBezTo>
                  <a:pt x="597" y="522"/>
                  <a:pt x="600" y="542"/>
                  <a:pt x="602" y="546"/>
                </a:cubicBezTo>
                <a:cubicBezTo>
                  <a:pt x="605" y="549"/>
                  <a:pt x="601" y="560"/>
                  <a:pt x="603" y="565"/>
                </a:cubicBezTo>
                <a:cubicBezTo>
                  <a:pt x="606" y="571"/>
                  <a:pt x="607" y="575"/>
                  <a:pt x="603" y="578"/>
                </a:cubicBezTo>
                <a:cubicBezTo>
                  <a:pt x="600" y="581"/>
                  <a:pt x="595" y="587"/>
                  <a:pt x="594" y="597"/>
                </a:cubicBezTo>
                <a:cubicBezTo>
                  <a:pt x="593" y="607"/>
                  <a:pt x="595" y="614"/>
                  <a:pt x="596" y="617"/>
                </a:cubicBezTo>
                <a:cubicBezTo>
                  <a:pt x="597" y="620"/>
                  <a:pt x="601" y="629"/>
                  <a:pt x="603" y="632"/>
                </a:cubicBezTo>
                <a:cubicBezTo>
                  <a:pt x="604" y="635"/>
                  <a:pt x="611" y="641"/>
                  <a:pt x="611" y="646"/>
                </a:cubicBezTo>
                <a:cubicBezTo>
                  <a:pt x="611" y="651"/>
                  <a:pt x="604" y="659"/>
                  <a:pt x="606" y="661"/>
                </a:cubicBezTo>
                <a:cubicBezTo>
                  <a:pt x="608" y="664"/>
                  <a:pt x="608" y="668"/>
                  <a:pt x="612" y="671"/>
                </a:cubicBezTo>
                <a:cubicBezTo>
                  <a:pt x="615" y="674"/>
                  <a:pt x="615" y="682"/>
                  <a:pt x="615" y="682"/>
                </a:cubicBezTo>
                <a:cubicBezTo>
                  <a:pt x="615" y="682"/>
                  <a:pt x="616" y="685"/>
                  <a:pt x="616" y="689"/>
                </a:cubicBezTo>
                <a:cubicBezTo>
                  <a:pt x="615" y="694"/>
                  <a:pt x="615" y="697"/>
                  <a:pt x="619" y="698"/>
                </a:cubicBezTo>
                <a:cubicBezTo>
                  <a:pt x="623" y="700"/>
                  <a:pt x="626" y="700"/>
                  <a:pt x="628" y="698"/>
                </a:cubicBezTo>
                <a:cubicBezTo>
                  <a:pt x="630" y="696"/>
                  <a:pt x="639" y="691"/>
                  <a:pt x="644" y="691"/>
                </a:cubicBezTo>
                <a:cubicBezTo>
                  <a:pt x="649" y="691"/>
                  <a:pt x="656" y="692"/>
                  <a:pt x="662" y="687"/>
                </a:cubicBezTo>
                <a:cubicBezTo>
                  <a:pt x="668" y="683"/>
                  <a:pt x="676" y="672"/>
                  <a:pt x="679" y="669"/>
                </a:cubicBezTo>
                <a:cubicBezTo>
                  <a:pt x="682" y="665"/>
                  <a:pt x="689" y="659"/>
                  <a:pt x="689" y="655"/>
                </a:cubicBezTo>
                <a:cubicBezTo>
                  <a:pt x="688" y="652"/>
                  <a:pt x="685" y="647"/>
                  <a:pt x="688" y="644"/>
                </a:cubicBezTo>
                <a:cubicBezTo>
                  <a:pt x="691" y="642"/>
                  <a:pt x="701" y="640"/>
                  <a:pt x="702" y="637"/>
                </a:cubicBezTo>
                <a:cubicBezTo>
                  <a:pt x="703" y="634"/>
                  <a:pt x="701" y="623"/>
                  <a:pt x="700" y="621"/>
                </a:cubicBezTo>
                <a:cubicBezTo>
                  <a:pt x="700" y="619"/>
                  <a:pt x="703" y="614"/>
                  <a:pt x="706" y="609"/>
                </a:cubicBezTo>
                <a:cubicBezTo>
                  <a:pt x="710" y="604"/>
                  <a:pt x="717" y="598"/>
                  <a:pt x="718" y="596"/>
                </a:cubicBezTo>
                <a:cubicBezTo>
                  <a:pt x="720" y="594"/>
                  <a:pt x="727" y="587"/>
                  <a:pt x="728" y="581"/>
                </a:cubicBezTo>
                <a:cubicBezTo>
                  <a:pt x="729" y="574"/>
                  <a:pt x="727" y="567"/>
                  <a:pt x="729" y="563"/>
                </a:cubicBezTo>
                <a:cubicBezTo>
                  <a:pt x="731" y="560"/>
                  <a:pt x="730" y="557"/>
                  <a:pt x="727" y="554"/>
                </a:cubicBezTo>
                <a:cubicBezTo>
                  <a:pt x="724" y="550"/>
                  <a:pt x="724" y="541"/>
                  <a:pt x="723" y="539"/>
                </a:cubicBezTo>
                <a:cubicBezTo>
                  <a:pt x="722" y="537"/>
                  <a:pt x="725" y="524"/>
                  <a:pt x="727" y="523"/>
                </a:cubicBezTo>
                <a:cubicBezTo>
                  <a:pt x="729" y="521"/>
                  <a:pt x="734" y="511"/>
                  <a:pt x="737" y="507"/>
                </a:cubicBezTo>
                <a:cubicBezTo>
                  <a:pt x="740" y="502"/>
                  <a:pt x="748" y="487"/>
                  <a:pt x="752" y="486"/>
                </a:cubicBezTo>
                <a:cubicBezTo>
                  <a:pt x="755" y="485"/>
                  <a:pt x="761" y="477"/>
                  <a:pt x="761" y="472"/>
                </a:cubicBezTo>
                <a:cubicBezTo>
                  <a:pt x="762" y="468"/>
                  <a:pt x="771" y="450"/>
                  <a:pt x="771" y="447"/>
                </a:cubicBezTo>
                <a:cubicBezTo>
                  <a:pt x="772" y="443"/>
                  <a:pt x="775" y="431"/>
                  <a:pt x="774" y="428"/>
                </a:cubicBezTo>
                <a:cubicBezTo>
                  <a:pt x="773" y="425"/>
                  <a:pt x="760" y="433"/>
                  <a:pt x="759" y="434"/>
                </a:cubicBezTo>
                <a:cubicBezTo>
                  <a:pt x="757" y="435"/>
                  <a:pt x="753" y="439"/>
                  <a:pt x="747" y="439"/>
                </a:cubicBezTo>
                <a:cubicBezTo>
                  <a:pt x="742" y="438"/>
                  <a:pt x="745" y="432"/>
                  <a:pt x="744" y="429"/>
                </a:cubicBezTo>
                <a:cubicBezTo>
                  <a:pt x="744" y="426"/>
                  <a:pt x="738" y="414"/>
                  <a:pt x="737" y="414"/>
                </a:cubicBezTo>
                <a:cubicBezTo>
                  <a:pt x="736" y="413"/>
                  <a:pt x="732" y="407"/>
                  <a:pt x="730" y="401"/>
                </a:cubicBezTo>
                <a:cubicBezTo>
                  <a:pt x="728" y="395"/>
                  <a:pt x="721" y="391"/>
                  <a:pt x="718" y="386"/>
                </a:cubicBezTo>
                <a:cubicBezTo>
                  <a:pt x="715" y="381"/>
                  <a:pt x="718" y="367"/>
                  <a:pt x="715" y="360"/>
                </a:cubicBezTo>
                <a:cubicBezTo>
                  <a:pt x="712" y="352"/>
                  <a:pt x="709" y="343"/>
                  <a:pt x="707" y="336"/>
                </a:cubicBezTo>
                <a:cubicBezTo>
                  <a:pt x="706" y="335"/>
                  <a:pt x="705" y="333"/>
                  <a:pt x="704" y="331"/>
                </a:cubicBezTo>
                <a:cubicBezTo>
                  <a:pt x="708" y="330"/>
                  <a:pt x="713" y="329"/>
                  <a:pt x="713" y="331"/>
                </a:cubicBezTo>
                <a:cubicBezTo>
                  <a:pt x="714" y="335"/>
                  <a:pt x="718" y="343"/>
                  <a:pt x="719" y="349"/>
                </a:cubicBezTo>
                <a:cubicBezTo>
                  <a:pt x="720" y="354"/>
                  <a:pt x="724" y="352"/>
                  <a:pt x="724" y="357"/>
                </a:cubicBezTo>
                <a:cubicBezTo>
                  <a:pt x="725" y="363"/>
                  <a:pt x="728" y="375"/>
                  <a:pt x="730" y="376"/>
                </a:cubicBezTo>
                <a:cubicBezTo>
                  <a:pt x="731" y="378"/>
                  <a:pt x="737" y="386"/>
                  <a:pt x="738" y="389"/>
                </a:cubicBezTo>
                <a:cubicBezTo>
                  <a:pt x="739" y="392"/>
                  <a:pt x="741" y="396"/>
                  <a:pt x="742" y="404"/>
                </a:cubicBezTo>
                <a:cubicBezTo>
                  <a:pt x="743" y="411"/>
                  <a:pt x="744" y="422"/>
                  <a:pt x="746" y="423"/>
                </a:cubicBezTo>
                <a:cubicBezTo>
                  <a:pt x="749" y="424"/>
                  <a:pt x="758" y="420"/>
                  <a:pt x="759" y="419"/>
                </a:cubicBezTo>
                <a:cubicBezTo>
                  <a:pt x="761" y="417"/>
                  <a:pt x="771" y="409"/>
                  <a:pt x="775" y="409"/>
                </a:cubicBezTo>
                <a:cubicBezTo>
                  <a:pt x="778" y="408"/>
                  <a:pt x="779" y="404"/>
                  <a:pt x="783" y="403"/>
                </a:cubicBezTo>
                <a:cubicBezTo>
                  <a:pt x="787" y="401"/>
                  <a:pt x="790" y="396"/>
                  <a:pt x="793" y="392"/>
                </a:cubicBezTo>
                <a:cubicBezTo>
                  <a:pt x="796" y="388"/>
                  <a:pt x="799" y="379"/>
                  <a:pt x="800" y="375"/>
                </a:cubicBezTo>
                <a:cubicBezTo>
                  <a:pt x="801" y="372"/>
                  <a:pt x="804" y="370"/>
                  <a:pt x="802" y="366"/>
                </a:cubicBezTo>
                <a:cubicBezTo>
                  <a:pt x="801" y="362"/>
                  <a:pt x="795" y="356"/>
                  <a:pt x="793" y="356"/>
                </a:cubicBezTo>
                <a:cubicBezTo>
                  <a:pt x="791" y="355"/>
                  <a:pt x="791" y="349"/>
                  <a:pt x="790" y="349"/>
                </a:cubicBezTo>
                <a:cubicBezTo>
                  <a:pt x="788" y="349"/>
                  <a:pt x="789" y="352"/>
                  <a:pt x="786" y="354"/>
                </a:cubicBezTo>
                <a:cubicBezTo>
                  <a:pt x="783" y="357"/>
                  <a:pt x="780" y="361"/>
                  <a:pt x="778" y="360"/>
                </a:cubicBezTo>
                <a:cubicBezTo>
                  <a:pt x="776" y="359"/>
                  <a:pt x="779" y="357"/>
                  <a:pt x="776" y="352"/>
                </a:cubicBezTo>
                <a:cubicBezTo>
                  <a:pt x="772" y="348"/>
                  <a:pt x="771" y="347"/>
                  <a:pt x="771" y="343"/>
                </a:cubicBezTo>
                <a:cubicBezTo>
                  <a:pt x="771" y="340"/>
                  <a:pt x="764" y="333"/>
                  <a:pt x="763" y="328"/>
                </a:cubicBezTo>
                <a:cubicBezTo>
                  <a:pt x="762" y="323"/>
                  <a:pt x="768" y="317"/>
                  <a:pt x="769" y="321"/>
                </a:cubicBezTo>
                <a:cubicBezTo>
                  <a:pt x="771" y="326"/>
                  <a:pt x="772" y="333"/>
                  <a:pt x="776" y="336"/>
                </a:cubicBezTo>
                <a:cubicBezTo>
                  <a:pt x="780" y="339"/>
                  <a:pt x="784" y="344"/>
                  <a:pt x="785" y="345"/>
                </a:cubicBezTo>
                <a:cubicBezTo>
                  <a:pt x="787" y="346"/>
                  <a:pt x="791" y="340"/>
                  <a:pt x="792" y="341"/>
                </a:cubicBezTo>
                <a:cubicBezTo>
                  <a:pt x="794" y="342"/>
                  <a:pt x="797" y="351"/>
                  <a:pt x="799" y="353"/>
                </a:cubicBezTo>
                <a:cubicBezTo>
                  <a:pt x="802" y="354"/>
                  <a:pt x="809" y="355"/>
                  <a:pt x="810" y="355"/>
                </a:cubicBezTo>
                <a:cubicBezTo>
                  <a:pt x="811" y="355"/>
                  <a:pt x="816" y="356"/>
                  <a:pt x="817" y="353"/>
                </a:cubicBezTo>
                <a:cubicBezTo>
                  <a:pt x="818" y="351"/>
                  <a:pt x="822" y="349"/>
                  <a:pt x="825" y="348"/>
                </a:cubicBezTo>
                <a:cubicBezTo>
                  <a:pt x="830" y="371"/>
                  <a:pt x="832" y="396"/>
                  <a:pt x="832" y="421"/>
                </a:cubicBezTo>
                <a:cubicBezTo>
                  <a:pt x="832" y="648"/>
                  <a:pt x="647" y="832"/>
                  <a:pt x="421" y="832"/>
                </a:cubicBezTo>
                <a:close/>
                <a:moveTo>
                  <a:pt x="153" y="225"/>
                </a:moveTo>
                <a:cubicBezTo>
                  <a:pt x="151" y="226"/>
                  <a:pt x="148" y="224"/>
                  <a:pt x="148" y="220"/>
                </a:cubicBezTo>
                <a:cubicBezTo>
                  <a:pt x="148" y="217"/>
                  <a:pt x="145" y="227"/>
                  <a:pt x="146" y="230"/>
                </a:cubicBezTo>
                <a:cubicBezTo>
                  <a:pt x="147" y="233"/>
                  <a:pt x="142" y="237"/>
                  <a:pt x="141" y="237"/>
                </a:cubicBezTo>
                <a:cubicBezTo>
                  <a:pt x="139" y="237"/>
                  <a:pt x="138" y="232"/>
                  <a:pt x="139" y="228"/>
                </a:cubicBezTo>
                <a:cubicBezTo>
                  <a:pt x="140" y="223"/>
                  <a:pt x="137" y="220"/>
                  <a:pt x="133" y="220"/>
                </a:cubicBezTo>
                <a:cubicBezTo>
                  <a:pt x="129" y="221"/>
                  <a:pt x="126" y="226"/>
                  <a:pt x="125" y="227"/>
                </a:cubicBezTo>
                <a:cubicBezTo>
                  <a:pt x="123" y="229"/>
                  <a:pt x="122" y="237"/>
                  <a:pt x="123" y="239"/>
                </a:cubicBezTo>
                <a:cubicBezTo>
                  <a:pt x="123" y="241"/>
                  <a:pt x="123" y="248"/>
                  <a:pt x="119" y="248"/>
                </a:cubicBezTo>
                <a:cubicBezTo>
                  <a:pt x="115" y="248"/>
                  <a:pt x="117" y="239"/>
                  <a:pt x="117" y="236"/>
                </a:cubicBezTo>
                <a:cubicBezTo>
                  <a:pt x="118" y="233"/>
                  <a:pt x="117" y="226"/>
                  <a:pt x="119" y="222"/>
                </a:cubicBezTo>
                <a:cubicBezTo>
                  <a:pt x="120" y="218"/>
                  <a:pt x="125" y="216"/>
                  <a:pt x="128" y="215"/>
                </a:cubicBezTo>
                <a:cubicBezTo>
                  <a:pt x="131" y="215"/>
                  <a:pt x="138" y="217"/>
                  <a:pt x="139" y="217"/>
                </a:cubicBezTo>
                <a:cubicBezTo>
                  <a:pt x="140" y="216"/>
                  <a:pt x="146" y="216"/>
                  <a:pt x="149" y="216"/>
                </a:cubicBezTo>
                <a:cubicBezTo>
                  <a:pt x="151" y="216"/>
                  <a:pt x="155" y="225"/>
                  <a:pt x="153" y="225"/>
                </a:cubicBezTo>
                <a:close/>
                <a:moveTo>
                  <a:pt x="160" y="226"/>
                </a:moveTo>
                <a:cubicBezTo>
                  <a:pt x="161" y="227"/>
                  <a:pt x="170" y="224"/>
                  <a:pt x="171" y="227"/>
                </a:cubicBezTo>
                <a:cubicBezTo>
                  <a:pt x="173" y="229"/>
                  <a:pt x="169" y="230"/>
                  <a:pt x="165" y="232"/>
                </a:cubicBezTo>
                <a:cubicBezTo>
                  <a:pt x="161" y="234"/>
                  <a:pt x="160" y="234"/>
                  <a:pt x="158" y="237"/>
                </a:cubicBezTo>
                <a:cubicBezTo>
                  <a:pt x="156" y="239"/>
                  <a:pt x="151" y="241"/>
                  <a:pt x="148" y="244"/>
                </a:cubicBezTo>
                <a:cubicBezTo>
                  <a:pt x="146" y="247"/>
                  <a:pt x="141" y="249"/>
                  <a:pt x="141" y="247"/>
                </a:cubicBezTo>
                <a:cubicBezTo>
                  <a:pt x="140" y="244"/>
                  <a:pt x="141" y="245"/>
                  <a:pt x="142" y="244"/>
                </a:cubicBezTo>
                <a:cubicBezTo>
                  <a:pt x="142" y="242"/>
                  <a:pt x="149" y="238"/>
                  <a:pt x="149" y="238"/>
                </a:cubicBezTo>
                <a:cubicBezTo>
                  <a:pt x="149" y="238"/>
                  <a:pt x="159" y="226"/>
                  <a:pt x="160" y="226"/>
                </a:cubicBezTo>
                <a:close/>
                <a:moveTo>
                  <a:pt x="129" y="212"/>
                </a:moveTo>
                <a:cubicBezTo>
                  <a:pt x="128" y="212"/>
                  <a:pt x="124" y="211"/>
                  <a:pt x="121" y="211"/>
                </a:cubicBezTo>
                <a:cubicBezTo>
                  <a:pt x="117" y="212"/>
                  <a:pt x="118" y="209"/>
                  <a:pt x="117" y="209"/>
                </a:cubicBezTo>
                <a:cubicBezTo>
                  <a:pt x="115" y="210"/>
                  <a:pt x="111" y="211"/>
                  <a:pt x="109" y="213"/>
                </a:cubicBezTo>
                <a:cubicBezTo>
                  <a:pt x="107" y="214"/>
                  <a:pt x="103" y="215"/>
                  <a:pt x="103" y="212"/>
                </a:cubicBezTo>
                <a:cubicBezTo>
                  <a:pt x="104" y="208"/>
                  <a:pt x="105" y="209"/>
                  <a:pt x="110" y="206"/>
                </a:cubicBezTo>
                <a:cubicBezTo>
                  <a:pt x="115" y="203"/>
                  <a:pt x="121" y="196"/>
                  <a:pt x="123" y="199"/>
                </a:cubicBezTo>
                <a:cubicBezTo>
                  <a:pt x="132" y="205"/>
                  <a:pt x="132" y="205"/>
                  <a:pt x="132" y="205"/>
                </a:cubicBezTo>
                <a:cubicBezTo>
                  <a:pt x="134" y="205"/>
                  <a:pt x="131" y="211"/>
                  <a:pt x="129" y="212"/>
                </a:cubicBezTo>
                <a:close/>
                <a:moveTo>
                  <a:pt x="704" y="499"/>
                </a:moveTo>
                <a:cubicBezTo>
                  <a:pt x="706" y="503"/>
                  <a:pt x="700" y="517"/>
                  <a:pt x="696" y="516"/>
                </a:cubicBezTo>
                <a:cubicBezTo>
                  <a:pt x="693" y="515"/>
                  <a:pt x="695" y="503"/>
                  <a:pt x="696" y="501"/>
                </a:cubicBezTo>
                <a:cubicBezTo>
                  <a:pt x="697" y="498"/>
                  <a:pt x="704" y="497"/>
                  <a:pt x="704" y="499"/>
                </a:cubicBezTo>
                <a:close/>
                <a:moveTo>
                  <a:pt x="480" y="167"/>
                </a:moveTo>
                <a:cubicBezTo>
                  <a:pt x="481" y="171"/>
                  <a:pt x="483" y="173"/>
                  <a:pt x="480" y="175"/>
                </a:cubicBezTo>
                <a:cubicBezTo>
                  <a:pt x="478" y="176"/>
                  <a:pt x="481" y="182"/>
                  <a:pt x="485" y="183"/>
                </a:cubicBezTo>
                <a:cubicBezTo>
                  <a:pt x="488" y="183"/>
                  <a:pt x="492" y="180"/>
                  <a:pt x="495" y="179"/>
                </a:cubicBezTo>
                <a:cubicBezTo>
                  <a:pt x="498" y="177"/>
                  <a:pt x="503" y="175"/>
                  <a:pt x="503" y="170"/>
                </a:cubicBezTo>
                <a:cubicBezTo>
                  <a:pt x="502" y="166"/>
                  <a:pt x="501" y="162"/>
                  <a:pt x="499" y="160"/>
                </a:cubicBezTo>
                <a:cubicBezTo>
                  <a:pt x="498" y="158"/>
                  <a:pt x="494" y="158"/>
                  <a:pt x="492" y="158"/>
                </a:cubicBezTo>
                <a:cubicBezTo>
                  <a:pt x="488" y="159"/>
                  <a:pt x="488" y="163"/>
                  <a:pt x="485" y="163"/>
                </a:cubicBezTo>
                <a:cubicBezTo>
                  <a:pt x="482" y="163"/>
                  <a:pt x="479" y="164"/>
                  <a:pt x="480" y="167"/>
                </a:cubicBezTo>
                <a:close/>
                <a:moveTo>
                  <a:pt x="279" y="93"/>
                </a:moveTo>
                <a:cubicBezTo>
                  <a:pt x="276" y="97"/>
                  <a:pt x="278" y="96"/>
                  <a:pt x="280" y="96"/>
                </a:cubicBezTo>
                <a:cubicBezTo>
                  <a:pt x="281" y="96"/>
                  <a:pt x="282" y="95"/>
                  <a:pt x="284" y="95"/>
                </a:cubicBezTo>
                <a:cubicBezTo>
                  <a:pt x="283" y="92"/>
                  <a:pt x="281" y="90"/>
                  <a:pt x="279" y="93"/>
                </a:cubicBezTo>
                <a:close/>
                <a:moveTo>
                  <a:pt x="506" y="162"/>
                </a:moveTo>
                <a:cubicBezTo>
                  <a:pt x="510" y="164"/>
                  <a:pt x="520" y="167"/>
                  <a:pt x="516" y="168"/>
                </a:cubicBezTo>
                <a:cubicBezTo>
                  <a:pt x="513" y="170"/>
                  <a:pt x="503" y="179"/>
                  <a:pt x="502" y="182"/>
                </a:cubicBezTo>
                <a:cubicBezTo>
                  <a:pt x="501" y="185"/>
                  <a:pt x="514" y="184"/>
                  <a:pt x="514" y="184"/>
                </a:cubicBezTo>
                <a:cubicBezTo>
                  <a:pt x="514" y="184"/>
                  <a:pt x="511" y="188"/>
                  <a:pt x="514" y="189"/>
                </a:cubicBezTo>
                <a:cubicBezTo>
                  <a:pt x="516" y="190"/>
                  <a:pt x="517" y="185"/>
                  <a:pt x="521" y="185"/>
                </a:cubicBezTo>
                <a:cubicBezTo>
                  <a:pt x="524" y="186"/>
                  <a:pt x="531" y="188"/>
                  <a:pt x="535" y="188"/>
                </a:cubicBezTo>
                <a:cubicBezTo>
                  <a:pt x="538" y="188"/>
                  <a:pt x="544" y="183"/>
                  <a:pt x="543" y="180"/>
                </a:cubicBezTo>
                <a:cubicBezTo>
                  <a:pt x="542" y="177"/>
                  <a:pt x="538" y="171"/>
                  <a:pt x="534" y="169"/>
                </a:cubicBezTo>
                <a:cubicBezTo>
                  <a:pt x="530" y="167"/>
                  <a:pt x="525" y="158"/>
                  <a:pt x="522" y="156"/>
                </a:cubicBezTo>
                <a:cubicBezTo>
                  <a:pt x="519" y="154"/>
                  <a:pt x="531" y="149"/>
                  <a:pt x="528" y="145"/>
                </a:cubicBezTo>
                <a:cubicBezTo>
                  <a:pt x="525" y="142"/>
                  <a:pt x="516" y="144"/>
                  <a:pt x="512" y="141"/>
                </a:cubicBezTo>
                <a:cubicBezTo>
                  <a:pt x="508" y="139"/>
                  <a:pt x="505" y="141"/>
                  <a:pt x="503" y="144"/>
                </a:cubicBezTo>
                <a:cubicBezTo>
                  <a:pt x="501" y="147"/>
                  <a:pt x="499" y="144"/>
                  <a:pt x="496" y="144"/>
                </a:cubicBezTo>
                <a:cubicBezTo>
                  <a:pt x="492" y="146"/>
                  <a:pt x="494" y="150"/>
                  <a:pt x="496" y="153"/>
                </a:cubicBezTo>
                <a:cubicBezTo>
                  <a:pt x="498" y="155"/>
                  <a:pt x="501" y="160"/>
                  <a:pt x="506" y="162"/>
                </a:cubicBezTo>
                <a:close/>
                <a:moveTo>
                  <a:pt x="454" y="114"/>
                </a:moveTo>
                <a:cubicBezTo>
                  <a:pt x="455" y="117"/>
                  <a:pt x="457" y="119"/>
                  <a:pt x="462" y="117"/>
                </a:cubicBezTo>
                <a:cubicBezTo>
                  <a:pt x="467" y="116"/>
                  <a:pt x="471" y="115"/>
                  <a:pt x="472" y="114"/>
                </a:cubicBezTo>
                <a:cubicBezTo>
                  <a:pt x="473" y="112"/>
                  <a:pt x="481" y="112"/>
                  <a:pt x="481" y="112"/>
                </a:cubicBezTo>
                <a:cubicBezTo>
                  <a:pt x="481" y="112"/>
                  <a:pt x="487" y="107"/>
                  <a:pt x="485" y="105"/>
                </a:cubicBezTo>
                <a:cubicBezTo>
                  <a:pt x="482" y="103"/>
                  <a:pt x="477" y="102"/>
                  <a:pt x="474" y="101"/>
                </a:cubicBezTo>
                <a:cubicBezTo>
                  <a:pt x="472" y="101"/>
                  <a:pt x="469" y="103"/>
                  <a:pt x="463" y="103"/>
                </a:cubicBezTo>
                <a:cubicBezTo>
                  <a:pt x="458" y="103"/>
                  <a:pt x="454" y="105"/>
                  <a:pt x="452" y="103"/>
                </a:cubicBezTo>
                <a:cubicBezTo>
                  <a:pt x="449" y="101"/>
                  <a:pt x="440" y="99"/>
                  <a:pt x="439" y="101"/>
                </a:cubicBezTo>
                <a:cubicBezTo>
                  <a:pt x="438" y="103"/>
                  <a:pt x="435" y="103"/>
                  <a:pt x="438" y="107"/>
                </a:cubicBezTo>
                <a:cubicBezTo>
                  <a:pt x="440" y="111"/>
                  <a:pt x="442" y="113"/>
                  <a:pt x="444" y="113"/>
                </a:cubicBezTo>
                <a:cubicBezTo>
                  <a:pt x="446" y="112"/>
                  <a:pt x="453" y="112"/>
                  <a:pt x="454" y="114"/>
                </a:cubicBezTo>
                <a:close/>
                <a:moveTo>
                  <a:pt x="213" y="386"/>
                </a:moveTo>
                <a:cubicBezTo>
                  <a:pt x="209" y="387"/>
                  <a:pt x="210" y="396"/>
                  <a:pt x="215" y="395"/>
                </a:cubicBezTo>
                <a:cubicBezTo>
                  <a:pt x="219" y="393"/>
                  <a:pt x="217" y="385"/>
                  <a:pt x="213" y="386"/>
                </a:cubicBezTo>
                <a:close/>
                <a:moveTo>
                  <a:pt x="193" y="379"/>
                </a:moveTo>
                <a:cubicBezTo>
                  <a:pt x="190" y="378"/>
                  <a:pt x="186" y="379"/>
                  <a:pt x="184" y="379"/>
                </a:cubicBezTo>
                <a:cubicBezTo>
                  <a:pt x="181" y="380"/>
                  <a:pt x="174" y="388"/>
                  <a:pt x="174" y="388"/>
                </a:cubicBezTo>
                <a:cubicBezTo>
                  <a:pt x="174" y="388"/>
                  <a:pt x="178" y="389"/>
                  <a:pt x="181" y="389"/>
                </a:cubicBezTo>
                <a:cubicBezTo>
                  <a:pt x="184" y="389"/>
                  <a:pt x="186" y="391"/>
                  <a:pt x="189" y="393"/>
                </a:cubicBezTo>
                <a:cubicBezTo>
                  <a:pt x="191" y="395"/>
                  <a:pt x="196" y="391"/>
                  <a:pt x="198" y="391"/>
                </a:cubicBezTo>
                <a:cubicBezTo>
                  <a:pt x="199" y="391"/>
                  <a:pt x="202" y="397"/>
                  <a:pt x="202" y="390"/>
                </a:cubicBezTo>
                <a:cubicBezTo>
                  <a:pt x="202" y="383"/>
                  <a:pt x="197" y="380"/>
                  <a:pt x="193" y="379"/>
                </a:cubicBezTo>
                <a:close/>
                <a:moveTo>
                  <a:pt x="157" y="353"/>
                </a:moveTo>
                <a:cubicBezTo>
                  <a:pt x="161" y="352"/>
                  <a:pt x="159" y="347"/>
                  <a:pt x="155" y="348"/>
                </a:cubicBezTo>
                <a:cubicBezTo>
                  <a:pt x="152" y="348"/>
                  <a:pt x="152" y="354"/>
                  <a:pt x="157" y="353"/>
                </a:cubicBezTo>
                <a:close/>
                <a:moveTo>
                  <a:pt x="157" y="392"/>
                </a:moveTo>
                <a:cubicBezTo>
                  <a:pt x="153" y="393"/>
                  <a:pt x="154" y="402"/>
                  <a:pt x="158" y="401"/>
                </a:cubicBezTo>
                <a:cubicBezTo>
                  <a:pt x="163" y="399"/>
                  <a:pt x="161" y="391"/>
                  <a:pt x="157" y="392"/>
                </a:cubicBezTo>
                <a:close/>
                <a:moveTo>
                  <a:pt x="161" y="370"/>
                </a:moveTo>
                <a:cubicBezTo>
                  <a:pt x="159" y="371"/>
                  <a:pt x="152" y="366"/>
                  <a:pt x="149" y="363"/>
                </a:cubicBezTo>
                <a:cubicBezTo>
                  <a:pt x="146" y="359"/>
                  <a:pt x="140" y="359"/>
                  <a:pt x="138" y="359"/>
                </a:cubicBezTo>
                <a:cubicBezTo>
                  <a:pt x="135" y="359"/>
                  <a:pt x="126" y="363"/>
                  <a:pt x="126" y="363"/>
                </a:cubicBezTo>
                <a:cubicBezTo>
                  <a:pt x="125" y="368"/>
                  <a:pt x="129" y="367"/>
                  <a:pt x="134" y="367"/>
                </a:cubicBezTo>
                <a:cubicBezTo>
                  <a:pt x="139" y="367"/>
                  <a:pt x="147" y="365"/>
                  <a:pt x="149" y="368"/>
                </a:cubicBezTo>
                <a:cubicBezTo>
                  <a:pt x="150" y="371"/>
                  <a:pt x="158" y="375"/>
                  <a:pt x="160" y="377"/>
                </a:cubicBezTo>
                <a:cubicBezTo>
                  <a:pt x="162" y="379"/>
                  <a:pt x="168" y="380"/>
                  <a:pt x="169" y="377"/>
                </a:cubicBezTo>
                <a:cubicBezTo>
                  <a:pt x="169" y="375"/>
                  <a:pt x="164" y="369"/>
                  <a:pt x="161" y="370"/>
                </a:cubicBezTo>
                <a:close/>
              </a:path>
            </a:pathLst>
          </a:custGeom>
          <a:solidFill>
            <a:schemeClr val="bg1">
              <a:lumMod val="50000"/>
              <a:lumOff val="50000"/>
              <a:alpha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Freeform 17"/>
          <p:cNvSpPr>
            <a:spLocks noEditPoints="1"/>
          </p:cNvSpPr>
          <p:nvPr/>
        </p:nvSpPr>
        <p:spPr bwMode="auto">
          <a:xfrm>
            <a:off x="8677402" y="1634859"/>
            <a:ext cx="401415" cy="529544"/>
          </a:xfrm>
          <a:custGeom>
            <a:avLst/>
            <a:gdLst>
              <a:gd name="T0" fmla="*/ 61 w 160"/>
              <a:gd name="T1" fmla="*/ 71 h 211"/>
              <a:gd name="T2" fmla="*/ 24 w 160"/>
              <a:gd name="T3" fmla="*/ 80 h 211"/>
              <a:gd name="T4" fmla="*/ 49 w 160"/>
              <a:gd name="T5" fmla="*/ 108 h 211"/>
              <a:gd name="T6" fmla="*/ 45 w 160"/>
              <a:gd name="T7" fmla="*/ 146 h 211"/>
              <a:gd name="T8" fmla="*/ 80 w 160"/>
              <a:gd name="T9" fmla="*/ 131 h 211"/>
              <a:gd name="T10" fmla="*/ 112 w 160"/>
              <a:gd name="T11" fmla="*/ 147 h 211"/>
              <a:gd name="T12" fmla="*/ 117 w 160"/>
              <a:gd name="T13" fmla="*/ 141 h 211"/>
              <a:gd name="T14" fmla="*/ 135 w 160"/>
              <a:gd name="T15" fmla="*/ 85 h 211"/>
              <a:gd name="T16" fmla="*/ 132 w 160"/>
              <a:gd name="T17" fmla="*/ 76 h 211"/>
              <a:gd name="T18" fmla="*/ 85 w 160"/>
              <a:gd name="T19" fmla="*/ 42 h 211"/>
              <a:gd name="T20" fmla="*/ 75 w 160"/>
              <a:gd name="T21" fmla="*/ 42 h 211"/>
              <a:gd name="T22" fmla="*/ 96 w 160"/>
              <a:gd name="T23" fmla="*/ 74 h 211"/>
              <a:gd name="T24" fmla="*/ 131 w 160"/>
              <a:gd name="T25" fmla="*/ 81 h 211"/>
              <a:gd name="T26" fmla="*/ 132 w 160"/>
              <a:gd name="T27" fmla="*/ 82 h 211"/>
              <a:gd name="T28" fmla="*/ 106 w 160"/>
              <a:gd name="T29" fmla="*/ 108 h 211"/>
              <a:gd name="T30" fmla="*/ 112 w 160"/>
              <a:gd name="T31" fmla="*/ 142 h 211"/>
              <a:gd name="T32" fmla="*/ 81 w 160"/>
              <a:gd name="T33" fmla="*/ 126 h 211"/>
              <a:gd name="T34" fmla="*/ 79 w 160"/>
              <a:gd name="T35" fmla="*/ 126 h 211"/>
              <a:gd name="T36" fmla="*/ 48 w 160"/>
              <a:gd name="T37" fmla="*/ 142 h 211"/>
              <a:gd name="T38" fmla="*/ 54 w 160"/>
              <a:gd name="T39" fmla="*/ 108 h 211"/>
              <a:gd name="T40" fmla="*/ 28 w 160"/>
              <a:gd name="T41" fmla="*/ 82 h 211"/>
              <a:gd name="T42" fmla="*/ 29 w 160"/>
              <a:gd name="T43" fmla="*/ 81 h 211"/>
              <a:gd name="T44" fmla="*/ 64 w 160"/>
              <a:gd name="T45" fmla="*/ 74 h 211"/>
              <a:gd name="T46" fmla="*/ 80 w 160"/>
              <a:gd name="T47" fmla="*/ 44 h 211"/>
              <a:gd name="T48" fmla="*/ 80 w 160"/>
              <a:gd name="T49" fmla="*/ 0 h 211"/>
              <a:gd name="T50" fmla="*/ 0 w 160"/>
              <a:gd name="T51" fmla="*/ 15 h 211"/>
              <a:gd name="T52" fmla="*/ 34 w 160"/>
              <a:gd name="T53" fmla="*/ 184 h 211"/>
              <a:gd name="T54" fmla="*/ 80 w 160"/>
              <a:gd name="T55" fmla="*/ 211 h 211"/>
              <a:gd name="T56" fmla="*/ 125 w 160"/>
              <a:gd name="T57" fmla="*/ 187 h 211"/>
              <a:gd name="T58" fmla="*/ 160 w 160"/>
              <a:gd name="T59" fmla="*/ 15 h 211"/>
              <a:gd name="T60" fmla="*/ 155 w 160"/>
              <a:gd name="T61" fmla="*/ 145 h 211"/>
              <a:gd name="T62" fmla="*/ 37 w 160"/>
              <a:gd name="T63" fmla="*/ 181 h 211"/>
              <a:gd name="T64" fmla="*/ 5 w 160"/>
              <a:gd name="T65" fmla="*/ 17 h 211"/>
              <a:gd name="T66" fmla="*/ 155 w 160"/>
              <a:gd name="T67" fmla="*/ 1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211">
                <a:moveTo>
                  <a:pt x="75" y="42"/>
                </a:moveTo>
                <a:cubicBezTo>
                  <a:pt x="61" y="71"/>
                  <a:pt x="61" y="71"/>
                  <a:pt x="61" y="71"/>
                </a:cubicBezTo>
                <a:cubicBezTo>
                  <a:pt x="28" y="76"/>
                  <a:pt x="28" y="76"/>
                  <a:pt x="28" y="76"/>
                </a:cubicBezTo>
                <a:cubicBezTo>
                  <a:pt x="26" y="76"/>
                  <a:pt x="24" y="78"/>
                  <a:pt x="24" y="80"/>
                </a:cubicBezTo>
                <a:cubicBezTo>
                  <a:pt x="23" y="81"/>
                  <a:pt x="24" y="84"/>
                  <a:pt x="25" y="85"/>
                </a:cubicBezTo>
                <a:cubicBezTo>
                  <a:pt x="49" y="108"/>
                  <a:pt x="49" y="108"/>
                  <a:pt x="49" y="108"/>
                </a:cubicBezTo>
                <a:cubicBezTo>
                  <a:pt x="43" y="141"/>
                  <a:pt x="43" y="141"/>
                  <a:pt x="43" y="141"/>
                </a:cubicBezTo>
                <a:cubicBezTo>
                  <a:pt x="43" y="143"/>
                  <a:pt x="44" y="145"/>
                  <a:pt x="45" y="146"/>
                </a:cubicBezTo>
                <a:cubicBezTo>
                  <a:pt x="47" y="147"/>
                  <a:pt x="49" y="147"/>
                  <a:pt x="51" y="146"/>
                </a:cubicBezTo>
                <a:cubicBezTo>
                  <a:pt x="80" y="131"/>
                  <a:pt x="80" y="131"/>
                  <a:pt x="80" y="131"/>
                </a:cubicBezTo>
                <a:cubicBezTo>
                  <a:pt x="109" y="146"/>
                  <a:pt x="109" y="146"/>
                  <a:pt x="109" y="146"/>
                </a:cubicBezTo>
                <a:cubicBezTo>
                  <a:pt x="110" y="146"/>
                  <a:pt x="111" y="147"/>
                  <a:pt x="112" y="147"/>
                </a:cubicBezTo>
                <a:cubicBezTo>
                  <a:pt x="113" y="147"/>
                  <a:pt x="114" y="146"/>
                  <a:pt x="115" y="146"/>
                </a:cubicBezTo>
                <a:cubicBezTo>
                  <a:pt x="116" y="145"/>
                  <a:pt x="117" y="143"/>
                  <a:pt x="117" y="141"/>
                </a:cubicBezTo>
                <a:cubicBezTo>
                  <a:pt x="111" y="108"/>
                  <a:pt x="111" y="108"/>
                  <a:pt x="111" y="108"/>
                </a:cubicBezTo>
                <a:cubicBezTo>
                  <a:pt x="135" y="85"/>
                  <a:pt x="135" y="85"/>
                  <a:pt x="135" y="85"/>
                </a:cubicBezTo>
                <a:cubicBezTo>
                  <a:pt x="136" y="84"/>
                  <a:pt x="137" y="81"/>
                  <a:pt x="136" y="80"/>
                </a:cubicBezTo>
                <a:cubicBezTo>
                  <a:pt x="136" y="78"/>
                  <a:pt x="134" y="76"/>
                  <a:pt x="132" y="76"/>
                </a:cubicBezTo>
                <a:cubicBezTo>
                  <a:pt x="99" y="71"/>
                  <a:pt x="99" y="71"/>
                  <a:pt x="99" y="71"/>
                </a:cubicBezTo>
                <a:cubicBezTo>
                  <a:pt x="85" y="42"/>
                  <a:pt x="85" y="42"/>
                  <a:pt x="85" y="42"/>
                </a:cubicBezTo>
                <a:cubicBezTo>
                  <a:pt x="84" y="40"/>
                  <a:pt x="82" y="39"/>
                  <a:pt x="80" y="39"/>
                </a:cubicBezTo>
                <a:cubicBezTo>
                  <a:pt x="78" y="39"/>
                  <a:pt x="76" y="40"/>
                  <a:pt x="75" y="42"/>
                </a:cubicBezTo>
                <a:close/>
                <a:moveTo>
                  <a:pt x="80" y="44"/>
                </a:moveTo>
                <a:cubicBezTo>
                  <a:pt x="96" y="74"/>
                  <a:pt x="96" y="74"/>
                  <a:pt x="96" y="74"/>
                </a:cubicBezTo>
                <a:cubicBezTo>
                  <a:pt x="96" y="75"/>
                  <a:pt x="97" y="76"/>
                  <a:pt x="97" y="76"/>
                </a:cubicBezTo>
                <a:cubicBezTo>
                  <a:pt x="131" y="81"/>
                  <a:pt x="131" y="81"/>
                  <a:pt x="131" y="81"/>
                </a:cubicBezTo>
                <a:cubicBezTo>
                  <a:pt x="132" y="81"/>
                  <a:pt x="132" y="81"/>
                  <a:pt x="132" y="81"/>
                </a:cubicBezTo>
                <a:cubicBezTo>
                  <a:pt x="132" y="81"/>
                  <a:pt x="132" y="81"/>
                  <a:pt x="132" y="82"/>
                </a:cubicBezTo>
                <a:cubicBezTo>
                  <a:pt x="107" y="106"/>
                  <a:pt x="107" y="106"/>
                  <a:pt x="107" y="106"/>
                </a:cubicBezTo>
                <a:cubicBezTo>
                  <a:pt x="106" y="106"/>
                  <a:pt x="106" y="107"/>
                  <a:pt x="106" y="108"/>
                </a:cubicBezTo>
                <a:cubicBezTo>
                  <a:pt x="112" y="141"/>
                  <a:pt x="112" y="141"/>
                  <a:pt x="112" y="141"/>
                </a:cubicBezTo>
                <a:cubicBezTo>
                  <a:pt x="112" y="142"/>
                  <a:pt x="112" y="142"/>
                  <a:pt x="112" y="142"/>
                </a:cubicBezTo>
                <a:cubicBezTo>
                  <a:pt x="112" y="142"/>
                  <a:pt x="112" y="142"/>
                  <a:pt x="111" y="142"/>
                </a:cubicBezTo>
                <a:cubicBezTo>
                  <a:pt x="81" y="126"/>
                  <a:pt x="81" y="126"/>
                  <a:pt x="81" y="126"/>
                </a:cubicBezTo>
                <a:cubicBezTo>
                  <a:pt x="81" y="126"/>
                  <a:pt x="80" y="126"/>
                  <a:pt x="80" y="126"/>
                </a:cubicBezTo>
                <a:cubicBezTo>
                  <a:pt x="80" y="126"/>
                  <a:pt x="79" y="126"/>
                  <a:pt x="79" y="126"/>
                </a:cubicBezTo>
                <a:cubicBezTo>
                  <a:pt x="48" y="142"/>
                  <a:pt x="48" y="142"/>
                  <a:pt x="48" y="142"/>
                </a:cubicBezTo>
                <a:cubicBezTo>
                  <a:pt x="48" y="142"/>
                  <a:pt x="48" y="142"/>
                  <a:pt x="48" y="142"/>
                </a:cubicBezTo>
                <a:cubicBezTo>
                  <a:pt x="48" y="142"/>
                  <a:pt x="48" y="142"/>
                  <a:pt x="48" y="141"/>
                </a:cubicBezTo>
                <a:cubicBezTo>
                  <a:pt x="54" y="108"/>
                  <a:pt x="54" y="108"/>
                  <a:pt x="54" y="108"/>
                </a:cubicBezTo>
                <a:cubicBezTo>
                  <a:pt x="54" y="107"/>
                  <a:pt x="53" y="106"/>
                  <a:pt x="53" y="106"/>
                </a:cubicBezTo>
                <a:cubicBezTo>
                  <a:pt x="28" y="82"/>
                  <a:pt x="28" y="82"/>
                  <a:pt x="28" y="82"/>
                </a:cubicBezTo>
                <a:cubicBezTo>
                  <a:pt x="28" y="81"/>
                  <a:pt x="28" y="81"/>
                  <a:pt x="28" y="81"/>
                </a:cubicBezTo>
                <a:cubicBezTo>
                  <a:pt x="28" y="81"/>
                  <a:pt x="28" y="81"/>
                  <a:pt x="29" y="81"/>
                </a:cubicBezTo>
                <a:cubicBezTo>
                  <a:pt x="63" y="76"/>
                  <a:pt x="63" y="76"/>
                  <a:pt x="63" y="76"/>
                </a:cubicBezTo>
                <a:cubicBezTo>
                  <a:pt x="63" y="76"/>
                  <a:pt x="64" y="75"/>
                  <a:pt x="64" y="74"/>
                </a:cubicBezTo>
                <a:cubicBezTo>
                  <a:pt x="79" y="44"/>
                  <a:pt x="79" y="44"/>
                  <a:pt x="79" y="44"/>
                </a:cubicBezTo>
                <a:cubicBezTo>
                  <a:pt x="80" y="43"/>
                  <a:pt x="80" y="43"/>
                  <a:pt x="80" y="44"/>
                </a:cubicBezTo>
                <a:close/>
                <a:moveTo>
                  <a:pt x="158" y="13"/>
                </a:moveTo>
                <a:cubicBezTo>
                  <a:pt x="138" y="7"/>
                  <a:pt x="109" y="0"/>
                  <a:pt x="80" y="0"/>
                </a:cubicBezTo>
                <a:cubicBezTo>
                  <a:pt x="56" y="0"/>
                  <a:pt x="31" y="4"/>
                  <a:pt x="2" y="13"/>
                </a:cubicBezTo>
                <a:cubicBezTo>
                  <a:pt x="1" y="13"/>
                  <a:pt x="0" y="14"/>
                  <a:pt x="0" y="15"/>
                </a:cubicBezTo>
                <a:cubicBezTo>
                  <a:pt x="0" y="145"/>
                  <a:pt x="0" y="145"/>
                  <a:pt x="0" y="145"/>
                </a:cubicBezTo>
                <a:cubicBezTo>
                  <a:pt x="0" y="150"/>
                  <a:pt x="5" y="162"/>
                  <a:pt x="34" y="184"/>
                </a:cubicBezTo>
                <a:cubicBezTo>
                  <a:pt x="52" y="198"/>
                  <a:pt x="72" y="209"/>
                  <a:pt x="79" y="211"/>
                </a:cubicBezTo>
                <a:cubicBezTo>
                  <a:pt x="80" y="211"/>
                  <a:pt x="80" y="211"/>
                  <a:pt x="80" y="211"/>
                </a:cubicBezTo>
                <a:cubicBezTo>
                  <a:pt x="80" y="211"/>
                  <a:pt x="80" y="211"/>
                  <a:pt x="80" y="211"/>
                </a:cubicBezTo>
                <a:cubicBezTo>
                  <a:pt x="87" y="210"/>
                  <a:pt x="107" y="199"/>
                  <a:pt x="125" y="187"/>
                </a:cubicBezTo>
                <a:cubicBezTo>
                  <a:pt x="141" y="175"/>
                  <a:pt x="160" y="159"/>
                  <a:pt x="160" y="145"/>
                </a:cubicBezTo>
                <a:cubicBezTo>
                  <a:pt x="160" y="15"/>
                  <a:pt x="160" y="15"/>
                  <a:pt x="160" y="15"/>
                </a:cubicBezTo>
                <a:cubicBezTo>
                  <a:pt x="160" y="14"/>
                  <a:pt x="159" y="13"/>
                  <a:pt x="158" y="13"/>
                </a:cubicBezTo>
                <a:close/>
                <a:moveTo>
                  <a:pt x="155" y="145"/>
                </a:moveTo>
                <a:cubicBezTo>
                  <a:pt x="155" y="167"/>
                  <a:pt x="94" y="203"/>
                  <a:pt x="80" y="206"/>
                </a:cubicBezTo>
                <a:cubicBezTo>
                  <a:pt x="73" y="205"/>
                  <a:pt x="55" y="195"/>
                  <a:pt x="37" y="181"/>
                </a:cubicBezTo>
                <a:cubicBezTo>
                  <a:pt x="17" y="165"/>
                  <a:pt x="5" y="152"/>
                  <a:pt x="5" y="145"/>
                </a:cubicBezTo>
                <a:cubicBezTo>
                  <a:pt x="5" y="17"/>
                  <a:pt x="5" y="17"/>
                  <a:pt x="5" y="17"/>
                </a:cubicBezTo>
                <a:cubicBezTo>
                  <a:pt x="33" y="9"/>
                  <a:pt x="57" y="5"/>
                  <a:pt x="80" y="5"/>
                </a:cubicBezTo>
                <a:cubicBezTo>
                  <a:pt x="108" y="5"/>
                  <a:pt x="136" y="11"/>
                  <a:pt x="155" y="17"/>
                </a:cubicBezTo>
                <a:lnTo>
                  <a:pt x="155" y="14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Title 51"/>
          <p:cNvSpPr>
            <a:spLocks noGrp="1"/>
          </p:cNvSpPr>
          <p:nvPr>
            <p:ph type="title"/>
          </p:nvPr>
        </p:nvSpPr>
        <p:spPr/>
        <p:txBody>
          <a:bodyPr/>
          <a:lstStyle/>
          <a:p>
            <a:r>
              <a:rPr lang="en-US" dirty="0" err="1"/>
              <a:t>Xxxx</a:t>
            </a:r>
            <a:r>
              <a:rPr lang="en-US" dirty="0"/>
              <a:t> x </a:t>
            </a:r>
            <a:r>
              <a:rPr lang="en-US" dirty="0" err="1"/>
              <a:t>xxxx</a:t>
            </a:r>
            <a:r>
              <a:rPr lang="en-US" dirty="0"/>
              <a:t> xxx xx </a:t>
            </a:r>
            <a:r>
              <a:rPr lang="en-US" dirty="0" err="1"/>
              <a:t>xx</a:t>
            </a:r>
            <a:r>
              <a:rPr lang="en-US" dirty="0"/>
              <a:t> </a:t>
            </a:r>
            <a:r>
              <a:rPr lang="en-US" dirty="0" err="1"/>
              <a:t>xxxx</a:t>
            </a:r>
            <a:r>
              <a:rPr lang="en-US" dirty="0"/>
              <a:t> x </a:t>
            </a:r>
          </a:p>
        </p:txBody>
      </p:sp>
      <p:sp>
        <p:nvSpPr>
          <p:cNvPr id="53" name="Text Placeholder 5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861402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66667">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14:bounceEnd="66667">
                                          <p:cBhvr additive="base">
                                            <p:cTn id="7"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900" fill="hold"/>
                                            <p:tgtEl>
                                              <p:spTgt spid="44"/>
                                            </p:tgtEl>
                                            <p:attrNameLst>
                                              <p:attrName>ppt_x</p:attrName>
                                            </p:attrNameLst>
                                          </p:cBhvr>
                                          <p:tavLst>
                                            <p:tav tm="0">
                                              <p:val>
                                                <p:strVal val="#ppt_x"/>
                                              </p:val>
                                            </p:tav>
                                            <p:tav tm="100000">
                                              <p:val>
                                                <p:strVal val="#ppt_x"/>
                                              </p:val>
                                            </p:tav>
                                          </p:tavLst>
                                        </p:anim>
                                        <p:anim calcmode="lin" valueType="num">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4"/>
          <p:cNvSpPr/>
          <p:nvPr/>
        </p:nvSpPr>
        <p:spPr>
          <a:xfrm flipH="1">
            <a:off x="3968231" y="1795629"/>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Parallelogram 4"/>
          <p:cNvSpPr/>
          <p:nvPr/>
        </p:nvSpPr>
        <p:spPr>
          <a:xfrm flipH="1" flipV="1">
            <a:off x="3968231" y="3595829"/>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2" name="Straight Connector 11"/>
          <p:cNvCxnSpPr/>
          <p:nvPr/>
        </p:nvCxnSpPr>
        <p:spPr>
          <a:xfrm flipH="1" flipV="1">
            <a:off x="3968231" y="3559824"/>
            <a:ext cx="1068699"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5" name="Parallelogram 4"/>
          <p:cNvSpPr/>
          <p:nvPr/>
        </p:nvSpPr>
        <p:spPr>
          <a:xfrm>
            <a:off x="6180239" y="1779233"/>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Parallelogram 4"/>
          <p:cNvSpPr/>
          <p:nvPr/>
        </p:nvSpPr>
        <p:spPr>
          <a:xfrm flipV="1">
            <a:off x="6180239" y="3579433"/>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 name="Straight Connector 8"/>
          <p:cNvCxnSpPr/>
          <p:nvPr/>
        </p:nvCxnSpPr>
        <p:spPr>
          <a:xfrm flipV="1">
            <a:off x="7091760" y="3543428"/>
            <a:ext cx="1068699"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grpSp>
        <p:nvGrpSpPr>
          <p:cNvPr id="4" name="Group 3"/>
          <p:cNvGrpSpPr/>
          <p:nvPr/>
        </p:nvGrpSpPr>
        <p:grpSpPr>
          <a:xfrm>
            <a:off x="4980687" y="2487893"/>
            <a:ext cx="2111073" cy="2111073"/>
            <a:chOff x="2997966" y="4619663"/>
            <a:chExt cx="1097280" cy="1097280"/>
          </a:xfrm>
        </p:grpSpPr>
        <p:sp>
          <p:nvSpPr>
            <p:cNvPr id="2" name="Oval 18"/>
            <p:cNvSpPr>
              <a:spLocks noChangeArrowheads="1"/>
            </p:cNvSpPr>
            <p:nvPr/>
          </p:nvSpPr>
          <p:spPr bwMode="auto">
            <a:xfrm>
              <a:off x="2997966" y="4619663"/>
              <a:ext cx="1097280" cy="1097280"/>
            </a:xfrm>
            <a:prstGeom prst="ellipse">
              <a:avLst/>
            </a:prstGeom>
            <a:gradFill>
              <a:gsLst>
                <a:gs pos="0">
                  <a:schemeClr val="accent1"/>
                </a:gs>
                <a:gs pos="100000">
                  <a:schemeClr val="accent5"/>
                </a:gs>
              </a:gsLst>
              <a:lin ang="5400000" scaled="0"/>
            </a:gradFill>
            <a:ln w="12700">
              <a:noFill/>
            </a:ln>
          </p:spPr>
          <p:txBody>
            <a:bodyPr vert="horz" wrap="square" lIns="91440" tIns="45720" rIns="91440" bIns="45720" numCol="1" anchor="t" anchorCtr="0" compatLnSpc="1">
              <a:prstTxWarp prst="textNoShape">
                <a:avLst/>
              </a:prstTxWarp>
            </a:bodyPr>
            <a:lstStyle/>
            <a:p>
              <a:endParaRPr lang="en-US"/>
            </a:p>
          </p:txBody>
        </p:sp>
        <p:sp>
          <p:nvSpPr>
            <p:cNvPr id="3" name="Freeform 42"/>
            <p:cNvSpPr>
              <a:spLocks noEditPoints="1"/>
            </p:cNvSpPr>
            <p:nvPr/>
          </p:nvSpPr>
          <p:spPr bwMode="auto">
            <a:xfrm>
              <a:off x="3238921" y="4790380"/>
              <a:ext cx="645076" cy="755846"/>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6" name="Rectangle 15"/>
          <p:cNvSpPr/>
          <p:nvPr/>
        </p:nvSpPr>
        <p:spPr>
          <a:xfrm>
            <a:off x="1507070" y="1550575"/>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17" name="Rectangle 16"/>
          <p:cNvSpPr/>
          <p:nvPr/>
        </p:nvSpPr>
        <p:spPr>
          <a:xfrm>
            <a:off x="1507070" y="3242762"/>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18" name="Rectangle 17"/>
          <p:cNvSpPr/>
          <p:nvPr/>
        </p:nvSpPr>
        <p:spPr>
          <a:xfrm>
            <a:off x="1507070" y="4862943"/>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19" name="Rectangle 18"/>
          <p:cNvSpPr/>
          <p:nvPr/>
        </p:nvSpPr>
        <p:spPr>
          <a:xfrm>
            <a:off x="8396814" y="1550575"/>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20" name="Rectangle 19"/>
          <p:cNvSpPr/>
          <p:nvPr/>
        </p:nvSpPr>
        <p:spPr>
          <a:xfrm>
            <a:off x="8396814" y="3242762"/>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21" name="Rectangle 20"/>
          <p:cNvSpPr/>
          <p:nvPr/>
        </p:nvSpPr>
        <p:spPr>
          <a:xfrm>
            <a:off x="8396814" y="4862943"/>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6" name="Title 5"/>
          <p:cNvSpPr>
            <a:spLocks noGrp="1"/>
          </p:cNvSpPr>
          <p:nvPr>
            <p:ph type="title"/>
          </p:nvPr>
        </p:nvSpPr>
        <p:spPr/>
        <p:txBody>
          <a:bodyPr/>
          <a:lstStyle/>
          <a:p>
            <a:r>
              <a:rPr lang="en-US" dirty="0"/>
              <a:t>Xx x xx </a:t>
            </a:r>
            <a:r>
              <a:rPr lang="en-US" dirty="0" err="1"/>
              <a:t>xxxxxx</a:t>
            </a:r>
            <a:r>
              <a:rPr lang="en-US" dirty="0"/>
              <a:t> x </a:t>
            </a:r>
            <a:r>
              <a:rPr lang="en-US" dirty="0" err="1"/>
              <a:t>xxxxx</a:t>
            </a:r>
            <a:endParaRPr lang="en-US" dirty="0"/>
          </a:p>
        </p:txBody>
      </p:sp>
      <p:sp>
        <p:nvSpPr>
          <p:cNvPr id="8" name="Text Placeholder 7"/>
          <p:cNvSpPr>
            <a:spLocks noGrp="1"/>
          </p:cNvSpPr>
          <p:nvPr>
            <p:ph type="body" sz="quarter" idx="10"/>
          </p:nvPr>
        </p:nvSpPr>
        <p:spPr/>
        <p:txBody>
          <a:bodyPr/>
          <a:lstStyle/>
          <a:p>
            <a:r>
              <a:rPr lang="en-US" dirty="0"/>
              <a:t>X </a:t>
            </a:r>
            <a:r>
              <a:rPr lang="en-US" dirty="0" err="1"/>
              <a:t>xxxx</a:t>
            </a:r>
            <a:r>
              <a:rPr lang="en-US" dirty="0"/>
              <a:t> x xxx , </a:t>
            </a:r>
            <a:r>
              <a:rPr lang="en-US" dirty="0" err="1"/>
              <a:t>xxxx</a:t>
            </a:r>
            <a:r>
              <a:rPr lang="en-US" dirty="0"/>
              <a:t> xx </a:t>
            </a:r>
            <a:r>
              <a:rPr lang="en-US" dirty="0" err="1"/>
              <a:t>xx</a:t>
            </a:r>
            <a:r>
              <a:rPr lang="en-US" dirty="0"/>
              <a:t> </a:t>
            </a:r>
            <a:r>
              <a:rPr lang="en-US" dirty="0" err="1"/>
              <a:t>xx</a:t>
            </a:r>
            <a:r>
              <a:rPr lang="en-US" dirty="0"/>
              <a:t> xxx x</a:t>
            </a:r>
          </a:p>
        </p:txBody>
      </p:sp>
    </p:spTree>
    <p:extLst>
      <p:ext uri="{BB962C8B-B14F-4D97-AF65-F5344CB8AC3E}">
        <p14:creationId xmlns:p14="http://schemas.microsoft.com/office/powerpoint/2010/main" val="2287408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367808" y="-24099"/>
            <a:ext cx="3474386" cy="3756137"/>
            <a:chOff x="4205790" y="421894"/>
            <a:chExt cx="3474386" cy="3756137"/>
          </a:xfrm>
        </p:grpSpPr>
        <p:sp>
          <p:nvSpPr>
            <p:cNvPr id="27" name="Oval 26"/>
            <p:cNvSpPr/>
            <p:nvPr/>
          </p:nvSpPr>
          <p:spPr>
            <a:xfrm>
              <a:off x="4583832" y="1361137"/>
              <a:ext cx="2718302" cy="2816894"/>
            </a:xfrm>
            <a:prstGeom prst="ellipse">
              <a:avLst/>
            </a:prstGeom>
            <a:solidFill>
              <a:srgbClr val="808080"/>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8" name="Group 27"/>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9" name="Arc 28"/>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30" name="Arc 29"/>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31" name="Arc 30"/>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14" name="Group 13"/>
          <p:cNvGrpSpPr/>
          <p:nvPr/>
        </p:nvGrpSpPr>
        <p:grpSpPr>
          <a:xfrm>
            <a:off x="4367808" y="-24099"/>
            <a:ext cx="3474386" cy="3756137"/>
            <a:chOff x="4205790" y="421894"/>
            <a:chExt cx="3474386" cy="3756137"/>
          </a:xfrm>
        </p:grpSpPr>
        <p:sp>
          <p:nvSpPr>
            <p:cNvPr id="15" name="Oval 14"/>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 name="Group 15"/>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17" name="Arc 16"/>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8" name="Arc 17"/>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9" name="Arc 18"/>
              <p:cNvSpPr/>
              <p:nvPr/>
            </p:nvSpPr>
            <p:spPr>
              <a:xfrm rot="5400000" flipV="1">
                <a:off x="11892644" y="-2835696"/>
                <a:ext cx="4536504" cy="4536504"/>
              </a:xfrm>
              <a:prstGeom prst="arc">
                <a:avLst>
                  <a:gd name="adj1" fmla="val 16200000"/>
                  <a:gd name="adj2" fmla="val 19745283"/>
                </a:avLst>
              </a:prstGeom>
              <a:ln w="184150">
                <a:solidFill>
                  <a:schemeClr val="tx2"/>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12" name="Group 11"/>
          <p:cNvGrpSpPr/>
          <p:nvPr/>
        </p:nvGrpSpPr>
        <p:grpSpPr>
          <a:xfrm>
            <a:off x="4367808" y="-24099"/>
            <a:ext cx="3474386" cy="3756137"/>
            <a:chOff x="4205790" y="421894"/>
            <a:chExt cx="3474386" cy="3756137"/>
          </a:xfrm>
        </p:grpSpPr>
        <p:sp>
          <p:nvSpPr>
            <p:cNvPr id="6" name="Oval 5"/>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 name="Group 6"/>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8" name="Arc 7"/>
              <p:cNvSpPr/>
              <p:nvPr/>
            </p:nvSpPr>
            <p:spPr>
              <a:xfrm rot="5400000">
                <a:off x="11892644" y="-2835696"/>
                <a:ext cx="4536504" cy="4536504"/>
              </a:xfrm>
              <a:prstGeom prst="arc">
                <a:avLst>
                  <a:gd name="adj1" fmla="val 16200000"/>
                  <a:gd name="adj2" fmla="val 19745283"/>
                </a:avLst>
              </a:prstGeom>
              <a:ln w="184150"/>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9" name="Arc 8"/>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0" name="Arc 9"/>
              <p:cNvSpPr/>
              <p:nvPr/>
            </p:nvSpPr>
            <p:spPr>
              <a:xfrm rot="5400000" flipV="1">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20" name="Group 19"/>
          <p:cNvGrpSpPr/>
          <p:nvPr/>
        </p:nvGrpSpPr>
        <p:grpSpPr>
          <a:xfrm>
            <a:off x="4367808" y="-24099"/>
            <a:ext cx="3474386" cy="3756137"/>
            <a:chOff x="4205790" y="421894"/>
            <a:chExt cx="3474386" cy="3756137"/>
          </a:xfrm>
        </p:grpSpPr>
        <p:sp>
          <p:nvSpPr>
            <p:cNvPr id="21" name="Oval 20"/>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XXXX</a:t>
              </a:r>
              <a:br>
                <a:rPr lang="en-US" dirty="0">
                  <a:solidFill>
                    <a:srgbClr val="FFFFFF"/>
                  </a:solidFill>
                </a:rPr>
              </a:br>
              <a:r>
                <a:rPr lang="en-US" dirty="0">
                  <a:solidFill>
                    <a:srgbClr val="FFFFFF"/>
                  </a:solidFill>
                </a:rPr>
                <a:t>XXX</a:t>
              </a:r>
            </a:p>
          </p:txBody>
        </p:sp>
        <p:grpSp>
          <p:nvGrpSpPr>
            <p:cNvPr id="22" name="Group 21"/>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3" name="Arc 22"/>
              <p:cNvSpPr/>
              <p:nvPr/>
            </p:nvSpPr>
            <p:spPr>
              <a:xfrm rot="5400000">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24" name="Arc 23"/>
              <p:cNvSpPr/>
              <p:nvPr/>
            </p:nvSpPr>
            <p:spPr>
              <a:xfrm rot="5400000">
                <a:off x="11892644" y="-2835696"/>
                <a:ext cx="4536504" cy="4536504"/>
              </a:xfrm>
              <a:prstGeom prst="arc">
                <a:avLst>
                  <a:gd name="adj1" fmla="val 19806029"/>
                  <a:gd name="adj2" fmla="val 1780409"/>
                </a:avLst>
              </a:prstGeom>
              <a:ln w="184150">
                <a:solidFill>
                  <a:schemeClr val="accent4"/>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25" name="Arc 24"/>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sp>
        <p:nvSpPr>
          <p:cNvPr id="33" name="Title 32"/>
          <p:cNvSpPr>
            <a:spLocks noGrp="1"/>
          </p:cNvSpPr>
          <p:nvPr>
            <p:ph type="title"/>
          </p:nvPr>
        </p:nvSpPr>
        <p:spPr/>
        <p:txBody>
          <a:bodyPr/>
          <a:lstStyle/>
          <a:p>
            <a:r>
              <a:rPr lang="en-US" dirty="0" err="1"/>
              <a:t>Xxxx</a:t>
            </a:r>
            <a:r>
              <a:rPr lang="en-US" dirty="0"/>
              <a:t> x </a:t>
            </a:r>
            <a:r>
              <a:rPr lang="en-US" dirty="0" err="1"/>
              <a:t>x</a:t>
            </a:r>
            <a:r>
              <a:rPr lang="en-US" dirty="0"/>
              <a:t> 3 x </a:t>
            </a:r>
            <a:r>
              <a:rPr lang="en-US" dirty="0" err="1"/>
              <a:t>x</a:t>
            </a:r>
            <a:r>
              <a:rPr lang="en-US" dirty="0"/>
              <a:t> </a:t>
            </a:r>
            <a:r>
              <a:rPr lang="en-US" dirty="0" err="1"/>
              <a:t>x</a:t>
            </a:r>
            <a:r>
              <a:rPr lang="en-US" dirty="0"/>
              <a:t> xxx xx</a:t>
            </a:r>
          </a:p>
        </p:txBody>
      </p:sp>
      <p:sp>
        <p:nvSpPr>
          <p:cNvPr id="34" name="Rectangle 33"/>
          <p:cNvSpPr/>
          <p:nvPr/>
        </p:nvSpPr>
        <p:spPr>
          <a:xfrm>
            <a:off x="9372364" y="3039540"/>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7" name="Rectangle 36"/>
          <p:cNvSpPr/>
          <p:nvPr/>
        </p:nvSpPr>
        <p:spPr>
          <a:xfrm>
            <a:off x="435292" y="3528187"/>
            <a:ext cx="2594187" cy="573619"/>
          </a:xfrm>
          <a:prstGeom prst="rect">
            <a:avLst/>
          </a:prstGeom>
        </p:spPr>
        <p:txBody>
          <a:bodyPr wrap="square" lIns="243840" rIns="243840" bIns="97536">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8" name="Rectangle 37"/>
          <p:cNvSpPr/>
          <p:nvPr/>
        </p:nvSpPr>
        <p:spPr>
          <a:xfrm>
            <a:off x="9372364" y="4339844"/>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0" name="Oval 12"/>
          <p:cNvSpPr>
            <a:spLocks noChangeArrowheads="1"/>
          </p:cNvSpPr>
          <p:nvPr/>
        </p:nvSpPr>
        <p:spPr bwMode="auto">
          <a:xfrm>
            <a:off x="8508268" y="4181692"/>
            <a:ext cx="795485" cy="795480"/>
          </a:xfrm>
          <a:prstGeom prst="ellipse">
            <a:avLst/>
          </a:prstGeom>
          <a:solidFill>
            <a:schemeClr val="accent4"/>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1" name="Oval 12"/>
          <p:cNvSpPr>
            <a:spLocks noChangeArrowheads="1"/>
          </p:cNvSpPr>
          <p:nvPr/>
        </p:nvSpPr>
        <p:spPr bwMode="auto">
          <a:xfrm>
            <a:off x="3032263" y="3386212"/>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2" name="Oval 12"/>
          <p:cNvSpPr>
            <a:spLocks noChangeArrowheads="1"/>
          </p:cNvSpPr>
          <p:nvPr/>
        </p:nvSpPr>
        <p:spPr bwMode="auto">
          <a:xfrm>
            <a:off x="8508268" y="2929851"/>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3" name="Picture 4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24996" y="4308612"/>
            <a:ext cx="362029" cy="541640"/>
          </a:xfrm>
          <a:prstGeom prst="rect">
            <a:avLst/>
          </a:prstGeom>
        </p:spPr>
      </p:pic>
      <p:pic>
        <p:nvPicPr>
          <p:cNvPr id="44" name="Picture 4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33775" y="3660890"/>
            <a:ext cx="607773" cy="327264"/>
          </a:xfrm>
          <a:prstGeom prst="rect">
            <a:avLst/>
          </a:prstGeom>
        </p:spPr>
      </p:pic>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661842" y="3055641"/>
            <a:ext cx="488336" cy="467795"/>
          </a:xfrm>
          <a:prstGeom prst="rect">
            <a:avLst/>
          </a:prstGeom>
        </p:spPr>
      </p:pic>
      <p:sp>
        <p:nvSpPr>
          <p:cNvPr id="46" name="Rectangle 45"/>
          <p:cNvSpPr/>
          <p:nvPr/>
        </p:nvSpPr>
        <p:spPr>
          <a:xfrm>
            <a:off x="471341" y="1879951"/>
            <a:ext cx="2594187" cy="573619"/>
          </a:xfrm>
          <a:prstGeom prst="rect">
            <a:avLst/>
          </a:prstGeom>
        </p:spPr>
        <p:txBody>
          <a:bodyPr wrap="square" lIns="243840" rIns="243840" bIns="97536">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8" name="Oval 12"/>
          <p:cNvSpPr>
            <a:spLocks noChangeArrowheads="1"/>
          </p:cNvSpPr>
          <p:nvPr/>
        </p:nvSpPr>
        <p:spPr bwMode="auto">
          <a:xfrm>
            <a:off x="3029479" y="1787822"/>
            <a:ext cx="795485" cy="795480"/>
          </a:xfrm>
          <a:prstGeom prst="ellipse">
            <a:avLst/>
          </a:prstGeom>
          <a:solidFill>
            <a:srgbClr val="808080"/>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131401" y="2017535"/>
            <a:ext cx="610147" cy="352371"/>
          </a:xfrm>
          <a:prstGeom prst="rect">
            <a:avLst/>
          </a:prstGeom>
        </p:spPr>
      </p:pic>
      <p:cxnSp>
        <p:nvCxnSpPr>
          <p:cNvPr id="51" name="Straight Arrow Connector 50"/>
          <p:cNvCxnSpPr>
            <a:stCxn id="40" idx="2"/>
          </p:cNvCxnSpPr>
          <p:nvPr/>
        </p:nvCxnSpPr>
        <p:spPr>
          <a:xfrm flipH="1">
            <a:off x="5951984" y="4579432"/>
            <a:ext cx="2556284" cy="0"/>
          </a:xfrm>
          <a:prstGeom prst="straightConnector1">
            <a:avLst/>
          </a:prstGeom>
          <a:ln>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2" idx="2"/>
          </p:cNvCxnSpPr>
          <p:nvPr/>
        </p:nvCxnSpPr>
        <p:spPr>
          <a:xfrm flipH="1" flipV="1">
            <a:off x="7482155" y="3326349"/>
            <a:ext cx="1026113" cy="1242"/>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1" idx="6"/>
          </p:cNvCxnSpPr>
          <p:nvPr/>
        </p:nvCxnSpPr>
        <p:spPr>
          <a:xfrm>
            <a:off x="3827748" y="3783952"/>
            <a:ext cx="864096" cy="0"/>
          </a:xfrm>
          <a:prstGeom prst="straightConnector1">
            <a:avLst/>
          </a:prstGeom>
          <a:ln>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a:stCxn id="48" idx="6"/>
          </p:cNvCxnSpPr>
          <p:nvPr/>
        </p:nvCxnSpPr>
        <p:spPr>
          <a:xfrm flipV="1">
            <a:off x="3824964" y="2181313"/>
            <a:ext cx="1478948" cy="4249"/>
          </a:xfrm>
          <a:prstGeom prst="straightConnector1">
            <a:avLst/>
          </a:prstGeom>
          <a:ln>
            <a:solidFill>
              <a:srgbClr val="808080"/>
            </a:solidFill>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18652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667">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6667">
                                          <p:cBhvr additive="base">
                                            <p:cTn id="7" dur="900" fill="hold"/>
                                            <p:tgtEl>
                                              <p:spTgt spid="26"/>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ppt_x"/>
                                              </p:val>
                                            </p:tav>
                                            <p:tav tm="100000">
                                              <p:val>
                                                <p:strVal val="#ppt_x"/>
                                              </p:val>
                                            </p:tav>
                                          </p:tavLst>
                                        </p:anim>
                                        <p:anim calcmode="lin" valueType="num">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080194" y="2995229"/>
            <a:ext cx="2350008" cy="2334491"/>
          </a:xfrm>
          <a:prstGeom prst="rect">
            <a:avLst/>
          </a:prstGeom>
          <a:solidFill>
            <a:schemeClr val="bg2"/>
          </a:solidFill>
          <a:ln w="19050" cap="rnd">
            <a:solidFill>
              <a:schemeClr val="bg2">
                <a:lumMod val="75000"/>
              </a:schemeClr>
            </a:solidFill>
          </a:ln>
          <a:effectLst/>
          <a:scene3d>
            <a:camera prst="perspectiveLeft" fov="1800000">
              <a:rot lat="1500000" lon="3000000" rev="6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02</a:t>
            </a:r>
          </a:p>
        </p:txBody>
      </p:sp>
      <p:sp>
        <p:nvSpPr>
          <p:cNvPr id="3" name="Rectangle 2"/>
          <p:cNvSpPr/>
          <p:nvPr/>
        </p:nvSpPr>
        <p:spPr>
          <a:xfrm>
            <a:off x="5665211" y="3001579"/>
            <a:ext cx="2350008" cy="2334491"/>
          </a:xfrm>
          <a:prstGeom prst="rect">
            <a:avLst/>
          </a:prstGeom>
          <a:solidFill>
            <a:schemeClr val="accent4"/>
          </a:solidFill>
          <a:ln w="19050" cap="rnd">
            <a:solidFill>
              <a:schemeClr val="accent4">
                <a:lumMod val="75000"/>
              </a:schemeClr>
            </a:solidFill>
          </a:ln>
          <a:effectLst/>
          <a:scene3d>
            <a:camera prst="perspectiveLeft" fov="1800000">
              <a:rot lat="1500000" lon="18600000" rev="2154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01</a:t>
            </a:r>
          </a:p>
        </p:txBody>
      </p:sp>
      <p:sp>
        <p:nvSpPr>
          <p:cNvPr id="5" name="Rectangle 4"/>
          <p:cNvSpPr/>
          <p:nvPr/>
        </p:nvSpPr>
        <p:spPr>
          <a:xfrm>
            <a:off x="4943872" y="1649856"/>
            <a:ext cx="2212848" cy="2212848"/>
          </a:xfrm>
          <a:prstGeom prst="rect">
            <a:avLst/>
          </a:prstGeom>
          <a:solidFill>
            <a:schemeClr val="accent1"/>
          </a:solidFill>
          <a:ln w="19050" cap="rnd">
            <a:solidFill>
              <a:schemeClr val="accent1">
                <a:lumMod val="75000"/>
              </a:schemeClr>
            </a:solidFill>
          </a:ln>
          <a:effectLst/>
          <a:scene3d>
            <a:camera prst="perspectiveHeroicExtremeRightFacing" fov="4740000">
              <a:rot lat="19104000" lon="17820000" rev="4272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03</a:t>
            </a:r>
          </a:p>
        </p:txBody>
      </p:sp>
      <p:sp>
        <p:nvSpPr>
          <p:cNvPr id="11" name="Rectangle 10"/>
          <p:cNvSpPr/>
          <p:nvPr/>
        </p:nvSpPr>
        <p:spPr>
          <a:xfrm>
            <a:off x="8695637" y="3755963"/>
            <a:ext cx="2759968" cy="1174232"/>
          </a:xfrm>
          <a:prstGeom prst="rect">
            <a:avLst/>
          </a:prstGeom>
        </p:spPr>
        <p:txBody>
          <a:bodyPr wrap="square">
            <a:spAutoFit/>
          </a:bodyPr>
          <a:lstStyle/>
          <a:p>
            <a:pPr>
              <a:lnSpc>
                <a:spcPts val="1700"/>
              </a:lnSpc>
            </a:pPr>
            <a:r>
              <a:rPr lang="en-US" sz="4000" dirty="0"/>
              <a:t>01</a:t>
            </a:r>
          </a:p>
          <a:p>
            <a:pP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12" name="Rectangle 11"/>
          <p:cNvSpPr/>
          <p:nvPr/>
        </p:nvSpPr>
        <p:spPr>
          <a:xfrm>
            <a:off x="630740" y="3767393"/>
            <a:ext cx="2759968" cy="1174232"/>
          </a:xfrm>
          <a:prstGeom prst="rect">
            <a:avLst/>
          </a:prstGeom>
        </p:spPr>
        <p:txBody>
          <a:bodyPr wrap="square">
            <a:spAutoFit/>
          </a:bodyPr>
          <a:lstStyle/>
          <a:p>
            <a:pPr algn="r">
              <a:lnSpc>
                <a:spcPts val="1700"/>
              </a:lnSpc>
            </a:pPr>
            <a:r>
              <a:rPr lang="en-US" sz="4000" dirty="0"/>
              <a:t>02</a:t>
            </a:r>
          </a:p>
          <a:p>
            <a:pPr algn="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13" name="Rectangle 12"/>
          <p:cNvSpPr/>
          <p:nvPr/>
        </p:nvSpPr>
        <p:spPr>
          <a:xfrm>
            <a:off x="8257599" y="1695393"/>
            <a:ext cx="2759968" cy="1174232"/>
          </a:xfrm>
          <a:prstGeom prst="rect">
            <a:avLst/>
          </a:prstGeom>
        </p:spPr>
        <p:txBody>
          <a:bodyPr wrap="square">
            <a:spAutoFit/>
          </a:bodyPr>
          <a:lstStyle/>
          <a:p>
            <a:pPr>
              <a:lnSpc>
                <a:spcPts val="1700"/>
              </a:lnSpc>
            </a:pPr>
            <a:r>
              <a:rPr lang="en-US" sz="4000" dirty="0"/>
              <a:t>03</a:t>
            </a:r>
          </a:p>
          <a:p>
            <a:pP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grpSp>
        <p:nvGrpSpPr>
          <p:cNvPr id="54" name="Group 53"/>
          <p:cNvGrpSpPr/>
          <p:nvPr/>
        </p:nvGrpSpPr>
        <p:grpSpPr>
          <a:xfrm>
            <a:off x="7400430" y="1358562"/>
            <a:ext cx="747973" cy="747973"/>
            <a:chOff x="5335318" y="5820929"/>
            <a:chExt cx="747973" cy="747973"/>
          </a:xfrm>
        </p:grpSpPr>
        <p:sp useBgFill="1">
          <p:nvSpPr>
            <p:cNvPr id="45" name="Oval 6"/>
            <p:cNvSpPr>
              <a:spLocks noChangeArrowheads="1"/>
            </p:cNvSpPr>
            <p:nvPr/>
          </p:nvSpPr>
          <p:spPr bwMode="auto">
            <a:xfrm>
              <a:off x="5335318" y="5820929"/>
              <a:ext cx="747973" cy="747973"/>
            </a:xfrm>
            <a:prstGeom prst="ellipse">
              <a:avLst/>
            </a:prstGeom>
            <a:ln w="15875">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46" name="Freeform 18"/>
            <p:cNvSpPr>
              <a:spLocks noEditPoints="1"/>
            </p:cNvSpPr>
            <p:nvPr/>
          </p:nvSpPr>
          <p:spPr bwMode="auto">
            <a:xfrm>
              <a:off x="5445024" y="5936804"/>
              <a:ext cx="528261" cy="452478"/>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a:xfrm>
            <a:off x="7830323" y="3429091"/>
            <a:ext cx="747973" cy="747973"/>
            <a:chOff x="6313021" y="5678636"/>
            <a:chExt cx="747973" cy="747973"/>
          </a:xfrm>
        </p:grpSpPr>
        <p:sp useBgFill="1">
          <p:nvSpPr>
            <p:cNvPr id="47" name="Oval 10"/>
            <p:cNvSpPr>
              <a:spLocks noChangeArrowheads="1"/>
            </p:cNvSpPr>
            <p:nvPr/>
          </p:nvSpPr>
          <p:spPr bwMode="auto">
            <a:xfrm>
              <a:off x="6313021" y="5678636"/>
              <a:ext cx="747973" cy="747973"/>
            </a:xfrm>
            <a:prstGeom prst="ellipse">
              <a:avLst/>
            </a:prstGeom>
            <a:ln w="15875">
              <a:solidFill>
                <a:schemeClr val="accent4"/>
              </a:solidFill>
            </a:ln>
          </p:spPr>
          <p:txBody>
            <a:bodyPr vert="horz" wrap="square" lIns="91440" tIns="45720" rIns="91440" bIns="45720" numCol="1" anchor="t" anchorCtr="0" compatLnSpc="1">
              <a:prstTxWarp prst="textNoShape">
                <a:avLst/>
              </a:prstTxWarp>
            </a:bodyPr>
            <a:lstStyle/>
            <a:p>
              <a:endParaRPr lang="en-US"/>
            </a:p>
          </p:txBody>
        </p:sp>
        <p:sp>
          <p:nvSpPr>
            <p:cNvPr id="48" name="Freeform 38"/>
            <p:cNvSpPr>
              <a:spLocks noEditPoints="1"/>
            </p:cNvSpPr>
            <p:nvPr/>
          </p:nvSpPr>
          <p:spPr bwMode="auto">
            <a:xfrm>
              <a:off x="6528983" y="5802652"/>
              <a:ext cx="316049" cy="499941"/>
            </a:xfrm>
            <a:custGeom>
              <a:avLst/>
              <a:gdLst>
                <a:gd name="T0" fmla="*/ 225 w 449"/>
                <a:gd name="T1" fmla="*/ 0 h 710"/>
                <a:gd name="T2" fmla="*/ 0 w 449"/>
                <a:gd name="T3" fmla="*/ 225 h 710"/>
                <a:gd name="T4" fmla="*/ 68 w 449"/>
                <a:gd name="T5" fmla="*/ 395 h 710"/>
                <a:gd name="T6" fmla="*/ 108 w 449"/>
                <a:gd name="T7" fmla="*/ 545 h 710"/>
                <a:gd name="T8" fmla="*/ 108 w 449"/>
                <a:gd name="T9" fmla="*/ 621 h 710"/>
                <a:gd name="T10" fmla="*/ 142 w 449"/>
                <a:gd name="T11" fmla="*/ 655 h 710"/>
                <a:gd name="T12" fmla="*/ 159 w 449"/>
                <a:gd name="T13" fmla="*/ 655 h 710"/>
                <a:gd name="T14" fmla="*/ 225 w 449"/>
                <a:gd name="T15" fmla="*/ 710 h 710"/>
                <a:gd name="T16" fmla="*/ 290 w 449"/>
                <a:gd name="T17" fmla="*/ 655 h 710"/>
                <a:gd name="T18" fmla="*/ 307 w 449"/>
                <a:gd name="T19" fmla="*/ 655 h 710"/>
                <a:gd name="T20" fmla="*/ 341 w 449"/>
                <a:gd name="T21" fmla="*/ 621 h 710"/>
                <a:gd name="T22" fmla="*/ 341 w 449"/>
                <a:gd name="T23" fmla="*/ 545 h 710"/>
                <a:gd name="T24" fmla="*/ 381 w 449"/>
                <a:gd name="T25" fmla="*/ 395 h 710"/>
                <a:gd name="T26" fmla="*/ 449 w 449"/>
                <a:gd name="T27" fmla="*/ 225 h 710"/>
                <a:gd name="T28" fmla="*/ 225 w 449"/>
                <a:gd name="T29" fmla="*/ 0 h 710"/>
                <a:gd name="T30" fmla="*/ 225 w 449"/>
                <a:gd name="T31" fmla="*/ 696 h 710"/>
                <a:gd name="T32" fmla="*/ 173 w 449"/>
                <a:gd name="T33" fmla="*/ 655 h 710"/>
                <a:gd name="T34" fmla="*/ 276 w 449"/>
                <a:gd name="T35" fmla="*/ 655 h 710"/>
                <a:gd name="T36" fmla="*/ 225 w 449"/>
                <a:gd name="T37" fmla="*/ 696 h 710"/>
                <a:gd name="T38" fmla="*/ 307 w 449"/>
                <a:gd name="T39" fmla="*/ 641 h 710"/>
                <a:gd name="T40" fmla="*/ 142 w 449"/>
                <a:gd name="T41" fmla="*/ 641 h 710"/>
                <a:gd name="T42" fmla="*/ 122 w 449"/>
                <a:gd name="T43" fmla="*/ 621 h 710"/>
                <a:gd name="T44" fmla="*/ 122 w 449"/>
                <a:gd name="T45" fmla="*/ 552 h 710"/>
                <a:gd name="T46" fmla="*/ 327 w 449"/>
                <a:gd name="T47" fmla="*/ 552 h 710"/>
                <a:gd name="T48" fmla="*/ 327 w 449"/>
                <a:gd name="T49" fmla="*/ 621 h 710"/>
                <a:gd name="T50" fmla="*/ 307 w 449"/>
                <a:gd name="T51" fmla="*/ 641 h 710"/>
                <a:gd name="T52" fmla="*/ 371 w 449"/>
                <a:gd name="T53" fmla="*/ 385 h 710"/>
                <a:gd name="T54" fmla="*/ 327 w 449"/>
                <a:gd name="T55" fmla="*/ 538 h 710"/>
                <a:gd name="T56" fmla="*/ 230 w 449"/>
                <a:gd name="T57" fmla="*/ 538 h 710"/>
                <a:gd name="T58" fmla="*/ 219 w 449"/>
                <a:gd name="T59" fmla="*/ 459 h 710"/>
                <a:gd name="T60" fmla="*/ 222 w 449"/>
                <a:gd name="T61" fmla="*/ 459 h 710"/>
                <a:gd name="T62" fmla="*/ 325 w 449"/>
                <a:gd name="T63" fmla="*/ 338 h 710"/>
                <a:gd name="T64" fmla="*/ 305 w 449"/>
                <a:gd name="T65" fmla="*/ 269 h 710"/>
                <a:gd name="T66" fmla="*/ 271 w 449"/>
                <a:gd name="T67" fmla="*/ 132 h 710"/>
                <a:gd name="T68" fmla="*/ 268 w 449"/>
                <a:gd name="T69" fmla="*/ 126 h 710"/>
                <a:gd name="T70" fmla="*/ 261 w 449"/>
                <a:gd name="T71" fmla="*/ 126 h 710"/>
                <a:gd name="T72" fmla="*/ 120 w 449"/>
                <a:gd name="T73" fmla="*/ 324 h 710"/>
                <a:gd name="T74" fmla="*/ 141 w 449"/>
                <a:gd name="T75" fmla="*/ 414 h 710"/>
                <a:gd name="T76" fmla="*/ 205 w 449"/>
                <a:gd name="T77" fmla="*/ 457 h 710"/>
                <a:gd name="T78" fmla="*/ 216 w 449"/>
                <a:gd name="T79" fmla="*/ 538 h 710"/>
                <a:gd name="T80" fmla="*/ 122 w 449"/>
                <a:gd name="T81" fmla="*/ 538 h 710"/>
                <a:gd name="T82" fmla="*/ 78 w 449"/>
                <a:gd name="T83" fmla="*/ 385 h 710"/>
                <a:gd name="T84" fmla="*/ 14 w 449"/>
                <a:gd name="T85" fmla="*/ 225 h 710"/>
                <a:gd name="T86" fmla="*/ 225 w 449"/>
                <a:gd name="T87" fmla="*/ 14 h 710"/>
                <a:gd name="T88" fmla="*/ 435 w 449"/>
                <a:gd name="T89" fmla="*/ 225 h 710"/>
                <a:gd name="T90" fmla="*/ 371 w 449"/>
                <a:gd name="T91" fmla="*/ 385 h 710"/>
                <a:gd name="T92" fmla="*/ 231 w 449"/>
                <a:gd name="T93" fmla="*/ 301 h 710"/>
                <a:gd name="T94" fmla="*/ 226 w 449"/>
                <a:gd name="T95" fmla="*/ 292 h 710"/>
                <a:gd name="T96" fmla="*/ 218 w 449"/>
                <a:gd name="T97" fmla="*/ 298 h 710"/>
                <a:gd name="T98" fmla="*/ 205 w 449"/>
                <a:gd name="T99" fmla="*/ 443 h 710"/>
                <a:gd name="T100" fmla="*/ 153 w 449"/>
                <a:gd name="T101" fmla="*/ 406 h 710"/>
                <a:gd name="T102" fmla="*/ 134 w 449"/>
                <a:gd name="T103" fmla="*/ 326 h 710"/>
                <a:gd name="T104" fmla="*/ 257 w 449"/>
                <a:gd name="T105" fmla="*/ 144 h 710"/>
                <a:gd name="T106" fmla="*/ 292 w 449"/>
                <a:gd name="T107" fmla="*/ 274 h 710"/>
                <a:gd name="T108" fmla="*/ 311 w 449"/>
                <a:gd name="T109" fmla="*/ 338 h 710"/>
                <a:gd name="T110" fmla="*/ 222 w 449"/>
                <a:gd name="T111" fmla="*/ 445 h 710"/>
                <a:gd name="T112" fmla="*/ 219 w 449"/>
                <a:gd name="T113" fmla="*/ 445 h 710"/>
                <a:gd name="T114" fmla="*/ 231 w 449"/>
                <a:gd name="T115" fmla="*/ 30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710">
                  <a:moveTo>
                    <a:pt x="225" y="0"/>
                  </a:moveTo>
                  <a:cubicBezTo>
                    <a:pt x="101" y="0"/>
                    <a:pt x="0" y="101"/>
                    <a:pt x="0" y="225"/>
                  </a:cubicBezTo>
                  <a:cubicBezTo>
                    <a:pt x="0" y="287"/>
                    <a:pt x="25" y="348"/>
                    <a:pt x="68" y="395"/>
                  </a:cubicBezTo>
                  <a:cubicBezTo>
                    <a:pt x="80" y="407"/>
                    <a:pt x="108" y="447"/>
                    <a:pt x="108" y="545"/>
                  </a:cubicBezTo>
                  <a:cubicBezTo>
                    <a:pt x="108" y="621"/>
                    <a:pt x="108" y="621"/>
                    <a:pt x="108" y="621"/>
                  </a:cubicBezTo>
                  <a:cubicBezTo>
                    <a:pt x="108" y="639"/>
                    <a:pt x="123" y="655"/>
                    <a:pt x="142" y="655"/>
                  </a:cubicBezTo>
                  <a:cubicBezTo>
                    <a:pt x="159" y="655"/>
                    <a:pt x="159" y="655"/>
                    <a:pt x="159" y="655"/>
                  </a:cubicBezTo>
                  <a:cubicBezTo>
                    <a:pt x="162" y="686"/>
                    <a:pt x="190" y="710"/>
                    <a:pt x="225" y="710"/>
                  </a:cubicBezTo>
                  <a:cubicBezTo>
                    <a:pt x="259" y="710"/>
                    <a:pt x="287" y="686"/>
                    <a:pt x="290" y="655"/>
                  </a:cubicBezTo>
                  <a:cubicBezTo>
                    <a:pt x="307" y="655"/>
                    <a:pt x="307" y="655"/>
                    <a:pt x="307" y="655"/>
                  </a:cubicBezTo>
                  <a:cubicBezTo>
                    <a:pt x="326" y="655"/>
                    <a:pt x="341" y="639"/>
                    <a:pt x="341" y="621"/>
                  </a:cubicBezTo>
                  <a:cubicBezTo>
                    <a:pt x="341" y="545"/>
                    <a:pt x="341" y="545"/>
                    <a:pt x="341" y="545"/>
                  </a:cubicBezTo>
                  <a:cubicBezTo>
                    <a:pt x="341" y="447"/>
                    <a:pt x="369" y="407"/>
                    <a:pt x="381" y="395"/>
                  </a:cubicBezTo>
                  <a:cubicBezTo>
                    <a:pt x="424" y="348"/>
                    <a:pt x="449" y="287"/>
                    <a:pt x="449" y="225"/>
                  </a:cubicBezTo>
                  <a:cubicBezTo>
                    <a:pt x="449" y="101"/>
                    <a:pt x="348" y="0"/>
                    <a:pt x="225" y="0"/>
                  </a:cubicBezTo>
                  <a:close/>
                  <a:moveTo>
                    <a:pt x="225" y="696"/>
                  </a:moveTo>
                  <a:cubicBezTo>
                    <a:pt x="198" y="696"/>
                    <a:pt x="176" y="678"/>
                    <a:pt x="173" y="655"/>
                  </a:cubicBezTo>
                  <a:cubicBezTo>
                    <a:pt x="276" y="655"/>
                    <a:pt x="276" y="655"/>
                    <a:pt x="276" y="655"/>
                  </a:cubicBezTo>
                  <a:cubicBezTo>
                    <a:pt x="273" y="678"/>
                    <a:pt x="251" y="696"/>
                    <a:pt x="225" y="696"/>
                  </a:cubicBezTo>
                  <a:close/>
                  <a:moveTo>
                    <a:pt x="307" y="641"/>
                  </a:moveTo>
                  <a:cubicBezTo>
                    <a:pt x="142" y="641"/>
                    <a:pt x="142" y="641"/>
                    <a:pt x="142" y="641"/>
                  </a:cubicBezTo>
                  <a:cubicBezTo>
                    <a:pt x="131" y="641"/>
                    <a:pt x="122" y="632"/>
                    <a:pt x="122" y="621"/>
                  </a:cubicBezTo>
                  <a:cubicBezTo>
                    <a:pt x="122" y="552"/>
                    <a:pt x="122" y="552"/>
                    <a:pt x="122" y="552"/>
                  </a:cubicBezTo>
                  <a:cubicBezTo>
                    <a:pt x="327" y="552"/>
                    <a:pt x="327" y="552"/>
                    <a:pt x="327" y="552"/>
                  </a:cubicBezTo>
                  <a:cubicBezTo>
                    <a:pt x="327" y="621"/>
                    <a:pt x="327" y="621"/>
                    <a:pt x="327" y="621"/>
                  </a:cubicBezTo>
                  <a:cubicBezTo>
                    <a:pt x="327" y="632"/>
                    <a:pt x="318" y="641"/>
                    <a:pt x="307" y="641"/>
                  </a:cubicBezTo>
                  <a:close/>
                  <a:moveTo>
                    <a:pt x="371" y="385"/>
                  </a:moveTo>
                  <a:cubicBezTo>
                    <a:pt x="355" y="402"/>
                    <a:pt x="329" y="444"/>
                    <a:pt x="327" y="538"/>
                  </a:cubicBezTo>
                  <a:cubicBezTo>
                    <a:pt x="230" y="538"/>
                    <a:pt x="230" y="538"/>
                    <a:pt x="230" y="538"/>
                  </a:cubicBezTo>
                  <a:cubicBezTo>
                    <a:pt x="224" y="510"/>
                    <a:pt x="221" y="484"/>
                    <a:pt x="219" y="459"/>
                  </a:cubicBezTo>
                  <a:cubicBezTo>
                    <a:pt x="220" y="459"/>
                    <a:pt x="221" y="459"/>
                    <a:pt x="222" y="459"/>
                  </a:cubicBezTo>
                  <a:cubicBezTo>
                    <a:pt x="277" y="459"/>
                    <a:pt x="324" y="404"/>
                    <a:pt x="325" y="338"/>
                  </a:cubicBezTo>
                  <a:cubicBezTo>
                    <a:pt x="325" y="317"/>
                    <a:pt x="316" y="295"/>
                    <a:pt x="305" y="269"/>
                  </a:cubicBezTo>
                  <a:cubicBezTo>
                    <a:pt x="290" y="233"/>
                    <a:pt x="271" y="189"/>
                    <a:pt x="271" y="132"/>
                  </a:cubicBezTo>
                  <a:cubicBezTo>
                    <a:pt x="271" y="130"/>
                    <a:pt x="270" y="127"/>
                    <a:pt x="268" y="126"/>
                  </a:cubicBezTo>
                  <a:cubicBezTo>
                    <a:pt x="266" y="125"/>
                    <a:pt x="263" y="125"/>
                    <a:pt x="261" y="126"/>
                  </a:cubicBezTo>
                  <a:cubicBezTo>
                    <a:pt x="197" y="159"/>
                    <a:pt x="127" y="258"/>
                    <a:pt x="120" y="324"/>
                  </a:cubicBezTo>
                  <a:cubicBezTo>
                    <a:pt x="116" y="357"/>
                    <a:pt x="124" y="389"/>
                    <a:pt x="141" y="414"/>
                  </a:cubicBezTo>
                  <a:cubicBezTo>
                    <a:pt x="157" y="437"/>
                    <a:pt x="180" y="452"/>
                    <a:pt x="205" y="457"/>
                  </a:cubicBezTo>
                  <a:cubicBezTo>
                    <a:pt x="207" y="483"/>
                    <a:pt x="210" y="510"/>
                    <a:pt x="216" y="538"/>
                  </a:cubicBezTo>
                  <a:cubicBezTo>
                    <a:pt x="122" y="538"/>
                    <a:pt x="122" y="538"/>
                    <a:pt x="122" y="538"/>
                  </a:cubicBezTo>
                  <a:cubicBezTo>
                    <a:pt x="121" y="444"/>
                    <a:pt x="94" y="402"/>
                    <a:pt x="78" y="385"/>
                  </a:cubicBezTo>
                  <a:cubicBezTo>
                    <a:pt x="37" y="341"/>
                    <a:pt x="14" y="283"/>
                    <a:pt x="14" y="225"/>
                  </a:cubicBezTo>
                  <a:cubicBezTo>
                    <a:pt x="14" y="109"/>
                    <a:pt x="108" y="14"/>
                    <a:pt x="225" y="14"/>
                  </a:cubicBezTo>
                  <a:cubicBezTo>
                    <a:pt x="341" y="14"/>
                    <a:pt x="435" y="109"/>
                    <a:pt x="435" y="225"/>
                  </a:cubicBezTo>
                  <a:cubicBezTo>
                    <a:pt x="435" y="283"/>
                    <a:pt x="412" y="341"/>
                    <a:pt x="371" y="385"/>
                  </a:cubicBezTo>
                  <a:close/>
                  <a:moveTo>
                    <a:pt x="231" y="301"/>
                  </a:moveTo>
                  <a:cubicBezTo>
                    <a:pt x="232" y="297"/>
                    <a:pt x="230" y="293"/>
                    <a:pt x="226" y="292"/>
                  </a:cubicBezTo>
                  <a:cubicBezTo>
                    <a:pt x="222" y="292"/>
                    <a:pt x="218" y="294"/>
                    <a:pt x="218" y="298"/>
                  </a:cubicBezTo>
                  <a:cubicBezTo>
                    <a:pt x="210" y="341"/>
                    <a:pt x="203" y="389"/>
                    <a:pt x="205" y="443"/>
                  </a:cubicBezTo>
                  <a:cubicBezTo>
                    <a:pt x="184" y="438"/>
                    <a:pt x="166" y="425"/>
                    <a:pt x="153" y="406"/>
                  </a:cubicBezTo>
                  <a:cubicBezTo>
                    <a:pt x="137" y="384"/>
                    <a:pt x="130" y="355"/>
                    <a:pt x="134" y="326"/>
                  </a:cubicBezTo>
                  <a:cubicBezTo>
                    <a:pt x="140" y="267"/>
                    <a:pt x="201" y="180"/>
                    <a:pt x="257" y="144"/>
                  </a:cubicBezTo>
                  <a:cubicBezTo>
                    <a:pt x="260" y="198"/>
                    <a:pt x="277" y="240"/>
                    <a:pt x="292" y="274"/>
                  </a:cubicBezTo>
                  <a:cubicBezTo>
                    <a:pt x="302" y="299"/>
                    <a:pt x="311" y="320"/>
                    <a:pt x="311" y="338"/>
                  </a:cubicBezTo>
                  <a:cubicBezTo>
                    <a:pt x="310" y="396"/>
                    <a:pt x="270" y="445"/>
                    <a:pt x="222" y="445"/>
                  </a:cubicBezTo>
                  <a:cubicBezTo>
                    <a:pt x="221" y="445"/>
                    <a:pt x="220" y="445"/>
                    <a:pt x="219" y="445"/>
                  </a:cubicBezTo>
                  <a:cubicBezTo>
                    <a:pt x="217" y="391"/>
                    <a:pt x="224" y="343"/>
                    <a:pt x="231" y="30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3514585" y="3440521"/>
            <a:ext cx="747973" cy="747973"/>
            <a:chOff x="7328248" y="5789056"/>
            <a:chExt cx="747973" cy="747973"/>
          </a:xfrm>
        </p:grpSpPr>
        <p:sp useBgFill="1">
          <p:nvSpPr>
            <p:cNvPr id="49" name="Oval 17"/>
            <p:cNvSpPr>
              <a:spLocks noChangeArrowheads="1"/>
            </p:cNvSpPr>
            <p:nvPr/>
          </p:nvSpPr>
          <p:spPr bwMode="auto">
            <a:xfrm>
              <a:off x="7328248" y="5789056"/>
              <a:ext cx="747973" cy="747973"/>
            </a:xfrm>
            <a:prstGeom prst="ellipse">
              <a:avLst/>
            </a:prstGeom>
            <a:ln w="15875">
              <a:solidFill>
                <a:schemeClr val="bg2"/>
              </a:solidFill>
            </a:ln>
          </p:spPr>
          <p:txBody>
            <a:bodyPr vert="horz" wrap="square" lIns="91440" tIns="45720" rIns="91440" bIns="45720" numCol="1" anchor="t" anchorCtr="0" compatLnSpc="1">
              <a:prstTxWarp prst="textNoShape">
                <a:avLst/>
              </a:prstTxWarp>
            </a:bodyPr>
            <a:lstStyle/>
            <a:p>
              <a:endParaRPr lang="en-US"/>
            </a:p>
          </p:txBody>
        </p:sp>
        <p:sp>
          <p:nvSpPr>
            <p:cNvPr id="50" name="Freeform 26"/>
            <p:cNvSpPr>
              <a:spLocks noEditPoints="1"/>
            </p:cNvSpPr>
            <p:nvPr/>
          </p:nvSpPr>
          <p:spPr bwMode="auto">
            <a:xfrm>
              <a:off x="7465569" y="5926134"/>
              <a:ext cx="471244" cy="473815"/>
            </a:xfrm>
            <a:custGeom>
              <a:avLst/>
              <a:gdLst>
                <a:gd name="T0" fmla="*/ 504 w 670"/>
                <a:gd name="T1" fmla="*/ 3 h 673"/>
                <a:gd name="T2" fmla="*/ 455 w 670"/>
                <a:gd name="T3" fmla="*/ 42 h 673"/>
                <a:gd name="T4" fmla="*/ 455 w 670"/>
                <a:gd name="T5" fmla="*/ 52 h 673"/>
                <a:gd name="T6" fmla="*/ 434 w 670"/>
                <a:gd name="T7" fmla="*/ 114 h 673"/>
                <a:gd name="T8" fmla="*/ 70 w 670"/>
                <a:gd name="T9" fmla="*/ 239 h 673"/>
                <a:gd name="T10" fmla="*/ 3 w 670"/>
                <a:gd name="T11" fmla="*/ 301 h 673"/>
                <a:gd name="T12" fmla="*/ 319 w 670"/>
                <a:gd name="T13" fmla="*/ 649 h 673"/>
                <a:gd name="T14" fmla="*/ 366 w 670"/>
                <a:gd name="T15" fmla="*/ 673 h 673"/>
                <a:gd name="T16" fmla="*/ 559 w 670"/>
                <a:gd name="T17" fmla="*/ 249 h 673"/>
                <a:gd name="T18" fmla="*/ 562 w 670"/>
                <a:gd name="T19" fmla="*/ 242 h 673"/>
                <a:gd name="T20" fmla="*/ 619 w 670"/>
                <a:gd name="T21" fmla="*/ 216 h 673"/>
                <a:gd name="T22" fmla="*/ 629 w 670"/>
                <a:gd name="T23" fmla="*/ 216 h 673"/>
                <a:gd name="T24" fmla="*/ 670 w 670"/>
                <a:gd name="T25" fmla="*/ 172 h 673"/>
                <a:gd name="T26" fmla="*/ 430 w 670"/>
                <a:gd name="T27" fmla="*/ 585 h 673"/>
                <a:gd name="T28" fmla="*/ 329 w 670"/>
                <a:gd name="T29" fmla="*/ 639 h 673"/>
                <a:gd name="T30" fmla="*/ 17 w 670"/>
                <a:gd name="T31" fmla="*/ 304 h 673"/>
                <a:gd name="T32" fmla="*/ 121 w 670"/>
                <a:gd name="T33" fmla="*/ 274 h 673"/>
                <a:gd name="T34" fmla="*/ 169 w 670"/>
                <a:gd name="T35" fmla="*/ 256 h 673"/>
                <a:gd name="T36" fmla="*/ 265 w 670"/>
                <a:gd name="T37" fmla="*/ 256 h 673"/>
                <a:gd name="T38" fmla="*/ 361 w 670"/>
                <a:gd name="T39" fmla="*/ 256 h 673"/>
                <a:gd name="T40" fmla="*/ 410 w 670"/>
                <a:gd name="T41" fmla="*/ 274 h 673"/>
                <a:gd name="T42" fmla="*/ 505 w 670"/>
                <a:gd name="T43" fmla="*/ 275 h 673"/>
                <a:gd name="T44" fmla="*/ 539 w 670"/>
                <a:gd name="T45" fmla="*/ 266 h 673"/>
                <a:gd name="T46" fmla="*/ 593 w 670"/>
                <a:gd name="T47" fmla="*/ 190 h 673"/>
                <a:gd name="T48" fmla="*/ 549 w 670"/>
                <a:gd name="T49" fmla="*/ 236 h 673"/>
                <a:gd name="T50" fmla="*/ 506 w 670"/>
                <a:gd name="T51" fmla="*/ 261 h 673"/>
                <a:gd name="T52" fmla="*/ 463 w 670"/>
                <a:gd name="T53" fmla="*/ 241 h 673"/>
                <a:gd name="T54" fmla="*/ 452 w 670"/>
                <a:gd name="T55" fmla="*/ 241 h 673"/>
                <a:gd name="T56" fmla="*/ 410 w 670"/>
                <a:gd name="T57" fmla="*/ 260 h 673"/>
                <a:gd name="T58" fmla="*/ 362 w 670"/>
                <a:gd name="T59" fmla="*/ 238 h 673"/>
                <a:gd name="T60" fmla="*/ 356 w 670"/>
                <a:gd name="T61" fmla="*/ 241 h 673"/>
                <a:gd name="T62" fmla="*/ 271 w 670"/>
                <a:gd name="T63" fmla="*/ 241 h 673"/>
                <a:gd name="T64" fmla="*/ 217 w 670"/>
                <a:gd name="T65" fmla="*/ 261 h 673"/>
                <a:gd name="T66" fmla="*/ 175 w 670"/>
                <a:gd name="T67" fmla="*/ 241 h 673"/>
                <a:gd name="T68" fmla="*/ 164 w 670"/>
                <a:gd name="T69" fmla="*/ 241 h 673"/>
                <a:gd name="T70" fmla="*/ 121 w 670"/>
                <a:gd name="T71" fmla="*/ 260 h 673"/>
                <a:gd name="T72" fmla="*/ 90 w 670"/>
                <a:gd name="T73" fmla="*/ 246 h 673"/>
                <a:gd name="T74" fmla="*/ 442 w 670"/>
                <a:gd name="T75" fmla="*/ 125 h 673"/>
                <a:gd name="T76" fmla="*/ 551 w 670"/>
                <a:gd name="T77" fmla="*/ 148 h 673"/>
                <a:gd name="T78" fmla="*/ 624 w 670"/>
                <a:gd name="T79" fmla="*/ 201 h 673"/>
                <a:gd name="T80" fmla="*/ 490 w 670"/>
                <a:gd name="T81" fmla="*/ 67 h 673"/>
                <a:gd name="T82" fmla="*/ 470 w 670"/>
                <a:gd name="T83" fmla="*/ 47 h 673"/>
                <a:gd name="T84" fmla="*/ 653 w 670"/>
                <a:gd name="T85" fmla="*/ 172 h 673"/>
                <a:gd name="T86" fmla="*/ 247 w 670"/>
                <a:gd name="T87" fmla="*/ 307 h 673"/>
                <a:gd name="T88" fmla="*/ 217 w 670"/>
                <a:gd name="T89" fmla="*/ 380 h 673"/>
                <a:gd name="T90" fmla="*/ 277 w 670"/>
                <a:gd name="T91" fmla="*/ 380 h 673"/>
                <a:gd name="T92" fmla="*/ 247 w 670"/>
                <a:gd name="T93" fmla="*/ 307 h 673"/>
                <a:gd name="T94" fmla="*/ 247 w 670"/>
                <a:gd name="T95" fmla="*/ 379 h 673"/>
                <a:gd name="T96" fmla="*/ 227 w 670"/>
                <a:gd name="T97" fmla="*/ 330 h 673"/>
                <a:gd name="T98" fmla="*/ 267 w 670"/>
                <a:gd name="T99" fmla="*/ 330 h 673"/>
                <a:gd name="T100" fmla="*/ 377 w 670"/>
                <a:gd name="T101" fmla="*/ 345 h 673"/>
                <a:gd name="T102" fmla="*/ 334 w 670"/>
                <a:gd name="T103" fmla="*/ 448 h 673"/>
                <a:gd name="T104" fmla="*/ 419 w 670"/>
                <a:gd name="T105" fmla="*/ 448 h 673"/>
                <a:gd name="T106" fmla="*/ 377 w 670"/>
                <a:gd name="T107" fmla="*/ 345 h 673"/>
                <a:gd name="T108" fmla="*/ 377 w 670"/>
                <a:gd name="T109" fmla="*/ 451 h 673"/>
                <a:gd name="T110" fmla="*/ 344 w 670"/>
                <a:gd name="T111" fmla="*/ 372 h 673"/>
                <a:gd name="T112" fmla="*/ 409 w 670"/>
                <a:gd name="T113" fmla="*/ 37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0" h="673">
                  <a:moveTo>
                    <a:pt x="668" y="167"/>
                  </a:moveTo>
                  <a:cubicBezTo>
                    <a:pt x="504" y="3"/>
                    <a:pt x="504" y="3"/>
                    <a:pt x="504" y="3"/>
                  </a:cubicBezTo>
                  <a:cubicBezTo>
                    <a:pt x="501" y="0"/>
                    <a:pt x="497" y="0"/>
                    <a:pt x="494" y="3"/>
                  </a:cubicBezTo>
                  <a:cubicBezTo>
                    <a:pt x="455" y="42"/>
                    <a:pt x="455" y="42"/>
                    <a:pt x="455" y="42"/>
                  </a:cubicBezTo>
                  <a:cubicBezTo>
                    <a:pt x="453" y="43"/>
                    <a:pt x="453" y="45"/>
                    <a:pt x="453" y="47"/>
                  </a:cubicBezTo>
                  <a:cubicBezTo>
                    <a:pt x="453" y="49"/>
                    <a:pt x="453" y="50"/>
                    <a:pt x="455" y="52"/>
                  </a:cubicBezTo>
                  <a:cubicBezTo>
                    <a:pt x="475" y="72"/>
                    <a:pt x="475" y="72"/>
                    <a:pt x="475" y="72"/>
                  </a:cubicBezTo>
                  <a:cubicBezTo>
                    <a:pt x="434" y="114"/>
                    <a:pt x="434" y="114"/>
                    <a:pt x="434" y="114"/>
                  </a:cubicBezTo>
                  <a:cubicBezTo>
                    <a:pt x="85" y="233"/>
                    <a:pt x="85" y="233"/>
                    <a:pt x="85" y="233"/>
                  </a:cubicBezTo>
                  <a:cubicBezTo>
                    <a:pt x="80" y="235"/>
                    <a:pt x="75" y="237"/>
                    <a:pt x="70" y="239"/>
                  </a:cubicBezTo>
                  <a:cubicBezTo>
                    <a:pt x="70" y="239"/>
                    <a:pt x="70" y="239"/>
                    <a:pt x="70" y="239"/>
                  </a:cubicBezTo>
                  <a:cubicBezTo>
                    <a:pt x="31" y="257"/>
                    <a:pt x="8" y="278"/>
                    <a:pt x="3" y="301"/>
                  </a:cubicBezTo>
                  <a:cubicBezTo>
                    <a:pt x="0" y="319"/>
                    <a:pt x="7" y="338"/>
                    <a:pt x="26" y="357"/>
                  </a:cubicBezTo>
                  <a:cubicBezTo>
                    <a:pt x="319" y="649"/>
                    <a:pt x="319" y="649"/>
                    <a:pt x="319" y="649"/>
                  </a:cubicBezTo>
                  <a:cubicBezTo>
                    <a:pt x="334" y="665"/>
                    <a:pt x="350" y="673"/>
                    <a:pt x="366" y="673"/>
                  </a:cubicBezTo>
                  <a:cubicBezTo>
                    <a:pt x="366" y="673"/>
                    <a:pt x="366" y="673"/>
                    <a:pt x="366" y="673"/>
                  </a:cubicBezTo>
                  <a:cubicBezTo>
                    <a:pt x="395" y="673"/>
                    <a:pt x="421" y="645"/>
                    <a:pt x="443" y="590"/>
                  </a:cubicBezTo>
                  <a:cubicBezTo>
                    <a:pt x="559" y="249"/>
                    <a:pt x="559" y="249"/>
                    <a:pt x="559" y="249"/>
                  </a:cubicBezTo>
                  <a:cubicBezTo>
                    <a:pt x="560" y="248"/>
                    <a:pt x="560" y="247"/>
                    <a:pt x="561" y="246"/>
                  </a:cubicBezTo>
                  <a:cubicBezTo>
                    <a:pt x="562" y="242"/>
                    <a:pt x="562" y="242"/>
                    <a:pt x="562" y="242"/>
                  </a:cubicBezTo>
                  <a:cubicBezTo>
                    <a:pt x="603" y="200"/>
                    <a:pt x="603" y="200"/>
                    <a:pt x="603" y="200"/>
                  </a:cubicBezTo>
                  <a:cubicBezTo>
                    <a:pt x="619" y="216"/>
                    <a:pt x="619" y="216"/>
                    <a:pt x="619" y="216"/>
                  </a:cubicBezTo>
                  <a:cubicBezTo>
                    <a:pt x="620" y="217"/>
                    <a:pt x="622" y="218"/>
                    <a:pt x="624" y="218"/>
                  </a:cubicBezTo>
                  <a:cubicBezTo>
                    <a:pt x="626" y="218"/>
                    <a:pt x="627" y="217"/>
                    <a:pt x="629" y="216"/>
                  </a:cubicBezTo>
                  <a:cubicBezTo>
                    <a:pt x="668" y="177"/>
                    <a:pt x="668" y="177"/>
                    <a:pt x="668" y="177"/>
                  </a:cubicBezTo>
                  <a:cubicBezTo>
                    <a:pt x="669" y="175"/>
                    <a:pt x="670" y="174"/>
                    <a:pt x="670" y="172"/>
                  </a:cubicBezTo>
                  <a:cubicBezTo>
                    <a:pt x="670" y="170"/>
                    <a:pt x="669" y="168"/>
                    <a:pt x="668" y="167"/>
                  </a:cubicBezTo>
                  <a:close/>
                  <a:moveTo>
                    <a:pt x="430" y="585"/>
                  </a:moveTo>
                  <a:cubicBezTo>
                    <a:pt x="416" y="619"/>
                    <a:pt x="394" y="659"/>
                    <a:pt x="366" y="659"/>
                  </a:cubicBezTo>
                  <a:cubicBezTo>
                    <a:pt x="354" y="659"/>
                    <a:pt x="342" y="652"/>
                    <a:pt x="329" y="639"/>
                  </a:cubicBezTo>
                  <a:cubicBezTo>
                    <a:pt x="36" y="347"/>
                    <a:pt x="36" y="347"/>
                    <a:pt x="36" y="347"/>
                  </a:cubicBezTo>
                  <a:cubicBezTo>
                    <a:pt x="21" y="331"/>
                    <a:pt x="14" y="317"/>
                    <a:pt x="17" y="304"/>
                  </a:cubicBezTo>
                  <a:cubicBezTo>
                    <a:pt x="21" y="286"/>
                    <a:pt x="39" y="269"/>
                    <a:pt x="72" y="254"/>
                  </a:cubicBezTo>
                  <a:cubicBezTo>
                    <a:pt x="84" y="267"/>
                    <a:pt x="102" y="274"/>
                    <a:pt x="121" y="274"/>
                  </a:cubicBezTo>
                  <a:cubicBezTo>
                    <a:pt x="121" y="274"/>
                    <a:pt x="121" y="274"/>
                    <a:pt x="121" y="274"/>
                  </a:cubicBezTo>
                  <a:cubicBezTo>
                    <a:pt x="140" y="274"/>
                    <a:pt x="157" y="268"/>
                    <a:pt x="169" y="256"/>
                  </a:cubicBezTo>
                  <a:cubicBezTo>
                    <a:pt x="182" y="268"/>
                    <a:pt x="199" y="275"/>
                    <a:pt x="218" y="275"/>
                  </a:cubicBezTo>
                  <a:cubicBezTo>
                    <a:pt x="236" y="274"/>
                    <a:pt x="253" y="268"/>
                    <a:pt x="265" y="256"/>
                  </a:cubicBezTo>
                  <a:cubicBezTo>
                    <a:pt x="278" y="268"/>
                    <a:pt x="295" y="274"/>
                    <a:pt x="313" y="274"/>
                  </a:cubicBezTo>
                  <a:cubicBezTo>
                    <a:pt x="332" y="274"/>
                    <a:pt x="349" y="268"/>
                    <a:pt x="361" y="256"/>
                  </a:cubicBezTo>
                  <a:cubicBezTo>
                    <a:pt x="374" y="268"/>
                    <a:pt x="391" y="274"/>
                    <a:pt x="410" y="274"/>
                  </a:cubicBezTo>
                  <a:cubicBezTo>
                    <a:pt x="410" y="274"/>
                    <a:pt x="410" y="274"/>
                    <a:pt x="410" y="274"/>
                  </a:cubicBezTo>
                  <a:cubicBezTo>
                    <a:pt x="428" y="274"/>
                    <a:pt x="445" y="268"/>
                    <a:pt x="458" y="256"/>
                  </a:cubicBezTo>
                  <a:cubicBezTo>
                    <a:pt x="470" y="268"/>
                    <a:pt x="487" y="275"/>
                    <a:pt x="505" y="275"/>
                  </a:cubicBezTo>
                  <a:cubicBezTo>
                    <a:pt x="505" y="275"/>
                    <a:pt x="505" y="275"/>
                    <a:pt x="506" y="275"/>
                  </a:cubicBezTo>
                  <a:cubicBezTo>
                    <a:pt x="518" y="274"/>
                    <a:pt x="529" y="271"/>
                    <a:pt x="539" y="266"/>
                  </a:cubicBezTo>
                  <a:lnTo>
                    <a:pt x="430" y="585"/>
                  </a:lnTo>
                  <a:close/>
                  <a:moveTo>
                    <a:pt x="593" y="190"/>
                  </a:moveTo>
                  <a:cubicBezTo>
                    <a:pt x="551" y="233"/>
                    <a:pt x="551" y="233"/>
                    <a:pt x="551" y="233"/>
                  </a:cubicBezTo>
                  <a:cubicBezTo>
                    <a:pt x="550" y="234"/>
                    <a:pt x="550" y="235"/>
                    <a:pt x="549" y="236"/>
                  </a:cubicBezTo>
                  <a:cubicBezTo>
                    <a:pt x="547" y="242"/>
                    <a:pt x="547" y="242"/>
                    <a:pt x="547" y="242"/>
                  </a:cubicBezTo>
                  <a:cubicBezTo>
                    <a:pt x="537" y="254"/>
                    <a:pt x="522" y="260"/>
                    <a:pt x="506" y="261"/>
                  </a:cubicBezTo>
                  <a:cubicBezTo>
                    <a:pt x="505" y="261"/>
                    <a:pt x="505" y="261"/>
                    <a:pt x="505" y="261"/>
                  </a:cubicBezTo>
                  <a:cubicBezTo>
                    <a:pt x="488" y="261"/>
                    <a:pt x="473" y="254"/>
                    <a:pt x="463" y="241"/>
                  </a:cubicBezTo>
                  <a:cubicBezTo>
                    <a:pt x="462" y="239"/>
                    <a:pt x="460" y="238"/>
                    <a:pt x="458" y="238"/>
                  </a:cubicBezTo>
                  <a:cubicBezTo>
                    <a:pt x="455" y="238"/>
                    <a:pt x="453" y="239"/>
                    <a:pt x="452" y="241"/>
                  </a:cubicBezTo>
                  <a:cubicBezTo>
                    <a:pt x="442" y="253"/>
                    <a:pt x="426" y="260"/>
                    <a:pt x="410" y="260"/>
                  </a:cubicBezTo>
                  <a:cubicBezTo>
                    <a:pt x="410" y="260"/>
                    <a:pt x="410" y="260"/>
                    <a:pt x="410" y="260"/>
                  </a:cubicBezTo>
                  <a:cubicBezTo>
                    <a:pt x="393" y="260"/>
                    <a:pt x="377" y="253"/>
                    <a:pt x="367" y="241"/>
                  </a:cubicBezTo>
                  <a:cubicBezTo>
                    <a:pt x="366" y="239"/>
                    <a:pt x="364" y="238"/>
                    <a:pt x="362" y="238"/>
                  </a:cubicBezTo>
                  <a:cubicBezTo>
                    <a:pt x="362" y="238"/>
                    <a:pt x="362" y="238"/>
                    <a:pt x="362" y="238"/>
                  </a:cubicBezTo>
                  <a:cubicBezTo>
                    <a:pt x="359" y="238"/>
                    <a:pt x="357" y="239"/>
                    <a:pt x="356" y="241"/>
                  </a:cubicBezTo>
                  <a:cubicBezTo>
                    <a:pt x="346" y="253"/>
                    <a:pt x="330" y="260"/>
                    <a:pt x="313" y="260"/>
                  </a:cubicBezTo>
                  <a:cubicBezTo>
                    <a:pt x="297" y="260"/>
                    <a:pt x="281" y="253"/>
                    <a:pt x="271" y="241"/>
                  </a:cubicBezTo>
                  <a:cubicBezTo>
                    <a:pt x="268" y="238"/>
                    <a:pt x="263" y="238"/>
                    <a:pt x="260" y="241"/>
                  </a:cubicBezTo>
                  <a:cubicBezTo>
                    <a:pt x="250" y="253"/>
                    <a:pt x="235" y="260"/>
                    <a:pt x="217" y="261"/>
                  </a:cubicBezTo>
                  <a:cubicBezTo>
                    <a:pt x="217" y="261"/>
                    <a:pt x="217" y="261"/>
                    <a:pt x="217" y="261"/>
                  </a:cubicBezTo>
                  <a:cubicBezTo>
                    <a:pt x="200" y="261"/>
                    <a:pt x="185" y="254"/>
                    <a:pt x="175" y="241"/>
                  </a:cubicBezTo>
                  <a:cubicBezTo>
                    <a:pt x="174" y="239"/>
                    <a:pt x="172" y="238"/>
                    <a:pt x="169" y="238"/>
                  </a:cubicBezTo>
                  <a:cubicBezTo>
                    <a:pt x="167" y="238"/>
                    <a:pt x="165" y="239"/>
                    <a:pt x="164" y="241"/>
                  </a:cubicBezTo>
                  <a:cubicBezTo>
                    <a:pt x="154" y="253"/>
                    <a:pt x="138" y="260"/>
                    <a:pt x="121" y="260"/>
                  </a:cubicBezTo>
                  <a:cubicBezTo>
                    <a:pt x="121" y="260"/>
                    <a:pt x="121" y="260"/>
                    <a:pt x="121" y="260"/>
                  </a:cubicBezTo>
                  <a:cubicBezTo>
                    <a:pt x="108" y="260"/>
                    <a:pt x="95" y="256"/>
                    <a:pt x="86" y="248"/>
                  </a:cubicBezTo>
                  <a:cubicBezTo>
                    <a:pt x="87" y="247"/>
                    <a:pt x="88" y="247"/>
                    <a:pt x="90" y="246"/>
                  </a:cubicBezTo>
                  <a:cubicBezTo>
                    <a:pt x="440" y="126"/>
                    <a:pt x="440" y="126"/>
                    <a:pt x="440" y="126"/>
                  </a:cubicBezTo>
                  <a:cubicBezTo>
                    <a:pt x="441" y="126"/>
                    <a:pt x="442" y="125"/>
                    <a:pt x="442" y="125"/>
                  </a:cubicBezTo>
                  <a:cubicBezTo>
                    <a:pt x="485" y="82"/>
                    <a:pt x="485" y="82"/>
                    <a:pt x="485" y="82"/>
                  </a:cubicBezTo>
                  <a:cubicBezTo>
                    <a:pt x="551" y="148"/>
                    <a:pt x="551" y="148"/>
                    <a:pt x="551" y="148"/>
                  </a:cubicBezTo>
                  <a:lnTo>
                    <a:pt x="593" y="190"/>
                  </a:lnTo>
                  <a:close/>
                  <a:moveTo>
                    <a:pt x="624" y="201"/>
                  </a:moveTo>
                  <a:cubicBezTo>
                    <a:pt x="599" y="176"/>
                    <a:pt x="599" y="176"/>
                    <a:pt x="599" y="176"/>
                  </a:cubicBezTo>
                  <a:cubicBezTo>
                    <a:pt x="490" y="67"/>
                    <a:pt x="490" y="67"/>
                    <a:pt x="490" y="67"/>
                  </a:cubicBezTo>
                  <a:cubicBezTo>
                    <a:pt x="490" y="67"/>
                    <a:pt x="490" y="67"/>
                    <a:pt x="490" y="67"/>
                  </a:cubicBezTo>
                  <a:cubicBezTo>
                    <a:pt x="470" y="47"/>
                    <a:pt x="470" y="47"/>
                    <a:pt x="470" y="47"/>
                  </a:cubicBezTo>
                  <a:cubicBezTo>
                    <a:pt x="499" y="17"/>
                    <a:pt x="499" y="17"/>
                    <a:pt x="499" y="17"/>
                  </a:cubicBezTo>
                  <a:cubicBezTo>
                    <a:pt x="653" y="172"/>
                    <a:pt x="653" y="172"/>
                    <a:pt x="653" y="172"/>
                  </a:cubicBezTo>
                  <a:lnTo>
                    <a:pt x="624" y="201"/>
                  </a:lnTo>
                  <a:close/>
                  <a:moveTo>
                    <a:pt x="247" y="307"/>
                  </a:moveTo>
                  <a:cubicBezTo>
                    <a:pt x="236" y="307"/>
                    <a:pt x="225" y="312"/>
                    <a:pt x="217" y="320"/>
                  </a:cubicBezTo>
                  <a:cubicBezTo>
                    <a:pt x="200" y="337"/>
                    <a:pt x="200" y="364"/>
                    <a:pt x="217" y="380"/>
                  </a:cubicBezTo>
                  <a:cubicBezTo>
                    <a:pt x="225" y="388"/>
                    <a:pt x="236" y="393"/>
                    <a:pt x="247" y="393"/>
                  </a:cubicBezTo>
                  <a:cubicBezTo>
                    <a:pt x="258" y="393"/>
                    <a:pt x="269" y="388"/>
                    <a:pt x="277" y="380"/>
                  </a:cubicBezTo>
                  <a:cubicBezTo>
                    <a:pt x="294" y="364"/>
                    <a:pt x="294" y="337"/>
                    <a:pt x="277" y="320"/>
                  </a:cubicBezTo>
                  <a:cubicBezTo>
                    <a:pt x="269" y="312"/>
                    <a:pt x="258" y="307"/>
                    <a:pt x="247" y="307"/>
                  </a:cubicBezTo>
                  <a:close/>
                  <a:moveTo>
                    <a:pt x="267" y="370"/>
                  </a:moveTo>
                  <a:cubicBezTo>
                    <a:pt x="262" y="376"/>
                    <a:pt x="255" y="379"/>
                    <a:pt x="247" y="379"/>
                  </a:cubicBezTo>
                  <a:cubicBezTo>
                    <a:pt x="239" y="379"/>
                    <a:pt x="232" y="376"/>
                    <a:pt x="227" y="370"/>
                  </a:cubicBezTo>
                  <a:cubicBezTo>
                    <a:pt x="216" y="359"/>
                    <a:pt x="216" y="341"/>
                    <a:pt x="227" y="330"/>
                  </a:cubicBezTo>
                  <a:cubicBezTo>
                    <a:pt x="232" y="324"/>
                    <a:pt x="239" y="321"/>
                    <a:pt x="247" y="321"/>
                  </a:cubicBezTo>
                  <a:cubicBezTo>
                    <a:pt x="255" y="321"/>
                    <a:pt x="262" y="324"/>
                    <a:pt x="267" y="330"/>
                  </a:cubicBezTo>
                  <a:cubicBezTo>
                    <a:pt x="279" y="341"/>
                    <a:pt x="279" y="359"/>
                    <a:pt x="267" y="370"/>
                  </a:cubicBezTo>
                  <a:close/>
                  <a:moveTo>
                    <a:pt x="377" y="345"/>
                  </a:moveTo>
                  <a:cubicBezTo>
                    <a:pt x="361" y="345"/>
                    <a:pt x="346" y="351"/>
                    <a:pt x="334" y="363"/>
                  </a:cubicBezTo>
                  <a:cubicBezTo>
                    <a:pt x="311" y="386"/>
                    <a:pt x="311" y="424"/>
                    <a:pt x="334" y="448"/>
                  </a:cubicBezTo>
                  <a:cubicBezTo>
                    <a:pt x="346" y="459"/>
                    <a:pt x="361" y="465"/>
                    <a:pt x="377" y="465"/>
                  </a:cubicBezTo>
                  <a:cubicBezTo>
                    <a:pt x="393" y="465"/>
                    <a:pt x="408" y="459"/>
                    <a:pt x="419" y="448"/>
                  </a:cubicBezTo>
                  <a:cubicBezTo>
                    <a:pt x="443" y="424"/>
                    <a:pt x="443" y="386"/>
                    <a:pt x="419" y="363"/>
                  </a:cubicBezTo>
                  <a:cubicBezTo>
                    <a:pt x="408" y="351"/>
                    <a:pt x="393" y="345"/>
                    <a:pt x="377" y="345"/>
                  </a:cubicBezTo>
                  <a:close/>
                  <a:moveTo>
                    <a:pt x="409" y="438"/>
                  </a:moveTo>
                  <a:cubicBezTo>
                    <a:pt x="401" y="446"/>
                    <a:pt x="389" y="451"/>
                    <a:pt x="377" y="451"/>
                  </a:cubicBezTo>
                  <a:cubicBezTo>
                    <a:pt x="364" y="451"/>
                    <a:pt x="353" y="446"/>
                    <a:pt x="344" y="438"/>
                  </a:cubicBezTo>
                  <a:cubicBezTo>
                    <a:pt x="326" y="420"/>
                    <a:pt x="326" y="390"/>
                    <a:pt x="344" y="372"/>
                  </a:cubicBezTo>
                  <a:cubicBezTo>
                    <a:pt x="353" y="364"/>
                    <a:pt x="364" y="359"/>
                    <a:pt x="377" y="359"/>
                  </a:cubicBezTo>
                  <a:cubicBezTo>
                    <a:pt x="389" y="359"/>
                    <a:pt x="401" y="364"/>
                    <a:pt x="409" y="372"/>
                  </a:cubicBezTo>
                  <a:cubicBezTo>
                    <a:pt x="427" y="390"/>
                    <a:pt x="427" y="420"/>
                    <a:pt x="409" y="43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5" name="Rectangle 54"/>
          <p:cNvSpPr/>
          <p:nvPr/>
        </p:nvSpPr>
        <p:spPr>
          <a:xfrm>
            <a:off x="6716353" y="1739739"/>
            <a:ext cx="676441" cy="814192"/>
          </a:xfrm>
          <a:custGeom>
            <a:avLst/>
            <a:gdLst>
              <a:gd name="connsiteX0" fmla="*/ 0 w 1960644"/>
              <a:gd name="connsiteY0" fmla="*/ 0 h 2016224"/>
              <a:gd name="connsiteX1" fmla="*/ 1960644 w 1960644"/>
              <a:gd name="connsiteY1" fmla="*/ 0 h 2016224"/>
              <a:gd name="connsiteX2" fmla="*/ 1960644 w 1960644"/>
              <a:gd name="connsiteY2" fmla="*/ 2016224 h 2016224"/>
              <a:gd name="connsiteX3" fmla="*/ 0 w 1960644"/>
              <a:gd name="connsiteY3" fmla="*/ 2016224 h 2016224"/>
              <a:gd name="connsiteX4" fmla="*/ 0 w 1960644"/>
              <a:gd name="connsiteY4" fmla="*/ 0 h 2016224"/>
              <a:gd name="connsiteX0" fmla="*/ 0 w 1963929"/>
              <a:gd name="connsiteY0" fmla="*/ 0 h 2016224"/>
              <a:gd name="connsiteX1" fmla="*/ 1960644 w 1963929"/>
              <a:gd name="connsiteY1" fmla="*/ 0 h 2016224"/>
              <a:gd name="connsiteX2" fmla="*/ 1963929 w 1963929"/>
              <a:gd name="connsiteY2" fmla="*/ 1741156 h 2016224"/>
              <a:gd name="connsiteX3" fmla="*/ 1960644 w 1963929"/>
              <a:gd name="connsiteY3" fmla="*/ 2016224 h 2016224"/>
              <a:gd name="connsiteX4" fmla="*/ 0 w 1963929"/>
              <a:gd name="connsiteY4" fmla="*/ 2016224 h 2016224"/>
              <a:gd name="connsiteX5" fmla="*/ 0 w 1963929"/>
              <a:gd name="connsiteY5" fmla="*/ 0 h 2016224"/>
              <a:gd name="connsiteX0" fmla="*/ 1960644 w 2052084"/>
              <a:gd name="connsiteY0" fmla="*/ 2016224 h 2107664"/>
              <a:gd name="connsiteX1" fmla="*/ 0 w 2052084"/>
              <a:gd name="connsiteY1" fmla="*/ 2016224 h 2107664"/>
              <a:gd name="connsiteX2" fmla="*/ 0 w 2052084"/>
              <a:gd name="connsiteY2" fmla="*/ 0 h 2107664"/>
              <a:gd name="connsiteX3" fmla="*/ 1960644 w 2052084"/>
              <a:gd name="connsiteY3" fmla="*/ 0 h 2107664"/>
              <a:gd name="connsiteX4" fmla="*/ 1963929 w 2052084"/>
              <a:gd name="connsiteY4" fmla="*/ 1741156 h 2107664"/>
              <a:gd name="connsiteX5" fmla="*/ 2052084 w 2052084"/>
              <a:gd name="connsiteY5" fmla="*/ 2107664 h 2107664"/>
              <a:gd name="connsiteX0" fmla="*/ 1960644 w 1963929"/>
              <a:gd name="connsiteY0" fmla="*/ 2016224 h 2016224"/>
              <a:gd name="connsiteX1" fmla="*/ 0 w 1963929"/>
              <a:gd name="connsiteY1" fmla="*/ 2016224 h 2016224"/>
              <a:gd name="connsiteX2" fmla="*/ 0 w 1963929"/>
              <a:gd name="connsiteY2" fmla="*/ 0 h 2016224"/>
              <a:gd name="connsiteX3" fmla="*/ 1960644 w 1963929"/>
              <a:gd name="connsiteY3" fmla="*/ 0 h 2016224"/>
              <a:gd name="connsiteX4" fmla="*/ 1963929 w 1963929"/>
              <a:gd name="connsiteY4" fmla="*/ 1741156 h 2016224"/>
              <a:gd name="connsiteX0" fmla="*/ 1960644 w 1960644"/>
              <a:gd name="connsiteY0" fmla="*/ 2016224 h 2016224"/>
              <a:gd name="connsiteX1" fmla="*/ 0 w 1960644"/>
              <a:gd name="connsiteY1" fmla="*/ 2016224 h 2016224"/>
              <a:gd name="connsiteX2" fmla="*/ 0 w 1960644"/>
              <a:gd name="connsiteY2" fmla="*/ 0 h 2016224"/>
              <a:gd name="connsiteX3" fmla="*/ 1960644 w 1960644"/>
              <a:gd name="connsiteY3" fmla="*/ 0 h 2016224"/>
              <a:gd name="connsiteX0" fmla="*/ 0 w 1960644"/>
              <a:gd name="connsiteY0" fmla="*/ 2016224 h 2016224"/>
              <a:gd name="connsiteX1" fmla="*/ 0 w 1960644"/>
              <a:gd name="connsiteY1" fmla="*/ 0 h 2016224"/>
              <a:gd name="connsiteX2" fmla="*/ 1960644 w 1960644"/>
              <a:gd name="connsiteY2" fmla="*/ 0 h 2016224"/>
            </a:gdLst>
            <a:ahLst/>
            <a:cxnLst>
              <a:cxn ang="0">
                <a:pos x="connsiteX0" y="connsiteY0"/>
              </a:cxn>
              <a:cxn ang="0">
                <a:pos x="connsiteX1" y="connsiteY1"/>
              </a:cxn>
              <a:cxn ang="0">
                <a:pos x="connsiteX2" y="connsiteY2"/>
              </a:cxn>
            </a:cxnLst>
            <a:rect l="l" t="t" r="r" b="b"/>
            <a:pathLst>
              <a:path w="1960644" h="2016224">
                <a:moveTo>
                  <a:pt x="0" y="2016224"/>
                </a:moveTo>
                <a:lnTo>
                  <a:pt x="0" y="0"/>
                </a:lnTo>
                <a:lnTo>
                  <a:pt x="1960644" y="0"/>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7" name="Straight Connector 56"/>
          <p:cNvCxnSpPr/>
          <p:nvPr/>
        </p:nvCxnSpPr>
        <p:spPr>
          <a:xfrm>
            <a:off x="7574100" y="3818306"/>
            <a:ext cx="24236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4279512" y="3818306"/>
            <a:ext cx="242369"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0" name="Title 59"/>
          <p:cNvSpPr>
            <a:spLocks noGrp="1"/>
          </p:cNvSpPr>
          <p:nvPr>
            <p:ph type="title"/>
          </p:nvPr>
        </p:nvSpPr>
        <p:spPr/>
        <p:txBody>
          <a:bodyPr/>
          <a:lstStyle/>
          <a:p>
            <a:r>
              <a:rPr lang="en-US" dirty="0"/>
              <a:t>X xx </a:t>
            </a:r>
            <a:r>
              <a:rPr lang="en-US" dirty="0" err="1"/>
              <a:t>xx</a:t>
            </a:r>
            <a:r>
              <a:rPr lang="en-US" dirty="0"/>
              <a:t> </a:t>
            </a:r>
            <a:r>
              <a:rPr lang="en-US" dirty="0" err="1"/>
              <a:t>xxxx</a:t>
            </a:r>
            <a:r>
              <a:rPr lang="en-US" dirty="0"/>
              <a:t> x </a:t>
            </a:r>
            <a:r>
              <a:rPr lang="en-US" dirty="0" err="1"/>
              <a:t>xxxxxx</a:t>
            </a:r>
            <a:r>
              <a:rPr lang="en-US" dirty="0"/>
              <a:t>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17597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42" presetClass="path" presetSubtype="0" decel="75000" fill="hold" grpId="1" nodeType="withEffect">
                                  <p:stCondLst>
                                    <p:cond delay="0"/>
                                  </p:stCondLst>
                                  <p:childTnLst>
                                    <p:animMotion origin="layout" path="M 2.29167E-6 -3.7037E-7 L 0.08138 0.06921 " pathEditMode="relative" rAng="0" ptsTypes="AA">
                                      <p:cBhvr>
                                        <p:cTn id="9" dur="1000" spd="-100000" fill="hold"/>
                                        <p:tgtEl>
                                          <p:spTgt spid="3"/>
                                        </p:tgtEl>
                                        <p:attrNameLst>
                                          <p:attrName>ppt_x</p:attrName>
                                          <p:attrName>ppt_y</p:attrName>
                                        </p:attrNameLst>
                                      </p:cBhvr>
                                      <p:rCtr x="4062" y="3449"/>
                                    </p:animMotion>
                                  </p:childTnLst>
                                </p:cTn>
                              </p:par>
                              <p:par>
                                <p:cTn id="10" presetID="22" presetClass="entr" presetSubtype="8" fill="hold" nodeType="withEffect">
                                  <p:stCondLst>
                                    <p:cond delay="800"/>
                                  </p:stCondLst>
                                  <p:childTnLst>
                                    <p:set>
                                      <p:cBhvr>
                                        <p:cTn id="11" dur="1" fill="hold">
                                          <p:stCondLst>
                                            <p:cond delay="0"/>
                                          </p:stCondLst>
                                        </p:cTn>
                                        <p:tgtEl>
                                          <p:spTgt spid="57"/>
                                        </p:tgtEl>
                                        <p:attrNameLst>
                                          <p:attrName>style.visibility</p:attrName>
                                        </p:attrNameLst>
                                      </p:cBhvr>
                                      <p:to>
                                        <p:strVal val="visible"/>
                                      </p:to>
                                    </p:set>
                                    <p:animEffect transition="in" filter="wipe(left)">
                                      <p:cBhvr>
                                        <p:cTn id="12" dur="100"/>
                                        <p:tgtEl>
                                          <p:spTgt spid="57"/>
                                        </p:tgtEl>
                                      </p:cBhvr>
                                    </p:animEffect>
                                  </p:childTnLst>
                                </p:cTn>
                              </p:par>
                              <p:par>
                                <p:cTn id="13" presetID="10" presetClass="entr" presetSubtype="0" fill="hold" nodeType="withEffect">
                                  <p:stCondLst>
                                    <p:cond delay="90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300"/>
                                        <p:tgtEl>
                                          <p:spTgt spid="53"/>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300"/>
                                        <p:tgtEl>
                                          <p:spTgt spid="11"/>
                                        </p:tgtEl>
                                      </p:cBhvr>
                                    </p:animEffect>
                                  </p:childTnLst>
                                </p:cTn>
                              </p:par>
                              <p:par>
                                <p:cTn id="19" presetID="10" presetClass="entr" presetSubtype="0" fill="hold" grpId="0" nodeType="withEffect">
                                  <p:stCondLst>
                                    <p:cond delay="1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par>
                                <p:cTn id="22" presetID="42" presetClass="path" presetSubtype="0" decel="75000" fill="hold" grpId="1" nodeType="withEffect">
                                  <p:stCondLst>
                                    <p:cond delay="100"/>
                                  </p:stCondLst>
                                  <p:childTnLst>
                                    <p:animMotion origin="layout" path="M 4.16667E-7 -4.44444E-6 L -0.05729 0.0507 " pathEditMode="relative" rAng="0" ptsTypes="AA">
                                      <p:cBhvr>
                                        <p:cTn id="23" dur="1100" spd="-100000" fill="hold"/>
                                        <p:tgtEl>
                                          <p:spTgt spid="2"/>
                                        </p:tgtEl>
                                        <p:attrNameLst>
                                          <p:attrName>ppt_x</p:attrName>
                                          <p:attrName>ppt_y</p:attrName>
                                        </p:attrNameLst>
                                      </p:cBhvr>
                                      <p:rCtr x="-2865" y="2523"/>
                                    </p:animMotion>
                                  </p:childTnLst>
                                </p:cTn>
                              </p:par>
                              <p:par>
                                <p:cTn id="24" presetID="22" presetClass="entr" presetSubtype="2" fill="hold" nodeType="withEffect">
                                  <p:stCondLst>
                                    <p:cond delay="1000"/>
                                  </p:stCondLst>
                                  <p:childTnLst>
                                    <p:set>
                                      <p:cBhvr>
                                        <p:cTn id="25" dur="1" fill="hold">
                                          <p:stCondLst>
                                            <p:cond delay="0"/>
                                          </p:stCondLst>
                                        </p:cTn>
                                        <p:tgtEl>
                                          <p:spTgt spid="59"/>
                                        </p:tgtEl>
                                        <p:attrNameLst>
                                          <p:attrName>style.visibility</p:attrName>
                                        </p:attrNameLst>
                                      </p:cBhvr>
                                      <p:to>
                                        <p:strVal val="visible"/>
                                      </p:to>
                                    </p:set>
                                    <p:animEffect transition="in" filter="wipe(right)">
                                      <p:cBhvr>
                                        <p:cTn id="26" dur="100"/>
                                        <p:tgtEl>
                                          <p:spTgt spid="59"/>
                                        </p:tgtEl>
                                      </p:cBhvr>
                                    </p:animEffect>
                                  </p:childTnLst>
                                </p:cTn>
                              </p:par>
                              <p:par>
                                <p:cTn id="27" presetID="10" presetClass="entr" presetSubtype="0" fill="hold" nodeType="withEffect">
                                  <p:stCondLst>
                                    <p:cond delay="110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300"/>
                                        <p:tgtEl>
                                          <p:spTgt spid="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300"/>
                                        <p:tgtEl>
                                          <p:spTgt spid="12"/>
                                        </p:tgtEl>
                                      </p:cBhvr>
                                    </p:animEffect>
                                  </p:childTnLst>
                                </p:cTn>
                              </p:par>
                              <p:par>
                                <p:cTn id="33" presetID="10" presetClass="entr" presetSubtype="0" fill="hold" grpId="1" nodeType="withEffect">
                                  <p:stCondLst>
                                    <p:cond delay="20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par>
                                <p:cTn id="36" presetID="42" presetClass="path" presetSubtype="0" decel="75000" fill="hold" grpId="0" nodeType="withEffect">
                                  <p:stCondLst>
                                    <p:cond delay="200"/>
                                  </p:stCondLst>
                                  <p:childTnLst>
                                    <p:animMotion origin="layout" path="M -3.95833E-6 -1.85185E-6 L -3.95833E-6 -0.11412 " pathEditMode="relative" rAng="0" ptsTypes="AA">
                                      <p:cBhvr>
                                        <p:cTn id="37" dur="1200" spd="-100000" fill="hold"/>
                                        <p:tgtEl>
                                          <p:spTgt spid="5"/>
                                        </p:tgtEl>
                                        <p:attrNameLst>
                                          <p:attrName>ppt_x</p:attrName>
                                          <p:attrName>ppt_y</p:attrName>
                                        </p:attrNameLst>
                                      </p:cBhvr>
                                      <p:rCtr x="0" y="-5718"/>
                                    </p:animMotion>
                                  </p:childTnLst>
                                </p:cTn>
                              </p:par>
                              <p:par>
                                <p:cTn id="38" presetID="22" presetClass="entr" presetSubtype="8" fill="hold" grpId="0" nodeType="withEffect">
                                  <p:stCondLst>
                                    <p:cond delay="120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100"/>
                                        <p:tgtEl>
                                          <p:spTgt spid="55"/>
                                        </p:tgtEl>
                                      </p:cBhvr>
                                    </p:animEffect>
                                  </p:childTnLst>
                                </p:cTn>
                              </p:par>
                              <p:par>
                                <p:cTn id="41" presetID="10" presetClass="entr" presetSubtype="0" fill="hold" nodeType="withEffect">
                                  <p:stCondLst>
                                    <p:cond delay="13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300"/>
                                        <p:tgtEl>
                                          <p:spTgt spid="54"/>
                                        </p:tgtEl>
                                      </p:cBhvr>
                                    </p:animEffect>
                                  </p:childTnLst>
                                </p:cTn>
                              </p:par>
                              <p:par>
                                <p:cTn id="44" presetID="10" presetClass="entr" presetSubtype="0" fill="hold" grpId="0" nodeType="withEffect">
                                  <p:stCondLst>
                                    <p:cond delay="13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11" grpId="0"/>
      <p:bldP spid="12" grpId="0"/>
      <p:bldP spid="13" grpId="0"/>
      <p:bldP spid="5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p:cNvGrpSpPr/>
          <p:nvPr/>
        </p:nvGrpSpPr>
        <p:grpSpPr>
          <a:xfrm>
            <a:off x="1560677" y="1977765"/>
            <a:ext cx="4762779" cy="3502428"/>
            <a:chOff x="5257800" y="2038350"/>
            <a:chExt cx="2209800" cy="2133600"/>
          </a:xfrm>
        </p:grpSpPr>
        <p:grpSp>
          <p:nvGrpSpPr>
            <p:cNvPr id="44" name="Group 43"/>
            <p:cNvGrpSpPr/>
            <p:nvPr/>
          </p:nvGrpSpPr>
          <p:grpSpPr>
            <a:xfrm>
              <a:off x="5257800" y="2038350"/>
              <a:ext cx="2209800" cy="2133600"/>
              <a:chOff x="5257800" y="2038350"/>
              <a:chExt cx="2209800" cy="2133600"/>
            </a:xfrm>
          </p:grpSpPr>
          <p:cxnSp>
            <p:nvCxnSpPr>
              <p:cNvPr id="13" name="Straight Connector 12"/>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43" name="Group 42"/>
            <p:cNvGrpSpPr/>
            <p:nvPr/>
          </p:nvGrpSpPr>
          <p:grpSpPr>
            <a:xfrm>
              <a:off x="5257800" y="2038350"/>
              <a:ext cx="2209800" cy="2133600"/>
              <a:chOff x="5295900" y="2038350"/>
              <a:chExt cx="2133600" cy="2209800"/>
            </a:xfrm>
          </p:grpSpPr>
          <p:cxnSp>
            <p:nvCxnSpPr>
              <p:cNvPr id="18" name="Straight Connector 17"/>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grpSp>
        <p:nvGrpSpPr>
          <p:cNvPr id="33" name="Group 32"/>
          <p:cNvGrpSpPr/>
          <p:nvPr/>
        </p:nvGrpSpPr>
        <p:grpSpPr>
          <a:xfrm>
            <a:off x="4927889" y="3181019"/>
            <a:ext cx="592169" cy="592169"/>
            <a:chOff x="7952682" y="1352549"/>
            <a:chExt cx="533399" cy="533399"/>
          </a:xfrm>
        </p:grpSpPr>
        <p:sp>
          <p:nvSpPr>
            <p:cNvPr id="32" name="Teardrop 31"/>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1" name="Oval 30"/>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34" name="Group 33"/>
          <p:cNvGrpSpPr/>
          <p:nvPr/>
        </p:nvGrpSpPr>
        <p:grpSpPr>
          <a:xfrm>
            <a:off x="4018804" y="2067860"/>
            <a:ext cx="592169" cy="592169"/>
            <a:chOff x="7952682" y="1352549"/>
            <a:chExt cx="533399" cy="533399"/>
          </a:xfrm>
        </p:grpSpPr>
        <p:sp>
          <p:nvSpPr>
            <p:cNvPr id="35" name="Teardrop 34"/>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6" name="Oval 35"/>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37" name="Group 36"/>
          <p:cNvGrpSpPr/>
          <p:nvPr/>
        </p:nvGrpSpPr>
        <p:grpSpPr>
          <a:xfrm>
            <a:off x="2444018" y="4405992"/>
            <a:ext cx="592169" cy="592169"/>
            <a:chOff x="7952682" y="1352549"/>
            <a:chExt cx="533399" cy="533399"/>
          </a:xfrm>
        </p:grpSpPr>
        <p:sp>
          <p:nvSpPr>
            <p:cNvPr id="38" name="Teardrop 37"/>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9" name="Oval 38"/>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sp>
        <p:nvSpPr>
          <p:cNvPr id="5" name="TextBox 4"/>
          <p:cNvSpPr txBox="1"/>
          <p:nvPr/>
        </p:nvSpPr>
        <p:spPr>
          <a:xfrm rot="16200000">
            <a:off x="876294" y="4726605"/>
            <a:ext cx="812723" cy="420564"/>
          </a:xfrm>
          <a:prstGeom prst="rect">
            <a:avLst/>
          </a:prstGeom>
          <a:noFill/>
        </p:spPr>
        <p:txBody>
          <a:bodyPr wrap="none" lIns="0" rIns="0" rtlCol="0">
            <a:spAutoFit/>
          </a:bodyPr>
          <a:lstStyle/>
          <a:p>
            <a:r>
              <a:rPr lang="en-US" sz="2133" dirty="0"/>
              <a:t>Xx xxx </a:t>
            </a:r>
          </a:p>
        </p:txBody>
      </p:sp>
      <p:sp>
        <p:nvSpPr>
          <p:cNvPr id="6" name="TextBox 5"/>
          <p:cNvSpPr txBox="1"/>
          <p:nvPr/>
        </p:nvSpPr>
        <p:spPr>
          <a:xfrm>
            <a:off x="1471645" y="5496824"/>
            <a:ext cx="937757" cy="420564"/>
          </a:xfrm>
          <a:prstGeom prst="rect">
            <a:avLst/>
          </a:prstGeom>
          <a:noFill/>
        </p:spPr>
        <p:txBody>
          <a:bodyPr wrap="none" lIns="0" rIns="0" rtlCol="0">
            <a:spAutoFit/>
          </a:bodyPr>
          <a:lstStyle/>
          <a:p>
            <a:r>
              <a:rPr lang="en-US" sz="2133" dirty="0"/>
              <a:t>Xxx </a:t>
            </a:r>
            <a:r>
              <a:rPr lang="en-US" sz="2133" dirty="0" err="1"/>
              <a:t>xxx</a:t>
            </a:r>
            <a:r>
              <a:rPr lang="en-US" sz="2133" dirty="0"/>
              <a:t> </a:t>
            </a:r>
          </a:p>
        </p:txBody>
      </p:sp>
      <p:sp>
        <p:nvSpPr>
          <p:cNvPr id="21" name="TextBox 20"/>
          <p:cNvSpPr txBox="1"/>
          <p:nvPr/>
        </p:nvSpPr>
        <p:spPr>
          <a:xfrm>
            <a:off x="1560677" y="1624832"/>
            <a:ext cx="706925" cy="338554"/>
          </a:xfrm>
          <a:prstGeom prst="rect">
            <a:avLst/>
          </a:prstGeom>
          <a:noFill/>
        </p:spPr>
        <p:txBody>
          <a:bodyPr wrap="none" lIns="0" rIns="0" rtlCol="0">
            <a:spAutoFit/>
          </a:bodyPr>
          <a:lstStyle/>
          <a:p>
            <a:r>
              <a:rPr lang="en-US" sz="1600" dirty="0"/>
              <a:t>Xxx xxx </a:t>
            </a:r>
          </a:p>
        </p:txBody>
      </p:sp>
      <p:sp>
        <p:nvSpPr>
          <p:cNvPr id="22" name="TextBox 21"/>
          <p:cNvSpPr txBox="1"/>
          <p:nvPr/>
        </p:nvSpPr>
        <p:spPr>
          <a:xfrm>
            <a:off x="3942692" y="1624832"/>
            <a:ext cx="783869" cy="338554"/>
          </a:xfrm>
          <a:prstGeom prst="rect">
            <a:avLst/>
          </a:prstGeom>
          <a:noFill/>
        </p:spPr>
        <p:txBody>
          <a:bodyPr wrap="none" lIns="0" rIns="0" rtlCol="0">
            <a:spAutoFit/>
          </a:bodyPr>
          <a:lstStyle/>
          <a:p>
            <a:r>
              <a:rPr lang="en-US" sz="1600" dirty="0"/>
              <a:t>Xx x xxx </a:t>
            </a:r>
          </a:p>
        </p:txBody>
      </p:sp>
      <p:sp>
        <p:nvSpPr>
          <p:cNvPr id="23" name="TextBox 22"/>
          <p:cNvSpPr txBox="1"/>
          <p:nvPr/>
        </p:nvSpPr>
        <p:spPr>
          <a:xfrm rot="5400000">
            <a:off x="6013608" y="3071360"/>
            <a:ext cx="934551" cy="338554"/>
          </a:xfrm>
          <a:prstGeom prst="rect">
            <a:avLst/>
          </a:prstGeom>
          <a:noFill/>
        </p:spPr>
        <p:txBody>
          <a:bodyPr wrap="none" lIns="0" rIns="0" rtlCol="0">
            <a:spAutoFit/>
          </a:bodyPr>
          <a:lstStyle/>
          <a:p>
            <a:pPr algn="r"/>
            <a:r>
              <a:rPr lang="en-US" sz="1600" dirty="0"/>
              <a:t>Xx x xxx x </a:t>
            </a:r>
          </a:p>
        </p:txBody>
      </p:sp>
      <p:sp>
        <p:nvSpPr>
          <p:cNvPr id="24" name="TextBox 23"/>
          <p:cNvSpPr txBox="1"/>
          <p:nvPr/>
        </p:nvSpPr>
        <p:spPr>
          <a:xfrm rot="5400000">
            <a:off x="6052077" y="4867880"/>
            <a:ext cx="857607" cy="338554"/>
          </a:xfrm>
          <a:prstGeom prst="rect">
            <a:avLst/>
          </a:prstGeom>
          <a:noFill/>
        </p:spPr>
        <p:txBody>
          <a:bodyPr wrap="none" lIns="0" rIns="0" rtlCol="0">
            <a:spAutoFit/>
          </a:bodyPr>
          <a:lstStyle/>
          <a:p>
            <a:pPr algn="r"/>
            <a:r>
              <a:rPr lang="en-US" sz="1600" dirty="0"/>
              <a:t>Xxx xxx x </a:t>
            </a:r>
          </a:p>
        </p:txBody>
      </p:sp>
      <p:sp>
        <p:nvSpPr>
          <p:cNvPr id="30" name="Right Arrow 29"/>
          <p:cNvSpPr/>
          <p:nvPr/>
        </p:nvSpPr>
        <p:spPr>
          <a:xfrm rot="16200000">
            <a:off x="-227570" y="3570016"/>
            <a:ext cx="3550265" cy="36576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0" name="Right Arrow 39"/>
          <p:cNvSpPr/>
          <p:nvPr/>
        </p:nvSpPr>
        <p:spPr>
          <a:xfrm>
            <a:off x="1499995" y="5302785"/>
            <a:ext cx="4823460" cy="362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Rectangle 40"/>
          <p:cNvSpPr/>
          <p:nvPr/>
        </p:nvSpPr>
        <p:spPr>
          <a:xfrm>
            <a:off x="7824992" y="2479676"/>
            <a:ext cx="3759200" cy="2480679"/>
          </a:xfrm>
          <a:prstGeom prst="rect">
            <a:avLst/>
          </a:prstGeom>
        </p:spPr>
        <p:txBody>
          <a:bodyPr wrap="square">
            <a:spAutoFit/>
          </a:bodyPr>
          <a:lstStyle/>
          <a:p>
            <a:pPr>
              <a:lnSpc>
                <a:spcPct val="90000"/>
              </a:lnSpc>
              <a:spcBef>
                <a:spcPts val="1200"/>
              </a:spcBef>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a:t>
            </a:r>
            <a:r>
              <a:rPr lang="en-US" sz="1600" dirty="0" err="1"/>
              <a:t>xxx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a:t>
            </a:r>
          </a:p>
          <a:p>
            <a:pPr>
              <a:lnSpc>
                <a:spcPct val="90000"/>
              </a:lnSpc>
              <a:spcBef>
                <a:spcPts val="1200"/>
              </a:spcBef>
            </a:pPr>
            <a:endParaRPr lang="en-US" sz="1600" dirty="0"/>
          </a:p>
          <a:p>
            <a:pPr>
              <a:lnSpc>
                <a:spcPct val="90000"/>
              </a:lnSpc>
              <a:spcBef>
                <a:spcPts val="1200"/>
              </a:spcBef>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endParaRPr lang="en-US" sz="1600" dirty="0"/>
          </a:p>
          <a:p>
            <a:pPr>
              <a:lnSpc>
                <a:spcPct val="90000"/>
              </a:lnSpc>
              <a:spcBef>
                <a:spcPts val="1200"/>
              </a:spcBef>
            </a:pPr>
            <a:r>
              <a:rPr lang="en-US" sz="1600" dirty="0" err="1"/>
              <a:t>Xxxxx</a:t>
            </a:r>
            <a:endParaRPr lang="en-US" sz="1600" dirty="0"/>
          </a:p>
          <a:p>
            <a:pPr>
              <a:lnSpc>
                <a:spcPct val="90000"/>
              </a:lnSpc>
              <a:spcBef>
                <a:spcPts val="1200"/>
              </a:spcBef>
            </a:pP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xxx </a:t>
            </a:r>
            <a:r>
              <a:rPr lang="en-US" sz="1600" dirty="0" err="1"/>
              <a:t>xxx</a:t>
            </a:r>
            <a:r>
              <a:rPr lang="en-US" sz="1600" dirty="0"/>
              <a:t> </a:t>
            </a:r>
            <a:r>
              <a:rPr lang="en-US" sz="1600" dirty="0" err="1"/>
              <a:t>xxx</a:t>
            </a:r>
            <a:r>
              <a:rPr lang="en-US" sz="1600" dirty="0"/>
              <a:t> </a:t>
            </a:r>
            <a:r>
              <a:rPr lang="en-US" sz="1600" dirty="0" err="1"/>
              <a:t>xxxx</a:t>
            </a:r>
            <a:r>
              <a:rPr lang="en-US" sz="1600" dirty="0"/>
              <a:t> </a:t>
            </a:r>
            <a:r>
              <a:rPr lang="en-US" sz="1600" dirty="0" err="1"/>
              <a:t>xxxxx</a:t>
            </a:r>
            <a:r>
              <a:rPr lang="en-US" sz="1600" dirty="0"/>
              <a:t> x </a:t>
            </a:r>
          </a:p>
        </p:txBody>
      </p:sp>
      <p:sp>
        <p:nvSpPr>
          <p:cNvPr id="42" name="Rectangle 41"/>
          <p:cNvSpPr/>
          <p:nvPr/>
        </p:nvSpPr>
        <p:spPr>
          <a:xfrm>
            <a:off x="7315200" y="1726434"/>
            <a:ext cx="3759200" cy="748988"/>
          </a:xfrm>
          <a:prstGeom prst="rect">
            <a:avLst/>
          </a:prstGeom>
        </p:spPr>
        <p:txBody>
          <a:bodyPr wrap="square">
            <a:spAutoFit/>
          </a:bodyPr>
          <a:lstStyle/>
          <a:p>
            <a:r>
              <a:rPr lang="en-US" sz="4267" spc="-80" dirty="0"/>
              <a:t>Xxx </a:t>
            </a:r>
            <a:r>
              <a:rPr lang="en-US" sz="4267" spc="-80" dirty="0" err="1"/>
              <a:t>xxxxx</a:t>
            </a:r>
            <a:r>
              <a:rPr lang="en-US" sz="4267" spc="-80" dirty="0"/>
              <a:t> </a:t>
            </a:r>
          </a:p>
        </p:txBody>
      </p:sp>
      <p:sp>
        <p:nvSpPr>
          <p:cNvPr id="50" name="TextBox 49"/>
          <p:cNvSpPr txBox="1"/>
          <p:nvPr/>
        </p:nvSpPr>
        <p:spPr>
          <a:xfrm>
            <a:off x="3146271" y="2182904"/>
            <a:ext cx="763029" cy="338554"/>
          </a:xfrm>
          <a:prstGeom prst="rect">
            <a:avLst/>
          </a:prstGeom>
          <a:noFill/>
        </p:spPr>
        <p:txBody>
          <a:bodyPr wrap="none" lIns="0" rIns="0" rtlCol="0">
            <a:spAutoFit/>
          </a:bodyPr>
          <a:lstStyle/>
          <a:p>
            <a:pPr algn="r"/>
            <a:r>
              <a:rPr lang="en-US" sz="1600" dirty="0"/>
              <a:t>Xx xxx x </a:t>
            </a:r>
          </a:p>
        </p:txBody>
      </p:sp>
      <p:sp>
        <p:nvSpPr>
          <p:cNvPr id="53" name="Oval 52"/>
          <p:cNvSpPr/>
          <p:nvPr/>
        </p:nvSpPr>
        <p:spPr>
          <a:xfrm>
            <a:off x="7333024" y="3601748"/>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6" name="Oval 55"/>
          <p:cNvSpPr/>
          <p:nvPr/>
        </p:nvSpPr>
        <p:spPr>
          <a:xfrm>
            <a:off x="7333024" y="4430591"/>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9" name="Oval 58"/>
          <p:cNvSpPr/>
          <p:nvPr/>
        </p:nvSpPr>
        <p:spPr>
          <a:xfrm>
            <a:off x="7333024" y="2565535"/>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61" name="TextBox 60"/>
          <p:cNvSpPr txBox="1"/>
          <p:nvPr/>
        </p:nvSpPr>
        <p:spPr>
          <a:xfrm>
            <a:off x="3144695" y="4496690"/>
            <a:ext cx="1029128" cy="338554"/>
          </a:xfrm>
          <a:prstGeom prst="rect">
            <a:avLst/>
          </a:prstGeom>
          <a:noFill/>
        </p:spPr>
        <p:txBody>
          <a:bodyPr wrap="none" lIns="0" rIns="0" rtlCol="0">
            <a:spAutoFit/>
          </a:bodyPr>
          <a:lstStyle/>
          <a:p>
            <a:r>
              <a:rPr lang="en-US" sz="1600" dirty="0" err="1"/>
              <a:t>Xxxx</a:t>
            </a:r>
            <a:r>
              <a:rPr lang="en-US" sz="1600" dirty="0"/>
              <a:t> </a:t>
            </a:r>
            <a:r>
              <a:rPr lang="en-US" sz="1600" dirty="0" err="1"/>
              <a:t>xxxxxx</a:t>
            </a:r>
            <a:endParaRPr lang="en-US" sz="1600" dirty="0"/>
          </a:p>
        </p:txBody>
      </p:sp>
      <p:pic>
        <p:nvPicPr>
          <p:cNvPr id="1026" name="Picture 2" descr="Image result for hbr"/>
          <p:cNvPicPr>
            <a:picLocks noChangeAspect="1" noChangeArrowheads="1"/>
          </p:cNvPicPr>
          <p:nvPr/>
        </p:nvPicPr>
        <p:blipFill>
          <a:blip r:embed="rId2" cstate="screen">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3120413" y="4430591"/>
            <a:ext cx="1086402" cy="490578"/>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mckinsey"/>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423592" y="2182903"/>
            <a:ext cx="1485708" cy="490013"/>
          </a:xfrm>
          <a:prstGeom prst="rect">
            <a:avLst/>
          </a:prstGeom>
          <a:noFill/>
          <a:extLst>
            <a:ext uri="{909E8E84-426E-40dd-AFC4-6F175D3DCCD1}">
              <a14:hiddenFill xmlns="" xmlns:a14="http://schemas.microsoft.com/office/drawing/2010/main">
                <a:solidFill>
                  <a:srgbClr val="FFFFFF"/>
                </a:solidFill>
              </a14:hiddenFill>
            </a:ext>
          </a:extLst>
        </p:spPr>
      </p:pic>
      <p:pic>
        <p:nvPicPr>
          <p:cNvPr id="46" name="Picture 45"/>
          <p:cNvPicPr>
            <a:picLocks noChangeAspect="1"/>
          </p:cNvPicPr>
          <p:nvPr/>
        </p:nvPicPr>
        <p:blipFill>
          <a:blip r:embed="rId6" cstate="screen">
            <a:lum bright="70000" contrast="-70000"/>
            <a:extLst>
              <a:ext uri="{BEBA8EAE-BF5A-486C-A8C5-ECC9F3942E4B}">
                <a14:imgProps xmlns:a14="http://schemas.microsoft.com/office/drawing/2010/main">
                  <a14:imgLayer r:embed="rId7">
                    <a14:imgEffect>
                      <a14:artisticPhotocopy/>
                    </a14:imgEffect>
                  </a14:imgLayer>
                </a14:imgProps>
              </a:ext>
              <a:ext uri="{28A0092B-C50C-407E-A947-70E740481C1C}">
                <a14:useLocalDpi xmlns:a14="http://schemas.microsoft.com/office/drawing/2010/main"/>
              </a:ext>
            </a:extLst>
          </a:blip>
          <a:stretch>
            <a:fillRect/>
          </a:stretch>
        </p:blipFill>
        <p:spPr>
          <a:xfrm>
            <a:off x="3287688" y="3266755"/>
            <a:ext cx="1565789" cy="450277"/>
          </a:xfrm>
          <a:prstGeom prst="rect">
            <a:avLst/>
          </a:prstGeom>
          <a:solidFill>
            <a:schemeClr val="bg1"/>
          </a:solidFill>
        </p:spPr>
      </p:pic>
      <p:pic>
        <p:nvPicPr>
          <p:cNvPr id="48" name="Picture 47">
            <a:hlinkClick r:id="rId8"/>
          </p:cNvPr>
          <p:cNvPicPr>
            <a:picLocks noChangeAspect="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x </a:t>
            </a:r>
            <a:r>
              <a:rPr lang="en-US" dirty="0" err="1"/>
              <a:t>xxxx</a:t>
            </a:r>
            <a:r>
              <a:rPr lang="en-US" dirty="0"/>
              <a:t> </a:t>
            </a:r>
            <a:r>
              <a:rPr lang="en-US" dirty="0" err="1"/>
              <a:t>xxxx</a:t>
            </a:r>
            <a:r>
              <a:rPr lang="en-US" dirty="0"/>
              <a:t> xx x </a:t>
            </a:r>
            <a:r>
              <a:rPr lang="en-US" dirty="0" err="1"/>
              <a:t>xxxx</a:t>
            </a:r>
            <a:r>
              <a:rPr lang="en-US" dirty="0"/>
              <a:t> x xx xxx</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96308" y="5051719"/>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xx </a:t>
            </a:r>
            <a:r>
              <a:rPr lang="en-US" sz="1400" dirty="0" err="1"/>
              <a:t>xx</a:t>
            </a:r>
            <a:r>
              <a:rPr lang="en-US" sz="1400" dirty="0"/>
              <a:t> xxx xx xxx xx xx </a:t>
            </a:r>
            <a:r>
              <a:rPr lang="en-US" sz="1400" dirty="0" err="1"/>
              <a:t>xx</a:t>
            </a:r>
            <a:r>
              <a:rPr lang="en-US" sz="1400" dirty="0"/>
              <a:t> </a:t>
            </a:r>
            <a:r>
              <a:rPr lang="en-US" sz="1400" dirty="0" err="1"/>
              <a:t>xxxxxx</a:t>
            </a:r>
            <a:r>
              <a:rPr lang="en-US" sz="1400" dirty="0"/>
              <a:t> x </a:t>
            </a:r>
            <a:r>
              <a:rPr lang="en-US" sz="1400" dirty="0" err="1"/>
              <a:t>xxxxxx</a:t>
            </a:r>
            <a:endParaRPr lang="en-US" sz="1400" dirty="0"/>
          </a:p>
        </p:txBody>
      </p:sp>
      <p:grpSp>
        <p:nvGrpSpPr>
          <p:cNvPr id="62" name="Group 61"/>
          <p:cNvGrpSpPr/>
          <p:nvPr/>
        </p:nvGrpSpPr>
        <p:grpSpPr>
          <a:xfrm>
            <a:off x="5876667" y="1469380"/>
            <a:ext cx="890585" cy="890585"/>
            <a:chOff x="1427243" y="1987229"/>
            <a:chExt cx="1016000" cy="1016000"/>
          </a:xfrm>
        </p:grpSpPr>
        <p:sp>
          <p:nvSpPr>
            <p:cNvPr id="63" name="Oval 62"/>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64" name="Picture 6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65" name="Group 64"/>
          <p:cNvGrpSpPr/>
          <p:nvPr/>
        </p:nvGrpSpPr>
        <p:grpSpPr>
          <a:xfrm>
            <a:off x="5876667" y="2633718"/>
            <a:ext cx="890585" cy="890585"/>
            <a:chOff x="1427243" y="3314803"/>
            <a:chExt cx="1016000" cy="1016000"/>
          </a:xfrm>
        </p:grpSpPr>
        <p:sp>
          <p:nvSpPr>
            <p:cNvPr id="66" name="Oval 65"/>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67" name="Picture 6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68" name="Group 67"/>
          <p:cNvGrpSpPr/>
          <p:nvPr/>
        </p:nvGrpSpPr>
        <p:grpSpPr>
          <a:xfrm>
            <a:off x="5876667" y="3798056"/>
            <a:ext cx="890585" cy="890585"/>
            <a:chOff x="1427243" y="4599335"/>
            <a:chExt cx="1016000" cy="1016000"/>
          </a:xfrm>
        </p:grpSpPr>
        <p:sp>
          <p:nvSpPr>
            <p:cNvPr id="69" name="Oval 68"/>
            <p:cNvSpPr/>
            <p:nvPr/>
          </p:nvSpPr>
          <p:spPr>
            <a:xfrm>
              <a:off x="1427243"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70" name="Picture 6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71" name="Group 70"/>
          <p:cNvGrpSpPr/>
          <p:nvPr/>
        </p:nvGrpSpPr>
        <p:grpSpPr>
          <a:xfrm>
            <a:off x="5876667" y="4962393"/>
            <a:ext cx="890585" cy="890585"/>
            <a:chOff x="6262908" y="4599335"/>
            <a:chExt cx="1016000" cy="1016000"/>
          </a:xfrm>
        </p:grpSpPr>
        <p:sp>
          <p:nvSpPr>
            <p:cNvPr id="72" name="Oval 71"/>
            <p:cNvSpPr/>
            <p:nvPr/>
          </p:nvSpPr>
          <p:spPr>
            <a:xfrm>
              <a:off x="6262908" y="4599335"/>
              <a:ext cx="1016000" cy="101600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73" name="Picture 7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96308" y="3897799"/>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xx </a:t>
            </a:r>
            <a:r>
              <a:rPr lang="en-US" sz="1400" dirty="0" err="1"/>
              <a:t>xx</a:t>
            </a:r>
            <a:r>
              <a:rPr lang="en-US" sz="1400" dirty="0"/>
              <a:t> xxx xx xxx xx xx </a:t>
            </a:r>
            <a:r>
              <a:rPr lang="en-US" sz="1400" dirty="0" err="1"/>
              <a:t>xx</a:t>
            </a:r>
            <a:r>
              <a:rPr lang="en-US" sz="1400" dirty="0"/>
              <a:t> </a:t>
            </a:r>
            <a:r>
              <a:rPr lang="en-US" sz="1400" dirty="0" err="1"/>
              <a:t>xxxxxx</a:t>
            </a:r>
            <a:r>
              <a:rPr lang="en-US" sz="1400" dirty="0"/>
              <a:t> x </a:t>
            </a:r>
            <a:r>
              <a:rPr lang="en-US" sz="1400" dirty="0" err="1"/>
              <a:t>xxxxxx</a:t>
            </a:r>
            <a:endParaRPr lang="en-US" sz="1400" dirty="0"/>
          </a:p>
        </p:txBody>
      </p:sp>
      <p:sp>
        <p:nvSpPr>
          <p:cNvPr id="91" name="TextBox 90"/>
          <p:cNvSpPr txBox="1"/>
          <p:nvPr/>
        </p:nvSpPr>
        <p:spPr>
          <a:xfrm>
            <a:off x="6996308" y="2667016"/>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xx </a:t>
            </a:r>
            <a:r>
              <a:rPr lang="en-US" sz="1400" dirty="0" err="1"/>
              <a:t>xx</a:t>
            </a:r>
            <a:r>
              <a:rPr lang="en-US" sz="1400" dirty="0"/>
              <a:t> xxx xx xxx xx xx </a:t>
            </a:r>
            <a:r>
              <a:rPr lang="en-US" sz="1400" dirty="0" err="1"/>
              <a:t>xx</a:t>
            </a:r>
            <a:r>
              <a:rPr lang="en-US" sz="1400" dirty="0"/>
              <a:t> </a:t>
            </a:r>
            <a:r>
              <a:rPr lang="en-US" sz="1400" dirty="0" err="1"/>
              <a:t>xxxxxx</a:t>
            </a:r>
            <a:r>
              <a:rPr lang="en-US" sz="1400" dirty="0"/>
              <a:t> x </a:t>
            </a:r>
            <a:r>
              <a:rPr lang="en-US" sz="1400" dirty="0" err="1"/>
              <a:t>xxxxxx</a:t>
            </a:r>
            <a:endParaRPr lang="en-US" sz="1400" dirty="0"/>
          </a:p>
        </p:txBody>
      </p:sp>
      <p:sp>
        <p:nvSpPr>
          <p:cNvPr id="92" name="TextBox 91"/>
          <p:cNvSpPr txBox="1"/>
          <p:nvPr/>
        </p:nvSpPr>
        <p:spPr>
          <a:xfrm>
            <a:off x="6996308" y="1513096"/>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xx </a:t>
            </a:r>
            <a:r>
              <a:rPr lang="en-US" sz="1400" dirty="0" err="1"/>
              <a:t>xx</a:t>
            </a:r>
            <a:r>
              <a:rPr lang="en-US" sz="1400" dirty="0"/>
              <a:t> xxx xx xxx xx xx </a:t>
            </a:r>
            <a:r>
              <a:rPr lang="en-US" sz="1400" dirty="0" err="1"/>
              <a:t>xx</a:t>
            </a:r>
            <a:r>
              <a:rPr lang="en-US" sz="1400" dirty="0"/>
              <a:t> </a:t>
            </a:r>
            <a:r>
              <a:rPr lang="en-US" sz="1400" dirty="0" err="1"/>
              <a:t>xxxxxx</a:t>
            </a:r>
            <a:r>
              <a:rPr lang="en-US" sz="1400" dirty="0"/>
              <a:t> x </a:t>
            </a:r>
            <a:r>
              <a:rPr lang="en-US" sz="1400" dirty="0" err="1"/>
              <a:t>xxxxxx</a:t>
            </a:r>
            <a:endParaRPr lang="en-US" sz="1400" dirty="0"/>
          </a:p>
        </p:txBody>
      </p:sp>
    </p:spTree>
    <p:extLst>
      <p:ext uri="{BB962C8B-B14F-4D97-AF65-F5344CB8AC3E}">
        <p14:creationId xmlns:p14="http://schemas.microsoft.com/office/powerpoint/2010/main" val="323110486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X </a:t>
            </a:r>
            <a:r>
              <a:rPr lang="en-US" dirty="0" err="1"/>
              <a:t>xxxx</a:t>
            </a:r>
            <a:r>
              <a:rPr lang="en-US" dirty="0"/>
              <a:t> x xxx x </a:t>
            </a:r>
            <a:r>
              <a:rPr lang="en-US" dirty="0" err="1"/>
              <a:t>xxxx</a:t>
            </a:r>
            <a:r>
              <a:rPr lang="en-US" dirty="0"/>
              <a:t> </a:t>
            </a:r>
            <a:r>
              <a:rPr lang="en-US" dirty="0" err="1"/>
              <a:t>xxxxx</a:t>
            </a:r>
            <a:r>
              <a:rPr lang="en-US" dirty="0"/>
              <a:t> x </a:t>
            </a:r>
            <a:r>
              <a:rPr lang="en-US" dirty="0" err="1"/>
              <a:t>x</a:t>
            </a:r>
            <a:r>
              <a:rPr lang="en-US" dirty="0"/>
              <a:t> xx </a:t>
            </a:r>
            <a:r>
              <a:rPr lang="en-US" dirty="0" err="1"/>
              <a:t>xxxx</a:t>
            </a:r>
            <a:r>
              <a:rPr lang="en-US" dirty="0"/>
              <a:t> </a:t>
            </a:r>
            <a:r>
              <a:rPr lang="en-US" dirty="0" err="1"/>
              <a:t>xxxxx</a:t>
            </a:r>
            <a:r>
              <a:rPr lang="en-US" dirty="0"/>
              <a:t> x xxx </a:t>
            </a:r>
            <a:r>
              <a:rPr lang="en-US" dirty="0" err="1"/>
              <a:t>xxx</a:t>
            </a:r>
            <a:r>
              <a:rPr lang="en-US" dirty="0"/>
              <a:t> x</a:t>
            </a:r>
          </a:p>
        </p:txBody>
      </p:sp>
      <p:sp>
        <p:nvSpPr>
          <p:cNvPr id="114" name="Text Placeholder 113"/>
          <p:cNvSpPr>
            <a:spLocks noGrp="1"/>
          </p:cNvSpPr>
          <p:nvPr>
            <p:ph type="body" sz="quarter" idx="10"/>
          </p:nvPr>
        </p:nvSpPr>
        <p:spPr/>
        <p:txBody>
          <a:bodyPr>
            <a:normAutofit/>
          </a:bodyPr>
          <a:lstStyle/>
          <a:p>
            <a:r>
              <a:rPr lang="en-US" dirty="0"/>
              <a:t>Xx x xx xxx </a:t>
            </a:r>
            <a:r>
              <a:rPr lang="en-US" dirty="0" err="1"/>
              <a:t>xxxx</a:t>
            </a:r>
            <a:r>
              <a:rPr lang="en-US" dirty="0"/>
              <a:t> x xxx </a:t>
            </a:r>
            <a:r>
              <a:rPr lang="en-US" dirty="0" err="1"/>
              <a:t>xxxxx</a:t>
            </a:r>
            <a:r>
              <a:rPr lang="en-US" dirty="0"/>
              <a:t> </a:t>
            </a:r>
            <a:r>
              <a:rPr lang="en-US" dirty="0" err="1"/>
              <a:t>xxxxx</a:t>
            </a:r>
            <a:r>
              <a:rPr lang="en-US" dirty="0"/>
              <a:t>, </a:t>
            </a:r>
            <a:r>
              <a:rPr lang="en-US" dirty="0" err="1"/>
              <a:t>xxxx</a:t>
            </a:r>
            <a:r>
              <a:rPr lang="en-US" dirty="0"/>
              <a:t> </a:t>
            </a:r>
            <a:r>
              <a:rPr lang="en-US" dirty="0" err="1"/>
              <a:t>xxxxx</a:t>
            </a:r>
            <a:r>
              <a:rPr lang="en-US" dirty="0"/>
              <a:t> x xxx xx </a:t>
            </a:r>
            <a:r>
              <a:rPr lang="en-US" dirty="0" err="1"/>
              <a:t>xx</a:t>
            </a:r>
            <a:r>
              <a:rPr lang="en-US" dirty="0"/>
              <a:t> x </a:t>
            </a:r>
            <a:r>
              <a:rPr lang="en-US" dirty="0" err="1"/>
              <a:t>x</a:t>
            </a:r>
            <a:r>
              <a:rPr lang="en-US" dirty="0"/>
              <a:t> xxx </a:t>
            </a:r>
            <a:r>
              <a:rPr lang="en-US" dirty="0" err="1"/>
              <a:t>xxxxxx</a:t>
            </a:r>
            <a:r>
              <a:rPr lang="en-US" dirty="0"/>
              <a:t> xx</a:t>
            </a:r>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913070"/>
          </a:xfrm>
          <a:prstGeom prst="rect">
            <a:avLst/>
          </a:prstGeom>
        </p:spPr>
        <p:txBody>
          <a:bodyPr wrap="square">
            <a:spAutoFit/>
          </a:bodyPr>
          <a:lstStyle/>
          <a:p>
            <a:pPr algn="r">
              <a:lnSpc>
                <a:spcPts val="1600"/>
              </a:lnSpc>
            </a:pPr>
            <a:r>
              <a:rPr lang="en-US" sz="3600" spc="-50" dirty="0"/>
              <a:t>26</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xxxxx</a:t>
            </a:r>
            <a:r>
              <a:rPr lang="en-US" sz="1400" dirty="0"/>
              <a:t> </a:t>
            </a:r>
            <a:r>
              <a:rPr lang="en-US" sz="1400" dirty="0" err="1"/>
              <a:t>xxxxx</a:t>
            </a:r>
            <a:r>
              <a:rPr lang="en-US" sz="1400" dirty="0"/>
              <a:t> </a:t>
            </a:r>
            <a:r>
              <a:rPr lang="en-US" sz="1400" dirty="0" err="1"/>
              <a:t>xxxx</a:t>
            </a:r>
            <a:endParaRPr lang="en-US" sz="1400" dirty="0"/>
          </a:p>
        </p:txBody>
      </p:sp>
      <p:sp>
        <p:nvSpPr>
          <p:cNvPr id="84" name="Rectangle 83"/>
          <p:cNvSpPr/>
          <p:nvPr/>
        </p:nvSpPr>
        <p:spPr>
          <a:xfrm>
            <a:off x="4770718" y="5142856"/>
            <a:ext cx="2650564" cy="480131"/>
          </a:xfrm>
          <a:prstGeom prst="rect">
            <a:avLst/>
          </a:prstGeom>
        </p:spPr>
        <p:txBody>
          <a:bodyPr wrap="square">
            <a:spAutoFit/>
          </a:bodyPr>
          <a:lstStyle/>
          <a:p>
            <a:pPr algn="ct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
        <p:nvSpPr>
          <p:cNvPr id="15" name="Pie 14"/>
          <p:cNvSpPr/>
          <p:nvPr/>
        </p:nvSpPr>
        <p:spPr>
          <a:xfrm flipH="1">
            <a:off x="1345375" y="2279786"/>
            <a:ext cx="2362836" cy="2364332"/>
          </a:xfrm>
          <a:prstGeom prst="pie">
            <a:avLst>
              <a:gd name="adj1" fmla="val 218194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8470494"/>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913070"/>
          </a:xfrm>
          <a:prstGeom prst="rect">
            <a:avLst/>
          </a:prstGeom>
        </p:spPr>
        <p:txBody>
          <a:bodyPr wrap="square">
            <a:spAutoFit/>
          </a:bodyPr>
          <a:lstStyle/>
          <a:p>
            <a:pPr algn="r">
              <a:lnSpc>
                <a:spcPts val="1600"/>
              </a:lnSpc>
            </a:pPr>
            <a:r>
              <a:rPr lang="en-US" sz="3600" spc="-50" dirty="0"/>
              <a:t>38</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xxxxx</a:t>
            </a:r>
            <a:r>
              <a:rPr lang="en-US" sz="1400" dirty="0"/>
              <a:t> </a:t>
            </a:r>
            <a:r>
              <a:rPr lang="en-US" sz="1400" dirty="0" err="1"/>
              <a:t>xxxxx</a:t>
            </a:r>
            <a:r>
              <a:rPr lang="en-US" sz="1400" dirty="0"/>
              <a:t> </a:t>
            </a:r>
            <a:r>
              <a:rPr lang="en-US" sz="1400" dirty="0" err="1"/>
              <a:t>xxxx</a:t>
            </a:r>
            <a:endParaRPr lang="en-US" sz="1400" dirty="0"/>
          </a:p>
        </p:txBody>
      </p:sp>
      <p:sp>
        <p:nvSpPr>
          <p:cNvPr id="83" name="Rectangle 82"/>
          <p:cNvSpPr/>
          <p:nvPr/>
        </p:nvSpPr>
        <p:spPr>
          <a:xfrm>
            <a:off x="1201511" y="5142856"/>
            <a:ext cx="2650564" cy="480131"/>
          </a:xfrm>
          <a:prstGeom prst="rect">
            <a:avLst/>
          </a:prstGeom>
        </p:spPr>
        <p:txBody>
          <a:bodyPr wrap="square">
            <a:spAutoFit/>
          </a:bodyPr>
          <a:lstStyle/>
          <a:p>
            <a:pPr algn="ct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
        <p:nvSpPr>
          <p:cNvPr id="91" name="Pie 90"/>
          <p:cNvSpPr/>
          <p:nvPr/>
        </p:nvSpPr>
        <p:spPr>
          <a:xfrm flipH="1">
            <a:off x="8483790" y="2279786"/>
            <a:ext cx="2362836" cy="2364332"/>
          </a:xfrm>
          <a:prstGeom prst="pie">
            <a:avLst>
              <a:gd name="adj1" fmla="val 4998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72448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3070"/>
          </a:xfrm>
          <a:prstGeom prst="rect">
            <a:avLst/>
          </a:prstGeom>
        </p:spPr>
        <p:txBody>
          <a:bodyPr wrap="square">
            <a:spAutoFit/>
          </a:bodyPr>
          <a:lstStyle/>
          <a:p>
            <a:pPr algn="r">
              <a:lnSpc>
                <a:spcPts val="1600"/>
              </a:lnSpc>
            </a:pPr>
            <a:r>
              <a:rPr lang="en-US" sz="3600" spc="-50" dirty="0"/>
              <a:t>45</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xxxxx</a:t>
            </a:r>
            <a:r>
              <a:rPr lang="en-US" sz="1400" dirty="0"/>
              <a:t> </a:t>
            </a:r>
            <a:r>
              <a:rPr lang="en-US" sz="1400" dirty="0" err="1"/>
              <a:t>xxxxx</a:t>
            </a:r>
            <a:r>
              <a:rPr lang="en-US" sz="1400" dirty="0"/>
              <a:t> </a:t>
            </a:r>
            <a:r>
              <a:rPr lang="en-US" sz="1400" dirty="0" err="1"/>
              <a:t>xxxx</a:t>
            </a:r>
            <a:endParaRPr lang="en-US" sz="1400" dirty="0"/>
          </a:p>
        </p:txBody>
      </p:sp>
      <p:sp>
        <p:nvSpPr>
          <p:cNvPr id="95" name="Rectangle 94"/>
          <p:cNvSpPr/>
          <p:nvPr/>
        </p:nvSpPr>
        <p:spPr>
          <a:xfrm>
            <a:off x="8339926" y="5142856"/>
            <a:ext cx="2650564" cy="480131"/>
          </a:xfrm>
          <a:prstGeom prst="rect">
            <a:avLst/>
          </a:prstGeom>
        </p:spPr>
        <p:txBody>
          <a:bodyPr wrap="square">
            <a:spAutoFit/>
          </a:bodyPr>
          <a:lstStyle/>
          <a:p>
            <a:pPr algn="ct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Tree>
    <p:extLst>
      <p:ext uri="{BB962C8B-B14F-4D97-AF65-F5344CB8AC3E}">
        <p14:creationId xmlns:p14="http://schemas.microsoft.com/office/powerpoint/2010/main" val="184248268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rot="5400000">
            <a:off x="3676169" y="439755"/>
            <a:ext cx="816089" cy="6063139"/>
          </a:xfrm>
          <a:custGeom>
            <a:avLst/>
            <a:gdLst>
              <a:gd name="T0" fmla="*/ 0 w 43"/>
              <a:gd name="T1" fmla="*/ 0 h 319"/>
              <a:gd name="T2" fmla="*/ 0 w 43"/>
              <a:gd name="T3" fmla="*/ 262 h 319"/>
              <a:gd name="T4" fmla="*/ 19 w 43"/>
              <a:gd name="T5" fmla="*/ 317 h 319"/>
              <a:gd name="T6" fmla="*/ 24 w 43"/>
              <a:gd name="T7" fmla="*/ 317 h 319"/>
              <a:gd name="T8" fmla="*/ 43 w 43"/>
              <a:gd name="T9" fmla="*/ 262 h 319"/>
              <a:gd name="T10" fmla="*/ 43 w 43"/>
              <a:gd name="T11" fmla="*/ 0 h 319"/>
              <a:gd name="T12" fmla="*/ 0 w 43"/>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3" h="319">
                <a:moveTo>
                  <a:pt x="0" y="0"/>
                </a:moveTo>
                <a:cubicBezTo>
                  <a:pt x="0" y="262"/>
                  <a:pt x="0" y="262"/>
                  <a:pt x="0" y="262"/>
                </a:cubicBezTo>
                <a:cubicBezTo>
                  <a:pt x="19" y="317"/>
                  <a:pt x="19" y="317"/>
                  <a:pt x="19" y="317"/>
                </a:cubicBezTo>
                <a:cubicBezTo>
                  <a:pt x="20" y="319"/>
                  <a:pt x="23" y="319"/>
                  <a:pt x="24" y="317"/>
                </a:cubicBezTo>
                <a:cubicBezTo>
                  <a:pt x="43" y="262"/>
                  <a:pt x="43" y="262"/>
                  <a:pt x="43" y="262"/>
                </a:cubicBezTo>
                <a:cubicBezTo>
                  <a:pt x="43" y="0"/>
                  <a:pt x="43" y="0"/>
                  <a:pt x="43"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97" name="Group 96"/>
          <p:cNvGrpSpPr/>
          <p:nvPr/>
        </p:nvGrpSpPr>
        <p:grpSpPr>
          <a:xfrm>
            <a:off x="1967540" y="3063279"/>
            <a:ext cx="8596925" cy="816092"/>
            <a:chOff x="1405743" y="1059572"/>
            <a:chExt cx="6447694" cy="612069"/>
          </a:xfrm>
        </p:grpSpPr>
        <p:sp>
          <p:nvSpPr>
            <p:cNvPr id="10" name="Rectangle 9"/>
            <p:cNvSpPr>
              <a:spLocks noChangeArrowheads="1"/>
            </p:cNvSpPr>
            <p:nvPr/>
          </p:nvSpPr>
          <p:spPr bwMode="auto">
            <a:xfrm rot="5400000">
              <a:off x="4022611" y="-1374536"/>
              <a:ext cx="299010" cy="5480284"/>
            </a:xfrm>
            <a:prstGeom prst="rect">
              <a:avLst/>
            </a:prstGeom>
            <a:solidFill>
              <a:srgbClr val="B1B2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p:cNvSpPr>
            <p:nvPr/>
          </p:nvSpPr>
          <p:spPr bwMode="auto">
            <a:xfrm rot="5400000">
              <a:off x="4080736" y="-1615421"/>
              <a:ext cx="156529" cy="5506515"/>
            </a:xfrm>
            <a:custGeom>
              <a:avLst/>
              <a:gdLst>
                <a:gd name="T0" fmla="*/ 11 w 11"/>
                <a:gd name="T1" fmla="*/ 262 h 268"/>
                <a:gd name="T2" fmla="*/ 0 w 11"/>
                <a:gd name="T3" fmla="*/ 262 h 268"/>
                <a:gd name="T4" fmla="*/ 0 w 11"/>
                <a:gd name="T5" fmla="*/ 0 h 268"/>
                <a:gd name="T6" fmla="*/ 11 w 11"/>
                <a:gd name="T7" fmla="*/ 0 h 268"/>
                <a:gd name="T8" fmla="*/ 11 w 11"/>
                <a:gd name="T9" fmla="*/ 262 h 268"/>
              </a:gdLst>
              <a:ahLst/>
              <a:cxnLst>
                <a:cxn ang="0">
                  <a:pos x="T0" y="T1"/>
                </a:cxn>
                <a:cxn ang="0">
                  <a:pos x="T2" y="T3"/>
                </a:cxn>
                <a:cxn ang="0">
                  <a:pos x="T4" y="T5"/>
                </a:cxn>
                <a:cxn ang="0">
                  <a:pos x="T6" y="T7"/>
                </a:cxn>
                <a:cxn ang="0">
                  <a:pos x="T8" y="T9"/>
                </a:cxn>
              </a:cxnLst>
              <a:rect l="0" t="0" r="r" b="b"/>
              <a:pathLst>
                <a:path w="11" h="268">
                  <a:moveTo>
                    <a:pt x="11" y="262"/>
                  </a:moveTo>
                  <a:cubicBezTo>
                    <a:pt x="9" y="267"/>
                    <a:pt x="3" y="268"/>
                    <a:pt x="0" y="262"/>
                  </a:cubicBezTo>
                  <a:cubicBezTo>
                    <a:pt x="0" y="0"/>
                    <a:pt x="0" y="0"/>
                    <a:pt x="0" y="0"/>
                  </a:cubicBezTo>
                  <a:cubicBezTo>
                    <a:pt x="11" y="0"/>
                    <a:pt x="11" y="0"/>
                    <a:pt x="11" y="0"/>
                  </a:cubicBezTo>
                  <a:lnTo>
                    <a:pt x="11" y="262"/>
                  </a:lnTo>
                  <a:close/>
                </a:path>
              </a:pathLst>
            </a:custGeom>
            <a:solidFill>
              <a:srgbClr val="CCCDC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p:cNvSpPr>
            <p:nvPr/>
          </p:nvSpPr>
          <p:spPr bwMode="auto">
            <a:xfrm rot="5400000">
              <a:off x="4080736" y="-1159884"/>
              <a:ext cx="156529" cy="5506516"/>
            </a:xfrm>
            <a:custGeom>
              <a:avLst/>
              <a:gdLst>
                <a:gd name="T0" fmla="*/ 11 w 11"/>
                <a:gd name="T1" fmla="*/ 262 h 267"/>
                <a:gd name="T2" fmla="*/ 0 w 11"/>
                <a:gd name="T3" fmla="*/ 262 h 267"/>
                <a:gd name="T4" fmla="*/ 0 w 11"/>
                <a:gd name="T5" fmla="*/ 0 h 267"/>
                <a:gd name="T6" fmla="*/ 11 w 11"/>
                <a:gd name="T7" fmla="*/ 0 h 267"/>
                <a:gd name="T8" fmla="*/ 11 w 11"/>
                <a:gd name="T9" fmla="*/ 262 h 267"/>
              </a:gdLst>
              <a:ahLst/>
              <a:cxnLst>
                <a:cxn ang="0">
                  <a:pos x="T0" y="T1"/>
                </a:cxn>
                <a:cxn ang="0">
                  <a:pos x="T2" y="T3"/>
                </a:cxn>
                <a:cxn ang="0">
                  <a:pos x="T4" y="T5"/>
                </a:cxn>
                <a:cxn ang="0">
                  <a:pos x="T6" y="T7"/>
                </a:cxn>
                <a:cxn ang="0">
                  <a:pos x="T8" y="T9"/>
                </a:cxn>
              </a:cxnLst>
              <a:rect l="0" t="0" r="r" b="b"/>
              <a:pathLst>
                <a:path w="11" h="267">
                  <a:moveTo>
                    <a:pt x="11" y="262"/>
                  </a:moveTo>
                  <a:cubicBezTo>
                    <a:pt x="9" y="267"/>
                    <a:pt x="3" y="267"/>
                    <a:pt x="0" y="262"/>
                  </a:cubicBezTo>
                  <a:cubicBezTo>
                    <a:pt x="0" y="0"/>
                    <a:pt x="0" y="0"/>
                    <a:pt x="0" y="0"/>
                  </a:cubicBezTo>
                  <a:cubicBezTo>
                    <a:pt x="11" y="0"/>
                    <a:pt x="11" y="0"/>
                    <a:pt x="11" y="0"/>
                  </a:cubicBezTo>
                  <a:lnTo>
                    <a:pt x="11" y="262"/>
                  </a:lnTo>
                  <a:close/>
                </a:path>
              </a:pathLst>
            </a:custGeom>
            <a:solidFill>
              <a:srgbClr val="A0A0A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p:cNvSpPr>
            <p:nvPr/>
          </p:nvSpPr>
          <p:spPr bwMode="auto">
            <a:xfrm rot="5400000">
              <a:off x="7311607" y="1129809"/>
              <a:ext cx="612067" cy="471593"/>
            </a:xfrm>
            <a:custGeom>
              <a:avLst/>
              <a:gdLst>
                <a:gd name="T0" fmla="*/ 32 w 43"/>
                <a:gd name="T1" fmla="*/ 0 h 33"/>
                <a:gd name="T2" fmla="*/ 11 w 43"/>
                <a:gd name="T3" fmla="*/ 0 h 33"/>
                <a:gd name="T4" fmla="*/ 0 w 43"/>
                <a:gd name="T5" fmla="*/ 12 h 33"/>
                <a:gd name="T6" fmla="*/ 0 w 43"/>
                <a:gd name="T7" fmla="*/ 33 h 33"/>
                <a:gd name="T8" fmla="*/ 43 w 43"/>
                <a:gd name="T9" fmla="*/ 33 h 33"/>
                <a:gd name="T10" fmla="*/ 43 w 43"/>
                <a:gd name="T11" fmla="*/ 12 h 33"/>
                <a:gd name="T12" fmla="*/ 32 w 4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3" h="33">
                  <a:moveTo>
                    <a:pt x="32" y="0"/>
                  </a:moveTo>
                  <a:cubicBezTo>
                    <a:pt x="11" y="0"/>
                    <a:pt x="11" y="0"/>
                    <a:pt x="11" y="0"/>
                  </a:cubicBezTo>
                  <a:cubicBezTo>
                    <a:pt x="5" y="0"/>
                    <a:pt x="0" y="6"/>
                    <a:pt x="0" y="12"/>
                  </a:cubicBezTo>
                  <a:cubicBezTo>
                    <a:pt x="0" y="33"/>
                    <a:pt x="0" y="33"/>
                    <a:pt x="0" y="33"/>
                  </a:cubicBezTo>
                  <a:cubicBezTo>
                    <a:pt x="43" y="33"/>
                    <a:pt x="43" y="33"/>
                    <a:pt x="43" y="33"/>
                  </a:cubicBezTo>
                  <a:cubicBezTo>
                    <a:pt x="43" y="12"/>
                    <a:pt x="43" y="12"/>
                    <a:pt x="43" y="12"/>
                  </a:cubicBezTo>
                  <a:cubicBezTo>
                    <a:pt x="43"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Rectangle 13"/>
            <p:cNvSpPr>
              <a:spLocks noChangeArrowheads="1"/>
            </p:cNvSpPr>
            <p:nvPr/>
          </p:nvSpPr>
          <p:spPr bwMode="auto">
            <a:xfrm rot="5400000">
              <a:off x="6841018" y="1130815"/>
              <a:ext cx="612067" cy="469586"/>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15" name="Rectangle 14"/>
          <p:cNvSpPr>
            <a:spLocks noChangeArrowheads="1"/>
          </p:cNvSpPr>
          <p:nvPr/>
        </p:nvSpPr>
        <p:spPr bwMode="auto">
          <a:xfrm rot="5400000">
            <a:off x="4837748" y="-33066"/>
            <a:ext cx="398680" cy="7008779"/>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5"/>
          <p:cNvSpPr>
            <a:spLocks/>
          </p:cNvSpPr>
          <p:nvPr/>
        </p:nvSpPr>
        <p:spPr bwMode="auto">
          <a:xfrm rot="5400000">
            <a:off x="2436770" y="2015192"/>
            <a:ext cx="208705" cy="2304880"/>
          </a:xfrm>
          <a:custGeom>
            <a:avLst/>
            <a:gdLst>
              <a:gd name="T0" fmla="*/ 11 w 11"/>
              <a:gd name="T1" fmla="*/ 82 h 89"/>
              <a:gd name="T2" fmla="*/ 0 w 11"/>
              <a:gd name="T3" fmla="*/ 82 h 89"/>
              <a:gd name="T4" fmla="*/ 0 w 11"/>
              <a:gd name="T5" fmla="*/ 0 h 89"/>
              <a:gd name="T6" fmla="*/ 11 w 11"/>
              <a:gd name="T7" fmla="*/ 0 h 89"/>
              <a:gd name="T8" fmla="*/ 11 w 11"/>
              <a:gd name="T9" fmla="*/ 82 h 89"/>
            </a:gdLst>
            <a:ahLst/>
            <a:cxnLst>
              <a:cxn ang="0">
                <a:pos x="T0" y="T1"/>
              </a:cxn>
              <a:cxn ang="0">
                <a:pos x="T2" y="T3"/>
              </a:cxn>
              <a:cxn ang="0">
                <a:pos x="T4" y="T5"/>
              </a:cxn>
              <a:cxn ang="0">
                <a:pos x="T6" y="T7"/>
              </a:cxn>
              <a:cxn ang="0">
                <a:pos x="T8" y="T9"/>
              </a:cxn>
            </a:cxnLst>
            <a:rect l="0" t="0" r="r" b="b"/>
            <a:pathLst>
              <a:path w="11" h="89">
                <a:moveTo>
                  <a:pt x="11" y="82"/>
                </a:moveTo>
                <a:cubicBezTo>
                  <a:pt x="10" y="87"/>
                  <a:pt x="3" y="89"/>
                  <a:pt x="0" y="82"/>
                </a:cubicBezTo>
                <a:cubicBezTo>
                  <a:pt x="0" y="0"/>
                  <a:pt x="0" y="0"/>
                  <a:pt x="0" y="0"/>
                </a:cubicBezTo>
                <a:cubicBezTo>
                  <a:pt x="11" y="0"/>
                  <a:pt x="11" y="0"/>
                  <a:pt x="11" y="0"/>
                </a:cubicBezTo>
                <a:lnTo>
                  <a:pt x="11" y="82"/>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Freeform 16"/>
          <p:cNvSpPr>
            <a:spLocks/>
          </p:cNvSpPr>
          <p:nvPr/>
        </p:nvSpPr>
        <p:spPr bwMode="auto">
          <a:xfrm rot="5400000">
            <a:off x="3402620" y="1704732"/>
            <a:ext cx="208705" cy="4140568"/>
          </a:xfrm>
          <a:custGeom>
            <a:avLst/>
            <a:gdLst>
              <a:gd name="T0" fmla="*/ 11 w 11"/>
              <a:gd name="T1" fmla="*/ 181 h 185"/>
              <a:gd name="T2" fmla="*/ 0 w 11"/>
              <a:gd name="T3" fmla="*/ 181 h 185"/>
              <a:gd name="T4" fmla="*/ 0 w 11"/>
              <a:gd name="T5" fmla="*/ 0 h 185"/>
              <a:gd name="T6" fmla="*/ 11 w 11"/>
              <a:gd name="T7" fmla="*/ 0 h 185"/>
              <a:gd name="T8" fmla="*/ 11 w 11"/>
              <a:gd name="T9" fmla="*/ 181 h 185"/>
            </a:gdLst>
            <a:ahLst/>
            <a:cxnLst>
              <a:cxn ang="0">
                <a:pos x="T0" y="T1"/>
              </a:cxn>
              <a:cxn ang="0">
                <a:pos x="T2" y="T3"/>
              </a:cxn>
              <a:cxn ang="0">
                <a:pos x="T4" y="T5"/>
              </a:cxn>
              <a:cxn ang="0">
                <a:pos x="T6" y="T7"/>
              </a:cxn>
              <a:cxn ang="0">
                <a:pos x="T8" y="T9"/>
              </a:cxn>
            </a:cxnLst>
            <a:rect l="0" t="0" r="r" b="b"/>
            <a:pathLst>
              <a:path w="11" h="185">
                <a:moveTo>
                  <a:pt x="11" y="181"/>
                </a:moveTo>
                <a:cubicBezTo>
                  <a:pt x="9" y="185"/>
                  <a:pt x="3" y="184"/>
                  <a:pt x="0" y="181"/>
                </a:cubicBezTo>
                <a:cubicBezTo>
                  <a:pt x="0" y="0"/>
                  <a:pt x="0" y="0"/>
                  <a:pt x="0" y="0"/>
                </a:cubicBezTo>
                <a:cubicBezTo>
                  <a:pt x="11" y="0"/>
                  <a:pt x="11" y="0"/>
                  <a:pt x="11" y="0"/>
                </a:cubicBezTo>
                <a:lnTo>
                  <a:pt x="11" y="181"/>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3" name="Group 72"/>
          <p:cNvGrpSpPr/>
          <p:nvPr/>
        </p:nvGrpSpPr>
        <p:grpSpPr>
          <a:xfrm>
            <a:off x="5284968" y="4847468"/>
            <a:ext cx="573757" cy="573757"/>
            <a:chOff x="0" y="-1971675"/>
            <a:chExt cx="1939925" cy="1938338"/>
          </a:xfrm>
        </p:grpSpPr>
        <p:sp>
          <p:nvSpPr>
            <p:cNvPr id="74" name="Oval 61"/>
            <p:cNvSpPr>
              <a:spLocks noChangeArrowheads="1"/>
            </p:cNvSpPr>
            <p:nvPr/>
          </p:nvSpPr>
          <p:spPr bwMode="auto">
            <a:xfrm>
              <a:off x="0" y="-1971675"/>
              <a:ext cx="1939925" cy="1938338"/>
            </a:xfrm>
            <a:prstGeom prst="ellipse">
              <a:avLst/>
            </a:pr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5" name="Group 74"/>
            <p:cNvGrpSpPr/>
            <p:nvPr/>
          </p:nvGrpSpPr>
          <p:grpSpPr>
            <a:xfrm>
              <a:off x="279400" y="-1397000"/>
              <a:ext cx="1387475" cy="788988"/>
              <a:chOff x="279400" y="-1397000"/>
              <a:chExt cx="1387475" cy="788988"/>
            </a:xfrm>
          </p:grpSpPr>
          <p:sp>
            <p:nvSpPr>
              <p:cNvPr id="76"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0" name="Group 79"/>
          <p:cNvGrpSpPr/>
          <p:nvPr/>
        </p:nvGrpSpPr>
        <p:grpSpPr>
          <a:xfrm rot="21540000">
            <a:off x="8250095" y="4155710"/>
            <a:ext cx="573757" cy="573757"/>
            <a:chOff x="2552700" y="-1971675"/>
            <a:chExt cx="1935163" cy="1938338"/>
          </a:xfrm>
        </p:grpSpPr>
        <p:sp>
          <p:nvSpPr>
            <p:cNvPr id="81"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2" name="Group 81"/>
            <p:cNvGrpSpPr/>
            <p:nvPr/>
          </p:nvGrpSpPr>
          <p:grpSpPr>
            <a:xfrm>
              <a:off x="2908300" y="-1620838"/>
              <a:ext cx="1228725" cy="1236663"/>
              <a:chOff x="2908300" y="-1620838"/>
              <a:chExt cx="1228725" cy="1236663"/>
            </a:xfrm>
          </p:grpSpPr>
          <p:sp>
            <p:nvSpPr>
              <p:cNvPr id="8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6" name="Group 34"/>
          <p:cNvGrpSpPr>
            <a:grpSpLocks noChangeAspect="1"/>
          </p:cNvGrpSpPr>
          <p:nvPr/>
        </p:nvGrpSpPr>
        <p:grpSpPr bwMode="auto">
          <a:xfrm>
            <a:off x="3406684" y="2247201"/>
            <a:ext cx="573757" cy="573755"/>
            <a:chOff x="1544" y="1525"/>
            <a:chExt cx="426" cy="426"/>
          </a:xfrm>
        </p:grpSpPr>
        <p:sp>
          <p:nvSpPr>
            <p:cNvPr id="87" name="Oval 35"/>
            <p:cNvSpPr>
              <a:spLocks noChangeArrowheads="1"/>
            </p:cNvSpPr>
            <p:nvPr/>
          </p:nvSpPr>
          <p:spPr bwMode="auto">
            <a:xfrm>
              <a:off x="1544" y="1525"/>
              <a:ext cx="426" cy="426"/>
            </a:xfrm>
            <a:prstGeom prst="ellipse">
              <a:avLst/>
            </a:prstGeom>
            <a:solidFill>
              <a:schemeClr val="accent1">
                <a:lumMod val="60000"/>
                <a:lumOff val="4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91" name="Straight Connector 90"/>
          <p:cNvCxnSpPr/>
          <p:nvPr/>
        </p:nvCxnSpPr>
        <p:spPr>
          <a:xfrm flipH="1" flipV="1">
            <a:off x="3693518" y="2818388"/>
            <a:ext cx="45" cy="45359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8531967" y="3271953"/>
            <a:ext cx="4012" cy="8838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96" name="Rectangle 95"/>
          <p:cNvSpPr/>
          <p:nvPr/>
        </p:nvSpPr>
        <p:spPr bwMode="white">
          <a:xfrm>
            <a:off x="-101839" y="2855879"/>
            <a:ext cx="2240260" cy="1366011"/>
          </a:xfrm>
          <a:custGeom>
            <a:avLst/>
            <a:gdLst>
              <a:gd name="connsiteX0" fmla="*/ 0 w 1532315"/>
              <a:gd name="connsiteY0" fmla="*/ 0 h 1024508"/>
              <a:gd name="connsiteX1" fmla="*/ 1532315 w 1532315"/>
              <a:gd name="connsiteY1" fmla="*/ 0 h 1024508"/>
              <a:gd name="connsiteX2" fmla="*/ 1532315 w 1532315"/>
              <a:gd name="connsiteY2" fmla="*/ 1024508 h 1024508"/>
              <a:gd name="connsiteX3" fmla="*/ 0 w 1532315"/>
              <a:gd name="connsiteY3" fmla="*/ 1024508 h 1024508"/>
              <a:gd name="connsiteX4" fmla="*/ 0 w 1532315"/>
              <a:gd name="connsiteY4" fmla="*/ 0 h 1024508"/>
              <a:gd name="connsiteX0" fmla="*/ 0 w 1532315"/>
              <a:gd name="connsiteY0" fmla="*/ 0 h 1024508"/>
              <a:gd name="connsiteX1" fmla="*/ 1532315 w 1532315"/>
              <a:gd name="connsiteY1" fmla="*/ 0 h 1024508"/>
              <a:gd name="connsiteX2" fmla="*/ 1530350 w 1532315"/>
              <a:gd name="connsiteY2" fmla="*/ 154841 h 1024508"/>
              <a:gd name="connsiteX3" fmla="*/ 1532315 w 1532315"/>
              <a:gd name="connsiteY3" fmla="*/ 1024508 h 1024508"/>
              <a:gd name="connsiteX4" fmla="*/ 0 w 1532315"/>
              <a:gd name="connsiteY4" fmla="*/ 1024508 h 1024508"/>
              <a:gd name="connsiteX5" fmla="*/ 0 w 1532315"/>
              <a:gd name="connsiteY5" fmla="*/ 0 h 1024508"/>
              <a:gd name="connsiteX0" fmla="*/ 0 w 1532315"/>
              <a:gd name="connsiteY0" fmla="*/ 0 h 1024508"/>
              <a:gd name="connsiteX1" fmla="*/ 1532315 w 1532315"/>
              <a:gd name="connsiteY1" fmla="*/ 0 h 1024508"/>
              <a:gd name="connsiteX2" fmla="*/ 1530350 w 1532315"/>
              <a:gd name="connsiteY2" fmla="*/ 154841 h 1024508"/>
              <a:gd name="connsiteX3" fmla="*/ 1528762 w 1532315"/>
              <a:gd name="connsiteY3" fmla="*/ 766028 h 1024508"/>
              <a:gd name="connsiteX4" fmla="*/ 1532315 w 1532315"/>
              <a:gd name="connsiteY4" fmla="*/ 1024508 h 1024508"/>
              <a:gd name="connsiteX5" fmla="*/ 0 w 1532315"/>
              <a:gd name="connsiteY5" fmla="*/ 1024508 h 1024508"/>
              <a:gd name="connsiteX6" fmla="*/ 0 w 1532315"/>
              <a:gd name="connsiteY6" fmla="*/ 0 h 1024508"/>
              <a:gd name="connsiteX0" fmla="*/ 0 w 1532315"/>
              <a:gd name="connsiteY0" fmla="*/ 0 h 1024508"/>
              <a:gd name="connsiteX1" fmla="*/ 1532315 w 1532315"/>
              <a:gd name="connsiteY1" fmla="*/ 0 h 1024508"/>
              <a:gd name="connsiteX2" fmla="*/ 1530350 w 1532315"/>
              <a:gd name="connsiteY2" fmla="*/ 154841 h 1024508"/>
              <a:gd name="connsiteX3" fmla="*/ 1530350 w 1532315"/>
              <a:gd name="connsiteY3" fmla="*/ 4675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315" h="1024508">
                <a:moveTo>
                  <a:pt x="0" y="0"/>
                </a:moveTo>
                <a:lnTo>
                  <a:pt x="1532315" y="0"/>
                </a:lnTo>
                <a:lnTo>
                  <a:pt x="1530350" y="154841"/>
                </a:lnTo>
                <a:cubicBezTo>
                  <a:pt x="1374448" y="228009"/>
                  <a:pt x="1408377" y="340314"/>
                  <a:pt x="1408112" y="442178"/>
                </a:cubicBezTo>
                <a:cubicBezTo>
                  <a:pt x="1407847" y="544042"/>
                  <a:pt x="1382385" y="687494"/>
                  <a:pt x="1528762" y="766028"/>
                </a:cubicBezTo>
                <a:cubicBezTo>
                  <a:pt x="1529946" y="852188"/>
                  <a:pt x="1531131" y="938348"/>
                  <a:pt x="1532315" y="1024508"/>
                </a:cubicBezTo>
                <a:lnTo>
                  <a:pt x="0" y="1024508"/>
                </a:lnTo>
                <a:lnTo>
                  <a:pt x="0" y="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Freeform 93"/>
          <p:cNvSpPr>
            <a:spLocks/>
          </p:cNvSpPr>
          <p:nvPr/>
        </p:nvSpPr>
        <p:spPr bwMode="auto">
          <a:xfrm rot="5400000">
            <a:off x="1367039" y="3110102"/>
            <a:ext cx="816088" cy="722439"/>
          </a:xfrm>
          <a:custGeom>
            <a:avLst/>
            <a:gdLst>
              <a:gd name="T0" fmla="*/ 30 w 43"/>
              <a:gd name="T1" fmla="*/ 38 h 38"/>
              <a:gd name="T2" fmla="*/ 43 w 43"/>
              <a:gd name="T3" fmla="*/ 0 h 38"/>
              <a:gd name="T4" fmla="*/ 32 w 43"/>
              <a:gd name="T5" fmla="*/ 0 h 38"/>
              <a:gd name="T6" fmla="*/ 11 w 43"/>
              <a:gd name="T7" fmla="*/ 0 h 38"/>
              <a:gd name="T8" fmla="*/ 0 w 43"/>
              <a:gd name="T9" fmla="*/ 0 h 38"/>
              <a:gd name="T10" fmla="*/ 13 w 43"/>
              <a:gd name="T11" fmla="*/ 38 h 38"/>
              <a:gd name="T12" fmla="*/ 22 w 43"/>
              <a:gd name="T13" fmla="*/ 38 h 38"/>
              <a:gd name="T14" fmla="*/ 30 w 43"/>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30" y="38"/>
                </a:moveTo>
                <a:cubicBezTo>
                  <a:pt x="43" y="0"/>
                  <a:pt x="43" y="0"/>
                  <a:pt x="43" y="0"/>
                </a:cubicBezTo>
                <a:cubicBezTo>
                  <a:pt x="41" y="2"/>
                  <a:pt x="36" y="2"/>
                  <a:pt x="32" y="0"/>
                </a:cubicBezTo>
                <a:cubicBezTo>
                  <a:pt x="27" y="4"/>
                  <a:pt x="15" y="4"/>
                  <a:pt x="11" y="0"/>
                </a:cubicBezTo>
                <a:cubicBezTo>
                  <a:pt x="7" y="2"/>
                  <a:pt x="1" y="2"/>
                  <a:pt x="0" y="0"/>
                </a:cubicBezTo>
                <a:cubicBezTo>
                  <a:pt x="13" y="38"/>
                  <a:pt x="13" y="38"/>
                  <a:pt x="13" y="38"/>
                </a:cubicBezTo>
                <a:cubicBezTo>
                  <a:pt x="16" y="38"/>
                  <a:pt x="19" y="38"/>
                  <a:pt x="22" y="38"/>
                </a:cubicBezTo>
                <a:cubicBezTo>
                  <a:pt x="24"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5" name="Freeform 94"/>
          <p:cNvSpPr>
            <a:spLocks/>
          </p:cNvSpPr>
          <p:nvPr/>
        </p:nvSpPr>
        <p:spPr bwMode="auto">
          <a:xfrm rot="5400000">
            <a:off x="1071374" y="3290718"/>
            <a:ext cx="323761" cy="361220"/>
          </a:xfrm>
          <a:custGeom>
            <a:avLst/>
            <a:gdLst>
              <a:gd name="T0" fmla="*/ 8 w 17"/>
              <a:gd name="T1" fmla="*/ 18 h 19"/>
              <a:gd name="T2" fmla="*/ 9 w 17"/>
              <a:gd name="T3" fmla="*/ 18 h 19"/>
              <a:gd name="T4" fmla="*/ 11 w 17"/>
              <a:gd name="T5" fmla="*/ 17 h 19"/>
              <a:gd name="T6" fmla="*/ 17 w 17"/>
              <a:gd name="T7" fmla="*/ 0 h 19"/>
              <a:gd name="T8" fmla="*/ 9 w 17"/>
              <a:gd name="T9" fmla="*/ 0 h 19"/>
              <a:gd name="T10" fmla="*/ 0 w 17"/>
              <a:gd name="T11" fmla="*/ 0 h 19"/>
              <a:gd name="T12" fmla="*/ 6 w 17"/>
              <a:gd name="T13" fmla="*/ 17 h 19"/>
              <a:gd name="T14" fmla="*/ 8 w 17"/>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8" y="18"/>
                </a:moveTo>
                <a:cubicBezTo>
                  <a:pt x="8" y="19"/>
                  <a:pt x="9" y="19"/>
                  <a:pt x="9" y="18"/>
                </a:cubicBezTo>
                <a:cubicBezTo>
                  <a:pt x="10" y="18"/>
                  <a:pt x="10" y="18"/>
                  <a:pt x="11" y="17"/>
                </a:cubicBezTo>
                <a:cubicBezTo>
                  <a:pt x="17" y="0"/>
                  <a:pt x="17" y="0"/>
                  <a:pt x="17" y="0"/>
                </a:cubicBezTo>
                <a:cubicBezTo>
                  <a:pt x="14" y="0"/>
                  <a:pt x="11" y="0"/>
                  <a:pt x="9" y="0"/>
                </a:cubicBezTo>
                <a:cubicBezTo>
                  <a:pt x="6" y="0"/>
                  <a:pt x="3" y="0"/>
                  <a:pt x="0" y="0"/>
                </a:cubicBezTo>
                <a:cubicBezTo>
                  <a:pt x="6" y="17"/>
                  <a:pt x="6" y="17"/>
                  <a:pt x="6" y="17"/>
                </a:cubicBezTo>
                <a:cubicBezTo>
                  <a:pt x="7" y="18"/>
                  <a:pt x="7" y="18"/>
                  <a:pt x="8" y="18"/>
                </a:cubicBezTo>
                <a:close/>
              </a:path>
            </a:pathLst>
          </a:custGeom>
          <a:solidFill>
            <a:srgbClr val="7F7F7F"/>
          </a:solidFill>
          <a:ln>
            <a:noFill/>
          </a:ln>
          <a:extLst/>
        </p:spPr>
        <p:txBody>
          <a:bodyPr vert="horz" wrap="square" lIns="121920" tIns="60960" rIns="121920" bIns="60960" numCol="1" anchor="t" anchorCtr="0" compatLnSpc="1">
            <a:prstTxWarp prst="textNoShape">
              <a:avLst/>
            </a:prstTxWarp>
          </a:bodyPr>
          <a:lstStyle/>
          <a:p>
            <a:endParaRPr lang="en-US" sz="3200"/>
          </a:p>
        </p:txBody>
      </p:sp>
      <p:cxnSp>
        <p:nvCxnSpPr>
          <p:cNvPr id="98" name="Straight Connector 97"/>
          <p:cNvCxnSpPr/>
          <p:nvPr/>
        </p:nvCxnSpPr>
        <p:spPr>
          <a:xfrm flipV="1">
            <a:off x="5571848" y="3670658"/>
            <a:ext cx="5409" cy="1176812"/>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23764" y="1775734"/>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1" name="Rectangle 100"/>
          <p:cNvSpPr/>
          <p:nvPr/>
        </p:nvSpPr>
        <p:spPr>
          <a:xfrm>
            <a:off x="3439141" y="1678409"/>
            <a:ext cx="1067600" cy="584391"/>
          </a:xfrm>
          <a:prstGeom prst="rect">
            <a:avLst/>
          </a:prstGeom>
        </p:spPr>
        <p:txBody>
          <a:bodyPr wrap="none" lIns="0" tIns="0" rIns="0" bIns="0">
            <a:spAutoFit/>
          </a:bodyPr>
          <a:lstStyle/>
          <a:p>
            <a:pPr>
              <a:lnSpc>
                <a:spcPct val="89000"/>
              </a:lnSpc>
            </a:pPr>
            <a:r>
              <a:rPr lang="en-US" sz="4267" dirty="0"/>
              <a:t>25%</a:t>
            </a:r>
          </a:p>
        </p:txBody>
      </p:sp>
      <p:sp>
        <p:nvSpPr>
          <p:cNvPr id="103" name="Rectangle 102"/>
          <p:cNvSpPr/>
          <p:nvPr/>
        </p:nvSpPr>
        <p:spPr>
          <a:xfrm>
            <a:off x="6377172" y="5582270"/>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4" name="Rectangle 103"/>
          <p:cNvSpPr/>
          <p:nvPr/>
        </p:nvSpPr>
        <p:spPr>
          <a:xfrm>
            <a:off x="5192549" y="5484945"/>
            <a:ext cx="1067600" cy="584391"/>
          </a:xfrm>
          <a:prstGeom prst="rect">
            <a:avLst/>
          </a:prstGeom>
        </p:spPr>
        <p:txBody>
          <a:bodyPr wrap="none" lIns="0" tIns="0" rIns="0" bIns="0">
            <a:spAutoFit/>
          </a:bodyPr>
          <a:lstStyle/>
          <a:p>
            <a:pPr>
              <a:lnSpc>
                <a:spcPct val="89000"/>
              </a:lnSpc>
            </a:pPr>
            <a:r>
              <a:rPr lang="en-US" sz="4267" dirty="0"/>
              <a:t>50%</a:t>
            </a:r>
          </a:p>
        </p:txBody>
      </p:sp>
      <p:sp>
        <p:nvSpPr>
          <p:cNvPr id="105" name="Rectangle 104"/>
          <p:cNvSpPr/>
          <p:nvPr/>
        </p:nvSpPr>
        <p:spPr>
          <a:xfrm>
            <a:off x="9374134" y="4935326"/>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6" name="Rectangle 105"/>
          <p:cNvSpPr/>
          <p:nvPr/>
        </p:nvSpPr>
        <p:spPr>
          <a:xfrm>
            <a:off x="8189511" y="4838001"/>
            <a:ext cx="1067600" cy="584391"/>
          </a:xfrm>
          <a:prstGeom prst="rect">
            <a:avLst/>
          </a:prstGeom>
        </p:spPr>
        <p:txBody>
          <a:bodyPr wrap="none" lIns="0" tIns="0" rIns="0" bIns="0">
            <a:spAutoFit/>
          </a:bodyPr>
          <a:lstStyle/>
          <a:p>
            <a:pPr>
              <a:lnSpc>
                <a:spcPct val="89000"/>
              </a:lnSpc>
            </a:pPr>
            <a:r>
              <a:rPr lang="en-US" sz="4267" dirty="0"/>
              <a:t>88%</a:t>
            </a:r>
          </a:p>
        </p:txBody>
      </p:sp>
      <p:sp>
        <p:nvSpPr>
          <p:cNvPr id="541" name="Title 540"/>
          <p:cNvSpPr>
            <a:spLocks noGrp="1"/>
          </p:cNvSpPr>
          <p:nvPr>
            <p:ph type="title"/>
          </p:nvPr>
        </p:nvSpPr>
        <p:spPr/>
        <p:txBody>
          <a:bodyPr/>
          <a:lstStyle/>
          <a:p>
            <a:r>
              <a:rPr lang="en-US" dirty="0" err="1"/>
              <a:t>Xxxxxxxxxxx</a:t>
            </a:r>
            <a:r>
              <a:rPr lang="en-US" dirty="0"/>
              <a:t> </a:t>
            </a:r>
            <a:r>
              <a:rPr lang="en-US" dirty="0" err="1"/>
              <a:t>xxxxxxxx</a:t>
            </a:r>
            <a:r>
              <a:rPr lang="en-US" dirty="0"/>
              <a:t> </a:t>
            </a:r>
          </a:p>
        </p:txBody>
      </p:sp>
      <p:sp>
        <p:nvSpPr>
          <p:cNvPr id="542" name="Text Placeholder 541"/>
          <p:cNvSpPr>
            <a:spLocks noGrp="1"/>
          </p:cNvSpPr>
          <p:nvPr>
            <p:ph type="body" sz="quarter" idx="10"/>
          </p:nvPr>
        </p:nvSpPr>
        <p:spPr/>
        <p:txBody>
          <a:bodyPr/>
          <a:lstStyle/>
          <a:p>
            <a:r>
              <a:rPr lang="en-US" dirty="0"/>
              <a:t>X xx x </a:t>
            </a:r>
            <a:r>
              <a:rPr lang="en-US" dirty="0" err="1"/>
              <a:t>xxxxxxxxx</a:t>
            </a:r>
            <a:r>
              <a:rPr lang="en-US" dirty="0"/>
              <a:t> xx xxx </a:t>
            </a:r>
            <a:r>
              <a:rPr lang="en-US" dirty="0" err="1"/>
              <a:t>xxxx</a:t>
            </a:r>
            <a:r>
              <a:rPr lang="en-US" dirty="0"/>
              <a:t> x ’</a:t>
            </a:r>
            <a:r>
              <a:rPr lang="en-US" dirty="0" err="1"/>
              <a:t>xxxxxx</a:t>
            </a:r>
            <a:r>
              <a:rPr lang="en-US" dirty="0"/>
              <a:t>!</a:t>
            </a:r>
          </a:p>
        </p:txBody>
      </p:sp>
    </p:spTree>
    <p:extLst>
      <p:ext uri="{BB962C8B-B14F-4D97-AF65-F5344CB8AC3E}">
        <p14:creationId xmlns:p14="http://schemas.microsoft.com/office/powerpoint/2010/main" val="8779487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55556">
                                          <p:cBhvr additive="base">
                                            <p:cTn id="7" dur="9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14:bounceEnd="55556">
                                          <p:cBhvr additive="base">
                                            <p:cTn id="11" dur="900" fill="hold"/>
                                            <p:tgtEl>
                                              <p:spTgt spid="15"/>
                                            </p:tgtEl>
                                            <p:attrNameLst>
                                              <p:attrName>ppt_x</p:attrName>
                                            </p:attrNameLst>
                                          </p:cBhvr>
                                          <p:tavLst>
                                            <p:tav tm="0">
                                              <p:val>
                                                <p:strVal val="0-#ppt_w/2"/>
                                              </p:val>
                                            </p:tav>
                                            <p:tav tm="100000">
                                              <p:val>
                                                <p:strVal val="#ppt_x"/>
                                              </p:val>
                                            </p:tav>
                                          </p:tavLst>
                                        </p:anim>
                                        <p:anim calcmode="lin" valueType="num" p14:bounceEnd="55556">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14:bounceEnd="55556">
                                          <p:cBhvr additive="base">
                                            <p:cTn id="15" dur="900" fill="hold"/>
                                            <p:tgtEl>
                                              <p:spTgt spid="17"/>
                                            </p:tgtEl>
                                            <p:attrNameLst>
                                              <p:attrName>ppt_x</p:attrName>
                                            </p:attrNameLst>
                                          </p:cBhvr>
                                          <p:tavLst>
                                            <p:tav tm="0">
                                              <p:val>
                                                <p:strVal val="0-#ppt_w/2"/>
                                              </p:val>
                                            </p:tav>
                                            <p:tav tm="100000">
                                              <p:val>
                                                <p:strVal val="#ppt_x"/>
                                              </p:val>
                                            </p:tav>
                                          </p:tavLst>
                                        </p:anim>
                                        <p:anim calcmode="lin" valueType="num" p14:bounceEnd="55556">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900" fill="hold"/>
                                            <p:tgtEl>
                                              <p:spTgt spid="16"/>
                                            </p:tgtEl>
                                            <p:attrNameLst>
                                              <p:attrName>ppt_x</p:attrName>
                                            </p:attrNameLst>
                                          </p:cBhvr>
                                          <p:tavLst>
                                            <p:tav tm="0">
                                              <p:val>
                                                <p:strVal val="0-#ppt_w/2"/>
                                              </p:val>
                                            </p:tav>
                                            <p:tav tm="100000">
                                              <p:val>
                                                <p:strVal val="#ppt_x"/>
                                              </p:val>
                                            </p:tav>
                                          </p:tavLst>
                                        </p:anim>
                                        <p:anim calcmode="lin" valueType="num">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900" fill="hold"/>
                                            <p:tgtEl>
                                              <p:spTgt spid="15"/>
                                            </p:tgtEl>
                                            <p:attrNameLst>
                                              <p:attrName>ppt_x</p:attrName>
                                            </p:attrNameLst>
                                          </p:cBhvr>
                                          <p:tavLst>
                                            <p:tav tm="0">
                                              <p:val>
                                                <p:strVal val="0-#ppt_w/2"/>
                                              </p:val>
                                            </p:tav>
                                            <p:tav tm="100000">
                                              <p:val>
                                                <p:strVal val="#ppt_x"/>
                                              </p:val>
                                            </p:tav>
                                          </p:tavLst>
                                        </p:anim>
                                        <p:anim calcmode="lin" valueType="num">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900" fill="hold"/>
                                            <p:tgtEl>
                                              <p:spTgt spid="17"/>
                                            </p:tgtEl>
                                            <p:attrNameLst>
                                              <p:attrName>ppt_x</p:attrName>
                                            </p:attrNameLst>
                                          </p:cBhvr>
                                          <p:tavLst>
                                            <p:tav tm="0">
                                              <p:val>
                                                <p:strVal val="0-#ppt_w/2"/>
                                              </p:val>
                                            </p:tav>
                                            <p:tav tm="100000">
                                              <p:val>
                                                <p:strVal val="#ppt_x"/>
                                              </p:val>
                                            </p:tav>
                                          </p:tavLst>
                                        </p:anim>
                                        <p:anim calcmode="lin" valueType="num">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5433247" y="1506709"/>
            <a:ext cx="662517" cy="4796367"/>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p>
        </p:txBody>
      </p:sp>
      <p:grpSp>
        <p:nvGrpSpPr>
          <p:cNvPr id="111" name="Group 110"/>
          <p:cNvGrpSpPr/>
          <p:nvPr/>
        </p:nvGrpSpPr>
        <p:grpSpPr>
          <a:xfrm>
            <a:off x="5691875" y="1432057"/>
            <a:ext cx="586539" cy="425743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grpSp>
      <p:sp>
        <p:nvSpPr>
          <p:cNvPr id="19" name="Freeform 18"/>
          <p:cNvSpPr>
            <a:spLocks/>
          </p:cNvSpPr>
          <p:nvPr/>
        </p:nvSpPr>
        <p:spPr bwMode="auto">
          <a:xfrm rot="1988943">
            <a:off x="7151458" y="1025380"/>
            <a:ext cx="662517" cy="497417"/>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Rectangle 19"/>
          <p:cNvSpPr>
            <a:spLocks noChangeArrowheads="1"/>
          </p:cNvSpPr>
          <p:nvPr/>
        </p:nvSpPr>
        <p:spPr bwMode="auto">
          <a:xfrm rot="1988943">
            <a:off x="6880039" y="1442015"/>
            <a:ext cx="662517" cy="495300"/>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07" name="Group 106"/>
          <p:cNvGrpSpPr/>
          <p:nvPr/>
        </p:nvGrpSpPr>
        <p:grpSpPr>
          <a:xfrm>
            <a:off x="4872389" y="4157361"/>
            <a:ext cx="586992" cy="1322673"/>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10" name="Group 109"/>
          <p:cNvGrpSpPr/>
          <p:nvPr/>
        </p:nvGrpSpPr>
        <p:grpSpPr>
          <a:xfrm>
            <a:off x="6512472" y="1684280"/>
            <a:ext cx="582941" cy="1260085"/>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8" name="Group 107"/>
          <p:cNvGrpSpPr/>
          <p:nvPr/>
        </p:nvGrpSpPr>
        <p:grpSpPr>
          <a:xfrm>
            <a:off x="5435482" y="3334352"/>
            <a:ext cx="582941" cy="1257968"/>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9" name="Group 108"/>
          <p:cNvGrpSpPr/>
          <p:nvPr/>
        </p:nvGrpSpPr>
        <p:grpSpPr>
          <a:xfrm>
            <a:off x="5973689" y="2516639"/>
            <a:ext cx="582940" cy="1245267"/>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33" name="Freeform 32"/>
          <p:cNvSpPr>
            <a:spLocks/>
          </p:cNvSpPr>
          <p:nvPr/>
        </p:nvSpPr>
        <p:spPr bwMode="auto">
          <a:xfrm rot="1988943">
            <a:off x="4434383" y="5148533"/>
            <a:ext cx="662517" cy="571500"/>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a:spLocks/>
          </p:cNvSpPr>
          <p:nvPr/>
        </p:nvSpPr>
        <p:spPr bwMode="auto">
          <a:xfrm rot="1988943">
            <a:off x="4411668" y="5650275"/>
            <a:ext cx="239184" cy="285751"/>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Teardrop 55"/>
          <p:cNvSpPr>
            <a:spLocks noChangeAspect="1"/>
          </p:cNvSpPr>
          <p:nvPr/>
        </p:nvSpPr>
        <p:spPr>
          <a:xfrm rot="16200000">
            <a:off x="7365623" y="2078242"/>
            <a:ext cx="594301" cy="594301"/>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Teardrop 56"/>
          <p:cNvSpPr>
            <a:spLocks noChangeAspect="1"/>
          </p:cNvSpPr>
          <p:nvPr/>
        </p:nvSpPr>
        <p:spPr>
          <a:xfrm rot="5400000">
            <a:off x="5648995" y="1963832"/>
            <a:ext cx="594301" cy="594301"/>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Teardrop 57"/>
          <p:cNvSpPr>
            <a:spLocks noChangeAspect="1"/>
          </p:cNvSpPr>
          <p:nvPr/>
        </p:nvSpPr>
        <p:spPr>
          <a:xfrm rot="5400000">
            <a:off x="4585254" y="3604088"/>
            <a:ext cx="594301" cy="594301"/>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Teardrop 58"/>
          <p:cNvSpPr>
            <a:spLocks noChangeAspect="1"/>
          </p:cNvSpPr>
          <p:nvPr/>
        </p:nvSpPr>
        <p:spPr>
          <a:xfrm rot="16200000">
            <a:off x="6282586" y="3724060"/>
            <a:ext cx="594301" cy="594301"/>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Oval 60"/>
          <p:cNvSpPr/>
          <p:nvPr/>
        </p:nvSpPr>
        <p:spPr>
          <a:xfrm>
            <a:off x="4614180" y="3633015"/>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a:spLocks noChangeAspect="1"/>
          </p:cNvSpPr>
          <p:nvPr/>
        </p:nvSpPr>
        <p:spPr>
          <a:xfrm>
            <a:off x="6311512" y="3752987"/>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Oval 62"/>
          <p:cNvSpPr>
            <a:spLocks noChangeAspect="1"/>
          </p:cNvSpPr>
          <p:nvPr/>
        </p:nvSpPr>
        <p:spPr>
          <a:xfrm>
            <a:off x="7394549" y="2107168"/>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a:spLocks noChangeAspect="1"/>
          </p:cNvSpPr>
          <p:nvPr/>
        </p:nvSpPr>
        <p:spPr>
          <a:xfrm>
            <a:off x="5677921" y="1992759"/>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Rectangle 65"/>
          <p:cNvSpPr/>
          <p:nvPr/>
        </p:nvSpPr>
        <p:spPr>
          <a:xfrm>
            <a:off x="7776187" y="3830892"/>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67" name="Group 66"/>
          <p:cNvGrpSpPr>
            <a:grpSpLocks noChangeAspect="1"/>
          </p:cNvGrpSpPr>
          <p:nvPr/>
        </p:nvGrpSpPr>
        <p:grpSpPr>
          <a:xfrm>
            <a:off x="7506200" y="2211732"/>
            <a:ext cx="323624" cy="327539"/>
            <a:chOff x="4525886" y="4183659"/>
            <a:chExt cx="558217" cy="564967"/>
          </a:xfrm>
        </p:grpSpPr>
        <p:sp>
          <p:nvSpPr>
            <p:cNvPr id="68" name="Oval 55"/>
            <p:cNvSpPr>
              <a:spLocks noChangeArrowheads="1"/>
            </p:cNvSpPr>
            <p:nvPr/>
          </p:nvSpPr>
          <p:spPr bwMode="auto">
            <a:xfrm>
              <a:off x="4525886" y="4387874"/>
              <a:ext cx="324888" cy="110546"/>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Oval 59"/>
            <p:cNvSpPr>
              <a:spLocks noChangeArrowheads="1"/>
            </p:cNvSpPr>
            <p:nvPr/>
          </p:nvSpPr>
          <p:spPr bwMode="auto">
            <a:xfrm>
              <a:off x="4759215" y="4183659"/>
              <a:ext cx="324888" cy="109702"/>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Line 60"/>
            <p:cNvSpPr>
              <a:spLocks noChangeShapeType="1"/>
            </p:cNvSpPr>
            <p:nvPr/>
          </p:nvSpPr>
          <p:spPr bwMode="auto">
            <a:xfrm flipV="1">
              <a:off x="4759215" y="4238510"/>
              <a:ext cx="0" cy="155271"/>
            </a:xfrm>
            <a:prstGeom prst="line">
              <a:avLst/>
            </a:prstGeom>
            <a:noFill/>
            <a:ln w="952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8" name="Group 77"/>
          <p:cNvGrpSpPr>
            <a:grpSpLocks noChangeAspect="1"/>
          </p:cNvGrpSpPr>
          <p:nvPr/>
        </p:nvGrpSpPr>
        <p:grpSpPr>
          <a:xfrm>
            <a:off x="6468947" y="3855432"/>
            <a:ext cx="221579" cy="331557"/>
            <a:chOff x="1068574" y="2664703"/>
            <a:chExt cx="461594" cy="690703"/>
          </a:xfrm>
        </p:grpSpPr>
        <p:sp>
          <p:nvSpPr>
            <p:cNvPr id="79"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4" name="Group 83"/>
          <p:cNvGrpSpPr>
            <a:grpSpLocks noChangeAspect="1"/>
          </p:cNvGrpSpPr>
          <p:nvPr/>
        </p:nvGrpSpPr>
        <p:grpSpPr>
          <a:xfrm>
            <a:off x="4743498" y="3757899"/>
            <a:ext cx="277813" cy="286680"/>
            <a:chOff x="4224785" y="1773473"/>
            <a:chExt cx="381476" cy="393651"/>
          </a:xfrm>
        </p:grpSpPr>
        <p:sp>
          <p:nvSpPr>
            <p:cNvPr id="85" name="Rectangle 49"/>
            <p:cNvSpPr>
              <a:spLocks noChangeArrowheads="1"/>
            </p:cNvSpPr>
            <p:nvPr/>
          </p:nvSpPr>
          <p:spPr bwMode="auto">
            <a:xfrm>
              <a:off x="4333778" y="1773473"/>
              <a:ext cx="158852" cy="38264"/>
            </a:xfrm>
            <a:prstGeom prst="rect">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90"/>
          <p:cNvGrpSpPr>
            <a:grpSpLocks noChangeAspect="1"/>
          </p:cNvGrpSpPr>
          <p:nvPr/>
        </p:nvGrpSpPr>
        <p:grpSpPr>
          <a:xfrm>
            <a:off x="5755464" y="2081387"/>
            <a:ext cx="381363" cy="359192"/>
            <a:chOff x="3898919" y="1776431"/>
            <a:chExt cx="610600" cy="575104"/>
          </a:xfrm>
        </p:grpSpPr>
        <p:sp>
          <p:nvSpPr>
            <p:cNvPr id="92" name="Freeform 272"/>
            <p:cNvSpPr>
              <a:spLocks/>
            </p:cNvSpPr>
            <p:nvPr/>
          </p:nvSpPr>
          <p:spPr bwMode="auto">
            <a:xfrm>
              <a:off x="3898919" y="1980442"/>
              <a:ext cx="610600" cy="166723"/>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273"/>
            <p:cNvSpPr>
              <a:spLocks/>
            </p:cNvSpPr>
            <p:nvPr/>
          </p:nvSpPr>
          <p:spPr bwMode="auto">
            <a:xfrm>
              <a:off x="4031222" y="1776431"/>
              <a:ext cx="365715" cy="575104"/>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274"/>
            <p:cNvSpPr>
              <a:spLocks/>
            </p:cNvSpPr>
            <p:nvPr/>
          </p:nvSpPr>
          <p:spPr bwMode="auto">
            <a:xfrm>
              <a:off x="4011502" y="1790055"/>
              <a:ext cx="385434" cy="561480"/>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Oval 275"/>
            <p:cNvSpPr>
              <a:spLocks noChangeArrowheads="1"/>
            </p:cNvSpPr>
            <p:nvPr/>
          </p:nvSpPr>
          <p:spPr bwMode="auto">
            <a:xfrm>
              <a:off x="4426696" y="2094100"/>
              <a:ext cx="40516" cy="40516"/>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Oval 276"/>
            <p:cNvSpPr>
              <a:spLocks noChangeArrowheads="1"/>
            </p:cNvSpPr>
            <p:nvPr/>
          </p:nvSpPr>
          <p:spPr bwMode="auto">
            <a:xfrm>
              <a:off x="4026920" y="2193776"/>
              <a:ext cx="40516" cy="40874"/>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277"/>
            <p:cNvSpPr>
              <a:spLocks/>
            </p:cNvSpPr>
            <p:nvPr/>
          </p:nvSpPr>
          <p:spPr bwMode="auto">
            <a:xfrm>
              <a:off x="4123367" y="1823758"/>
              <a:ext cx="40516" cy="4051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98" name="Rectangle 97"/>
          <p:cNvSpPr/>
          <p:nvPr/>
        </p:nvSpPr>
        <p:spPr>
          <a:xfrm>
            <a:off x="6981876" y="3752766"/>
            <a:ext cx="625171" cy="584391"/>
          </a:xfrm>
          <a:prstGeom prst="rect">
            <a:avLst/>
          </a:prstGeom>
        </p:spPr>
        <p:txBody>
          <a:bodyPr wrap="none" lIns="0" tIns="0" rIns="0" bIns="0">
            <a:spAutoFit/>
          </a:bodyPr>
          <a:lstStyle/>
          <a:p>
            <a:pPr>
              <a:lnSpc>
                <a:spcPct val="89000"/>
              </a:lnSpc>
            </a:pPr>
            <a:r>
              <a:rPr lang="en-US" sz="4267" dirty="0"/>
              <a:t>02</a:t>
            </a:r>
          </a:p>
        </p:txBody>
      </p:sp>
      <p:sp>
        <p:nvSpPr>
          <p:cNvPr id="99" name="Rectangle 98"/>
          <p:cNvSpPr/>
          <p:nvPr/>
        </p:nvSpPr>
        <p:spPr>
          <a:xfrm>
            <a:off x="8836659" y="2203896"/>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0" name="Rectangle 99"/>
          <p:cNvSpPr/>
          <p:nvPr/>
        </p:nvSpPr>
        <p:spPr>
          <a:xfrm>
            <a:off x="8042348" y="2125770"/>
            <a:ext cx="625171" cy="584391"/>
          </a:xfrm>
          <a:prstGeom prst="rect">
            <a:avLst/>
          </a:prstGeom>
        </p:spPr>
        <p:txBody>
          <a:bodyPr wrap="none" lIns="0" tIns="0" rIns="0" bIns="0">
            <a:spAutoFit/>
          </a:bodyPr>
          <a:lstStyle/>
          <a:p>
            <a:pPr>
              <a:lnSpc>
                <a:spcPct val="89000"/>
              </a:lnSpc>
            </a:pPr>
            <a:r>
              <a:rPr lang="en-US" sz="4267" dirty="0"/>
              <a:t>04</a:t>
            </a:r>
          </a:p>
        </p:txBody>
      </p:sp>
      <p:sp>
        <p:nvSpPr>
          <p:cNvPr id="101" name="Rectangle 100"/>
          <p:cNvSpPr/>
          <p:nvPr/>
        </p:nvSpPr>
        <p:spPr>
          <a:xfrm>
            <a:off x="1312935" y="3677452"/>
            <a:ext cx="2434501"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2" name="Rectangle 101"/>
          <p:cNvSpPr/>
          <p:nvPr/>
        </p:nvSpPr>
        <p:spPr>
          <a:xfrm>
            <a:off x="3840190" y="3614041"/>
            <a:ext cx="625171" cy="584391"/>
          </a:xfrm>
          <a:prstGeom prst="rect">
            <a:avLst/>
          </a:prstGeom>
        </p:spPr>
        <p:txBody>
          <a:bodyPr wrap="none" lIns="0" tIns="0" rIns="0" bIns="0">
            <a:spAutoFit/>
          </a:bodyPr>
          <a:lstStyle/>
          <a:p>
            <a:pPr algn="r">
              <a:lnSpc>
                <a:spcPct val="89000"/>
              </a:lnSpc>
            </a:pPr>
            <a:r>
              <a:rPr lang="en-US" sz="4267" dirty="0"/>
              <a:t>01</a:t>
            </a:r>
          </a:p>
        </p:txBody>
      </p:sp>
      <p:sp>
        <p:nvSpPr>
          <p:cNvPr id="103" name="Rectangle 102"/>
          <p:cNvSpPr/>
          <p:nvPr/>
        </p:nvSpPr>
        <p:spPr>
          <a:xfrm>
            <a:off x="2426472" y="2036846"/>
            <a:ext cx="2434501"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4" name="Rectangle 103"/>
          <p:cNvSpPr/>
          <p:nvPr/>
        </p:nvSpPr>
        <p:spPr>
          <a:xfrm>
            <a:off x="4953727" y="1973435"/>
            <a:ext cx="625171" cy="584391"/>
          </a:xfrm>
          <a:prstGeom prst="rect">
            <a:avLst/>
          </a:prstGeom>
        </p:spPr>
        <p:txBody>
          <a:bodyPr wrap="none" lIns="0" tIns="0" rIns="0" bIns="0">
            <a:spAutoFit/>
          </a:bodyPr>
          <a:lstStyle/>
          <a:p>
            <a:pPr algn="r">
              <a:lnSpc>
                <a:spcPct val="89000"/>
              </a:lnSpc>
            </a:pPr>
            <a:r>
              <a:rPr lang="en-US" sz="4267" dirty="0"/>
              <a:t>03</a:t>
            </a:r>
          </a:p>
        </p:txBody>
      </p:sp>
    </p:spTree>
    <p:extLst>
      <p:ext uri="{BB962C8B-B14F-4D97-AF65-F5344CB8AC3E}">
        <p14:creationId xmlns:p14="http://schemas.microsoft.com/office/powerpoint/2010/main" val="2956189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fade">
                                      <p:cBhvr>
                                        <p:cTn id="36" dur="500"/>
                                        <p:tgtEl>
                                          <p:spTgt spid="7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500"/>
                                        <p:tgtEl>
                                          <p:spTgt spid="98"/>
                                        </p:tgtEl>
                                      </p:cBhvr>
                                    </p:animEffect>
                                  </p:childTnLst>
                                </p:cTn>
                              </p:par>
                              <p:par>
                                <p:cTn id="40" presetID="10" presetClass="entr" presetSubtype="0" fill="hold" nodeType="with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09"/>
                                        </p:tgtEl>
                                        <p:attrNameLst>
                                          <p:attrName>style.visibility</p:attrName>
                                        </p:attrNameLst>
                                      </p:cBhvr>
                                      <p:to>
                                        <p:strVal val="visible"/>
                                      </p:to>
                                    </p:set>
                                    <p:animEffect transition="in" filter="fade">
                                      <p:cBhvr>
                                        <p:cTn id="47" dur="500"/>
                                        <p:tgtEl>
                                          <p:spTgt spid="10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500"/>
                                        <p:tgtEl>
                                          <p:spTgt spid="5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fade">
                                      <p:cBhvr>
                                        <p:cTn id="53" dur="500"/>
                                        <p:tgtEl>
                                          <p:spTgt spid="64"/>
                                        </p:tgtEl>
                                      </p:cBhvr>
                                    </p:animEffect>
                                  </p:childTnLst>
                                </p:cTn>
                              </p:par>
                              <p:par>
                                <p:cTn id="54" presetID="10" presetClass="entr" presetSubtype="0" fill="hold" nodeType="with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fade">
                                      <p:cBhvr>
                                        <p:cTn id="59" dur="500"/>
                                        <p:tgtEl>
                                          <p:spTgt spid="1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4"/>
                                        </p:tgtEl>
                                        <p:attrNameLst>
                                          <p:attrName>style.visibility</p:attrName>
                                        </p:attrNameLst>
                                      </p:cBhvr>
                                      <p:to>
                                        <p:strVal val="visible"/>
                                      </p:to>
                                    </p:set>
                                    <p:animEffect transition="in" filter="fade">
                                      <p:cBhvr>
                                        <p:cTn id="62" dur="500"/>
                                        <p:tgtEl>
                                          <p:spTgt spid="104"/>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par>
                                <p:cTn id="74" presetID="10" presetClass="entr" presetSubtype="0" fill="hold"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9"/>
                                        </p:tgtEl>
                                        <p:attrNameLst>
                                          <p:attrName>style.visibility</p:attrName>
                                        </p:attrNameLst>
                                      </p:cBhvr>
                                      <p:to>
                                        <p:strVal val="visible"/>
                                      </p:to>
                                    </p:set>
                                    <p:animEffect transition="in" filter="fade">
                                      <p:cBhvr>
                                        <p:cTn id="79" dur="500"/>
                                        <p:tgtEl>
                                          <p:spTgt spid="9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00"/>
                                        </p:tgtEl>
                                        <p:attrNameLst>
                                          <p:attrName>style.visibility</p:attrName>
                                        </p:attrNameLst>
                                      </p:cBhvr>
                                      <p:to>
                                        <p:strVal val="visible"/>
                                      </p:to>
                                    </p:set>
                                    <p:animEffect transition="in" filter="fade">
                                      <p:cBhvr>
                                        <p:cTn id="8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1" grpId="0" animBg="1"/>
      <p:bldP spid="62" grpId="0" animBg="1"/>
      <p:bldP spid="63" grpId="0" animBg="1"/>
      <p:bldP spid="64" grpId="0" animBg="1"/>
      <p:bldP spid="66" grpId="0"/>
      <p:bldP spid="98" grpId="0"/>
      <p:bldP spid="99" grpId="0"/>
      <p:bldP spid="100" grpId="0"/>
      <p:bldP spid="101" grpId="0"/>
      <p:bldP spid="102" grpId="0"/>
      <p:bldP spid="103" grpId="0"/>
      <p:bldP spid="10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7561763" y="4131734"/>
            <a:ext cx="1990548" cy="1990548"/>
          </a:xfrm>
          <a:prstGeom prst="ellipse">
            <a:avLst/>
          </a:prstGeom>
          <a:solidFill>
            <a:schemeClr val="accent6">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Freeform 19"/>
          <p:cNvSpPr/>
          <p:nvPr/>
        </p:nvSpPr>
        <p:spPr>
          <a:xfrm>
            <a:off x="8219009" y="5389761"/>
            <a:ext cx="682747" cy="1500491"/>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a:t>
            </a:r>
            <a:r>
              <a:rPr lang="en-US" dirty="0"/>
              <a:t> xxx </a:t>
            </a:r>
            <a:r>
              <a:rPr lang="en-US" dirty="0" err="1"/>
              <a:t>xxxxx</a:t>
            </a:r>
            <a:r>
              <a:rPr lang="en-US" dirty="0"/>
              <a:t> xxx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a:t>
            </a:r>
            <a:r>
              <a:rPr lang="en-US" dirty="0"/>
              <a:t> </a:t>
            </a:r>
            <a:r>
              <a:rPr lang="en-US" dirty="0" err="1"/>
              <a:t>xxxx</a:t>
            </a:r>
            <a:r>
              <a:rPr lang="en-US" dirty="0"/>
              <a:t> xxx </a:t>
            </a:r>
            <a:r>
              <a:rPr lang="en-US" dirty="0" err="1"/>
              <a:t>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2" name="Oval 11"/>
          <p:cNvSpPr/>
          <p:nvPr/>
        </p:nvSpPr>
        <p:spPr>
          <a:xfrm>
            <a:off x="4300124" y="4763910"/>
            <a:ext cx="1534369" cy="1534369"/>
          </a:xfrm>
          <a:prstGeom prst="ellipse">
            <a:avLst/>
          </a:prstGeom>
          <a:solidFill>
            <a:schemeClr val="accent3">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Freeform 12"/>
          <p:cNvSpPr/>
          <p:nvPr/>
        </p:nvSpPr>
        <p:spPr>
          <a:xfrm>
            <a:off x="4806747" y="5733633"/>
            <a:ext cx="526280" cy="1156620"/>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p:nvPr/>
        </p:nvSpPr>
        <p:spPr>
          <a:xfrm>
            <a:off x="491874" y="4002357"/>
            <a:ext cx="2083905" cy="2083907"/>
          </a:xfrm>
          <a:prstGeom prst="ellipse">
            <a:avLst/>
          </a:prstGeom>
          <a:solidFill>
            <a:schemeClr val="accent1">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Freeform 9"/>
          <p:cNvSpPr/>
          <p:nvPr/>
        </p:nvSpPr>
        <p:spPr>
          <a:xfrm>
            <a:off x="1179946" y="5319388"/>
            <a:ext cx="714767" cy="1570864"/>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Oval 4"/>
          <p:cNvSpPr/>
          <p:nvPr/>
        </p:nvSpPr>
        <p:spPr>
          <a:xfrm>
            <a:off x="1924534" y="2613463"/>
            <a:ext cx="3086133" cy="3086135"/>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Freeform 5"/>
          <p:cNvSpPr/>
          <p:nvPr/>
        </p:nvSpPr>
        <p:spPr>
          <a:xfrm>
            <a:off x="2943526" y="4563901"/>
            <a:ext cx="1058525" cy="2326352"/>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5283201" y="2911608"/>
            <a:ext cx="2870993" cy="2870993"/>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a:off x="6231156" y="4726077"/>
            <a:ext cx="984733" cy="2164177"/>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Oval 21"/>
          <p:cNvSpPr/>
          <p:nvPr/>
        </p:nvSpPr>
        <p:spPr>
          <a:xfrm>
            <a:off x="8534401" y="1852810"/>
            <a:ext cx="3635023" cy="3635023"/>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Freeform 22"/>
          <p:cNvSpPr/>
          <p:nvPr/>
        </p:nvSpPr>
        <p:spPr>
          <a:xfrm>
            <a:off x="9734627" y="4150146"/>
            <a:ext cx="1246791" cy="274010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2235200" y="3595800"/>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X </a:t>
            </a:r>
            <a:r>
              <a:rPr lang="en-US" sz="3200" dirty="0" err="1">
                <a:solidFill>
                  <a:schemeClr val="bg1"/>
                </a:solidFill>
              </a:rPr>
              <a:t>x</a:t>
            </a:r>
            <a:endParaRPr lang="en-US" sz="3200" dirty="0">
              <a:solidFill>
                <a:schemeClr val="bg1"/>
              </a:solidFill>
            </a:endParaRP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5" name="Rectangle 24"/>
          <p:cNvSpPr/>
          <p:nvPr/>
        </p:nvSpPr>
        <p:spPr>
          <a:xfrm>
            <a:off x="5499496" y="3778951"/>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Xxx</a:t>
            </a: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6" name="Rectangle 25"/>
          <p:cNvSpPr/>
          <p:nvPr/>
        </p:nvSpPr>
        <p:spPr>
          <a:xfrm>
            <a:off x="9132711" y="3020068"/>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a:t>
            </a:r>
            <a:r>
              <a:rPr lang="en-US" sz="3200" dirty="0" err="1">
                <a:solidFill>
                  <a:schemeClr val="bg1"/>
                </a:solidFill>
              </a:rPr>
              <a:t>Xxxxx</a:t>
            </a:r>
            <a:endParaRPr lang="en-US" sz="3200" dirty="0">
              <a:solidFill>
                <a:schemeClr val="bg1"/>
              </a:solidFill>
            </a:endParaRP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7" name="Rectangle 26"/>
          <p:cNvSpPr/>
          <p:nvPr/>
        </p:nvSpPr>
        <p:spPr>
          <a:xfrm>
            <a:off x="564449" y="1566337"/>
            <a:ext cx="4064000" cy="637739"/>
          </a:xfrm>
          <a:prstGeom prst="rect">
            <a:avLst/>
          </a:prstGeom>
        </p:spPr>
        <p:txBody>
          <a:bodyPr wrap="square" lIns="243840" rIns="243840" bIns="97536">
            <a:spAutoFit/>
          </a:bodyPr>
          <a:lstStyle/>
          <a:p>
            <a:pPr>
              <a:lnSpc>
                <a:spcPct val="89000"/>
              </a:lnSpc>
            </a:pPr>
            <a:r>
              <a:rPr lang="en-US" sz="2133" dirty="0" err="1"/>
              <a:t>Xxxxxxxxxxxxx</a:t>
            </a:r>
            <a:r>
              <a:rPr lang="en-US" sz="2133" dirty="0"/>
              <a:t>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pic>
        <p:nvPicPr>
          <p:cNvPr id="28" name="Picture 2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997202" y="2960797"/>
            <a:ext cx="931333" cy="540927"/>
          </a:xfrm>
          <a:prstGeom prst="rect">
            <a:avLst/>
          </a:prstGeom>
        </p:spPr>
      </p:pic>
      <p:pic>
        <p:nvPicPr>
          <p:cNvPr id="29" name="Picture 2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02797" y="3119767"/>
            <a:ext cx="431801" cy="616859"/>
          </a:xfrm>
          <a:prstGeom prst="rect">
            <a:avLst/>
          </a:prstGeom>
        </p:spPr>
      </p:pic>
      <p:pic>
        <p:nvPicPr>
          <p:cNvPr id="30" name="Picture 2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097911" y="2225719"/>
            <a:ext cx="508000" cy="573924"/>
          </a:xfrm>
          <a:prstGeom prst="rect">
            <a:avLst/>
          </a:prstGeom>
        </p:spPr>
      </p:pic>
    </p:spTree>
    <p:extLst>
      <p:ext uri="{BB962C8B-B14F-4D97-AF65-F5344CB8AC3E}">
        <p14:creationId xmlns:p14="http://schemas.microsoft.com/office/powerpoint/2010/main" val="2883932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22" presetClass="entr" presetSubtype="4" fill="hold" grpId="0" nodeType="withEffect">
                                  <p:stCondLst>
                                    <p:cond delay="30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22" presetClass="entr" presetSubtype="4" fill="hold" grpId="0" nodeType="withEffect">
                                  <p:stCondLst>
                                    <p:cond delay="60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par>
                                <p:cTn id="22" presetID="10" presetClass="entr" presetSubtype="0" fill="hold" grpId="0" nodeType="withEffect">
                                  <p:stCondLst>
                                    <p:cond delay="6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22" presetClass="entr" presetSubtype="4" fill="hold" grpId="0" nodeType="withEffect">
                                  <p:stCondLst>
                                    <p:cond delay="90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22" presetClass="entr" presetSubtype="4" fill="hold" grpId="0" nodeType="withEffect">
                                  <p:stCondLst>
                                    <p:cond delay="1200"/>
                                  </p:stCondLst>
                                  <p:childTnLst>
                                    <p:set>
                                      <p:cBhvr>
                                        <p:cTn id="32" dur="1" fill="hold">
                                          <p:stCondLst>
                                            <p:cond delay="0"/>
                                          </p:stCondLst>
                                        </p:cTn>
                                        <p:tgtEl>
                                          <p:spTgt spid="20"/>
                                        </p:tgtEl>
                                        <p:attrNameLst>
                                          <p:attrName>style.visibility</p:attrName>
                                        </p:attrNameLst>
                                      </p:cBhvr>
                                      <p:to>
                                        <p:strVal val="visible"/>
                                      </p:to>
                                    </p:set>
                                    <p:animEffect transition="in" filter="wipe(down)">
                                      <p:cBhvr>
                                        <p:cTn id="33" dur="500"/>
                                        <p:tgtEl>
                                          <p:spTgt spid="20"/>
                                        </p:tgtEl>
                                      </p:cBhvr>
                                    </p:animEffect>
                                  </p:childTnLst>
                                </p:cTn>
                              </p:par>
                              <p:par>
                                <p:cTn id="34" presetID="10" presetClass="entr" presetSubtype="0" fill="hold" grpId="0" nodeType="withEffect">
                                  <p:stCondLst>
                                    <p:cond delay="12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22" presetClass="entr" presetSubtype="4" fill="hold" grpId="0" nodeType="withEffect">
                                  <p:stCondLst>
                                    <p:cond delay="1500"/>
                                  </p:stCondLst>
                                  <p:childTnLst>
                                    <p:set>
                                      <p:cBhvr>
                                        <p:cTn id="38" dur="1" fill="hold">
                                          <p:stCondLst>
                                            <p:cond delay="0"/>
                                          </p:stCondLst>
                                        </p:cTn>
                                        <p:tgtEl>
                                          <p:spTgt spid="23"/>
                                        </p:tgtEl>
                                        <p:attrNameLst>
                                          <p:attrName>style.visibility</p:attrName>
                                        </p:attrNameLst>
                                      </p:cBhvr>
                                      <p:to>
                                        <p:strVal val="visible"/>
                                      </p:to>
                                    </p:set>
                                    <p:animEffect transition="in" filter="wipe(down)">
                                      <p:cBhvr>
                                        <p:cTn id="39" dur="500"/>
                                        <p:tgtEl>
                                          <p:spTgt spid="23"/>
                                        </p:tgtEl>
                                      </p:cBhvr>
                                    </p:animEffect>
                                  </p:childTnLst>
                                </p:cTn>
                              </p:par>
                              <p:par>
                                <p:cTn id="40" presetID="10" presetClass="entr" presetSubtype="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30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6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2" grpId="0" animBg="1"/>
      <p:bldP spid="13" grpId="0" animBg="1"/>
      <p:bldP spid="9" grpId="0" animBg="1"/>
      <p:bldP spid="10" grpId="0" animBg="1"/>
      <p:bldP spid="5" grpId="0" animBg="1"/>
      <p:bldP spid="6" grpId="0" animBg="1"/>
      <p:bldP spid="15" grpId="0" animBg="1"/>
      <p:bldP spid="16" grpId="0" animBg="1"/>
      <p:bldP spid="22" grpId="0" animBg="1"/>
      <p:bldP spid="23" grpId="0" animBg="1"/>
      <p:bldP spid="2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ounded Rectangle 56"/>
          <p:cNvSpPr/>
          <p:nvPr/>
        </p:nvSpPr>
        <p:spPr>
          <a:xfrm>
            <a:off x="5349459" y="2024212"/>
            <a:ext cx="2314658" cy="38712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15 xx </a:t>
            </a:r>
          </a:p>
        </p:txBody>
      </p:sp>
      <p:sp>
        <p:nvSpPr>
          <p:cNvPr id="58" name="Rounded Rectangle 57"/>
          <p:cNvSpPr/>
          <p:nvPr/>
        </p:nvSpPr>
        <p:spPr>
          <a:xfrm>
            <a:off x="5349459" y="2409532"/>
            <a:ext cx="3493752" cy="38712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25 xx </a:t>
            </a:r>
          </a:p>
        </p:txBody>
      </p:sp>
      <p:sp>
        <p:nvSpPr>
          <p:cNvPr id="59" name="Rounded Rectangle 58"/>
          <p:cNvSpPr/>
          <p:nvPr/>
        </p:nvSpPr>
        <p:spPr>
          <a:xfrm>
            <a:off x="5349459" y="2794852"/>
            <a:ext cx="5793686" cy="38712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45 xx </a:t>
            </a:r>
          </a:p>
        </p:txBody>
      </p:sp>
      <p:sp>
        <p:nvSpPr>
          <p:cNvPr id="40" name="Rounded Rectangle 39"/>
          <p:cNvSpPr/>
          <p:nvPr/>
        </p:nvSpPr>
        <p:spPr>
          <a:xfrm>
            <a:off x="5349459" y="4656398"/>
            <a:ext cx="3073279" cy="38712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22 xx </a:t>
            </a:r>
          </a:p>
        </p:txBody>
      </p:sp>
      <p:sp>
        <p:nvSpPr>
          <p:cNvPr id="41" name="Rounded Rectangle 40"/>
          <p:cNvSpPr/>
          <p:nvPr/>
        </p:nvSpPr>
        <p:spPr>
          <a:xfrm>
            <a:off x="5349459" y="5041718"/>
            <a:ext cx="5196220" cy="38712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36 xx </a:t>
            </a:r>
          </a:p>
        </p:txBody>
      </p:sp>
      <p:sp>
        <p:nvSpPr>
          <p:cNvPr id="42" name="Rounded Rectangle 41"/>
          <p:cNvSpPr/>
          <p:nvPr/>
        </p:nvSpPr>
        <p:spPr>
          <a:xfrm>
            <a:off x="5349459" y="5427038"/>
            <a:ext cx="3872745" cy="38712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31 xx </a:t>
            </a:r>
          </a:p>
        </p:txBody>
      </p:sp>
      <p:sp useBgFill="1">
        <p:nvSpPr>
          <p:cNvPr id="61" name="Rectangle 60"/>
          <p:cNvSpPr/>
          <p:nvPr/>
        </p:nvSpPr>
        <p:spPr bwMode="hidden">
          <a:xfrm>
            <a:off x="-150395" y="1631940"/>
            <a:ext cx="5739063" cy="4510181"/>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X xx- xxx x </a:t>
            </a:r>
            <a:r>
              <a:rPr lang="en-US" dirty="0" err="1"/>
              <a:t>xxxxx</a:t>
            </a:r>
            <a:r>
              <a:rPr lang="en-US" dirty="0"/>
              <a:t> xxx x </a:t>
            </a:r>
            <a:r>
              <a:rPr lang="en-US" dirty="0" err="1"/>
              <a:t>xxxx</a:t>
            </a:r>
            <a:r>
              <a:rPr lang="en-US" dirty="0"/>
              <a:t> </a:t>
            </a:r>
            <a:r>
              <a:rPr lang="en-US" dirty="0" err="1"/>
              <a:t>xxxx</a:t>
            </a:r>
            <a:endParaRPr lang="en-US" dirty="0"/>
          </a:p>
        </p:txBody>
      </p:sp>
      <p:grpSp>
        <p:nvGrpSpPr>
          <p:cNvPr id="24" name="Group 23"/>
          <p:cNvGrpSpPr/>
          <p:nvPr/>
        </p:nvGrpSpPr>
        <p:grpSpPr>
          <a:xfrm>
            <a:off x="4493373" y="1186108"/>
            <a:ext cx="2188824" cy="2455170"/>
            <a:chOff x="812424" y="1494618"/>
            <a:chExt cx="3873875" cy="4163359"/>
          </a:xfrm>
        </p:grpSpPr>
        <p:sp>
          <p:nvSpPr>
            <p:cNvPr id="3" name="Oval 2"/>
            <p:cNvSpPr/>
            <p:nvPr/>
          </p:nvSpPr>
          <p:spPr>
            <a:xfrm>
              <a:off x="812424" y="1969150"/>
              <a:ext cx="3873875" cy="3688827"/>
            </a:xfrm>
            <a:prstGeom prst="ellipse">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 name="Group 3"/>
            <p:cNvGrpSpPr/>
            <p:nvPr/>
          </p:nvGrpSpPr>
          <p:grpSpPr>
            <a:xfrm>
              <a:off x="2327562" y="1494618"/>
              <a:ext cx="843600" cy="644497"/>
              <a:chOff x="4988865" y="-1121022"/>
              <a:chExt cx="561534" cy="451088"/>
            </a:xfrm>
            <a:solidFill>
              <a:schemeClr val="bg1">
                <a:lumMod val="85000"/>
              </a:schemeClr>
            </a:solidFill>
          </p:grpSpPr>
          <p:sp>
            <p:nvSpPr>
              <p:cNvPr id="5" name="Rounded Rectangle 4"/>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 name="Group 6"/>
            <p:cNvGrpSpPr/>
            <p:nvPr/>
          </p:nvGrpSpPr>
          <p:grpSpPr>
            <a:xfrm rot="2540731">
              <a:off x="3798330" y="2025364"/>
              <a:ext cx="843600" cy="644497"/>
              <a:chOff x="4988865" y="-1121022"/>
              <a:chExt cx="561534" cy="451088"/>
            </a:xfrm>
            <a:solidFill>
              <a:schemeClr val="bg1">
                <a:lumMod val="85000"/>
              </a:schemeClr>
            </a:solidFill>
          </p:grpSpPr>
          <p:sp>
            <p:nvSpPr>
              <p:cNvPr id="8" name="Rounded Rectangle 7"/>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10" name="Oval 9"/>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Arc 14"/>
            <p:cNvSpPr/>
            <p:nvPr/>
          </p:nvSpPr>
          <p:spPr>
            <a:xfrm>
              <a:off x="1952896" y="3053882"/>
              <a:ext cx="1597576" cy="1519362"/>
            </a:xfrm>
            <a:prstGeom prst="arc">
              <a:avLst>
                <a:gd name="adj1" fmla="val 16200000"/>
                <a:gd name="adj2" fmla="val 11705187"/>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Arc 13"/>
            <p:cNvSpPr/>
            <p:nvPr/>
          </p:nvSpPr>
          <p:spPr>
            <a:xfrm>
              <a:off x="1629868" y="2746669"/>
              <a:ext cx="2243632" cy="2133788"/>
            </a:xfrm>
            <a:prstGeom prst="arc">
              <a:avLst>
                <a:gd name="adj1" fmla="val 16200000"/>
                <a:gd name="adj2" fmla="val 3439859"/>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1314072" y="2448543"/>
              <a:ext cx="2870578" cy="2730040"/>
            </a:xfrm>
            <a:prstGeom prst="arc">
              <a:avLst>
                <a:gd name="adj1" fmla="val 16200000"/>
                <a:gd name="adj2" fmla="val 533991"/>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8" name="Rectangle 27"/>
          <p:cNvSpPr/>
          <p:nvPr/>
        </p:nvSpPr>
        <p:spPr>
          <a:xfrm>
            <a:off x="1457455" y="3348405"/>
            <a:ext cx="2624399" cy="674031"/>
          </a:xfrm>
          <a:prstGeom prst="rect">
            <a:avLst/>
          </a:prstGeom>
        </p:spPr>
        <p:txBody>
          <a:bodyPr wrap="square">
            <a:spAutoFit/>
          </a:bodyPr>
          <a:lstStyle/>
          <a:p>
            <a:pPr>
              <a:lnSpc>
                <a:spcPct val="90000"/>
              </a:lnSpc>
            </a:pPr>
            <a:r>
              <a:rPr lang="en-US" sz="1800" dirty="0"/>
              <a:t>Xx x </a:t>
            </a:r>
            <a:r>
              <a:rPr lang="en-US" sz="1800" dirty="0" err="1"/>
              <a:t>x</a:t>
            </a:r>
            <a:r>
              <a:rPr lang="en-US" sz="1800" dirty="0"/>
              <a:t> </a:t>
            </a:r>
            <a:r>
              <a:rPr lang="en-US" sz="1800" dirty="0" err="1"/>
              <a:t>xxxxxx</a:t>
            </a:r>
            <a:endParaRPr lang="en-US" sz="1800" dirty="0"/>
          </a:p>
          <a:p>
            <a:pPr>
              <a:lnSpc>
                <a:spcPct val="90000"/>
              </a:lnSpc>
            </a:pPr>
            <a:r>
              <a:rPr lang="en-US" sz="1200" dirty="0"/>
              <a:t>X </a:t>
            </a:r>
            <a:r>
              <a:rPr lang="en-US" sz="1200" dirty="0" err="1"/>
              <a:t>x</a:t>
            </a:r>
            <a:r>
              <a:rPr lang="en-US" sz="1200" dirty="0"/>
              <a:t> </a:t>
            </a:r>
            <a:r>
              <a:rPr lang="en-US" sz="1200" dirty="0" err="1"/>
              <a:t>x</a:t>
            </a:r>
            <a:r>
              <a:rPr lang="en-US" sz="1200" dirty="0"/>
              <a:t> </a:t>
            </a:r>
            <a:r>
              <a:rPr lang="en-US" sz="1200" dirty="0" err="1"/>
              <a:t>xxxx</a:t>
            </a:r>
            <a:r>
              <a:rPr lang="en-US" sz="1200" dirty="0"/>
              <a:t> </a:t>
            </a:r>
            <a:r>
              <a:rPr lang="en-US" sz="1200" dirty="0" err="1"/>
              <a:t>xxxxxx</a:t>
            </a:r>
            <a:r>
              <a:rPr lang="en-US" sz="1200" dirty="0"/>
              <a:t> xx x xxx </a:t>
            </a:r>
            <a:r>
              <a:rPr lang="en-US" sz="1200" dirty="0" err="1"/>
              <a:t>xxxxx</a:t>
            </a:r>
            <a:r>
              <a:rPr lang="en-US" sz="1200" dirty="0"/>
              <a:t> xx x xxx </a:t>
            </a:r>
            <a:r>
              <a:rPr lang="en-US" sz="1200" dirty="0" err="1"/>
              <a:t>xxxx</a:t>
            </a:r>
            <a:r>
              <a:rPr lang="en-US" sz="1200" dirty="0"/>
              <a:t> x </a:t>
            </a:r>
            <a:r>
              <a:rPr lang="en-US" sz="1200" dirty="0" err="1"/>
              <a:t>x</a:t>
            </a:r>
            <a:endParaRPr lang="en-US" sz="1200" dirty="0"/>
          </a:p>
        </p:txBody>
      </p:sp>
      <p:sp>
        <p:nvSpPr>
          <p:cNvPr id="29" name="Rectangle 28"/>
          <p:cNvSpPr/>
          <p:nvPr/>
        </p:nvSpPr>
        <p:spPr>
          <a:xfrm>
            <a:off x="8586658" y="4119367"/>
            <a:ext cx="2650564" cy="480131"/>
          </a:xfrm>
          <a:prstGeom prst="rect">
            <a:avLst/>
          </a:prstGeom>
        </p:spPr>
        <p:txBody>
          <a:bodyPr wrap="square">
            <a:spAutoFit/>
          </a:bodyPr>
          <a:lstStyle/>
          <a:p>
            <a:pPr algn="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
        <p:nvSpPr>
          <p:cNvPr id="30" name="Rectangle 29"/>
          <p:cNvSpPr/>
          <p:nvPr/>
        </p:nvSpPr>
        <p:spPr>
          <a:xfrm>
            <a:off x="1457455" y="4330684"/>
            <a:ext cx="2624399" cy="674031"/>
          </a:xfrm>
          <a:prstGeom prst="rect">
            <a:avLst/>
          </a:prstGeom>
        </p:spPr>
        <p:txBody>
          <a:bodyPr wrap="square">
            <a:spAutoFit/>
          </a:bodyPr>
          <a:lstStyle/>
          <a:p>
            <a:pPr>
              <a:lnSpc>
                <a:spcPct val="90000"/>
              </a:lnSpc>
            </a:pPr>
            <a:r>
              <a:rPr lang="en-US" sz="1800" dirty="0"/>
              <a:t>Xx </a:t>
            </a:r>
            <a:r>
              <a:rPr lang="en-US" sz="1800" dirty="0" err="1"/>
              <a:t>xxxxx</a:t>
            </a:r>
            <a:r>
              <a:rPr lang="en-US" sz="1800" dirty="0"/>
              <a:t> x </a:t>
            </a:r>
            <a:r>
              <a:rPr lang="en-US" sz="1800" dirty="0" err="1"/>
              <a:t>xxxxxx</a:t>
            </a:r>
            <a:endParaRPr lang="en-US" sz="1800" dirty="0"/>
          </a:p>
          <a:p>
            <a:pPr>
              <a:lnSpc>
                <a:spcPct val="90000"/>
              </a:lnSpc>
            </a:pPr>
            <a:r>
              <a:rPr lang="en-US" sz="1200" dirty="0" err="1"/>
              <a:t>Xxxxx</a:t>
            </a:r>
            <a:r>
              <a:rPr lang="en-US" sz="1200" dirty="0"/>
              <a:t> xxx </a:t>
            </a:r>
            <a:r>
              <a:rPr lang="en-US" sz="1200" dirty="0" err="1"/>
              <a:t>xxxxxxxxxx</a:t>
            </a:r>
            <a:r>
              <a:rPr lang="en-US" sz="1200" dirty="0"/>
              <a:t> xxx x </a:t>
            </a:r>
            <a:r>
              <a:rPr lang="en-US" sz="1200" dirty="0" err="1"/>
              <a:t>xxxxx</a:t>
            </a:r>
            <a:r>
              <a:rPr lang="en-US" sz="1200" dirty="0"/>
              <a:t> xxx x </a:t>
            </a:r>
            <a:r>
              <a:rPr lang="en-US" sz="1200" dirty="0" err="1"/>
              <a:t>xxxx</a:t>
            </a:r>
            <a:r>
              <a:rPr lang="en-US" sz="1200" dirty="0"/>
              <a:t> </a:t>
            </a:r>
            <a:r>
              <a:rPr lang="en-US" sz="1200" dirty="0" err="1"/>
              <a:t>xxxxxx</a:t>
            </a:r>
            <a:r>
              <a:rPr lang="en-US" sz="1200" dirty="0"/>
              <a:t> </a:t>
            </a:r>
            <a:r>
              <a:rPr lang="en-US" sz="1200" dirty="0" err="1"/>
              <a:t>xxxxxx</a:t>
            </a:r>
            <a:endParaRPr lang="en-US" sz="1200" dirty="0"/>
          </a:p>
        </p:txBody>
      </p:sp>
      <p:sp>
        <p:nvSpPr>
          <p:cNvPr id="31" name="Rectangle 30"/>
          <p:cNvSpPr/>
          <p:nvPr/>
        </p:nvSpPr>
        <p:spPr>
          <a:xfrm>
            <a:off x="1457455" y="5270158"/>
            <a:ext cx="2624399" cy="674031"/>
          </a:xfrm>
          <a:prstGeom prst="rect">
            <a:avLst/>
          </a:prstGeom>
        </p:spPr>
        <p:txBody>
          <a:bodyPr wrap="square">
            <a:spAutoFit/>
          </a:bodyPr>
          <a:lstStyle/>
          <a:p>
            <a:pPr>
              <a:lnSpc>
                <a:spcPct val="90000"/>
              </a:lnSpc>
            </a:pPr>
            <a:r>
              <a:rPr lang="en-US" sz="1800" dirty="0"/>
              <a:t>Xx </a:t>
            </a:r>
            <a:r>
              <a:rPr lang="en-US" sz="1800" dirty="0" err="1"/>
              <a:t>xxxx</a:t>
            </a:r>
            <a:r>
              <a:rPr lang="en-US" sz="1800" dirty="0"/>
              <a:t> x xx </a:t>
            </a:r>
            <a:r>
              <a:rPr lang="en-US" sz="1800" dirty="0" err="1"/>
              <a:t>xxxxx</a:t>
            </a:r>
            <a:r>
              <a:rPr lang="en-US" sz="1800" dirty="0"/>
              <a:t> x</a:t>
            </a:r>
          </a:p>
          <a:p>
            <a:pPr>
              <a:lnSpc>
                <a:spcPct val="90000"/>
              </a:lnSpc>
            </a:pPr>
            <a:r>
              <a:rPr lang="en-US" sz="1200" dirty="0"/>
              <a:t>Xx x </a:t>
            </a:r>
            <a:r>
              <a:rPr lang="en-US" sz="1200" dirty="0" err="1"/>
              <a:t>x</a:t>
            </a:r>
            <a:r>
              <a:rPr lang="en-US" sz="1200" dirty="0"/>
              <a:t> </a:t>
            </a:r>
            <a:r>
              <a:rPr lang="en-US" sz="1200" dirty="0" err="1"/>
              <a:t>x</a:t>
            </a:r>
            <a:r>
              <a:rPr lang="en-US" sz="1200" dirty="0"/>
              <a:t> xx x xxx </a:t>
            </a:r>
            <a:r>
              <a:rPr lang="en-US" sz="1200" dirty="0" err="1"/>
              <a:t>xxxxxxxxx</a:t>
            </a:r>
            <a:r>
              <a:rPr lang="en-US" sz="1200" dirty="0"/>
              <a:t> x </a:t>
            </a:r>
            <a:r>
              <a:rPr lang="en-US" sz="1200" dirty="0" err="1"/>
              <a:t>xxxxxx</a:t>
            </a:r>
            <a:r>
              <a:rPr lang="en-US" sz="1200" dirty="0"/>
              <a:t> </a:t>
            </a:r>
            <a:r>
              <a:rPr lang="en-US" sz="1200" dirty="0" err="1"/>
              <a:t>xxxxxxx</a:t>
            </a:r>
            <a:r>
              <a:rPr lang="en-US" sz="1200" dirty="0"/>
              <a:t> xx x </a:t>
            </a:r>
            <a:r>
              <a:rPr lang="en-US" sz="1200" dirty="0" err="1"/>
              <a:t>x</a:t>
            </a:r>
            <a:endParaRPr lang="en-US" sz="1200" dirty="0"/>
          </a:p>
        </p:txBody>
      </p:sp>
      <p:sp>
        <p:nvSpPr>
          <p:cNvPr id="32" name="Rectangle 31"/>
          <p:cNvSpPr/>
          <p:nvPr/>
        </p:nvSpPr>
        <p:spPr>
          <a:xfrm>
            <a:off x="1457455" y="2471580"/>
            <a:ext cx="2624399" cy="674031"/>
          </a:xfrm>
          <a:prstGeom prst="rect">
            <a:avLst/>
          </a:prstGeom>
        </p:spPr>
        <p:txBody>
          <a:bodyPr wrap="square">
            <a:spAutoFit/>
          </a:bodyPr>
          <a:lstStyle/>
          <a:p>
            <a:pPr>
              <a:lnSpc>
                <a:spcPct val="90000"/>
              </a:lnSpc>
            </a:pPr>
            <a:r>
              <a:rPr lang="en-US" sz="1800" dirty="0" err="1"/>
              <a:t>Xxxx</a:t>
            </a:r>
            <a:r>
              <a:rPr lang="en-US" sz="1800" dirty="0"/>
              <a:t> x xx </a:t>
            </a:r>
            <a:r>
              <a:rPr lang="en-US" sz="1800" dirty="0" err="1"/>
              <a:t>xx</a:t>
            </a:r>
            <a:endParaRPr lang="en-US" sz="1800" dirty="0"/>
          </a:p>
          <a:p>
            <a:pPr>
              <a:lnSpc>
                <a:spcPct val="90000"/>
              </a:lnSpc>
            </a:pPr>
            <a:r>
              <a:rPr lang="en-US" sz="1200" dirty="0"/>
              <a:t>Xx x </a:t>
            </a:r>
            <a:r>
              <a:rPr lang="en-US" sz="1200" dirty="0" err="1"/>
              <a:t>xxxxx</a:t>
            </a:r>
            <a:r>
              <a:rPr lang="en-US" sz="1200" dirty="0"/>
              <a:t> xxx xx xxx </a:t>
            </a:r>
            <a:r>
              <a:rPr lang="en-US" sz="1200" dirty="0" err="1"/>
              <a:t>xxx</a:t>
            </a:r>
            <a:r>
              <a:rPr lang="en-US" sz="1200" dirty="0"/>
              <a:t> </a:t>
            </a:r>
            <a:r>
              <a:rPr lang="en-US" sz="1200" dirty="0" err="1"/>
              <a:t>xxx</a:t>
            </a:r>
            <a:r>
              <a:rPr lang="en-US" sz="1200" dirty="0"/>
              <a:t>, xx x xxx </a:t>
            </a:r>
            <a:r>
              <a:rPr lang="en-US" sz="1200" dirty="0" err="1"/>
              <a:t>xxxx</a:t>
            </a:r>
            <a:r>
              <a:rPr lang="en-US" sz="1200" dirty="0"/>
              <a:t> xxx x </a:t>
            </a:r>
            <a:r>
              <a:rPr lang="en-US" sz="1200" dirty="0" err="1"/>
              <a:t>xxxxxx</a:t>
            </a:r>
            <a:endParaRPr lang="en-US" sz="1200" dirty="0"/>
          </a:p>
        </p:txBody>
      </p:sp>
      <p:sp>
        <p:nvSpPr>
          <p:cNvPr id="33" name="Rectangle 32"/>
          <p:cNvSpPr/>
          <p:nvPr/>
        </p:nvSpPr>
        <p:spPr>
          <a:xfrm>
            <a:off x="1457455" y="1585531"/>
            <a:ext cx="2624399" cy="674031"/>
          </a:xfrm>
          <a:prstGeom prst="rect">
            <a:avLst/>
          </a:prstGeom>
        </p:spPr>
        <p:txBody>
          <a:bodyPr wrap="square">
            <a:spAutoFit/>
          </a:bodyPr>
          <a:lstStyle/>
          <a:p>
            <a:pPr>
              <a:lnSpc>
                <a:spcPct val="90000"/>
              </a:lnSpc>
            </a:pPr>
            <a:r>
              <a:rPr lang="en-US" sz="1800" dirty="0"/>
              <a:t>Xx </a:t>
            </a:r>
            <a:r>
              <a:rPr lang="en-US" sz="1800" dirty="0" err="1"/>
              <a:t>xx</a:t>
            </a:r>
            <a:r>
              <a:rPr lang="en-US" sz="1800" dirty="0"/>
              <a:t> x </a:t>
            </a:r>
            <a:r>
              <a:rPr lang="en-US" sz="1800" dirty="0" err="1"/>
              <a:t>xxxx</a:t>
            </a:r>
            <a:r>
              <a:rPr lang="en-US" sz="1800" dirty="0"/>
              <a:t> xxx</a:t>
            </a:r>
          </a:p>
          <a:p>
            <a:pPr>
              <a:lnSpc>
                <a:spcPct val="90000"/>
              </a:lnSpc>
            </a:pPr>
            <a:r>
              <a:rPr lang="en-US" sz="1200" dirty="0" err="1"/>
              <a:t>Xxxxx</a:t>
            </a:r>
            <a:r>
              <a:rPr lang="en-US" sz="1200" dirty="0"/>
              <a:t> </a:t>
            </a:r>
            <a:r>
              <a:rPr lang="en-US" sz="1200" dirty="0" err="1"/>
              <a:t>xxxx</a:t>
            </a:r>
            <a:r>
              <a:rPr lang="en-US" sz="1200" dirty="0"/>
              <a:t> </a:t>
            </a:r>
            <a:r>
              <a:rPr lang="en-US" sz="1200" dirty="0" err="1"/>
              <a:t>xxxx</a:t>
            </a:r>
            <a:r>
              <a:rPr lang="en-US" sz="1200" dirty="0"/>
              <a:t> xx. Xx x </a:t>
            </a:r>
            <a:r>
              <a:rPr lang="en-US" sz="1200" dirty="0" err="1"/>
              <a:t>xxxxxx</a:t>
            </a:r>
            <a:r>
              <a:rPr lang="en-US" sz="1200" dirty="0"/>
              <a:t> </a:t>
            </a:r>
            <a:r>
              <a:rPr lang="en-US" sz="1200" dirty="0" err="1"/>
              <a:t>xxxx</a:t>
            </a:r>
            <a:r>
              <a:rPr lang="en-US" sz="1200" dirty="0"/>
              <a:t> </a:t>
            </a:r>
            <a:r>
              <a:rPr lang="en-US" sz="1200" dirty="0" err="1"/>
              <a:t>xxxxxxx</a:t>
            </a:r>
            <a:r>
              <a:rPr lang="en-US" sz="1200" dirty="0"/>
              <a:t>. Xx x </a:t>
            </a:r>
            <a:r>
              <a:rPr lang="en-US" sz="1200" dirty="0" err="1"/>
              <a:t>xxxxx</a:t>
            </a:r>
            <a:r>
              <a:rPr lang="en-US" sz="1200" dirty="0"/>
              <a:t> xx </a:t>
            </a:r>
            <a:r>
              <a:rPr lang="en-US" sz="1200" dirty="0" err="1"/>
              <a:t>xxxx</a:t>
            </a:r>
            <a:endParaRPr lang="en-US" sz="1200" dirty="0"/>
          </a:p>
        </p:txBody>
      </p:sp>
      <p:grpSp>
        <p:nvGrpSpPr>
          <p:cNvPr id="16" name="Group 15"/>
          <p:cNvGrpSpPr/>
          <p:nvPr/>
        </p:nvGrpSpPr>
        <p:grpSpPr>
          <a:xfrm>
            <a:off x="718408" y="3373895"/>
            <a:ext cx="623050" cy="623050"/>
            <a:chOff x="718408" y="3247559"/>
            <a:chExt cx="623050" cy="623050"/>
          </a:xfrm>
        </p:grpSpPr>
        <p:sp>
          <p:nvSpPr>
            <p:cNvPr id="25" name="Oval 24"/>
            <p:cNvSpPr/>
            <p:nvPr/>
          </p:nvSpPr>
          <p:spPr>
            <a:xfrm>
              <a:off x="718408" y="3247559"/>
              <a:ext cx="623050" cy="62305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5" name="Picture 3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11" name="Group 10"/>
          <p:cNvGrpSpPr/>
          <p:nvPr/>
        </p:nvGrpSpPr>
        <p:grpSpPr>
          <a:xfrm>
            <a:off x="718408" y="1611021"/>
            <a:ext cx="623050" cy="623050"/>
            <a:chOff x="718408" y="1484685"/>
            <a:chExt cx="623050" cy="623050"/>
          </a:xfrm>
        </p:grpSpPr>
        <p:sp>
          <p:nvSpPr>
            <p:cNvPr id="20" name="Oval 19"/>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6" name="Picture 3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grpSp>
        <p:nvGrpSpPr>
          <p:cNvPr id="13" name="Group 12"/>
          <p:cNvGrpSpPr/>
          <p:nvPr/>
        </p:nvGrpSpPr>
        <p:grpSpPr>
          <a:xfrm>
            <a:off x="718408" y="2497070"/>
            <a:ext cx="623050" cy="623050"/>
            <a:chOff x="718408" y="2370734"/>
            <a:chExt cx="623050" cy="623050"/>
          </a:xfrm>
        </p:grpSpPr>
        <p:sp>
          <p:nvSpPr>
            <p:cNvPr id="23" name="Oval 22"/>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7" name="Picture 3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17" name="Group 16"/>
          <p:cNvGrpSpPr/>
          <p:nvPr/>
        </p:nvGrpSpPr>
        <p:grpSpPr>
          <a:xfrm>
            <a:off x="718408" y="4356174"/>
            <a:ext cx="623050" cy="623050"/>
            <a:chOff x="718408" y="4229838"/>
            <a:chExt cx="623050" cy="623050"/>
          </a:xfrm>
        </p:grpSpPr>
        <p:sp>
          <p:nvSpPr>
            <p:cNvPr id="26" name="Oval 25"/>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8" name="Picture 3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grpSp>
        <p:nvGrpSpPr>
          <p:cNvPr id="60" name="Group 59"/>
          <p:cNvGrpSpPr/>
          <p:nvPr/>
        </p:nvGrpSpPr>
        <p:grpSpPr>
          <a:xfrm>
            <a:off x="718408" y="5295648"/>
            <a:ext cx="623050" cy="623050"/>
            <a:chOff x="718408" y="5169312"/>
            <a:chExt cx="623050" cy="623050"/>
          </a:xfrm>
        </p:grpSpPr>
        <p:sp>
          <p:nvSpPr>
            <p:cNvPr id="27" name="Oval 26"/>
            <p:cNvSpPr/>
            <p:nvPr/>
          </p:nvSpPr>
          <p:spPr>
            <a:xfrm>
              <a:off x="718408" y="5169312"/>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9" name="Picture 3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84821" y="5306902"/>
              <a:ext cx="290224" cy="347870"/>
            </a:xfrm>
            <a:prstGeom prst="rect">
              <a:avLst/>
            </a:prstGeom>
          </p:spPr>
        </p:pic>
      </p:grpSp>
      <p:grpSp>
        <p:nvGrpSpPr>
          <p:cNvPr id="43" name="Group 42"/>
          <p:cNvGrpSpPr/>
          <p:nvPr/>
        </p:nvGrpSpPr>
        <p:grpSpPr>
          <a:xfrm>
            <a:off x="4493373" y="3839113"/>
            <a:ext cx="2188824" cy="2455170"/>
            <a:chOff x="812424" y="1494618"/>
            <a:chExt cx="3873875" cy="4163359"/>
          </a:xfrm>
        </p:grpSpPr>
        <p:sp>
          <p:nvSpPr>
            <p:cNvPr id="44" name="Oval 43"/>
            <p:cNvSpPr/>
            <p:nvPr/>
          </p:nvSpPr>
          <p:spPr>
            <a:xfrm>
              <a:off x="812424" y="1969150"/>
              <a:ext cx="3873875" cy="3688827"/>
            </a:xfrm>
            <a:prstGeom prst="ellipse">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5" name="Group 44"/>
            <p:cNvGrpSpPr/>
            <p:nvPr/>
          </p:nvGrpSpPr>
          <p:grpSpPr>
            <a:xfrm>
              <a:off x="2327562" y="1494618"/>
              <a:ext cx="843600" cy="644497"/>
              <a:chOff x="4988865" y="-1121022"/>
              <a:chExt cx="561534" cy="451088"/>
            </a:xfrm>
            <a:solidFill>
              <a:schemeClr val="bg1">
                <a:lumMod val="85000"/>
              </a:schemeClr>
            </a:solidFill>
          </p:grpSpPr>
          <p:sp>
            <p:nvSpPr>
              <p:cNvPr id="53" name="Rounded Rectangle 52"/>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46" name="Group 45"/>
            <p:cNvGrpSpPr/>
            <p:nvPr/>
          </p:nvGrpSpPr>
          <p:grpSpPr>
            <a:xfrm rot="2540731">
              <a:off x="3798330" y="2025364"/>
              <a:ext cx="843600" cy="644497"/>
              <a:chOff x="4988865" y="-1121022"/>
              <a:chExt cx="561534" cy="451088"/>
            </a:xfrm>
            <a:solidFill>
              <a:schemeClr val="bg1">
                <a:lumMod val="85000"/>
              </a:schemeClr>
            </a:solidFill>
          </p:grpSpPr>
          <p:sp>
            <p:nvSpPr>
              <p:cNvPr id="51" name="Rounded Rectangle 50"/>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47" name="Oval 46"/>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Arc 47"/>
            <p:cNvSpPr/>
            <p:nvPr/>
          </p:nvSpPr>
          <p:spPr>
            <a:xfrm>
              <a:off x="1952897" y="3053882"/>
              <a:ext cx="1597575" cy="1519361"/>
            </a:xfrm>
            <a:prstGeom prst="arc">
              <a:avLst>
                <a:gd name="adj1" fmla="val 16200000"/>
                <a:gd name="adj2" fmla="val 6763314"/>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Arc 48"/>
            <p:cNvSpPr/>
            <p:nvPr/>
          </p:nvSpPr>
          <p:spPr>
            <a:xfrm>
              <a:off x="1629869" y="2746670"/>
              <a:ext cx="2243632" cy="2133788"/>
            </a:xfrm>
            <a:prstGeom prst="arc">
              <a:avLst>
                <a:gd name="adj1" fmla="val 16200000"/>
                <a:gd name="adj2" fmla="val 8614748"/>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Arc 49"/>
            <p:cNvSpPr/>
            <p:nvPr/>
          </p:nvSpPr>
          <p:spPr>
            <a:xfrm>
              <a:off x="1314072" y="2448543"/>
              <a:ext cx="2870578" cy="2730040"/>
            </a:xfrm>
            <a:prstGeom prst="arc">
              <a:avLst>
                <a:gd name="adj1" fmla="val 16200000"/>
                <a:gd name="adj2" fmla="val 1994397"/>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6" name="Rectangle 55"/>
          <p:cNvSpPr/>
          <p:nvPr/>
        </p:nvSpPr>
        <p:spPr>
          <a:xfrm>
            <a:off x="8586658" y="1199798"/>
            <a:ext cx="2650564" cy="480131"/>
          </a:xfrm>
          <a:prstGeom prst="rect">
            <a:avLst/>
          </a:prstGeom>
        </p:spPr>
        <p:txBody>
          <a:bodyPr wrap="square">
            <a:spAutoFit/>
          </a:bodyPr>
          <a:lstStyle/>
          <a:p>
            <a:pPr algn="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Tree>
    <p:extLst>
      <p:ext uri="{BB962C8B-B14F-4D97-AF65-F5344CB8AC3E}">
        <p14:creationId xmlns:p14="http://schemas.microsoft.com/office/powerpoint/2010/main" val="130307311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14:presetBounceEnd="68750">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14:bounceEnd="68750">
                                          <p:cBhvr additive="base">
                                            <p:cTn id="13" dur="1000" fill="hold"/>
                                            <p:tgtEl>
                                              <p:spTgt spid="57"/>
                                            </p:tgtEl>
                                            <p:attrNameLst>
                                              <p:attrName>ppt_x</p:attrName>
                                            </p:attrNameLst>
                                          </p:cBhvr>
                                          <p:tavLst>
                                            <p:tav tm="0">
                                              <p:val>
                                                <p:strVal val="0-#ppt_w/2"/>
                                              </p:val>
                                            </p:tav>
                                            <p:tav tm="100000">
                                              <p:val>
                                                <p:strVal val="#ppt_x"/>
                                              </p:val>
                                            </p:tav>
                                          </p:tavLst>
                                        </p:anim>
                                        <p:anim calcmode="lin" valueType="num" p14:bounceEnd="68750">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14:presetBounceEnd="68750">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14:bounceEnd="68750">
                                          <p:cBhvr additive="base">
                                            <p:cTn id="17" dur="1100" fill="hold"/>
                                            <p:tgtEl>
                                              <p:spTgt spid="58"/>
                                            </p:tgtEl>
                                            <p:attrNameLst>
                                              <p:attrName>ppt_x</p:attrName>
                                            </p:attrNameLst>
                                          </p:cBhvr>
                                          <p:tavLst>
                                            <p:tav tm="0">
                                              <p:val>
                                                <p:strVal val="0-#ppt_w/2"/>
                                              </p:val>
                                            </p:tav>
                                            <p:tav tm="100000">
                                              <p:val>
                                                <p:strVal val="#ppt_x"/>
                                              </p:val>
                                            </p:tav>
                                          </p:tavLst>
                                        </p:anim>
                                        <p:anim calcmode="lin" valueType="num" p14:bounceEnd="68750">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14:presetBounceEnd="68750">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14:bounceEnd="68750">
                                          <p:cBhvr additive="base">
                                            <p:cTn id="21" dur="1300" fill="hold"/>
                                            <p:tgtEl>
                                              <p:spTgt spid="59"/>
                                            </p:tgtEl>
                                            <p:attrNameLst>
                                              <p:attrName>ppt_x</p:attrName>
                                            </p:attrNameLst>
                                          </p:cBhvr>
                                          <p:tavLst>
                                            <p:tav tm="0">
                                              <p:val>
                                                <p:strVal val="0-#ppt_w/2"/>
                                              </p:val>
                                            </p:tav>
                                            <p:tav tm="100000">
                                              <p:val>
                                                <p:strVal val="#ppt_x"/>
                                              </p:val>
                                            </p:tav>
                                          </p:tavLst>
                                        </p:anim>
                                        <p:anim calcmode="lin" valueType="num" p14:bounceEnd="68750">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8750">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14:bounceEnd="68750">
                                          <p:cBhvr additive="base">
                                            <p:cTn id="25" dur="1000" fill="hold"/>
                                            <p:tgtEl>
                                              <p:spTgt spid="40"/>
                                            </p:tgtEl>
                                            <p:attrNameLst>
                                              <p:attrName>ppt_x</p:attrName>
                                            </p:attrNameLst>
                                          </p:cBhvr>
                                          <p:tavLst>
                                            <p:tav tm="0">
                                              <p:val>
                                                <p:strVal val="0-#ppt_w/2"/>
                                              </p:val>
                                            </p:tav>
                                            <p:tav tm="100000">
                                              <p:val>
                                                <p:strVal val="#ppt_x"/>
                                              </p:val>
                                            </p:tav>
                                          </p:tavLst>
                                        </p:anim>
                                        <p:anim calcmode="lin" valueType="num" p14:bounceEnd="68750">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8750">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14:bounceEnd="68750">
                                          <p:cBhvr additive="base">
                                            <p:cTn id="29" dur="1100" fill="hold"/>
                                            <p:tgtEl>
                                              <p:spTgt spid="41"/>
                                            </p:tgtEl>
                                            <p:attrNameLst>
                                              <p:attrName>ppt_x</p:attrName>
                                            </p:attrNameLst>
                                          </p:cBhvr>
                                          <p:tavLst>
                                            <p:tav tm="0">
                                              <p:val>
                                                <p:strVal val="0-#ppt_w/2"/>
                                              </p:val>
                                            </p:tav>
                                            <p:tav tm="100000">
                                              <p:val>
                                                <p:strVal val="#ppt_x"/>
                                              </p:val>
                                            </p:tav>
                                          </p:tavLst>
                                        </p:anim>
                                        <p:anim calcmode="lin" valueType="num" p14:bounceEnd="68750">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68750">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14:bounceEnd="68750">
                                          <p:cBhvr additive="base">
                                            <p:cTn id="33" dur="1300" fill="hold"/>
                                            <p:tgtEl>
                                              <p:spTgt spid="42"/>
                                            </p:tgtEl>
                                            <p:attrNameLst>
                                              <p:attrName>ppt_x</p:attrName>
                                            </p:attrNameLst>
                                          </p:cBhvr>
                                          <p:tavLst>
                                            <p:tav tm="0">
                                              <p:val>
                                                <p:strVal val="0-#ppt_w/2"/>
                                              </p:val>
                                            </p:tav>
                                            <p:tav tm="100000">
                                              <p:val>
                                                <p:strVal val="#ppt_x"/>
                                              </p:val>
                                            </p:tav>
                                          </p:tavLst>
                                        </p:anim>
                                        <p:anim calcmode="lin" valueType="num" p14:bounceEnd="68750">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1000" fill="hold"/>
                                            <p:tgtEl>
                                              <p:spTgt spid="57"/>
                                            </p:tgtEl>
                                            <p:attrNameLst>
                                              <p:attrName>ppt_x</p:attrName>
                                            </p:attrNameLst>
                                          </p:cBhvr>
                                          <p:tavLst>
                                            <p:tav tm="0">
                                              <p:val>
                                                <p:strVal val="0-#ppt_w/2"/>
                                              </p:val>
                                            </p:tav>
                                            <p:tav tm="100000">
                                              <p:val>
                                                <p:strVal val="#ppt_x"/>
                                              </p:val>
                                            </p:tav>
                                          </p:tavLst>
                                        </p:anim>
                                        <p:anim calcmode="lin" valueType="num">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1100" fill="hold"/>
                                            <p:tgtEl>
                                              <p:spTgt spid="58"/>
                                            </p:tgtEl>
                                            <p:attrNameLst>
                                              <p:attrName>ppt_x</p:attrName>
                                            </p:attrNameLst>
                                          </p:cBhvr>
                                          <p:tavLst>
                                            <p:tav tm="0">
                                              <p:val>
                                                <p:strVal val="0-#ppt_w/2"/>
                                              </p:val>
                                            </p:tav>
                                            <p:tav tm="100000">
                                              <p:val>
                                                <p:strVal val="#ppt_x"/>
                                              </p:val>
                                            </p:tav>
                                          </p:tavLst>
                                        </p:anim>
                                        <p:anim calcmode="lin" valueType="num">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1300" fill="hold"/>
                                            <p:tgtEl>
                                              <p:spTgt spid="59"/>
                                            </p:tgtEl>
                                            <p:attrNameLst>
                                              <p:attrName>ppt_x</p:attrName>
                                            </p:attrNameLst>
                                          </p:cBhvr>
                                          <p:tavLst>
                                            <p:tav tm="0">
                                              <p:val>
                                                <p:strVal val="0-#ppt_w/2"/>
                                              </p:val>
                                            </p:tav>
                                            <p:tav tm="100000">
                                              <p:val>
                                                <p:strVal val="#ppt_x"/>
                                              </p:val>
                                            </p:tav>
                                          </p:tavLst>
                                        </p:anim>
                                        <p:anim calcmode="lin" valueType="num">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1000" fill="hold"/>
                                            <p:tgtEl>
                                              <p:spTgt spid="40"/>
                                            </p:tgtEl>
                                            <p:attrNameLst>
                                              <p:attrName>ppt_x</p:attrName>
                                            </p:attrNameLst>
                                          </p:cBhvr>
                                          <p:tavLst>
                                            <p:tav tm="0">
                                              <p:val>
                                                <p:strVal val="0-#ppt_w/2"/>
                                              </p:val>
                                            </p:tav>
                                            <p:tav tm="100000">
                                              <p:val>
                                                <p:strVal val="#ppt_x"/>
                                              </p:val>
                                            </p:tav>
                                          </p:tavLst>
                                        </p:anim>
                                        <p:anim calcmode="lin" valueType="num">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100" fill="hold"/>
                                            <p:tgtEl>
                                              <p:spTgt spid="41"/>
                                            </p:tgtEl>
                                            <p:attrNameLst>
                                              <p:attrName>ppt_x</p:attrName>
                                            </p:attrNameLst>
                                          </p:cBhvr>
                                          <p:tavLst>
                                            <p:tav tm="0">
                                              <p:val>
                                                <p:strVal val="0-#ppt_w/2"/>
                                              </p:val>
                                            </p:tav>
                                            <p:tav tm="100000">
                                              <p:val>
                                                <p:strVal val="#ppt_x"/>
                                              </p:val>
                                            </p:tav>
                                          </p:tavLst>
                                        </p:anim>
                                        <p:anim calcmode="lin" valueType="num">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1300" fill="hold"/>
                                            <p:tgtEl>
                                              <p:spTgt spid="42"/>
                                            </p:tgtEl>
                                            <p:attrNameLst>
                                              <p:attrName>ppt_x</p:attrName>
                                            </p:attrNameLst>
                                          </p:cBhvr>
                                          <p:tavLst>
                                            <p:tav tm="0">
                                              <p:val>
                                                <p:strVal val="0-#ppt_w/2"/>
                                              </p:val>
                                            </p:tav>
                                            <p:tav tm="100000">
                                              <p:val>
                                                <p:strVal val="#ppt_x"/>
                                              </p:val>
                                            </p:tav>
                                          </p:tavLst>
                                        </p:anim>
                                        <p:anim calcmode="lin" valueType="num">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5"/>
          <p:cNvSpPr>
            <a:spLocks/>
          </p:cNvSpPr>
          <p:nvPr/>
        </p:nvSpPr>
        <p:spPr bwMode="auto">
          <a:xfrm>
            <a:off x="2700785" y="4429474"/>
            <a:ext cx="497417" cy="876300"/>
          </a:xfrm>
          <a:custGeom>
            <a:avLst/>
            <a:gdLst>
              <a:gd name="T0" fmla="*/ 442 w 466"/>
              <a:gd name="T1" fmla="*/ 108 h 820"/>
              <a:gd name="T2" fmla="*/ 336 w 466"/>
              <a:gd name="T3" fmla="*/ 129 h 820"/>
              <a:gd name="T4" fmla="*/ 286 w 466"/>
              <a:gd name="T5" fmla="*/ 160 h 820"/>
              <a:gd name="T6" fmla="*/ 252 w 466"/>
              <a:gd name="T7" fmla="*/ 201 h 820"/>
              <a:gd name="T8" fmla="*/ 217 w 466"/>
              <a:gd name="T9" fmla="*/ 268 h 820"/>
              <a:gd name="T10" fmla="*/ 212 w 466"/>
              <a:gd name="T11" fmla="*/ 232 h 820"/>
              <a:gd name="T12" fmla="*/ 243 w 466"/>
              <a:gd name="T13" fmla="*/ 149 h 820"/>
              <a:gd name="T14" fmla="*/ 283 w 466"/>
              <a:gd name="T15" fmla="*/ 93 h 820"/>
              <a:gd name="T16" fmla="*/ 318 w 466"/>
              <a:gd name="T17" fmla="*/ 25 h 820"/>
              <a:gd name="T18" fmla="*/ 317 w 466"/>
              <a:gd name="T19" fmla="*/ 11 h 820"/>
              <a:gd name="T20" fmla="*/ 290 w 466"/>
              <a:gd name="T21" fmla="*/ 1 h 820"/>
              <a:gd name="T22" fmla="*/ 261 w 466"/>
              <a:gd name="T23" fmla="*/ 13 h 820"/>
              <a:gd name="T24" fmla="*/ 211 w 466"/>
              <a:gd name="T25" fmla="*/ 36 h 820"/>
              <a:gd name="T26" fmla="*/ 184 w 466"/>
              <a:gd name="T27" fmla="*/ 74 h 820"/>
              <a:gd name="T28" fmla="*/ 161 w 466"/>
              <a:gd name="T29" fmla="*/ 109 h 820"/>
              <a:gd name="T30" fmla="*/ 189 w 466"/>
              <a:gd name="T31" fmla="*/ 201 h 820"/>
              <a:gd name="T32" fmla="*/ 167 w 466"/>
              <a:gd name="T33" fmla="*/ 214 h 820"/>
              <a:gd name="T34" fmla="*/ 92 w 466"/>
              <a:gd name="T35" fmla="*/ 224 h 820"/>
              <a:gd name="T36" fmla="*/ 64 w 466"/>
              <a:gd name="T37" fmla="*/ 279 h 820"/>
              <a:gd name="T38" fmla="*/ 59 w 466"/>
              <a:gd name="T39" fmla="*/ 328 h 820"/>
              <a:gd name="T40" fmla="*/ 98 w 466"/>
              <a:gd name="T41" fmla="*/ 366 h 820"/>
              <a:gd name="T42" fmla="*/ 115 w 466"/>
              <a:gd name="T43" fmla="*/ 352 h 820"/>
              <a:gd name="T44" fmla="*/ 119 w 466"/>
              <a:gd name="T45" fmla="*/ 304 h 820"/>
              <a:gd name="T46" fmla="*/ 138 w 466"/>
              <a:gd name="T47" fmla="*/ 294 h 820"/>
              <a:gd name="T48" fmla="*/ 150 w 466"/>
              <a:gd name="T49" fmla="*/ 251 h 820"/>
              <a:gd name="T50" fmla="*/ 187 w 466"/>
              <a:gd name="T51" fmla="*/ 234 h 820"/>
              <a:gd name="T52" fmla="*/ 208 w 466"/>
              <a:gd name="T53" fmla="*/ 464 h 820"/>
              <a:gd name="T54" fmla="*/ 207 w 466"/>
              <a:gd name="T55" fmla="*/ 482 h 820"/>
              <a:gd name="T56" fmla="*/ 158 w 466"/>
              <a:gd name="T57" fmla="*/ 461 h 820"/>
              <a:gd name="T58" fmla="*/ 58 w 466"/>
              <a:gd name="T59" fmla="*/ 469 h 820"/>
              <a:gd name="T60" fmla="*/ 1 w 466"/>
              <a:gd name="T61" fmla="*/ 519 h 820"/>
              <a:gd name="T62" fmla="*/ 70 w 466"/>
              <a:gd name="T63" fmla="*/ 492 h 820"/>
              <a:gd name="T64" fmla="*/ 129 w 466"/>
              <a:gd name="T65" fmla="*/ 474 h 820"/>
              <a:gd name="T66" fmla="*/ 197 w 466"/>
              <a:gd name="T67" fmla="*/ 494 h 820"/>
              <a:gd name="T68" fmla="*/ 210 w 466"/>
              <a:gd name="T69" fmla="*/ 718 h 820"/>
              <a:gd name="T70" fmla="*/ 202 w 466"/>
              <a:gd name="T71" fmla="*/ 750 h 820"/>
              <a:gd name="T72" fmla="*/ 194 w 466"/>
              <a:gd name="T73" fmla="*/ 780 h 820"/>
              <a:gd name="T74" fmla="*/ 176 w 466"/>
              <a:gd name="T75" fmla="*/ 805 h 820"/>
              <a:gd name="T76" fmla="*/ 264 w 466"/>
              <a:gd name="T77" fmla="*/ 811 h 820"/>
              <a:gd name="T78" fmla="*/ 250 w 466"/>
              <a:gd name="T79" fmla="*/ 795 h 820"/>
              <a:gd name="T80" fmla="*/ 232 w 466"/>
              <a:gd name="T81" fmla="*/ 803 h 820"/>
              <a:gd name="T82" fmla="*/ 221 w 466"/>
              <a:gd name="T83" fmla="*/ 727 h 820"/>
              <a:gd name="T84" fmla="*/ 217 w 466"/>
              <a:gd name="T85" fmla="*/ 538 h 820"/>
              <a:gd name="T86" fmla="*/ 231 w 466"/>
              <a:gd name="T87" fmla="*/ 487 h 820"/>
              <a:gd name="T88" fmla="*/ 321 w 466"/>
              <a:gd name="T89" fmla="*/ 527 h 820"/>
              <a:gd name="T90" fmla="*/ 403 w 466"/>
              <a:gd name="T91" fmla="*/ 508 h 820"/>
              <a:gd name="T92" fmla="*/ 390 w 466"/>
              <a:gd name="T93" fmla="*/ 463 h 820"/>
              <a:gd name="T94" fmla="*/ 347 w 466"/>
              <a:gd name="T95" fmla="*/ 419 h 820"/>
              <a:gd name="T96" fmla="*/ 241 w 466"/>
              <a:gd name="T97" fmla="*/ 460 h 820"/>
              <a:gd name="T98" fmla="*/ 217 w 466"/>
              <a:gd name="T99" fmla="*/ 344 h 820"/>
              <a:gd name="T100" fmla="*/ 267 w 466"/>
              <a:gd name="T101" fmla="*/ 240 h 820"/>
              <a:gd name="T102" fmla="*/ 369 w 466"/>
              <a:gd name="T103" fmla="*/ 178 h 820"/>
              <a:gd name="T104" fmla="*/ 447 w 466"/>
              <a:gd name="T105" fmla="*/ 134 h 820"/>
              <a:gd name="T106" fmla="*/ 466 w 466"/>
              <a:gd name="T107" fmla="*/ 1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6" h="820">
                <a:moveTo>
                  <a:pt x="464" y="114"/>
                </a:moveTo>
                <a:cubicBezTo>
                  <a:pt x="460" y="113"/>
                  <a:pt x="456" y="111"/>
                  <a:pt x="451" y="111"/>
                </a:cubicBezTo>
                <a:cubicBezTo>
                  <a:pt x="450" y="111"/>
                  <a:pt x="448" y="112"/>
                  <a:pt x="449" y="109"/>
                </a:cubicBezTo>
                <a:cubicBezTo>
                  <a:pt x="449" y="107"/>
                  <a:pt x="448" y="107"/>
                  <a:pt x="446" y="107"/>
                </a:cubicBezTo>
                <a:cubicBezTo>
                  <a:pt x="445" y="108"/>
                  <a:pt x="443" y="108"/>
                  <a:pt x="442" y="108"/>
                </a:cubicBezTo>
                <a:cubicBezTo>
                  <a:pt x="425" y="111"/>
                  <a:pt x="409" y="113"/>
                  <a:pt x="392" y="113"/>
                </a:cubicBezTo>
                <a:cubicBezTo>
                  <a:pt x="388" y="113"/>
                  <a:pt x="384" y="114"/>
                  <a:pt x="380" y="116"/>
                </a:cubicBezTo>
                <a:cubicBezTo>
                  <a:pt x="375" y="118"/>
                  <a:pt x="371" y="119"/>
                  <a:pt x="366" y="120"/>
                </a:cubicBezTo>
                <a:cubicBezTo>
                  <a:pt x="357" y="121"/>
                  <a:pt x="349" y="123"/>
                  <a:pt x="342" y="129"/>
                </a:cubicBezTo>
                <a:cubicBezTo>
                  <a:pt x="340" y="130"/>
                  <a:pt x="338" y="130"/>
                  <a:pt x="336" y="129"/>
                </a:cubicBezTo>
                <a:cubicBezTo>
                  <a:pt x="328" y="127"/>
                  <a:pt x="322" y="128"/>
                  <a:pt x="318" y="135"/>
                </a:cubicBezTo>
                <a:cubicBezTo>
                  <a:pt x="314" y="139"/>
                  <a:pt x="310" y="144"/>
                  <a:pt x="312" y="150"/>
                </a:cubicBezTo>
                <a:cubicBezTo>
                  <a:pt x="313" y="153"/>
                  <a:pt x="311" y="155"/>
                  <a:pt x="308" y="153"/>
                </a:cubicBezTo>
                <a:cubicBezTo>
                  <a:pt x="304" y="151"/>
                  <a:pt x="299" y="152"/>
                  <a:pt x="296" y="154"/>
                </a:cubicBezTo>
                <a:cubicBezTo>
                  <a:pt x="293" y="157"/>
                  <a:pt x="290" y="159"/>
                  <a:pt x="286" y="160"/>
                </a:cubicBezTo>
                <a:cubicBezTo>
                  <a:pt x="283" y="162"/>
                  <a:pt x="281" y="164"/>
                  <a:pt x="280" y="168"/>
                </a:cubicBezTo>
                <a:cubicBezTo>
                  <a:pt x="279" y="173"/>
                  <a:pt x="277" y="176"/>
                  <a:pt x="272" y="177"/>
                </a:cubicBezTo>
                <a:cubicBezTo>
                  <a:pt x="271" y="177"/>
                  <a:pt x="270" y="179"/>
                  <a:pt x="270" y="179"/>
                </a:cubicBezTo>
                <a:cubicBezTo>
                  <a:pt x="267" y="183"/>
                  <a:pt x="264" y="186"/>
                  <a:pt x="261" y="189"/>
                </a:cubicBezTo>
                <a:cubicBezTo>
                  <a:pt x="257" y="193"/>
                  <a:pt x="254" y="196"/>
                  <a:pt x="252" y="201"/>
                </a:cubicBezTo>
                <a:cubicBezTo>
                  <a:pt x="250" y="205"/>
                  <a:pt x="249" y="210"/>
                  <a:pt x="248" y="216"/>
                </a:cubicBezTo>
                <a:cubicBezTo>
                  <a:pt x="247" y="219"/>
                  <a:pt x="245" y="223"/>
                  <a:pt x="241" y="225"/>
                </a:cubicBezTo>
                <a:cubicBezTo>
                  <a:pt x="238" y="226"/>
                  <a:pt x="236" y="229"/>
                  <a:pt x="235" y="232"/>
                </a:cubicBezTo>
                <a:cubicBezTo>
                  <a:pt x="232" y="237"/>
                  <a:pt x="228" y="243"/>
                  <a:pt x="225" y="248"/>
                </a:cubicBezTo>
                <a:cubicBezTo>
                  <a:pt x="222" y="255"/>
                  <a:pt x="220" y="262"/>
                  <a:pt x="217" y="268"/>
                </a:cubicBezTo>
                <a:cubicBezTo>
                  <a:pt x="217" y="270"/>
                  <a:pt x="217" y="271"/>
                  <a:pt x="215" y="271"/>
                </a:cubicBezTo>
                <a:cubicBezTo>
                  <a:pt x="214" y="271"/>
                  <a:pt x="214" y="269"/>
                  <a:pt x="214" y="268"/>
                </a:cubicBezTo>
                <a:cubicBezTo>
                  <a:pt x="214" y="262"/>
                  <a:pt x="214" y="255"/>
                  <a:pt x="211" y="249"/>
                </a:cubicBezTo>
                <a:cubicBezTo>
                  <a:pt x="211" y="248"/>
                  <a:pt x="211" y="248"/>
                  <a:pt x="211" y="247"/>
                </a:cubicBezTo>
                <a:cubicBezTo>
                  <a:pt x="213" y="242"/>
                  <a:pt x="213" y="237"/>
                  <a:pt x="212" y="232"/>
                </a:cubicBezTo>
                <a:cubicBezTo>
                  <a:pt x="212" y="230"/>
                  <a:pt x="213" y="227"/>
                  <a:pt x="214" y="225"/>
                </a:cubicBezTo>
                <a:cubicBezTo>
                  <a:pt x="216" y="223"/>
                  <a:pt x="217" y="221"/>
                  <a:pt x="217" y="218"/>
                </a:cubicBezTo>
                <a:cubicBezTo>
                  <a:pt x="218" y="214"/>
                  <a:pt x="220" y="210"/>
                  <a:pt x="221" y="206"/>
                </a:cubicBezTo>
                <a:cubicBezTo>
                  <a:pt x="225" y="195"/>
                  <a:pt x="227" y="183"/>
                  <a:pt x="228" y="172"/>
                </a:cubicBezTo>
                <a:cubicBezTo>
                  <a:pt x="229" y="161"/>
                  <a:pt x="234" y="154"/>
                  <a:pt x="243" y="149"/>
                </a:cubicBezTo>
                <a:cubicBezTo>
                  <a:pt x="251" y="146"/>
                  <a:pt x="258" y="142"/>
                  <a:pt x="263" y="134"/>
                </a:cubicBezTo>
                <a:cubicBezTo>
                  <a:pt x="266" y="129"/>
                  <a:pt x="269" y="123"/>
                  <a:pt x="273" y="118"/>
                </a:cubicBezTo>
                <a:cubicBezTo>
                  <a:pt x="278" y="114"/>
                  <a:pt x="282" y="109"/>
                  <a:pt x="285" y="103"/>
                </a:cubicBezTo>
                <a:cubicBezTo>
                  <a:pt x="285" y="101"/>
                  <a:pt x="287" y="100"/>
                  <a:pt x="284" y="98"/>
                </a:cubicBezTo>
                <a:cubicBezTo>
                  <a:pt x="283" y="97"/>
                  <a:pt x="283" y="95"/>
                  <a:pt x="283" y="93"/>
                </a:cubicBezTo>
                <a:cubicBezTo>
                  <a:pt x="287" y="87"/>
                  <a:pt x="289" y="80"/>
                  <a:pt x="295" y="75"/>
                </a:cubicBezTo>
                <a:cubicBezTo>
                  <a:pt x="297" y="73"/>
                  <a:pt x="300" y="71"/>
                  <a:pt x="303" y="69"/>
                </a:cubicBezTo>
                <a:cubicBezTo>
                  <a:pt x="321" y="59"/>
                  <a:pt x="328" y="41"/>
                  <a:pt x="333" y="23"/>
                </a:cubicBezTo>
                <a:cubicBezTo>
                  <a:pt x="334" y="21"/>
                  <a:pt x="333" y="20"/>
                  <a:pt x="331" y="20"/>
                </a:cubicBezTo>
                <a:cubicBezTo>
                  <a:pt x="326" y="21"/>
                  <a:pt x="322" y="23"/>
                  <a:pt x="318" y="25"/>
                </a:cubicBezTo>
                <a:cubicBezTo>
                  <a:pt x="317" y="26"/>
                  <a:pt x="315" y="27"/>
                  <a:pt x="314" y="25"/>
                </a:cubicBezTo>
                <a:cubicBezTo>
                  <a:pt x="313" y="24"/>
                  <a:pt x="314" y="23"/>
                  <a:pt x="315" y="22"/>
                </a:cubicBezTo>
                <a:cubicBezTo>
                  <a:pt x="317" y="19"/>
                  <a:pt x="319" y="17"/>
                  <a:pt x="321" y="14"/>
                </a:cubicBezTo>
                <a:cubicBezTo>
                  <a:pt x="322" y="13"/>
                  <a:pt x="325" y="11"/>
                  <a:pt x="323" y="10"/>
                </a:cubicBezTo>
                <a:cubicBezTo>
                  <a:pt x="322" y="8"/>
                  <a:pt x="319" y="10"/>
                  <a:pt x="317" y="11"/>
                </a:cubicBezTo>
                <a:cubicBezTo>
                  <a:pt x="317" y="12"/>
                  <a:pt x="317" y="12"/>
                  <a:pt x="316" y="13"/>
                </a:cubicBezTo>
                <a:cubicBezTo>
                  <a:pt x="314" y="14"/>
                  <a:pt x="312" y="16"/>
                  <a:pt x="309" y="18"/>
                </a:cubicBezTo>
                <a:cubicBezTo>
                  <a:pt x="310" y="10"/>
                  <a:pt x="310" y="10"/>
                  <a:pt x="302" y="11"/>
                </a:cubicBezTo>
                <a:cubicBezTo>
                  <a:pt x="301" y="11"/>
                  <a:pt x="300" y="12"/>
                  <a:pt x="299" y="10"/>
                </a:cubicBezTo>
                <a:cubicBezTo>
                  <a:pt x="297" y="6"/>
                  <a:pt x="293" y="4"/>
                  <a:pt x="290" y="1"/>
                </a:cubicBezTo>
                <a:cubicBezTo>
                  <a:pt x="290" y="0"/>
                  <a:pt x="289" y="1"/>
                  <a:pt x="288" y="1"/>
                </a:cubicBezTo>
                <a:cubicBezTo>
                  <a:pt x="284" y="4"/>
                  <a:pt x="280" y="7"/>
                  <a:pt x="277" y="11"/>
                </a:cubicBezTo>
                <a:cubicBezTo>
                  <a:pt x="274" y="14"/>
                  <a:pt x="272" y="14"/>
                  <a:pt x="269" y="13"/>
                </a:cubicBezTo>
                <a:cubicBezTo>
                  <a:pt x="267" y="13"/>
                  <a:pt x="266" y="13"/>
                  <a:pt x="265" y="12"/>
                </a:cubicBezTo>
                <a:cubicBezTo>
                  <a:pt x="263" y="11"/>
                  <a:pt x="262" y="12"/>
                  <a:pt x="261" y="13"/>
                </a:cubicBezTo>
                <a:cubicBezTo>
                  <a:pt x="257" y="15"/>
                  <a:pt x="255" y="19"/>
                  <a:pt x="252" y="22"/>
                </a:cubicBezTo>
                <a:cubicBezTo>
                  <a:pt x="250" y="25"/>
                  <a:pt x="248" y="25"/>
                  <a:pt x="245" y="24"/>
                </a:cubicBezTo>
                <a:cubicBezTo>
                  <a:pt x="243" y="24"/>
                  <a:pt x="242" y="23"/>
                  <a:pt x="241" y="23"/>
                </a:cubicBezTo>
                <a:cubicBezTo>
                  <a:pt x="231" y="19"/>
                  <a:pt x="222" y="23"/>
                  <a:pt x="220" y="31"/>
                </a:cubicBezTo>
                <a:cubicBezTo>
                  <a:pt x="218" y="39"/>
                  <a:pt x="218" y="39"/>
                  <a:pt x="211" y="36"/>
                </a:cubicBezTo>
                <a:cubicBezTo>
                  <a:pt x="210" y="35"/>
                  <a:pt x="209" y="35"/>
                  <a:pt x="208" y="34"/>
                </a:cubicBezTo>
                <a:cubicBezTo>
                  <a:pt x="203" y="33"/>
                  <a:pt x="198" y="31"/>
                  <a:pt x="195" y="37"/>
                </a:cubicBezTo>
                <a:cubicBezTo>
                  <a:pt x="194" y="38"/>
                  <a:pt x="194" y="38"/>
                  <a:pt x="193" y="39"/>
                </a:cubicBezTo>
                <a:cubicBezTo>
                  <a:pt x="189" y="42"/>
                  <a:pt x="186" y="47"/>
                  <a:pt x="186" y="51"/>
                </a:cubicBezTo>
                <a:cubicBezTo>
                  <a:pt x="185" y="59"/>
                  <a:pt x="184" y="66"/>
                  <a:pt x="184" y="74"/>
                </a:cubicBezTo>
                <a:cubicBezTo>
                  <a:pt x="184" y="81"/>
                  <a:pt x="182" y="83"/>
                  <a:pt x="175" y="82"/>
                </a:cubicBezTo>
                <a:cubicBezTo>
                  <a:pt x="171" y="80"/>
                  <a:pt x="167" y="83"/>
                  <a:pt x="163" y="83"/>
                </a:cubicBezTo>
                <a:cubicBezTo>
                  <a:pt x="162" y="83"/>
                  <a:pt x="162" y="83"/>
                  <a:pt x="162" y="84"/>
                </a:cubicBezTo>
                <a:cubicBezTo>
                  <a:pt x="163" y="87"/>
                  <a:pt x="161" y="89"/>
                  <a:pt x="160" y="91"/>
                </a:cubicBezTo>
                <a:cubicBezTo>
                  <a:pt x="159" y="97"/>
                  <a:pt x="158" y="103"/>
                  <a:pt x="161" y="109"/>
                </a:cubicBezTo>
                <a:cubicBezTo>
                  <a:pt x="164" y="113"/>
                  <a:pt x="166" y="117"/>
                  <a:pt x="168" y="122"/>
                </a:cubicBezTo>
                <a:cubicBezTo>
                  <a:pt x="171" y="129"/>
                  <a:pt x="174" y="136"/>
                  <a:pt x="174" y="144"/>
                </a:cubicBezTo>
                <a:cubicBezTo>
                  <a:pt x="174" y="146"/>
                  <a:pt x="173" y="148"/>
                  <a:pt x="173" y="150"/>
                </a:cubicBezTo>
                <a:cubicBezTo>
                  <a:pt x="173" y="157"/>
                  <a:pt x="176" y="162"/>
                  <a:pt x="178" y="168"/>
                </a:cubicBezTo>
                <a:cubicBezTo>
                  <a:pt x="181" y="179"/>
                  <a:pt x="185" y="190"/>
                  <a:pt x="189" y="201"/>
                </a:cubicBezTo>
                <a:cubicBezTo>
                  <a:pt x="192" y="207"/>
                  <a:pt x="192" y="207"/>
                  <a:pt x="186" y="210"/>
                </a:cubicBezTo>
                <a:cubicBezTo>
                  <a:pt x="185" y="210"/>
                  <a:pt x="184" y="211"/>
                  <a:pt x="182" y="211"/>
                </a:cubicBezTo>
                <a:cubicBezTo>
                  <a:pt x="180" y="212"/>
                  <a:pt x="178" y="213"/>
                  <a:pt x="176" y="211"/>
                </a:cubicBezTo>
                <a:cubicBezTo>
                  <a:pt x="175" y="210"/>
                  <a:pt x="173" y="211"/>
                  <a:pt x="172" y="212"/>
                </a:cubicBezTo>
                <a:cubicBezTo>
                  <a:pt x="171" y="214"/>
                  <a:pt x="169" y="214"/>
                  <a:pt x="167" y="214"/>
                </a:cubicBezTo>
                <a:cubicBezTo>
                  <a:pt x="162" y="216"/>
                  <a:pt x="158" y="214"/>
                  <a:pt x="153" y="215"/>
                </a:cubicBezTo>
                <a:cubicBezTo>
                  <a:pt x="150" y="216"/>
                  <a:pt x="148" y="215"/>
                  <a:pt x="145" y="214"/>
                </a:cubicBezTo>
                <a:cubicBezTo>
                  <a:pt x="138" y="211"/>
                  <a:pt x="132" y="210"/>
                  <a:pt x="124" y="211"/>
                </a:cubicBezTo>
                <a:cubicBezTo>
                  <a:pt x="120" y="212"/>
                  <a:pt x="116" y="214"/>
                  <a:pt x="112" y="215"/>
                </a:cubicBezTo>
                <a:cubicBezTo>
                  <a:pt x="105" y="217"/>
                  <a:pt x="98" y="219"/>
                  <a:pt x="92" y="224"/>
                </a:cubicBezTo>
                <a:cubicBezTo>
                  <a:pt x="90" y="226"/>
                  <a:pt x="89" y="229"/>
                  <a:pt x="86" y="229"/>
                </a:cubicBezTo>
                <a:cubicBezTo>
                  <a:pt x="81" y="231"/>
                  <a:pt x="78" y="234"/>
                  <a:pt x="76" y="238"/>
                </a:cubicBezTo>
                <a:cubicBezTo>
                  <a:pt x="72" y="246"/>
                  <a:pt x="68" y="255"/>
                  <a:pt x="64" y="263"/>
                </a:cubicBezTo>
                <a:cubicBezTo>
                  <a:pt x="62" y="267"/>
                  <a:pt x="61" y="271"/>
                  <a:pt x="64" y="275"/>
                </a:cubicBezTo>
                <a:cubicBezTo>
                  <a:pt x="65" y="277"/>
                  <a:pt x="65" y="278"/>
                  <a:pt x="64" y="279"/>
                </a:cubicBezTo>
                <a:cubicBezTo>
                  <a:pt x="60" y="283"/>
                  <a:pt x="56" y="287"/>
                  <a:pt x="51" y="288"/>
                </a:cubicBezTo>
                <a:cubicBezTo>
                  <a:pt x="47" y="289"/>
                  <a:pt x="46" y="291"/>
                  <a:pt x="45" y="295"/>
                </a:cubicBezTo>
                <a:cubicBezTo>
                  <a:pt x="42" y="303"/>
                  <a:pt x="42" y="312"/>
                  <a:pt x="48" y="320"/>
                </a:cubicBezTo>
                <a:cubicBezTo>
                  <a:pt x="49" y="321"/>
                  <a:pt x="50" y="323"/>
                  <a:pt x="51" y="324"/>
                </a:cubicBezTo>
                <a:cubicBezTo>
                  <a:pt x="52" y="328"/>
                  <a:pt x="55" y="329"/>
                  <a:pt x="59" y="328"/>
                </a:cubicBezTo>
                <a:cubicBezTo>
                  <a:pt x="63" y="327"/>
                  <a:pt x="66" y="329"/>
                  <a:pt x="68" y="333"/>
                </a:cubicBezTo>
                <a:cubicBezTo>
                  <a:pt x="69" y="338"/>
                  <a:pt x="71" y="342"/>
                  <a:pt x="73" y="346"/>
                </a:cubicBezTo>
                <a:cubicBezTo>
                  <a:pt x="74" y="348"/>
                  <a:pt x="75" y="349"/>
                  <a:pt x="77" y="348"/>
                </a:cubicBezTo>
                <a:cubicBezTo>
                  <a:pt x="78" y="348"/>
                  <a:pt x="80" y="348"/>
                  <a:pt x="82" y="350"/>
                </a:cubicBezTo>
                <a:cubicBezTo>
                  <a:pt x="86" y="357"/>
                  <a:pt x="92" y="361"/>
                  <a:pt x="98" y="366"/>
                </a:cubicBezTo>
                <a:cubicBezTo>
                  <a:pt x="101" y="369"/>
                  <a:pt x="103" y="368"/>
                  <a:pt x="105" y="365"/>
                </a:cubicBezTo>
                <a:cubicBezTo>
                  <a:pt x="106" y="362"/>
                  <a:pt x="106" y="359"/>
                  <a:pt x="105" y="357"/>
                </a:cubicBezTo>
                <a:cubicBezTo>
                  <a:pt x="104" y="353"/>
                  <a:pt x="106" y="351"/>
                  <a:pt x="110" y="352"/>
                </a:cubicBezTo>
                <a:cubicBezTo>
                  <a:pt x="112" y="352"/>
                  <a:pt x="113" y="353"/>
                  <a:pt x="114" y="354"/>
                </a:cubicBezTo>
                <a:cubicBezTo>
                  <a:pt x="115" y="353"/>
                  <a:pt x="115" y="353"/>
                  <a:pt x="115" y="352"/>
                </a:cubicBezTo>
                <a:cubicBezTo>
                  <a:pt x="114" y="347"/>
                  <a:pt x="112" y="342"/>
                  <a:pt x="111" y="337"/>
                </a:cubicBezTo>
                <a:cubicBezTo>
                  <a:pt x="110" y="333"/>
                  <a:pt x="112" y="331"/>
                  <a:pt x="116" y="332"/>
                </a:cubicBezTo>
                <a:cubicBezTo>
                  <a:pt x="118" y="333"/>
                  <a:pt x="121" y="334"/>
                  <a:pt x="124" y="334"/>
                </a:cubicBezTo>
                <a:cubicBezTo>
                  <a:pt x="124" y="330"/>
                  <a:pt x="124" y="326"/>
                  <a:pt x="123" y="322"/>
                </a:cubicBezTo>
                <a:cubicBezTo>
                  <a:pt x="122" y="316"/>
                  <a:pt x="119" y="311"/>
                  <a:pt x="119" y="304"/>
                </a:cubicBezTo>
                <a:cubicBezTo>
                  <a:pt x="119" y="302"/>
                  <a:pt x="118" y="298"/>
                  <a:pt x="120" y="296"/>
                </a:cubicBezTo>
                <a:cubicBezTo>
                  <a:pt x="123" y="294"/>
                  <a:pt x="125" y="298"/>
                  <a:pt x="128" y="298"/>
                </a:cubicBezTo>
                <a:cubicBezTo>
                  <a:pt x="130" y="299"/>
                  <a:pt x="131" y="303"/>
                  <a:pt x="134" y="301"/>
                </a:cubicBezTo>
                <a:cubicBezTo>
                  <a:pt x="136" y="300"/>
                  <a:pt x="137" y="297"/>
                  <a:pt x="138" y="294"/>
                </a:cubicBezTo>
                <a:cubicBezTo>
                  <a:pt x="138" y="294"/>
                  <a:pt x="138" y="294"/>
                  <a:pt x="138" y="294"/>
                </a:cubicBezTo>
                <a:cubicBezTo>
                  <a:pt x="142" y="280"/>
                  <a:pt x="145" y="267"/>
                  <a:pt x="142" y="253"/>
                </a:cubicBezTo>
                <a:cubicBezTo>
                  <a:pt x="141" y="252"/>
                  <a:pt x="142" y="249"/>
                  <a:pt x="142" y="247"/>
                </a:cubicBezTo>
                <a:cubicBezTo>
                  <a:pt x="142" y="245"/>
                  <a:pt x="143" y="244"/>
                  <a:pt x="145" y="244"/>
                </a:cubicBezTo>
                <a:cubicBezTo>
                  <a:pt x="147" y="243"/>
                  <a:pt x="147" y="245"/>
                  <a:pt x="147" y="246"/>
                </a:cubicBezTo>
                <a:cubicBezTo>
                  <a:pt x="148" y="247"/>
                  <a:pt x="149" y="249"/>
                  <a:pt x="150" y="251"/>
                </a:cubicBezTo>
                <a:cubicBezTo>
                  <a:pt x="151" y="252"/>
                  <a:pt x="152" y="252"/>
                  <a:pt x="154" y="251"/>
                </a:cubicBezTo>
                <a:cubicBezTo>
                  <a:pt x="160" y="248"/>
                  <a:pt x="164" y="244"/>
                  <a:pt x="164" y="236"/>
                </a:cubicBezTo>
                <a:cubicBezTo>
                  <a:pt x="164" y="233"/>
                  <a:pt x="163" y="230"/>
                  <a:pt x="165" y="227"/>
                </a:cubicBezTo>
                <a:cubicBezTo>
                  <a:pt x="165" y="225"/>
                  <a:pt x="166" y="224"/>
                  <a:pt x="168" y="224"/>
                </a:cubicBezTo>
                <a:cubicBezTo>
                  <a:pt x="175" y="227"/>
                  <a:pt x="181" y="229"/>
                  <a:pt x="187" y="234"/>
                </a:cubicBezTo>
                <a:cubicBezTo>
                  <a:pt x="193" y="239"/>
                  <a:pt x="199" y="243"/>
                  <a:pt x="202" y="251"/>
                </a:cubicBezTo>
                <a:cubicBezTo>
                  <a:pt x="206" y="265"/>
                  <a:pt x="207" y="280"/>
                  <a:pt x="208" y="294"/>
                </a:cubicBezTo>
                <a:cubicBezTo>
                  <a:pt x="208" y="310"/>
                  <a:pt x="209" y="326"/>
                  <a:pt x="209" y="341"/>
                </a:cubicBezTo>
                <a:cubicBezTo>
                  <a:pt x="208" y="350"/>
                  <a:pt x="208" y="359"/>
                  <a:pt x="209" y="368"/>
                </a:cubicBezTo>
                <a:cubicBezTo>
                  <a:pt x="209" y="400"/>
                  <a:pt x="208" y="432"/>
                  <a:pt x="208" y="464"/>
                </a:cubicBezTo>
                <a:cubicBezTo>
                  <a:pt x="208" y="465"/>
                  <a:pt x="208" y="466"/>
                  <a:pt x="207" y="468"/>
                </a:cubicBezTo>
                <a:cubicBezTo>
                  <a:pt x="207" y="469"/>
                  <a:pt x="207" y="470"/>
                  <a:pt x="205" y="470"/>
                </a:cubicBezTo>
                <a:cubicBezTo>
                  <a:pt x="203" y="470"/>
                  <a:pt x="201" y="471"/>
                  <a:pt x="202" y="472"/>
                </a:cubicBezTo>
                <a:cubicBezTo>
                  <a:pt x="203" y="475"/>
                  <a:pt x="200" y="479"/>
                  <a:pt x="205" y="480"/>
                </a:cubicBezTo>
                <a:cubicBezTo>
                  <a:pt x="206" y="480"/>
                  <a:pt x="207" y="480"/>
                  <a:pt x="207" y="482"/>
                </a:cubicBezTo>
                <a:cubicBezTo>
                  <a:pt x="207" y="485"/>
                  <a:pt x="207" y="489"/>
                  <a:pt x="207" y="492"/>
                </a:cubicBezTo>
                <a:cubicBezTo>
                  <a:pt x="207" y="493"/>
                  <a:pt x="207" y="494"/>
                  <a:pt x="206" y="494"/>
                </a:cubicBezTo>
                <a:cubicBezTo>
                  <a:pt x="200" y="490"/>
                  <a:pt x="195" y="487"/>
                  <a:pt x="190" y="484"/>
                </a:cubicBezTo>
                <a:cubicBezTo>
                  <a:pt x="187" y="481"/>
                  <a:pt x="185" y="478"/>
                  <a:pt x="182" y="475"/>
                </a:cubicBezTo>
                <a:cubicBezTo>
                  <a:pt x="176" y="468"/>
                  <a:pt x="168" y="463"/>
                  <a:pt x="158" y="461"/>
                </a:cubicBezTo>
                <a:cubicBezTo>
                  <a:pt x="152" y="460"/>
                  <a:pt x="147" y="458"/>
                  <a:pt x="141" y="457"/>
                </a:cubicBezTo>
                <a:cubicBezTo>
                  <a:pt x="135" y="455"/>
                  <a:pt x="129" y="453"/>
                  <a:pt x="123" y="453"/>
                </a:cubicBezTo>
                <a:cubicBezTo>
                  <a:pt x="119" y="453"/>
                  <a:pt x="116" y="454"/>
                  <a:pt x="113" y="454"/>
                </a:cubicBezTo>
                <a:cubicBezTo>
                  <a:pt x="100" y="455"/>
                  <a:pt x="87" y="458"/>
                  <a:pt x="75" y="463"/>
                </a:cubicBezTo>
                <a:cubicBezTo>
                  <a:pt x="69" y="465"/>
                  <a:pt x="64" y="468"/>
                  <a:pt x="58" y="469"/>
                </a:cubicBezTo>
                <a:cubicBezTo>
                  <a:pt x="53" y="470"/>
                  <a:pt x="49" y="473"/>
                  <a:pt x="45" y="475"/>
                </a:cubicBezTo>
                <a:cubicBezTo>
                  <a:pt x="37" y="482"/>
                  <a:pt x="29" y="489"/>
                  <a:pt x="21" y="494"/>
                </a:cubicBezTo>
                <a:cubicBezTo>
                  <a:pt x="19" y="495"/>
                  <a:pt x="18" y="496"/>
                  <a:pt x="17" y="497"/>
                </a:cubicBezTo>
                <a:cubicBezTo>
                  <a:pt x="11" y="502"/>
                  <a:pt x="8" y="509"/>
                  <a:pt x="2" y="514"/>
                </a:cubicBezTo>
                <a:cubicBezTo>
                  <a:pt x="1" y="515"/>
                  <a:pt x="0" y="517"/>
                  <a:pt x="1" y="519"/>
                </a:cubicBezTo>
                <a:cubicBezTo>
                  <a:pt x="8" y="517"/>
                  <a:pt x="14" y="513"/>
                  <a:pt x="20" y="509"/>
                </a:cubicBezTo>
                <a:cubicBezTo>
                  <a:pt x="21" y="507"/>
                  <a:pt x="24" y="505"/>
                  <a:pt x="26" y="506"/>
                </a:cubicBezTo>
                <a:cubicBezTo>
                  <a:pt x="27" y="507"/>
                  <a:pt x="28" y="507"/>
                  <a:pt x="30" y="506"/>
                </a:cubicBezTo>
                <a:cubicBezTo>
                  <a:pt x="41" y="501"/>
                  <a:pt x="52" y="496"/>
                  <a:pt x="64" y="492"/>
                </a:cubicBezTo>
                <a:cubicBezTo>
                  <a:pt x="66" y="491"/>
                  <a:pt x="68" y="490"/>
                  <a:pt x="70" y="492"/>
                </a:cubicBezTo>
                <a:cubicBezTo>
                  <a:pt x="71" y="493"/>
                  <a:pt x="72" y="493"/>
                  <a:pt x="74" y="493"/>
                </a:cubicBezTo>
                <a:cubicBezTo>
                  <a:pt x="76" y="491"/>
                  <a:pt x="79" y="491"/>
                  <a:pt x="82" y="490"/>
                </a:cubicBezTo>
                <a:cubicBezTo>
                  <a:pt x="88" y="487"/>
                  <a:pt x="95" y="485"/>
                  <a:pt x="102" y="486"/>
                </a:cubicBezTo>
                <a:cubicBezTo>
                  <a:pt x="107" y="486"/>
                  <a:pt x="111" y="484"/>
                  <a:pt x="115" y="482"/>
                </a:cubicBezTo>
                <a:cubicBezTo>
                  <a:pt x="119" y="479"/>
                  <a:pt x="124" y="477"/>
                  <a:pt x="129" y="474"/>
                </a:cubicBezTo>
                <a:cubicBezTo>
                  <a:pt x="133" y="472"/>
                  <a:pt x="137" y="471"/>
                  <a:pt x="142" y="473"/>
                </a:cubicBezTo>
                <a:cubicBezTo>
                  <a:pt x="147" y="475"/>
                  <a:pt x="153" y="476"/>
                  <a:pt x="158" y="475"/>
                </a:cubicBezTo>
                <a:cubicBezTo>
                  <a:pt x="163" y="474"/>
                  <a:pt x="167" y="476"/>
                  <a:pt x="172" y="477"/>
                </a:cubicBezTo>
                <a:cubicBezTo>
                  <a:pt x="174" y="478"/>
                  <a:pt x="176" y="480"/>
                  <a:pt x="178" y="481"/>
                </a:cubicBezTo>
                <a:cubicBezTo>
                  <a:pt x="184" y="485"/>
                  <a:pt x="191" y="489"/>
                  <a:pt x="197" y="494"/>
                </a:cubicBezTo>
                <a:cubicBezTo>
                  <a:pt x="204" y="502"/>
                  <a:pt x="206" y="512"/>
                  <a:pt x="206" y="523"/>
                </a:cubicBezTo>
                <a:cubicBezTo>
                  <a:pt x="207" y="550"/>
                  <a:pt x="206" y="578"/>
                  <a:pt x="207" y="606"/>
                </a:cubicBezTo>
                <a:cubicBezTo>
                  <a:pt x="208" y="624"/>
                  <a:pt x="207" y="643"/>
                  <a:pt x="208" y="661"/>
                </a:cubicBezTo>
                <a:cubicBezTo>
                  <a:pt x="208" y="670"/>
                  <a:pt x="208" y="679"/>
                  <a:pt x="208" y="688"/>
                </a:cubicBezTo>
                <a:cubicBezTo>
                  <a:pt x="209" y="698"/>
                  <a:pt x="209" y="708"/>
                  <a:pt x="210" y="718"/>
                </a:cubicBezTo>
                <a:cubicBezTo>
                  <a:pt x="211" y="727"/>
                  <a:pt x="211" y="736"/>
                  <a:pt x="211" y="745"/>
                </a:cubicBezTo>
                <a:cubicBezTo>
                  <a:pt x="211" y="746"/>
                  <a:pt x="212" y="748"/>
                  <a:pt x="210" y="749"/>
                </a:cubicBezTo>
                <a:cubicBezTo>
                  <a:pt x="208" y="749"/>
                  <a:pt x="207" y="750"/>
                  <a:pt x="205" y="748"/>
                </a:cubicBezTo>
                <a:cubicBezTo>
                  <a:pt x="205" y="747"/>
                  <a:pt x="204" y="747"/>
                  <a:pt x="203" y="747"/>
                </a:cubicBezTo>
                <a:cubicBezTo>
                  <a:pt x="202" y="747"/>
                  <a:pt x="201" y="749"/>
                  <a:pt x="202" y="750"/>
                </a:cubicBezTo>
                <a:cubicBezTo>
                  <a:pt x="203" y="753"/>
                  <a:pt x="200" y="755"/>
                  <a:pt x="199" y="757"/>
                </a:cubicBezTo>
                <a:cubicBezTo>
                  <a:pt x="199" y="759"/>
                  <a:pt x="198" y="760"/>
                  <a:pt x="198" y="761"/>
                </a:cubicBezTo>
                <a:cubicBezTo>
                  <a:pt x="199" y="765"/>
                  <a:pt x="197" y="769"/>
                  <a:pt x="197" y="773"/>
                </a:cubicBezTo>
                <a:cubicBezTo>
                  <a:pt x="198" y="775"/>
                  <a:pt x="196" y="777"/>
                  <a:pt x="195" y="777"/>
                </a:cubicBezTo>
                <a:cubicBezTo>
                  <a:pt x="193" y="778"/>
                  <a:pt x="193" y="779"/>
                  <a:pt x="194" y="780"/>
                </a:cubicBezTo>
                <a:cubicBezTo>
                  <a:pt x="197" y="786"/>
                  <a:pt x="197" y="793"/>
                  <a:pt x="197" y="800"/>
                </a:cubicBezTo>
                <a:cubicBezTo>
                  <a:pt x="197" y="803"/>
                  <a:pt x="196" y="804"/>
                  <a:pt x="193" y="805"/>
                </a:cubicBezTo>
                <a:cubicBezTo>
                  <a:pt x="194" y="802"/>
                  <a:pt x="194" y="802"/>
                  <a:pt x="191" y="802"/>
                </a:cubicBezTo>
                <a:cubicBezTo>
                  <a:pt x="188" y="802"/>
                  <a:pt x="187" y="803"/>
                  <a:pt x="185" y="804"/>
                </a:cubicBezTo>
                <a:cubicBezTo>
                  <a:pt x="182" y="806"/>
                  <a:pt x="179" y="807"/>
                  <a:pt x="176" y="805"/>
                </a:cubicBezTo>
                <a:cubicBezTo>
                  <a:pt x="175" y="805"/>
                  <a:pt x="173" y="806"/>
                  <a:pt x="172" y="807"/>
                </a:cubicBezTo>
                <a:cubicBezTo>
                  <a:pt x="171" y="808"/>
                  <a:pt x="173" y="808"/>
                  <a:pt x="173" y="809"/>
                </a:cubicBezTo>
                <a:cubicBezTo>
                  <a:pt x="174" y="811"/>
                  <a:pt x="163" y="818"/>
                  <a:pt x="154" y="820"/>
                </a:cubicBezTo>
                <a:cubicBezTo>
                  <a:pt x="291" y="820"/>
                  <a:pt x="291" y="820"/>
                  <a:pt x="291" y="820"/>
                </a:cubicBezTo>
                <a:cubicBezTo>
                  <a:pt x="278" y="818"/>
                  <a:pt x="266" y="808"/>
                  <a:pt x="264" y="811"/>
                </a:cubicBezTo>
                <a:cubicBezTo>
                  <a:pt x="263" y="812"/>
                  <a:pt x="261" y="813"/>
                  <a:pt x="259" y="811"/>
                </a:cubicBezTo>
                <a:cubicBezTo>
                  <a:pt x="258" y="809"/>
                  <a:pt x="255" y="809"/>
                  <a:pt x="254" y="810"/>
                </a:cubicBezTo>
                <a:cubicBezTo>
                  <a:pt x="252" y="811"/>
                  <a:pt x="250" y="812"/>
                  <a:pt x="249" y="811"/>
                </a:cubicBezTo>
                <a:cubicBezTo>
                  <a:pt x="247" y="810"/>
                  <a:pt x="248" y="807"/>
                  <a:pt x="248" y="806"/>
                </a:cubicBezTo>
                <a:cubicBezTo>
                  <a:pt x="249" y="802"/>
                  <a:pt x="250" y="799"/>
                  <a:pt x="250" y="795"/>
                </a:cubicBezTo>
                <a:cubicBezTo>
                  <a:pt x="250" y="792"/>
                  <a:pt x="250" y="790"/>
                  <a:pt x="246" y="790"/>
                </a:cubicBezTo>
                <a:cubicBezTo>
                  <a:pt x="245" y="790"/>
                  <a:pt x="244" y="789"/>
                  <a:pt x="243" y="788"/>
                </a:cubicBezTo>
                <a:cubicBezTo>
                  <a:pt x="241" y="786"/>
                  <a:pt x="239" y="787"/>
                  <a:pt x="237" y="787"/>
                </a:cubicBezTo>
                <a:cubicBezTo>
                  <a:pt x="235" y="788"/>
                  <a:pt x="233" y="790"/>
                  <a:pt x="234" y="792"/>
                </a:cubicBezTo>
                <a:cubicBezTo>
                  <a:pt x="235" y="796"/>
                  <a:pt x="233" y="799"/>
                  <a:pt x="232" y="803"/>
                </a:cubicBezTo>
                <a:cubicBezTo>
                  <a:pt x="232" y="804"/>
                  <a:pt x="232" y="806"/>
                  <a:pt x="231" y="806"/>
                </a:cubicBezTo>
                <a:cubicBezTo>
                  <a:pt x="230" y="805"/>
                  <a:pt x="229" y="805"/>
                  <a:pt x="229" y="803"/>
                </a:cubicBezTo>
                <a:cubicBezTo>
                  <a:pt x="229" y="801"/>
                  <a:pt x="228" y="799"/>
                  <a:pt x="228" y="796"/>
                </a:cubicBezTo>
                <a:cubicBezTo>
                  <a:pt x="226" y="786"/>
                  <a:pt x="224" y="777"/>
                  <a:pt x="223" y="767"/>
                </a:cubicBezTo>
                <a:cubicBezTo>
                  <a:pt x="222" y="754"/>
                  <a:pt x="222" y="741"/>
                  <a:pt x="221" y="727"/>
                </a:cubicBezTo>
                <a:cubicBezTo>
                  <a:pt x="219" y="715"/>
                  <a:pt x="219" y="702"/>
                  <a:pt x="218" y="690"/>
                </a:cubicBezTo>
                <a:cubicBezTo>
                  <a:pt x="218" y="676"/>
                  <a:pt x="217" y="662"/>
                  <a:pt x="217" y="648"/>
                </a:cubicBezTo>
                <a:cubicBezTo>
                  <a:pt x="217" y="639"/>
                  <a:pt x="217" y="630"/>
                  <a:pt x="217" y="620"/>
                </a:cubicBezTo>
                <a:cubicBezTo>
                  <a:pt x="216" y="612"/>
                  <a:pt x="217" y="604"/>
                  <a:pt x="217" y="596"/>
                </a:cubicBezTo>
                <a:cubicBezTo>
                  <a:pt x="217" y="577"/>
                  <a:pt x="216" y="558"/>
                  <a:pt x="217" y="538"/>
                </a:cubicBezTo>
                <a:cubicBezTo>
                  <a:pt x="218" y="529"/>
                  <a:pt x="217" y="519"/>
                  <a:pt x="220" y="509"/>
                </a:cubicBezTo>
                <a:cubicBezTo>
                  <a:pt x="221" y="505"/>
                  <a:pt x="219" y="502"/>
                  <a:pt x="220" y="498"/>
                </a:cubicBezTo>
                <a:cubicBezTo>
                  <a:pt x="221" y="493"/>
                  <a:pt x="224" y="489"/>
                  <a:pt x="226" y="485"/>
                </a:cubicBezTo>
                <a:cubicBezTo>
                  <a:pt x="228" y="482"/>
                  <a:pt x="229" y="482"/>
                  <a:pt x="230" y="484"/>
                </a:cubicBezTo>
                <a:cubicBezTo>
                  <a:pt x="231" y="485"/>
                  <a:pt x="231" y="486"/>
                  <a:pt x="231" y="487"/>
                </a:cubicBezTo>
                <a:cubicBezTo>
                  <a:pt x="234" y="495"/>
                  <a:pt x="240" y="500"/>
                  <a:pt x="246" y="506"/>
                </a:cubicBezTo>
                <a:cubicBezTo>
                  <a:pt x="255" y="515"/>
                  <a:pt x="267" y="514"/>
                  <a:pt x="278" y="517"/>
                </a:cubicBezTo>
                <a:cubicBezTo>
                  <a:pt x="283" y="518"/>
                  <a:pt x="287" y="515"/>
                  <a:pt x="292" y="513"/>
                </a:cubicBezTo>
                <a:cubicBezTo>
                  <a:pt x="297" y="511"/>
                  <a:pt x="302" y="511"/>
                  <a:pt x="305" y="516"/>
                </a:cubicBezTo>
                <a:cubicBezTo>
                  <a:pt x="309" y="522"/>
                  <a:pt x="314" y="525"/>
                  <a:pt x="321" y="527"/>
                </a:cubicBezTo>
                <a:cubicBezTo>
                  <a:pt x="326" y="529"/>
                  <a:pt x="331" y="529"/>
                  <a:pt x="335" y="526"/>
                </a:cubicBezTo>
                <a:cubicBezTo>
                  <a:pt x="342" y="522"/>
                  <a:pt x="348" y="522"/>
                  <a:pt x="354" y="527"/>
                </a:cubicBezTo>
                <a:cubicBezTo>
                  <a:pt x="359" y="531"/>
                  <a:pt x="364" y="533"/>
                  <a:pt x="370" y="535"/>
                </a:cubicBezTo>
                <a:cubicBezTo>
                  <a:pt x="381" y="537"/>
                  <a:pt x="390" y="533"/>
                  <a:pt x="398" y="526"/>
                </a:cubicBezTo>
                <a:cubicBezTo>
                  <a:pt x="403" y="521"/>
                  <a:pt x="406" y="515"/>
                  <a:pt x="403" y="508"/>
                </a:cubicBezTo>
                <a:cubicBezTo>
                  <a:pt x="402" y="502"/>
                  <a:pt x="402" y="498"/>
                  <a:pt x="405" y="493"/>
                </a:cubicBezTo>
                <a:cubicBezTo>
                  <a:pt x="406" y="492"/>
                  <a:pt x="406" y="490"/>
                  <a:pt x="406" y="489"/>
                </a:cubicBezTo>
                <a:cubicBezTo>
                  <a:pt x="404" y="485"/>
                  <a:pt x="402" y="481"/>
                  <a:pt x="398" y="478"/>
                </a:cubicBezTo>
                <a:cubicBezTo>
                  <a:pt x="396" y="476"/>
                  <a:pt x="393" y="474"/>
                  <a:pt x="391" y="472"/>
                </a:cubicBezTo>
                <a:cubicBezTo>
                  <a:pt x="387" y="468"/>
                  <a:pt x="387" y="467"/>
                  <a:pt x="390" y="463"/>
                </a:cubicBezTo>
                <a:cubicBezTo>
                  <a:pt x="395" y="457"/>
                  <a:pt x="394" y="453"/>
                  <a:pt x="388" y="447"/>
                </a:cubicBezTo>
                <a:cubicBezTo>
                  <a:pt x="382" y="443"/>
                  <a:pt x="375" y="440"/>
                  <a:pt x="369" y="438"/>
                </a:cubicBezTo>
                <a:cubicBezTo>
                  <a:pt x="362" y="436"/>
                  <a:pt x="356" y="435"/>
                  <a:pt x="349" y="433"/>
                </a:cubicBezTo>
                <a:cubicBezTo>
                  <a:pt x="347" y="432"/>
                  <a:pt x="346" y="431"/>
                  <a:pt x="348" y="429"/>
                </a:cubicBezTo>
                <a:cubicBezTo>
                  <a:pt x="352" y="425"/>
                  <a:pt x="351" y="422"/>
                  <a:pt x="347" y="419"/>
                </a:cubicBezTo>
                <a:cubicBezTo>
                  <a:pt x="346" y="418"/>
                  <a:pt x="345" y="418"/>
                  <a:pt x="343" y="418"/>
                </a:cubicBezTo>
                <a:cubicBezTo>
                  <a:pt x="336" y="416"/>
                  <a:pt x="329" y="417"/>
                  <a:pt x="322" y="418"/>
                </a:cubicBezTo>
                <a:cubicBezTo>
                  <a:pt x="310" y="419"/>
                  <a:pt x="298" y="423"/>
                  <a:pt x="287" y="427"/>
                </a:cubicBezTo>
                <a:cubicBezTo>
                  <a:pt x="281" y="430"/>
                  <a:pt x="275" y="435"/>
                  <a:pt x="269" y="437"/>
                </a:cubicBezTo>
                <a:cubicBezTo>
                  <a:pt x="257" y="441"/>
                  <a:pt x="248" y="449"/>
                  <a:pt x="241" y="460"/>
                </a:cubicBezTo>
                <a:cubicBezTo>
                  <a:pt x="240" y="461"/>
                  <a:pt x="240" y="462"/>
                  <a:pt x="239" y="462"/>
                </a:cubicBezTo>
                <a:cubicBezTo>
                  <a:pt x="233" y="467"/>
                  <a:pt x="227" y="468"/>
                  <a:pt x="220" y="469"/>
                </a:cubicBezTo>
                <a:cubicBezTo>
                  <a:pt x="216" y="469"/>
                  <a:pt x="216" y="468"/>
                  <a:pt x="216" y="465"/>
                </a:cubicBezTo>
                <a:cubicBezTo>
                  <a:pt x="216" y="441"/>
                  <a:pt x="217" y="418"/>
                  <a:pt x="217" y="394"/>
                </a:cubicBezTo>
                <a:cubicBezTo>
                  <a:pt x="217" y="378"/>
                  <a:pt x="217" y="361"/>
                  <a:pt x="217" y="344"/>
                </a:cubicBezTo>
                <a:cubicBezTo>
                  <a:pt x="217" y="329"/>
                  <a:pt x="216" y="314"/>
                  <a:pt x="217" y="299"/>
                </a:cubicBezTo>
                <a:cubicBezTo>
                  <a:pt x="217" y="286"/>
                  <a:pt x="219" y="274"/>
                  <a:pt x="227" y="264"/>
                </a:cubicBezTo>
                <a:cubicBezTo>
                  <a:pt x="232" y="257"/>
                  <a:pt x="238" y="252"/>
                  <a:pt x="244" y="246"/>
                </a:cubicBezTo>
                <a:cubicBezTo>
                  <a:pt x="247" y="244"/>
                  <a:pt x="249" y="242"/>
                  <a:pt x="253" y="244"/>
                </a:cubicBezTo>
                <a:cubicBezTo>
                  <a:pt x="258" y="246"/>
                  <a:pt x="263" y="245"/>
                  <a:pt x="267" y="240"/>
                </a:cubicBezTo>
                <a:cubicBezTo>
                  <a:pt x="274" y="231"/>
                  <a:pt x="283" y="228"/>
                  <a:pt x="294" y="228"/>
                </a:cubicBezTo>
                <a:cubicBezTo>
                  <a:pt x="298" y="228"/>
                  <a:pt x="302" y="228"/>
                  <a:pt x="307" y="227"/>
                </a:cubicBezTo>
                <a:cubicBezTo>
                  <a:pt x="314" y="226"/>
                  <a:pt x="319" y="221"/>
                  <a:pt x="324" y="217"/>
                </a:cubicBezTo>
                <a:cubicBezTo>
                  <a:pt x="334" y="209"/>
                  <a:pt x="343" y="199"/>
                  <a:pt x="353" y="191"/>
                </a:cubicBezTo>
                <a:cubicBezTo>
                  <a:pt x="359" y="187"/>
                  <a:pt x="364" y="182"/>
                  <a:pt x="369" y="178"/>
                </a:cubicBezTo>
                <a:cubicBezTo>
                  <a:pt x="372" y="176"/>
                  <a:pt x="376" y="173"/>
                  <a:pt x="377" y="170"/>
                </a:cubicBezTo>
                <a:cubicBezTo>
                  <a:pt x="378" y="165"/>
                  <a:pt x="381" y="165"/>
                  <a:pt x="384" y="165"/>
                </a:cubicBezTo>
                <a:cubicBezTo>
                  <a:pt x="387" y="164"/>
                  <a:pt x="390" y="163"/>
                  <a:pt x="393" y="162"/>
                </a:cubicBezTo>
                <a:cubicBezTo>
                  <a:pt x="406" y="156"/>
                  <a:pt x="420" y="153"/>
                  <a:pt x="433" y="146"/>
                </a:cubicBezTo>
                <a:cubicBezTo>
                  <a:pt x="438" y="143"/>
                  <a:pt x="443" y="139"/>
                  <a:pt x="447" y="134"/>
                </a:cubicBezTo>
                <a:cubicBezTo>
                  <a:pt x="448" y="133"/>
                  <a:pt x="448" y="131"/>
                  <a:pt x="445" y="130"/>
                </a:cubicBezTo>
                <a:cubicBezTo>
                  <a:pt x="443" y="129"/>
                  <a:pt x="441" y="128"/>
                  <a:pt x="439" y="127"/>
                </a:cubicBezTo>
                <a:cubicBezTo>
                  <a:pt x="443" y="126"/>
                  <a:pt x="446" y="124"/>
                  <a:pt x="449" y="122"/>
                </a:cubicBezTo>
                <a:cubicBezTo>
                  <a:pt x="454" y="119"/>
                  <a:pt x="459" y="120"/>
                  <a:pt x="464" y="118"/>
                </a:cubicBezTo>
                <a:cubicBezTo>
                  <a:pt x="465" y="118"/>
                  <a:pt x="466" y="117"/>
                  <a:pt x="466" y="116"/>
                </a:cubicBezTo>
                <a:cubicBezTo>
                  <a:pt x="466" y="115"/>
                  <a:pt x="465" y="114"/>
                  <a:pt x="464" y="114"/>
                </a:cubicBezTo>
                <a:close/>
              </a:path>
            </a:pathLst>
          </a:custGeom>
          <a:gradFill>
            <a:gsLst>
              <a:gs pos="0">
                <a:schemeClr val="accent4"/>
              </a:gs>
              <a:gs pos="100000">
                <a:schemeClr val="accent1"/>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Freeform 6"/>
          <p:cNvSpPr>
            <a:spLocks noEditPoints="1"/>
          </p:cNvSpPr>
          <p:nvPr/>
        </p:nvSpPr>
        <p:spPr bwMode="auto">
          <a:xfrm>
            <a:off x="6192011" y="-1419539"/>
            <a:ext cx="6320672" cy="6725312"/>
          </a:xfrm>
          <a:custGeom>
            <a:avLst/>
            <a:gdLst>
              <a:gd name="T0" fmla="*/ 1460 w 6034"/>
              <a:gd name="T1" fmla="*/ 5112 h 6420"/>
              <a:gd name="T2" fmla="*/ 5676 w 6034"/>
              <a:gd name="T3" fmla="*/ 2123 h 6420"/>
              <a:gd name="T4" fmla="*/ 5697 w 6034"/>
              <a:gd name="T5" fmla="*/ 1655 h 6420"/>
              <a:gd name="T6" fmla="*/ 5487 w 6034"/>
              <a:gd name="T7" fmla="*/ 1086 h 6420"/>
              <a:gd name="T8" fmla="*/ 5071 w 6034"/>
              <a:gd name="T9" fmla="*/ 751 h 6420"/>
              <a:gd name="T10" fmla="*/ 4663 w 6034"/>
              <a:gd name="T11" fmla="*/ 884 h 6420"/>
              <a:gd name="T12" fmla="*/ 4284 w 6034"/>
              <a:gd name="T13" fmla="*/ 465 h 6420"/>
              <a:gd name="T14" fmla="*/ 4151 w 6034"/>
              <a:gd name="T15" fmla="*/ 715 h 6420"/>
              <a:gd name="T16" fmla="*/ 3564 w 6034"/>
              <a:gd name="T17" fmla="*/ 699 h 6420"/>
              <a:gd name="T18" fmla="*/ 3218 w 6034"/>
              <a:gd name="T19" fmla="*/ 398 h 6420"/>
              <a:gd name="T20" fmla="*/ 2700 w 6034"/>
              <a:gd name="T21" fmla="*/ 177 h 6420"/>
              <a:gd name="T22" fmla="*/ 2329 w 6034"/>
              <a:gd name="T23" fmla="*/ 70 h 6420"/>
              <a:gd name="T24" fmla="*/ 2024 w 6034"/>
              <a:gd name="T25" fmla="*/ 315 h 6420"/>
              <a:gd name="T26" fmla="*/ 1647 w 6034"/>
              <a:gd name="T27" fmla="*/ 744 h 6420"/>
              <a:gd name="T28" fmla="*/ 1365 w 6034"/>
              <a:gd name="T29" fmla="*/ 1143 h 6420"/>
              <a:gd name="T30" fmla="*/ 1077 w 6034"/>
              <a:gd name="T31" fmla="*/ 1163 h 6420"/>
              <a:gd name="T32" fmla="*/ 851 w 6034"/>
              <a:gd name="T33" fmla="*/ 1332 h 6420"/>
              <a:gd name="T34" fmla="*/ 813 w 6034"/>
              <a:gd name="T35" fmla="*/ 1709 h 6420"/>
              <a:gd name="T36" fmla="*/ 655 w 6034"/>
              <a:gd name="T37" fmla="*/ 2096 h 6420"/>
              <a:gd name="T38" fmla="*/ 144 w 6034"/>
              <a:gd name="T39" fmla="*/ 2438 h 6420"/>
              <a:gd name="T40" fmla="*/ 35 w 6034"/>
              <a:gd name="T41" fmla="*/ 2830 h 6420"/>
              <a:gd name="T42" fmla="*/ 134 w 6034"/>
              <a:gd name="T43" fmla="*/ 3368 h 6420"/>
              <a:gd name="T44" fmla="*/ 335 w 6034"/>
              <a:gd name="T45" fmla="*/ 3645 h 6420"/>
              <a:gd name="T46" fmla="*/ 183 w 6034"/>
              <a:gd name="T47" fmla="*/ 3901 h 6420"/>
              <a:gd name="T48" fmla="*/ 73 w 6034"/>
              <a:gd name="T49" fmla="*/ 4371 h 6420"/>
              <a:gd name="T50" fmla="*/ 228 w 6034"/>
              <a:gd name="T51" fmla="*/ 4867 h 6420"/>
              <a:gd name="T52" fmla="*/ 865 w 6034"/>
              <a:gd name="T53" fmla="*/ 4677 h 6420"/>
              <a:gd name="T54" fmla="*/ 1237 w 6034"/>
              <a:gd name="T55" fmla="*/ 4597 h 6420"/>
              <a:gd name="T56" fmla="*/ 1493 w 6034"/>
              <a:gd name="T57" fmla="*/ 4481 h 6420"/>
              <a:gd name="T58" fmla="*/ 1599 w 6034"/>
              <a:gd name="T59" fmla="*/ 4860 h 6420"/>
              <a:gd name="T60" fmla="*/ 1649 w 6034"/>
              <a:gd name="T61" fmla="*/ 5268 h 6420"/>
              <a:gd name="T62" fmla="*/ 1937 w 6034"/>
              <a:gd name="T63" fmla="*/ 5279 h 6420"/>
              <a:gd name="T64" fmla="*/ 2313 w 6034"/>
              <a:gd name="T65" fmla="*/ 5205 h 6420"/>
              <a:gd name="T66" fmla="*/ 2689 w 6034"/>
              <a:gd name="T67" fmla="*/ 5201 h 6420"/>
              <a:gd name="T68" fmla="*/ 2999 w 6034"/>
              <a:gd name="T69" fmla="*/ 5539 h 6420"/>
              <a:gd name="T70" fmla="*/ 3555 w 6034"/>
              <a:gd name="T71" fmla="*/ 5102 h 6420"/>
              <a:gd name="T72" fmla="*/ 3904 w 6034"/>
              <a:gd name="T73" fmla="*/ 5310 h 6420"/>
              <a:gd name="T74" fmla="*/ 4068 w 6034"/>
              <a:gd name="T75" fmla="*/ 5037 h 6420"/>
              <a:gd name="T76" fmla="*/ 3995 w 6034"/>
              <a:gd name="T77" fmla="*/ 4435 h 6420"/>
              <a:gd name="T78" fmla="*/ 4065 w 6034"/>
              <a:gd name="T79" fmla="*/ 4338 h 6420"/>
              <a:gd name="T80" fmla="*/ 4257 w 6034"/>
              <a:gd name="T81" fmla="*/ 4360 h 6420"/>
              <a:gd name="T82" fmla="*/ 4474 w 6034"/>
              <a:gd name="T83" fmla="*/ 4564 h 6420"/>
              <a:gd name="T84" fmla="*/ 4670 w 6034"/>
              <a:gd name="T85" fmla="*/ 4635 h 6420"/>
              <a:gd name="T86" fmla="*/ 5072 w 6034"/>
              <a:gd name="T87" fmla="*/ 4629 h 6420"/>
              <a:gd name="T88" fmla="*/ 5281 w 6034"/>
              <a:gd name="T89" fmla="*/ 4467 h 6420"/>
              <a:gd name="T90" fmla="*/ 5586 w 6034"/>
              <a:gd name="T91" fmla="*/ 4433 h 6420"/>
              <a:gd name="T92" fmla="*/ 5628 w 6034"/>
              <a:gd name="T93" fmla="*/ 4195 h 6420"/>
              <a:gd name="T94" fmla="*/ 5484 w 6034"/>
              <a:gd name="T95" fmla="*/ 3906 h 6420"/>
              <a:gd name="T96" fmla="*/ 5798 w 6034"/>
              <a:gd name="T97" fmla="*/ 3818 h 6420"/>
              <a:gd name="T98" fmla="*/ 5700 w 6034"/>
              <a:gd name="T99" fmla="*/ 3222 h 6420"/>
              <a:gd name="T100" fmla="*/ 5824 w 6034"/>
              <a:gd name="T101" fmla="*/ 2923 h 6420"/>
              <a:gd name="T102" fmla="*/ 6015 w 6034"/>
              <a:gd name="T103" fmla="*/ 2524 h 6420"/>
              <a:gd name="T104" fmla="*/ 389 w 6034"/>
              <a:gd name="T105" fmla="*/ 2634 h 6420"/>
              <a:gd name="T106" fmla="*/ 446 w 6034"/>
              <a:gd name="T107" fmla="*/ 3926 h 6420"/>
              <a:gd name="T108" fmla="*/ 1745 w 6034"/>
              <a:gd name="T109" fmla="*/ 4893 h 6420"/>
              <a:gd name="T110" fmla="*/ 2087 w 6034"/>
              <a:gd name="T111" fmla="*/ 442 h 6420"/>
              <a:gd name="T112" fmla="*/ 2917 w 6034"/>
              <a:gd name="T113" fmla="*/ 4634 h 6420"/>
              <a:gd name="T114" fmla="*/ 3826 w 6034"/>
              <a:gd name="T115" fmla="*/ 783 h 6420"/>
              <a:gd name="T116" fmla="*/ 3925 w 6034"/>
              <a:gd name="T117" fmla="*/ 742 h 6420"/>
              <a:gd name="T118" fmla="*/ 4075 w 6034"/>
              <a:gd name="T119" fmla="*/ 4179 h 6420"/>
              <a:gd name="T120" fmla="*/ 4700 w 6034"/>
              <a:gd name="T121" fmla="*/ 4143 h 6420"/>
              <a:gd name="T122" fmla="*/ 5358 w 6034"/>
              <a:gd name="T123" fmla="*/ 4240 h 6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34" h="6420">
                <a:moveTo>
                  <a:pt x="1424" y="4936"/>
                </a:moveTo>
                <a:cubicBezTo>
                  <a:pt x="1438" y="4937"/>
                  <a:pt x="1442" y="4960"/>
                  <a:pt x="1457" y="4949"/>
                </a:cubicBezTo>
                <a:cubicBezTo>
                  <a:pt x="1486" y="4926"/>
                  <a:pt x="1509" y="4895"/>
                  <a:pt x="1550" y="4889"/>
                </a:cubicBezTo>
                <a:cubicBezTo>
                  <a:pt x="1550" y="4889"/>
                  <a:pt x="1550" y="4886"/>
                  <a:pt x="1550" y="4885"/>
                </a:cubicBezTo>
                <a:cubicBezTo>
                  <a:pt x="1545" y="4878"/>
                  <a:pt x="1538" y="4886"/>
                  <a:pt x="1532" y="4883"/>
                </a:cubicBezTo>
                <a:cubicBezTo>
                  <a:pt x="1541" y="4850"/>
                  <a:pt x="1539" y="4847"/>
                  <a:pt x="1505" y="4828"/>
                </a:cubicBezTo>
                <a:cubicBezTo>
                  <a:pt x="1493" y="4821"/>
                  <a:pt x="1483" y="4820"/>
                  <a:pt x="1472" y="4828"/>
                </a:cubicBezTo>
                <a:cubicBezTo>
                  <a:pt x="1461" y="4835"/>
                  <a:pt x="1462" y="4845"/>
                  <a:pt x="1467" y="4856"/>
                </a:cubicBezTo>
                <a:cubicBezTo>
                  <a:pt x="1471" y="4866"/>
                  <a:pt x="1474" y="4876"/>
                  <a:pt x="1455" y="4872"/>
                </a:cubicBezTo>
                <a:cubicBezTo>
                  <a:pt x="1449" y="4870"/>
                  <a:pt x="1441" y="4874"/>
                  <a:pt x="1431" y="4875"/>
                </a:cubicBezTo>
                <a:cubicBezTo>
                  <a:pt x="1434" y="4867"/>
                  <a:pt x="1436" y="4861"/>
                  <a:pt x="1439" y="4855"/>
                </a:cubicBezTo>
                <a:cubicBezTo>
                  <a:pt x="1442" y="4850"/>
                  <a:pt x="1448" y="4845"/>
                  <a:pt x="1441" y="4840"/>
                </a:cubicBezTo>
                <a:cubicBezTo>
                  <a:pt x="1433" y="4834"/>
                  <a:pt x="1427" y="4842"/>
                  <a:pt x="1425" y="4847"/>
                </a:cubicBezTo>
                <a:cubicBezTo>
                  <a:pt x="1412" y="4878"/>
                  <a:pt x="1380" y="4887"/>
                  <a:pt x="1356" y="4906"/>
                </a:cubicBezTo>
                <a:cubicBezTo>
                  <a:pt x="1343" y="4917"/>
                  <a:pt x="1340" y="4971"/>
                  <a:pt x="1347" y="4967"/>
                </a:cubicBezTo>
                <a:cubicBezTo>
                  <a:pt x="1368" y="4955"/>
                  <a:pt x="1389" y="4960"/>
                  <a:pt x="1411" y="4961"/>
                </a:cubicBezTo>
                <a:cubicBezTo>
                  <a:pt x="1415" y="4961"/>
                  <a:pt x="1420" y="4944"/>
                  <a:pt x="1424" y="4936"/>
                </a:cubicBezTo>
                <a:close/>
                <a:moveTo>
                  <a:pt x="1506" y="5070"/>
                </a:moveTo>
                <a:cubicBezTo>
                  <a:pt x="1493" y="5064"/>
                  <a:pt x="1475" y="5051"/>
                  <a:pt x="1467" y="5056"/>
                </a:cubicBezTo>
                <a:cubicBezTo>
                  <a:pt x="1452" y="5064"/>
                  <a:pt x="1440" y="5063"/>
                  <a:pt x="1427" y="5058"/>
                </a:cubicBezTo>
                <a:cubicBezTo>
                  <a:pt x="1414" y="5055"/>
                  <a:pt x="1403" y="5061"/>
                  <a:pt x="1401" y="5072"/>
                </a:cubicBezTo>
                <a:cubicBezTo>
                  <a:pt x="1398" y="5089"/>
                  <a:pt x="1413" y="5078"/>
                  <a:pt x="1419" y="5080"/>
                </a:cubicBezTo>
                <a:cubicBezTo>
                  <a:pt x="1425" y="5082"/>
                  <a:pt x="1430" y="5086"/>
                  <a:pt x="1430" y="5092"/>
                </a:cubicBezTo>
                <a:cubicBezTo>
                  <a:pt x="1431" y="5113"/>
                  <a:pt x="1445" y="5112"/>
                  <a:pt x="1460" y="5112"/>
                </a:cubicBezTo>
                <a:cubicBezTo>
                  <a:pt x="1471" y="5112"/>
                  <a:pt x="1484" y="5104"/>
                  <a:pt x="1491" y="5123"/>
                </a:cubicBezTo>
                <a:cubicBezTo>
                  <a:pt x="1494" y="5131"/>
                  <a:pt x="1509" y="5135"/>
                  <a:pt x="1518" y="5123"/>
                </a:cubicBezTo>
                <a:cubicBezTo>
                  <a:pt x="1526" y="5112"/>
                  <a:pt x="1527" y="5097"/>
                  <a:pt x="1531" y="5084"/>
                </a:cubicBezTo>
                <a:cubicBezTo>
                  <a:pt x="1534" y="5074"/>
                  <a:pt x="1515" y="5075"/>
                  <a:pt x="1506" y="5070"/>
                </a:cubicBezTo>
                <a:close/>
                <a:moveTo>
                  <a:pt x="6015" y="2524"/>
                </a:moveTo>
                <a:cubicBezTo>
                  <a:pt x="6005" y="2506"/>
                  <a:pt x="6005" y="2481"/>
                  <a:pt x="5980" y="2474"/>
                </a:cubicBezTo>
                <a:cubicBezTo>
                  <a:pt x="5979" y="2474"/>
                  <a:pt x="5979" y="2472"/>
                  <a:pt x="5979" y="2471"/>
                </a:cubicBezTo>
                <a:cubicBezTo>
                  <a:pt x="5994" y="2453"/>
                  <a:pt x="5977" y="2440"/>
                  <a:pt x="5973" y="2424"/>
                </a:cubicBezTo>
                <a:cubicBezTo>
                  <a:pt x="5965" y="2394"/>
                  <a:pt x="5954" y="2366"/>
                  <a:pt x="5922" y="2352"/>
                </a:cubicBezTo>
                <a:cubicBezTo>
                  <a:pt x="5913" y="2349"/>
                  <a:pt x="5901" y="2344"/>
                  <a:pt x="5898" y="2336"/>
                </a:cubicBezTo>
                <a:cubicBezTo>
                  <a:pt x="5886" y="2304"/>
                  <a:pt x="5862" y="2293"/>
                  <a:pt x="5830" y="2297"/>
                </a:cubicBezTo>
                <a:cubicBezTo>
                  <a:pt x="5806" y="2299"/>
                  <a:pt x="5788" y="2279"/>
                  <a:pt x="5763" y="2280"/>
                </a:cubicBezTo>
                <a:cubicBezTo>
                  <a:pt x="5756" y="2281"/>
                  <a:pt x="5740" y="2265"/>
                  <a:pt x="5755" y="2259"/>
                </a:cubicBezTo>
                <a:cubicBezTo>
                  <a:pt x="5781" y="2247"/>
                  <a:pt x="5765" y="2239"/>
                  <a:pt x="5757" y="2230"/>
                </a:cubicBezTo>
                <a:cubicBezTo>
                  <a:pt x="5750" y="2222"/>
                  <a:pt x="5745" y="2215"/>
                  <a:pt x="5742" y="2205"/>
                </a:cubicBezTo>
                <a:cubicBezTo>
                  <a:pt x="5740" y="2195"/>
                  <a:pt x="5733" y="2189"/>
                  <a:pt x="5723" y="2193"/>
                </a:cubicBezTo>
                <a:cubicBezTo>
                  <a:pt x="5710" y="2198"/>
                  <a:pt x="5708" y="2193"/>
                  <a:pt x="5706" y="2183"/>
                </a:cubicBezTo>
                <a:cubicBezTo>
                  <a:pt x="5704" y="2176"/>
                  <a:pt x="5701" y="2166"/>
                  <a:pt x="5691" y="2167"/>
                </a:cubicBezTo>
                <a:cubicBezTo>
                  <a:pt x="5683" y="2169"/>
                  <a:pt x="5686" y="2178"/>
                  <a:pt x="5686" y="2185"/>
                </a:cubicBezTo>
                <a:cubicBezTo>
                  <a:pt x="5686" y="2191"/>
                  <a:pt x="5652" y="2215"/>
                  <a:pt x="5646" y="2214"/>
                </a:cubicBezTo>
                <a:cubicBezTo>
                  <a:pt x="5635" y="2210"/>
                  <a:pt x="5638" y="2204"/>
                  <a:pt x="5643" y="2198"/>
                </a:cubicBezTo>
                <a:cubicBezTo>
                  <a:pt x="5651" y="2189"/>
                  <a:pt x="5650" y="2178"/>
                  <a:pt x="5646" y="2168"/>
                </a:cubicBezTo>
                <a:cubicBezTo>
                  <a:pt x="5641" y="2157"/>
                  <a:pt x="5642" y="2153"/>
                  <a:pt x="5656" y="2148"/>
                </a:cubicBezTo>
                <a:cubicBezTo>
                  <a:pt x="5664" y="2146"/>
                  <a:pt x="5685" y="2141"/>
                  <a:pt x="5676" y="2123"/>
                </a:cubicBezTo>
                <a:cubicBezTo>
                  <a:pt x="5664" y="2099"/>
                  <a:pt x="5659" y="2065"/>
                  <a:pt x="5620" y="2067"/>
                </a:cubicBezTo>
                <a:cubicBezTo>
                  <a:pt x="5629" y="2056"/>
                  <a:pt x="5644" y="2079"/>
                  <a:pt x="5647" y="2061"/>
                </a:cubicBezTo>
                <a:cubicBezTo>
                  <a:pt x="5650" y="2046"/>
                  <a:pt x="5634" y="2042"/>
                  <a:pt x="5623" y="2043"/>
                </a:cubicBezTo>
                <a:cubicBezTo>
                  <a:pt x="5604" y="2044"/>
                  <a:pt x="5593" y="2006"/>
                  <a:pt x="5570" y="2034"/>
                </a:cubicBezTo>
                <a:cubicBezTo>
                  <a:pt x="5568" y="2031"/>
                  <a:pt x="5567" y="2029"/>
                  <a:pt x="5565" y="2027"/>
                </a:cubicBezTo>
                <a:cubicBezTo>
                  <a:pt x="5558" y="2018"/>
                  <a:pt x="5551" y="2011"/>
                  <a:pt x="5541" y="2006"/>
                </a:cubicBezTo>
                <a:cubicBezTo>
                  <a:pt x="5525" y="1998"/>
                  <a:pt x="5521" y="1987"/>
                  <a:pt x="5531" y="1971"/>
                </a:cubicBezTo>
                <a:cubicBezTo>
                  <a:pt x="5543" y="1951"/>
                  <a:pt x="5565" y="1929"/>
                  <a:pt x="5562" y="1911"/>
                </a:cubicBezTo>
                <a:cubicBezTo>
                  <a:pt x="5559" y="1888"/>
                  <a:pt x="5566" y="1877"/>
                  <a:pt x="5583" y="1867"/>
                </a:cubicBezTo>
                <a:cubicBezTo>
                  <a:pt x="5580" y="1865"/>
                  <a:pt x="5579" y="1863"/>
                  <a:pt x="5577" y="1862"/>
                </a:cubicBezTo>
                <a:cubicBezTo>
                  <a:pt x="5542" y="1851"/>
                  <a:pt x="5489" y="1865"/>
                  <a:pt x="5487" y="1803"/>
                </a:cubicBezTo>
                <a:cubicBezTo>
                  <a:pt x="5487" y="1798"/>
                  <a:pt x="5478" y="1794"/>
                  <a:pt x="5473" y="1789"/>
                </a:cubicBezTo>
                <a:cubicBezTo>
                  <a:pt x="5469" y="1784"/>
                  <a:pt x="5454" y="1786"/>
                  <a:pt x="5461" y="1774"/>
                </a:cubicBezTo>
                <a:cubicBezTo>
                  <a:pt x="5467" y="1765"/>
                  <a:pt x="5477" y="1762"/>
                  <a:pt x="5486" y="1772"/>
                </a:cubicBezTo>
                <a:cubicBezTo>
                  <a:pt x="5492" y="1778"/>
                  <a:pt x="5497" y="1783"/>
                  <a:pt x="5506" y="1777"/>
                </a:cubicBezTo>
                <a:cubicBezTo>
                  <a:pt x="5527" y="1761"/>
                  <a:pt x="5524" y="1776"/>
                  <a:pt x="5523" y="1791"/>
                </a:cubicBezTo>
                <a:cubicBezTo>
                  <a:pt x="5522" y="1807"/>
                  <a:pt x="5528" y="1813"/>
                  <a:pt x="5533" y="1807"/>
                </a:cubicBezTo>
                <a:cubicBezTo>
                  <a:pt x="5541" y="1796"/>
                  <a:pt x="5561" y="1798"/>
                  <a:pt x="5558" y="1779"/>
                </a:cubicBezTo>
                <a:cubicBezTo>
                  <a:pt x="5569" y="1784"/>
                  <a:pt x="5561" y="1814"/>
                  <a:pt x="5576" y="1799"/>
                </a:cubicBezTo>
                <a:cubicBezTo>
                  <a:pt x="5590" y="1783"/>
                  <a:pt x="5605" y="1765"/>
                  <a:pt x="5620" y="1749"/>
                </a:cubicBezTo>
                <a:cubicBezTo>
                  <a:pt x="5635" y="1733"/>
                  <a:pt x="5646" y="1698"/>
                  <a:pt x="5679" y="1727"/>
                </a:cubicBezTo>
                <a:cubicBezTo>
                  <a:pt x="5683" y="1731"/>
                  <a:pt x="5687" y="1726"/>
                  <a:pt x="5691" y="1723"/>
                </a:cubicBezTo>
                <a:cubicBezTo>
                  <a:pt x="5712" y="1710"/>
                  <a:pt x="5713" y="1698"/>
                  <a:pt x="5692" y="1676"/>
                </a:cubicBezTo>
                <a:cubicBezTo>
                  <a:pt x="5680" y="1664"/>
                  <a:pt x="5682" y="1659"/>
                  <a:pt x="5697" y="1655"/>
                </a:cubicBezTo>
                <a:cubicBezTo>
                  <a:pt x="5718" y="1649"/>
                  <a:pt x="5720" y="1637"/>
                  <a:pt x="5715" y="1617"/>
                </a:cubicBezTo>
                <a:cubicBezTo>
                  <a:pt x="5711" y="1601"/>
                  <a:pt x="5705" y="1585"/>
                  <a:pt x="5716" y="1566"/>
                </a:cubicBezTo>
                <a:cubicBezTo>
                  <a:pt x="5733" y="1535"/>
                  <a:pt x="5728" y="1497"/>
                  <a:pt x="5726" y="1465"/>
                </a:cubicBezTo>
                <a:cubicBezTo>
                  <a:pt x="5724" y="1444"/>
                  <a:pt x="5703" y="1422"/>
                  <a:pt x="5695" y="1395"/>
                </a:cubicBezTo>
                <a:cubicBezTo>
                  <a:pt x="5686" y="1360"/>
                  <a:pt x="5650" y="1352"/>
                  <a:pt x="5616" y="1359"/>
                </a:cubicBezTo>
                <a:cubicBezTo>
                  <a:pt x="5588" y="1366"/>
                  <a:pt x="5588" y="1346"/>
                  <a:pt x="5585" y="1329"/>
                </a:cubicBezTo>
                <a:cubicBezTo>
                  <a:pt x="5581" y="1307"/>
                  <a:pt x="5601" y="1300"/>
                  <a:pt x="5616" y="1286"/>
                </a:cubicBezTo>
                <a:cubicBezTo>
                  <a:pt x="5597" y="1279"/>
                  <a:pt x="5580" y="1272"/>
                  <a:pt x="5565" y="1268"/>
                </a:cubicBezTo>
                <a:cubicBezTo>
                  <a:pt x="5537" y="1260"/>
                  <a:pt x="5550" y="1299"/>
                  <a:pt x="5531" y="1307"/>
                </a:cubicBezTo>
                <a:cubicBezTo>
                  <a:pt x="5527" y="1309"/>
                  <a:pt x="5525" y="1316"/>
                  <a:pt x="5519" y="1319"/>
                </a:cubicBezTo>
                <a:cubicBezTo>
                  <a:pt x="5503" y="1327"/>
                  <a:pt x="5489" y="1328"/>
                  <a:pt x="5482" y="1308"/>
                </a:cubicBezTo>
                <a:cubicBezTo>
                  <a:pt x="5476" y="1291"/>
                  <a:pt x="5464" y="1284"/>
                  <a:pt x="5447" y="1281"/>
                </a:cubicBezTo>
                <a:cubicBezTo>
                  <a:pt x="5437" y="1279"/>
                  <a:pt x="5421" y="1276"/>
                  <a:pt x="5423" y="1265"/>
                </a:cubicBezTo>
                <a:cubicBezTo>
                  <a:pt x="5428" y="1226"/>
                  <a:pt x="5403" y="1237"/>
                  <a:pt x="5383" y="1237"/>
                </a:cubicBezTo>
                <a:cubicBezTo>
                  <a:pt x="5375" y="1238"/>
                  <a:pt x="5367" y="1238"/>
                  <a:pt x="5360" y="1236"/>
                </a:cubicBezTo>
                <a:cubicBezTo>
                  <a:pt x="5346" y="1234"/>
                  <a:pt x="5344" y="1223"/>
                  <a:pt x="5346" y="1212"/>
                </a:cubicBezTo>
                <a:cubicBezTo>
                  <a:pt x="5348" y="1200"/>
                  <a:pt x="5352" y="1194"/>
                  <a:pt x="5366" y="1198"/>
                </a:cubicBezTo>
                <a:cubicBezTo>
                  <a:pt x="5376" y="1201"/>
                  <a:pt x="5387" y="1199"/>
                  <a:pt x="5398" y="1199"/>
                </a:cubicBezTo>
                <a:cubicBezTo>
                  <a:pt x="5403" y="1199"/>
                  <a:pt x="5412" y="1199"/>
                  <a:pt x="5409" y="1191"/>
                </a:cubicBezTo>
                <a:cubicBezTo>
                  <a:pt x="5401" y="1169"/>
                  <a:pt x="5423" y="1159"/>
                  <a:pt x="5424" y="1142"/>
                </a:cubicBezTo>
                <a:cubicBezTo>
                  <a:pt x="5435" y="1147"/>
                  <a:pt x="5431" y="1165"/>
                  <a:pt x="5444" y="1161"/>
                </a:cubicBezTo>
                <a:cubicBezTo>
                  <a:pt x="5454" y="1159"/>
                  <a:pt x="5448" y="1146"/>
                  <a:pt x="5453" y="1136"/>
                </a:cubicBezTo>
                <a:cubicBezTo>
                  <a:pt x="5460" y="1162"/>
                  <a:pt x="5481" y="1148"/>
                  <a:pt x="5488" y="1144"/>
                </a:cubicBezTo>
                <a:cubicBezTo>
                  <a:pt x="5515" y="1128"/>
                  <a:pt x="5479" y="1108"/>
                  <a:pt x="5487" y="1086"/>
                </a:cubicBezTo>
                <a:cubicBezTo>
                  <a:pt x="5496" y="1097"/>
                  <a:pt x="5503" y="1106"/>
                  <a:pt x="5510" y="1114"/>
                </a:cubicBezTo>
                <a:cubicBezTo>
                  <a:pt x="5516" y="1121"/>
                  <a:pt x="5523" y="1130"/>
                  <a:pt x="5532" y="1125"/>
                </a:cubicBezTo>
                <a:cubicBezTo>
                  <a:pt x="5543" y="1118"/>
                  <a:pt x="5536" y="1107"/>
                  <a:pt x="5532" y="1099"/>
                </a:cubicBezTo>
                <a:cubicBezTo>
                  <a:pt x="5530" y="1094"/>
                  <a:pt x="5527" y="1090"/>
                  <a:pt x="5524" y="1086"/>
                </a:cubicBezTo>
                <a:cubicBezTo>
                  <a:pt x="5513" y="1073"/>
                  <a:pt x="5509" y="1061"/>
                  <a:pt x="5528" y="1056"/>
                </a:cubicBezTo>
                <a:cubicBezTo>
                  <a:pt x="5504" y="1025"/>
                  <a:pt x="5472" y="1000"/>
                  <a:pt x="5460" y="961"/>
                </a:cubicBezTo>
                <a:cubicBezTo>
                  <a:pt x="5452" y="937"/>
                  <a:pt x="5432" y="934"/>
                  <a:pt x="5413" y="937"/>
                </a:cubicBezTo>
                <a:cubicBezTo>
                  <a:pt x="5399" y="939"/>
                  <a:pt x="5389" y="952"/>
                  <a:pt x="5393" y="972"/>
                </a:cubicBezTo>
                <a:cubicBezTo>
                  <a:pt x="5397" y="989"/>
                  <a:pt x="5358" y="1034"/>
                  <a:pt x="5335" y="1042"/>
                </a:cubicBezTo>
                <a:cubicBezTo>
                  <a:pt x="5343" y="1033"/>
                  <a:pt x="5350" y="1025"/>
                  <a:pt x="5357" y="1017"/>
                </a:cubicBezTo>
                <a:cubicBezTo>
                  <a:pt x="5361" y="1013"/>
                  <a:pt x="5367" y="1010"/>
                  <a:pt x="5363" y="1003"/>
                </a:cubicBezTo>
                <a:cubicBezTo>
                  <a:pt x="5359" y="997"/>
                  <a:pt x="5353" y="996"/>
                  <a:pt x="5348" y="1000"/>
                </a:cubicBezTo>
                <a:cubicBezTo>
                  <a:pt x="5335" y="1008"/>
                  <a:pt x="5324" y="1015"/>
                  <a:pt x="5316" y="995"/>
                </a:cubicBezTo>
                <a:cubicBezTo>
                  <a:pt x="5314" y="990"/>
                  <a:pt x="5305" y="990"/>
                  <a:pt x="5300" y="992"/>
                </a:cubicBezTo>
                <a:cubicBezTo>
                  <a:pt x="5288" y="997"/>
                  <a:pt x="5283" y="992"/>
                  <a:pt x="5279" y="980"/>
                </a:cubicBezTo>
                <a:cubicBezTo>
                  <a:pt x="5274" y="960"/>
                  <a:pt x="5260" y="956"/>
                  <a:pt x="5244" y="970"/>
                </a:cubicBezTo>
                <a:cubicBezTo>
                  <a:pt x="5224" y="988"/>
                  <a:pt x="5216" y="977"/>
                  <a:pt x="5211" y="958"/>
                </a:cubicBezTo>
                <a:cubicBezTo>
                  <a:pt x="5209" y="950"/>
                  <a:pt x="5210" y="942"/>
                  <a:pt x="5210" y="936"/>
                </a:cubicBezTo>
                <a:cubicBezTo>
                  <a:pt x="5208" y="920"/>
                  <a:pt x="5226" y="895"/>
                  <a:pt x="5193" y="889"/>
                </a:cubicBezTo>
                <a:cubicBezTo>
                  <a:pt x="5189" y="888"/>
                  <a:pt x="5185" y="883"/>
                  <a:pt x="5189" y="878"/>
                </a:cubicBezTo>
                <a:cubicBezTo>
                  <a:pt x="5195" y="870"/>
                  <a:pt x="5200" y="862"/>
                  <a:pt x="5191" y="855"/>
                </a:cubicBezTo>
                <a:cubicBezTo>
                  <a:pt x="5182" y="848"/>
                  <a:pt x="5173" y="851"/>
                  <a:pt x="5164" y="856"/>
                </a:cubicBezTo>
                <a:cubicBezTo>
                  <a:pt x="5152" y="863"/>
                  <a:pt x="5105" y="849"/>
                  <a:pt x="5104" y="838"/>
                </a:cubicBezTo>
                <a:cubicBezTo>
                  <a:pt x="5099" y="806"/>
                  <a:pt x="5087" y="778"/>
                  <a:pt x="5071" y="751"/>
                </a:cubicBezTo>
                <a:cubicBezTo>
                  <a:pt x="5071" y="751"/>
                  <a:pt x="5073" y="748"/>
                  <a:pt x="5075" y="746"/>
                </a:cubicBezTo>
                <a:cubicBezTo>
                  <a:pt x="5087" y="750"/>
                  <a:pt x="5110" y="783"/>
                  <a:pt x="5107" y="736"/>
                </a:cubicBezTo>
                <a:cubicBezTo>
                  <a:pt x="5106" y="730"/>
                  <a:pt x="5116" y="732"/>
                  <a:pt x="5122" y="733"/>
                </a:cubicBezTo>
                <a:cubicBezTo>
                  <a:pt x="5127" y="733"/>
                  <a:pt x="5134" y="738"/>
                  <a:pt x="5136" y="730"/>
                </a:cubicBezTo>
                <a:cubicBezTo>
                  <a:pt x="5138" y="724"/>
                  <a:pt x="5133" y="719"/>
                  <a:pt x="5129" y="715"/>
                </a:cubicBezTo>
                <a:cubicBezTo>
                  <a:pt x="5118" y="703"/>
                  <a:pt x="5102" y="699"/>
                  <a:pt x="5085" y="696"/>
                </a:cubicBezTo>
                <a:cubicBezTo>
                  <a:pt x="5106" y="663"/>
                  <a:pt x="5105" y="663"/>
                  <a:pt x="5068" y="649"/>
                </a:cubicBezTo>
                <a:cubicBezTo>
                  <a:pt x="5050" y="642"/>
                  <a:pt x="5038" y="644"/>
                  <a:pt x="5030" y="662"/>
                </a:cubicBezTo>
                <a:cubicBezTo>
                  <a:pt x="5021" y="684"/>
                  <a:pt x="5051" y="666"/>
                  <a:pt x="5049" y="684"/>
                </a:cubicBezTo>
                <a:cubicBezTo>
                  <a:pt x="5033" y="695"/>
                  <a:pt x="5019" y="687"/>
                  <a:pt x="5004" y="677"/>
                </a:cubicBezTo>
                <a:cubicBezTo>
                  <a:pt x="4978" y="661"/>
                  <a:pt x="4964" y="668"/>
                  <a:pt x="4961" y="697"/>
                </a:cubicBezTo>
                <a:cubicBezTo>
                  <a:pt x="4960" y="704"/>
                  <a:pt x="4957" y="711"/>
                  <a:pt x="4956" y="717"/>
                </a:cubicBezTo>
                <a:cubicBezTo>
                  <a:pt x="4953" y="737"/>
                  <a:pt x="4929" y="762"/>
                  <a:pt x="4968" y="774"/>
                </a:cubicBezTo>
                <a:cubicBezTo>
                  <a:pt x="4974" y="776"/>
                  <a:pt x="4986" y="785"/>
                  <a:pt x="4979" y="794"/>
                </a:cubicBezTo>
                <a:cubicBezTo>
                  <a:pt x="4974" y="802"/>
                  <a:pt x="4962" y="802"/>
                  <a:pt x="4952" y="802"/>
                </a:cubicBezTo>
                <a:cubicBezTo>
                  <a:pt x="4944" y="803"/>
                  <a:pt x="4936" y="800"/>
                  <a:pt x="4932" y="790"/>
                </a:cubicBezTo>
                <a:cubicBezTo>
                  <a:pt x="4915" y="756"/>
                  <a:pt x="4868" y="749"/>
                  <a:pt x="4839" y="775"/>
                </a:cubicBezTo>
                <a:cubicBezTo>
                  <a:pt x="4829" y="784"/>
                  <a:pt x="4819" y="793"/>
                  <a:pt x="4803" y="789"/>
                </a:cubicBezTo>
                <a:cubicBezTo>
                  <a:pt x="4788" y="785"/>
                  <a:pt x="4772" y="781"/>
                  <a:pt x="4783" y="808"/>
                </a:cubicBezTo>
                <a:cubicBezTo>
                  <a:pt x="4786" y="816"/>
                  <a:pt x="4776" y="818"/>
                  <a:pt x="4766" y="818"/>
                </a:cubicBezTo>
                <a:cubicBezTo>
                  <a:pt x="4747" y="816"/>
                  <a:pt x="4722" y="820"/>
                  <a:pt x="4719" y="837"/>
                </a:cubicBezTo>
                <a:cubicBezTo>
                  <a:pt x="4712" y="871"/>
                  <a:pt x="4700" y="862"/>
                  <a:pt x="4681" y="850"/>
                </a:cubicBezTo>
                <a:cubicBezTo>
                  <a:pt x="4669" y="843"/>
                  <a:pt x="4655" y="847"/>
                  <a:pt x="4648" y="860"/>
                </a:cubicBezTo>
                <a:cubicBezTo>
                  <a:pt x="4641" y="874"/>
                  <a:pt x="4655" y="878"/>
                  <a:pt x="4663" y="884"/>
                </a:cubicBezTo>
                <a:cubicBezTo>
                  <a:pt x="4675" y="892"/>
                  <a:pt x="4688" y="899"/>
                  <a:pt x="4704" y="894"/>
                </a:cubicBezTo>
                <a:cubicBezTo>
                  <a:pt x="4714" y="892"/>
                  <a:pt x="4725" y="893"/>
                  <a:pt x="4728" y="908"/>
                </a:cubicBezTo>
                <a:cubicBezTo>
                  <a:pt x="4701" y="898"/>
                  <a:pt x="4676" y="896"/>
                  <a:pt x="4653" y="910"/>
                </a:cubicBezTo>
                <a:cubicBezTo>
                  <a:pt x="4626" y="926"/>
                  <a:pt x="4615" y="912"/>
                  <a:pt x="4604" y="891"/>
                </a:cubicBezTo>
                <a:cubicBezTo>
                  <a:pt x="4615" y="885"/>
                  <a:pt x="4629" y="903"/>
                  <a:pt x="4634" y="888"/>
                </a:cubicBezTo>
                <a:cubicBezTo>
                  <a:pt x="4638" y="876"/>
                  <a:pt x="4626" y="865"/>
                  <a:pt x="4616" y="857"/>
                </a:cubicBezTo>
                <a:cubicBezTo>
                  <a:pt x="4607" y="851"/>
                  <a:pt x="4594" y="849"/>
                  <a:pt x="4588" y="837"/>
                </a:cubicBezTo>
                <a:cubicBezTo>
                  <a:pt x="4591" y="829"/>
                  <a:pt x="4609" y="829"/>
                  <a:pt x="4604" y="817"/>
                </a:cubicBezTo>
                <a:cubicBezTo>
                  <a:pt x="4600" y="805"/>
                  <a:pt x="4588" y="809"/>
                  <a:pt x="4579" y="810"/>
                </a:cubicBezTo>
                <a:cubicBezTo>
                  <a:pt x="4570" y="811"/>
                  <a:pt x="4566" y="810"/>
                  <a:pt x="4561" y="801"/>
                </a:cubicBezTo>
                <a:cubicBezTo>
                  <a:pt x="4553" y="789"/>
                  <a:pt x="4541" y="776"/>
                  <a:pt x="4535" y="804"/>
                </a:cubicBezTo>
                <a:cubicBezTo>
                  <a:pt x="4534" y="813"/>
                  <a:pt x="4531" y="817"/>
                  <a:pt x="4523" y="810"/>
                </a:cubicBezTo>
                <a:cubicBezTo>
                  <a:pt x="4515" y="802"/>
                  <a:pt x="4504" y="805"/>
                  <a:pt x="4494" y="800"/>
                </a:cubicBezTo>
                <a:cubicBezTo>
                  <a:pt x="4463" y="785"/>
                  <a:pt x="4442" y="795"/>
                  <a:pt x="4435" y="824"/>
                </a:cubicBezTo>
                <a:cubicBezTo>
                  <a:pt x="4428" y="820"/>
                  <a:pt x="4431" y="811"/>
                  <a:pt x="4428" y="806"/>
                </a:cubicBezTo>
                <a:cubicBezTo>
                  <a:pt x="4412" y="786"/>
                  <a:pt x="4430" y="750"/>
                  <a:pt x="4399" y="737"/>
                </a:cubicBezTo>
                <a:cubicBezTo>
                  <a:pt x="4379" y="730"/>
                  <a:pt x="4378" y="714"/>
                  <a:pt x="4384" y="700"/>
                </a:cubicBezTo>
                <a:cubicBezTo>
                  <a:pt x="4393" y="682"/>
                  <a:pt x="4381" y="676"/>
                  <a:pt x="4371" y="676"/>
                </a:cubicBezTo>
                <a:cubicBezTo>
                  <a:pt x="4344" y="677"/>
                  <a:pt x="4342" y="657"/>
                  <a:pt x="4345" y="642"/>
                </a:cubicBezTo>
                <a:cubicBezTo>
                  <a:pt x="4348" y="622"/>
                  <a:pt x="4341" y="608"/>
                  <a:pt x="4331" y="592"/>
                </a:cubicBezTo>
                <a:cubicBezTo>
                  <a:pt x="4342" y="591"/>
                  <a:pt x="4357" y="607"/>
                  <a:pt x="4361" y="590"/>
                </a:cubicBezTo>
                <a:cubicBezTo>
                  <a:pt x="4364" y="578"/>
                  <a:pt x="4352" y="570"/>
                  <a:pt x="4341" y="565"/>
                </a:cubicBezTo>
                <a:cubicBezTo>
                  <a:pt x="4328" y="559"/>
                  <a:pt x="4316" y="558"/>
                  <a:pt x="4301" y="569"/>
                </a:cubicBezTo>
                <a:cubicBezTo>
                  <a:pt x="4323" y="526"/>
                  <a:pt x="4314" y="480"/>
                  <a:pt x="4284" y="465"/>
                </a:cubicBezTo>
                <a:cubicBezTo>
                  <a:pt x="4270" y="457"/>
                  <a:pt x="4254" y="453"/>
                  <a:pt x="4244" y="472"/>
                </a:cubicBezTo>
                <a:cubicBezTo>
                  <a:pt x="4237" y="487"/>
                  <a:pt x="4231" y="489"/>
                  <a:pt x="4225" y="475"/>
                </a:cubicBezTo>
                <a:cubicBezTo>
                  <a:pt x="4218" y="458"/>
                  <a:pt x="4196" y="456"/>
                  <a:pt x="4193" y="434"/>
                </a:cubicBezTo>
                <a:cubicBezTo>
                  <a:pt x="4193" y="427"/>
                  <a:pt x="4173" y="417"/>
                  <a:pt x="4163" y="434"/>
                </a:cubicBezTo>
                <a:cubicBezTo>
                  <a:pt x="4158" y="443"/>
                  <a:pt x="4149" y="446"/>
                  <a:pt x="4141" y="450"/>
                </a:cubicBezTo>
                <a:cubicBezTo>
                  <a:pt x="4124" y="458"/>
                  <a:pt x="4113" y="475"/>
                  <a:pt x="4123" y="490"/>
                </a:cubicBezTo>
                <a:cubicBezTo>
                  <a:pt x="4134" y="507"/>
                  <a:pt x="4145" y="487"/>
                  <a:pt x="4155" y="481"/>
                </a:cubicBezTo>
                <a:cubicBezTo>
                  <a:pt x="4159" y="478"/>
                  <a:pt x="4161" y="472"/>
                  <a:pt x="4167" y="476"/>
                </a:cubicBezTo>
                <a:cubicBezTo>
                  <a:pt x="4172" y="481"/>
                  <a:pt x="4174" y="487"/>
                  <a:pt x="4169" y="492"/>
                </a:cubicBezTo>
                <a:cubicBezTo>
                  <a:pt x="4159" y="502"/>
                  <a:pt x="4155" y="515"/>
                  <a:pt x="4152" y="529"/>
                </a:cubicBezTo>
                <a:cubicBezTo>
                  <a:pt x="4149" y="541"/>
                  <a:pt x="4144" y="559"/>
                  <a:pt x="4157" y="562"/>
                </a:cubicBezTo>
                <a:cubicBezTo>
                  <a:pt x="4171" y="566"/>
                  <a:pt x="4170" y="547"/>
                  <a:pt x="4172" y="537"/>
                </a:cubicBezTo>
                <a:cubicBezTo>
                  <a:pt x="4175" y="518"/>
                  <a:pt x="4191" y="518"/>
                  <a:pt x="4203" y="520"/>
                </a:cubicBezTo>
                <a:cubicBezTo>
                  <a:pt x="4217" y="522"/>
                  <a:pt x="4215" y="538"/>
                  <a:pt x="4212" y="547"/>
                </a:cubicBezTo>
                <a:cubicBezTo>
                  <a:pt x="4207" y="561"/>
                  <a:pt x="4203" y="580"/>
                  <a:pt x="4188" y="585"/>
                </a:cubicBezTo>
                <a:cubicBezTo>
                  <a:pt x="4159" y="593"/>
                  <a:pt x="4161" y="615"/>
                  <a:pt x="4162" y="636"/>
                </a:cubicBezTo>
                <a:cubicBezTo>
                  <a:pt x="4162" y="642"/>
                  <a:pt x="4160" y="651"/>
                  <a:pt x="4169" y="652"/>
                </a:cubicBezTo>
                <a:cubicBezTo>
                  <a:pt x="4177" y="653"/>
                  <a:pt x="4187" y="650"/>
                  <a:pt x="4188" y="642"/>
                </a:cubicBezTo>
                <a:cubicBezTo>
                  <a:pt x="4190" y="630"/>
                  <a:pt x="4192" y="620"/>
                  <a:pt x="4206" y="620"/>
                </a:cubicBezTo>
                <a:cubicBezTo>
                  <a:pt x="4222" y="620"/>
                  <a:pt x="4216" y="635"/>
                  <a:pt x="4220" y="644"/>
                </a:cubicBezTo>
                <a:cubicBezTo>
                  <a:pt x="4222" y="647"/>
                  <a:pt x="4229" y="650"/>
                  <a:pt x="4225" y="656"/>
                </a:cubicBezTo>
                <a:cubicBezTo>
                  <a:pt x="4188" y="657"/>
                  <a:pt x="4174" y="669"/>
                  <a:pt x="4169" y="713"/>
                </a:cubicBezTo>
                <a:cubicBezTo>
                  <a:pt x="4168" y="723"/>
                  <a:pt x="4166" y="721"/>
                  <a:pt x="4162" y="720"/>
                </a:cubicBezTo>
                <a:cubicBezTo>
                  <a:pt x="4159" y="718"/>
                  <a:pt x="4152" y="728"/>
                  <a:pt x="4151" y="715"/>
                </a:cubicBezTo>
                <a:cubicBezTo>
                  <a:pt x="4149" y="687"/>
                  <a:pt x="4131" y="666"/>
                  <a:pt x="4119" y="642"/>
                </a:cubicBezTo>
                <a:cubicBezTo>
                  <a:pt x="4108" y="620"/>
                  <a:pt x="4087" y="613"/>
                  <a:pt x="4065" y="620"/>
                </a:cubicBezTo>
                <a:cubicBezTo>
                  <a:pt x="4042" y="626"/>
                  <a:pt x="4030" y="631"/>
                  <a:pt x="4013" y="603"/>
                </a:cubicBezTo>
                <a:cubicBezTo>
                  <a:pt x="4000" y="581"/>
                  <a:pt x="4001" y="579"/>
                  <a:pt x="4026" y="573"/>
                </a:cubicBezTo>
                <a:cubicBezTo>
                  <a:pt x="3999" y="566"/>
                  <a:pt x="3979" y="554"/>
                  <a:pt x="3963" y="536"/>
                </a:cubicBezTo>
                <a:cubicBezTo>
                  <a:pt x="3962" y="535"/>
                  <a:pt x="3959" y="535"/>
                  <a:pt x="3957" y="534"/>
                </a:cubicBezTo>
                <a:cubicBezTo>
                  <a:pt x="3951" y="531"/>
                  <a:pt x="3943" y="530"/>
                  <a:pt x="3939" y="537"/>
                </a:cubicBezTo>
                <a:cubicBezTo>
                  <a:pt x="3935" y="544"/>
                  <a:pt x="3941" y="547"/>
                  <a:pt x="3946" y="550"/>
                </a:cubicBezTo>
                <a:cubicBezTo>
                  <a:pt x="3951" y="553"/>
                  <a:pt x="3952" y="556"/>
                  <a:pt x="3950" y="562"/>
                </a:cubicBezTo>
                <a:cubicBezTo>
                  <a:pt x="3948" y="569"/>
                  <a:pt x="3942" y="569"/>
                  <a:pt x="3936" y="569"/>
                </a:cubicBezTo>
                <a:cubicBezTo>
                  <a:pt x="3912" y="568"/>
                  <a:pt x="3926" y="552"/>
                  <a:pt x="3926" y="542"/>
                </a:cubicBezTo>
                <a:cubicBezTo>
                  <a:pt x="3927" y="534"/>
                  <a:pt x="3938" y="519"/>
                  <a:pt x="3925" y="520"/>
                </a:cubicBezTo>
                <a:cubicBezTo>
                  <a:pt x="3909" y="521"/>
                  <a:pt x="3893" y="514"/>
                  <a:pt x="3879" y="522"/>
                </a:cubicBezTo>
                <a:cubicBezTo>
                  <a:pt x="3853" y="537"/>
                  <a:pt x="3824" y="509"/>
                  <a:pt x="3799" y="530"/>
                </a:cubicBezTo>
                <a:cubicBezTo>
                  <a:pt x="3798" y="531"/>
                  <a:pt x="3790" y="526"/>
                  <a:pt x="3788" y="522"/>
                </a:cubicBezTo>
                <a:cubicBezTo>
                  <a:pt x="3772" y="499"/>
                  <a:pt x="3758" y="504"/>
                  <a:pt x="3746" y="525"/>
                </a:cubicBezTo>
                <a:cubicBezTo>
                  <a:pt x="3739" y="539"/>
                  <a:pt x="3713" y="545"/>
                  <a:pt x="3728" y="569"/>
                </a:cubicBezTo>
                <a:cubicBezTo>
                  <a:pt x="3731" y="573"/>
                  <a:pt x="3726" y="576"/>
                  <a:pt x="3722" y="577"/>
                </a:cubicBezTo>
                <a:cubicBezTo>
                  <a:pt x="3695" y="584"/>
                  <a:pt x="3699" y="607"/>
                  <a:pt x="3697" y="628"/>
                </a:cubicBezTo>
                <a:cubicBezTo>
                  <a:pt x="3696" y="637"/>
                  <a:pt x="3698" y="652"/>
                  <a:pt x="3688" y="652"/>
                </a:cubicBezTo>
                <a:cubicBezTo>
                  <a:pt x="3678" y="652"/>
                  <a:pt x="3667" y="666"/>
                  <a:pt x="3655" y="650"/>
                </a:cubicBezTo>
                <a:cubicBezTo>
                  <a:pt x="3646" y="638"/>
                  <a:pt x="3631" y="635"/>
                  <a:pt x="3627" y="658"/>
                </a:cubicBezTo>
                <a:cubicBezTo>
                  <a:pt x="3626" y="666"/>
                  <a:pt x="3623" y="676"/>
                  <a:pt x="3613" y="674"/>
                </a:cubicBezTo>
                <a:cubicBezTo>
                  <a:pt x="3590" y="669"/>
                  <a:pt x="3577" y="688"/>
                  <a:pt x="3564" y="699"/>
                </a:cubicBezTo>
                <a:cubicBezTo>
                  <a:pt x="3534" y="725"/>
                  <a:pt x="3534" y="755"/>
                  <a:pt x="3562" y="766"/>
                </a:cubicBezTo>
                <a:cubicBezTo>
                  <a:pt x="3558" y="771"/>
                  <a:pt x="3553" y="770"/>
                  <a:pt x="3549" y="768"/>
                </a:cubicBezTo>
                <a:cubicBezTo>
                  <a:pt x="3514" y="755"/>
                  <a:pt x="3480" y="745"/>
                  <a:pt x="3442" y="749"/>
                </a:cubicBezTo>
                <a:cubicBezTo>
                  <a:pt x="3429" y="750"/>
                  <a:pt x="3408" y="751"/>
                  <a:pt x="3401" y="738"/>
                </a:cubicBezTo>
                <a:cubicBezTo>
                  <a:pt x="3382" y="700"/>
                  <a:pt x="3355" y="719"/>
                  <a:pt x="3333" y="729"/>
                </a:cubicBezTo>
                <a:cubicBezTo>
                  <a:pt x="3319" y="736"/>
                  <a:pt x="3295" y="743"/>
                  <a:pt x="3298" y="766"/>
                </a:cubicBezTo>
                <a:cubicBezTo>
                  <a:pt x="3300" y="785"/>
                  <a:pt x="3301" y="797"/>
                  <a:pt x="3279" y="804"/>
                </a:cubicBezTo>
                <a:cubicBezTo>
                  <a:pt x="3272" y="807"/>
                  <a:pt x="3267" y="818"/>
                  <a:pt x="3257" y="811"/>
                </a:cubicBezTo>
                <a:cubicBezTo>
                  <a:pt x="3240" y="798"/>
                  <a:pt x="3257" y="778"/>
                  <a:pt x="3249" y="762"/>
                </a:cubicBezTo>
                <a:cubicBezTo>
                  <a:pt x="3245" y="754"/>
                  <a:pt x="3259" y="757"/>
                  <a:pt x="3264" y="755"/>
                </a:cubicBezTo>
                <a:cubicBezTo>
                  <a:pt x="3271" y="753"/>
                  <a:pt x="3282" y="758"/>
                  <a:pt x="3282" y="746"/>
                </a:cubicBezTo>
                <a:cubicBezTo>
                  <a:pt x="3282" y="722"/>
                  <a:pt x="3254" y="702"/>
                  <a:pt x="3227" y="703"/>
                </a:cubicBezTo>
                <a:cubicBezTo>
                  <a:pt x="3245" y="701"/>
                  <a:pt x="3248" y="687"/>
                  <a:pt x="3246" y="675"/>
                </a:cubicBezTo>
                <a:cubicBezTo>
                  <a:pt x="3242" y="649"/>
                  <a:pt x="3266" y="629"/>
                  <a:pt x="3259" y="604"/>
                </a:cubicBezTo>
                <a:cubicBezTo>
                  <a:pt x="3258" y="599"/>
                  <a:pt x="3262" y="595"/>
                  <a:pt x="3267" y="592"/>
                </a:cubicBezTo>
                <a:cubicBezTo>
                  <a:pt x="3287" y="579"/>
                  <a:pt x="3286" y="566"/>
                  <a:pt x="3265" y="551"/>
                </a:cubicBezTo>
                <a:cubicBezTo>
                  <a:pt x="3257" y="547"/>
                  <a:pt x="3242" y="547"/>
                  <a:pt x="3243" y="539"/>
                </a:cubicBezTo>
                <a:cubicBezTo>
                  <a:pt x="3246" y="510"/>
                  <a:pt x="3225" y="513"/>
                  <a:pt x="3208" y="509"/>
                </a:cubicBezTo>
                <a:cubicBezTo>
                  <a:pt x="3191" y="504"/>
                  <a:pt x="3182" y="494"/>
                  <a:pt x="3195" y="477"/>
                </a:cubicBezTo>
                <a:cubicBezTo>
                  <a:pt x="3200" y="471"/>
                  <a:pt x="3202" y="466"/>
                  <a:pt x="3202" y="459"/>
                </a:cubicBezTo>
                <a:cubicBezTo>
                  <a:pt x="3202" y="452"/>
                  <a:pt x="3204" y="450"/>
                  <a:pt x="3210" y="455"/>
                </a:cubicBezTo>
                <a:cubicBezTo>
                  <a:pt x="3215" y="460"/>
                  <a:pt x="3220" y="466"/>
                  <a:pt x="3227" y="459"/>
                </a:cubicBezTo>
                <a:cubicBezTo>
                  <a:pt x="3233" y="453"/>
                  <a:pt x="3231" y="444"/>
                  <a:pt x="3229" y="437"/>
                </a:cubicBezTo>
                <a:cubicBezTo>
                  <a:pt x="3223" y="424"/>
                  <a:pt x="3214" y="412"/>
                  <a:pt x="3218" y="398"/>
                </a:cubicBezTo>
                <a:cubicBezTo>
                  <a:pt x="3227" y="364"/>
                  <a:pt x="3198" y="360"/>
                  <a:pt x="3179" y="352"/>
                </a:cubicBezTo>
                <a:cubicBezTo>
                  <a:pt x="3159" y="343"/>
                  <a:pt x="3139" y="343"/>
                  <a:pt x="3126" y="365"/>
                </a:cubicBezTo>
                <a:cubicBezTo>
                  <a:pt x="3123" y="369"/>
                  <a:pt x="3122" y="376"/>
                  <a:pt x="3114" y="377"/>
                </a:cubicBezTo>
                <a:cubicBezTo>
                  <a:pt x="3094" y="378"/>
                  <a:pt x="3057" y="335"/>
                  <a:pt x="3057" y="313"/>
                </a:cubicBezTo>
                <a:cubicBezTo>
                  <a:pt x="3058" y="277"/>
                  <a:pt x="3081" y="231"/>
                  <a:pt x="3021" y="218"/>
                </a:cubicBezTo>
                <a:cubicBezTo>
                  <a:pt x="3017" y="217"/>
                  <a:pt x="3014" y="211"/>
                  <a:pt x="3010" y="208"/>
                </a:cubicBezTo>
                <a:cubicBezTo>
                  <a:pt x="3005" y="205"/>
                  <a:pt x="2999" y="201"/>
                  <a:pt x="2994" y="206"/>
                </a:cubicBezTo>
                <a:cubicBezTo>
                  <a:pt x="2977" y="221"/>
                  <a:pt x="2968" y="204"/>
                  <a:pt x="2959" y="196"/>
                </a:cubicBezTo>
                <a:cubicBezTo>
                  <a:pt x="2954" y="191"/>
                  <a:pt x="2952" y="184"/>
                  <a:pt x="2943" y="186"/>
                </a:cubicBezTo>
                <a:cubicBezTo>
                  <a:pt x="2939" y="187"/>
                  <a:pt x="2936" y="189"/>
                  <a:pt x="2932" y="189"/>
                </a:cubicBezTo>
                <a:cubicBezTo>
                  <a:pt x="2923" y="189"/>
                  <a:pt x="2910" y="188"/>
                  <a:pt x="2917" y="177"/>
                </a:cubicBezTo>
                <a:cubicBezTo>
                  <a:pt x="2923" y="166"/>
                  <a:pt x="2936" y="177"/>
                  <a:pt x="2946" y="179"/>
                </a:cubicBezTo>
                <a:cubicBezTo>
                  <a:pt x="2948" y="179"/>
                  <a:pt x="2949" y="181"/>
                  <a:pt x="2951" y="181"/>
                </a:cubicBezTo>
                <a:cubicBezTo>
                  <a:pt x="2960" y="181"/>
                  <a:pt x="2972" y="193"/>
                  <a:pt x="2977" y="180"/>
                </a:cubicBezTo>
                <a:cubicBezTo>
                  <a:pt x="2980" y="170"/>
                  <a:pt x="2970" y="160"/>
                  <a:pt x="2960" y="156"/>
                </a:cubicBezTo>
                <a:cubicBezTo>
                  <a:pt x="2947" y="150"/>
                  <a:pt x="2934" y="144"/>
                  <a:pt x="2919" y="141"/>
                </a:cubicBezTo>
                <a:cubicBezTo>
                  <a:pt x="2905" y="139"/>
                  <a:pt x="2896" y="132"/>
                  <a:pt x="2890" y="120"/>
                </a:cubicBezTo>
                <a:cubicBezTo>
                  <a:pt x="2881" y="101"/>
                  <a:pt x="2862" y="98"/>
                  <a:pt x="2844" y="96"/>
                </a:cubicBezTo>
                <a:cubicBezTo>
                  <a:pt x="2824" y="94"/>
                  <a:pt x="2821" y="109"/>
                  <a:pt x="2816" y="124"/>
                </a:cubicBezTo>
                <a:cubicBezTo>
                  <a:pt x="2813" y="133"/>
                  <a:pt x="2808" y="136"/>
                  <a:pt x="2800" y="124"/>
                </a:cubicBezTo>
                <a:cubicBezTo>
                  <a:pt x="2790" y="108"/>
                  <a:pt x="2777" y="114"/>
                  <a:pt x="2767" y="125"/>
                </a:cubicBezTo>
                <a:cubicBezTo>
                  <a:pt x="2763" y="129"/>
                  <a:pt x="2766" y="144"/>
                  <a:pt x="2755" y="133"/>
                </a:cubicBezTo>
                <a:cubicBezTo>
                  <a:pt x="2732" y="112"/>
                  <a:pt x="2719" y="132"/>
                  <a:pt x="2702" y="142"/>
                </a:cubicBezTo>
                <a:cubicBezTo>
                  <a:pt x="2683" y="154"/>
                  <a:pt x="2699" y="165"/>
                  <a:pt x="2700" y="177"/>
                </a:cubicBezTo>
                <a:cubicBezTo>
                  <a:pt x="2701" y="184"/>
                  <a:pt x="2701" y="190"/>
                  <a:pt x="2702" y="202"/>
                </a:cubicBezTo>
                <a:cubicBezTo>
                  <a:pt x="2686" y="183"/>
                  <a:pt x="2671" y="189"/>
                  <a:pt x="2661" y="202"/>
                </a:cubicBezTo>
                <a:cubicBezTo>
                  <a:pt x="2645" y="224"/>
                  <a:pt x="2621" y="239"/>
                  <a:pt x="2604" y="260"/>
                </a:cubicBezTo>
                <a:cubicBezTo>
                  <a:pt x="2598" y="266"/>
                  <a:pt x="2596" y="277"/>
                  <a:pt x="2585" y="274"/>
                </a:cubicBezTo>
                <a:cubicBezTo>
                  <a:pt x="2575" y="271"/>
                  <a:pt x="2577" y="262"/>
                  <a:pt x="2575" y="254"/>
                </a:cubicBezTo>
                <a:cubicBezTo>
                  <a:pt x="2573" y="245"/>
                  <a:pt x="2570" y="236"/>
                  <a:pt x="2559" y="238"/>
                </a:cubicBezTo>
                <a:cubicBezTo>
                  <a:pt x="2549" y="240"/>
                  <a:pt x="2546" y="249"/>
                  <a:pt x="2548" y="259"/>
                </a:cubicBezTo>
                <a:cubicBezTo>
                  <a:pt x="2549" y="265"/>
                  <a:pt x="2550" y="271"/>
                  <a:pt x="2552" y="277"/>
                </a:cubicBezTo>
                <a:cubicBezTo>
                  <a:pt x="2538" y="255"/>
                  <a:pt x="2508" y="248"/>
                  <a:pt x="2503" y="218"/>
                </a:cubicBezTo>
                <a:cubicBezTo>
                  <a:pt x="2502" y="211"/>
                  <a:pt x="2483" y="176"/>
                  <a:pt x="2469" y="217"/>
                </a:cubicBezTo>
                <a:cubicBezTo>
                  <a:pt x="2466" y="228"/>
                  <a:pt x="2451" y="221"/>
                  <a:pt x="2447" y="217"/>
                </a:cubicBezTo>
                <a:cubicBezTo>
                  <a:pt x="2430" y="203"/>
                  <a:pt x="2412" y="191"/>
                  <a:pt x="2389" y="185"/>
                </a:cubicBezTo>
                <a:cubicBezTo>
                  <a:pt x="2407" y="167"/>
                  <a:pt x="2420" y="167"/>
                  <a:pt x="2433" y="185"/>
                </a:cubicBezTo>
                <a:cubicBezTo>
                  <a:pt x="2438" y="192"/>
                  <a:pt x="2446" y="197"/>
                  <a:pt x="2454" y="201"/>
                </a:cubicBezTo>
                <a:cubicBezTo>
                  <a:pt x="2460" y="205"/>
                  <a:pt x="2468" y="201"/>
                  <a:pt x="2467" y="196"/>
                </a:cubicBezTo>
                <a:cubicBezTo>
                  <a:pt x="2459" y="170"/>
                  <a:pt x="2479" y="150"/>
                  <a:pt x="2477" y="125"/>
                </a:cubicBezTo>
                <a:cubicBezTo>
                  <a:pt x="2474" y="101"/>
                  <a:pt x="2453" y="81"/>
                  <a:pt x="2440" y="93"/>
                </a:cubicBezTo>
                <a:cubicBezTo>
                  <a:pt x="2428" y="104"/>
                  <a:pt x="2427" y="102"/>
                  <a:pt x="2421" y="90"/>
                </a:cubicBezTo>
                <a:cubicBezTo>
                  <a:pt x="2414" y="77"/>
                  <a:pt x="2418" y="72"/>
                  <a:pt x="2430" y="68"/>
                </a:cubicBezTo>
                <a:cubicBezTo>
                  <a:pt x="2440" y="65"/>
                  <a:pt x="2446" y="59"/>
                  <a:pt x="2439" y="50"/>
                </a:cubicBezTo>
                <a:cubicBezTo>
                  <a:pt x="2427" y="34"/>
                  <a:pt x="2414" y="20"/>
                  <a:pt x="2401" y="7"/>
                </a:cubicBezTo>
                <a:cubicBezTo>
                  <a:pt x="2394" y="0"/>
                  <a:pt x="2383" y="4"/>
                  <a:pt x="2379" y="9"/>
                </a:cubicBezTo>
                <a:cubicBezTo>
                  <a:pt x="2367" y="26"/>
                  <a:pt x="2351" y="38"/>
                  <a:pt x="2333" y="47"/>
                </a:cubicBezTo>
                <a:cubicBezTo>
                  <a:pt x="2323" y="51"/>
                  <a:pt x="2326" y="62"/>
                  <a:pt x="2329" y="70"/>
                </a:cubicBezTo>
                <a:cubicBezTo>
                  <a:pt x="2332" y="79"/>
                  <a:pt x="2340" y="84"/>
                  <a:pt x="2349" y="84"/>
                </a:cubicBezTo>
                <a:cubicBezTo>
                  <a:pt x="2355" y="83"/>
                  <a:pt x="2360" y="76"/>
                  <a:pt x="2358" y="71"/>
                </a:cubicBezTo>
                <a:cubicBezTo>
                  <a:pt x="2348" y="47"/>
                  <a:pt x="2372" y="57"/>
                  <a:pt x="2378" y="51"/>
                </a:cubicBezTo>
                <a:cubicBezTo>
                  <a:pt x="2384" y="45"/>
                  <a:pt x="2385" y="53"/>
                  <a:pt x="2383" y="58"/>
                </a:cubicBezTo>
                <a:cubicBezTo>
                  <a:pt x="2380" y="66"/>
                  <a:pt x="2405" y="77"/>
                  <a:pt x="2378" y="85"/>
                </a:cubicBezTo>
                <a:cubicBezTo>
                  <a:pt x="2363" y="90"/>
                  <a:pt x="2356" y="112"/>
                  <a:pt x="2332" y="104"/>
                </a:cubicBezTo>
                <a:cubicBezTo>
                  <a:pt x="2326" y="102"/>
                  <a:pt x="2310" y="116"/>
                  <a:pt x="2312" y="132"/>
                </a:cubicBezTo>
                <a:cubicBezTo>
                  <a:pt x="2315" y="148"/>
                  <a:pt x="2309" y="152"/>
                  <a:pt x="2295" y="142"/>
                </a:cubicBezTo>
                <a:cubicBezTo>
                  <a:pt x="2288" y="137"/>
                  <a:pt x="2281" y="136"/>
                  <a:pt x="2274" y="143"/>
                </a:cubicBezTo>
                <a:cubicBezTo>
                  <a:pt x="2268" y="150"/>
                  <a:pt x="2270" y="160"/>
                  <a:pt x="2271" y="168"/>
                </a:cubicBezTo>
                <a:cubicBezTo>
                  <a:pt x="2274" y="180"/>
                  <a:pt x="2285" y="165"/>
                  <a:pt x="2291" y="171"/>
                </a:cubicBezTo>
                <a:cubicBezTo>
                  <a:pt x="2277" y="185"/>
                  <a:pt x="2264" y="202"/>
                  <a:pt x="2258" y="166"/>
                </a:cubicBezTo>
                <a:cubicBezTo>
                  <a:pt x="2255" y="152"/>
                  <a:pt x="2243" y="155"/>
                  <a:pt x="2234" y="160"/>
                </a:cubicBezTo>
                <a:cubicBezTo>
                  <a:pt x="2227" y="163"/>
                  <a:pt x="2215" y="170"/>
                  <a:pt x="2213" y="167"/>
                </a:cubicBezTo>
                <a:cubicBezTo>
                  <a:pt x="2203" y="129"/>
                  <a:pt x="2185" y="151"/>
                  <a:pt x="2169" y="160"/>
                </a:cubicBezTo>
                <a:cubicBezTo>
                  <a:pt x="2167" y="161"/>
                  <a:pt x="2163" y="160"/>
                  <a:pt x="2161" y="159"/>
                </a:cubicBezTo>
                <a:cubicBezTo>
                  <a:pt x="2150" y="154"/>
                  <a:pt x="2145" y="158"/>
                  <a:pt x="2137" y="167"/>
                </a:cubicBezTo>
                <a:cubicBezTo>
                  <a:pt x="2127" y="177"/>
                  <a:pt x="2112" y="183"/>
                  <a:pt x="2095" y="180"/>
                </a:cubicBezTo>
                <a:cubicBezTo>
                  <a:pt x="2080" y="178"/>
                  <a:pt x="2059" y="177"/>
                  <a:pt x="2076" y="204"/>
                </a:cubicBezTo>
                <a:cubicBezTo>
                  <a:pt x="2083" y="214"/>
                  <a:pt x="2077" y="222"/>
                  <a:pt x="2065" y="218"/>
                </a:cubicBezTo>
                <a:cubicBezTo>
                  <a:pt x="2041" y="211"/>
                  <a:pt x="2048" y="224"/>
                  <a:pt x="2054" y="235"/>
                </a:cubicBezTo>
                <a:cubicBezTo>
                  <a:pt x="2067" y="260"/>
                  <a:pt x="2083" y="282"/>
                  <a:pt x="2083" y="312"/>
                </a:cubicBezTo>
                <a:cubicBezTo>
                  <a:pt x="2067" y="303"/>
                  <a:pt x="2051" y="295"/>
                  <a:pt x="2036" y="314"/>
                </a:cubicBezTo>
                <a:cubicBezTo>
                  <a:pt x="2033" y="318"/>
                  <a:pt x="2029" y="319"/>
                  <a:pt x="2024" y="315"/>
                </a:cubicBezTo>
                <a:cubicBezTo>
                  <a:pt x="2009" y="304"/>
                  <a:pt x="1999" y="315"/>
                  <a:pt x="1989" y="325"/>
                </a:cubicBezTo>
                <a:cubicBezTo>
                  <a:pt x="1976" y="338"/>
                  <a:pt x="1964" y="355"/>
                  <a:pt x="1944" y="359"/>
                </a:cubicBezTo>
                <a:cubicBezTo>
                  <a:pt x="1929" y="362"/>
                  <a:pt x="1923" y="366"/>
                  <a:pt x="1935" y="381"/>
                </a:cubicBezTo>
                <a:cubicBezTo>
                  <a:pt x="1944" y="393"/>
                  <a:pt x="1949" y="407"/>
                  <a:pt x="1923" y="410"/>
                </a:cubicBezTo>
                <a:cubicBezTo>
                  <a:pt x="1903" y="413"/>
                  <a:pt x="1900" y="432"/>
                  <a:pt x="1899" y="449"/>
                </a:cubicBezTo>
                <a:cubicBezTo>
                  <a:pt x="1897" y="469"/>
                  <a:pt x="1911" y="464"/>
                  <a:pt x="1923" y="466"/>
                </a:cubicBezTo>
                <a:cubicBezTo>
                  <a:pt x="1936" y="468"/>
                  <a:pt x="1943" y="480"/>
                  <a:pt x="1934" y="493"/>
                </a:cubicBezTo>
                <a:cubicBezTo>
                  <a:pt x="1923" y="487"/>
                  <a:pt x="1910" y="475"/>
                  <a:pt x="1900" y="486"/>
                </a:cubicBezTo>
                <a:cubicBezTo>
                  <a:pt x="1888" y="498"/>
                  <a:pt x="1915" y="498"/>
                  <a:pt x="1912" y="512"/>
                </a:cubicBezTo>
                <a:cubicBezTo>
                  <a:pt x="1896" y="507"/>
                  <a:pt x="1893" y="518"/>
                  <a:pt x="1891" y="534"/>
                </a:cubicBezTo>
                <a:cubicBezTo>
                  <a:pt x="1884" y="520"/>
                  <a:pt x="1873" y="500"/>
                  <a:pt x="1868" y="504"/>
                </a:cubicBezTo>
                <a:cubicBezTo>
                  <a:pt x="1845" y="518"/>
                  <a:pt x="1814" y="510"/>
                  <a:pt x="1800" y="523"/>
                </a:cubicBezTo>
                <a:cubicBezTo>
                  <a:pt x="1786" y="536"/>
                  <a:pt x="1770" y="539"/>
                  <a:pt x="1757" y="549"/>
                </a:cubicBezTo>
                <a:cubicBezTo>
                  <a:pt x="1751" y="553"/>
                  <a:pt x="1744" y="553"/>
                  <a:pt x="1738" y="557"/>
                </a:cubicBezTo>
                <a:cubicBezTo>
                  <a:pt x="1731" y="560"/>
                  <a:pt x="1729" y="567"/>
                  <a:pt x="1732" y="575"/>
                </a:cubicBezTo>
                <a:cubicBezTo>
                  <a:pt x="1734" y="582"/>
                  <a:pt x="1741" y="580"/>
                  <a:pt x="1747" y="579"/>
                </a:cubicBezTo>
                <a:cubicBezTo>
                  <a:pt x="1772" y="571"/>
                  <a:pt x="1765" y="584"/>
                  <a:pt x="1759" y="597"/>
                </a:cubicBezTo>
                <a:cubicBezTo>
                  <a:pt x="1755" y="605"/>
                  <a:pt x="1752" y="613"/>
                  <a:pt x="1747" y="621"/>
                </a:cubicBezTo>
                <a:cubicBezTo>
                  <a:pt x="1735" y="642"/>
                  <a:pt x="1714" y="646"/>
                  <a:pt x="1694" y="632"/>
                </a:cubicBezTo>
                <a:cubicBezTo>
                  <a:pt x="1688" y="628"/>
                  <a:pt x="1679" y="621"/>
                  <a:pt x="1674" y="630"/>
                </a:cubicBezTo>
                <a:cubicBezTo>
                  <a:pt x="1668" y="644"/>
                  <a:pt x="1645" y="642"/>
                  <a:pt x="1647" y="661"/>
                </a:cubicBezTo>
                <a:cubicBezTo>
                  <a:pt x="1647" y="666"/>
                  <a:pt x="1650" y="670"/>
                  <a:pt x="1655" y="671"/>
                </a:cubicBezTo>
                <a:cubicBezTo>
                  <a:pt x="1671" y="676"/>
                  <a:pt x="1681" y="710"/>
                  <a:pt x="1671" y="722"/>
                </a:cubicBezTo>
                <a:cubicBezTo>
                  <a:pt x="1663" y="730"/>
                  <a:pt x="1656" y="738"/>
                  <a:pt x="1647" y="744"/>
                </a:cubicBezTo>
                <a:cubicBezTo>
                  <a:pt x="1636" y="753"/>
                  <a:pt x="1633" y="761"/>
                  <a:pt x="1642" y="773"/>
                </a:cubicBezTo>
                <a:cubicBezTo>
                  <a:pt x="1662" y="799"/>
                  <a:pt x="1626" y="786"/>
                  <a:pt x="1623" y="799"/>
                </a:cubicBezTo>
                <a:cubicBezTo>
                  <a:pt x="1620" y="811"/>
                  <a:pt x="1617" y="797"/>
                  <a:pt x="1615" y="795"/>
                </a:cubicBezTo>
                <a:cubicBezTo>
                  <a:pt x="1607" y="788"/>
                  <a:pt x="1599" y="790"/>
                  <a:pt x="1591" y="795"/>
                </a:cubicBezTo>
                <a:cubicBezTo>
                  <a:pt x="1587" y="798"/>
                  <a:pt x="1580" y="804"/>
                  <a:pt x="1587" y="808"/>
                </a:cubicBezTo>
                <a:cubicBezTo>
                  <a:pt x="1608" y="821"/>
                  <a:pt x="1584" y="816"/>
                  <a:pt x="1583" y="817"/>
                </a:cubicBezTo>
                <a:cubicBezTo>
                  <a:pt x="1575" y="826"/>
                  <a:pt x="1548" y="820"/>
                  <a:pt x="1561" y="843"/>
                </a:cubicBezTo>
                <a:cubicBezTo>
                  <a:pt x="1565" y="852"/>
                  <a:pt x="1570" y="862"/>
                  <a:pt x="1564" y="865"/>
                </a:cubicBezTo>
                <a:cubicBezTo>
                  <a:pt x="1554" y="870"/>
                  <a:pt x="1543" y="878"/>
                  <a:pt x="1529" y="875"/>
                </a:cubicBezTo>
                <a:cubicBezTo>
                  <a:pt x="1524" y="873"/>
                  <a:pt x="1522" y="859"/>
                  <a:pt x="1514" y="868"/>
                </a:cubicBezTo>
                <a:cubicBezTo>
                  <a:pt x="1506" y="877"/>
                  <a:pt x="1518" y="881"/>
                  <a:pt x="1522" y="887"/>
                </a:cubicBezTo>
                <a:cubicBezTo>
                  <a:pt x="1525" y="893"/>
                  <a:pt x="1528" y="899"/>
                  <a:pt x="1531" y="904"/>
                </a:cubicBezTo>
                <a:cubicBezTo>
                  <a:pt x="1515" y="910"/>
                  <a:pt x="1490" y="902"/>
                  <a:pt x="1490" y="925"/>
                </a:cubicBezTo>
                <a:cubicBezTo>
                  <a:pt x="1490" y="941"/>
                  <a:pt x="1509" y="950"/>
                  <a:pt x="1529" y="942"/>
                </a:cubicBezTo>
                <a:cubicBezTo>
                  <a:pt x="1528" y="952"/>
                  <a:pt x="1524" y="956"/>
                  <a:pt x="1519" y="959"/>
                </a:cubicBezTo>
                <a:cubicBezTo>
                  <a:pt x="1495" y="973"/>
                  <a:pt x="1481" y="1021"/>
                  <a:pt x="1501" y="1033"/>
                </a:cubicBezTo>
                <a:cubicBezTo>
                  <a:pt x="1524" y="1047"/>
                  <a:pt x="1526" y="1070"/>
                  <a:pt x="1541" y="1086"/>
                </a:cubicBezTo>
                <a:cubicBezTo>
                  <a:pt x="1552" y="1097"/>
                  <a:pt x="1551" y="1108"/>
                  <a:pt x="1540" y="1118"/>
                </a:cubicBezTo>
                <a:cubicBezTo>
                  <a:pt x="1527" y="1115"/>
                  <a:pt x="1534" y="1098"/>
                  <a:pt x="1525" y="1094"/>
                </a:cubicBezTo>
                <a:cubicBezTo>
                  <a:pt x="1514" y="1097"/>
                  <a:pt x="1518" y="1107"/>
                  <a:pt x="1512" y="1111"/>
                </a:cubicBezTo>
                <a:cubicBezTo>
                  <a:pt x="1496" y="1081"/>
                  <a:pt x="1486" y="1107"/>
                  <a:pt x="1476" y="1115"/>
                </a:cubicBezTo>
                <a:cubicBezTo>
                  <a:pt x="1465" y="1123"/>
                  <a:pt x="1458" y="1130"/>
                  <a:pt x="1448" y="1112"/>
                </a:cubicBezTo>
                <a:cubicBezTo>
                  <a:pt x="1439" y="1097"/>
                  <a:pt x="1423" y="1097"/>
                  <a:pt x="1408" y="1109"/>
                </a:cubicBezTo>
                <a:cubicBezTo>
                  <a:pt x="1394" y="1121"/>
                  <a:pt x="1379" y="1132"/>
                  <a:pt x="1365" y="1143"/>
                </a:cubicBezTo>
                <a:cubicBezTo>
                  <a:pt x="1360" y="1130"/>
                  <a:pt x="1379" y="1120"/>
                  <a:pt x="1365" y="1110"/>
                </a:cubicBezTo>
                <a:cubicBezTo>
                  <a:pt x="1357" y="1104"/>
                  <a:pt x="1346" y="1108"/>
                  <a:pt x="1342" y="1116"/>
                </a:cubicBezTo>
                <a:cubicBezTo>
                  <a:pt x="1331" y="1143"/>
                  <a:pt x="1320" y="1122"/>
                  <a:pt x="1306" y="1113"/>
                </a:cubicBezTo>
                <a:cubicBezTo>
                  <a:pt x="1308" y="1149"/>
                  <a:pt x="1281" y="1149"/>
                  <a:pt x="1261" y="1160"/>
                </a:cubicBezTo>
                <a:cubicBezTo>
                  <a:pt x="1278" y="1146"/>
                  <a:pt x="1255" y="1132"/>
                  <a:pt x="1254" y="1119"/>
                </a:cubicBezTo>
                <a:cubicBezTo>
                  <a:pt x="1253" y="1111"/>
                  <a:pt x="1245" y="1107"/>
                  <a:pt x="1236" y="1110"/>
                </a:cubicBezTo>
                <a:cubicBezTo>
                  <a:pt x="1220" y="1117"/>
                  <a:pt x="1222" y="1129"/>
                  <a:pt x="1226" y="1142"/>
                </a:cubicBezTo>
                <a:cubicBezTo>
                  <a:pt x="1228" y="1147"/>
                  <a:pt x="1226" y="1152"/>
                  <a:pt x="1220" y="1153"/>
                </a:cubicBezTo>
                <a:cubicBezTo>
                  <a:pt x="1214" y="1154"/>
                  <a:pt x="1212" y="1150"/>
                  <a:pt x="1212" y="1144"/>
                </a:cubicBezTo>
                <a:cubicBezTo>
                  <a:pt x="1212" y="1130"/>
                  <a:pt x="1201" y="1130"/>
                  <a:pt x="1191" y="1130"/>
                </a:cubicBezTo>
                <a:cubicBezTo>
                  <a:pt x="1191" y="1146"/>
                  <a:pt x="1165" y="1149"/>
                  <a:pt x="1171" y="1171"/>
                </a:cubicBezTo>
                <a:cubicBezTo>
                  <a:pt x="1173" y="1179"/>
                  <a:pt x="1181" y="1193"/>
                  <a:pt x="1161" y="1199"/>
                </a:cubicBezTo>
                <a:cubicBezTo>
                  <a:pt x="1149" y="1202"/>
                  <a:pt x="1150" y="1214"/>
                  <a:pt x="1163" y="1219"/>
                </a:cubicBezTo>
                <a:cubicBezTo>
                  <a:pt x="1169" y="1222"/>
                  <a:pt x="1177" y="1228"/>
                  <a:pt x="1184" y="1222"/>
                </a:cubicBezTo>
                <a:cubicBezTo>
                  <a:pt x="1195" y="1213"/>
                  <a:pt x="1200" y="1200"/>
                  <a:pt x="1202" y="1186"/>
                </a:cubicBezTo>
                <a:cubicBezTo>
                  <a:pt x="1201" y="1213"/>
                  <a:pt x="1197" y="1238"/>
                  <a:pt x="1193" y="1264"/>
                </a:cubicBezTo>
                <a:cubicBezTo>
                  <a:pt x="1191" y="1271"/>
                  <a:pt x="1183" y="1270"/>
                  <a:pt x="1178" y="1273"/>
                </a:cubicBezTo>
                <a:cubicBezTo>
                  <a:pt x="1173" y="1275"/>
                  <a:pt x="1164" y="1276"/>
                  <a:pt x="1163" y="1279"/>
                </a:cubicBezTo>
                <a:cubicBezTo>
                  <a:pt x="1161" y="1294"/>
                  <a:pt x="1155" y="1304"/>
                  <a:pt x="1139" y="1298"/>
                </a:cubicBezTo>
                <a:cubicBezTo>
                  <a:pt x="1126" y="1294"/>
                  <a:pt x="1113" y="1289"/>
                  <a:pt x="1102" y="1281"/>
                </a:cubicBezTo>
                <a:cubicBezTo>
                  <a:pt x="1093" y="1275"/>
                  <a:pt x="1089" y="1230"/>
                  <a:pt x="1096" y="1228"/>
                </a:cubicBezTo>
                <a:cubicBezTo>
                  <a:pt x="1130" y="1221"/>
                  <a:pt x="1117" y="1214"/>
                  <a:pt x="1098" y="1203"/>
                </a:cubicBezTo>
                <a:cubicBezTo>
                  <a:pt x="1091" y="1198"/>
                  <a:pt x="1094" y="1187"/>
                  <a:pt x="1096" y="1178"/>
                </a:cubicBezTo>
                <a:cubicBezTo>
                  <a:pt x="1099" y="1162"/>
                  <a:pt x="1096" y="1152"/>
                  <a:pt x="1077" y="1163"/>
                </a:cubicBezTo>
                <a:cubicBezTo>
                  <a:pt x="1069" y="1168"/>
                  <a:pt x="1060" y="1169"/>
                  <a:pt x="1056" y="1157"/>
                </a:cubicBezTo>
                <a:cubicBezTo>
                  <a:pt x="1053" y="1150"/>
                  <a:pt x="1074" y="1140"/>
                  <a:pt x="1055" y="1136"/>
                </a:cubicBezTo>
                <a:cubicBezTo>
                  <a:pt x="1043" y="1133"/>
                  <a:pt x="1030" y="1136"/>
                  <a:pt x="1023" y="1151"/>
                </a:cubicBezTo>
                <a:cubicBezTo>
                  <a:pt x="1020" y="1157"/>
                  <a:pt x="1009" y="1160"/>
                  <a:pt x="1002" y="1164"/>
                </a:cubicBezTo>
                <a:cubicBezTo>
                  <a:pt x="995" y="1168"/>
                  <a:pt x="980" y="1161"/>
                  <a:pt x="982" y="1175"/>
                </a:cubicBezTo>
                <a:cubicBezTo>
                  <a:pt x="984" y="1183"/>
                  <a:pt x="988" y="1196"/>
                  <a:pt x="1002" y="1197"/>
                </a:cubicBezTo>
                <a:cubicBezTo>
                  <a:pt x="1010" y="1197"/>
                  <a:pt x="1012" y="1202"/>
                  <a:pt x="1011" y="1208"/>
                </a:cubicBezTo>
                <a:cubicBezTo>
                  <a:pt x="1010" y="1216"/>
                  <a:pt x="1005" y="1218"/>
                  <a:pt x="999" y="1216"/>
                </a:cubicBezTo>
                <a:cubicBezTo>
                  <a:pt x="979" y="1210"/>
                  <a:pt x="968" y="1225"/>
                  <a:pt x="955" y="1234"/>
                </a:cubicBezTo>
                <a:cubicBezTo>
                  <a:pt x="946" y="1240"/>
                  <a:pt x="945" y="1251"/>
                  <a:pt x="949" y="1260"/>
                </a:cubicBezTo>
                <a:cubicBezTo>
                  <a:pt x="954" y="1272"/>
                  <a:pt x="964" y="1266"/>
                  <a:pt x="972" y="1263"/>
                </a:cubicBezTo>
                <a:cubicBezTo>
                  <a:pt x="984" y="1260"/>
                  <a:pt x="997" y="1249"/>
                  <a:pt x="1013" y="1268"/>
                </a:cubicBezTo>
                <a:cubicBezTo>
                  <a:pt x="991" y="1268"/>
                  <a:pt x="968" y="1262"/>
                  <a:pt x="959" y="1279"/>
                </a:cubicBezTo>
                <a:cubicBezTo>
                  <a:pt x="950" y="1294"/>
                  <a:pt x="977" y="1289"/>
                  <a:pt x="984" y="1310"/>
                </a:cubicBezTo>
                <a:cubicBezTo>
                  <a:pt x="945" y="1292"/>
                  <a:pt x="913" y="1277"/>
                  <a:pt x="880" y="1263"/>
                </a:cubicBezTo>
                <a:cubicBezTo>
                  <a:pt x="882" y="1255"/>
                  <a:pt x="897" y="1253"/>
                  <a:pt x="889" y="1241"/>
                </a:cubicBezTo>
                <a:cubicBezTo>
                  <a:pt x="884" y="1233"/>
                  <a:pt x="874" y="1236"/>
                  <a:pt x="867" y="1236"/>
                </a:cubicBezTo>
                <a:cubicBezTo>
                  <a:pt x="849" y="1235"/>
                  <a:pt x="868" y="1254"/>
                  <a:pt x="861" y="1253"/>
                </a:cubicBezTo>
                <a:cubicBezTo>
                  <a:pt x="835" y="1246"/>
                  <a:pt x="836" y="1275"/>
                  <a:pt x="820" y="1282"/>
                </a:cubicBezTo>
                <a:cubicBezTo>
                  <a:pt x="804" y="1289"/>
                  <a:pt x="800" y="1311"/>
                  <a:pt x="811" y="1322"/>
                </a:cubicBezTo>
                <a:cubicBezTo>
                  <a:pt x="824" y="1333"/>
                  <a:pt x="828" y="1312"/>
                  <a:pt x="835" y="1305"/>
                </a:cubicBezTo>
                <a:cubicBezTo>
                  <a:pt x="839" y="1300"/>
                  <a:pt x="842" y="1295"/>
                  <a:pt x="849" y="1298"/>
                </a:cubicBezTo>
                <a:cubicBezTo>
                  <a:pt x="857" y="1301"/>
                  <a:pt x="857" y="1307"/>
                  <a:pt x="855" y="1315"/>
                </a:cubicBezTo>
                <a:cubicBezTo>
                  <a:pt x="854" y="1320"/>
                  <a:pt x="853" y="1326"/>
                  <a:pt x="851" y="1332"/>
                </a:cubicBezTo>
                <a:cubicBezTo>
                  <a:pt x="848" y="1343"/>
                  <a:pt x="849" y="1356"/>
                  <a:pt x="859" y="1360"/>
                </a:cubicBezTo>
                <a:cubicBezTo>
                  <a:pt x="869" y="1364"/>
                  <a:pt x="884" y="1365"/>
                  <a:pt x="893" y="1352"/>
                </a:cubicBezTo>
                <a:cubicBezTo>
                  <a:pt x="896" y="1346"/>
                  <a:pt x="897" y="1339"/>
                  <a:pt x="906" y="1337"/>
                </a:cubicBezTo>
                <a:cubicBezTo>
                  <a:pt x="916" y="1344"/>
                  <a:pt x="912" y="1363"/>
                  <a:pt x="925" y="1364"/>
                </a:cubicBezTo>
                <a:cubicBezTo>
                  <a:pt x="943" y="1365"/>
                  <a:pt x="948" y="1385"/>
                  <a:pt x="965" y="1386"/>
                </a:cubicBezTo>
                <a:cubicBezTo>
                  <a:pt x="969" y="1386"/>
                  <a:pt x="975" y="1395"/>
                  <a:pt x="970" y="1401"/>
                </a:cubicBezTo>
                <a:cubicBezTo>
                  <a:pt x="939" y="1437"/>
                  <a:pt x="976" y="1421"/>
                  <a:pt x="988" y="1425"/>
                </a:cubicBezTo>
                <a:cubicBezTo>
                  <a:pt x="985" y="1439"/>
                  <a:pt x="975" y="1441"/>
                  <a:pt x="962" y="1442"/>
                </a:cubicBezTo>
                <a:cubicBezTo>
                  <a:pt x="949" y="1442"/>
                  <a:pt x="943" y="1454"/>
                  <a:pt x="942" y="1467"/>
                </a:cubicBezTo>
                <a:cubicBezTo>
                  <a:pt x="942" y="1476"/>
                  <a:pt x="939" y="1488"/>
                  <a:pt x="948" y="1494"/>
                </a:cubicBezTo>
                <a:cubicBezTo>
                  <a:pt x="961" y="1503"/>
                  <a:pt x="967" y="1489"/>
                  <a:pt x="976" y="1484"/>
                </a:cubicBezTo>
                <a:cubicBezTo>
                  <a:pt x="977" y="1484"/>
                  <a:pt x="979" y="1485"/>
                  <a:pt x="984" y="1486"/>
                </a:cubicBezTo>
                <a:cubicBezTo>
                  <a:pt x="979" y="1499"/>
                  <a:pt x="987" y="1512"/>
                  <a:pt x="977" y="1527"/>
                </a:cubicBezTo>
                <a:cubicBezTo>
                  <a:pt x="960" y="1552"/>
                  <a:pt x="939" y="1577"/>
                  <a:pt x="955" y="1614"/>
                </a:cubicBezTo>
                <a:cubicBezTo>
                  <a:pt x="939" y="1606"/>
                  <a:pt x="927" y="1603"/>
                  <a:pt x="913" y="1611"/>
                </a:cubicBezTo>
                <a:cubicBezTo>
                  <a:pt x="896" y="1620"/>
                  <a:pt x="912" y="1636"/>
                  <a:pt x="905" y="1646"/>
                </a:cubicBezTo>
                <a:cubicBezTo>
                  <a:pt x="894" y="1642"/>
                  <a:pt x="885" y="1640"/>
                  <a:pt x="874" y="1644"/>
                </a:cubicBezTo>
                <a:cubicBezTo>
                  <a:pt x="838" y="1659"/>
                  <a:pt x="823" y="1649"/>
                  <a:pt x="822" y="1610"/>
                </a:cubicBezTo>
                <a:cubicBezTo>
                  <a:pt x="822" y="1602"/>
                  <a:pt x="819" y="1597"/>
                  <a:pt x="813" y="1592"/>
                </a:cubicBezTo>
                <a:cubicBezTo>
                  <a:pt x="809" y="1589"/>
                  <a:pt x="803" y="1588"/>
                  <a:pt x="800" y="1593"/>
                </a:cubicBezTo>
                <a:cubicBezTo>
                  <a:pt x="792" y="1608"/>
                  <a:pt x="776" y="1623"/>
                  <a:pt x="780" y="1642"/>
                </a:cubicBezTo>
                <a:cubicBezTo>
                  <a:pt x="786" y="1666"/>
                  <a:pt x="782" y="1684"/>
                  <a:pt x="763" y="1700"/>
                </a:cubicBezTo>
                <a:cubicBezTo>
                  <a:pt x="747" y="1714"/>
                  <a:pt x="753" y="1724"/>
                  <a:pt x="773" y="1730"/>
                </a:cubicBezTo>
                <a:cubicBezTo>
                  <a:pt x="792" y="1736"/>
                  <a:pt x="800" y="1721"/>
                  <a:pt x="813" y="1709"/>
                </a:cubicBezTo>
                <a:cubicBezTo>
                  <a:pt x="807" y="1724"/>
                  <a:pt x="806" y="1735"/>
                  <a:pt x="811" y="1746"/>
                </a:cubicBezTo>
                <a:cubicBezTo>
                  <a:pt x="813" y="1753"/>
                  <a:pt x="819" y="1760"/>
                  <a:pt x="826" y="1752"/>
                </a:cubicBezTo>
                <a:cubicBezTo>
                  <a:pt x="838" y="1737"/>
                  <a:pt x="843" y="1747"/>
                  <a:pt x="850" y="1757"/>
                </a:cubicBezTo>
                <a:cubicBezTo>
                  <a:pt x="854" y="1764"/>
                  <a:pt x="861" y="1766"/>
                  <a:pt x="867" y="1762"/>
                </a:cubicBezTo>
                <a:cubicBezTo>
                  <a:pt x="890" y="1748"/>
                  <a:pt x="896" y="1764"/>
                  <a:pt x="897" y="1780"/>
                </a:cubicBezTo>
                <a:cubicBezTo>
                  <a:pt x="898" y="1800"/>
                  <a:pt x="903" y="1798"/>
                  <a:pt x="920" y="1795"/>
                </a:cubicBezTo>
                <a:cubicBezTo>
                  <a:pt x="938" y="1791"/>
                  <a:pt x="960" y="1796"/>
                  <a:pt x="977" y="1803"/>
                </a:cubicBezTo>
                <a:cubicBezTo>
                  <a:pt x="995" y="1811"/>
                  <a:pt x="994" y="1839"/>
                  <a:pt x="979" y="1853"/>
                </a:cubicBezTo>
                <a:cubicBezTo>
                  <a:pt x="975" y="1857"/>
                  <a:pt x="968" y="1861"/>
                  <a:pt x="967" y="1865"/>
                </a:cubicBezTo>
                <a:cubicBezTo>
                  <a:pt x="960" y="1911"/>
                  <a:pt x="931" y="1914"/>
                  <a:pt x="894" y="1908"/>
                </a:cubicBezTo>
                <a:cubicBezTo>
                  <a:pt x="877" y="1906"/>
                  <a:pt x="868" y="1909"/>
                  <a:pt x="875" y="1931"/>
                </a:cubicBezTo>
                <a:cubicBezTo>
                  <a:pt x="886" y="1964"/>
                  <a:pt x="868" y="1992"/>
                  <a:pt x="837" y="2001"/>
                </a:cubicBezTo>
                <a:cubicBezTo>
                  <a:pt x="824" y="2004"/>
                  <a:pt x="816" y="1997"/>
                  <a:pt x="807" y="1993"/>
                </a:cubicBezTo>
                <a:cubicBezTo>
                  <a:pt x="779" y="1978"/>
                  <a:pt x="750" y="1963"/>
                  <a:pt x="734" y="1932"/>
                </a:cubicBezTo>
                <a:cubicBezTo>
                  <a:pt x="732" y="1927"/>
                  <a:pt x="724" y="1927"/>
                  <a:pt x="721" y="1930"/>
                </a:cubicBezTo>
                <a:cubicBezTo>
                  <a:pt x="714" y="1937"/>
                  <a:pt x="683" y="1932"/>
                  <a:pt x="706" y="1959"/>
                </a:cubicBezTo>
                <a:cubicBezTo>
                  <a:pt x="708" y="1962"/>
                  <a:pt x="701" y="1995"/>
                  <a:pt x="688" y="2011"/>
                </a:cubicBezTo>
                <a:cubicBezTo>
                  <a:pt x="685" y="2016"/>
                  <a:pt x="683" y="2022"/>
                  <a:pt x="687" y="2027"/>
                </a:cubicBezTo>
                <a:cubicBezTo>
                  <a:pt x="691" y="2030"/>
                  <a:pt x="695" y="2029"/>
                  <a:pt x="698" y="2026"/>
                </a:cubicBezTo>
                <a:cubicBezTo>
                  <a:pt x="706" y="2021"/>
                  <a:pt x="715" y="2010"/>
                  <a:pt x="722" y="2023"/>
                </a:cubicBezTo>
                <a:cubicBezTo>
                  <a:pt x="729" y="2039"/>
                  <a:pt x="710" y="2033"/>
                  <a:pt x="704" y="2038"/>
                </a:cubicBezTo>
                <a:cubicBezTo>
                  <a:pt x="698" y="2043"/>
                  <a:pt x="688" y="2044"/>
                  <a:pt x="688" y="2054"/>
                </a:cubicBezTo>
                <a:cubicBezTo>
                  <a:pt x="689" y="2067"/>
                  <a:pt x="680" y="2065"/>
                  <a:pt x="673" y="2064"/>
                </a:cubicBezTo>
                <a:cubicBezTo>
                  <a:pt x="648" y="2064"/>
                  <a:pt x="641" y="2074"/>
                  <a:pt x="655" y="2096"/>
                </a:cubicBezTo>
                <a:cubicBezTo>
                  <a:pt x="643" y="2095"/>
                  <a:pt x="631" y="2094"/>
                  <a:pt x="618" y="2093"/>
                </a:cubicBezTo>
                <a:cubicBezTo>
                  <a:pt x="625" y="2087"/>
                  <a:pt x="638" y="2098"/>
                  <a:pt x="638" y="2085"/>
                </a:cubicBezTo>
                <a:cubicBezTo>
                  <a:pt x="638" y="2078"/>
                  <a:pt x="630" y="2074"/>
                  <a:pt x="622" y="2074"/>
                </a:cubicBezTo>
                <a:cubicBezTo>
                  <a:pt x="603" y="2075"/>
                  <a:pt x="579" y="2037"/>
                  <a:pt x="566" y="2082"/>
                </a:cubicBezTo>
                <a:cubicBezTo>
                  <a:pt x="565" y="2082"/>
                  <a:pt x="563" y="2083"/>
                  <a:pt x="563" y="2082"/>
                </a:cubicBezTo>
                <a:cubicBezTo>
                  <a:pt x="542" y="2065"/>
                  <a:pt x="528" y="2092"/>
                  <a:pt x="512" y="2091"/>
                </a:cubicBezTo>
                <a:cubicBezTo>
                  <a:pt x="469" y="2089"/>
                  <a:pt x="449" y="2121"/>
                  <a:pt x="421" y="2141"/>
                </a:cubicBezTo>
                <a:cubicBezTo>
                  <a:pt x="402" y="2154"/>
                  <a:pt x="408" y="2171"/>
                  <a:pt x="425" y="2181"/>
                </a:cubicBezTo>
                <a:cubicBezTo>
                  <a:pt x="432" y="2185"/>
                  <a:pt x="442" y="2186"/>
                  <a:pt x="448" y="2201"/>
                </a:cubicBezTo>
                <a:cubicBezTo>
                  <a:pt x="426" y="2190"/>
                  <a:pt x="405" y="2209"/>
                  <a:pt x="404" y="2215"/>
                </a:cubicBezTo>
                <a:cubicBezTo>
                  <a:pt x="401" y="2239"/>
                  <a:pt x="379" y="2233"/>
                  <a:pt x="368" y="2248"/>
                </a:cubicBezTo>
                <a:cubicBezTo>
                  <a:pt x="372" y="2221"/>
                  <a:pt x="336" y="2211"/>
                  <a:pt x="351" y="2186"/>
                </a:cubicBezTo>
                <a:cubicBezTo>
                  <a:pt x="347" y="2185"/>
                  <a:pt x="344" y="2183"/>
                  <a:pt x="340" y="2183"/>
                </a:cubicBezTo>
                <a:cubicBezTo>
                  <a:pt x="319" y="2180"/>
                  <a:pt x="298" y="2178"/>
                  <a:pt x="276" y="2177"/>
                </a:cubicBezTo>
                <a:cubicBezTo>
                  <a:pt x="259" y="2175"/>
                  <a:pt x="247" y="2177"/>
                  <a:pt x="256" y="2201"/>
                </a:cubicBezTo>
                <a:cubicBezTo>
                  <a:pt x="260" y="2212"/>
                  <a:pt x="271" y="2231"/>
                  <a:pt x="253" y="2240"/>
                </a:cubicBezTo>
                <a:cubicBezTo>
                  <a:pt x="230" y="2251"/>
                  <a:pt x="216" y="2263"/>
                  <a:pt x="229" y="2291"/>
                </a:cubicBezTo>
                <a:cubicBezTo>
                  <a:pt x="230" y="2295"/>
                  <a:pt x="225" y="2303"/>
                  <a:pt x="222" y="2309"/>
                </a:cubicBezTo>
                <a:cubicBezTo>
                  <a:pt x="217" y="2322"/>
                  <a:pt x="212" y="2339"/>
                  <a:pt x="223" y="2347"/>
                </a:cubicBezTo>
                <a:cubicBezTo>
                  <a:pt x="234" y="2355"/>
                  <a:pt x="236" y="2332"/>
                  <a:pt x="249" y="2329"/>
                </a:cubicBezTo>
                <a:cubicBezTo>
                  <a:pt x="256" y="2358"/>
                  <a:pt x="237" y="2367"/>
                  <a:pt x="217" y="2374"/>
                </a:cubicBezTo>
                <a:cubicBezTo>
                  <a:pt x="205" y="2378"/>
                  <a:pt x="198" y="2383"/>
                  <a:pt x="190" y="2394"/>
                </a:cubicBezTo>
                <a:cubicBezTo>
                  <a:pt x="177" y="2410"/>
                  <a:pt x="174" y="2438"/>
                  <a:pt x="147" y="2441"/>
                </a:cubicBezTo>
                <a:cubicBezTo>
                  <a:pt x="146" y="2441"/>
                  <a:pt x="145" y="2439"/>
                  <a:pt x="144" y="2438"/>
                </a:cubicBezTo>
                <a:cubicBezTo>
                  <a:pt x="147" y="2428"/>
                  <a:pt x="162" y="2436"/>
                  <a:pt x="164" y="2423"/>
                </a:cubicBezTo>
                <a:cubicBezTo>
                  <a:pt x="145" y="2407"/>
                  <a:pt x="118" y="2410"/>
                  <a:pt x="97" y="2400"/>
                </a:cubicBezTo>
                <a:cubicBezTo>
                  <a:pt x="94" y="2399"/>
                  <a:pt x="89" y="2400"/>
                  <a:pt x="89" y="2401"/>
                </a:cubicBezTo>
                <a:cubicBezTo>
                  <a:pt x="78" y="2430"/>
                  <a:pt x="40" y="2434"/>
                  <a:pt x="30" y="2468"/>
                </a:cubicBezTo>
                <a:cubicBezTo>
                  <a:pt x="23" y="2489"/>
                  <a:pt x="18" y="2495"/>
                  <a:pt x="41" y="2502"/>
                </a:cubicBezTo>
                <a:cubicBezTo>
                  <a:pt x="59" y="2506"/>
                  <a:pt x="78" y="2560"/>
                  <a:pt x="64" y="2567"/>
                </a:cubicBezTo>
                <a:cubicBezTo>
                  <a:pt x="37" y="2581"/>
                  <a:pt x="50" y="2589"/>
                  <a:pt x="65" y="2600"/>
                </a:cubicBezTo>
                <a:cubicBezTo>
                  <a:pt x="56" y="2610"/>
                  <a:pt x="33" y="2595"/>
                  <a:pt x="35" y="2619"/>
                </a:cubicBezTo>
                <a:cubicBezTo>
                  <a:pt x="37" y="2633"/>
                  <a:pt x="25" y="2644"/>
                  <a:pt x="26" y="2658"/>
                </a:cubicBezTo>
                <a:cubicBezTo>
                  <a:pt x="26" y="2663"/>
                  <a:pt x="29" y="2669"/>
                  <a:pt x="35" y="2668"/>
                </a:cubicBezTo>
                <a:cubicBezTo>
                  <a:pt x="67" y="2661"/>
                  <a:pt x="77" y="2689"/>
                  <a:pt x="94" y="2705"/>
                </a:cubicBezTo>
                <a:cubicBezTo>
                  <a:pt x="105" y="2716"/>
                  <a:pt x="117" y="2733"/>
                  <a:pt x="131" y="2716"/>
                </a:cubicBezTo>
                <a:cubicBezTo>
                  <a:pt x="141" y="2702"/>
                  <a:pt x="148" y="2689"/>
                  <a:pt x="165" y="2684"/>
                </a:cubicBezTo>
                <a:cubicBezTo>
                  <a:pt x="172" y="2682"/>
                  <a:pt x="179" y="2663"/>
                  <a:pt x="186" y="2675"/>
                </a:cubicBezTo>
                <a:cubicBezTo>
                  <a:pt x="194" y="2689"/>
                  <a:pt x="221" y="2691"/>
                  <a:pt x="212" y="2715"/>
                </a:cubicBezTo>
                <a:cubicBezTo>
                  <a:pt x="210" y="2720"/>
                  <a:pt x="210" y="2725"/>
                  <a:pt x="202" y="2727"/>
                </a:cubicBezTo>
                <a:cubicBezTo>
                  <a:pt x="173" y="2734"/>
                  <a:pt x="145" y="2770"/>
                  <a:pt x="142" y="2800"/>
                </a:cubicBezTo>
                <a:cubicBezTo>
                  <a:pt x="138" y="2781"/>
                  <a:pt x="126" y="2772"/>
                  <a:pt x="108" y="2763"/>
                </a:cubicBezTo>
                <a:cubicBezTo>
                  <a:pt x="76" y="2747"/>
                  <a:pt x="71" y="2783"/>
                  <a:pt x="51" y="2788"/>
                </a:cubicBezTo>
                <a:cubicBezTo>
                  <a:pt x="49" y="2778"/>
                  <a:pt x="68" y="2776"/>
                  <a:pt x="62" y="2764"/>
                </a:cubicBezTo>
                <a:cubicBezTo>
                  <a:pt x="59" y="2758"/>
                  <a:pt x="52" y="2759"/>
                  <a:pt x="46" y="2760"/>
                </a:cubicBezTo>
                <a:cubicBezTo>
                  <a:pt x="31" y="2765"/>
                  <a:pt x="22" y="2777"/>
                  <a:pt x="17" y="2791"/>
                </a:cubicBezTo>
                <a:cubicBezTo>
                  <a:pt x="14" y="2797"/>
                  <a:pt x="20" y="2804"/>
                  <a:pt x="25" y="2803"/>
                </a:cubicBezTo>
                <a:cubicBezTo>
                  <a:pt x="67" y="2797"/>
                  <a:pt x="36" y="2821"/>
                  <a:pt x="35" y="2830"/>
                </a:cubicBezTo>
                <a:cubicBezTo>
                  <a:pt x="35" y="2837"/>
                  <a:pt x="26" y="2844"/>
                  <a:pt x="33" y="2851"/>
                </a:cubicBezTo>
                <a:cubicBezTo>
                  <a:pt x="39" y="2858"/>
                  <a:pt x="45" y="2841"/>
                  <a:pt x="52" y="2847"/>
                </a:cubicBezTo>
                <a:cubicBezTo>
                  <a:pt x="55" y="2857"/>
                  <a:pt x="41" y="2871"/>
                  <a:pt x="55" y="2876"/>
                </a:cubicBezTo>
                <a:cubicBezTo>
                  <a:pt x="68" y="2881"/>
                  <a:pt x="69" y="2864"/>
                  <a:pt x="76" y="2857"/>
                </a:cubicBezTo>
                <a:cubicBezTo>
                  <a:pt x="82" y="2849"/>
                  <a:pt x="89" y="2842"/>
                  <a:pt x="96" y="2835"/>
                </a:cubicBezTo>
                <a:cubicBezTo>
                  <a:pt x="83" y="2862"/>
                  <a:pt x="109" y="2877"/>
                  <a:pt x="115" y="2898"/>
                </a:cubicBezTo>
                <a:cubicBezTo>
                  <a:pt x="124" y="2934"/>
                  <a:pt x="140" y="2936"/>
                  <a:pt x="167" y="2906"/>
                </a:cubicBezTo>
                <a:cubicBezTo>
                  <a:pt x="166" y="2923"/>
                  <a:pt x="190" y="2931"/>
                  <a:pt x="173" y="2949"/>
                </a:cubicBezTo>
                <a:cubicBezTo>
                  <a:pt x="144" y="2980"/>
                  <a:pt x="128" y="3023"/>
                  <a:pt x="90" y="3047"/>
                </a:cubicBezTo>
                <a:cubicBezTo>
                  <a:pt x="75" y="3056"/>
                  <a:pt x="78" y="3086"/>
                  <a:pt x="94" y="3101"/>
                </a:cubicBezTo>
                <a:cubicBezTo>
                  <a:pt x="111" y="3116"/>
                  <a:pt x="117" y="3100"/>
                  <a:pt x="126" y="3091"/>
                </a:cubicBezTo>
                <a:cubicBezTo>
                  <a:pt x="139" y="3078"/>
                  <a:pt x="176" y="3085"/>
                  <a:pt x="179" y="3102"/>
                </a:cubicBezTo>
                <a:cubicBezTo>
                  <a:pt x="181" y="3109"/>
                  <a:pt x="192" y="3131"/>
                  <a:pt x="165" y="3124"/>
                </a:cubicBezTo>
                <a:cubicBezTo>
                  <a:pt x="159" y="3123"/>
                  <a:pt x="150" y="3123"/>
                  <a:pt x="145" y="3131"/>
                </a:cubicBezTo>
                <a:cubicBezTo>
                  <a:pt x="168" y="3156"/>
                  <a:pt x="207" y="3149"/>
                  <a:pt x="230" y="3173"/>
                </a:cubicBezTo>
                <a:cubicBezTo>
                  <a:pt x="221" y="3182"/>
                  <a:pt x="203" y="3193"/>
                  <a:pt x="212" y="3205"/>
                </a:cubicBezTo>
                <a:cubicBezTo>
                  <a:pt x="225" y="3222"/>
                  <a:pt x="218" y="3230"/>
                  <a:pt x="208" y="3242"/>
                </a:cubicBezTo>
                <a:cubicBezTo>
                  <a:pt x="205" y="3246"/>
                  <a:pt x="203" y="3251"/>
                  <a:pt x="207" y="3255"/>
                </a:cubicBezTo>
                <a:cubicBezTo>
                  <a:pt x="211" y="3259"/>
                  <a:pt x="215" y="3257"/>
                  <a:pt x="217" y="3254"/>
                </a:cubicBezTo>
                <a:cubicBezTo>
                  <a:pt x="228" y="3234"/>
                  <a:pt x="238" y="3251"/>
                  <a:pt x="256" y="3254"/>
                </a:cubicBezTo>
                <a:cubicBezTo>
                  <a:pt x="228" y="3263"/>
                  <a:pt x="217" y="3292"/>
                  <a:pt x="194" y="3291"/>
                </a:cubicBezTo>
                <a:cubicBezTo>
                  <a:pt x="159" y="3288"/>
                  <a:pt x="165" y="3313"/>
                  <a:pt x="158" y="3331"/>
                </a:cubicBezTo>
                <a:cubicBezTo>
                  <a:pt x="158" y="3332"/>
                  <a:pt x="157" y="3332"/>
                  <a:pt x="156" y="3333"/>
                </a:cubicBezTo>
                <a:cubicBezTo>
                  <a:pt x="143" y="3341"/>
                  <a:pt x="125" y="3354"/>
                  <a:pt x="134" y="3368"/>
                </a:cubicBezTo>
                <a:cubicBezTo>
                  <a:pt x="145" y="3386"/>
                  <a:pt x="161" y="3364"/>
                  <a:pt x="175" y="3362"/>
                </a:cubicBezTo>
                <a:cubicBezTo>
                  <a:pt x="159" y="3381"/>
                  <a:pt x="159" y="3382"/>
                  <a:pt x="174" y="3393"/>
                </a:cubicBezTo>
                <a:cubicBezTo>
                  <a:pt x="182" y="3399"/>
                  <a:pt x="189" y="3401"/>
                  <a:pt x="190" y="3414"/>
                </a:cubicBezTo>
                <a:cubicBezTo>
                  <a:pt x="191" y="3427"/>
                  <a:pt x="210" y="3423"/>
                  <a:pt x="219" y="3431"/>
                </a:cubicBezTo>
                <a:cubicBezTo>
                  <a:pt x="222" y="3434"/>
                  <a:pt x="232" y="3423"/>
                  <a:pt x="232" y="3415"/>
                </a:cubicBezTo>
                <a:cubicBezTo>
                  <a:pt x="233" y="3408"/>
                  <a:pt x="237" y="3404"/>
                  <a:pt x="242" y="3399"/>
                </a:cubicBezTo>
                <a:cubicBezTo>
                  <a:pt x="260" y="3379"/>
                  <a:pt x="254" y="3357"/>
                  <a:pt x="228" y="3346"/>
                </a:cubicBezTo>
                <a:cubicBezTo>
                  <a:pt x="270" y="3348"/>
                  <a:pt x="246" y="3309"/>
                  <a:pt x="262" y="3294"/>
                </a:cubicBezTo>
                <a:cubicBezTo>
                  <a:pt x="284" y="3310"/>
                  <a:pt x="277" y="3332"/>
                  <a:pt x="274" y="3352"/>
                </a:cubicBezTo>
                <a:cubicBezTo>
                  <a:pt x="271" y="3366"/>
                  <a:pt x="264" y="3378"/>
                  <a:pt x="290" y="3376"/>
                </a:cubicBezTo>
                <a:cubicBezTo>
                  <a:pt x="312" y="3374"/>
                  <a:pt x="322" y="3413"/>
                  <a:pt x="351" y="3398"/>
                </a:cubicBezTo>
                <a:cubicBezTo>
                  <a:pt x="353" y="3421"/>
                  <a:pt x="379" y="3421"/>
                  <a:pt x="386" y="3438"/>
                </a:cubicBezTo>
                <a:cubicBezTo>
                  <a:pt x="391" y="3449"/>
                  <a:pt x="392" y="3463"/>
                  <a:pt x="411" y="3455"/>
                </a:cubicBezTo>
                <a:cubicBezTo>
                  <a:pt x="415" y="3453"/>
                  <a:pt x="416" y="3459"/>
                  <a:pt x="416" y="3463"/>
                </a:cubicBezTo>
                <a:cubicBezTo>
                  <a:pt x="417" y="3491"/>
                  <a:pt x="391" y="3503"/>
                  <a:pt x="381" y="3524"/>
                </a:cubicBezTo>
                <a:cubicBezTo>
                  <a:pt x="374" y="3536"/>
                  <a:pt x="362" y="3521"/>
                  <a:pt x="353" y="3518"/>
                </a:cubicBezTo>
                <a:cubicBezTo>
                  <a:pt x="328" y="3509"/>
                  <a:pt x="320" y="3514"/>
                  <a:pt x="324" y="3540"/>
                </a:cubicBezTo>
                <a:cubicBezTo>
                  <a:pt x="325" y="3550"/>
                  <a:pt x="320" y="3554"/>
                  <a:pt x="314" y="3559"/>
                </a:cubicBezTo>
                <a:cubicBezTo>
                  <a:pt x="308" y="3564"/>
                  <a:pt x="299" y="3566"/>
                  <a:pt x="295" y="3572"/>
                </a:cubicBezTo>
                <a:cubicBezTo>
                  <a:pt x="286" y="3582"/>
                  <a:pt x="282" y="3598"/>
                  <a:pt x="292" y="3606"/>
                </a:cubicBezTo>
                <a:cubicBezTo>
                  <a:pt x="302" y="3616"/>
                  <a:pt x="305" y="3597"/>
                  <a:pt x="312" y="3593"/>
                </a:cubicBezTo>
                <a:cubicBezTo>
                  <a:pt x="316" y="3591"/>
                  <a:pt x="319" y="3588"/>
                  <a:pt x="324" y="3592"/>
                </a:cubicBezTo>
                <a:cubicBezTo>
                  <a:pt x="323" y="3595"/>
                  <a:pt x="323" y="3599"/>
                  <a:pt x="321" y="3603"/>
                </a:cubicBezTo>
                <a:cubicBezTo>
                  <a:pt x="316" y="3620"/>
                  <a:pt x="319" y="3638"/>
                  <a:pt x="335" y="3645"/>
                </a:cubicBezTo>
                <a:cubicBezTo>
                  <a:pt x="354" y="3655"/>
                  <a:pt x="354" y="3632"/>
                  <a:pt x="362" y="3623"/>
                </a:cubicBezTo>
                <a:cubicBezTo>
                  <a:pt x="364" y="3621"/>
                  <a:pt x="365" y="3618"/>
                  <a:pt x="367" y="3616"/>
                </a:cubicBezTo>
                <a:cubicBezTo>
                  <a:pt x="371" y="3611"/>
                  <a:pt x="374" y="3605"/>
                  <a:pt x="380" y="3606"/>
                </a:cubicBezTo>
                <a:cubicBezTo>
                  <a:pt x="388" y="3607"/>
                  <a:pt x="387" y="3614"/>
                  <a:pt x="387" y="3620"/>
                </a:cubicBezTo>
                <a:cubicBezTo>
                  <a:pt x="388" y="3630"/>
                  <a:pt x="386" y="3640"/>
                  <a:pt x="398" y="3645"/>
                </a:cubicBezTo>
                <a:cubicBezTo>
                  <a:pt x="410" y="3649"/>
                  <a:pt x="413" y="3637"/>
                  <a:pt x="421" y="3632"/>
                </a:cubicBezTo>
                <a:cubicBezTo>
                  <a:pt x="420" y="3644"/>
                  <a:pt x="404" y="3663"/>
                  <a:pt x="429" y="3663"/>
                </a:cubicBezTo>
                <a:cubicBezTo>
                  <a:pt x="450" y="3662"/>
                  <a:pt x="446" y="3671"/>
                  <a:pt x="442" y="3682"/>
                </a:cubicBezTo>
                <a:cubicBezTo>
                  <a:pt x="430" y="3716"/>
                  <a:pt x="414" y="3750"/>
                  <a:pt x="425" y="3792"/>
                </a:cubicBezTo>
                <a:cubicBezTo>
                  <a:pt x="404" y="3780"/>
                  <a:pt x="387" y="3775"/>
                  <a:pt x="373" y="3791"/>
                </a:cubicBezTo>
                <a:cubicBezTo>
                  <a:pt x="369" y="3795"/>
                  <a:pt x="366" y="3796"/>
                  <a:pt x="360" y="3793"/>
                </a:cubicBezTo>
                <a:cubicBezTo>
                  <a:pt x="337" y="3782"/>
                  <a:pt x="325" y="3796"/>
                  <a:pt x="319" y="3816"/>
                </a:cubicBezTo>
                <a:cubicBezTo>
                  <a:pt x="314" y="3836"/>
                  <a:pt x="306" y="3838"/>
                  <a:pt x="293" y="3823"/>
                </a:cubicBezTo>
                <a:cubicBezTo>
                  <a:pt x="284" y="3814"/>
                  <a:pt x="275" y="3811"/>
                  <a:pt x="266" y="3822"/>
                </a:cubicBezTo>
                <a:cubicBezTo>
                  <a:pt x="257" y="3833"/>
                  <a:pt x="257" y="3843"/>
                  <a:pt x="271" y="3850"/>
                </a:cubicBezTo>
                <a:cubicBezTo>
                  <a:pt x="285" y="3858"/>
                  <a:pt x="285" y="3870"/>
                  <a:pt x="272" y="3877"/>
                </a:cubicBezTo>
                <a:cubicBezTo>
                  <a:pt x="254" y="3888"/>
                  <a:pt x="243" y="3901"/>
                  <a:pt x="243" y="3923"/>
                </a:cubicBezTo>
                <a:cubicBezTo>
                  <a:pt x="235" y="3905"/>
                  <a:pt x="204" y="3892"/>
                  <a:pt x="234" y="3868"/>
                </a:cubicBezTo>
                <a:cubicBezTo>
                  <a:pt x="239" y="3864"/>
                  <a:pt x="248" y="3861"/>
                  <a:pt x="243" y="3853"/>
                </a:cubicBezTo>
                <a:cubicBezTo>
                  <a:pt x="238" y="3845"/>
                  <a:pt x="228" y="3849"/>
                  <a:pt x="221" y="3849"/>
                </a:cubicBezTo>
                <a:cubicBezTo>
                  <a:pt x="214" y="3850"/>
                  <a:pt x="201" y="3853"/>
                  <a:pt x="205" y="3861"/>
                </a:cubicBezTo>
                <a:cubicBezTo>
                  <a:pt x="217" y="3889"/>
                  <a:pt x="205" y="3889"/>
                  <a:pt x="183" y="3884"/>
                </a:cubicBezTo>
                <a:cubicBezTo>
                  <a:pt x="176" y="3882"/>
                  <a:pt x="169" y="3886"/>
                  <a:pt x="168" y="3894"/>
                </a:cubicBezTo>
                <a:cubicBezTo>
                  <a:pt x="168" y="3904"/>
                  <a:pt x="176" y="3902"/>
                  <a:pt x="183" y="3901"/>
                </a:cubicBezTo>
                <a:cubicBezTo>
                  <a:pt x="194" y="3898"/>
                  <a:pt x="203" y="3903"/>
                  <a:pt x="215" y="3907"/>
                </a:cubicBezTo>
                <a:cubicBezTo>
                  <a:pt x="196" y="3924"/>
                  <a:pt x="190" y="3938"/>
                  <a:pt x="214" y="3954"/>
                </a:cubicBezTo>
                <a:cubicBezTo>
                  <a:pt x="223" y="3960"/>
                  <a:pt x="230" y="3972"/>
                  <a:pt x="223" y="3990"/>
                </a:cubicBezTo>
                <a:cubicBezTo>
                  <a:pt x="217" y="4007"/>
                  <a:pt x="218" y="4030"/>
                  <a:pt x="234" y="4050"/>
                </a:cubicBezTo>
                <a:cubicBezTo>
                  <a:pt x="219" y="4043"/>
                  <a:pt x="214" y="4053"/>
                  <a:pt x="207" y="4060"/>
                </a:cubicBezTo>
                <a:cubicBezTo>
                  <a:pt x="201" y="4067"/>
                  <a:pt x="191" y="4074"/>
                  <a:pt x="197" y="4085"/>
                </a:cubicBezTo>
                <a:cubicBezTo>
                  <a:pt x="204" y="4094"/>
                  <a:pt x="214" y="4091"/>
                  <a:pt x="223" y="4084"/>
                </a:cubicBezTo>
                <a:cubicBezTo>
                  <a:pt x="234" y="4075"/>
                  <a:pt x="234" y="4088"/>
                  <a:pt x="241" y="4094"/>
                </a:cubicBezTo>
                <a:cubicBezTo>
                  <a:pt x="211" y="4094"/>
                  <a:pt x="198" y="4122"/>
                  <a:pt x="173" y="4131"/>
                </a:cubicBezTo>
                <a:cubicBezTo>
                  <a:pt x="160" y="4135"/>
                  <a:pt x="155" y="4137"/>
                  <a:pt x="159" y="4122"/>
                </a:cubicBezTo>
                <a:cubicBezTo>
                  <a:pt x="161" y="4112"/>
                  <a:pt x="159" y="4106"/>
                  <a:pt x="151" y="4102"/>
                </a:cubicBezTo>
                <a:cubicBezTo>
                  <a:pt x="143" y="4099"/>
                  <a:pt x="139" y="4106"/>
                  <a:pt x="134" y="4110"/>
                </a:cubicBezTo>
                <a:cubicBezTo>
                  <a:pt x="125" y="4116"/>
                  <a:pt x="123" y="4130"/>
                  <a:pt x="109" y="4128"/>
                </a:cubicBezTo>
                <a:cubicBezTo>
                  <a:pt x="98" y="4127"/>
                  <a:pt x="86" y="4127"/>
                  <a:pt x="86" y="4143"/>
                </a:cubicBezTo>
                <a:cubicBezTo>
                  <a:pt x="87" y="4155"/>
                  <a:pt x="89" y="4168"/>
                  <a:pt x="107" y="4168"/>
                </a:cubicBezTo>
                <a:cubicBezTo>
                  <a:pt x="122" y="4168"/>
                  <a:pt x="119" y="4173"/>
                  <a:pt x="112" y="4185"/>
                </a:cubicBezTo>
                <a:cubicBezTo>
                  <a:pt x="106" y="4195"/>
                  <a:pt x="87" y="4219"/>
                  <a:pt x="121" y="4227"/>
                </a:cubicBezTo>
                <a:cubicBezTo>
                  <a:pt x="108" y="4235"/>
                  <a:pt x="100" y="4246"/>
                  <a:pt x="87" y="4254"/>
                </a:cubicBezTo>
                <a:cubicBezTo>
                  <a:pt x="76" y="4261"/>
                  <a:pt x="75" y="4276"/>
                  <a:pt x="78" y="4289"/>
                </a:cubicBezTo>
                <a:cubicBezTo>
                  <a:pt x="81" y="4304"/>
                  <a:pt x="92" y="4296"/>
                  <a:pt x="101" y="4294"/>
                </a:cubicBezTo>
                <a:cubicBezTo>
                  <a:pt x="107" y="4293"/>
                  <a:pt x="115" y="4294"/>
                  <a:pt x="115" y="4301"/>
                </a:cubicBezTo>
                <a:cubicBezTo>
                  <a:pt x="114" y="4318"/>
                  <a:pt x="113" y="4336"/>
                  <a:pt x="108" y="4352"/>
                </a:cubicBezTo>
                <a:cubicBezTo>
                  <a:pt x="106" y="4361"/>
                  <a:pt x="94" y="4360"/>
                  <a:pt x="85" y="4361"/>
                </a:cubicBezTo>
                <a:cubicBezTo>
                  <a:pt x="79" y="4361"/>
                  <a:pt x="71" y="4364"/>
                  <a:pt x="73" y="4371"/>
                </a:cubicBezTo>
                <a:cubicBezTo>
                  <a:pt x="79" y="4400"/>
                  <a:pt x="60" y="4408"/>
                  <a:pt x="39" y="4414"/>
                </a:cubicBezTo>
                <a:cubicBezTo>
                  <a:pt x="33" y="4416"/>
                  <a:pt x="29" y="4420"/>
                  <a:pt x="28" y="4426"/>
                </a:cubicBezTo>
                <a:cubicBezTo>
                  <a:pt x="27" y="4437"/>
                  <a:pt x="36" y="4434"/>
                  <a:pt x="41" y="4437"/>
                </a:cubicBezTo>
                <a:cubicBezTo>
                  <a:pt x="64" y="4451"/>
                  <a:pt x="83" y="4437"/>
                  <a:pt x="98" y="4426"/>
                </a:cubicBezTo>
                <a:cubicBezTo>
                  <a:pt x="111" y="4415"/>
                  <a:pt x="112" y="4421"/>
                  <a:pt x="122" y="4429"/>
                </a:cubicBezTo>
                <a:cubicBezTo>
                  <a:pt x="144" y="4448"/>
                  <a:pt x="126" y="4467"/>
                  <a:pt x="125" y="4485"/>
                </a:cubicBezTo>
                <a:cubicBezTo>
                  <a:pt x="123" y="4506"/>
                  <a:pt x="116" y="4524"/>
                  <a:pt x="85" y="4520"/>
                </a:cubicBezTo>
                <a:cubicBezTo>
                  <a:pt x="52" y="4516"/>
                  <a:pt x="47" y="4528"/>
                  <a:pt x="57" y="4559"/>
                </a:cubicBezTo>
                <a:cubicBezTo>
                  <a:pt x="61" y="4569"/>
                  <a:pt x="63" y="4579"/>
                  <a:pt x="65" y="4590"/>
                </a:cubicBezTo>
                <a:cubicBezTo>
                  <a:pt x="66" y="4596"/>
                  <a:pt x="65" y="4605"/>
                  <a:pt x="59" y="4604"/>
                </a:cubicBezTo>
                <a:cubicBezTo>
                  <a:pt x="32" y="4596"/>
                  <a:pt x="32" y="4620"/>
                  <a:pt x="21" y="4631"/>
                </a:cubicBezTo>
                <a:cubicBezTo>
                  <a:pt x="10" y="4642"/>
                  <a:pt x="0" y="4655"/>
                  <a:pt x="18" y="4667"/>
                </a:cubicBezTo>
                <a:cubicBezTo>
                  <a:pt x="32" y="4677"/>
                  <a:pt x="47" y="4686"/>
                  <a:pt x="64" y="4668"/>
                </a:cubicBezTo>
                <a:cubicBezTo>
                  <a:pt x="70" y="4661"/>
                  <a:pt x="79" y="4652"/>
                  <a:pt x="91" y="4653"/>
                </a:cubicBezTo>
                <a:cubicBezTo>
                  <a:pt x="103" y="4653"/>
                  <a:pt x="118" y="4650"/>
                  <a:pt x="107" y="4671"/>
                </a:cubicBezTo>
                <a:cubicBezTo>
                  <a:pt x="102" y="4679"/>
                  <a:pt x="109" y="4689"/>
                  <a:pt x="116" y="4694"/>
                </a:cubicBezTo>
                <a:cubicBezTo>
                  <a:pt x="121" y="4699"/>
                  <a:pt x="129" y="4699"/>
                  <a:pt x="134" y="4692"/>
                </a:cubicBezTo>
                <a:cubicBezTo>
                  <a:pt x="149" y="4666"/>
                  <a:pt x="172" y="4677"/>
                  <a:pt x="194" y="4676"/>
                </a:cubicBezTo>
                <a:cubicBezTo>
                  <a:pt x="192" y="4688"/>
                  <a:pt x="178" y="4703"/>
                  <a:pt x="194" y="4707"/>
                </a:cubicBezTo>
                <a:cubicBezTo>
                  <a:pt x="227" y="4715"/>
                  <a:pt x="204" y="4728"/>
                  <a:pt x="199" y="4739"/>
                </a:cubicBezTo>
                <a:cubicBezTo>
                  <a:pt x="196" y="4747"/>
                  <a:pt x="180" y="4751"/>
                  <a:pt x="187" y="4762"/>
                </a:cubicBezTo>
                <a:cubicBezTo>
                  <a:pt x="198" y="4782"/>
                  <a:pt x="193" y="4805"/>
                  <a:pt x="185" y="4818"/>
                </a:cubicBezTo>
                <a:cubicBezTo>
                  <a:pt x="165" y="4852"/>
                  <a:pt x="199" y="4855"/>
                  <a:pt x="210" y="4870"/>
                </a:cubicBezTo>
                <a:cubicBezTo>
                  <a:pt x="214" y="4876"/>
                  <a:pt x="224" y="4873"/>
                  <a:pt x="228" y="4867"/>
                </a:cubicBezTo>
                <a:cubicBezTo>
                  <a:pt x="254" y="4832"/>
                  <a:pt x="285" y="4831"/>
                  <a:pt x="320" y="4849"/>
                </a:cubicBezTo>
                <a:cubicBezTo>
                  <a:pt x="334" y="4856"/>
                  <a:pt x="345" y="4860"/>
                  <a:pt x="344" y="4838"/>
                </a:cubicBezTo>
                <a:cubicBezTo>
                  <a:pt x="344" y="4833"/>
                  <a:pt x="345" y="4828"/>
                  <a:pt x="351" y="4827"/>
                </a:cubicBezTo>
                <a:cubicBezTo>
                  <a:pt x="358" y="4825"/>
                  <a:pt x="358" y="4832"/>
                  <a:pt x="361" y="4836"/>
                </a:cubicBezTo>
                <a:cubicBezTo>
                  <a:pt x="365" y="4843"/>
                  <a:pt x="370" y="4852"/>
                  <a:pt x="381" y="4848"/>
                </a:cubicBezTo>
                <a:cubicBezTo>
                  <a:pt x="408" y="4836"/>
                  <a:pt x="448" y="4850"/>
                  <a:pt x="461" y="4808"/>
                </a:cubicBezTo>
                <a:cubicBezTo>
                  <a:pt x="462" y="4805"/>
                  <a:pt x="467" y="4803"/>
                  <a:pt x="469" y="4801"/>
                </a:cubicBezTo>
                <a:cubicBezTo>
                  <a:pt x="462" y="4824"/>
                  <a:pt x="461" y="4849"/>
                  <a:pt x="444" y="4868"/>
                </a:cubicBezTo>
                <a:cubicBezTo>
                  <a:pt x="439" y="4873"/>
                  <a:pt x="433" y="4879"/>
                  <a:pt x="442" y="4885"/>
                </a:cubicBezTo>
                <a:cubicBezTo>
                  <a:pt x="448" y="4889"/>
                  <a:pt x="455" y="4884"/>
                  <a:pt x="459" y="4879"/>
                </a:cubicBezTo>
                <a:cubicBezTo>
                  <a:pt x="464" y="4872"/>
                  <a:pt x="471" y="4858"/>
                  <a:pt x="473" y="4858"/>
                </a:cubicBezTo>
                <a:cubicBezTo>
                  <a:pt x="503" y="4869"/>
                  <a:pt x="534" y="4847"/>
                  <a:pt x="561" y="4859"/>
                </a:cubicBezTo>
                <a:cubicBezTo>
                  <a:pt x="571" y="4864"/>
                  <a:pt x="577" y="4867"/>
                  <a:pt x="586" y="4862"/>
                </a:cubicBezTo>
                <a:cubicBezTo>
                  <a:pt x="595" y="4858"/>
                  <a:pt x="604" y="4858"/>
                  <a:pt x="614" y="4860"/>
                </a:cubicBezTo>
                <a:cubicBezTo>
                  <a:pt x="633" y="4862"/>
                  <a:pt x="656" y="4866"/>
                  <a:pt x="670" y="4857"/>
                </a:cubicBezTo>
                <a:cubicBezTo>
                  <a:pt x="691" y="4843"/>
                  <a:pt x="714" y="4827"/>
                  <a:pt x="721" y="4802"/>
                </a:cubicBezTo>
                <a:cubicBezTo>
                  <a:pt x="748" y="4848"/>
                  <a:pt x="690" y="4876"/>
                  <a:pt x="692" y="4923"/>
                </a:cubicBezTo>
                <a:cubicBezTo>
                  <a:pt x="710" y="4912"/>
                  <a:pt x="709" y="4896"/>
                  <a:pt x="721" y="4888"/>
                </a:cubicBezTo>
                <a:cubicBezTo>
                  <a:pt x="742" y="4872"/>
                  <a:pt x="753" y="4853"/>
                  <a:pt x="737" y="4825"/>
                </a:cubicBezTo>
                <a:cubicBezTo>
                  <a:pt x="733" y="4819"/>
                  <a:pt x="736" y="4808"/>
                  <a:pt x="737" y="4800"/>
                </a:cubicBezTo>
                <a:cubicBezTo>
                  <a:pt x="743" y="4758"/>
                  <a:pt x="763" y="4721"/>
                  <a:pt x="783" y="4685"/>
                </a:cubicBezTo>
                <a:cubicBezTo>
                  <a:pt x="791" y="4669"/>
                  <a:pt x="803" y="4661"/>
                  <a:pt x="820" y="4657"/>
                </a:cubicBezTo>
                <a:cubicBezTo>
                  <a:pt x="825" y="4669"/>
                  <a:pt x="811" y="4684"/>
                  <a:pt x="827" y="4690"/>
                </a:cubicBezTo>
                <a:cubicBezTo>
                  <a:pt x="841" y="4695"/>
                  <a:pt x="854" y="4689"/>
                  <a:pt x="865" y="4677"/>
                </a:cubicBezTo>
                <a:cubicBezTo>
                  <a:pt x="873" y="4711"/>
                  <a:pt x="860" y="4733"/>
                  <a:pt x="830" y="4740"/>
                </a:cubicBezTo>
                <a:cubicBezTo>
                  <a:pt x="820" y="4742"/>
                  <a:pt x="810" y="4742"/>
                  <a:pt x="804" y="4750"/>
                </a:cubicBezTo>
                <a:cubicBezTo>
                  <a:pt x="801" y="4754"/>
                  <a:pt x="796" y="4758"/>
                  <a:pt x="799" y="4763"/>
                </a:cubicBezTo>
                <a:cubicBezTo>
                  <a:pt x="802" y="4770"/>
                  <a:pt x="809" y="4769"/>
                  <a:pt x="814" y="4766"/>
                </a:cubicBezTo>
                <a:cubicBezTo>
                  <a:pt x="845" y="4744"/>
                  <a:pt x="859" y="4771"/>
                  <a:pt x="877" y="4787"/>
                </a:cubicBezTo>
                <a:cubicBezTo>
                  <a:pt x="886" y="4794"/>
                  <a:pt x="879" y="4797"/>
                  <a:pt x="874" y="4802"/>
                </a:cubicBezTo>
                <a:cubicBezTo>
                  <a:pt x="851" y="4827"/>
                  <a:pt x="852" y="4828"/>
                  <a:pt x="875" y="4855"/>
                </a:cubicBezTo>
                <a:cubicBezTo>
                  <a:pt x="878" y="4845"/>
                  <a:pt x="880" y="4836"/>
                  <a:pt x="883" y="4827"/>
                </a:cubicBezTo>
                <a:cubicBezTo>
                  <a:pt x="889" y="4810"/>
                  <a:pt x="933" y="4796"/>
                  <a:pt x="946" y="4807"/>
                </a:cubicBezTo>
                <a:cubicBezTo>
                  <a:pt x="957" y="4818"/>
                  <a:pt x="962" y="4831"/>
                  <a:pt x="982" y="4814"/>
                </a:cubicBezTo>
                <a:cubicBezTo>
                  <a:pt x="993" y="4804"/>
                  <a:pt x="1006" y="4800"/>
                  <a:pt x="1010" y="4783"/>
                </a:cubicBezTo>
                <a:cubicBezTo>
                  <a:pt x="1018" y="4749"/>
                  <a:pt x="1028" y="4716"/>
                  <a:pt x="1060" y="4695"/>
                </a:cubicBezTo>
                <a:cubicBezTo>
                  <a:pt x="1067" y="4690"/>
                  <a:pt x="1083" y="4685"/>
                  <a:pt x="1080" y="4673"/>
                </a:cubicBezTo>
                <a:cubicBezTo>
                  <a:pt x="1076" y="4654"/>
                  <a:pt x="1091" y="4646"/>
                  <a:pt x="1099" y="4628"/>
                </a:cubicBezTo>
                <a:cubicBezTo>
                  <a:pt x="1105" y="4643"/>
                  <a:pt x="1108" y="4653"/>
                  <a:pt x="1112" y="4662"/>
                </a:cubicBezTo>
                <a:cubicBezTo>
                  <a:pt x="1115" y="4668"/>
                  <a:pt x="1120" y="4676"/>
                  <a:pt x="1127" y="4674"/>
                </a:cubicBezTo>
                <a:cubicBezTo>
                  <a:pt x="1136" y="4670"/>
                  <a:pt x="1130" y="4663"/>
                  <a:pt x="1128" y="4656"/>
                </a:cubicBezTo>
                <a:cubicBezTo>
                  <a:pt x="1124" y="4640"/>
                  <a:pt x="1120" y="4625"/>
                  <a:pt x="1117" y="4608"/>
                </a:cubicBezTo>
                <a:cubicBezTo>
                  <a:pt x="1115" y="4601"/>
                  <a:pt x="1119" y="4593"/>
                  <a:pt x="1127" y="4593"/>
                </a:cubicBezTo>
                <a:cubicBezTo>
                  <a:pt x="1134" y="4593"/>
                  <a:pt x="1135" y="4601"/>
                  <a:pt x="1133" y="4607"/>
                </a:cubicBezTo>
                <a:cubicBezTo>
                  <a:pt x="1127" y="4626"/>
                  <a:pt x="1139" y="4622"/>
                  <a:pt x="1148" y="4617"/>
                </a:cubicBezTo>
                <a:cubicBezTo>
                  <a:pt x="1171" y="4606"/>
                  <a:pt x="1194" y="4594"/>
                  <a:pt x="1216" y="4581"/>
                </a:cubicBezTo>
                <a:cubicBezTo>
                  <a:pt x="1224" y="4576"/>
                  <a:pt x="1230" y="4565"/>
                  <a:pt x="1241" y="4573"/>
                </a:cubicBezTo>
                <a:cubicBezTo>
                  <a:pt x="1250" y="4581"/>
                  <a:pt x="1240" y="4589"/>
                  <a:pt x="1237" y="4597"/>
                </a:cubicBezTo>
                <a:cubicBezTo>
                  <a:pt x="1235" y="4601"/>
                  <a:pt x="1233" y="4606"/>
                  <a:pt x="1238" y="4609"/>
                </a:cubicBezTo>
                <a:cubicBezTo>
                  <a:pt x="1244" y="4612"/>
                  <a:pt x="1247" y="4608"/>
                  <a:pt x="1250" y="4603"/>
                </a:cubicBezTo>
                <a:cubicBezTo>
                  <a:pt x="1252" y="4599"/>
                  <a:pt x="1255" y="4595"/>
                  <a:pt x="1259" y="4589"/>
                </a:cubicBezTo>
                <a:cubicBezTo>
                  <a:pt x="1274" y="4619"/>
                  <a:pt x="1287" y="4648"/>
                  <a:pt x="1319" y="4663"/>
                </a:cubicBezTo>
                <a:cubicBezTo>
                  <a:pt x="1305" y="4667"/>
                  <a:pt x="1293" y="4664"/>
                  <a:pt x="1285" y="4675"/>
                </a:cubicBezTo>
                <a:cubicBezTo>
                  <a:pt x="1279" y="4684"/>
                  <a:pt x="1276" y="4695"/>
                  <a:pt x="1288" y="4696"/>
                </a:cubicBezTo>
                <a:cubicBezTo>
                  <a:pt x="1314" y="4700"/>
                  <a:pt x="1321" y="4714"/>
                  <a:pt x="1317" y="4738"/>
                </a:cubicBezTo>
                <a:cubicBezTo>
                  <a:pt x="1315" y="4744"/>
                  <a:pt x="1319" y="4750"/>
                  <a:pt x="1327" y="4751"/>
                </a:cubicBezTo>
                <a:cubicBezTo>
                  <a:pt x="1334" y="4738"/>
                  <a:pt x="1338" y="4724"/>
                  <a:pt x="1337" y="4708"/>
                </a:cubicBezTo>
                <a:cubicBezTo>
                  <a:pt x="1339" y="4724"/>
                  <a:pt x="1343" y="4736"/>
                  <a:pt x="1362" y="4742"/>
                </a:cubicBezTo>
                <a:cubicBezTo>
                  <a:pt x="1392" y="4751"/>
                  <a:pt x="1402" y="4731"/>
                  <a:pt x="1412" y="4710"/>
                </a:cubicBezTo>
                <a:cubicBezTo>
                  <a:pt x="1421" y="4715"/>
                  <a:pt x="1420" y="4721"/>
                  <a:pt x="1421" y="4727"/>
                </a:cubicBezTo>
                <a:cubicBezTo>
                  <a:pt x="1424" y="4744"/>
                  <a:pt x="1437" y="4740"/>
                  <a:pt x="1441" y="4732"/>
                </a:cubicBezTo>
                <a:cubicBezTo>
                  <a:pt x="1448" y="4715"/>
                  <a:pt x="1470" y="4695"/>
                  <a:pt x="1442" y="4678"/>
                </a:cubicBezTo>
                <a:cubicBezTo>
                  <a:pt x="1434" y="4673"/>
                  <a:pt x="1439" y="4673"/>
                  <a:pt x="1441" y="4669"/>
                </a:cubicBezTo>
                <a:cubicBezTo>
                  <a:pt x="1453" y="4649"/>
                  <a:pt x="1437" y="4648"/>
                  <a:pt x="1425" y="4646"/>
                </a:cubicBezTo>
                <a:cubicBezTo>
                  <a:pt x="1417" y="4645"/>
                  <a:pt x="1405" y="4651"/>
                  <a:pt x="1403" y="4639"/>
                </a:cubicBezTo>
                <a:cubicBezTo>
                  <a:pt x="1401" y="4630"/>
                  <a:pt x="1399" y="4617"/>
                  <a:pt x="1410" y="4610"/>
                </a:cubicBezTo>
                <a:cubicBezTo>
                  <a:pt x="1421" y="4604"/>
                  <a:pt x="1421" y="4597"/>
                  <a:pt x="1413" y="4589"/>
                </a:cubicBezTo>
                <a:cubicBezTo>
                  <a:pt x="1400" y="4578"/>
                  <a:pt x="1417" y="4572"/>
                  <a:pt x="1418" y="4562"/>
                </a:cubicBezTo>
                <a:cubicBezTo>
                  <a:pt x="1418" y="4556"/>
                  <a:pt x="1426" y="4554"/>
                  <a:pt x="1434" y="4556"/>
                </a:cubicBezTo>
                <a:cubicBezTo>
                  <a:pt x="1466" y="4561"/>
                  <a:pt x="1474" y="4555"/>
                  <a:pt x="1473" y="4523"/>
                </a:cubicBezTo>
                <a:cubicBezTo>
                  <a:pt x="1472" y="4516"/>
                  <a:pt x="1471" y="4508"/>
                  <a:pt x="1473" y="4502"/>
                </a:cubicBezTo>
                <a:cubicBezTo>
                  <a:pt x="1477" y="4493"/>
                  <a:pt x="1475" y="4475"/>
                  <a:pt x="1493" y="4481"/>
                </a:cubicBezTo>
                <a:cubicBezTo>
                  <a:pt x="1505" y="4485"/>
                  <a:pt x="1514" y="4492"/>
                  <a:pt x="1507" y="4511"/>
                </a:cubicBezTo>
                <a:cubicBezTo>
                  <a:pt x="1496" y="4540"/>
                  <a:pt x="1508" y="4566"/>
                  <a:pt x="1536" y="4578"/>
                </a:cubicBezTo>
                <a:cubicBezTo>
                  <a:pt x="1553" y="4586"/>
                  <a:pt x="1552" y="4597"/>
                  <a:pt x="1547" y="4611"/>
                </a:cubicBezTo>
                <a:cubicBezTo>
                  <a:pt x="1541" y="4625"/>
                  <a:pt x="1539" y="4639"/>
                  <a:pt x="1555" y="4647"/>
                </a:cubicBezTo>
                <a:cubicBezTo>
                  <a:pt x="1584" y="4660"/>
                  <a:pt x="1581" y="4682"/>
                  <a:pt x="1571" y="4705"/>
                </a:cubicBezTo>
                <a:cubicBezTo>
                  <a:pt x="1561" y="4727"/>
                  <a:pt x="1561" y="4750"/>
                  <a:pt x="1564" y="4773"/>
                </a:cubicBezTo>
                <a:cubicBezTo>
                  <a:pt x="1573" y="4763"/>
                  <a:pt x="1568" y="4751"/>
                  <a:pt x="1570" y="4741"/>
                </a:cubicBezTo>
                <a:cubicBezTo>
                  <a:pt x="1574" y="4723"/>
                  <a:pt x="1579" y="4704"/>
                  <a:pt x="1600" y="4699"/>
                </a:cubicBezTo>
                <a:cubicBezTo>
                  <a:pt x="1608" y="4697"/>
                  <a:pt x="1621" y="4710"/>
                  <a:pt x="1622" y="4692"/>
                </a:cubicBezTo>
                <a:cubicBezTo>
                  <a:pt x="1622" y="4682"/>
                  <a:pt x="1623" y="4671"/>
                  <a:pt x="1604" y="4669"/>
                </a:cubicBezTo>
                <a:cubicBezTo>
                  <a:pt x="1588" y="4667"/>
                  <a:pt x="1578" y="4649"/>
                  <a:pt x="1572" y="4634"/>
                </a:cubicBezTo>
                <a:cubicBezTo>
                  <a:pt x="1568" y="4627"/>
                  <a:pt x="1576" y="4617"/>
                  <a:pt x="1587" y="4614"/>
                </a:cubicBezTo>
                <a:cubicBezTo>
                  <a:pt x="1595" y="4647"/>
                  <a:pt x="1595" y="4647"/>
                  <a:pt x="1652" y="4635"/>
                </a:cubicBezTo>
                <a:cubicBezTo>
                  <a:pt x="1646" y="4650"/>
                  <a:pt x="1653" y="4666"/>
                  <a:pt x="1646" y="4680"/>
                </a:cubicBezTo>
                <a:cubicBezTo>
                  <a:pt x="1642" y="4688"/>
                  <a:pt x="1636" y="4697"/>
                  <a:pt x="1648" y="4703"/>
                </a:cubicBezTo>
                <a:cubicBezTo>
                  <a:pt x="1658" y="4707"/>
                  <a:pt x="1668" y="4710"/>
                  <a:pt x="1673" y="4695"/>
                </a:cubicBezTo>
                <a:cubicBezTo>
                  <a:pt x="1674" y="4690"/>
                  <a:pt x="1680" y="4686"/>
                  <a:pt x="1685" y="4689"/>
                </a:cubicBezTo>
                <a:cubicBezTo>
                  <a:pt x="1692" y="4694"/>
                  <a:pt x="1687" y="4699"/>
                  <a:pt x="1684" y="4704"/>
                </a:cubicBezTo>
                <a:cubicBezTo>
                  <a:pt x="1681" y="4709"/>
                  <a:pt x="1678" y="4716"/>
                  <a:pt x="1674" y="4717"/>
                </a:cubicBezTo>
                <a:cubicBezTo>
                  <a:pt x="1631" y="4729"/>
                  <a:pt x="1633" y="4766"/>
                  <a:pt x="1628" y="4799"/>
                </a:cubicBezTo>
                <a:cubicBezTo>
                  <a:pt x="1627" y="4806"/>
                  <a:pt x="1628" y="4812"/>
                  <a:pt x="1634" y="4813"/>
                </a:cubicBezTo>
                <a:cubicBezTo>
                  <a:pt x="1648" y="4814"/>
                  <a:pt x="1646" y="4821"/>
                  <a:pt x="1641" y="4829"/>
                </a:cubicBezTo>
                <a:cubicBezTo>
                  <a:pt x="1636" y="4837"/>
                  <a:pt x="1637" y="4852"/>
                  <a:pt x="1619" y="4842"/>
                </a:cubicBezTo>
                <a:cubicBezTo>
                  <a:pt x="1607" y="4836"/>
                  <a:pt x="1591" y="4848"/>
                  <a:pt x="1599" y="4860"/>
                </a:cubicBezTo>
                <a:cubicBezTo>
                  <a:pt x="1615" y="4883"/>
                  <a:pt x="1594" y="4903"/>
                  <a:pt x="1605" y="4927"/>
                </a:cubicBezTo>
                <a:cubicBezTo>
                  <a:pt x="1590" y="4916"/>
                  <a:pt x="1590" y="4916"/>
                  <a:pt x="1587" y="4919"/>
                </a:cubicBezTo>
                <a:cubicBezTo>
                  <a:pt x="1554" y="4945"/>
                  <a:pt x="1538" y="4982"/>
                  <a:pt x="1521" y="5019"/>
                </a:cubicBezTo>
                <a:cubicBezTo>
                  <a:pt x="1519" y="5025"/>
                  <a:pt x="1519" y="5035"/>
                  <a:pt x="1525" y="5037"/>
                </a:cubicBezTo>
                <a:cubicBezTo>
                  <a:pt x="1534" y="5041"/>
                  <a:pt x="1538" y="5032"/>
                  <a:pt x="1543" y="5026"/>
                </a:cubicBezTo>
                <a:cubicBezTo>
                  <a:pt x="1553" y="5011"/>
                  <a:pt x="1552" y="5011"/>
                  <a:pt x="1561" y="5008"/>
                </a:cubicBezTo>
                <a:cubicBezTo>
                  <a:pt x="1541" y="5045"/>
                  <a:pt x="1539" y="5054"/>
                  <a:pt x="1545" y="5075"/>
                </a:cubicBezTo>
                <a:cubicBezTo>
                  <a:pt x="1547" y="5080"/>
                  <a:pt x="1540" y="5091"/>
                  <a:pt x="1553" y="5090"/>
                </a:cubicBezTo>
                <a:cubicBezTo>
                  <a:pt x="1561" y="5089"/>
                  <a:pt x="1568" y="5089"/>
                  <a:pt x="1563" y="5076"/>
                </a:cubicBezTo>
                <a:cubicBezTo>
                  <a:pt x="1561" y="5070"/>
                  <a:pt x="1569" y="5059"/>
                  <a:pt x="1578" y="5054"/>
                </a:cubicBezTo>
                <a:cubicBezTo>
                  <a:pt x="1583" y="5059"/>
                  <a:pt x="1584" y="5063"/>
                  <a:pt x="1582" y="5068"/>
                </a:cubicBezTo>
                <a:cubicBezTo>
                  <a:pt x="1578" y="5074"/>
                  <a:pt x="1574" y="5079"/>
                  <a:pt x="1580" y="5086"/>
                </a:cubicBezTo>
                <a:cubicBezTo>
                  <a:pt x="1588" y="5094"/>
                  <a:pt x="1593" y="5087"/>
                  <a:pt x="1600" y="5085"/>
                </a:cubicBezTo>
                <a:cubicBezTo>
                  <a:pt x="1619" y="5081"/>
                  <a:pt x="1639" y="5080"/>
                  <a:pt x="1658" y="5077"/>
                </a:cubicBezTo>
                <a:cubicBezTo>
                  <a:pt x="1663" y="5076"/>
                  <a:pt x="1670" y="5070"/>
                  <a:pt x="1673" y="5078"/>
                </a:cubicBezTo>
                <a:cubicBezTo>
                  <a:pt x="1675" y="5085"/>
                  <a:pt x="1672" y="5094"/>
                  <a:pt x="1665" y="5095"/>
                </a:cubicBezTo>
                <a:cubicBezTo>
                  <a:pt x="1654" y="5096"/>
                  <a:pt x="1649" y="5112"/>
                  <a:pt x="1635" y="5107"/>
                </a:cubicBezTo>
                <a:cubicBezTo>
                  <a:pt x="1630" y="5106"/>
                  <a:pt x="1620" y="5110"/>
                  <a:pt x="1622" y="5119"/>
                </a:cubicBezTo>
                <a:cubicBezTo>
                  <a:pt x="1625" y="5136"/>
                  <a:pt x="1613" y="5140"/>
                  <a:pt x="1603" y="5148"/>
                </a:cubicBezTo>
                <a:cubicBezTo>
                  <a:pt x="1565" y="5176"/>
                  <a:pt x="1565" y="5177"/>
                  <a:pt x="1590" y="5217"/>
                </a:cubicBezTo>
                <a:cubicBezTo>
                  <a:pt x="1601" y="5235"/>
                  <a:pt x="1611" y="5240"/>
                  <a:pt x="1622" y="5217"/>
                </a:cubicBezTo>
                <a:cubicBezTo>
                  <a:pt x="1624" y="5212"/>
                  <a:pt x="1627" y="5208"/>
                  <a:pt x="1631" y="5203"/>
                </a:cubicBezTo>
                <a:cubicBezTo>
                  <a:pt x="1633" y="5222"/>
                  <a:pt x="1653" y="5236"/>
                  <a:pt x="1643" y="5256"/>
                </a:cubicBezTo>
                <a:cubicBezTo>
                  <a:pt x="1641" y="5260"/>
                  <a:pt x="1643" y="5266"/>
                  <a:pt x="1649" y="5268"/>
                </a:cubicBezTo>
                <a:cubicBezTo>
                  <a:pt x="1654" y="5270"/>
                  <a:pt x="1659" y="5266"/>
                  <a:pt x="1661" y="5262"/>
                </a:cubicBezTo>
                <a:cubicBezTo>
                  <a:pt x="1670" y="5242"/>
                  <a:pt x="1690" y="5246"/>
                  <a:pt x="1703" y="5249"/>
                </a:cubicBezTo>
                <a:cubicBezTo>
                  <a:pt x="1713" y="5252"/>
                  <a:pt x="1711" y="5271"/>
                  <a:pt x="1711" y="5283"/>
                </a:cubicBezTo>
                <a:cubicBezTo>
                  <a:pt x="1711" y="5292"/>
                  <a:pt x="1709" y="5302"/>
                  <a:pt x="1722" y="5303"/>
                </a:cubicBezTo>
                <a:cubicBezTo>
                  <a:pt x="1724" y="5304"/>
                  <a:pt x="1728" y="5298"/>
                  <a:pt x="1731" y="5301"/>
                </a:cubicBezTo>
                <a:cubicBezTo>
                  <a:pt x="1733" y="5303"/>
                  <a:pt x="1732" y="5308"/>
                  <a:pt x="1731" y="5312"/>
                </a:cubicBezTo>
                <a:cubicBezTo>
                  <a:pt x="1728" y="5328"/>
                  <a:pt x="1736" y="5326"/>
                  <a:pt x="1749" y="5322"/>
                </a:cubicBezTo>
                <a:cubicBezTo>
                  <a:pt x="1742" y="5330"/>
                  <a:pt x="1735" y="5335"/>
                  <a:pt x="1729" y="5341"/>
                </a:cubicBezTo>
                <a:cubicBezTo>
                  <a:pt x="1723" y="5348"/>
                  <a:pt x="1722" y="5362"/>
                  <a:pt x="1709" y="5358"/>
                </a:cubicBezTo>
                <a:cubicBezTo>
                  <a:pt x="1698" y="5355"/>
                  <a:pt x="1706" y="5343"/>
                  <a:pt x="1701" y="5336"/>
                </a:cubicBezTo>
                <a:cubicBezTo>
                  <a:pt x="1696" y="5328"/>
                  <a:pt x="1697" y="5315"/>
                  <a:pt x="1684" y="5316"/>
                </a:cubicBezTo>
                <a:cubicBezTo>
                  <a:pt x="1673" y="5317"/>
                  <a:pt x="1667" y="5324"/>
                  <a:pt x="1666" y="5336"/>
                </a:cubicBezTo>
                <a:cubicBezTo>
                  <a:pt x="1663" y="5368"/>
                  <a:pt x="1671" y="5400"/>
                  <a:pt x="1658" y="5432"/>
                </a:cubicBezTo>
                <a:cubicBezTo>
                  <a:pt x="1656" y="5439"/>
                  <a:pt x="1670" y="5452"/>
                  <a:pt x="1682" y="5455"/>
                </a:cubicBezTo>
                <a:cubicBezTo>
                  <a:pt x="1693" y="5458"/>
                  <a:pt x="1699" y="5447"/>
                  <a:pt x="1704" y="5439"/>
                </a:cubicBezTo>
                <a:cubicBezTo>
                  <a:pt x="1709" y="5431"/>
                  <a:pt x="1711" y="5420"/>
                  <a:pt x="1714" y="5411"/>
                </a:cubicBezTo>
                <a:cubicBezTo>
                  <a:pt x="1730" y="5417"/>
                  <a:pt x="1744" y="5429"/>
                  <a:pt x="1760" y="5421"/>
                </a:cubicBezTo>
                <a:cubicBezTo>
                  <a:pt x="1786" y="5409"/>
                  <a:pt x="1766" y="5378"/>
                  <a:pt x="1784" y="5361"/>
                </a:cubicBezTo>
                <a:cubicBezTo>
                  <a:pt x="1786" y="5364"/>
                  <a:pt x="1789" y="5366"/>
                  <a:pt x="1792" y="5368"/>
                </a:cubicBezTo>
                <a:cubicBezTo>
                  <a:pt x="1824" y="5394"/>
                  <a:pt x="1825" y="5394"/>
                  <a:pt x="1840" y="5357"/>
                </a:cubicBezTo>
                <a:cubicBezTo>
                  <a:pt x="1845" y="5343"/>
                  <a:pt x="1859" y="5343"/>
                  <a:pt x="1866" y="5346"/>
                </a:cubicBezTo>
                <a:cubicBezTo>
                  <a:pt x="1890" y="5359"/>
                  <a:pt x="1910" y="5338"/>
                  <a:pt x="1932" y="5338"/>
                </a:cubicBezTo>
                <a:cubicBezTo>
                  <a:pt x="1947" y="5338"/>
                  <a:pt x="1952" y="5318"/>
                  <a:pt x="1948" y="5303"/>
                </a:cubicBezTo>
                <a:cubicBezTo>
                  <a:pt x="1945" y="5294"/>
                  <a:pt x="1940" y="5287"/>
                  <a:pt x="1937" y="5279"/>
                </a:cubicBezTo>
                <a:cubicBezTo>
                  <a:pt x="1918" y="5234"/>
                  <a:pt x="1933" y="5208"/>
                  <a:pt x="1979" y="5208"/>
                </a:cubicBezTo>
                <a:cubicBezTo>
                  <a:pt x="1972" y="5222"/>
                  <a:pt x="1968" y="5236"/>
                  <a:pt x="1970" y="5251"/>
                </a:cubicBezTo>
                <a:cubicBezTo>
                  <a:pt x="1970" y="5259"/>
                  <a:pt x="1969" y="5273"/>
                  <a:pt x="1979" y="5273"/>
                </a:cubicBezTo>
                <a:cubicBezTo>
                  <a:pt x="2013" y="5271"/>
                  <a:pt x="1998" y="5289"/>
                  <a:pt x="1996" y="5306"/>
                </a:cubicBezTo>
                <a:cubicBezTo>
                  <a:pt x="1992" y="5332"/>
                  <a:pt x="1980" y="5360"/>
                  <a:pt x="2004" y="5383"/>
                </a:cubicBezTo>
                <a:cubicBezTo>
                  <a:pt x="2013" y="5392"/>
                  <a:pt x="2027" y="5399"/>
                  <a:pt x="2039" y="5402"/>
                </a:cubicBezTo>
                <a:cubicBezTo>
                  <a:pt x="2057" y="5407"/>
                  <a:pt x="2053" y="5382"/>
                  <a:pt x="2065" y="5377"/>
                </a:cubicBezTo>
                <a:cubicBezTo>
                  <a:pt x="2078" y="5389"/>
                  <a:pt x="2075" y="5421"/>
                  <a:pt x="2106" y="5406"/>
                </a:cubicBezTo>
                <a:cubicBezTo>
                  <a:pt x="2138" y="5391"/>
                  <a:pt x="2125" y="5372"/>
                  <a:pt x="2112" y="5351"/>
                </a:cubicBezTo>
                <a:cubicBezTo>
                  <a:pt x="2117" y="5352"/>
                  <a:pt x="2119" y="5352"/>
                  <a:pt x="2121" y="5352"/>
                </a:cubicBezTo>
                <a:cubicBezTo>
                  <a:pt x="2136" y="5356"/>
                  <a:pt x="2138" y="5382"/>
                  <a:pt x="2153" y="5378"/>
                </a:cubicBezTo>
                <a:cubicBezTo>
                  <a:pt x="2166" y="5373"/>
                  <a:pt x="2151" y="5353"/>
                  <a:pt x="2161" y="5340"/>
                </a:cubicBezTo>
                <a:cubicBezTo>
                  <a:pt x="2174" y="5322"/>
                  <a:pt x="2159" y="5310"/>
                  <a:pt x="2142" y="5307"/>
                </a:cubicBezTo>
                <a:cubicBezTo>
                  <a:pt x="2131" y="5305"/>
                  <a:pt x="2124" y="5303"/>
                  <a:pt x="2125" y="5290"/>
                </a:cubicBezTo>
                <a:cubicBezTo>
                  <a:pt x="2126" y="5279"/>
                  <a:pt x="2131" y="5270"/>
                  <a:pt x="2144" y="5267"/>
                </a:cubicBezTo>
                <a:cubicBezTo>
                  <a:pt x="2163" y="5263"/>
                  <a:pt x="2180" y="5264"/>
                  <a:pt x="2187" y="5287"/>
                </a:cubicBezTo>
                <a:cubicBezTo>
                  <a:pt x="2189" y="5294"/>
                  <a:pt x="2195" y="5303"/>
                  <a:pt x="2204" y="5297"/>
                </a:cubicBezTo>
                <a:cubicBezTo>
                  <a:pt x="2211" y="5291"/>
                  <a:pt x="2204" y="5285"/>
                  <a:pt x="2200" y="5279"/>
                </a:cubicBezTo>
                <a:cubicBezTo>
                  <a:pt x="2191" y="5267"/>
                  <a:pt x="2184" y="5255"/>
                  <a:pt x="2181" y="5233"/>
                </a:cubicBezTo>
                <a:cubicBezTo>
                  <a:pt x="2203" y="5255"/>
                  <a:pt x="2219" y="5254"/>
                  <a:pt x="2233" y="5232"/>
                </a:cubicBezTo>
                <a:cubicBezTo>
                  <a:pt x="2242" y="5219"/>
                  <a:pt x="2248" y="5225"/>
                  <a:pt x="2254" y="5238"/>
                </a:cubicBezTo>
                <a:cubicBezTo>
                  <a:pt x="2260" y="5251"/>
                  <a:pt x="2275" y="5254"/>
                  <a:pt x="2279" y="5237"/>
                </a:cubicBezTo>
                <a:cubicBezTo>
                  <a:pt x="2282" y="5223"/>
                  <a:pt x="2288" y="5220"/>
                  <a:pt x="2299" y="5218"/>
                </a:cubicBezTo>
                <a:cubicBezTo>
                  <a:pt x="2306" y="5217"/>
                  <a:pt x="2312" y="5213"/>
                  <a:pt x="2313" y="5205"/>
                </a:cubicBezTo>
                <a:cubicBezTo>
                  <a:pt x="2318" y="5182"/>
                  <a:pt x="2330" y="5187"/>
                  <a:pt x="2345" y="5196"/>
                </a:cubicBezTo>
                <a:cubicBezTo>
                  <a:pt x="2358" y="5204"/>
                  <a:pt x="2372" y="5208"/>
                  <a:pt x="2386" y="5201"/>
                </a:cubicBezTo>
                <a:cubicBezTo>
                  <a:pt x="2406" y="5190"/>
                  <a:pt x="2416" y="5197"/>
                  <a:pt x="2427" y="5215"/>
                </a:cubicBezTo>
                <a:cubicBezTo>
                  <a:pt x="2443" y="5239"/>
                  <a:pt x="2474" y="5248"/>
                  <a:pt x="2491" y="5233"/>
                </a:cubicBezTo>
                <a:cubicBezTo>
                  <a:pt x="2500" y="5225"/>
                  <a:pt x="2506" y="5214"/>
                  <a:pt x="2517" y="5232"/>
                </a:cubicBezTo>
                <a:cubicBezTo>
                  <a:pt x="2521" y="5238"/>
                  <a:pt x="2529" y="5231"/>
                  <a:pt x="2533" y="5226"/>
                </a:cubicBezTo>
                <a:cubicBezTo>
                  <a:pt x="2547" y="5208"/>
                  <a:pt x="2544" y="5173"/>
                  <a:pt x="2525" y="5161"/>
                </a:cubicBezTo>
                <a:cubicBezTo>
                  <a:pt x="2501" y="5146"/>
                  <a:pt x="2504" y="5131"/>
                  <a:pt x="2518" y="5113"/>
                </a:cubicBezTo>
                <a:cubicBezTo>
                  <a:pt x="2525" y="5103"/>
                  <a:pt x="2530" y="5094"/>
                  <a:pt x="2524" y="5082"/>
                </a:cubicBezTo>
                <a:cubicBezTo>
                  <a:pt x="2510" y="5056"/>
                  <a:pt x="2499" y="5030"/>
                  <a:pt x="2486" y="5004"/>
                </a:cubicBezTo>
                <a:cubicBezTo>
                  <a:pt x="2480" y="4993"/>
                  <a:pt x="2481" y="4990"/>
                  <a:pt x="2494" y="4983"/>
                </a:cubicBezTo>
                <a:cubicBezTo>
                  <a:pt x="2511" y="4974"/>
                  <a:pt x="2508" y="4990"/>
                  <a:pt x="2512" y="4994"/>
                </a:cubicBezTo>
                <a:cubicBezTo>
                  <a:pt x="2524" y="5009"/>
                  <a:pt x="2525" y="5036"/>
                  <a:pt x="2551" y="5034"/>
                </a:cubicBezTo>
                <a:cubicBezTo>
                  <a:pt x="2568" y="5032"/>
                  <a:pt x="2587" y="5031"/>
                  <a:pt x="2601" y="5016"/>
                </a:cubicBezTo>
                <a:cubicBezTo>
                  <a:pt x="2604" y="5034"/>
                  <a:pt x="2601" y="5044"/>
                  <a:pt x="2584" y="5046"/>
                </a:cubicBezTo>
                <a:cubicBezTo>
                  <a:pt x="2577" y="5047"/>
                  <a:pt x="2569" y="5053"/>
                  <a:pt x="2570" y="5062"/>
                </a:cubicBezTo>
                <a:cubicBezTo>
                  <a:pt x="2572" y="5070"/>
                  <a:pt x="2579" y="5072"/>
                  <a:pt x="2587" y="5071"/>
                </a:cubicBezTo>
                <a:cubicBezTo>
                  <a:pt x="2600" y="5070"/>
                  <a:pt x="2599" y="5078"/>
                  <a:pt x="2602" y="5087"/>
                </a:cubicBezTo>
                <a:cubicBezTo>
                  <a:pt x="2607" y="5105"/>
                  <a:pt x="2596" y="5122"/>
                  <a:pt x="2600" y="5140"/>
                </a:cubicBezTo>
                <a:cubicBezTo>
                  <a:pt x="2617" y="5136"/>
                  <a:pt x="2608" y="5117"/>
                  <a:pt x="2621" y="5112"/>
                </a:cubicBezTo>
                <a:cubicBezTo>
                  <a:pt x="2637" y="5124"/>
                  <a:pt x="2618" y="5134"/>
                  <a:pt x="2617" y="5145"/>
                </a:cubicBezTo>
                <a:cubicBezTo>
                  <a:pt x="2615" y="5164"/>
                  <a:pt x="2608" y="5182"/>
                  <a:pt x="2640" y="5173"/>
                </a:cubicBezTo>
                <a:cubicBezTo>
                  <a:pt x="2649" y="5170"/>
                  <a:pt x="2653" y="5177"/>
                  <a:pt x="2656" y="5183"/>
                </a:cubicBezTo>
                <a:cubicBezTo>
                  <a:pt x="2663" y="5196"/>
                  <a:pt x="2674" y="5201"/>
                  <a:pt x="2689" y="5201"/>
                </a:cubicBezTo>
                <a:cubicBezTo>
                  <a:pt x="2703" y="5201"/>
                  <a:pt x="2713" y="5205"/>
                  <a:pt x="2703" y="5222"/>
                </a:cubicBezTo>
                <a:cubicBezTo>
                  <a:pt x="2691" y="5244"/>
                  <a:pt x="2714" y="5248"/>
                  <a:pt x="2723" y="5258"/>
                </a:cubicBezTo>
                <a:cubicBezTo>
                  <a:pt x="2735" y="5272"/>
                  <a:pt x="2740" y="5254"/>
                  <a:pt x="2749" y="5251"/>
                </a:cubicBezTo>
                <a:cubicBezTo>
                  <a:pt x="2756" y="5249"/>
                  <a:pt x="2757" y="5237"/>
                  <a:pt x="2769" y="5241"/>
                </a:cubicBezTo>
                <a:cubicBezTo>
                  <a:pt x="2765" y="5248"/>
                  <a:pt x="2759" y="5255"/>
                  <a:pt x="2759" y="5262"/>
                </a:cubicBezTo>
                <a:cubicBezTo>
                  <a:pt x="2757" y="5276"/>
                  <a:pt x="2778" y="5264"/>
                  <a:pt x="2780" y="5279"/>
                </a:cubicBezTo>
                <a:cubicBezTo>
                  <a:pt x="2782" y="5298"/>
                  <a:pt x="2756" y="5268"/>
                  <a:pt x="2762" y="5291"/>
                </a:cubicBezTo>
                <a:cubicBezTo>
                  <a:pt x="2766" y="5309"/>
                  <a:pt x="2767" y="5327"/>
                  <a:pt x="2770" y="5345"/>
                </a:cubicBezTo>
                <a:cubicBezTo>
                  <a:pt x="2773" y="5360"/>
                  <a:pt x="2779" y="5363"/>
                  <a:pt x="2792" y="5353"/>
                </a:cubicBezTo>
                <a:cubicBezTo>
                  <a:pt x="2801" y="5346"/>
                  <a:pt x="2814" y="5332"/>
                  <a:pt x="2815" y="5360"/>
                </a:cubicBezTo>
                <a:cubicBezTo>
                  <a:pt x="2815" y="5366"/>
                  <a:pt x="2825" y="5363"/>
                  <a:pt x="2830" y="5364"/>
                </a:cubicBezTo>
                <a:cubicBezTo>
                  <a:pt x="2850" y="5368"/>
                  <a:pt x="2860" y="5342"/>
                  <a:pt x="2866" y="5344"/>
                </a:cubicBezTo>
                <a:cubicBezTo>
                  <a:pt x="2890" y="5350"/>
                  <a:pt x="2893" y="5335"/>
                  <a:pt x="2899" y="5317"/>
                </a:cubicBezTo>
                <a:cubicBezTo>
                  <a:pt x="2906" y="5328"/>
                  <a:pt x="2911" y="5334"/>
                  <a:pt x="2916" y="5341"/>
                </a:cubicBezTo>
                <a:cubicBezTo>
                  <a:pt x="2934" y="5330"/>
                  <a:pt x="2920" y="5314"/>
                  <a:pt x="2924" y="5301"/>
                </a:cubicBezTo>
                <a:cubicBezTo>
                  <a:pt x="2928" y="5282"/>
                  <a:pt x="2918" y="5269"/>
                  <a:pt x="2898" y="5277"/>
                </a:cubicBezTo>
                <a:cubicBezTo>
                  <a:pt x="2876" y="5286"/>
                  <a:pt x="2866" y="5268"/>
                  <a:pt x="2855" y="5258"/>
                </a:cubicBezTo>
                <a:cubicBezTo>
                  <a:pt x="2844" y="5248"/>
                  <a:pt x="2856" y="5237"/>
                  <a:pt x="2867" y="5230"/>
                </a:cubicBezTo>
                <a:cubicBezTo>
                  <a:pt x="2873" y="5225"/>
                  <a:pt x="2872" y="5216"/>
                  <a:pt x="2875" y="5209"/>
                </a:cubicBezTo>
                <a:cubicBezTo>
                  <a:pt x="2879" y="5193"/>
                  <a:pt x="2890" y="5183"/>
                  <a:pt x="2905" y="5198"/>
                </a:cubicBezTo>
                <a:cubicBezTo>
                  <a:pt x="2910" y="5203"/>
                  <a:pt x="2918" y="5204"/>
                  <a:pt x="2921" y="5209"/>
                </a:cubicBezTo>
                <a:cubicBezTo>
                  <a:pt x="2944" y="5237"/>
                  <a:pt x="2986" y="5253"/>
                  <a:pt x="2990" y="5292"/>
                </a:cubicBezTo>
                <a:cubicBezTo>
                  <a:pt x="2996" y="5349"/>
                  <a:pt x="3011" y="5406"/>
                  <a:pt x="3004" y="5463"/>
                </a:cubicBezTo>
                <a:cubicBezTo>
                  <a:pt x="3001" y="5488"/>
                  <a:pt x="2994" y="5514"/>
                  <a:pt x="2999" y="5539"/>
                </a:cubicBezTo>
                <a:cubicBezTo>
                  <a:pt x="3009" y="5589"/>
                  <a:pt x="3001" y="5640"/>
                  <a:pt x="2997" y="5689"/>
                </a:cubicBezTo>
                <a:cubicBezTo>
                  <a:pt x="2987" y="5798"/>
                  <a:pt x="2984" y="5906"/>
                  <a:pt x="2980" y="6015"/>
                </a:cubicBezTo>
                <a:cubicBezTo>
                  <a:pt x="2978" y="6115"/>
                  <a:pt x="2972" y="6214"/>
                  <a:pt x="2958" y="6313"/>
                </a:cubicBezTo>
                <a:cubicBezTo>
                  <a:pt x="2954" y="6341"/>
                  <a:pt x="2893" y="6411"/>
                  <a:pt x="2853" y="6420"/>
                </a:cubicBezTo>
                <a:cubicBezTo>
                  <a:pt x="3524" y="6420"/>
                  <a:pt x="3524" y="6420"/>
                  <a:pt x="3524" y="6420"/>
                </a:cubicBezTo>
                <a:cubicBezTo>
                  <a:pt x="3431" y="6387"/>
                  <a:pt x="3385" y="6345"/>
                  <a:pt x="3382" y="6322"/>
                </a:cubicBezTo>
                <a:cubicBezTo>
                  <a:pt x="3372" y="6258"/>
                  <a:pt x="3365" y="6194"/>
                  <a:pt x="3364" y="6129"/>
                </a:cubicBezTo>
                <a:cubicBezTo>
                  <a:pt x="3364" y="6011"/>
                  <a:pt x="3368" y="5893"/>
                  <a:pt x="3363" y="5775"/>
                </a:cubicBezTo>
                <a:cubicBezTo>
                  <a:pt x="3361" y="5723"/>
                  <a:pt x="3371" y="5672"/>
                  <a:pt x="3370" y="5620"/>
                </a:cubicBezTo>
                <a:cubicBezTo>
                  <a:pt x="3369" y="5530"/>
                  <a:pt x="3375" y="5440"/>
                  <a:pt x="3380" y="5350"/>
                </a:cubicBezTo>
                <a:cubicBezTo>
                  <a:pt x="3384" y="5288"/>
                  <a:pt x="3374" y="5226"/>
                  <a:pt x="3370" y="5163"/>
                </a:cubicBezTo>
                <a:cubicBezTo>
                  <a:pt x="3366" y="5091"/>
                  <a:pt x="3366" y="5020"/>
                  <a:pt x="3407" y="4956"/>
                </a:cubicBezTo>
                <a:cubicBezTo>
                  <a:pt x="3410" y="4952"/>
                  <a:pt x="3414" y="4945"/>
                  <a:pt x="3413" y="4940"/>
                </a:cubicBezTo>
                <a:cubicBezTo>
                  <a:pt x="3409" y="4922"/>
                  <a:pt x="3424" y="4914"/>
                  <a:pt x="3433" y="4904"/>
                </a:cubicBezTo>
                <a:cubicBezTo>
                  <a:pt x="3444" y="4891"/>
                  <a:pt x="3454" y="4897"/>
                  <a:pt x="3455" y="4911"/>
                </a:cubicBezTo>
                <a:cubicBezTo>
                  <a:pt x="3458" y="4943"/>
                  <a:pt x="3481" y="4949"/>
                  <a:pt x="3504" y="4948"/>
                </a:cubicBezTo>
                <a:cubicBezTo>
                  <a:pt x="3522" y="4947"/>
                  <a:pt x="3526" y="4952"/>
                  <a:pt x="3530" y="4966"/>
                </a:cubicBezTo>
                <a:cubicBezTo>
                  <a:pt x="3535" y="4981"/>
                  <a:pt x="3531" y="5000"/>
                  <a:pt x="3545" y="5012"/>
                </a:cubicBezTo>
                <a:cubicBezTo>
                  <a:pt x="3551" y="5016"/>
                  <a:pt x="3560" y="5016"/>
                  <a:pt x="3556" y="5028"/>
                </a:cubicBezTo>
                <a:cubicBezTo>
                  <a:pt x="3550" y="5042"/>
                  <a:pt x="3542" y="5033"/>
                  <a:pt x="3535" y="5032"/>
                </a:cubicBezTo>
                <a:cubicBezTo>
                  <a:pt x="3498" y="5025"/>
                  <a:pt x="3477" y="5040"/>
                  <a:pt x="3473" y="5077"/>
                </a:cubicBezTo>
                <a:cubicBezTo>
                  <a:pt x="3471" y="5097"/>
                  <a:pt x="3482" y="5104"/>
                  <a:pt x="3499" y="5101"/>
                </a:cubicBezTo>
                <a:cubicBezTo>
                  <a:pt x="3505" y="5100"/>
                  <a:pt x="3510" y="5091"/>
                  <a:pt x="3515" y="5101"/>
                </a:cubicBezTo>
                <a:cubicBezTo>
                  <a:pt x="3526" y="5123"/>
                  <a:pt x="3538" y="5127"/>
                  <a:pt x="3555" y="5102"/>
                </a:cubicBezTo>
                <a:cubicBezTo>
                  <a:pt x="3559" y="5116"/>
                  <a:pt x="3562" y="5125"/>
                  <a:pt x="3564" y="5134"/>
                </a:cubicBezTo>
                <a:cubicBezTo>
                  <a:pt x="3568" y="5159"/>
                  <a:pt x="3577" y="5162"/>
                  <a:pt x="3599" y="5148"/>
                </a:cubicBezTo>
                <a:cubicBezTo>
                  <a:pt x="3619" y="5137"/>
                  <a:pt x="3634" y="5121"/>
                  <a:pt x="3645" y="5102"/>
                </a:cubicBezTo>
                <a:cubicBezTo>
                  <a:pt x="3649" y="5096"/>
                  <a:pt x="3658" y="5091"/>
                  <a:pt x="3665" y="5090"/>
                </a:cubicBezTo>
                <a:cubicBezTo>
                  <a:pt x="3671" y="5090"/>
                  <a:pt x="3675" y="5098"/>
                  <a:pt x="3676" y="5105"/>
                </a:cubicBezTo>
                <a:cubicBezTo>
                  <a:pt x="3678" y="5114"/>
                  <a:pt x="3677" y="5128"/>
                  <a:pt x="3691" y="5124"/>
                </a:cubicBezTo>
                <a:cubicBezTo>
                  <a:pt x="3705" y="5119"/>
                  <a:pt x="3713" y="5097"/>
                  <a:pt x="3706" y="5091"/>
                </a:cubicBezTo>
                <a:cubicBezTo>
                  <a:pt x="3685" y="5071"/>
                  <a:pt x="3698" y="5055"/>
                  <a:pt x="3704" y="5035"/>
                </a:cubicBezTo>
                <a:cubicBezTo>
                  <a:pt x="3708" y="5024"/>
                  <a:pt x="3717" y="5024"/>
                  <a:pt x="3724" y="5020"/>
                </a:cubicBezTo>
                <a:cubicBezTo>
                  <a:pt x="3732" y="5016"/>
                  <a:pt x="3735" y="5026"/>
                  <a:pt x="3738" y="5032"/>
                </a:cubicBezTo>
                <a:cubicBezTo>
                  <a:pt x="3748" y="5049"/>
                  <a:pt x="3762" y="5063"/>
                  <a:pt x="3783" y="5065"/>
                </a:cubicBezTo>
                <a:cubicBezTo>
                  <a:pt x="3821" y="5069"/>
                  <a:pt x="3821" y="5068"/>
                  <a:pt x="3812" y="5109"/>
                </a:cubicBezTo>
                <a:cubicBezTo>
                  <a:pt x="3807" y="5100"/>
                  <a:pt x="3807" y="5083"/>
                  <a:pt x="3794" y="5087"/>
                </a:cubicBezTo>
                <a:cubicBezTo>
                  <a:pt x="3784" y="5090"/>
                  <a:pt x="3768" y="5092"/>
                  <a:pt x="3766" y="5105"/>
                </a:cubicBezTo>
                <a:cubicBezTo>
                  <a:pt x="3764" y="5118"/>
                  <a:pt x="3780" y="5119"/>
                  <a:pt x="3788" y="5125"/>
                </a:cubicBezTo>
                <a:cubicBezTo>
                  <a:pt x="3797" y="5133"/>
                  <a:pt x="3815" y="5133"/>
                  <a:pt x="3805" y="5152"/>
                </a:cubicBezTo>
                <a:cubicBezTo>
                  <a:pt x="3789" y="5185"/>
                  <a:pt x="3807" y="5216"/>
                  <a:pt x="3810" y="5248"/>
                </a:cubicBezTo>
                <a:cubicBezTo>
                  <a:pt x="3810" y="5257"/>
                  <a:pt x="3817" y="5265"/>
                  <a:pt x="3826" y="5266"/>
                </a:cubicBezTo>
                <a:cubicBezTo>
                  <a:pt x="3835" y="5268"/>
                  <a:pt x="3839" y="5260"/>
                  <a:pt x="3842" y="5252"/>
                </a:cubicBezTo>
                <a:cubicBezTo>
                  <a:pt x="3844" y="5247"/>
                  <a:pt x="3844" y="5242"/>
                  <a:pt x="3853" y="5242"/>
                </a:cubicBezTo>
                <a:cubicBezTo>
                  <a:pt x="3889" y="5242"/>
                  <a:pt x="3900" y="5224"/>
                  <a:pt x="3889" y="5190"/>
                </a:cubicBezTo>
                <a:cubicBezTo>
                  <a:pt x="3909" y="5198"/>
                  <a:pt x="3926" y="5205"/>
                  <a:pt x="3944" y="5212"/>
                </a:cubicBezTo>
                <a:cubicBezTo>
                  <a:pt x="3949" y="5221"/>
                  <a:pt x="3948" y="5225"/>
                  <a:pt x="3937" y="5229"/>
                </a:cubicBezTo>
                <a:cubicBezTo>
                  <a:pt x="3910" y="5238"/>
                  <a:pt x="3892" y="5284"/>
                  <a:pt x="3904" y="5310"/>
                </a:cubicBezTo>
                <a:cubicBezTo>
                  <a:pt x="3908" y="5318"/>
                  <a:pt x="3910" y="5329"/>
                  <a:pt x="3923" y="5327"/>
                </a:cubicBezTo>
                <a:cubicBezTo>
                  <a:pt x="3934" y="5326"/>
                  <a:pt x="3935" y="5316"/>
                  <a:pt x="3938" y="5308"/>
                </a:cubicBezTo>
                <a:cubicBezTo>
                  <a:pt x="3942" y="5297"/>
                  <a:pt x="3941" y="5283"/>
                  <a:pt x="3954" y="5275"/>
                </a:cubicBezTo>
                <a:cubicBezTo>
                  <a:pt x="3958" y="5285"/>
                  <a:pt x="3961" y="5294"/>
                  <a:pt x="3965" y="5303"/>
                </a:cubicBezTo>
                <a:cubicBezTo>
                  <a:pt x="3970" y="5313"/>
                  <a:pt x="3972" y="5326"/>
                  <a:pt x="3986" y="5328"/>
                </a:cubicBezTo>
                <a:cubicBezTo>
                  <a:pt x="4000" y="5330"/>
                  <a:pt x="4010" y="5323"/>
                  <a:pt x="4016" y="5311"/>
                </a:cubicBezTo>
                <a:cubicBezTo>
                  <a:pt x="4020" y="5303"/>
                  <a:pt x="4023" y="5296"/>
                  <a:pt x="4032" y="5306"/>
                </a:cubicBezTo>
                <a:cubicBezTo>
                  <a:pt x="4038" y="5312"/>
                  <a:pt x="4046" y="5313"/>
                  <a:pt x="4053" y="5307"/>
                </a:cubicBezTo>
                <a:cubicBezTo>
                  <a:pt x="4060" y="5301"/>
                  <a:pt x="4060" y="5293"/>
                  <a:pt x="4057" y="5286"/>
                </a:cubicBezTo>
                <a:cubicBezTo>
                  <a:pt x="4050" y="5273"/>
                  <a:pt x="4051" y="5262"/>
                  <a:pt x="4061" y="5251"/>
                </a:cubicBezTo>
                <a:cubicBezTo>
                  <a:pt x="4066" y="5246"/>
                  <a:pt x="4080" y="5247"/>
                  <a:pt x="4075" y="5237"/>
                </a:cubicBezTo>
                <a:cubicBezTo>
                  <a:pt x="4070" y="5228"/>
                  <a:pt x="4058" y="5225"/>
                  <a:pt x="4049" y="5227"/>
                </a:cubicBezTo>
                <a:cubicBezTo>
                  <a:pt x="4032" y="5232"/>
                  <a:pt x="4015" y="5234"/>
                  <a:pt x="3995" y="5229"/>
                </a:cubicBezTo>
                <a:cubicBezTo>
                  <a:pt x="4013" y="5219"/>
                  <a:pt x="4022" y="5207"/>
                  <a:pt x="4014" y="5189"/>
                </a:cubicBezTo>
                <a:cubicBezTo>
                  <a:pt x="4030" y="5175"/>
                  <a:pt x="4028" y="5156"/>
                  <a:pt x="4026" y="5133"/>
                </a:cubicBezTo>
                <a:cubicBezTo>
                  <a:pt x="4043" y="5147"/>
                  <a:pt x="4037" y="5162"/>
                  <a:pt x="4039" y="5174"/>
                </a:cubicBezTo>
                <a:cubicBezTo>
                  <a:pt x="4040" y="5180"/>
                  <a:pt x="4041" y="5186"/>
                  <a:pt x="4048" y="5187"/>
                </a:cubicBezTo>
                <a:cubicBezTo>
                  <a:pt x="4056" y="5188"/>
                  <a:pt x="4062" y="5185"/>
                  <a:pt x="4064" y="5177"/>
                </a:cubicBezTo>
                <a:cubicBezTo>
                  <a:pt x="4066" y="5171"/>
                  <a:pt x="4066" y="5165"/>
                  <a:pt x="4067" y="5158"/>
                </a:cubicBezTo>
                <a:cubicBezTo>
                  <a:pt x="4078" y="5161"/>
                  <a:pt x="4087" y="5195"/>
                  <a:pt x="4097" y="5165"/>
                </a:cubicBezTo>
                <a:cubicBezTo>
                  <a:pt x="4103" y="5147"/>
                  <a:pt x="4107" y="5123"/>
                  <a:pt x="4093" y="5100"/>
                </a:cubicBezTo>
                <a:cubicBezTo>
                  <a:pt x="4085" y="5087"/>
                  <a:pt x="4073" y="5069"/>
                  <a:pt x="4090" y="5051"/>
                </a:cubicBezTo>
                <a:cubicBezTo>
                  <a:pt x="4095" y="5045"/>
                  <a:pt x="4091" y="5039"/>
                  <a:pt x="4086" y="5036"/>
                </a:cubicBezTo>
                <a:cubicBezTo>
                  <a:pt x="4080" y="5032"/>
                  <a:pt x="4072" y="5031"/>
                  <a:pt x="4068" y="5037"/>
                </a:cubicBezTo>
                <a:cubicBezTo>
                  <a:pt x="4062" y="5043"/>
                  <a:pt x="4059" y="5051"/>
                  <a:pt x="4055" y="5059"/>
                </a:cubicBezTo>
                <a:cubicBezTo>
                  <a:pt x="4052" y="5047"/>
                  <a:pt x="4040" y="5034"/>
                  <a:pt x="4050" y="5024"/>
                </a:cubicBezTo>
                <a:cubicBezTo>
                  <a:pt x="4064" y="5010"/>
                  <a:pt x="4064" y="5013"/>
                  <a:pt x="4053" y="4996"/>
                </a:cubicBezTo>
                <a:cubicBezTo>
                  <a:pt x="4027" y="4958"/>
                  <a:pt x="3992" y="4929"/>
                  <a:pt x="3961" y="4896"/>
                </a:cubicBezTo>
                <a:cubicBezTo>
                  <a:pt x="3945" y="4880"/>
                  <a:pt x="3940" y="4851"/>
                  <a:pt x="3912" y="4845"/>
                </a:cubicBezTo>
                <a:cubicBezTo>
                  <a:pt x="3933" y="4844"/>
                  <a:pt x="3960" y="4842"/>
                  <a:pt x="3957" y="4817"/>
                </a:cubicBezTo>
                <a:cubicBezTo>
                  <a:pt x="3956" y="4798"/>
                  <a:pt x="3966" y="4802"/>
                  <a:pt x="3973" y="4798"/>
                </a:cubicBezTo>
                <a:cubicBezTo>
                  <a:pt x="3982" y="4793"/>
                  <a:pt x="3991" y="4788"/>
                  <a:pt x="3999" y="4803"/>
                </a:cubicBezTo>
                <a:cubicBezTo>
                  <a:pt x="4007" y="4819"/>
                  <a:pt x="4016" y="4811"/>
                  <a:pt x="4020" y="4799"/>
                </a:cubicBezTo>
                <a:cubicBezTo>
                  <a:pt x="4023" y="4788"/>
                  <a:pt x="4025" y="4776"/>
                  <a:pt x="4024" y="4765"/>
                </a:cubicBezTo>
                <a:cubicBezTo>
                  <a:pt x="4024" y="4757"/>
                  <a:pt x="4011" y="4746"/>
                  <a:pt x="4021" y="4740"/>
                </a:cubicBezTo>
                <a:cubicBezTo>
                  <a:pt x="4034" y="4731"/>
                  <a:pt x="4034" y="4750"/>
                  <a:pt x="4041" y="4755"/>
                </a:cubicBezTo>
                <a:cubicBezTo>
                  <a:pt x="4046" y="4758"/>
                  <a:pt x="4050" y="4763"/>
                  <a:pt x="4057" y="4760"/>
                </a:cubicBezTo>
                <a:cubicBezTo>
                  <a:pt x="4064" y="4757"/>
                  <a:pt x="4065" y="4749"/>
                  <a:pt x="4064" y="4743"/>
                </a:cubicBezTo>
                <a:cubicBezTo>
                  <a:pt x="4062" y="4734"/>
                  <a:pt x="4058" y="4727"/>
                  <a:pt x="4051" y="4721"/>
                </a:cubicBezTo>
                <a:cubicBezTo>
                  <a:pt x="4037" y="4710"/>
                  <a:pt x="4043" y="4688"/>
                  <a:pt x="4059" y="4680"/>
                </a:cubicBezTo>
                <a:cubicBezTo>
                  <a:pt x="4080" y="4670"/>
                  <a:pt x="4099" y="4659"/>
                  <a:pt x="4101" y="4632"/>
                </a:cubicBezTo>
                <a:cubicBezTo>
                  <a:pt x="4104" y="4598"/>
                  <a:pt x="4085" y="4571"/>
                  <a:pt x="4051" y="4564"/>
                </a:cubicBezTo>
                <a:cubicBezTo>
                  <a:pt x="4044" y="4562"/>
                  <a:pt x="4037" y="4558"/>
                  <a:pt x="4030" y="4555"/>
                </a:cubicBezTo>
                <a:cubicBezTo>
                  <a:pt x="4024" y="4553"/>
                  <a:pt x="4017" y="4553"/>
                  <a:pt x="4020" y="4544"/>
                </a:cubicBezTo>
                <a:cubicBezTo>
                  <a:pt x="4021" y="4539"/>
                  <a:pt x="4024" y="4533"/>
                  <a:pt x="4030" y="4532"/>
                </a:cubicBezTo>
                <a:cubicBezTo>
                  <a:pt x="4065" y="4528"/>
                  <a:pt x="4070" y="4512"/>
                  <a:pt x="4065" y="4478"/>
                </a:cubicBezTo>
                <a:cubicBezTo>
                  <a:pt x="4061" y="4452"/>
                  <a:pt x="4055" y="4450"/>
                  <a:pt x="4036" y="4460"/>
                </a:cubicBezTo>
                <a:cubicBezTo>
                  <a:pt x="4007" y="4476"/>
                  <a:pt x="4019" y="4427"/>
                  <a:pt x="3995" y="4435"/>
                </a:cubicBezTo>
                <a:cubicBezTo>
                  <a:pt x="3994" y="4435"/>
                  <a:pt x="3992" y="4431"/>
                  <a:pt x="3990" y="4429"/>
                </a:cubicBezTo>
                <a:cubicBezTo>
                  <a:pt x="3990" y="4428"/>
                  <a:pt x="3991" y="4427"/>
                  <a:pt x="3991" y="4427"/>
                </a:cubicBezTo>
                <a:cubicBezTo>
                  <a:pt x="4004" y="4396"/>
                  <a:pt x="4003" y="4391"/>
                  <a:pt x="3975" y="4373"/>
                </a:cubicBezTo>
                <a:cubicBezTo>
                  <a:pt x="3964" y="4366"/>
                  <a:pt x="3956" y="4357"/>
                  <a:pt x="3966" y="4345"/>
                </a:cubicBezTo>
                <a:cubicBezTo>
                  <a:pt x="3979" y="4328"/>
                  <a:pt x="3982" y="4310"/>
                  <a:pt x="3981" y="4289"/>
                </a:cubicBezTo>
                <a:cubicBezTo>
                  <a:pt x="3980" y="4261"/>
                  <a:pt x="3962" y="4240"/>
                  <a:pt x="3935" y="4245"/>
                </a:cubicBezTo>
                <a:cubicBezTo>
                  <a:pt x="3905" y="4249"/>
                  <a:pt x="3899" y="4245"/>
                  <a:pt x="3895" y="4213"/>
                </a:cubicBezTo>
                <a:cubicBezTo>
                  <a:pt x="3900" y="4225"/>
                  <a:pt x="3910" y="4231"/>
                  <a:pt x="3921" y="4235"/>
                </a:cubicBezTo>
                <a:cubicBezTo>
                  <a:pt x="3929" y="4238"/>
                  <a:pt x="3936" y="4234"/>
                  <a:pt x="3932" y="4226"/>
                </a:cubicBezTo>
                <a:cubicBezTo>
                  <a:pt x="3923" y="4206"/>
                  <a:pt x="3932" y="4194"/>
                  <a:pt x="3946" y="4182"/>
                </a:cubicBezTo>
                <a:cubicBezTo>
                  <a:pt x="3952" y="4177"/>
                  <a:pt x="3947" y="4162"/>
                  <a:pt x="3959" y="4162"/>
                </a:cubicBezTo>
                <a:cubicBezTo>
                  <a:pt x="3971" y="4162"/>
                  <a:pt x="3971" y="4173"/>
                  <a:pt x="3974" y="4181"/>
                </a:cubicBezTo>
                <a:cubicBezTo>
                  <a:pt x="3981" y="4201"/>
                  <a:pt x="3999" y="4196"/>
                  <a:pt x="4011" y="4193"/>
                </a:cubicBezTo>
                <a:cubicBezTo>
                  <a:pt x="4026" y="4188"/>
                  <a:pt x="4010" y="4177"/>
                  <a:pt x="4009" y="4169"/>
                </a:cubicBezTo>
                <a:cubicBezTo>
                  <a:pt x="4009" y="4160"/>
                  <a:pt x="4003" y="4151"/>
                  <a:pt x="4002" y="4141"/>
                </a:cubicBezTo>
                <a:cubicBezTo>
                  <a:pt x="4002" y="4126"/>
                  <a:pt x="3998" y="4107"/>
                  <a:pt x="4023" y="4105"/>
                </a:cubicBezTo>
                <a:cubicBezTo>
                  <a:pt x="4046" y="4104"/>
                  <a:pt x="4046" y="4122"/>
                  <a:pt x="4049" y="4136"/>
                </a:cubicBezTo>
                <a:cubicBezTo>
                  <a:pt x="4051" y="4147"/>
                  <a:pt x="4049" y="4160"/>
                  <a:pt x="4056" y="4170"/>
                </a:cubicBezTo>
                <a:cubicBezTo>
                  <a:pt x="4072" y="4197"/>
                  <a:pt x="4060" y="4212"/>
                  <a:pt x="4035" y="4223"/>
                </a:cubicBezTo>
                <a:cubicBezTo>
                  <a:pt x="4027" y="4227"/>
                  <a:pt x="4009" y="4224"/>
                  <a:pt x="4013" y="4237"/>
                </a:cubicBezTo>
                <a:cubicBezTo>
                  <a:pt x="4017" y="4249"/>
                  <a:pt x="4020" y="4262"/>
                  <a:pt x="4032" y="4274"/>
                </a:cubicBezTo>
                <a:cubicBezTo>
                  <a:pt x="4048" y="4288"/>
                  <a:pt x="4059" y="4268"/>
                  <a:pt x="4073" y="4274"/>
                </a:cubicBezTo>
                <a:cubicBezTo>
                  <a:pt x="4066" y="4279"/>
                  <a:pt x="4057" y="4287"/>
                  <a:pt x="4065" y="4291"/>
                </a:cubicBezTo>
                <a:cubicBezTo>
                  <a:pt x="4102" y="4307"/>
                  <a:pt x="4065" y="4322"/>
                  <a:pt x="4065" y="4338"/>
                </a:cubicBezTo>
                <a:cubicBezTo>
                  <a:pt x="4060" y="4324"/>
                  <a:pt x="4051" y="4315"/>
                  <a:pt x="4037" y="4320"/>
                </a:cubicBezTo>
                <a:cubicBezTo>
                  <a:pt x="4019" y="4326"/>
                  <a:pt x="4032" y="4337"/>
                  <a:pt x="4034" y="4346"/>
                </a:cubicBezTo>
                <a:cubicBezTo>
                  <a:pt x="4034" y="4349"/>
                  <a:pt x="4034" y="4352"/>
                  <a:pt x="4033" y="4354"/>
                </a:cubicBezTo>
                <a:cubicBezTo>
                  <a:pt x="4029" y="4371"/>
                  <a:pt x="4036" y="4380"/>
                  <a:pt x="4049" y="4385"/>
                </a:cubicBezTo>
                <a:cubicBezTo>
                  <a:pt x="4074" y="4394"/>
                  <a:pt x="4091" y="4390"/>
                  <a:pt x="4105" y="4358"/>
                </a:cubicBezTo>
                <a:cubicBezTo>
                  <a:pt x="4110" y="4405"/>
                  <a:pt x="4141" y="4384"/>
                  <a:pt x="4149" y="4378"/>
                </a:cubicBezTo>
                <a:cubicBezTo>
                  <a:pt x="4173" y="4359"/>
                  <a:pt x="4174" y="4376"/>
                  <a:pt x="4179" y="4391"/>
                </a:cubicBezTo>
                <a:cubicBezTo>
                  <a:pt x="4188" y="4421"/>
                  <a:pt x="4186" y="4455"/>
                  <a:pt x="4210" y="4480"/>
                </a:cubicBezTo>
                <a:cubicBezTo>
                  <a:pt x="4219" y="4490"/>
                  <a:pt x="4214" y="4494"/>
                  <a:pt x="4204" y="4498"/>
                </a:cubicBezTo>
                <a:cubicBezTo>
                  <a:pt x="4186" y="4507"/>
                  <a:pt x="4186" y="4522"/>
                  <a:pt x="4204" y="4526"/>
                </a:cubicBezTo>
                <a:cubicBezTo>
                  <a:pt x="4222" y="4529"/>
                  <a:pt x="4223" y="4546"/>
                  <a:pt x="4234" y="4552"/>
                </a:cubicBezTo>
                <a:cubicBezTo>
                  <a:pt x="4258" y="4566"/>
                  <a:pt x="4232" y="4576"/>
                  <a:pt x="4232" y="4587"/>
                </a:cubicBezTo>
                <a:cubicBezTo>
                  <a:pt x="4232" y="4596"/>
                  <a:pt x="4229" y="4604"/>
                  <a:pt x="4236" y="4611"/>
                </a:cubicBezTo>
                <a:cubicBezTo>
                  <a:pt x="4251" y="4607"/>
                  <a:pt x="4261" y="4580"/>
                  <a:pt x="4275" y="4597"/>
                </a:cubicBezTo>
                <a:cubicBezTo>
                  <a:pt x="4291" y="4617"/>
                  <a:pt x="4304" y="4606"/>
                  <a:pt x="4322" y="4604"/>
                </a:cubicBezTo>
                <a:cubicBezTo>
                  <a:pt x="4302" y="4597"/>
                  <a:pt x="4295" y="4589"/>
                  <a:pt x="4303" y="4568"/>
                </a:cubicBezTo>
                <a:cubicBezTo>
                  <a:pt x="4306" y="4560"/>
                  <a:pt x="4310" y="4542"/>
                  <a:pt x="4302" y="4535"/>
                </a:cubicBezTo>
                <a:cubicBezTo>
                  <a:pt x="4277" y="4515"/>
                  <a:pt x="4290" y="4491"/>
                  <a:pt x="4291" y="4468"/>
                </a:cubicBezTo>
                <a:cubicBezTo>
                  <a:pt x="4292" y="4449"/>
                  <a:pt x="4282" y="4439"/>
                  <a:pt x="4263" y="4445"/>
                </a:cubicBezTo>
                <a:cubicBezTo>
                  <a:pt x="4255" y="4447"/>
                  <a:pt x="4249" y="4453"/>
                  <a:pt x="4242" y="4459"/>
                </a:cubicBezTo>
                <a:cubicBezTo>
                  <a:pt x="4222" y="4476"/>
                  <a:pt x="4211" y="4474"/>
                  <a:pt x="4207" y="4447"/>
                </a:cubicBezTo>
                <a:cubicBezTo>
                  <a:pt x="4204" y="4426"/>
                  <a:pt x="4173" y="4394"/>
                  <a:pt x="4221" y="4381"/>
                </a:cubicBezTo>
                <a:cubicBezTo>
                  <a:pt x="4223" y="4381"/>
                  <a:pt x="4223" y="4376"/>
                  <a:pt x="4224" y="4373"/>
                </a:cubicBezTo>
                <a:cubicBezTo>
                  <a:pt x="4229" y="4355"/>
                  <a:pt x="4240" y="4352"/>
                  <a:pt x="4257" y="4360"/>
                </a:cubicBezTo>
                <a:cubicBezTo>
                  <a:pt x="4263" y="4363"/>
                  <a:pt x="4272" y="4371"/>
                  <a:pt x="4279" y="4359"/>
                </a:cubicBezTo>
                <a:cubicBezTo>
                  <a:pt x="4283" y="4353"/>
                  <a:pt x="4300" y="4349"/>
                  <a:pt x="4306" y="4355"/>
                </a:cubicBezTo>
                <a:cubicBezTo>
                  <a:pt x="4313" y="4362"/>
                  <a:pt x="4330" y="4367"/>
                  <a:pt x="4314" y="4382"/>
                </a:cubicBezTo>
                <a:cubicBezTo>
                  <a:pt x="4308" y="4388"/>
                  <a:pt x="4303" y="4397"/>
                  <a:pt x="4312" y="4404"/>
                </a:cubicBezTo>
                <a:cubicBezTo>
                  <a:pt x="4320" y="4409"/>
                  <a:pt x="4327" y="4404"/>
                  <a:pt x="4332" y="4396"/>
                </a:cubicBezTo>
                <a:cubicBezTo>
                  <a:pt x="4335" y="4392"/>
                  <a:pt x="4336" y="4384"/>
                  <a:pt x="4344" y="4390"/>
                </a:cubicBezTo>
                <a:cubicBezTo>
                  <a:pt x="4349" y="4394"/>
                  <a:pt x="4352" y="4399"/>
                  <a:pt x="4348" y="4405"/>
                </a:cubicBezTo>
                <a:cubicBezTo>
                  <a:pt x="4341" y="4416"/>
                  <a:pt x="4346" y="4430"/>
                  <a:pt x="4355" y="4427"/>
                </a:cubicBezTo>
                <a:cubicBezTo>
                  <a:pt x="4379" y="4418"/>
                  <a:pt x="4404" y="4446"/>
                  <a:pt x="4427" y="4425"/>
                </a:cubicBezTo>
                <a:cubicBezTo>
                  <a:pt x="4429" y="4423"/>
                  <a:pt x="4435" y="4424"/>
                  <a:pt x="4446" y="4424"/>
                </a:cubicBezTo>
                <a:cubicBezTo>
                  <a:pt x="4435" y="4429"/>
                  <a:pt x="4427" y="4427"/>
                  <a:pt x="4427" y="4435"/>
                </a:cubicBezTo>
                <a:cubicBezTo>
                  <a:pt x="4428" y="4451"/>
                  <a:pt x="4445" y="4437"/>
                  <a:pt x="4450" y="4446"/>
                </a:cubicBezTo>
                <a:cubicBezTo>
                  <a:pt x="4445" y="4459"/>
                  <a:pt x="4429" y="4468"/>
                  <a:pt x="4440" y="4486"/>
                </a:cubicBezTo>
                <a:cubicBezTo>
                  <a:pt x="4445" y="4479"/>
                  <a:pt x="4450" y="4471"/>
                  <a:pt x="4457" y="4467"/>
                </a:cubicBezTo>
                <a:cubicBezTo>
                  <a:pt x="4479" y="4451"/>
                  <a:pt x="4504" y="4437"/>
                  <a:pt x="4492" y="4403"/>
                </a:cubicBezTo>
                <a:cubicBezTo>
                  <a:pt x="4491" y="4399"/>
                  <a:pt x="4488" y="4386"/>
                  <a:pt x="4502" y="4393"/>
                </a:cubicBezTo>
                <a:cubicBezTo>
                  <a:pt x="4513" y="4399"/>
                  <a:pt x="4513" y="4396"/>
                  <a:pt x="4513" y="4384"/>
                </a:cubicBezTo>
                <a:cubicBezTo>
                  <a:pt x="4512" y="4360"/>
                  <a:pt x="4531" y="4375"/>
                  <a:pt x="4540" y="4372"/>
                </a:cubicBezTo>
                <a:cubicBezTo>
                  <a:pt x="4557" y="4368"/>
                  <a:pt x="4552" y="4381"/>
                  <a:pt x="4552" y="4388"/>
                </a:cubicBezTo>
                <a:cubicBezTo>
                  <a:pt x="4550" y="4413"/>
                  <a:pt x="4558" y="4437"/>
                  <a:pt x="4544" y="4461"/>
                </a:cubicBezTo>
                <a:cubicBezTo>
                  <a:pt x="4540" y="4468"/>
                  <a:pt x="4544" y="4483"/>
                  <a:pt x="4558" y="4490"/>
                </a:cubicBezTo>
                <a:cubicBezTo>
                  <a:pt x="4577" y="4499"/>
                  <a:pt x="4573" y="4511"/>
                  <a:pt x="4557" y="4518"/>
                </a:cubicBezTo>
                <a:cubicBezTo>
                  <a:pt x="4533" y="4528"/>
                  <a:pt x="4519" y="4556"/>
                  <a:pt x="4488" y="4551"/>
                </a:cubicBezTo>
                <a:cubicBezTo>
                  <a:pt x="4484" y="4550"/>
                  <a:pt x="4479" y="4559"/>
                  <a:pt x="4474" y="4564"/>
                </a:cubicBezTo>
                <a:cubicBezTo>
                  <a:pt x="4455" y="4581"/>
                  <a:pt x="4449" y="4612"/>
                  <a:pt x="4418" y="4618"/>
                </a:cubicBezTo>
                <a:cubicBezTo>
                  <a:pt x="4410" y="4620"/>
                  <a:pt x="4404" y="4631"/>
                  <a:pt x="4407" y="4640"/>
                </a:cubicBezTo>
                <a:cubicBezTo>
                  <a:pt x="4413" y="4657"/>
                  <a:pt x="4419" y="4674"/>
                  <a:pt x="4428" y="4690"/>
                </a:cubicBezTo>
                <a:cubicBezTo>
                  <a:pt x="4434" y="4700"/>
                  <a:pt x="4452" y="4703"/>
                  <a:pt x="4454" y="4692"/>
                </a:cubicBezTo>
                <a:cubicBezTo>
                  <a:pt x="4463" y="4648"/>
                  <a:pt x="4483" y="4671"/>
                  <a:pt x="4502" y="4680"/>
                </a:cubicBezTo>
                <a:cubicBezTo>
                  <a:pt x="4515" y="4686"/>
                  <a:pt x="4528" y="4689"/>
                  <a:pt x="4542" y="4693"/>
                </a:cubicBezTo>
                <a:cubicBezTo>
                  <a:pt x="4547" y="4670"/>
                  <a:pt x="4525" y="4661"/>
                  <a:pt x="4520" y="4645"/>
                </a:cubicBezTo>
                <a:cubicBezTo>
                  <a:pt x="4544" y="4645"/>
                  <a:pt x="4544" y="4645"/>
                  <a:pt x="4544" y="4645"/>
                </a:cubicBezTo>
                <a:cubicBezTo>
                  <a:pt x="4527" y="4627"/>
                  <a:pt x="4513" y="4607"/>
                  <a:pt x="4491" y="4595"/>
                </a:cubicBezTo>
                <a:cubicBezTo>
                  <a:pt x="4485" y="4592"/>
                  <a:pt x="4481" y="4589"/>
                  <a:pt x="4482" y="4582"/>
                </a:cubicBezTo>
                <a:cubicBezTo>
                  <a:pt x="4484" y="4576"/>
                  <a:pt x="4489" y="4566"/>
                  <a:pt x="4494" y="4567"/>
                </a:cubicBezTo>
                <a:cubicBezTo>
                  <a:pt x="4526" y="4577"/>
                  <a:pt x="4539" y="4548"/>
                  <a:pt x="4560" y="4535"/>
                </a:cubicBezTo>
                <a:cubicBezTo>
                  <a:pt x="4587" y="4575"/>
                  <a:pt x="4565" y="4613"/>
                  <a:pt x="4559" y="4651"/>
                </a:cubicBezTo>
                <a:cubicBezTo>
                  <a:pt x="4566" y="4656"/>
                  <a:pt x="4566" y="4671"/>
                  <a:pt x="4576" y="4669"/>
                </a:cubicBezTo>
                <a:cubicBezTo>
                  <a:pt x="4591" y="4665"/>
                  <a:pt x="4571" y="4650"/>
                  <a:pt x="4582" y="4641"/>
                </a:cubicBezTo>
                <a:cubicBezTo>
                  <a:pt x="4595" y="4664"/>
                  <a:pt x="4623" y="4670"/>
                  <a:pt x="4637" y="4692"/>
                </a:cubicBezTo>
                <a:cubicBezTo>
                  <a:pt x="4644" y="4703"/>
                  <a:pt x="4653" y="4705"/>
                  <a:pt x="4664" y="4702"/>
                </a:cubicBezTo>
                <a:cubicBezTo>
                  <a:pt x="4667" y="4701"/>
                  <a:pt x="4671" y="4697"/>
                  <a:pt x="4671" y="4694"/>
                </a:cubicBezTo>
                <a:cubicBezTo>
                  <a:pt x="4671" y="4682"/>
                  <a:pt x="4661" y="4679"/>
                  <a:pt x="4653" y="4674"/>
                </a:cubicBezTo>
                <a:cubicBezTo>
                  <a:pt x="4629" y="4659"/>
                  <a:pt x="4606" y="4643"/>
                  <a:pt x="4593" y="4617"/>
                </a:cubicBezTo>
                <a:cubicBezTo>
                  <a:pt x="4590" y="4611"/>
                  <a:pt x="4583" y="4600"/>
                  <a:pt x="4594" y="4594"/>
                </a:cubicBezTo>
                <a:cubicBezTo>
                  <a:pt x="4604" y="4587"/>
                  <a:pt x="4612" y="4590"/>
                  <a:pt x="4618" y="4601"/>
                </a:cubicBezTo>
                <a:cubicBezTo>
                  <a:pt x="4621" y="4606"/>
                  <a:pt x="4625" y="4611"/>
                  <a:pt x="4634" y="4609"/>
                </a:cubicBezTo>
                <a:cubicBezTo>
                  <a:pt x="4656" y="4603"/>
                  <a:pt x="4676" y="4601"/>
                  <a:pt x="4670" y="4635"/>
                </a:cubicBezTo>
                <a:cubicBezTo>
                  <a:pt x="4669" y="4642"/>
                  <a:pt x="4671" y="4648"/>
                  <a:pt x="4679" y="4652"/>
                </a:cubicBezTo>
                <a:cubicBezTo>
                  <a:pt x="4695" y="4658"/>
                  <a:pt x="4716" y="4655"/>
                  <a:pt x="4727" y="4674"/>
                </a:cubicBezTo>
                <a:cubicBezTo>
                  <a:pt x="4740" y="4653"/>
                  <a:pt x="4762" y="4696"/>
                  <a:pt x="4775" y="4668"/>
                </a:cubicBezTo>
                <a:cubicBezTo>
                  <a:pt x="4782" y="4689"/>
                  <a:pt x="4799" y="4659"/>
                  <a:pt x="4802" y="4672"/>
                </a:cubicBezTo>
                <a:cubicBezTo>
                  <a:pt x="4811" y="4710"/>
                  <a:pt x="4823" y="4693"/>
                  <a:pt x="4838" y="4669"/>
                </a:cubicBezTo>
                <a:cubicBezTo>
                  <a:pt x="4841" y="4689"/>
                  <a:pt x="4841" y="4703"/>
                  <a:pt x="4846" y="4716"/>
                </a:cubicBezTo>
                <a:cubicBezTo>
                  <a:pt x="4851" y="4731"/>
                  <a:pt x="4858" y="4749"/>
                  <a:pt x="4878" y="4730"/>
                </a:cubicBezTo>
                <a:cubicBezTo>
                  <a:pt x="4883" y="4726"/>
                  <a:pt x="4889" y="4721"/>
                  <a:pt x="4892" y="4729"/>
                </a:cubicBezTo>
                <a:cubicBezTo>
                  <a:pt x="4906" y="4761"/>
                  <a:pt x="4912" y="4730"/>
                  <a:pt x="4918" y="4727"/>
                </a:cubicBezTo>
                <a:cubicBezTo>
                  <a:pt x="4951" y="4755"/>
                  <a:pt x="4983" y="4781"/>
                  <a:pt x="5015" y="4808"/>
                </a:cubicBezTo>
                <a:cubicBezTo>
                  <a:pt x="5014" y="4809"/>
                  <a:pt x="5010" y="4811"/>
                  <a:pt x="5008" y="4813"/>
                </a:cubicBezTo>
                <a:cubicBezTo>
                  <a:pt x="4997" y="4824"/>
                  <a:pt x="4991" y="4837"/>
                  <a:pt x="5002" y="4849"/>
                </a:cubicBezTo>
                <a:cubicBezTo>
                  <a:pt x="5015" y="4864"/>
                  <a:pt x="5023" y="4853"/>
                  <a:pt x="5031" y="4841"/>
                </a:cubicBezTo>
                <a:cubicBezTo>
                  <a:pt x="5035" y="4836"/>
                  <a:pt x="5040" y="4833"/>
                  <a:pt x="5044" y="4841"/>
                </a:cubicBezTo>
                <a:cubicBezTo>
                  <a:pt x="5056" y="4863"/>
                  <a:pt x="5072" y="4847"/>
                  <a:pt x="5085" y="4845"/>
                </a:cubicBezTo>
                <a:cubicBezTo>
                  <a:pt x="5099" y="4842"/>
                  <a:pt x="5092" y="4825"/>
                  <a:pt x="5094" y="4814"/>
                </a:cubicBezTo>
                <a:cubicBezTo>
                  <a:pt x="5095" y="4807"/>
                  <a:pt x="5086" y="4800"/>
                  <a:pt x="5096" y="4793"/>
                </a:cubicBezTo>
                <a:cubicBezTo>
                  <a:pt x="5110" y="4785"/>
                  <a:pt x="5104" y="4777"/>
                  <a:pt x="5092" y="4774"/>
                </a:cubicBezTo>
                <a:cubicBezTo>
                  <a:pt x="5066" y="4768"/>
                  <a:pt x="5041" y="4762"/>
                  <a:pt x="5048" y="4726"/>
                </a:cubicBezTo>
                <a:cubicBezTo>
                  <a:pt x="5049" y="4725"/>
                  <a:pt x="5047" y="4724"/>
                  <a:pt x="5047" y="4723"/>
                </a:cubicBezTo>
                <a:cubicBezTo>
                  <a:pt x="5040" y="4715"/>
                  <a:pt x="5045" y="4709"/>
                  <a:pt x="5053" y="4711"/>
                </a:cubicBezTo>
                <a:cubicBezTo>
                  <a:pt x="5076" y="4716"/>
                  <a:pt x="5075" y="4705"/>
                  <a:pt x="5074" y="4687"/>
                </a:cubicBezTo>
                <a:cubicBezTo>
                  <a:pt x="5073" y="4677"/>
                  <a:pt x="5078" y="4665"/>
                  <a:pt x="5084" y="4654"/>
                </a:cubicBezTo>
                <a:cubicBezTo>
                  <a:pt x="5090" y="4643"/>
                  <a:pt x="5089" y="4633"/>
                  <a:pt x="5072" y="4629"/>
                </a:cubicBezTo>
                <a:cubicBezTo>
                  <a:pt x="5038" y="4622"/>
                  <a:pt x="5034" y="4608"/>
                  <a:pt x="5056" y="4580"/>
                </a:cubicBezTo>
                <a:cubicBezTo>
                  <a:pt x="5067" y="4566"/>
                  <a:pt x="5059" y="4518"/>
                  <a:pt x="5042" y="4512"/>
                </a:cubicBezTo>
                <a:cubicBezTo>
                  <a:pt x="5024" y="4505"/>
                  <a:pt x="5020" y="4493"/>
                  <a:pt x="5015" y="4476"/>
                </a:cubicBezTo>
                <a:cubicBezTo>
                  <a:pt x="5006" y="4443"/>
                  <a:pt x="4956" y="4416"/>
                  <a:pt x="4934" y="4430"/>
                </a:cubicBezTo>
                <a:cubicBezTo>
                  <a:pt x="4928" y="4407"/>
                  <a:pt x="4931" y="4382"/>
                  <a:pt x="4920" y="4359"/>
                </a:cubicBezTo>
                <a:cubicBezTo>
                  <a:pt x="4952" y="4362"/>
                  <a:pt x="4967" y="4392"/>
                  <a:pt x="4997" y="4396"/>
                </a:cubicBezTo>
                <a:cubicBezTo>
                  <a:pt x="5026" y="4399"/>
                  <a:pt x="5042" y="4411"/>
                  <a:pt x="5028" y="4446"/>
                </a:cubicBezTo>
                <a:cubicBezTo>
                  <a:pt x="5025" y="4454"/>
                  <a:pt x="5036" y="4479"/>
                  <a:pt x="5044" y="4480"/>
                </a:cubicBezTo>
                <a:cubicBezTo>
                  <a:pt x="5064" y="4484"/>
                  <a:pt x="5082" y="4491"/>
                  <a:pt x="5098" y="4505"/>
                </a:cubicBezTo>
                <a:cubicBezTo>
                  <a:pt x="5104" y="4493"/>
                  <a:pt x="5089" y="4478"/>
                  <a:pt x="5103" y="4474"/>
                </a:cubicBezTo>
                <a:cubicBezTo>
                  <a:pt x="5139" y="4464"/>
                  <a:pt x="5121" y="4452"/>
                  <a:pt x="5107" y="4438"/>
                </a:cubicBezTo>
                <a:cubicBezTo>
                  <a:pt x="5100" y="4430"/>
                  <a:pt x="5089" y="4414"/>
                  <a:pt x="5099" y="4409"/>
                </a:cubicBezTo>
                <a:cubicBezTo>
                  <a:pt x="5120" y="4399"/>
                  <a:pt x="5126" y="4378"/>
                  <a:pt x="5141" y="4361"/>
                </a:cubicBezTo>
                <a:cubicBezTo>
                  <a:pt x="5150" y="4372"/>
                  <a:pt x="5157" y="4387"/>
                  <a:pt x="5175" y="4387"/>
                </a:cubicBezTo>
                <a:cubicBezTo>
                  <a:pt x="5168" y="4362"/>
                  <a:pt x="5184" y="4341"/>
                  <a:pt x="5177" y="4317"/>
                </a:cubicBezTo>
                <a:cubicBezTo>
                  <a:pt x="5186" y="4318"/>
                  <a:pt x="5190" y="4325"/>
                  <a:pt x="5198" y="4324"/>
                </a:cubicBezTo>
                <a:cubicBezTo>
                  <a:pt x="5206" y="4323"/>
                  <a:pt x="5213" y="4327"/>
                  <a:pt x="5217" y="4334"/>
                </a:cubicBezTo>
                <a:cubicBezTo>
                  <a:pt x="5225" y="4347"/>
                  <a:pt x="5237" y="4348"/>
                  <a:pt x="5250" y="4347"/>
                </a:cubicBezTo>
                <a:cubicBezTo>
                  <a:pt x="5273" y="4346"/>
                  <a:pt x="5289" y="4363"/>
                  <a:pt x="5278" y="4381"/>
                </a:cubicBezTo>
                <a:cubicBezTo>
                  <a:pt x="5264" y="4404"/>
                  <a:pt x="5273" y="4422"/>
                  <a:pt x="5280" y="4441"/>
                </a:cubicBezTo>
                <a:cubicBezTo>
                  <a:pt x="5302" y="4416"/>
                  <a:pt x="5316" y="4408"/>
                  <a:pt x="5331" y="4413"/>
                </a:cubicBezTo>
                <a:cubicBezTo>
                  <a:pt x="5320" y="4421"/>
                  <a:pt x="5319" y="4430"/>
                  <a:pt x="5324" y="4481"/>
                </a:cubicBezTo>
                <a:cubicBezTo>
                  <a:pt x="5314" y="4477"/>
                  <a:pt x="5304" y="4474"/>
                  <a:pt x="5295" y="4468"/>
                </a:cubicBezTo>
                <a:cubicBezTo>
                  <a:pt x="5290" y="4465"/>
                  <a:pt x="5286" y="4459"/>
                  <a:pt x="5281" y="4467"/>
                </a:cubicBezTo>
                <a:cubicBezTo>
                  <a:pt x="5277" y="4473"/>
                  <a:pt x="5282" y="4480"/>
                  <a:pt x="5287" y="4481"/>
                </a:cubicBezTo>
                <a:cubicBezTo>
                  <a:pt x="5306" y="4485"/>
                  <a:pt x="5321" y="4501"/>
                  <a:pt x="5341" y="4501"/>
                </a:cubicBezTo>
                <a:cubicBezTo>
                  <a:pt x="5364" y="4502"/>
                  <a:pt x="5371" y="4512"/>
                  <a:pt x="5361" y="4532"/>
                </a:cubicBezTo>
                <a:cubicBezTo>
                  <a:pt x="5358" y="4537"/>
                  <a:pt x="5356" y="4542"/>
                  <a:pt x="5353" y="4548"/>
                </a:cubicBezTo>
                <a:cubicBezTo>
                  <a:pt x="5348" y="4559"/>
                  <a:pt x="5350" y="4569"/>
                  <a:pt x="5359" y="4576"/>
                </a:cubicBezTo>
                <a:cubicBezTo>
                  <a:pt x="5369" y="4585"/>
                  <a:pt x="5373" y="4573"/>
                  <a:pt x="5379" y="4567"/>
                </a:cubicBezTo>
                <a:cubicBezTo>
                  <a:pt x="5386" y="4560"/>
                  <a:pt x="5400" y="4557"/>
                  <a:pt x="5403" y="4566"/>
                </a:cubicBezTo>
                <a:cubicBezTo>
                  <a:pt x="5412" y="4588"/>
                  <a:pt x="5439" y="4600"/>
                  <a:pt x="5437" y="4628"/>
                </a:cubicBezTo>
                <a:cubicBezTo>
                  <a:pt x="5454" y="4622"/>
                  <a:pt x="5461" y="4602"/>
                  <a:pt x="5481" y="4607"/>
                </a:cubicBezTo>
                <a:cubicBezTo>
                  <a:pt x="5504" y="4612"/>
                  <a:pt x="5512" y="4591"/>
                  <a:pt x="5518" y="4577"/>
                </a:cubicBezTo>
                <a:cubicBezTo>
                  <a:pt x="5524" y="4562"/>
                  <a:pt x="5507" y="4557"/>
                  <a:pt x="5495" y="4554"/>
                </a:cubicBezTo>
                <a:cubicBezTo>
                  <a:pt x="5490" y="4552"/>
                  <a:pt x="5487" y="4549"/>
                  <a:pt x="5486" y="4544"/>
                </a:cubicBezTo>
                <a:cubicBezTo>
                  <a:pt x="5482" y="4515"/>
                  <a:pt x="5453" y="4504"/>
                  <a:pt x="5439" y="4484"/>
                </a:cubicBezTo>
                <a:cubicBezTo>
                  <a:pt x="5435" y="4479"/>
                  <a:pt x="5426" y="4475"/>
                  <a:pt x="5423" y="4479"/>
                </a:cubicBezTo>
                <a:cubicBezTo>
                  <a:pt x="5413" y="4493"/>
                  <a:pt x="5403" y="4486"/>
                  <a:pt x="5399" y="4478"/>
                </a:cubicBezTo>
                <a:cubicBezTo>
                  <a:pt x="5393" y="4463"/>
                  <a:pt x="5413" y="4452"/>
                  <a:pt x="5408" y="4436"/>
                </a:cubicBezTo>
                <a:cubicBezTo>
                  <a:pt x="5418" y="4437"/>
                  <a:pt x="5423" y="4446"/>
                  <a:pt x="5432" y="4457"/>
                </a:cubicBezTo>
                <a:cubicBezTo>
                  <a:pt x="5428" y="4424"/>
                  <a:pt x="5458" y="4431"/>
                  <a:pt x="5468" y="4416"/>
                </a:cubicBezTo>
                <a:cubicBezTo>
                  <a:pt x="5468" y="4429"/>
                  <a:pt x="5472" y="4438"/>
                  <a:pt x="5478" y="4448"/>
                </a:cubicBezTo>
                <a:cubicBezTo>
                  <a:pt x="5483" y="4457"/>
                  <a:pt x="5489" y="4463"/>
                  <a:pt x="5497" y="4451"/>
                </a:cubicBezTo>
                <a:cubicBezTo>
                  <a:pt x="5512" y="4429"/>
                  <a:pt x="5525" y="4437"/>
                  <a:pt x="5538" y="4453"/>
                </a:cubicBezTo>
                <a:cubicBezTo>
                  <a:pt x="5548" y="4466"/>
                  <a:pt x="5554" y="4463"/>
                  <a:pt x="5555" y="4449"/>
                </a:cubicBezTo>
                <a:cubicBezTo>
                  <a:pt x="5557" y="4435"/>
                  <a:pt x="5568" y="4436"/>
                  <a:pt x="5576" y="4432"/>
                </a:cubicBezTo>
                <a:cubicBezTo>
                  <a:pt x="5580" y="4431"/>
                  <a:pt x="5584" y="4428"/>
                  <a:pt x="5586" y="4433"/>
                </a:cubicBezTo>
                <a:cubicBezTo>
                  <a:pt x="5588" y="4436"/>
                  <a:pt x="5589" y="4441"/>
                  <a:pt x="5586" y="4444"/>
                </a:cubicBezTo>
                <a:cubicBezTo>
                  <a:pt x="5560" y="4460"/>
                  <a:pt x="5566" y="4488"/>
                  <a:pt x="5563" y="4512"/>
                </a:cubicBezTo>
                <a:cubicBezTo>
                  <a:pt x="5560" y="4539"/>
                  <a:pt x="5572" y="4541"/>
                  <a:pt x="5599" y="4537"/>
                </a:cubicBezTo>
                <a:cubicBezTo>
                  <a:pt x="5627" y="4533"/>
                  <a:pt x="5618" y="4515"/>
                  <a:pt x="5619" y="4499"/>
                </a:cubicBezTo>
                <a:cubicBezTo>
                  <a:pt x="5639" y="4518"/>
                  <a:pt x="5654" y="4516"/>
                  <a:pt x="5651" y="4511"/>
                </a:cubicBezTo>
                <a:cubicBezTo>
                  <a:pt x="5637" y="4488"/>
                  <a:pt x="5677" y="4451"/>
                  <a:pt x="5631" y="4439"/>
                </a:cubicBezTo>
                <a:cubicBezTo>
                  <a:pt x="5626" y="4438"/>
                  <a:pt x="5622" y="4425"/>
                  <a:pt x="5622" y="4419"/>
                </a:cubicBezTo>
                <a:cubicBezTo>
                  <a:pt x="5624" y="4400"/>
                  <a:pt x="5628" y="4382"/>
                  <a:pt x="5631" y="4363"/>
                </a:cubicBezTo>
                <a:cubicBezTo>
                  <a:pt x="5642" y="4370"/>
                  <a:pt x="5636" y="4376"/>
                  <a:pt x="5636" y="4383"/>
                </a:cubicBezTo>
                <a:cubicBezTo>
                  <a:pt x="5635" y="4401"/>
                  <a:pt x="5663" y="4422"/>
                  <a:pt x="5676" y="4411"/>
                </a:cubicBezTo>
                <a:cubicBezTo>
                  <a:pt x="5684" y="4404"/>
                  <a:pt x="5690" y="4405"/>
                  <a:pt x="5697" y="4407"/>
                </a:cubicBezTo>
                <a:cubicBezTo>
                  <a:pt x="5722" y="4412"/>
                  <a:pt x="5739" y="4407"/>
                  <a:pt x="5737" y="4375"/>
                </a:cubicBezTo>
                <a:cubicBezTo>
                  <a:pt x="5747" y="4381"/>
                  <a:pt x="5748" y="4392"/>
                  <a:pt x="5758" y="4394"/>
                </a:cubicBezTo>
                <a:cubicBezTo>
                  <a:pt x="5766" y="4396"/>
                  <a:pt x="5778" y="4394"/>
                  <a:pt x="5774" y="4386"/>
                </a:cubicBezTo>
                <a:cubicBezTo>
                  <a:pt x="5764" y="4367"/>
                  <a:pt x="5761" y="4338"/>
                  <a:pt x="5747" y="4331"/>
                </a:cubicBezTo>
                <a:cubicBezTo>
                  <a:pt x="5724" y="4320"/>
                  <a:pt x="5725" y="4304"/>
                  <a:pt x="5718" y="4283"/>
                </a:cubicBezTo>
                <a:cubicBezTo>
                  <a:pt x="5727" y="4289"/>
                  <a:pt x="5732" y="4292"/>
                  <a:pt x="5736" y="4296"/>
                </a:cubicBezTo>
                <a:cubicBezTo>
                  <a:pt x="5740" y="4300"/>
                  <a:pt x="5743" y="4307"/>
                  <a:pt x="5750" y="4302"/>
                </a:cubicBezTo>
                <a:cubicBezTo>
                  <a:pt x="5755" y="4298"/>
                  <a:pt x="5754" y="4291"/>
                  <a:pt x="5751" y="4286"/>
                </a:cubicBezTo>
                <a:cubicBezTo>
                  <a:pt x="5748" y="4281"/>
                  <a:pt x="5743" y="4274"/>
                  <a:pt x="5739" y="4274"/>
                </a:cubicBezTo>
                <a:cubicBezTo>
                  <a:pt x="5716" y="4270"/>
                  <a:pt x="5723" y="4257"/>
                  <a:pt x="5728" y="4244"/>
                </a:cubicBezTo>
                <a:cubicBezTo>
                  <a:pt x="5730" y="4235"/>
                  <a:pt x="5728" y="4220"/>
                  <a:pt x="5720" y="4226"/>
                </a:cubicBezTo>
                <a:cubicBezTo>
                  <a:pt x="5691" y="4247"/>
                  <a:pt x="5673" y="4221"/>
                  <a:pt x="5654" y="4211"/>
                </a:cubicBezTo>
                <a:cubicBezTo>
                  <a:pt x="5646" y="4207"/>
                  <a:pt x="5621" y="4206"/>
                  <a:pt x="5628" y="4195"/>
                </a:cubicBezTo>
                <a:cubicBezTo>
                  <a:pt x="5641" y="4176"/>
                  <a:pt x="5646" y="4206"/>
                  <a:pt x="5658" y="4207"/>
                </a:cubicBezTo>
                <a:cubicBezTo>
                  <a:pt x="5665" y="4208"/>
                  <a:pt x="5672" y="4216"/>
                  <a:pt x="5679" y="4209"/>
                </a:cubicBezTo>
                <a:cubicBezTo>
                  <a:pt x="5687" y="4202"/>
                  <a:pt x="5681" y="4195"/>
                  <a:pt x="5677" y="4189"/>
                </a:cubicBezTo>
                <a:cubicBezTo>
                  <a:pt x="5664" y="4168"/>
                  <a:pt x="5661" y="4143"/>
                  <a:pt x="5643" y="4126"/>
                </a:cubicBezTo>
                <a:cubicBezTo>
                  <a:pt x="5628" y="4112"/>
                  <a:pt x="5630" y="4097"/>
                  <a:pt x="5645" y="4084"/>
                </a:cubicBezTo>
                <a:cubicBezTo>
                  <a:pt x="5657" y="4074"/>
                  <a:pt x="5665" y="4067"/>
                  <a:pt x="5642" y="4060"/>
                </a:cubicBezTo>
                <a:cubicBezTo>
                  <a:pt x="5634" y="4058"/>
                  <a:pt x="5623" y="4049"/>
                  <a:pt x="5620" y="4045"/>
                </a:cubicBezTo>
                <a:cubicBezTo>
                  <a:pt x="5607" y="4019"/>
                  <a:pt x="5609" y="4018"/>
                  <a:pt x="5583" y="4020"/>
                </a:cubicBezTo>
                <a:cubicBezTo>
                  <a:pt x="5566" y="4021"/>
                  <a:pt x="5566" y="4016"/>
                  <a:pt x="5572" y="4002"/>
                </a:cubicBezTo>
                <a:cubicBezTo>
                  <a:pt x="5576" y="3991"/>
                  <a:pt x="5581" y="3987"/>
                  <a:pt x="5592" y="3986"/>
                </a:cubicBezTo>
                <a:cubicBezTo>
                  <a:pt x="5615" y="3986"/>
                  <a:pt x="5615" y="3949"/>
                  <a:pt x="5643" y="3955"/>
                </a:cubicBezTo>
                <a:cubicBezTo>
                  <a:pt x="5642" y="3950"/>
                  <a:pt x="5643" y="3945"/>
                  <a:pt x="5641" y="3941"/>
                </a:cubicBezTo>
                <a:cubicBezTo>
                  <a:pt x="5639" y="3935"/>
                  <a:pt x="5634" y="3929"/>
                  <a:pt x="5633" y="3923"/>
                </a:cubicBezTo>
                <a:cubicBezTo>
                  <a:pt x="5630" y="3903"/>
                  <a:pt x="5612" y="3905"/>
                  <a:pt x="5601" y="3902"/>
                </a:cubicBezTo>
                <a:cubicBezTo>
                  <a:pt x="5590" y="3899"/>
                  <a:pt x="5576" y="3908"/>
                  <a:pt x="5575" y="3924"/>
                </a:cubicBezTo>
                <a:cubicBezTo>
                  <a:pt x="5574" y="3935"/>
                  <a:pt x="5568" y="3942"/>
                  <a:pt x="5564" y="3951"/>
                </a:cubicBezTo>
                <a:cubicBezTo>
                  <a:pt x="5563" y="3954"/>
                  <a:pt x="5564" y="3965"/>
                  <a:pt x="5558" y="3958"/>
                </a:cubicBezTo>
                <a:cubicBezTo>
                  <a:pt x="5537" y="3935"/>
                  <a:pt x="5514" y="3984"/>
                  <a:pt x="5494" y="3954"/>
                </a:cubicBezTo>
                <a:cubicBezTo>
                  <a:pt x="5493" y="3952"/>
                  <a:pt x="5491" y="3962"/>
                  <a:pt x="5488" y="3965"/>
                </a:cubicBezTo>
                <a:cubicBezTo>
                  <a:pt x="5482" y="3974"/>
                  <a:pt x="5471" y="3972"/>
                  <a:pt x="5463" y="3972"/>
                </a:cubicBezTo>
                <a:cubicBezTo>
                  <a:pt x="5458" y="3972"/>
                  <a:pt x="5450" y="3966"/>
                  <a:pt x="5450" y="3958"/>
                </a:cubicBezTo>
                <a:cubicBezTo>
                  <a:pt x="5450" y="3946"/>
                  <a:pt x="5461" y="3946"/>
                  <a:pt x="5465" y="3942"/>
                </a:cubicBezTo>
                <a:cubicBezTo>
                  <a:pt x="5471" y="3935"/>
                  <a:pt x="5507" y="3941"/>
                  <a:pt x="5480" y="3916"/>
                </a:cubicBezTo>
                <a:cubicBezTo>
                  <a:pt x="5476" y="3913"/>
                  <a:pt x="5482" y="3910"/>
                  <a:pt x="5484" y="3906"/>
                </a:cubicBezTo>
                <a:cubicBezTo>
                  <a:pt x="5498" y="3884"/>
                  <a:pt x="5493" y="3873"/>
                  <a:pt x="5466" y="3871"/>
                </a:cubicBezTo>
                <a:cubicBezTo>
                  <a:pt x="5458" y="3870"/>
                  <a:pt x="5450" y="3871"/>
                  <a:pt x="5442" y="3871"/>
                </a:cubicBezTo>
                <a:cubicBezTo>
                  <a:pt x="5469" y="3864"/>
                  <a:pt x="5489" y="3856"/>
                  <a:pt x="5459" y="3825"/>
                </a:cubicBezTo>
                <a:cubicBezTo>
                  <a:pt x="5467" y="3823"/>
                  <a:pt x="5473" y="3822"/>
                  <a:pt x="5478" y="3821"/>
                </a:cubicBezTo>
                <a:cubicBezTo>
                  <a:pt x="5523" y="3775"/>
                  <a:pt x="5523" y="3775"/>
                  <a:pt x="5523" y="3775"/>
                </a:cubicBezTo>
                <a:cubicBezTo>
                  <a:pt x="5556" y="3779"/>
                  <a:pt x="5547" y="3754"/>
                  <a:pt x="5548" y="3737"/>
                </a:cubicBezTo>
                <a:cubicBezTo>
                  <a:pt x="5549" y="3730"/>
                  <a:pt x="5547" y="3721"/>
                  <a:pt x="5557" y="3723"/>
                </a:cubicBezTo>
                <a:cubicBezTo>
                  <a:pt x="5565" y="3724"/>
                  <a:pt x="5572" y="3731"/>
                  <a:pt x="5567" y="3740"/>
                </a:cubicBezTo>
                <a:cubicBezTo>
                  <a:pt x="5562" y="3751"/>
                  <a:pt x="5564" y="3760"/>
                  <a:pt x="5571" y="3767"/>
                </a:cubicBezTo>
                <a:cubicBezTo>
                  <a:pt x="5581" y="3777"/>
                  <a:pt x="5587" y="3789"/>
                  <a:pt x="5592" y="3802"/>
                </a:cubicBezTo>
                <a:cubicBezTo>
                  <a:pt x="5597" y="3815"/>
                  <a:pt x="5605" y="3809"/>
                  <a:pt x="5606" y="3802"/>
                </a:cubicBezTo>
                <a:cubicBezTo>
                  <a:pt x="5608" y="3785"/>
                  <a:pt x="5617" y="3788"/>
                  <a:pt x="5625" y="3794"/>
                </a:cubicBezTo>
                <a:cubicBezTo>
                  <a:pt x="5645" y="3807"/>
                  <a:pt x="5672" y="3799"/>
                  <a:pt x="5689" y="3819"/>
                </a:cubicBezTo>
                <a:cubicBezTo>
                  <a:pt x="5693" y="3823"/>
                  <a:pt x="5701" y="3822"/>
                  <a:pt x="5704" y="3816"/>
                </a:cubicBezTo>
                <a:cubicBezTo>
                  <a:pt x="5707" y="3810"/>
                  <a:pt x="5703" y="3805"/>
                  <a:pt x="5698" y="3801"/>
                </a:cubicBezTo>
                <a:cubicBezTo>
                  <a:pt x="5690" y="3795"/>
                  <a:pt x="5677" y="3796"/>
                  <a:pt x="5675" y="3785"/>
                </a:cubicBezTo>
                <a:cubicBezTo>
                  <a:pt x="5669" y="3756"/>
                  <a:pt x="5656" y="3778"/>
                  <a:pt x="5642" y="3783"/>
                </a:cubicBezTo>
                <a:cubicBezTo>
                  <a:pt x="5652" y="3770"/>
                  <a:pt x="5653" y="3760"/>
                  <a:pt x="5646" y="3748"/>
                </a:cubicBezTo>
                <a:cubicBezTo>
                  <a:pt x="5635" y="3731"/>
                  <a:pt x="5646" y="3727"/>
                  <a:pt x="5660" y="3729"/>
                </a:cubicBezTo>
                <a:cubicBezTo>
                  <a:pt x="5672" y="3731"/>
                  <a:pt x="5683" y="3735"/>
                  <a:pt x="5689" y="3720"/>
                </a:cubicBezTo>
                <a:cubicBezTo>
                  <a:pt x="5691" y="3716"/>
                  <a:pt x="5696" y="3717"/>
                  <a:pt x="5699" y="3720"/>
                </a:cubicBezTo>
                <a:cubicBezTo>
                  <a:pt x="5714" y="3740"/>
                  <a:pt x="5739" y="3747"/>
                  <a:pt x="5756" y="3766"/>
                </a:cubicBezTo>
                <a:cubicBezTo>
                  <a:pt x="5748" y="3775"/>
                  <a:pt x="5720" y="3780"/>
                  <a:pt x="5744" y="3795"/>
                </a:cubicBezTo>
                <a:cubicBezTo>
                  <a:pt x="5760" y="3806"/>
                  <a:pt x="5784" y="3800"/>
                  <a:pt x="5798" y="3818"/>
                </a:cubicBezTo>
                <a:cubicBezTo>
                  <a:pt x="5801" y="3821"/>
                  <a:pt x="5804" y="3816"/>
                  <a:pt x="5806" y="3812"/>
                </a:cubicBezTo>
                <a:cubicBezTo>
                  <a:pt x="5809" y="3804"/>
                  <a:pt x="5814" y="3797"/>
                  <a:pt x="5819" y="3790"/>
                </a:cubicBezTo>
                <a:cubicBezTo>
                  <a:pt x="5826" y="3778"/>
                  <a:pt x="5818" y="3759"/>
                  <a:pt x="5823" y="3757"/>
                </a:cubicBezTo>
                <a:cubicBezTo>
                  <a:pt x="5843" y="3747"/>
                  <a:pt x="5842" y="3735"/>
                  <a:pt x="5836" y="3719"/>
                </a:cubicBezTo>
                <a:cubicBezTo>
                  <a:pt x="5830" y="3700"/>
                  <a:pt x="5814" y="3696"/>
                  <a:pt x="5797" y="3696"/>
                </a:cubicBezTo>
                <a:cubicBezTo>
                  <a:pt x="5802" y="3686"/>
                  <a:pt x="5824" y="3685"/>
                  <a:pt x="5815" y="3671"/>
                </a:cubicBezTo>
                <a:cubicBezTo>
                  <a:pt x="5807" y="3659"/>
                  <a:pt x="5790" y="3661"/>
                  <a:pt x="5780" y="3673"/>
                </a:cubicBezTo>
                <a:cubicBezTo>
                  <a:pt x="5773" y="3682"/>
                  <a:pt x="5764" y="3682"/>
                  <a:pt x="5757" y="3678"/>
                </a:cubicBezTo>
                <a:cubicBezTo>
                  <a:pt x="5747" y="3673"/>
                  <a:pt x="5740" y="3658"/>
                  <a:pt x="5744" y="3651"/>
                </a:cubicBezTo>
                <a:cubicBezTo>
                  <a:pt x="5755" y="3623"/>
                  <a:pt x="5729" y="3618"/>
                  <a:pt x="5718" y="3617"/>
                </a:cubicBezTo>
                <a:cubicBezTo>
                  <a:pt x="5706" y="3616"/>
                  <a:pt x="5683" y="3620"/>
                  <a:pt x="5686" y="3645"/>
                </a:cubicBezTo>
                <a:cubicBezTo>
                  <a:pt x="5687" y="3652"/>
                  <a:pt x="5683" y="3654"/>
                  <a:pt x="5678" y="3654"/>
                </a:cubicBezTo>
                <a:cubicBezTo>
                  <a:pt x="5672" y="3653"/>
                  <a:pt x="5671" y="3649"/>
                  <a:pt x="5671" y="3643"/>
                </a:cubicBezTo>
                <a:cubicBezTo>
                  <a:pt x="5672" y="3622"/>
                  <a:pt x="5685" y="3601"/>
                  <a:pt x="5671" y="3579"/>
                </a:cubicBezTo>
                <a:cubicBezTo>
                  <a:pt x="5668" y="3574"/>
                  <a:pt x="5677" y="3576"/>
                  <a:pt x="5678" y="3574"/>
                </a:cubicBezTo>
                <a:cubicBezTo>
                  <a:pt x="5689" y="3559"/>
                  <a:pt x="5717" y="3570"/>
                  <a:pt x="5722" y="3549"/>
                </a:cubicBezTo>
                <a:cubicBezTo>
                  <a:pt x="5727" y="3530"/>
                  <a:pt x="5736" y="3508"/>
                  <a:pt x="5710" y="3492"/>
                </a:cubicBezTo>
                <a:cubicBezTo>
                  <a:pt x="5733" y="3493"/>
                  <a:pt x="5752" y="3494"/>
                  <a:pt x="5775" y="3496"/>
                </a:cubicBezTo>
                <a:cubicBezTo>
                  <a:pt x="5764" y="3472"/>
                  <a:pt x="5759" y="3451"/>
                  <a:pt x="5772" y="3430"/>
                </a:cubicBezTo>
                <a:cubicBezTo>
                  <a:pt x="5774" y="3428"/>
                  <a:pt x="5773" y="3424"/>
                  <a:pt x="5772" y="3422"/>
                </a:cubicBezTo>
                <a:cubicBezTo>
                  <a:pt x="5750" y="3383"/>
                  <a:pt x="5733" y="3339"/>
                  <a:pt x="5682" y="3327"/>
                </a:cubicBezTo>
                <a:cubicBezTo>
                  <a:pt x="5659" y="3321"/>
                  <a:pt x="5654" y="3291"/>
                  <a:pt x="5673" y="3275"/>
                </a:cubicBezTo>
                <a:cubicBezTo>
                  <a:pt x="5682" y="3268"/>
                  <a:pt x="5681" y="3264"/>
                  <a:pt x="5677" y="3256"/>
                </a:cubicBezTo>
                <a:cubicBezTo>
                  <a:pt x="5664" y="3231"/>
                  <a:pt x="5683" y="3228"/>
                  <a:pt x="5700" y="3222"/>
                </a:cubicBezTo>
                <a:cubicBezTo>
                  <a:pt x="5721" y="3215"/>
                  <a:pt x="5722" y="3229"/>
                  <a:pt x="5726" y="3241"/>
                </a:cubicBezTo>
                <a:cubicBezTo>
                  <a:pt x="5729" y="3254"/>
                  <a:pt x="5734" y="3265"/>
                  <a:pt x="5749" y="3257"/>
                </a:cubicBezTo>
                <a:cubicBezTo>
                  <a:pt x="5762" y="3251"/>
                  <a:pt x="5780" y="3249"/>
                  <a:pt x="5788" y="3242"/>
                </a:cubicBezTo>
                <a:cubicBezTo>
                  <a:pt x="5805" y="3228"/>
                  <a:pt x="5802" y="3196"/>
                  <a:pt x="5829" y="3186"/>
                </a:cubicBezTo>
                <a:cubicBezTo>
                  <a:pt x="5816" y="3165"/>
                  <a:pt x="5836" y="3152"/>
                  <a:pt x="5845" y="3142"/>
                </a:cubicBezTo>
                <a:cubicBezTo>
                  <a:pt x="5859" y="3125"/>
                  <a:pt x="5863" y="3109"/>
                  <a:pt x="5850" y="3096"/>
                </a:cubicBezTo>
                <a:cubicBezTo>
                  <a:pt x="5837" y="3081"/>
                  <a:pt x="5821" y="3060"/>
                  <a:pt x="5794" y="3077"/>
                </a:cubicBezTo>
                <a:cubicBezTo>
                  <a:pt x="5791" y="3080"/>
                  <a:pt x="5783" y="3082"/>
                  <a:pt x="5781" y="3080"/>
                </a:cubicBezTo>
                <a:cubicBezTo>
                  <a:pt x="5759" y="3061"/>
                  <a:pt x="5753" y="3077"/>
                  <a:pt x="5749" y="3096"/>
                </a:cubicBezTo>
                <a:cubicBezTo>
                  <a:pt x="5737" y="3088"/>
                  <a:pt x="5728" y="3081"/>
                  <a:pt x="5736" y="3067"/>
                </a:cubicBezTo>
                <a:cubicBezTo>
                  <a:pt x="5740" y="3060"/>
                  <a:pt x="5743" y="3054"/>
                  <a:pt x="5754" y="3055"/>
                </a:cubicBezTo>
                <a:cubicBezTo>
                  <a:pt x="5767" y="3057"/>
                  <a:pt x="5787" y="3059"/>
                  <a:pt x="5792" y="3052"/>
                </a:cubicBezTo>
                <a:cubicBezTo>
                  <a:pt x="5802" y="3038"/>
                  <a:pt x="5789" y="3023"/>
                  <a:pt x="5779" y="3010"/>
                </a:cubicBezTo>
                <a:cubicBezTo>
                  <a:pt x="5778" y="3008"/>
                  <a:pt x="5776" y="3006"/>
                  <a:pt x="5775" y="3003"/>
                </a:cubicBezTo>
                <a:cubicBezTo>
                  <a:pt x="5760" y="2977"/>
                  <a:pt x="5763" y="2969"/>
                  <a:pt x="5792" y="2967"/>
                </a:cubicBezTo>
                <a:cubicBezTo>
                  <a:pt x="5834" y="2962"/>
                  <a:pt x="5843" y="2969"/>
                  <a:pt x="5850" y="3007"/>
                </a:cubicBezTo>
                <a:cubicBezTo>
                  <a:pt x="5852" y="3019"/>
                  <a:pt x="5854" y="3040"/>
                  <a:pt x="5867" y="3039"/>
                </a:cubicBezTo>
                <a:cubicBezTo>
                  <a:pt x="5883" y="3037"/>
                  <a:pt x="5883" y="3017"/>
                  <a:pt x="5881" y="3002"/>
                </a:cubicBezTo>
                <a:cubicBezTo>
                  <a:pt x="5880" y="2998"/>
                  <a:pt x="5873" y="2991"/>
                  <a:pt x="5880" y="2991"/>
                </a:cubicBezTo>
                <a:cubicBezTo>
                  <a:pt x="5902" y="2991"/>
                  <a:pt x="5894" y="2980"/>
                  <a:pt x="5889" y="2971"/>
                </a:cubicBezTo>
                <a:cubicBezTo>
                  <a:pt x="5886" y="2965"/>
                  <a:pt x="5886" y="2963"/>
                  <a:pt x="5893" y="2963"/>
                </a:cubicBezTo>
                <a:cubicBezTo>
                  <a:pt x="5902" y="2962"/>
                  <a:pt x="5910" y="2961"/>
                  <a:pt x="5909" y="2950"/>
                </a:cubicBezTo>
                <a:cubicBezTo>
                  <a:pt x="5908" y="2940"/>
                  <a:pt x="5900" y="2935"/>
                  <a:pt x="5892" y="2932"/>
                </a:cubicBezTo>
                <a:cubicBezTo>
                  <a:pt x="5870" y="2925"/>
                  <a:pt x="5849" y="2913"/>
                  <a:pt x="5824" y="2923"/>
                </a:cubicBezTo>
                <a:cubicBezTo>
                  <a:pt x="5817" y="2926"/>
                  <a:pt x="5804" y="2925"/>
                  <a:pt x="5810" y="2914"/>
                </a:cubicBezTo>
                <a:cubicBezTo>
                  <a:pt x="5817" y="2904"/>
                  <a:pt x="5810" y="2893"/>
                  <a:pt x="5816" y="2885"/>
                </a:cubicBezTo>
                <a:cubicBezTo>
                  <a:pt x="5830" y="2865"/>
                  <a:pt x="5818" y="2861"/>
                  <a:pt x="5802" y="2860"/>
                </a:cubicBezTo>
                <a:cubicBezTo>
                  <a:pt x="5776" y="2859"/>
                  <a:pt x="5755" y="2857"/>
                  <a:pt x="5750" y="2823"/>
                </a:cubicBezTo>
                <a:cubicBezTo>
                  <a:pt x="5747" y="2805"/>
                  <a:pt x="5749" y="2788"/>
                  <a:pt x="5758" y="2780"/>
                </a:cubicBezTo>
                <a:cubicBezTo>
                  <a:pt x="5772" y="2770"/>
                  <a:pt x="5775" y="2758"/>
                  <a:pt x="5777" y="2744"/>
                </a:cubicBezTo>
                <a:cubicBezTo>
                  <a:pt x="5780" y="2727"/>
                  <a:pt x="5794" y="2718"/>
                  <a:pt x="5805" y="2729"/>
                </a:cubicBezTo>
                <a:cubicBezTo>
                  <a:pt x="5827" y="2748"/>
                  <a:pt x="5842" y="2741"/>
                  <a:pt x="5857" y="2724"/>
                </a:cubicBezTo>
                <a:cubicBezTo>
                  <a:pt x="5865" y="2731"/>
                  <a:pt x="5856" y="2746"/>
                  <a:pt x="5870" y="2745"/>
                </a:cubicBezTo>
                <a:cubicBezTo>
                  <a:pt x="5880" y="2745"/>
                  <a:pt x="5883" y="2734"/>
                  <a:pt x="5886" y="2726"/>
                </a:cubicBezTo>
                <a:cubicBezTo>
                  <a:pt x="5888" y="2721"/>
                  <a:pt x="5888" y="2715"/>
                  <a:pt x="5889" y="2709"/>
                </a:cubicBezTo>
                <a:cubicBezTo>
                  <a:pt x="5889" y="2703"/>
                  <a:pt x="5891" y="2696"/>
                  <a:pt x="5899" y="2700"/>
                </a:cubicBezTo>
                <a:cubicBezTo>
                  <a:pt x="5914" y="2709"/>
                  <a:pt x="5916" y="2698"/>
                  <a:pt x="5918" y="2689"/>
                </a:cubicBezTo>
                <a:cubicBezTo>
                  <a:pt x="5920" y="2675"/>
                  <a:pt x="5931" y="2665"/>
                  <a:pt x="5940" y="2667"/>
                </a:cubicBezTo>
                <a:cubicBezTo>
                  <a:pt x="5973" y="2674"/>
                  <a:pt x="5955" y="2654"/>
                  <a:pt x="5952" y="2646"/>
                </a:cubicBezTo>
                <a:cubicBezTo>
                  <a:pt x="5947" y="2633"/>
                  <a:pt x="5934" y="2622"/>
                  <a:pt x="5943" y="2608"/>
                </a:cubicBezTo>
                <a:cubicBezTo>
                  <a:pt x="5956" y="2589"/>
                  <a:pt x="5952" y="2578"/>
                  <a:pt x="5933" y="2570"/>
                </a:cubicBezTo>
                <a:cubicBezTo>
                  <a:pt x="5929" y="2568"/>
                  <a:pt x="5926" y="2565"/>
                  <a:pt x="5927" y="2561"/>
                </a:cubicBezTo>
                <a:cubicBezTo>
                  <a:pt x="5929" y="2555"/>
                  <a:pt x="5935" y="2558"/>
                  <a:pt x="5939" y="2556"/>
                </a:cubicBezTo>
                <a:cubicBezTo>
                  <a:pt x="5960" y="2548"/>
                  <a:pt x="5963" y="2574"/>
                  <a:pt x="5979" y="2579"/>
                </a:cubicBezTo>
                <a:cubicBezTo>
                  <a:pt x="5984" y="2561"/>
                  <a:pt x="5982" y="2543"/>
                  <a:pt x="5992" y="2527"/>
                </a:cubicBezTo>
                <a:cubicBezTo>
                  <a:pt x="5995" y="2531"/>
                  <a:pt x="5997" y="2534"/>
                  <a:pt x="6000" y="2537"/>
                </a:cubicBezTo>
                <a:cubicBezTo>
                  <a:pt x="6007" y="2543"/>
                  <a:pt x="6014" y="2556"/>
                  <a:pt x="6024" y="2547"/>
                </a:cubicBezTo>
                <a:cubicBezTo>
                  <a:pt x="6034" y="2538"/>
                  <a:pt x="6019" y="2532"/>
                  <a:pt x="6015" y="2524"/>
                </a:cubicBezTo>
                <a:close/>
                <a:moveTo>
                  <a:pt x="5583" y="1521"/>
                </a:moveTo>
                <a:cubicBezTo>
                  <a:pt x="5602" y="1539"/>
                  <a:pt x="5609" y="1566"/>
                  <a:pt x="5638" y="1563"/>
                </a:cubicBezTo>
                <a:cubicBezTo>
                  <a:pt x="5647" y="1563"/>
                  <a:pt x="5643" y="1576"/>
                  <a:pt x="5641" y="1583"/>
                </a:cubicBezTo>
                <a:cubicBezTo>
                  <a:pt x="5632" y="1608"/>
                  <a:pt x="5611" y="1619"/>
                  <a:pt x="5588" y="1629"/>
                </a:cubicBezTo>
                <a:cubicBezTo>
                  <a:pt x="5598" y="1614"/>
                  <a:pt x="5608" y="1599"/>
                  <a:pt x="5618" y="1584"/>
                </a:cubicBezTo>
                <a:cubicBezTo>
                  <a:pt x="5621" y="1579"/>
                  <a:pt x="5624" y="1574"/>
                  <a:pt x="5619" y="1568"/>
                </a:cubicBezTo>
                <a:cubicBezTo>
                  <a:pt x="5615" y="1564"/>
                  <a:pt x="5609" y="1565"/>
                  <a:pt x="5606" y="1568"/>
                </a:cubicBezTo>
                <a:cubicBezTo>
                  <a:pt x="5582" y="1586"/>
                  <a:pt x="5574" y="1565"/>
                  <a:pt x="5561" y="1549"/>
                </a:cubicBezTo>
                <a:cubicBezTo>
                  <a:pt x="5579" y="1551"/>
                  <a:pt x="5580" y="1537"/>
                  <a:pt x="5583" y="1521"/>
                </a:cubicBezTo>
                <a:close/>
                <a:moveTo>
                  <a:pt x="313" y="2993"/>
                </a:moveTo>
                <a:cubicBezTo>
                  <a:pt x="295" y="3000"/>
                  <a:pt x="278" y="3012"/>
                  <a:pt x="255" y="3010"/>
                </a:cubicBezTo>
                <a:cubicBezTo>
                  <a:pt x="263" y="3002"/>
                  <a:pt x="259" y="2985"/>
                  <a:pt x="281" y="2988"/>
                </a:cubicBezTo>
                <a:cubicBezTo>
                  <a:pt x="293" y="2989"/>
                  <a:pt x="297" y="2972"/>
                  <a:pt x="285" y="2965"/>
                </a:cubicBezTo>
                <a:cubicBezTo>
                  <a:pt x="258" y="2949"/>
                  <a:pt x="274" y="2933"/>
                  <a:pt x="284" y="2920"/>
                </a:cubicBezTo>
                <a:cubicBezTo>
                  <a:pt x="291" y="2912"/>
                  <a:pt x="290" y="2907"/>
                  <a:pt x="284" y="2901"/>
                </a:cubicBezTo>
                <a:cubicBezTo>
                  <a:pt x="262" y="2876"/>
                  <a:pt x="289" y="2875"/>
                  <a:pt x="300" y="2871"/>
                </a:cubicBezTo>
                <a:cubicBezTo>
                  <a:pt x="311" y="2867"/>
                  <a:pt x="322" y="2875"/>
                  <a:pt x="312" y="2886"/>
                </a:cubicBezTo>
                <a:cubicBezTo>
                  <a:pt x="295" y="2906"/>
                  <a:pt x="311" y="2930"/>
                  <a:pt x="300" y="2950"/>
                </a:cubicBezTo>
                <a:cubicBezTo>
                  <a:pt x="296" y="2956"/>
                  <a:pt x="304" y="2968"/>
                  <a:pt x="314" y="2972"/>
                </a:cubicBezTo>
                <a:cubicBezTo>
                  <a:pt x="334" y="2980"/>
                  <a:pt x="326" y="2987"/>
                  <a:pt x="313" y="2993"/>
                </a:cubicBezTo>
                <a:close/>
                <a:moveTo>
                  <a:pt x="352" y="2703"/>
                </a:moveTo>
                <a:cubicBezTo>
                  <a:pt x="360" y="2719"/>
                  <a:pt x="331" y="2754"/>
                  <a:pt x="317" y="2753"/>
                </a:cubicBezTo>
                <a:cubicBezTo>
                  <a:pt x="320" y="2702"/>
                  <a:pt x="331" y="2653"/>
                  <a:pt x="361" y="2607"/>
                </a:cubicBezTo>
                <a:cubicBezTo>
                  <a:pt x="370" y="2615"/>
                  <a:pt x="372" y="2629"/>
                  <a:pt x="389" y="2634"/>
                </a:cubicBezTo>
                <a:cubicBezTo>
                  <a:pt x="356" y="2651"/>
                  <a:pt x="334" y="2666"/>
                  <a:pt x="352" y="2703"/>
                </a:cubicBezTo>
                <a:close/>
                <a:moveTo>
                  <a:pt x="219" y="4408"/>
                </a:moveTo>
                <a:cubicBezTo>
                  <a:pt x="206" y="4411"/>
                  <a:pt x="191" y="4404"/>
                  <a:pt x="189" y="4397"/>
                </a:cubicBezTo>
                <a:cubicBezTo>
                  <a:pt x="187" y="4387"/>
                  <a:pt x="180" y="4382"/>
                  <a:pt x="177" y="4374"/>
                </a:cubicBezTo>
                <a:cubicBezTo>
                  <a:pt x="172" y="4360"/>
                  <a:pt x="168" y="4343"/>
                  <a:pt x="189" y="4336"/>
                </a:cubicBezTo>
                <a:cubicBezTo>
                  <a:pt x="201" y="4332"/>
                  <a:pt x="209" y="4325"/>
                  <a:pt x="213" y="4311"/>
                </a:cubicBezTo>
                <a:cubicBezTo>
                  <a:pt x="217" y="4341"/>
                  <a:pt x="221" y="4371"/>
                  <a:pt x="225" y="4401"/>
                </a:cubicBezTo>
                <a:cubicBezTo>
                  <a:pt x="226" y="4408"/>
                  <a:pt x="222" y="4407"/>
                  <a:pt x="219" y="4408"/>
                </a:cubicBezTo>
                <a:close/>
                <a:moveTo>
                  <a:pt x="526" y="3989"/>
                </a:moveTo>
                <a:cubicBezTo>
                  <a:pt x="515" y="4008"/>
                  <a:pt x="506" y="4029"/>
                  <a:pt x="479" y="4030"/>
                </a:cubicBezTo>
                <a:cubicBezTo>
                  <a:pt x="473" y="4030"/>
                  <a:pt x="468" y="4038"/>
                  <a:pt x="470" y="4046"/>
                </a:cubicBezTo>
                <a:cubicBezTo>
                  <a:pt x="458" y="4040"/>
                  <a:pt x="458" y="4019"/>
                  <a:pt x="436" y="4029"/>
                </a:cubicBezTo>
                <a:cubicBezTo>
                  <a:pt x="421" y="4035"/>
                  <a:pt x="405" y="4022"/>
                  <a:pt x="407" y="4003"/>
                </a:cubicBezTo>
                <a:cubicBezTo>
                  <a:pt x="409" y="3984"/>
                  <a:pt x="403" y="3977"/>
                  <a:pt x="385" y="3980"/>
                </a:cubicBezTo>
                <a:cubicBezTo>
                  <a:pt x="372" y="3983"/>
                  <a:pt x="365" y="3977"/>
                  <a:pt x="358" y="3968"/>
                </a:cubicBezTo>
                <a:cubicBezTo>
                  <a:pt x="345" y="3952"/>
                  <a:pt x="334" y="3937"/>
                  <a:pt x="308" y="3944"/>
                </a:cubicBezTo>
                <a:cubicBezTo>
                  <a:pt x="293" y="3948"/>
                  <a:pt x="292" y="3925"/>
                  <a:pt x="285" y="3913"/>
                </a:cubicBezTo>
                <a:cubicBezTo>
                  <a:pt x="304" y="3915"/>
                  <a:pt x="328" y="3896"/>
                  <a:pt x="340" y="3927"/>
                </a:cubicBezTo>
                <a:cubicBezTo>
                  <a:pt x="342" y="3933"/>
                  <a:pt x="351" y="3937"/>
                  <a:pt x="360" y="3934"/>
                </a:cubicBezTo>
                <a:cubicBezTo>
                  <a:pt x="366" y="3932"/>
                  <a:pt x="372" y="3924"/>
                  <a:pt x="370" y="3918"/>
                </a:cubicBezTo>
                <a:cubicBezTo>
                  <a:pt x="361" y="3895"/>
                  <a:pt x="377" y="3875"/>
                  <a:pt x="376" y="3849"/>
                </a:cubicBezTo>
                <a:cubicBezTo>
                  <a:pt x="389" y="3866"/>
                  <a:pt x="420" y="3866"/>
                  <a:pt x="406" y="3898"/>
                </a:cubicBezTo>
                <a:cubicBezTo>
                  <a:pt x="404" y="3904"/>
                  <a:pt x="413" y="3903"/>
                  <a:pt x="417" y="3902"/>
                </a:cubicBezTo>
                <a:cubicBezTo>
                  <a:pt x="435" y="3900"/>
                  <a:pt x="447" y="3903"/>
                  <a:pt x="446" y="3926"/>
                </a:cubicBezTo>
                <a:cubicBezTo>
                  <a:pt x="446" y="3942"/>
                  <a:pt x="455" y="3947"/>
                  <a:pt x="470" y="3939"/>
                </a:cubicBezTo>
                <a:cubicBezTo>
                  <a:pt x="488" y="3929"/>
                  <a:pt x="499" y="3932"/>
                  <a:pt x="498" y="3956"/>
                </a:cubicBezTo>
                <a:cubicBezTo>
                  <a:pt x="498" y="3971"/>
                  <a:pt x="503" y="3979"/>
                  <a:pt x="519" y="3974"/>
                </a:cubicBezTo>
                <a:cubicBezTo>
                  <a:pt x="524" y="3973"/>
                  <a:pt x="530" y="3974"/>
                  <a:pt x="532" y="3979"/>
                </a:cubicBezTo>
                <a:cubicBezTo>
                  <a:pt x="536" y="3985"/>
                  <a:pt x="529" y="3986"/>
                  <a:pt x="526" y="3989"/>
                </a:cubicBezTo>
                <a:close/>
                <a:moveTo>
                  <a:pt x="972" y="4700"/>
                </a:moveTo>
                <a:cubicBezTo>
                  <a:pt x="961" y="4700"/>
                  <a:pt x="949" y="4702"/>
                  <a:pt x="943" y="4688"/>
                </a:cubicBezTo>
                <a:cubicBezTo>
                  <a:pt x="938" y="4675"/>
                  <a:pt x="941" y="4666"/>
                  <a:pt x="951" y="4657"/>
                </a:cubicBezTo>
                <a:cubicBezTo>
                  <a:pt x="964" y="4646"/>
                  <a:pt x="966" y="4631"/>
                  <a:pt x="965" y="4613"/>
                </a:cubicBezTo>
                <a:cubicBezTo>
                  <a:pt x="968" y="4659"/>
                  <a:pt x="1000" y="4618"/>
                  <a:pt x="1013" y="4631"/>
                </a:cubicBezTo>
                <a:cubicBezTo>
                  <a:pt x="1027" y="4613"/>
                  <a:pt x="1042" y="4629"/>
                  <a:pt x="1059" y="4629"/>
                </a:cubicBezTo>
                <a:cubicBezTo>
                  <a:pt x="1034" y="4660"/>
                  <a:pt x="1022" y="4702"/>
                  <a:pt x="972" y="4700"/>
                </a:cubicBezTo>
                <a:close/>
                <a:moveTo>
                  <a:pt x="1759" y="4950"/>
                </a:moveTo>
                <a:cubicBezTo>
                  <a:pt x="1744" y="4954"/>
                  <a:pt x="1732" y="4960"/>
                  <a:pt x="1723" y="4973"/>
                </a:cubicBezTo>
                <a:cubicBezTo>
                  <a:pt x="1715" y="4984"/>
                  <a:pt x="1701" y="4997"/>
                  <a:pt x="1690" y="4986"/>
                </a:cubicBezTo>
                <a:cubicBezTo>
                  <a:pt x="1679" y="4976"/>
                  <a:pt x="1667" y="4959"/>
                  <a:pt x="1678" y="4940"/>
                </a:cubicBezTo>
                <a:cubicBezTo>
                  <a:pt x="1679" y="4937"/>
                  <a:pt x="1681" y="4935"/>
                  <a:pt x="1682" y="4932"/>
                </a:cubicBezTo>
                <a:cubicBezTo>
                  <a:pt x="1685" y="4925"/>
                  <a:pt x="1698" y="4920"/>
                  <a:pt x="1692" y="4910"/>
                </a:cubicBezTo>
                <a:cubicBezTo>
                  <a:pt x="1686" y="4901"/>
                  <a:pt x="1676" y="4905"/>
                  <a:pt x="1667" y="4906"/>
                </a:cubicBezTo>
                <a:cubicBezTo>
                  <a:pt x="1663" y="4906"/>
                  <a:pt x="1658" y="4906"/>
                  <a:pt x="1649" y="4906"/>
                </a:cubicBezTo>
                <a:cubicBezTo>
                  <a:pt x="1679" y="4895"/>
                  <a:pt x="1677" y="4893"/>
                  <a:pt x="1671" y="4859"/>
                </a:cubicBezTo>
                <a:cubicBezTo>
                  <a:pt x="1682" y="4866"/>
                  <a:pt x="1687" y="4873"/>
                  <a:pt x="1690" y="4884"/>
                </a:cubicBezTo>
                <a:cubicBezTo>
                  <a:pt x="1693" y="4897"/>
                  <a:pt x="1702" y="4909"/>
                  <a:pt x="1716" y="4912"/>
                </a:cubicBezTo>
                <a:cubicBezTo>
                  <a:pt x="1732" y="4917"/>
                  <a:pt x="1735" y="4900"/>
                  <a:pt x="1745" y="4893"/>
                </a:cubicBezTo>
                <a:cubicBezTo>
                  <a:pt x="1751" y="4888"/>
                  <a:pt x="1749" y="4873"/>
                  <a:pt x="1763" y="4876"/>
                </a:cubicBezTo>
                <a:cubicBezTo>
                  <a:pt x="1782" y="4880"/>
                  <a:pt x="1779" y="4891"/>
                  <a:pt x="1775" y="4904"/>
                </a:cubicBezTo>
                <a:cubicBezTo>
                  <a:pt x="1773" y="4908"/>
                  <a:pt x="1774" y="4914"/>
                  <a:pt x="1776" y="4918"/>
                </a:cubicBezTo>
                <a:cubicBezTo>
                  <a:pt x="1791" y="4940"/>
                  <a:pt x="1772" y="4946"/>
                  <a:pt x="1759" y="4950"/>
                </a:cubicBezTo>
                <a:close/>
                <a:moveTo>
                  <a:pt x="1828" y="4672"/>
                </a:moveTo>
                <a:cubicBezTo>
                  <a:pt x="1825" y="4684"/>
                  <a:pt x="1819" y="4675"/>
                  <a:pt x="1813" y="4674"/>
                </a:cubicBezTo>
                <a:cubicBezTo>
                  <a:pt x="1796" y="4672"/>
                  <a:pt x="1793" y="4688"/>
                  <a:pt x="1790" y="4698"/>
                </a:cubicBezTo>
                <a:cubicBezTo>
                  <a:pt x="1786" y="4715"/>
                  <a:pt x="1799" y="4708"/>
                  <a:pt x="1806" y="4707"/>
                </a:cubicBezTo>
                <a:cubicBezTo>
                  <a:pt x="1810" y="4707"/>
                  <a:pt x="1815" y="4706"/>
                  <a:pt x="1815" y="4711"/>
                </a:cubicBezTo>
                <a:cubicBezTo>
                  <a:pt x="1815" y="4717"/>
                  <a:pt x="1815" y="4724"/>
                  <a:pt x="1811" y="4728"/>
                </a:cubicBezTo>
                <a:cubicBezTo>
                  <a:pt x="1794" y="4745"/>
                  <a:pt x="1787" y="4752"/>
                  <a:pt x="1781" y="4773"/>
                </a:cubicBezTo>
                <a:cubicBezTo>
                  <a:pt x="1779" y="4781"/>
                  <a:pt x="1775" y="4780"/>
                  <a:pt x="1769" y="4779"/>
                </a:cubicBezTo>
                <a:cubicBezTo>
                  <a:pt x="1735" y="4775"/>
                  <a:pt x="1718" y="4752"/>
                  <a:pt x="1719" y="4711"/>
                </a:cubicBezTo>
                <a:cubicBezTo>
                  <a:pt x="1723" y="4718"/>
                  <a:pt x="1724" y="4727"/>
                  <a:pt x="1734" y="4725"/>
                </a:cubicBezTo>
                <a:cubicBezTo>
                  <a:pt x="1743" y="4722"/>
                  <a:pt x="1751" y="4716"/>
                  <a:pt x="1750" y="4706"/>
                </a:cubicBezTo>
                <a:cubicBezTo>
                  <a:pt x="1749" y="4693"/>
                  <a:pt x="1753" y="4681"/>
                  <a:pt x="1758" y="4670"/>
                </a:cubicBezTo>
                <a:cubicBezTo>
                  <a:pt x="1765" y="4656"/>
                  <a:pt x="1773" y="4643"/>
                  <a:pt x="1791" y="4657"/>
                </a:cubicBezTo>
                <a:cubicBezTo>
                  <a:pt x="1798" y="4662"/>
                  <a:pt x="1805" y="4664"/>
                  <a:pt x="1813" y="4657"/>
                </a:cubicBezTo>
                <a:cubicBezTo>
                  <a:pt x="1817" y="4653"/>
                  <a:pt x="1820" y="4643"/>
                  <a:pt x="1828" y="4653"/>
                </a:cubicBezTo>
                <a:cubicBezTo>
                  <a:pt x="1833" y="4659"/>
                  <a:pt x="1831" y="4666"/>
                  <a:pt x="1828" y="4672"/>
                </a:cubicBezTo>
                <a:close/>
                <a:moveTo>
                  <a:pt x="2112" y="449"/>
                </a:moveTo>
                <a:cubicBezTo>
                  <a:pt x="2114" y="442"/>
                  <a:pt x="2119" y="435"/>
                  <a:pt x="2112" y="430"/>
                </a:cubicBezTo>
                <a:cubicBezTo>
                  <a:pt x="2105" y="425"/>
                  <a:pt x="2096" y="427"/>
                  <a:pt x="2089" y="429"/>
                </a:cubicBezTo>
                <a:cubicBezTo>
                  <a:pt x="2083" y="430"/>
                  <a:pt x="2087" y="437"/>
                  <a:pt x="2087" y="442"/>
                </a:cubicBezTo>
                <a:cubicBezTo>
                  <a:pt x="2079" y="442"/>
                  <a:pt x="2056" y="424"/>
                  <a:pt x="2057" y="418"/>
                </a:cubicBezTo>
                <a:cubicBezTo>
                  <a:pt x="2058" y="411"/>
                  <a:pt x="2064" y="407"/>
                  <a:pt x="2068" y="405"/>
                </a:cubicBezTo>
                <a:cubicBezTo>
                  <a:pt x="2074" y="402"/>
                  <a:pt x="2081" y="400"/>
                  <a:pt x="2086" y="394"/>
                </a:cubicBezTo>
                <a:cubicBezTo>
                  <a:pt x="2092" y="388"/>
                  <a:pt x="2095" y="397"/>
                  <a:pt x="2095" y="400"/>
                </a:cubicBezTo>
                <a:cubicBezTo>
                  <a:pt x="2098" y="410"/>
                  <a:pt x="2105" y="415"/>
                  <a:pt x="2113" y="420"/>
                </a:cubicBezTo>
                <a:cubicBezTo>
                  <a:pt x="2123" y="425"/>
                  <a:pt x="2124" y="437"/>
                  <a:pt x="2125" y="446"/>
                </a:cubicBezTo>
                <a:cubicBezTo>
                  <a:pt x="2126" y="453"/>
                  <a:pt x="2117" y="448"/>
                  <a:pt x="2112" y="449"/>
                </a:cubicBezTo>
                <a:close/>
                <a:moveTo>
                  <a:pt x="3115" y="4892"/>
                </a:moveTo>
                <a:cubicBezTo>
                  <a:pt x="3115" y="4903"/>
                  <a:pt x="3111" y="4914"/>
                  <a:pt x="3102" y="4920"/>
                </a:cubicBezTo>
                <a:cubicBezTo>
                  <a:pt x="3082" y="4935"/>
                  <a:pt x="3077" y="4955"/>
                  <a:pt x="3078" y="4979"/>
                </a:cubicBezTo>
                <a:cubicBezTo>
                  <a:pt x="3079" y="4988"/>
                  <a:pt x="3077" y="4999"/>
                  <a:pt x="3074" y="5007"/>
                </a:cubicBezTo>
                <a:cubicBezTo>
                  <a:pt x="3062" y="5036"/>
                  <a:pt x="3051" y="5065"/>
                  <a:pt x="3047" y="5096"/>
                </a:cubicBezTo>
                <a:cubicBezTo>
                  <a:pt x="3044" y="5110"/>
                  <a:pt x="3038" y="5116"/>
                  <a:pt x="3027" y="5102"/>
                </a:cubicBezTo>
                <a:cubicBezTo>
                  <a:pt x="3004" y="5070"/>
                  <a:pt x="2968" y="5049"/>
                  <a:pt x="2946" y="5019"/>
                </a:cubicBezTo>
                <a:cubicBezTo>
                  <a:pt x="2930" y="4996"/>
                  <a:pt x="2911" y="4968"/>
                  <a:pt x="2911" y="4936"/>
                </a:cubicBezTo>
                <a:cubicBezTo>
                  <a:pt x="2911" y="4927"/>
                  <a:pt x="2911" y="4921"/>
                  <a:pt x="2924" y="4924"/>
                </a:cubicBezTo>
                <a:cubicBezTo>
                  <a:pt x="2935" y="4926"/>
                  <a:pt x="2947" y="4926"/>
                  <a:pt x="2958" y="4911"/>
                </a:cubicBezTo>
                <a:cubicBezTo>
                  <a:pt x="2918" y="4924"/>
                  <a:pt x="2909" y="4890"/>
                  <a:pt x="2892" y="4870"/>
                </a:cubicBezTo>
                <a:cubicBezTo>
                  <a:pt x="2884" y="4860"/>
                  <a:pt x="2876" y="4848"/>
                  <a:pt x="2897" y="4835"/>
                </a:cubicBezTo>
                <a:cubicBezTo>
                  <a:pt x="2910" y="4827"/>
                  <a:pt x="2924" y="4810"/>
                  <a:pt x="2929" y="4788"/>
                </a:cubicBezTo>
                <a:cubicBezTo>
                  <a:pt x="2934" y="4767"/>
                  <a:pt x="2934" y="4763"/>
                  <a:pt x="2913" y="4769"/>
                </a:cubicBezTo>
                <a:cubicBezTo>
                  <a:pt x="2910" y="4769"/>
                  <a:pt x="2907" y="4768"/>
                  <a:pt x="2905" y="4767"/>
                </a:cubicBezTo>
                <a:cubicBezTo>
                  <a:pt x="2912" y="4736"/>
                  <a:pt x="2870" y="4716"/>
                  <a:pt x="2888" y="4681"/>
                </a:cubicBezTo>
                <a:cubicBezTo>
                  <a:pt x="2896" y="4664"/>
                  <a:pt x="2897" y="4645"/>
                  <a:pt x="2917" y="4634"/>
                </a:cubicBezTo>
                <a:cubicBezTo>
                  <a:pt x="2931" y="4627"/>
                  <a:pt x="2940" y="4612"/>
                  <a:pt x="2945" y="4596"/>
                </a:cubicBezTo>
                <a:cubicBezTo>
                  <a:pt x="2952" y="4577"/>
                  <a:pt x="2962" y="4563"/>
                  <a:pt x="2986" y="4556"/>
                </a:cubicBezTo>
                <a:cubicBezTo>
                  <a:pt x="3000" y="4552"/>
                  <a:pt x="3010" y="4532"/>
                  <a:pt x="3021" y="4518"/>
                </a:cubicBezTo>
                <a:cubicBezTo>
                  <a:pt x="3031" y="4506"/>
                  <a:pt x="3044" y="4502"/>
                  <a:pt x="3060" y="4502"/>
                </a:cubicBezTo>
                <a:cubicBezTo>
                  <a:pt x="3070" y="4503"/>
                  <a:pt x="3082" y="4502"/>
                  <a:pt x="3071" y="4518"/>
                </a:cubicBezTo>
                <a:cubicBezTo>
                  <a:pt x="3070" y="4520"/>
                  <a:pt x="3072" y="4526"/>
                  <a:pt x="3073" y="4526"/>
                </a:cubicBezTo>
                <a:cubicBezTo>
                  <a:pt x="3116" y="4537"/>
                  <a:pt x="3094" y="4572"/>
                  <a:pt x="3097" y="4596"/>
                </a:cubicBezTo>
                <a:cubicBezTo>
                  <a:pt x="3099" y="4613"/>
                  <a:pt x="3106" y="4634"/>
                  <a:pt x="3080" y="4646"/>
                </a:cubicBezTo>
                <a:cubicBezTo>
                  <a:pt x="3068" y="4651"/>
                  <a:pt x="3076" y="4678"/>
                  <a:pt x="3088" y="4677"/>
                </a:cubicBezTo>
                <a:cubicBezTo>
                  <a:pt x="3119" y="4675"/>
                  <a:pt x="3118" y="4699"/>
                  <a:pt x="3120" y="4715"/>
                </a:cubicBezTo>
                <a:cubicBezTo>
                  <a:pt x="3126" y="4774"/>
                  <a:pt x="3116" y="4833"/>
                  <a:pt x="3115" y="4892"/>
                </a:cubicBezTo>
                <a:close/>
                <a:moveTo>
                  <a:pt x="3811" y="4784"/>
                </a:moveTo>
                <a:cubicBezTo>
                  <a:pt x="3809" y="4793"/>
                  <a:pt x="3796" y="4791"/>
                  <a:pt x="3789" y="4795"/>
                </a:cubicBezTo>
                <a:cubicBezTo>
                  <a:pt x="3786" y="4797"/>
                  <a:pt x="3782" y="4797"/>
                  <a:pt x="3777" y="4798"/>
                </a:cubicBezTo>
                <a:cubicBezTo>
                  <a:pt x="3771" y="4785"/>
                  <a:pt x="3784" y="4779"/>
                  <a:pt x="3782" y="4768"/>
                </a:cubicBezTo>
                <a:cubicBezTo>
                  <a:pt x="3780" y="4768"/>
                  <a:pt x="3779" y="4766"/>
                  <a:pt x="3777" y="4766"/>
                </a:cubicBezTo>
                <a:cubicBezTo>
                  <a:pt x="3767" y="4765"/>
                  <a:pt x="3757" y="4791"/>
                  <a:pt x="3747" y="4770"/>
                </a:cubicBezTo>
                <a:cubicBezTo>
                  <a:pt x="3739" y="4754"/>
                  <a:pt x="3744" y="4734"/>
                  <a:pt x="3757" y="4722"/>
                </a:cubicBezTo>
                <a:cubicBezTo>
                  <a:pt x="3768" y="4711"/>
                  <a:pt x="3781" y="4722"/>
                  <a:pt x="3787" y="4732"/>
                </a:cubicBezTo>
                <a:cubicBezTo>
                  <a:pt x="3792" y="4739"/>
                  <a:pt x="3818" y="4748"/>
                  <a:pt x="3791" y="4761"/>
                </a:cubicBezTo>
                <a:cubicBezTo>
                  <a:pt x="3788" y="4762"/>
                  <a:pt x="3790" y="4768"/>
                  <a:pt x="3794" y="4769"/>
                </a:cubicBezTo>
                <a:cubicBezTo>
                  <a:pt x="3802" y="4773"/>
                  <a:pt x="3815" y="4772"/>
                  <a:pt x="3811" y="4784"/>
                </a:cubicBezTo>
                <a:close/>
                <a:moveTo>
                  <a:pt x="3834" y="790"/>
                </a:moveTo>
                <a:cubicBezTo>
                  <a:pt x="3828" y="791"/>
                  <a:pt x="3824" y="791"/>
                  <a:pt x="3826" y="783"/>
                </a:cubicBezTo>
                <a:cubicBezTo>
                  <a:pt x="3827" y="780"/>
                  <a:pt x="3823" y="779"/>
                  <a:pt x="3821" y="777"/>
                </a:cubicBezTo>
                <a:cubicBezTo>
                  <a:pt x="3815" y="774"/>
                  <a:pt x="3805" y="775"/>
                  <a:pt x="3805" y="764"/>
                </a:cubicBezTo>
                <a:cubicBezTo>
                  <a:pt x="3805" y="763"/>
                  <a:pt x="3803" y="763"/>
                  <a:pt x="3802" y="762"/>
                </a:cubicBezTo>
                <a:cubicBezTo>
                  <a:pt x="3787" y="772"/>
                  <a:pt x="3790" y="757"/>
                  <a:pt x="3786" y="751"/>
                </a:cubicBezTo>
                <a:cubicBezTo>
                  <a:pt x="3783" y="745"/>
                  <a:pt x="3782" y="739"/>
                  <a:pt x="3775" y="735"/>
                </a:cubicBezTo>
                <a:cubicBezTo>
                  <a:pt x="3772" y="734"/>
                  <a:pt x="3769" y="733"/>
                  <a:pt x="3772" y="728"/>
                </a:cubicBezTo>
                <a:cubicBezTo>
                  <a:pt x="3775" y="725"/>
                  <a:pt x="3779" y="725"/>
                  <a:pt x="3781" y="727"/>
                </a:cubicBezTo>
                <a:cubicBezTo>
                  <a:pt x="3791" y="740"/>
                  <a:pt x="3808" y="744"/>
                  <a:pt x="3818" y="758"/>
                </a:cubicBezTo>
                <a:cubicBezTo>
                  <a:pt x="3823" y="765"/>
                  <a:pt x="3834" y="769"/>
                  <a:pt x="3837" y="779"/>
                </a:cubicBezTo>
                <a:cubicBezTo>
                  <a:pt x="3838" y="783"/>
                  <a:pt x="3842" y="789"/>
                  <a:pt x="3834" y="790"/>
                </a:cubicBezTo>
                <a:close/>
                <a:moveTo>
                  <a:pt x="3850" y="771"/>
                </a:moveTo>
                <a:cubicBezTo>
                  <a:pt x="3844" y="774"/>
                  <a:pt x="3844" y="765"/>
                  <a:pt x="3844" y="760"/>
                </a:cubicBezTo>
                <a:cubicBezTo>
                  <a:pt x="3848" y="735"/>
                  <a:pt x="3847" y="734"/>
                  <a:pt x="3822" y="738"/>
                </a:cubicBezTo>
                <a:cubicBezTo>
                  <a:pt x="3820" y="738"/>
                  <a:pt x="3818" y="739"/>
                  <a:pt x="3816" y="739"/>
                </a:cubicBezTo>
                <a:cubicBezTo>
                  <a:pt x="3806" y="739"/>
                  <a:pt x="3799" y="736"/>
                  <a:pt x="3796" y="726"/>
                </a:cubicBezTo>
                <a:cubicBezTo>
                  <a:pt x="3793" y="719"/>
                  <a:pt x="3798" y="714"/>
                  <a:pt x="3804" y="714"/>
                </a:cubicBezTo>
                <a:cubicBezTo>
                  <a:pt x="3813" y="713"/>
                  <a:pt x="3824" y="703"/>
                  <a:pt x="3828" y="720"/>
                </a:cubicBezTo>
                <a:cubicBezTo>
                  <a:pt x="3829" y="725"/>
                  <a:pt x="3833" y="731"/>
                  <a:pt x="3838" y="722"/>
                </a:cubicBezTo>
                <a:cubicBezTo>
                  <a:pt x="3842" y="715"/>
                  <a:pt x="3862" y="720"/>
                  <a:pt x="3862" y="727"/>
                </a:cubicBezTo>
                <a:cubicBezTo>
                  <a:pt x="3861" y="745"/>
                  <a:pt x="3875" y="753"/>
                  <a:pt x="3885" y="764"/>
                </a:cubicBezTo>
                <a:cubicBezTo>
                  <a:pt x="3873" y="769"/>
                  <a:pt x="3861" y="763"/>
                  <a:pt x="3850" y="771"/>
                </a:cubicBezTo>
                <a:close/>
                <a:moveTo>
                  <a:pt x="3967" y="717"/>
                </a:moveTo>
                <a:cubicBezTo>
                  <a:pt x="3964" y="734"/>
                  <a:pt x="3950" y="742"/>
                  <a:pt x="3937" y="751"/>
                </a:cubicBezTo>
                <a:cubicBezTo>
                  <a:pt x="3930" y="755"/>
                  <a:pt x="3928" y="746"/>
                  <a:pt x="3925" y="742"/>
                </a:cubicBezTo>
                <a:cubicBezTo>
                  <a:pt x="3923" y="739"/>
                  <a:pt x="3928" y="732"/>
                  <a:pt x="3920" y="733"/>
                </a:cubicBezTo>
                <a:cubicBezTo>
                  <a:pt x="3914" y="733"/>
                  <a:pt x="3909" y="734"/>
                  <a:pt x="3906" y="741"/>
                </a:cubicBezTo>
                <a:cubicBezTo>
                  <a:pt x="3906" y="743"/>
                  <a:pt x="3904" y="745"/>
                  <a:pt x="3903" y="747"/>
                </a:cubicBezTo>
                <a:cubicBezTo>
                  <a:pt x="3902" y="738"/>
                  <a:pt x="3898" y="727"/>
                  <a:pt x="3901" y="722"/>
                </a:cubicBezTo>
                <a:cubicBezTo>
                  <a:pt x="3904" y="715"/>
                  <a:pt x="3895" y="706"/>
                  <a:pt x="3905" y="701"/>
                </a:cubicBezTo>
                <a:cubicBezTo>
                  <a:pt x="3907" y="700"/>
                  <a:pt x="3903" y="696"/>
                  <a:pt x="3898" y="696"/>
                </a:cubicBezTo>
                <a:cubicBezTo>
                  <a:pt x="3892" y="696"/>
                  <a:pt x="3882" y="678"/>
                  <a:pt x="3884" y="672"/>
                </a:cubicBezTo>
                <a:cubicBezTo>
                  <a:pt x="3885" y="671"/>
                  <a:pt x="3886" y="670"/>
                  <a:pt x="3887" y="670"/>
                </a:cubicBezTo>
                <a:cubicBezTo>
                  <a:pt x="3898" y="674"/>
                  <a:pt x="3894" y="665"/>
                  <a:pt x="3895" y="661"/>
                </a:cubicBezTo>
                <a:cubicBezTo>
                  <a:pt x="3897" y="654"/>
                  <a:pt x="3894" y="643"/>
                  <a:pt x="3906" y="643"/>
                </a:cubicBezTo>
                <a:cubicBezTo>
                  <a:pt x="3919" y="644"/>
                  <a:pt x="3927" y="655"/>
                  <a:pt x="3926" y="666"/>
                </a:cubicBezTo>
                <a:cubicBezTo>
                  <a:pt x="3925" y="674"/>
                  <a:pt x="3927" y="681"/>
                  <a:pt x="3939" y="678"/>
                </a:cubicBezTo>
                <a:cubicBezTo>
                  <a:pt x="3947" y="676"/>
                  <a:pt x="3951" y="678"/>
                  <a:pt x="3949" y="688"/>
                </a:cubicBezTo>
                <a:cubicBezTo>
                  <a:pt x="3948" y="696"/>
                  <a:pt x="3955" y="700"/>
                  <a:pt x="3960" y="701"/>
                </a:cubicBezTo>
                <a:cubicBezTo>
                  <a:pt x="3968" y="704"/>
                  <a:pt x="3969" y="711"/>
                  <a:pt x="3967" y="717"/>
                </a:cubicBezTo>
                <a:close/>
                <a:moveTo>
                  <a:pt x="4158" y="4190"/>
                </a:moveTo>
                <a:cubicBezTo>
                  <a:pt x="4149" y="4200"/>
                  <a:pt x="4138" y="4208"/>
                  <a:pt x="4127" y="4215"/>
                </a:cubicBezTo>
                <a:cubicBezTo>
                  <a:pt x="4116" y="4221"/>
                  <a:pt x="4099" y="4220"/>
                  <a:pt x="4111" y="4241"/>
                </a:cubicBezTo>
                <a:cubicBezTo>
                  <a:pt x="4114" y="4245"/>
                  <a:pt x="4104" y="4257"/>
                  <a:pt x="4096" y="4248"/>
                </a:cubicBezTo>
                <a:cubicBezTo>
                  <a:pt x="4086" y="4235"/>
                  <a:pt x="4072" y="4237"/>
                  <a:pt x="4057" y="4231"/>
                </a:cubicBezTo>
                <a:cubicBezTo>
                  <a:pt x="4063" y="4227"/>
                  <a:pt x="4065" y="4214"/>
                  <a:pt x="4073" y="4223"/>
                </a:cubicBezTo>
                <a:cubicBezTo>
                  <a:pt x="4088" y="4240"/>
                  <a:pt x="4089" y="4224"/>
                  <a:pt x="4094" y="4217"/>
                </a:cubicBezTo>
                <a:cubicBezTo>
                  <a:pt x="4100" y="4205"/>
                  <a:pt x="4101" y="4196"/>
                  <a:pt x="4084" y="4194"/>
                </a:cubicBezTo>
                <a:cubicBezTo>
                  <a:pt x="4075" y="4193"/>
                  <a:pt x="4074" y="4184"/>
                  <a:pt x="4075" y="4179"/>
                </a:cubicBezTo>
                <a:cubicBezTo>
                  <a:pt x="4075" y="4170"/>
                  <a:pt x="4086" y="4169"/>
                  <a:pt x="4091" y="4170"/>
                </a:cubicBezTo>
                <a:cubicBezTo>
                  <a:pt x="4115" y="4175"/>
                  <a:pt x="4130" y="4167"/>
                  <a:pt x="4128" y="4146"/>
                </a:cubicBezTo>
                <a:cubicBezTo>
                  <a:pt x="4127" y="4125"/>
                  <a:pt x="4138" y="4133"/>
                  <a:pt x="4145" y="4137"/>
                </a:cubicBezTo>
                <a:cubicBezTo>
                  <a:pt x="4162" y="4144"/>
                  <a:pt x="4170" y="4176"/>
                  <a:pt x="4158" y="4190"/>
                </a:cubicBezTo>
                <a:close/>
                <a:moveTo>
                  <a:pt x="4429" y="4308"/>
                </a:moveTo>
                <a:cubicBezTo>
                  <a:pt x="4428" y="4312"/>
                  <a:pt x="4382" y="4281"/>
                  <a:pt x="4381" y="4274"/>
                </a:cubicBezTo>
                <a:cubicBezTo>
                  <a:pt x="4381" y="4272"/>
                  <a:pt x="4382" y="4268"/>
                  <a:pt x="4383" y="4267"/>
                </a:cubicBezTo>
                <a:cubicBezTo>
                  <a:pt x="4388" y="4265"/>
                  <a:pt x="4392" y="4265"/>
                  <a:pt x="4395" y="4271"/>
                </a:cubicBezTo>
                <a:cubicBezTo>
                  <a:pt x="4402" y="4292"/>
                  <a:pt x="4410" y="4279"/>
                  <a:pt x="4415" y="4270"/>
                </a:cubicBezTo>
                <a:cubicBezTo>
                  <a:pt x="4419" y="4263"/>
                  <a:pt x="4420" y="4256"/>
                  <a:pt x="4431" y="4258"/>
                </a:cubicBezTo>
                <a:cubicBezTo>
                  <a:pt x="4434" y="4258"/>
                  <a:pt x="4440" y="4255"/>
                  <a:pt x="4440" y="4252"/>
                </a:cubicBezTo>
                <a:cubicBezTo>
                  <a:pt x="4443" y="4239"/>
                  <a:pt x="4426" y="4227"/>
                  <a:pt x="4441" y="4209"/>
                </a:cubicBezTo>
                <a:cubicBezTo>
                  <a:pt x="4448" y="4202"/>
                  <a:pt x="4424" y="4189"/>
                  <a:pt x="4410" y="4183"/>
                </a:cubicBezTo>
                <a:cubicBezTo>
                  <a:pt x="4429" y="4163"/>
                  <a:pt x="4446" y="4182"/>
                  <a:pt x="4464" y="4182"/>
                </a:cubicBezTo>
                <a:cubicBezTo>
                  <a:pt x="4472" y="4183"/>
                  <a:pt x="4468" y="4193"/>
                  <a:pt x="4467" y="4200"/>
                </a:cubicBezTo>
                <a:cubicBezTo>
                  <a:pt x="4464" y="4234"/>
                  <a:pt x="4456" y="4270"/>
                  <a:pt x="4491" y="4293"/>
                </a:cubicBezTo>
                <a:cubicBezTo>
                  <a:pt x="4470" y="4305"/>
                  <a:pt x="4444" y="4274"/>
                  <a:pt x="4429" y="4308"/>
                </a:cubicBezTo>
                <a:close/>
                <a:moveTo>
                  <a:pt x="4761" y="4229"/>
                </a:moveTo>
                <a:cubicBezTo>
                  <a:pt x="4760" y="4246"/>
                  <a:pt x="4754" y="4253"/>
                  <a:pt x="4737" y="4245"/>
                </a:cubicBezTo>
                <a:cubicBezTo>
                  <a:pt x="4727" y="4240"/>
                  <a:pt x="4715" y="4238"/>
                  <a:pt x="4706" y="4229"/>
                </a:cubicBezTo>
                <a:cubicBezTo>
                  <a:pt x="4700" y="4223"/>
                  <a:pt x="4691" y="4217"/>
                  <a:pt x="4682" y="4224"/>
                </a:cubicBezTo>
                <a:cubicBezTo>
                  <a:pt x="4704" y="4204"/>
                  <a:pt x="4704" y="4190"/>
                  <a:pt x="4681" y="4164"/>
                </a:cubicBezTo>
                <a:cubicBezTo>
                  <a:pt x="4673" y="4156"/>
                  <a:pt x="4670" y="4144"/>
                  <a:pt x="4675" y="4139"/>
                </a:cubicBezTo>
                <a:cubicBezTo>
                  <a:pt x="4680" y="4132"/>
                  <a:pt x="4694" y="4135"/>
                  <a:pt x="4700" y="4143"/>
                </a:cubicBezTo>
                <a:cubicBezTo>
                  <a:pt x="4715" y="4163"/>
                  <a:pt x="4738" y="4176"/>
                  <a:pt x="4752" y="4197"/>
                </a:cubicBezTo>
                <a:cubicBezTo>
                  <a:pt x="4760" y="4208"/>
                  <a:pt x="4762" y="4217"/>
                  <a:pt x="4761" y="4229"/>
                </a:cubicBezTo>
                <a:close/>
                <a:moveTo>
                  <a:pt x="5280" y="4206"/>
                </a:moveTo>
                <a:cubicBezTo>
                  <a:pt x="5280" y="4206"/>
                  <a:pt x="5278" y="4212"/>
                  <a:pt x="5274" y="4213"/>
                </a:cubicBezTo>
                <a:cubicBezTo>
                  <a:pt x="5253" y="4222"/>
                  <a:pt x="5245" y="4242"/>
                  <a:pt x="5232" y="4258"/>
                </a:cubicBezTo>
                <a:cubicBezTo>
                  <a:pt x="5228" y="4263"/>
                  <a:pt x="5220" y="4274"/>
                  <a:pt x="5219" y="4270"/>
                </a:cubicBezTo>
                <a:cubicBezTo>
                  <a:pt x="5214" y="4257"/>
                  <a:pt x="5197" y="4258"/>
                  <a:pt x="5194" y="4246"/>
                </a:cubicBezTo>
                <a:cubicBezTo>
                  <a:pt x="5192" y="4238"/>
                  <a:pt x="5192" y="4229"/>
                  <a:pt x="5201" y="4226"/>
                </a:cubicBezTo>
                <a:cubicBezTo>
                  <a:pt x="5222" y="4219"/>
                  <a:pt x="5235" y="4204"/>
                  <a:pt x="5247" y="4187"/>
                </a:cubicBezTo>
                <a:cubicBezTo>
                  <a:pt x="5254" y="4177"/>
                  <a:pt x="5262" y="4184"/>
                  <a:pt x="5269" y="4189"/>
                </a:cubicBezTo>
                <a:cubicBezTo>
                  <a:pt x="5275" y="4192"/>
                  <a:pt x="5284" y="4191"/>
                  <a:pt x="5280" y="4206"/>
                </a:cubicBezTo>
                <a:close/>
                <a:moveTo>
                  <a:pt x="5453" y="4278"/>
                </a:moveTo>
                <a:cubicBezTo>
                  <a:pt x="5461" y="4277"/>
                  <a:pt x="5455" y="4290"/>
                  <a:pt x="5448" y="4294"/>
                </a:cubicBezTo>
                <a:cubicBezTo>
                  <a:pt x="5422" y="4306"/>
                  <a:pt x="5427" y="4319"/>
                  <a:pt x="5454" y="4334"/>
                </a:cubicBezTo>
                <a:cubicBezTo>
                  <a:pt x="5433" y="4334"/>
                  <a:pt x="5417" y="4331"/>
                  <a:pt x="5407" y="4346"/>
                </a:cubicBezTo>
                <a:cubicBezTo>
                  <a:pt x="5405" y="4349"/>
                  <a:pt x="5401" y="4350"/>
                  <a:pt x="5397" y="4347"/>
                </a:cubicBezTo>
                <a:cubicBezTo>
                  <a:pt x="5381" y="4336"/>
                  <a:pt x="5365" y="4326"/>
                  <a:pt x="5371" y="4360"/>
                </a:cubicBezTo>
                <a:cubicBezTo>
                  <a:pt x="5372" y="4362"/>
                  <a:pt x="5371" y="4367"/>
                  <a:pt x="5370" y="4363"/>
                </a:cubicBezTo>
                <a:cubicBezTo>
                  <a:pt x="5368" y="4348"/>
                  <a:pt x="5347" y="4367"/>
                  <a:pt x="5348" y="4349"/>
                </a:cubicBezTo>
                <a:cubicBezTo>
                  <a:pt x="5349" y="4328"/>
                  <a:pt x="5323" y="4301"/>
                  <a:pt x="5305" y="4305"/>
                </a:cubicBezTo>
                <a:cubicBezTo>
                  <a:pt x="5290" y="4307"/>
                  <a:pt x="5289" y="4300"/>
                  <a:pt x="5285" y="4290"/>
                </a:cubicBezTo>
                <a:cubicBezTo>
                  <a:pt x="5277" y="4271"/>
                  <a:pt x="5288" y="4252"/>
                  <a:pt x="5288" y="4233"/>
                </a:cubicBezTo>
                <a:cubicBezTo>
                  <a:pt x="5288" y="4227"/>
                  <a:pt x="5296" y="4223"/>
                  <a:pt x="5301" y="4224"/>
                </a:cubicBezTo>
                <a:cubicBezTo>
                  <a:pt x="5321" y="4229"/>
                  <a:pt x="5350" y="4231"/>
                  <a:pt x="5358" y="4240"/>
                </a:cubicBezTo>
                <a:cubicBezTo>
                  <a:pt x="5373" y="4257"/>
                  <a:pt x="5388" y="4252"/>
                  <a:pt x="5409" y="4255"/>
                </a:cubicBezTo>
                <a:cubicBezTo>
                  <a:pt x="5396" y="4267"/>
                  <a:pt x="5379" y="4272"/>
                  <a:pt x="5391" y="4287"/>
                </a:cubicBezTo>
                <a:cubicBezTo>
                  <a:pt x="5399" y="4297"/>
                  <a:pt x="5410" y="4292"/>
                  <a:pt x="5416" y="4280"/>
                </a:cubicBezTo>
                <a:cubicBezTo>
                  <a:pt x="5429" y="4286"/>
                  <a:pt x="5440" y="4279"/>
                  <a:pt x="5453" y="4278"/>
                </a:cubicBezTo>
                <a:close/>
                <a:moveTo>
                  <a:pt x="2303" y="5313"/>
                </a:moveTo>
                <a:cubicBezTo>
                  <a:pt x="2292" y="5306"/>
                  <a:pt x="2280" y="5304"/>
                  <a:pt x="2268" y="5299"/>
                </a:cubicBezTo>
                <a:cubicBezTo>
                  <a:pt x="2254" y="5293"/>
                  <a:pt x="2246" y="5274"/>
                  <a:pt x="2229" y="5277"/>
                </a:cubicBezTo>
                <a:cubicBezTo>
                  <a:pt x="2206" y="5281"/>
                  <a:pt x="2216" y="5304"/>
                  <a:pt x="2209" y="5317"/>
                </a:cubicBezTo>
                <a:cubicBezTo>
                  <a:pt x="2197" y="5341"/>
                  <a:pt x="2220" y="5373"/>
                  <a:pt x="2248" y="5372"/>
                </a:cubicBezTo>
                <a:cubicBezTo>
                  <a:pt x="2262" y="5372"/>
                  <a:pt x="2281" y="5374"/>
                  <a:pt x="2276" y="5353"/>
                </a:cubicBezTo>
                <a:cubicBezTo>
                  <a:pt x="2270" y="5328"/>
                  <a:pt x="2287" y="5336"/>
                  <a:pt x="2298" y="5334"/>
                </a:cubicBezTo>
                <a:cubicBezTo>
                  <a:pt x="2304" y="5334"/>
                  <a:pt x="2311" y="5343"/>
                  <a:pt x="2315" y="5333"/>
                </a:cubicBezTo>
                <a:cubicBezTo>
                  <a:pt x="2319" y="5323"/>
                  <a:pt x="2311" y="5317"/>
                  <a:pt x="2303" y="5313"/>
                </a:cubicBezTo>
                <a:close/>
              </a:path>
            </a:pathLst>
          </a:custGeom>
          <a:gradFill flip="none" rotWithShape="1">
            <a:gsLst>
              <a:gs pos="0">
                <a:schemeClr val="accent5"/>
              </a:gs>
              <a:gs pos="100000">
                <a:schemeClr val="bg2"/>
              </a:gs>
            </a:gsLst>
            <a:lin ang="162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Freeform 7"/>
          <p:cNvSpPr>
            <a:spLocks noEditPoints="1"/>
          </p:cNvSpPr>
          <p:nvPr/>
        </p:nvSpPr>
        <p:spPr bwMode="auto">
          <a:xfrm>
            <a:off x="3733659" y="2425453"/>
            <a:ext cx="2484208" cy="2880320"/>
          </a:xfrm>
          <a:custGeom>
            <a:avLst/>
            <a:gdLst>
              <a:gd name="T0" fmla="*/ 1376 w 2745"/>
              <a:gd name="T1" fmla="*/ 85 h 3182"/>
              <a:gd name="T2" fmla="*/ 694 w 2745"/>
              <a:gd name="T3" fmla="*/ 2036 h 3182"/>
              <a:gd name="T4" fmla="*/ 2696 w 2745"/>
              <a:gd name="T5" fmla="*/ 1450 h 3182"/>
              <a:gd name="T6" fmla="*/ 2669 w 2745"/>
              <a:gd name="T7" fmla="*/ 1242 h 3182"/>
              <a:gd name="T8" fmla="*/ 2663 w 2745"/>
              <a:gd name="T9" fmla="*/ 1110 h 3182"/>
              <a:gd name="T10" fmla="*/ 2661 w 2745"/>
              <a:gd name="T11" fmla="*/ 923 h 3182"/>
              <a:gd name="T12" fmla="*/ 2481 w 2745"/>
              <a:gd name="T13" fmla="*/ 863 h 3182"/>
              <a:gd name="T14" fmla="*/ 2457 w 2745"/>
              <a:gd name="T15" fmla="*/ 644 h 3182"/>
              <a:gd name="T16" fmla="*/ 2374 w 2745"/>
              <a:gd name="T17" fmla="*/ 507 h 3182"/>
              <a:gd name="T18" fmla="*/ 2263 w 2745"/>
              <a:gd name="T19" fmla="*/ 368 h 3182"/>
              <a:gd name="T20" fmla="*/ 2162 w 2745"/>
              <a:gd name="T21" fmla="*/ 459 h 3182"/>
              <a:gd name="T22" fmla="*/ 2064 w 2745"/>
              <a:gd name="T23" fmla="*/ 421 h 3182"/>
              <a:gd name="T24" fmla="*/ 1932 w 2745"/>
              <a:gd name="T25" fmla="*/ 290 h 3182"/>
              <a:gd name="T26" fmla="*/ 1801 w 2745"/>
              <a:gd name="T27" fmla="*/ 122 h 3182"/>
              <a:gd name="T28" fmla="*/ 1579 w 2745"/>
              <a:gd name="T29" fmla="*/ 62 h 3182"/>
              <a:gd name="T30" fmla="*/ 1437 w 2745"/>
              <a:gd name="T31" fmla="*/ 181 h 3182"/>
              <a:gd name="T32" fmla="*/ 1315 w 2745"/>
              <a:gd name="T33" fmla="*/ 231 h 3182"/>
              <a:gd name="T34" fmla="*/ 1172 w 2745"/>
              <a:gd name="T35" fmla="*/ 113 h 3182"/>
              <a:gd name="T36" fmla="*/ 1002 w 2745"/>
              <a:gd name="T37" fmla="*/ 57 h 3182"/>
              <a:gd name="T38" fmla="*/ 823 w 2745"/>
              <a:gd name="T39" fmla="*/ 180 h 3182"/>
              <a:gd name="T40" fmla="*/ 723 w 2745"/>
              <a:gd name="T41" fmla="*/ 157 h 3182"/>
              <a:gd name="T42" fmla="*/ 578 w 2745"/>
              <a:gd name="T43" fmla="*/ 384 h 3182"/>
              <a:gd name="T44" fmla="*/ 679 w 2745"/>
              <a:gd name="T45" fmla="*/ 613 h 3182"/>
              <a:gd name="T46" fmla="*/ 514 w 2745"/>
              <a:gd name="T47" fmla="*/ 538 h 3182"/>
              <a:gd name="T48" fmla="*/ 402 w 2745"/>
              <a:gd name="T49" fmla="*/ 546 h 3182"/>
              <a:gd name="T50" fmla="*/ 377 w 2745"/>
              <a:gd name="T51" fmla="*/ 667 h 3182"/>
              <a:gd name="T52" fmla="*/ 354 w 2745"/>
              <a:gd name="T53" fmla="*/ 792 h 3182"/>
              <a:gd name="T54" fmla="*/ 293 w 2745"/>
              <a:gd name="T55" fmla="*/ 796 h 3182"/>
              <a:gd name="T56" fmla="*/ 177 w 2745"/>
              <a:gd name="T57" fmla="*/ 734 h 3182"/>
              <a:gd name="T58" fmla="*/ 104 w 2745"/>
              <a:gd name="T59" fmla="*/ 770 h 3182"/>
              <a:gd name="T60" fmla="*/ 164 w 2745"/>
              <a:gd name="T61" fmla="*/ 968 h 3182"/>
              <a:gd name="T62" fmla="*/ 197 w 2745"/>
              <a:gd name="T63" fmla="*/ 1199 h 3182"/>
              <a:gd name="T64" fmla="*/ 273 w 2745"/>
              <a:gd name="T65" fmla="*/ 1288 h 3182"/>
              <a:gd name="T66" fmla="*/ 154 w 2745"/>
              <a:gd name="T67" fmla="*/ 1443 h 3182"/>
              <a:gd name="T68" fmla="*/ 47 w 2745"/>
              <a:gd name="T69" fmla="*/ 1639 h 3182"/>
              <a:gd name="T70" fmla="*/ 252 w 2745"/>
              <a:gd name="T71" fmla="*/ 1656 h 3182"/>
              <a:gd name="T72" fmla="*/ 543 w 2745"/>
              <a:gd name="T73" fmla="*/ 1633 h 3182"/>
              <a:gd name="T74" fmla="*/ 552 w 2745"/>
              <a:gd name="T75" fmla="*/ 1803 h 3182"/>
              <a:gd name="T76" fmla="*/ 775 w 2745"/>
              <a:gd name="T77" fmla="*/ 1849 h 3182"/>
              <a:gd name="T78" fmla="*/ 884 w 2745"/>
              <a:gd name="T79" fmla="*/ 1933 h 3182"/>
              <a:gd name="T80" fmla="*/ 1104 w 2745"/>
              <a:gd name="T81" fmla="*/ 2165 h 3182"/>
              <a:gd name="T82" fmla="*/ 1447 w 2745"/>
              <a:gd name="T83" fmla="*/ 2573 h 3182"/>
              <a:gd name="T84" fmla="*/ 1633 w 2745"/>
              <a:gd name="T85" fmla="*/ 2027 h 3182"/>
              <a:gd name="T86" fmla="*/ 1842 w 2745"/>
              <a:gd name="T87" fmla="*/ 2029 h 3182"/>
              <a:gd name="T88" fmla="*/ 2003 w 2745"/>
              <a:gd name="T89" fmla="*/ 1981 h 3182"/>
              <a:gd name="T90" fmla="*/ 2217 w 2745"/>
              <a:gd name="T91" fmla="*/ 1945 h 3182"/>
              <a:gd name="T92" fmla="*/ 2312 w 2745"/>
              <a:gd name="T93" fmla="*/ 1893 h 3182"/>
              <a:gd name="T94" fmla="*/ 2441 w 2745"/>
              <a:gd name="T95" fmla="*/ 1758 h 3182"/>
              <a:gd name="T96" fmla="*/ 2670 w 2745"/>
              <a:gd name="T97" fmla="*/ 1653 h 3182"/>
              <a:gd name="T98" fmla="*/ 672 w 2745"/>
              <a:gd name="T99" fmla="*/ 474 h 3182"/>
              <a:gd name="T100" fmla="*/ 673 w 2745"/>
              <a:gd name="T101" fmla="*/ 285 h 3182"/>
              <a:gd name="T102" fmla="*/ 934 w 2745"/>
              <a:gd name="T103" fmla="*/ 146 h 3182"/>
              <a:gd name="T104" fmla="*/ 938 w 2745"/>
              <a:gd name="T105" fmla="*/ 1757 h 3182"/>
              <a:gd name="T106" fmla="*/ 1031 w 2745"/>
              <a:gd name="T107" fmla="*/ 1972 h 3182"/>
              <a:gd name="T108" fmla="*/ 1091 w 2745"/>
              <a:gd name="T109" fmla="*/ 1937 h 3182"/>
              <a:gd name="T110" fmla="*/ 1303 w 2745"/>
              <a:gd name="T111" fmla="*/ 2431 h 3182"/>
              <a:gd name="T112" fmla="*/ 1290 w 2745"/>
              <a:gd name="T113" fmla="*/ 1949 h 3182"/>
              <a:gd name="T114" fmla="*/ 1452 w 2745"/>
              <a:gd name="T115" fmla="*/ 2138 h 3182"/>
              <a:gd name="T116" fmla="*/ 1564 w 2745"/>
              <a:gd name="T117" fmla="*/ 1949 h 3182"/>
              <a:gd name="T118" fmla="*/ 1793 w 2745"/>
              <a:gd name="T119" fmla="*/ 227 h 3182"/>
              <a:gd name="T120" fmla="*/ 2050 w 2745"/>
              <a:gd name="T121" fmla="*/ 1900 h 3182"/>
              <a:gd name="T122" fmla="*/ 2594 w 2745"/>
              <a:gd name="T123" fmla="*/ 1381 h 3182"/>
              <a:gd name="T124" fmla="*/ 823 w 2745"/>
              <a:gd name="T125" fmla="*/ 1969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5" h="3182">
                <a:moveTo>
                  <a:pt x="789" y="1987"/>
                </a:moveTo>
                <a:cubicBezTo>
                  <a:pt x="772" y="1982"/>
                  <a:pt x="770" y="1974"/>
                  <a:pt x="784" y="1964"/>
                </a:cubicBezTo>
                <a:cubicBezTo>
                  <a:pt x="785" y="1963"/>
                  <a:pt x="785" y="1962"/>
                  <a:pt x="786" y="1960"/>
                </a:cubicBezTo>
                <a:cubicBezTo>
                  <a:pt x="780" y="1957"/>
                  <a:pt x="784" y="1945"/>
                  <a:pt x="773" y="1946"/>
                </a:cubicBezTo>
                <a:cubicBezTo>
                  <a:pt x="764" y="1947"/>
                  <a:pt x="754" y="1947"/>
                  <a:pt x="745" y="1946"/>
                </a:cubicBezTo>
                <a:cubicBezTo>
                  <a:pt x="739" y="1946"/>
                  <a:pt x="734" y="1950"/>
                  <a:pt x="733" y="1955"/>
                </a:cubicBezTo>
                <a:cubicBezTo>
                  <a:pt x="732" y="1961"/>
                  <a:pt x="733" y="1964"/>
                  <a:pt x="725" y="1960"/>
                </a:cubicBezTo>
                <a:cubicBezTo>
                  <a:pt x="717" y="1957"/>
                  <a:pt x="708" y="1961"/>
                  <a:pt x="702" y="1967"/>
                </a:cubicBezTo>
                <a:cubicBezTo>
                  <a:pt x="697" y="1974"/>
                  <a:pt x="704" y="1980"/>
                  <a:pt x="707" y="1985"/>
                </a:cubicBezTo>
                <a:cubicBezTo>
                  <a:pt x="711" y="1992"/>
                  <a:pt x="715" y="1997"/>
                  <a:pt x="723" y="1989"/>
                </a:cubicBezTo>
                <a:cubicBezTo>
                  <a:pt x="725" y="1987"/>
                  <a:pt x="731" y="1987"/>
                  <a:pt x="734" y="1985"/>
                </a:cubicBezTo>
                <a:cubicBezTo>
                  <a:pt x="738" y="1983"/>
                  <a:pt x="741" y="1982"/>
                  <a:pt x="743" y="1987"/>
                </a:cubicBezTo>
                <a:cubicBezTo>
                  <a:pt x="745" y="1991"/>
                  <a:pt x="744" y="1995"/>
                  <a:pt x="739" y="1996"/>
                </a:cubicBezTo>
                <a:cubicBezTo>
                  <a:pt x="735" y="1997"/>
                  <a:pt x="730" y="1996"/>
                  <a:pt x="730" y="2003"/>
                </a:cubicBezTo>
                <a:cubicBezTo>
                  <a:pt x="731" y="2010"/>
                  <a:pt x="735" y="2014"/>
                  <a:pt x="741" y="2016"/>
                </a:cubicBezTo>
                <a:cubicBezTo>
                  <a:pt x="753" y="2018"/>
                  <a:pt x="765" y="2030"/>
                  <a:pt x="778" y="2023"/>
                </a:cubicBezTo>
                <a:cubicBezTo>
                  <a:pt x="788" y="2018"/>
                  <a:pt x="783" y="2000"/>
                  <a:pt x="792" y="1991"/>
                </a:cubicBezTo>
                <a:cubicBezTo>
                  <a:pt x="792" y="1991"/>
                  <a:pt x="790" y="1987"/>
                  <a:pt x="789" y="1987"/>
                </a:cubicBezTo>
                <a:close/>
                <a:moveTo>
                  <a:pt x="1331" y="115"/>
                </a:moveTo>
                <a:cubicBezTo>
                  <a:pt x="1334" y="112"/>
                  <a:pt x="1336" y="106"/>
                  <a:pt x="1340" y="107"/>
                </a:cubicBezTo>
                <a:cubicBezTo>
                  <a:pt x="1358" y="113"/>
                  <a:pt x="1364" y="100"/>
                  <a:pt x="1372" y="89"/>
                </a:cubicBezTo>
                <a:cubicBezTo>
                  <a:pt x="1373" y="87"/>
                  <a:pt x="1373" y="85"/>
                  <a:pt x="1376" y="85"/>
                </a:cubicBezTo>
                <a:cubicBezTo>
                  <a:pt x="1391" y="82"/>
                  <a:pt x="1386" y="74"/>
                  <a:pt x="1382" y="65"/>
                </a:cubicBezTo>
                <a:cubicBezTo>
                  <a:pt x="1377" y="55"/>
                  <a:pt x="1368" y="47"/>
                  <a:pt x="1367" y="36"/>
                </a:cubicBezTo>
                <a:cubicBezTo>
                  <a:pt x="1365" y="15"/>
                  <a:pt x="1353" y="8"/>
                  <a:pt x="1332" y="15"/>
                </a:cubicBezTo>
                <a:cubicBezTo>
                  <a:pt x="1333" y="20"/>
                  <a:pt x="1337" y="22"/>
                  <a:pt x="1342" y="24"/>
                </a:cubicBezTo>
                <a:cubicBezTo>
                  <a:pt x="1347" y="26"/>
                  <a:pt x="1354" y="28"/>
                  <a:pt x="1352" y="34"/>
                </a:cubicBezTo>
                <a:cubicBezTo>
                  <a:pt x="1351" y="40"/>
                  <a:pt x="1344" y="36"/>
                  <a:pt x="1340" y="35"/>
                </a:cubicBezTo>
                <a:cubicBezTo>
                  <a:pt x="1334" y="34"/>
                  <a:pt x="1329" y="35"/>
                  <a:pt x="1326" y="40"/>
                </a:cubicBezTo>
                <a:cubicBezTo>
                  <a:pt x="1322" y="45"/>
                  <a:pt x="1325" y="49"/>
                  <a:pt x="1329" y="52"/>
                </a:cubicBezTo>
                <a:cubicBezTo>
                  <a:pt x="1336" y="58"/>
                  <a:pt x="1322" y="66"/>
                  <a:pt x="1331" y="72"/>
                </a:cubicBezTo>
                <a:cubicBezTo>
                  <a:pt x="1338" y="76"/>
                  <a:pt x="1346" y="67"/>
                  <a:pt x="1351" y="75"/>
                </a:cubicBezTo>
                <a:cubicBezTo>
                  <a:pt x="1351" y="75"/>
                  <a:pt x="1352" y="75"/>
                  <a:pt x="1352" y="76"/>
                </a:cubicBezTo>
                <a:cubicBezTo>
                  <a:pt x="1364" y="81"/>
                  <a:pt x="1355" y="89"/>
                  <a:pt x="1354" y="94"/>
                </a:cubicBezTo>
                <a:cubicBezTo>
                  <a:pt x="1351" y="101"/>
                  <a:pt x="1348" y="96"/>
                  <a:pt x="1343" y="92"/>
                </a:cubicBezTo>
                <a:cubicBezTo>
                  <a:pt x="1332" y="81"/>
                  <a:pt x="1331" y="99"/>
                  <a:pt x="1323" y="102"/>
                </a:cubicBezTo>
                <a:cubicBezTo>
                  <a:pt x="1319" y="103"/>
                  <a:pt x="1313" y="108"/>
                  <a:pt x="1318" y="114"/>
                </a:cubicBezTo>
                <a:cubicBezTo>
                  <a:pt x="1322" y="118"/>
                  <a:pt x="1327" y="121"/>
                  <a:pt x="1331" y="115"/>
                </a:cubicBezTo>
                <a:close/>
                <a:moveTo>
                  <a:pt x="719" y="2016"/>
                </a:moveTo>
                <a:cubicBezTo>
                  <a:pt x="713" y="2014"/>
                  <a:pt x="715" y="2009"/>
                  <a:pt x="712" y="2006"/>
                </a:cubicBezTo>
                <a:cubicBezTo>
                  <a:pt x="707" y="2000"/>
                  <a:pt x="701" y="1996"/>
                  <a:pt x="692" y="1999"/>
                </a:cubicBezTo>
                <a:cubicBezTo>
                  <a:pt x="686" y="2001"/>
                  <a:pt x="680" y="2004"/>
                  <a:pt x="680" y="2010"/>
                </a:cubicBezTo>
                <a:cubicBezTo>
                  <a:pt x="681" y="2019"/>
                  <a:pt x="683" y="2028"/>
                  <a:pt x="688" y="2036"/>
                </a:cubicBezTo>
                <a:cubicBezTo>
                  <a:pt x="688" y="2037"/>
                  <a:pt x="692" y="2037"/>
                  <a:pt x="694" y="2036"/>
                </a:cubicBezTo>
                <a:cubicBezTo>
                  <a:pt x="702" y="2031"/>
                  <a:pt x="707" y="2032"/>
                  <a:pt x="713" y="2040"/>
                </a:cubicBezTo>
                <a:cubicBezTo>
                  <a:pt x="716" y="2044"/>
                  <a:pt x="720" y="2048"/>
                  <a:pt x="726" y="2047"/>
                </a:cubicBezTo>
                <a:cubicBezTo>
                  <a:pt x="728" y="2041"/>
                  <a:pt x="722" y="2037"/>
                  <a:pt x="725" y="2032"/>
                </a:cubicBezTo>
                <a:cubicBezTo>
                  <a:pt x="733" y="2021"/>
                  <a:pt x="733" y="2020"/>
                  <a:pt x="719" y="2016"/>
                </a:cubicBezTo>
                <a:close/>
                <a:moveTo>
                  <a:pt x="2727" y="1574"/>
                </a:moveTo>
                <a:cubicBezTo>
                  <a:pt x="2717" y="1568"/>
                  <a:pt x="2712" y="1562"/>
                  <a:pt x="2721" y="1551"/>
                </a:cubicBezTo>
                <a:cubicBezTo>
                  <a:pt x="2725" y="1546"/>
                  <a:pt x="2728" y="1538"/>
                  <a:pt x="2722" y="1532"/>
                </a:cubicBezTo>
                <a:cubicBezTo>
                  <a:pt x="2719" y="1528"/>
                  <a:pt x="2709" y="1530"/>
                  <a:pt x="2712" y="1523"/>
                </a:cubicBezTo>
                <a:cubicBezTo>
                  <a:pt x="2716" y="1513"/>
                  <a:pt x="2719" y="1528"/>
                  <a:pt x="2724" y="1525"/>
                </a:cubicBezTo>
                <a:cubicBezTo>
                  <a:pt x="2728" y="1522"/>
                  <a:pt x="2732" y="1526"/>
                  <a:pt x="2736" y="1526"/>
                </a:cubicBezTo>
                <a:cubicBezTo>
                  <a:pt x="2739" y="1527"/>
                  <a:pt x="2742" y="1526"/>
                  <a:pt x="2742" y="1523"/>
                </a:cubicBezTo>
                <a:cubicBezTo>
                  <a:pt x="2742" y="1516"/>
                  <a:pt x="2736" y="1513"/>
                  <a:pt x="2732" y="1509"/>
                </a:cubicBezTo>
                <a:cubicBezTo>
                  <a:pt x="2729" y="1506"/>
                  <a:pt x="2726" y="1503"/>
                  <a:pt x="2721" y="1506"/>
                </a:cubicBezTo>
                <a:cubicBezTo>
                  <a:pt x="2718" y="1509"/>
                  <a:pt x="2714" y="1514"/>
                  <a:pt x="2709" y="1509"/>
                </a:cubicBezTo>
                <a:cubicBezTo>
                  <a:pt x="2708" y="1508"/>
                  <a:pt x="2708" y="1506"/>
                  <a:pt x="2708" y="1505"/>
                </a:cubicBezTo>
                <a:cubicBezTo>
                  <a:pt x="2711" y="1501"/>
                  <a:pt x="2716" y="1502"/>
                  <a:pt x="2720" y="1501"/>
                </a:cubicBezTo>
                <a:cubicBezTo>
                  <a:pt x="2722" y="1500"/>
                  <a:pt x="2724" y="1500"/>
                  <a:pt x="2726" y="1500"/>
                </a:cubicBezTo>
                <a:cubicBezTo>
                  <a:pt x="2731" y="1501"/>
                  <a:pt x="2736" y="1503"/>
                  <a:pt x="2736" y="1495"/>
                </a:cubicBezTo>
                <a:cubicBezTo>
                  <a:pt x="2736" y="1488"/>
                  <a:pt x="2731" y="1487"/>
                  <a:pt x="2725" y="1488"/>
                </a:cubicBezTo>
                <a:cubicBezTo>
                  <a:pt x="2709" y="1491"/>
                  <a:pt x="2698" y="1481"/>
                  <a:pt x="2686" y="1475"/>
                </a:cubicBezTo>
                <a:cubicBezTo>
                  <a:pt x="2682" y="1473"/>
                  <a:pt x="2672" y="1465"/>
                  <a:pt x="2685" y="1458"/>
                </a:cubicBezTo>
                <a:cubicBezTo>
                  <a:pt x="2688" y="1456"/>
                  <a:pt x="2692" y="1453"/>
                  <a:pt x="2696" y="1450"/>
                </a:cubicBezTo>
                <a:cubicBezTo>
                  <a:pt x="2699" y="1448"/>
                  <a:pt x="2707" y="1449"/>
                  <a:pt x="2704" y="1442"/>
                </a:cubicBezTo>
                <a:cubicBezTo>
                  <a:pt x="2701" y="1434"/>
                  <a:pt x="2692" y="1432"/>
                  <a:pt x="2686" y="1430"/>
                </a:cubicBezTo>
                <a:cubicBezTo>
                  <a:pt x="2678" y="1428"/>
                  <a:pt x="2686" y="1438"/>
                  <a:pt x="2681" y="1440"/>
                </a:cubicBezTo>
                <a:cubicBezTo>
                  <a:pt x="2669" y="1433"/>
                  <a:pt x="2658" y="1432"/>
                  <a:pt x="2650" y="1443"/>
                </a:cubicBezTo>
                <a:cubicBezTo>
                  <a:pt x="2644" y="1452"/>
                  <a:pt x="2638" y="1449"/>
                  <a:pt x="2631" y="1447"/>
                </a:cubicBezTo>
                <a:cubicBezTo>
                  <a:pt x="2629" y="1446"/>
                  <a:pt x="2624" y="1446"/>
                  <a:pt x="2627" y="1442"/>
                </a:cubicBezTo>
                <a:cubicBezTo>
                  <a:pt x="2629" y="1440"/>
                  <a:pt x="2628" y="1435"/>
                  <a:pt x="2633" y="1435"/>
                </a:cubicBezTo>
                <a:cubicBezTo>
                  <a:pt x="2643" y="1435"/>
                  <a:pt x="2643" y="1435"/>
                  <a:pt x="2639" y="1427"/>
                </a:cubicBezTo>
                <a:cubicBezTo>
                  <a:pt x="2638" y="1424"/>
                  <a:pt x="2634" y="1421"/>
                  <a:pt x="2638" y="1416"/>
                </a:cubicBezTo>
                <a:cubicBezTo>
                  <a:pt x="2647" y="1424"/>
                  <a:pt x="2652" y="1440"/>
                  <a:pt x="2668" y="1430"/>
                </a:cubicBezTo>
                <a:cubicBezTo>
                  <a:pt x="2666" y="1425"/>
                  <a:pt x="2666" y="1424"/>
                  <a:pt x="2671" y="1421"/>
                </a:cubicBezTo>
                <a:cubicBezTo>
                  <a:pt x="2674" y="1419"/>
                  <a:pt x="2673" y="1417"/>
                  <a:pt x="2672" y="1415"/>
                </a:cubicBezTo>
                <a:cubicBezTo>
                  <a:pt x="2666" y="1406"/>
                  <a:pt x="2661" y="1398"/>
                  <a:pt x="2648" y="1403"/>
                </a:cubicBezTo>
                <a:cubicBezTo>
                  <a:pt x="2636" y="1406"/>
                  <a:pt x="2635" y="1396"/>
                  <a:pt x="2633" y="1388"/>
                </a:cubicBezTo>
                <a:cubicBezTo>
                  <a:pt x="2632" y="1382"/>
                  <a:pt x="2624" y="1372"/>
                  <a:pt x="2636" y="1370"/>
                </a:cubicBezTo>
                <a:cubicBezTo>
                  <a:pt x="2653" y="1366"/>
                  <a:pt x="2657" y="1356"/>
                  <a:pt x="2655" y="1342"/>
                </a:cubicBezTo>
                <a:cubicBezTo>
                  <a:pt x="2666" y="1346"/>
                  <a:pt x="2675" y="1355"/>
                  <a:pt x="2687" y="1347"/>
                </a:cubicBezTo>
                <a:cubicBezTo>
                  <a:pt x="2696" y="1341"/>
                  <a:pt x="2684" y="1333"/>
                  <a:pt x="2688" y="1329"/>
                </a:cubicBezTo>
                <a:cubicBezTo>
                  <a:pt x="2698" y="1319"/>
                  <a:pt x="2693" y="1306"/>
                  <a:pt x="2695" y="1295"/>
                </a:cubicBezTo>
                <a:cubicBezTo>
                  <a:pt x="2697" y="1284"/>
                  <a:pt x="2694" y="1279"/>
                  <a:pt x="2683" y="1282"/>
                </a:cubicBezTo>
                <a:cubicBezTo>
                  <a:pt x="2688" y="1275"/>
                  <a:pt x="2693" y="1271"/>
                  <a:pt x="2701" y="1273"/>
                </a:cubicBezTo>
                <a:cubicBezTo>
                  <a:pt x="2697" y="1254"/>
                  <a:pt x="2674" y="1258"/>
                  <a:pt x="2669" y="1242"/>
                </a:cubicBezTo>
                <a:cubicBezTo>
                  <a:pt x="2675" y="1240"/>
                  <a:pt x="2682" y="1246"/>
                  <a:pt x="2685" y="1239"/>
                </a:cubicBezTo>
                <a:cubicBezTo>
                  <a:pt x="2688" y="1234"/>
                  <a:pt x="2679" y="1234"/>
                  <a:pt x="2676" y="1230"/>
                </a:cubicBezTo>
                <a:cubicBezTo>
                  <a:pt x="2672" y="1226"/>
                  <a:pt x="2674" y="1220"/>
                  <a:pt x="2674" y="1215"/>
                </a:cubicBezTo>
                <a:cubicBezTo>
                  <a:pt x="2675" y="1213"/>
                  <a:pt x="2676" y="1211"/>
                  <a:pt x="2679" y="1212"/>
                </a:cubicBezTo>
                <a:cubicBezTo>
                  <a:pt x="2693" y="1223"/>
                  <a:pt x="2692" y="1210"/>
                  <a:pt x="2693" y="1202"/>
                </a:cubicBezTo>
                <a:cubicBezTo>
                  <a:pt x="2700" y="1203"/>
                  <a:pt x="2709" y="1208"/>
                  <a:pt x="2709" y="1200"/>
                </a:cubicBezTo>
                <a:cubicBezTo>
                  <a:pt x="2709" y="1191"/>
                  <a:pt x="2708" y="1187"/>
                  <a:pt x="2718" y="1187"/>
                </a:cubicBezTo>
                <a:cubicBezTo>
                  <a:pt x="2723" y="1187"/>
                  <a:pt x="2722" y="1183"/>
                  <a:pt x="2721" y="1180"/>
                </a:cubicBezTo>
                <a:cubicBezTo>
                  <a:pt x="2720" y="1175"/>
                  <a:pt x="2717" y="1170"/>
                  <a:pt x="2716" y="1165"/>
                </a:cubicBezTo>
                <a:cubicBezTo>
                  <a:pt x="2715" y="1158"/>
                  <a:pt x="2710" y="1149"/>
                  <a:pt x="2725" y="1149"/>
                </a:cubicBezTo>
                <a:cubicBezTo>
                  <a:pt x="2731" y="1150"/>
                  <a:pt x="2735" y="1143"/>
                  <a:pt x="2733" y="1137"/>
                </a:cubicBezTo>
                <a:cubicBezTo>
                  <a:pt x="2731" y="1131"/>
                  <a:pt x="2727" y="1126"/>
                  <a:pt x="2720" y="1129"/>
                </a:cubicBezTo>
                <a:cubicBezTo>
                  <a:pt x="2715" y="1131"/>
                  <a:pt x="2710" y="1133"/>
                  <a:pt x="2705" y="1134"/>
                </a:cubicBezTo>
                <a:cubicBezTo>
                  <a:pt x="2716" y="1127"/>
                  <a:pt x="2714" y="1121"/>
                  <a:pt x="2709" y="1111"/>
                </a:cubicBezTo>
                <a:cubicBezTo>
                  <a:pt x="2702" y="1098"/>
                  <a:pt x="2693" y="1101"/>
                  <a:pt x="2684" y="1104"/>
                </a:cubicBezTo>
                <a:cubicBezTo>
                  <a:pt x="2678" y="1105"/>
                  <a:pt x="2670" y="1104"/>
                  <a:pt x="2671" y="1111"/>
                </a:cubicBezTo>
                <a:cubicBezTo>
                  <a:pt x="2672" y="1118"/>
                  <a:pt x="2679" y="1114"/>
                  <a:pt x="2684" y="1113"/>
                </a:cubicBezTo>
                <a:cubicBezTo>
                  <a:pt x="2694" y="1111"/>
                  <a:pt x="2698" y="1116"/>
                  <a:pt x="2699" y="1125"/>
                </a:cubicBezTo>
                <a:cubicBezTo>
                  <a:pt x="2692" y="1119"/>
                  <a:pt x="2686" y="1117"/>
                  <a:pt x="2680" y="1126"/>
                </a:cubicBezTo>
                <a:cubicBezTo>
                  <a:pt x="2677" y="1132"/>
                  <a:pt x="2672" y="1131"/>
                  <a:pt x="2667" y="1128"/>
                </a:cubicBezTo>
                <a:cubicBezTo>
                  <a:pt x="2663" y="1126"/>
                  <a:pt x="2659" y="1123"/>
                  <a:pt x="2662" y="1117"/>
                </a:cubicBezTo>
                <a:cubicBezTo>
                  <a:pt x="2663" y="1115"/>
                  <a:pt x="2664" y="1111"/>
                  <a:pt x="2663" y="1110"/>
                </a:cubicBezTo>
                <a:cubicBezTo>
                  <a:pt x="2651" y="1094"/>
                  <a:pt x="2666" y="1082"/>
                  <a:pt x="2670" y="1069"/>
                </a:cubicBezTo>
                <a:cubicBezTo>
                  <a:pt x="2672" y="1064"/>
                  <a:pt x="2674" y="1068"/>
                  <a:pt x="2676" y="1069"/>
                </a:cubicBezTo>
                <a:cubicBezTo>
                  <a:pt x="2680" y="1071"/>
                  <a:pt x="2683" y="1071"/>
                  <a:pt x="2685" y="1068"/>
                </a:cubicBezTo>
                <a:cubicBezTo>
                  <a:pt x="2688" y="1064"/>
                  <a:pt x="2685" y="1060"/>
                  <a:pt x="2682" y="1058"/>
                </a:cubicBezTo>
                <a:cubicBezTo>
                  <a:pt x="2669" y="1052"/>
                  <a:pt x="2673" y="1045"/>
                  <a:pt x="2682" y="1038"/>
                </a:cubicBezTo>
                <a:cubicBezTo>
                  <a:pt x="2685" y="1036"/>
                  <a:pt x="2687" y="1032"/>
                  <a:pt x="2686" y="1028"/>
                </a:cubicBezTo>
                <a:cubicBezTo>
                  <a:pt x="2684" y="1024"/>
                  <a:pt x="2679" y="1025"/>
                  <a:pt x="2676" y="1025"/>
                </a:cubicBezTo>
                <a:cubicBezTo>
                  <a:pt x="2671" y="1024"/>
                  <a:pt x="2665" y="1026"/>
                  <a:pt x="2660" y="1023"/>
                </a:cubicBezTo>
                <a:cubicBezTo>
                  <a:pt x="2657" y="1020"/>
                  <a:pt x="2654" y="1013"/>
                  <a:pt x="2649" y="1018"/>
                </a:cubicBezTo>
                <a:cubicBezTo>
                  <a:pt x="2644" y="1022"/>
                  <a:pt x="2653" y="1025"/>
                  <a:pt x="2652" y="1029"/>
                </a:cubicBezTo>
                <a:cubicBezTo>
                  <a:pt x="2646" y="1034"/>
                  <a:pt x="2643" y="1024"/>
                  <a:pt x="2637" y="1028"/>
                </a:cubicBezTo>
                <a:cubicBezTo>
                  <a:pt x="2625" y="1036"/>
                  <a:pt x="2623" y="1026"/>
                  <a:pt x="2622" y="1017"/>
                </a:cubicBezTo>
                <a:cubicBezTo>
                  <a:pt x="2622" y="1011"/>
                  <a:pt x="2620" y="1007"/>
                  <a:pt x="2614" y="1010"/>
                </a:cubicBezTo>
                <a:cubicBezTo>
                  <a:pt x="2606" y="1014"/>
                  <a:pt x="2602" y="1006"/>
                  <a:pt x="2594" y="1005"/>
                </a:cubicBezTo>
                <a:cubicBezTo>
                  <a:pt x="2602" y="999"/>
                  <a:pt x="2603" y="996"/>
                  <a:pt x="2601" y="986"/>
                </a:cubicBezTo>
                <a:cubicBezTo>
                  <a:pt x="2601" y="985"/>
                  <a:pt x="2601" y="982"/>
                  <a:pt x="2602" y="982"/>
                </a:cubicBezTo>
                <a:cubicBezTo>
                  <a:pt x="2610" y="976"/>
                  <a:pt x="2605" y="967"/>
                  <a:pt x="2605" y="960"/>
                </a:cubicBezTo>
                <a:cubicBezTo>
                  <a:pt x="2604" y="951"/>
                  <a:pt x="2605" y="943"/>
                  <a:pt x="2613" y="936"/>
                </a:cubicBezTo>
                <a:cubicBezTo>
                  <a:pt x="2616" y="937"/>
                  <a:pt x="2616" y="950"/>
                  <a:pt x="2622" y="942"/>
                </a:cubicBezTo>
                <a:cubicBezTo>
                  <a:pt x="2631" y="931"/>
                  <a:pt x="2635" y="938"/>
                  <a:pt x="2641" y="945"/>
                </a:cubicBezTo>
                <a:cubicBezTo>
                  <a:pt x="2648" y="951"/>
                  <a:pt x="2659" y="953"/>
                  <a:pt x="2665" y="946"/>
                </a:cubicBezTo>
                <a:cubicBezTo>
                  <a:pt x="2671" y="939"/>
                  <a:pt x="2668" y="930"/>
                  <a:pt x="2661" y="923"/>
                </a:cubicBezTo>
                <a:cubicBezTo>
                  <a:pt x="2658" y="920"/>
                  <a:pt x="2655" y="919"/>
                  <a:pt x="2650" y="921"/>
                </a:cubicBezTo>
                <a:cubicBezTo>
                  <a:pt x="2645" y="925"/>
                  <a:pt x="2638" y="926"/>
                  <a:pt x="2634" y="922"/>
                </a:cubicBezTo>
                <a:cubicBezTo>
                  <a:pt x="2626" y="913"/>
                  <a:pt x="2621" y="917"/>
                  <a:pt x="2614" y="923"/>
                </a:cubicBezTo>
                <a:cubicBezTo>
                  <a:pt x="2617" y="910"/>
                  <a:pt x="2639" y="897"/>
                  <a:pt x="2660" y="895"/>
                </a:cubicBezTo>
                <a:cubicBezTo>
                  <a:pt x="2653" y="896"/>
                  <a:pt x="2650" y="899"/>
                  <a:pt x="2650" y="906"/>
                </a:cubicBezTo>
                <a:cubicBezTo>
                  <a:pt x="2650" y="912"/>
                  <a:pt x="2655" y="913"/>
                  <a:pt x="2660" y="914"/>
                </a:cubicBezTo>
                <a:cubicBezTo>
                  <a:pt x="2666" y="916"/>
                  <a:pt x="2672" y="915"/>
                  <a:pt x="2676" y="910"/>
                </a:cubicBezTo>
                <a:cubicBezTo>
                  <a:pt x="2683" y="902"/>
                  <a:pt x="2676" y="880"/>
                  <a:pt x="2666" y="874"/>
                </a:cubicBezTo>
                <a:cubicBezTo>
                  <a:pt x="2670" y="869"/>
                  <a:pt x="2678" y="875"/>
                  <a:pt x="2679" y="869"/>
                </a:cubicBezTo>
                <a:cubicBezTo>
                  <a:pt x="2681" y="862"/>
                  <a:pt x="2673" y="861"/>
                  <a:pt x="2667" y="860"/>
                </a:cubicBezTo>
                <a:cubicBezTo>
                  <a:pt x="2663" y="859"/>
                  <a:pt x="2661" y="856"/>
                  <a:pt x="2659" y="853"/>
                </a:cubicBezTo>
                <a:cubicBezTo>
                  <a:pt x="2658" y="851"/>
                  <a:pt x="2658" y="846"/>
                  <a:pt x="2653" y="847"/>
                </a:cubicBezTo>
                <a:cubicBezTo>
                  <a:pt x="2650" y="848"/>
                  <a:pt x="2651" y="852"/>
                  <a:pt x="2650" y="855"/>
                </a:cubicBezTo>
                <a:cubicBezTo>
                  <a:pt x="2646" y="863"/>
                  <a:pt x="2643" y="872"/>
                  <a:pt x="2636" y="878"/>
                </a:cubicBezTo>
                <a:cubicBezTo>
                  <a:pt x="2630" y="883"/>
                  <a:pt x="2624" y="874"/>
                  <a:pt x="2618" y="871"/>
                </a:cubicBezTo>
                <a:cubicBezTo>
                  <a:pt x="2609" y="868"/>
                  <a:pt x="2598" y="865"/>
                  <a:pt x="2591" y="872"/>
                </a:cubicBezTo>
                <a:cubicBezTo>
                  <a:pt x="2581" y="882"/>
                  <a:pt x="2568" y="881"/>
                  <a:pt x="2558" y="877"/>
                </a:cubicBezTo>
                <a:cubicBezTo>
                  <a:pt x="2550" y="875"/>
                  <a:pt x="2549" y="874"/>
                  <a:pt x="2549" y="882"/>
                </a:cubicBezTo>
                <a:cubicBezTo>
                  <a:pt x="2548" y="891"/>
                  <a:pt x="2543" y="892"/>
                  <a:pt x="2536" y="890"/>
                </a:cubicBezTo>
                <a:cubicBezTo>
                  <a:pt x="2530" y="889"/>
                  <a:pt x="2525" y="888"/>
                  <a:pt x="2519" y="891"/>
                </a:cubicBezTo>
                <a:cubicBezTo>
                  <a:pt x="2511" y="895"/>
                  <a:pt x="2504" y="892"/>
                  <a:pt x="2499" y="886"/>
                </a:cubicBezTo>
                <a:cubicBezTo>
                  <a:pt x="2493" y="879"/>
                  <a:pt x="2483" y="874"/>
                  <a:pt x="2481" y="863"/>
                </a:cubicBezTo>
                <a:cubicBezTo>
                  <a:pt x="2481" y="861"/>
                  <a:pt x="2479" y="858"/>
                  <a:pt x="2476" y="858"/>
                </a:cubicBezTo>
                <a:cubicBezTo>
                  <a:pt x="2471" y="859"/>
                  <a:pt x="2473" y="863"/>
                  <a:pt x="2474" y="866"/>
                </a:cubicBezTo>
                <a:cubicBezTo>
                  <a:pt x="2477" y="874"/>
                  <a:pt x="2473" y="876"/>
                  <a:pt x="2466" y="876"/>
                </a:cubicBezTo>
                <a:cubicBezTo>
                  <a:pt x="2457" y="876"/>
                  <a:pt x="2446" y="868"/>
                  <a:pt x="2449" y="864"/>
                </a:cubicBezTo>
                <a:cubicBezTo>
                  <a:pt x="2460" y="850"/>
                  <a:pt x="2448" y="852"/>
                  <a:pt x="2442" y="849"/>
                </a:cubicBezTo>
                <a:cubicBezTo>
                  <a:pt x="2448" y="849"/>
                  <a:pt x="2454" y="850"/>
                  <a:pt x="2460" y="850"/>
                </a:cubicBezTo>
                <a:cubicBezTo>
                  <a:pt x="2463" y="851"/>
                  <a:pt x="2468" y="855"/>
                  <a:pt x="2470" y="848"/>
                </a:cubicBezTo>
                <a:cubicBezTo>
                  <a:pt x="2471" y="844"/>
                  <a:pt x="2470" y="840"/>
                  <a:pt x="2465" y="838"/>
                </a:cubicBezTo>
                <a:cubicBezTo>
                  <a:pt x="2451" y="832"/>
                  <a:pt x="2461" y="827"/>
                  <a:pt x="2466" y="823"/>
                </a:cubicBezTo>
                <a:cubicBezTo>
                  <a:pt x="2470" y="826"/>
                  <a:pt x="2473" y="830"/>
                  <a:pt x="2477" y="833"/>
                </a:cubicBezTo>
                <a:cubicBezTo>
                  <a:pt x="2479" y="835"/>
                  <a:pt x="2482" y="837"/>
                  <a:pt x="2484" y="836"/>
                </a:cubicBezTo>
                <a:cubicBezTo>
                  <a:pt x="2487" y="834"/>
                  <a:pt x="2488" y="831"/>
                  <a:pt x="2487" y="829"/>
                </a:cubicBezTo>
                <a:cubicBezTo>
                  <a:pt x="2485" y="815"/>
                  <a:pt x="2486" y="801"/>
                  <a:pt x="2478" y="790"/>
                </a:cubicBezTo>
                <a:cubicBezTo>
                  <a:pt x="2494" y="797"/>
                  <a:pt x="2495" y="797"/>
                  <a:pt x="2500" y="778"/>
                </a:cubicBezTo>
                <a:cubicBezTo>
                  <a:pt x="2503" y="767"/>
                  <a:pt x="2501" y="755"/>
                  <a:pt x="2513" y="746"/>
                </a:cubicBezTo>
                <a:cubicBezTo>
                  <a:pt x="2517" y="743"/>
                  <a:pt x="2517" y="737"/>
                  <a:pt x="2511" y="733"/>
                </a:cubicBezTo>
                <a:cubicBezTo>
                  <a:pt x="2506" y="731"/>
                  <a:pt x="2503" y="727"/>
                  <a:pt x="2499" y="723"/>
                </a:cubicBezTo>
                <a:cubicBezTo>
                  <a:pt x="2506" y="721"/>
                  <a:pt x="2511" y="729"/>
                  <a:pt x="2516" y="723"/>
                </a:cubicBezTo>
                <a:cubicBezTo>
                  <a:pt x="2519" y="720"/>
                  <a:pt x="2516" y="715"/>
                  <a:pt x="2513" y="714"/>
                </a:cubicBezTo>
                <a:cubicBezTo>
                  <a:pt x="2502" y="708"/>
                  <a:pt x="2498" y="691"/>
                  <a:pt x="2481" y="692"/>
                </a:cubicBezTo>
                <a:cubicBezTo>
                  <a:pt x="2472" y="692"/>
                  <a:pt x="2464" y="689"/>
                  <a:pt x="2470" y="675"/>
                </a:cubicBezTo>
                <a:cubicBezTo>
                  <a:pt x="2476" y="662"/>
                  <a:pt x="2464" y="653"/>
                  <a:pt x="2457" y="644"/>
                </a:cubicBezTo>
                <a:cubicBezTo>
                  <a:pt x="2451" y="638"/>
                  <a:pt x="2447" y="646"/>
                  <a:pt x="2443" y="650"/>
                </a:cubicBezTo>
                <a:cubicBezTo>
                  <a:pt x="2441" y="653"/>
                  <a:pt x="2434" y="653"/>
                  <a:pt x="2432" y="649"/>
                </a:cubicBezTo>
                <a:cubicBezTo>
                  <a:pt x="2429" y="646"/>
                  <a:pt x="2425" y="643"/>
                  <a:pt x="2426" y="638"/>
                </a:cubicBezTo>
                <a:cubicBezTo>
                  <a:pt x="2427" y="637"/>
                  <a:pt x="2430" y="635"/>
                  <a:pt x="2431" y="635"/>
                </a:cubicBezTo>
                <a:cubicBezTo>
                  <a:pt x="2438" y="639"/>
                  <a:pt x="2445" y="634"/>
                  <a:pt x="2451" y="636"/>
                </a:cubicBezTo>
                <a:cubicBezTo>
                  <a:pt x="2455" y="638"/>
                  <a:pt x="2457" y="637"/>
                  <a:pt x="2459" y="634"/>
                </a:cubicBezTo>
                <a:cubicBezTo>
                  <a:pt x="2461" y="629"/>
                  <a:pt x="2459" y="628"/>
                  <a:pt x="2455" y="625"/>
                </a:cubicBezTo>
                <a:cubicBezTo>
                  <a:pt x="2449" y="620"/>
                  <a:pt x="2431" y="627"/>
                  <a:pt x="2438" y="608"/>
                </a:cubicBezTo>
                <a:cubicBezTo>
                  <a:pt x="2439" y="604"/>
                  <a:pt x="2395" y="592"/>
                  <a:pt x="2387" y="594"/>
                </a:cubicBezTo>
                <a:cubicBezTo>
                  <a:pt x="2392" y="602"/>
                  <a:pt x="2400" y="604"/>
                  <a:pt x="2407" y="607"/>
                </a:cubicBezTo>
                <a:cubicBezTo>
                  <a:pt x="2417" y="612"/>
                  <a:pt x="2414" y="619"/>
                  <a:pt x="2411" y="626"/>
                </a:cubicBezTo>
                <a:cubicBezTo>
                  <a:pt x="2409" y="629"/>
                  <a:pt x="2405" y="633"/>
                  <a:pt x="2402" y="628"/>
                </a:cubicBezTo>
                <a:cubicBezTo>
                  <a:pt x="2393" y="613"/>
                  <a:pt x="2383" y="617"/>
                  <a:pt x="2372" y="624"/>
                </a:cubicBezTo>
                <a:cubicBezTo>
                  <a:pt x="2370" y="625"/>
                  <a:pt x="2367" y="627"/>
                  <a:pt x="2366" y="627"/>
                </a:cubicBezTo>
                <a:cubicBezTo>
                  <a:pt x="2362" y="619"/>
                  <a:pt x="2356" y="614"/>
                  <a:pt x="2348" y="612"/>
                </a:cubicBezTo>
                <a:cubicBezTo>
                  <a:pt x="2358" y="603"/>
                  <a:pt x="2340" y="595"/>
                  <a:pt x="2348" y="587"/>
                </a:cubicBezTo>
                <a:cubicBezTo>
                  <a:pt x="2348" y="586"/>
                  <a:pt x="2349" y="583"/>
                  <a:pt x="2350" y="583"/>
                </a:cubicBezTo>
                <a:cubicBezTo>
                  <a:pt x="2360" y="586"/>
                  <a:pt x="2360" y="566"/>
                  <a:pt x="2372" y="573"/>
                </a:cubicBezTo>
                <a:cubicBezTo>
                  <a:pt x="2373" y="574"/>
                  <a:pt x="2376" y="571"/>
                  <a:pt x="2376" y="569"/>
                </a:cubicBezTo>
                <a:cubicBezTo>
                  <a:pt x="2375" y="559"/>
                  <a:pt x="2381" y="548"/>
                  <a:pt x="2372" y="539"/>
                </a:cubicBezTo>
                <a:cubicBezTo>
                  <a:pt x="2367" y="533"/>
                  <a:pt x="2366" y="529"/>
                  <a:pt x="2375" y="524"/>
                </a:cubicBezTo>
                <a:cubicBezTo>
                  <a:pt x="2382" y="519"/>
                  <a:pt x="2378" y="513"/>
                  <a:pt x="2374" y="507"/>
                </a:cubicBezTo>
                <a:cubicBezTo>
                  <a:pt x="2373" y="506"/>
                  <a:pt x="2366" y="505"/>
                  <a:pt x="2373" y="502"/>
                </a:cubicBezTo>
                <a:cubicBezTo>
                  <a:pt x="2384" y="496"/>
                  <a:pt x="2377" y="491"/>
                  <a:pt x="2371" y="487"/>
                </a:cubicBezTo>
                <a:cubicBezTo>
                  <a:pt x="2365" y="484"/>
                  <a:pt x="2359" y="480"/>
                  <a:pt x="2356" y="468"/>
                </a:cubicBezTo>
                <a:cubicBezTo>
                  <a:pt x="2360" y="472"/>
                  <a:pt x="2361" y="473"/>
                  <a:pt x="2362" y="474"/>
                </a:cubicBezTo>
                <a:cubicBezTo>
                  <a:pt x="2367" y="476"/>
                  <a:pt x="2369" y="485"/>
                  <a:pt x="2375" y="480"/>
                </a:cubicBezTo>
                <a:cubicBezTo>
                  <a:pt x="2379" y="477"/>
                  <a:pt x="2385" y="471"/>
                  <a:pt x="2385" y="467"/>
                </a:cubicBezTo>
                <a:cubicBezTo>
                  <a:pt x="2385" y="459"/>
                  <a:pt x="2376" y="463"/>
                  <a:pt x="2371" y="461"/>
                </a:cubicBezTo>
                <a:cubicBezTo>
                  <a:pt x="2368" y="461"/>
                  <a:pt x="2364" y="459"/>
                  <a:pt x="2361" y="460"/>
                </a:cubicBezTo>
                <a:cubicBezTo>
                  <a:pt x="2350" y="464"/>
                  <a:pt x="2351" y="458"/>
                  <a:pt x="2351" y="450"/>
                </a:cubicBezTo>
                <a:cubicBezTo>
                  <a:pt x="2351" y="445"/>
                  <a:pt x="2353" y="441"/>
                  <a:pt x="2357" y="437"/>
                </a:cubicBezTo>
                <a:cubicBezTo>
                  <a:pt x="2360" y="433"/>
                  <a:pt x="2362" y="428"/>
                  <a:pt x="2358" y="424"/>
                </a:cubicBezTo>
                <a:cubicBezTo>
                  <a:pt x="2353" y="420"/>
                  <a:pt x="2347" y="416"/>
                  <a:pt x="2342" y="413"/>
                </a:cubicBezTo>
                <a:cubicBezTo>
                  <a:pt x="2336" y="416"/>
                  <a:pt x="2345" y="421"/>
                  <a:pt x="2340" y="424"/>
                </a:cubicBezTo>
                <a:cubicBezTo>
                  <a:pt x="2320" y="410"/>
                  <a:pt x="2315" y="413"/>
                  <a:pt x="2308" y="444"/>
                </a:cubicBezTo>
                <a:cubicBezTo>
                  <a:pt x="2304" y="434"/>
                  <a:pt x="2301" y="427"/>
                  <a:pt x="2292" y="423"/>
                </a:cubicBezTo>
                <a:cubicBezTo>
                  <a:pt x="2284" y="420"/>
                  <a:pt x="2284" y="415"/>
                  <a:pt x="2292" y="410"/>
                </a:cubicBezTo>
                <a:cubicBezTo>
                  <a:pt x="2303" y="402"/>
                  <a:pt x="2305" y="389"/>
                  <a:pt x="2297" y="378"/>
                </a:cubicBezTo>
                <a:cubicBezTo>
                  <a:pt x="2294" y="373"/>
                  <a:pt x="2293" y="369"/>
                  <a:pt x="2293" y="363"/>
                </a:cubicBezTo>
                <a:cubicBezTo>
                  <a:pt x="2294" y="355"/>
                  <a:pt x="2290" y="349"/>
                  <a:pt x="2286" y="343"/>
                </a:cubicBezTo>
                <a:cubicBezTo>
                  <a:pt x="2280" y="333"/>
                  <a:pt x="2270" y="332"/>
                  <a:pt x="2261" y="337"/>
                </a:cubicBezTo>
                <a:cubicBezTo>
                  <a:pt x="2251" y="343"/>
                  <a:pt x="2259" y="351"/>
                  <a:pt x="2261" y="357"/>
                </a:cubicBezTo>
                <a:cubicBezTo>
                  <a:pt x="2262" y="361"/>
                  <a:pt x="2269" y="365"/>
                  <a:pt x="2263" y="368"/>
                </a:cubicBezTo>
                <a:cubicBezTo>
                  <a:pt x="2258" y="372"/>
                  <a:pt x="2253" y="364"/>
                  <a:pt x="2247" y="363"/>
                </a:cubicBezTo>
                <a:cubicBezTo>
                  <a:pt x="2242" y="363"/>
                  <a:pt x="2241" y="360"/>
                  <a:pt x="2243" y="357"/>
                </a:cubicBezTo>
                <a:cubicBezTo>
                  <a:pt x="2249" y="349"/>
                  <a:pt x="2246" y="344"/>
                  <a:pt x="2236" y="341"/>
                </a:cubicBezTo>
                <a:cubicBezTo>
                  <a:pt x="2240" y="339"/>
                  <a:pt x="2242" y="338"/>
                  <a:pt x="2243" y="337"/>
                </a:cubicBezTo>
                <a:cubicBezTo>
                  <a:pt x="2247" y="333"/>
                  <a:pt x="2257" y="331"/>
                  <a:pt x="2253" y="325"/>
                </a:cubicBezTo>
                <a:cubicBezTo>
                  <a:pt x="2250" y="320"/>
                  <a:pt x="2241" y="318"/>
                  <a:pt x="2233" y="321"/>
                </a:cubicBezTo>
                <a:cubicBezTo>
                  <a:pt x="2226" y="324"/>
                  <a:pt x="2224" y="330"/>
                  <a:pt x="2223" y="337"/>
                </a:cubicBezTo>
                <a:cubicBezTo>
                  <a:pt x="2221" y="348"/>
                  <a:pt x="2208" y="360"/>
                  <a:pt x="2197" y="361"/>
                </a:cubicBezTo>
                <a:cubicBezTo>
                  <a:pt x="2190" y="361"/>
                  <a:pt x="2188" y="365"/>
                  <a:pt x="2187" y="371"/>
                </a:cubicBezTo>
                <a:cubicBezTo>
                  <a:pt x="2187" y="377"/>
                  <a:pt x="2191" y="380"/>
                  <a:pt x="2196" y="381"/>
                </a:cubicBezTo>
                <a:cubicBezTo>
                  <a:pt x="2203" y="384"/>
                  <a:pt x="2203" y="388"/>
                  <a:pt x="2201" y="395"/>
                </a:cubicBezTo>
                <a:cubicBezTo>
                  <a:pt x="2199" y="402"/>
                  <a:pt x="2197" y="403"/>
                  <a:pt x="2190" y="400"/>
                </a:cubicBezTo>
                <a:cubicBezTo>
                  <a:pt x="2184" y="397"/>
                  <a:pt x="2183" y="402"/>
                  <a:pt x="2186" y="406"/>
                </a:cubicBezTo>
                <a:cubicBezTo>
                  <a:pt x="2192" y="413"/>
                  <a:pt x="2187" y="415"/>
                  <a:pt x="2183" y="417"/>
                </a:cubicBezTo>
                <a:cubicBezTo>
                  <a:pt x="2175" y="419"/>
                  <a:pt x="2180" y="412"/>
                  <a:pt x="2179" y="410"/>
                </a:cubicBezTo>
                <a:cubicBezTo>
                  <a:pt x="2174" y="401"/>
                  <a:pt x="2170" y="392"/>
                  <a:pt x="2159" y="404"/>
                </a:cubicBezTo>
                <a:cubicBezTo>
                  <a:pt x="2155" y="408"/>
                  <a:pt x="2150" y="410"/>
                  <a:pt x="2143" y="409"/>
                </a:cubicBezTo>
                <a:cubicBezTo>
                  <a:pt x="2135" y="407"/>
                  <a:pt x="2127" y="413"/>
                  <a:pt x="2125" y="421"/>
                </a:cubicBezTo>
                <a:cubicBezTo>
                  <a:pt x="2123" y="431"/>
                  <a:pt x="2132" y="428"/>
                  <a:pt x="2137" y="429"/>
                </a:cubicBezTo>
                <a:cubicBezTo>
                  <a:pt x="2142" y="430"/>
                  <a:pt x="2143" y="433"/>
                  <a:pt x="2144" y="437"/>
                </a:cubicBezTo>
                <a:cubicBezTo>
                  <a:pt x="2146" y="440"/>
                  <a:pt x="2148" y="445"/>
                  <a:pt x="2150" y="446"/>
                </a:cubicBezTo>
                <a:cubicBezTo>
                  <a:pt x="2158" y="447"/>
                  <a:pt x="2165" y="449"/>
                  <a:pt x="2162" y="459"/>
                </a:cubicBezTo>
                <a:cubicBezTo>
                  <a:pt x="2160" y="468"/>
                  <a:pt x="2157" y="476"/>
                  <a:pt x="2145" y="477"/>
                </a:cubicBezTo>
                <a:cubicBezTo>
                  <a:pt x="2137" y="477"/>
                  <a:pt x="2135" y="489"/>
                  <a:pt x="2138" y="490"/>
                </a:cubicBezTo>
                <a:cubicBezTo>
                  <a:pt x="2147" y="495"/>
                  <a:pt x="2147" y="506"/>
                  <a:pt x="2154" y="511"/>
                </a:cubicBezTo>
                <a:cubicBezTo>
                  <a:pt x="2147" y="514"/>
                  <a:pt x="2145" y="510"/>
                  <a:pt x="2141" y="505"/>
                </a:cubicBezTo>
                <a:cubicBezTo>
                  <a:pt x="2136" y="499"/>
                  <a:pt x="2128" y="489"/>
                  <a:pt x="2118" y="498"/>
                </a:cubicBezTo>
                <a:cubicBezTo>
                  <a:pt x="2111" y="503"/>
                  <a:pt x="2106" y="514"/>
                  <a:pt x="2115" y="519"/>
                </a:cubicBezTo>
                <a:cubicBezTo>
                  <a:pt x="2130" y="528"/>
                  <a:pt x="2118" y="536"/>
                  <a:pt x="2116" y="544"/>
                </a:cubicBezTo>
                <a:cubicBezTo>
                  <a:pt x="2116" y="547"/>
                  <a:pt x="2109" y="545"/>
                  <a:pt x="2109" y="544"/>
                </a:cubicBezTo>
                <a:cubicBezTo>
                  <a:pt x="2115" y="528"/>
                  <a:pt x="2087" y="516"/>
                  <a:pt x="2105" y="500"/>
                </a:cubicBezTo>
                <a:cubicBezTo>
                  <a:pt x="2107" y="498"/>
                  <a:pt x="2104" y="494"/>
                  <a:pt x="2101" y="494"/>
                </a:cubicBezTo>
                <a:cubicBezTo>
                  <a:pt x="2096" y="493"/>
                  <a:pt x="2092" y="486"/>
                  <a:pt x="2086" y="489"/>
                </a:cubicBezTo>
                <a:cubicBezTo>
                  <a:pt x="2077" y="492"/>
                  <a:pt x="2091" y="498"/>
                  <a:pt x="2084" y="502"/>
                </a:cubicBezTo>
                <a:cubicBezTo>
                  <a:pt x="2081" y="501"/>
                  <a:pt x="2078" y="498"/>
                  <a:pt x="2078" y="495"/>
                </a:cubicBezTo>
                <a:cubicBezTo>
                  <a:pt x="2080" y="481"/>
                  <a:pt x="2076" y="475"/>
                  <a:pt x="2060" y="479"/>
                </a:cubicBezTo>
                <a:cubicBezTo>
                  <a:pt x="2052" y="482"/>
                  <a:pt x="2061" y="469"/>
                  <a:pt x="2053" y="468"/>
                </a:cubicBezTo>
                <a:cubicBezTo>
                  <a:pt x="2052" y="468"/>
                  <a:pt x="2052" y="465"/>
                  <a:pt x="2054" y="464"/>
                </a:cubicBezTo>
                <a:cubicBezTo>
                  <a:pt x="2059" y="462"/>
                  <a:pt x="2060" y="465"/>
                  <a:pt x="2061" y="469"/>
                </a:cubicBezTo>
                <a:cubicBezTo>
                  <a:pt x="2064" y="476"/>
                  <a:pt x="2070" y="475"/>
                  <a:pt x="2074" y="471"/>
                </a:cubicBezTo>
                <a:cubicBezTo>
                  <a:pt x="2081" y="466"/>
                  <a:pt x="2074" y="464"/>
                  <a:pt x="2071" y="461"/>
                </a:cubicBezTo>
                <a:cubicBezTo>
                  <a:pt x="2068" y="459"/>
                  <a:pt x="2065" y="455"/>
                  <a:pt x="2068" y="452"/>
                </a:cubicBezTo>
                <a:cubicBezTo>
                  <a:pt x="2081" y="441"/>
                  <a:pt x="2079" y="432"/>
                  <a:pt x="2065" y="424"/>
                </a:cubicBezTo>
                <a:cubicBezTo>
                  <a:pt x="2064" y="423"/>
                  <a:pt x="2064" y="422"/>
                  <a:pt x="2064" y="421"/>
                </a:cubicBezTo>
                <a:cubicBezTo>
                  <a:pt x="2067" y="403"/>
                  <a:pt x="2049" y="397"/>
                  <a:pt x="2040" y="395"/>
                </a:cubicBezTo>
                <a:cubicBezTo>
                  <a:pt x="2023" y="390"/>
                  <a:pt x="2015" y="376"/>
                  <a:pt x="2001" y="369"/>
                </a:cubicBezTo>
                <a:cubicBezTo>
                  <a:pt x="1997" y="367"/>
                  <a:pt x="1999" y="361"/>
                  <a:pt x="2002" y="360"/>
                </a:cubicBezTo>
                <a:cubicBezTo>
                  <a:pt x="2019" y="351"/>
                  <a:pt x="2011" y="332"/>
                  <a:pt x="2020" y="320"/>
                </a:cubicBezTo>
                <a:cubicBezTo>
                  <a:pt x="2021" y="318"/>
                  <a:pt x="2020" y="317"/>
                  <a:pt x="2019" y="315"/>
                </a:cubicBezTo>
                <a:cubicBezTo>
                  <a:pt x="2030" y="323"/>
                  <a:pt x="2046" y="312"/>
                  <a:pt x="2057" y="323"/>
                </a:cubicBezTo>
                <a:cubicBezTo>
                  <a:pt x="2050" y="310"/>
                  <a:pt x="2044" y="297"/>
                  <a:pt x="2035" y="287"/>
                </a:cubicBezTo>
                <a:cubicBezTo>
                  <a:pt x="2029" y="280"/>
                  <a:pt x="2016" y="286"/>
                  <a:pt x="2014" y="296"/>
                </a:cubicBezTo>
                <a:cubicBezTo>
                  <a:pt x="2013" y="300"/>
                  <a:pt x="2013" y="305"/>
                  <a:pt x="2013" y="310"/>
                </a:cubicBezTo>
                <a:cubicBezTo>
                  <a:pt x="2014" y="311"/>
                  <a:pt x="2015" y="311"/>
                  <a:pt x="2016" y="312"/>
                </a:cubicBezTo>
                <a:cubicBezTo>
                  <a:pt x="2016" y="312"/>
                  <a:pt x="2016" y="312"/>
                  <a:pt x="2016" y="312"/>
                </a:cubicBezTo>
                <a:cubicBezTo>
                  <a:pt x="2016" y="312"/>
                  <a:pt x="2016" y="312"/>
                  <a:pt x="2016" y="312"/>
                </a:cubicBezTo>
                <a:cubicBezTo>
                  <a:pt x="2015" y="311"/>
                  <a:pt x="2014" y="311"/>
                  <a:pt x="2013" y="310"/>
                </a:cubicBezTo>
                <a:cubicBezTo>
                  <a:pt x="2006" y="304"/>
                  <a:pt x="2005" y="302"/>
                  <a:pt x="1998" y="264"/>
                </a:cubicBezTo>
                <a:cubicBezTo>
                  <a:pt x="2013" y="277"/>
                  <a:pt x="2029" y="281"/>
                  <a:pt x="2048" y="271"/>
                </a:cubicBezTo>
                <a:cubicBezTo>
                  <a:pt x="2058" y="265"/>
                  <a:pt x="2058" y="255"/>
                  <a:pt x="2058" y="248"/>
                </a:cubicBezTo>
                <a:cubicBezTo>
                  <a:pt x="2059" y="240"/>
                  <a:pt x="2048" y="242"/>
                  <a:pt x="2041" y="243"/>
                </a:cubicBezTo>
                <a:cubicBezTo>
                  <a:pt x="2036" y="244"/>
                  <a:pt x="2028" y="241"/>
                  <a:pt x="2028" y="251"/>
                </a:cubicBezTo>
                <a:cubicBezTo>
                  <a:pt x="2028" y="256"/>
                  <a:pt x="2023" y="257"/>
                  <a:pt x="2021" y="256"/>
                </a:cubicBezTo>
                <a:cubicBezTo>
                  <a:pt x="2010" y="251"/>
                  <a:pt x="1998" y="252"/>
                  <a:pt x="1988" y="249"/>
                </a:cubicBezTo>
                <a:cubicBezTo>
                  <a:pt x="1974" y="245"/>
                  <a:pt x="1966" y="249"/>
                  <a:pt x="1960" y="263"/>
                </a:cubicBezTo>
                <a:cubicBezTo>
                  <a:pt x="1954" y="274"/>
                  <a:pt x="1953" y="292"/>
                  <a:pt x="1932" y="290"/>
                </a:cubicBezTo>
                <a:cubicBezTo>
                  <a:pt x="1930" y="289"/>
                  <a:pt x="1926" y="293"/>
                  <a:pt x="1925" y="295"/>
                </a:cubicBezTo>
                <a:cubicBezTo>
                  <a:pt x="1925" y="303"/>
                  <a:pt x="1923" y="307"/>
                  <a:pt x="1914" y="306"/>
                </a:cubicBezTo>
                <a:cubicBezTo>
                  <a:pt x="1909" y="305"/>
                  <a:pt x="1903" y="309"/>
                  <a:pt x="1899" y="301"/>
                </a:cubicBezTo>
                <a:cubicBezTo>
                  <a:pt x="1894" y="293"/>
                  <a:pt x="1886" y="298"/>
                  <a:pt x="1884" y="304"/>
                </a:cubicBezTo>
                <a:cubicBezTo>
                  <a:pt x="1880" y="314"/>
                  <a:pt x="1875" y="309"/>
                  <a:pt x="1865" y="307"/>
                </a:cubicBezTo>
                <a:cubicBezTo>
                  <a:pt x="1882" y="302"/>
                  <a:pt x="1893" y="296"/>
                  <a:pt x="1889" y="278"/>
                </a:cubicBezTo>
                <a:cubicBezTo>
                  <a:pt x="1889" y="277"/>
                  <a:pt x="1892" y="275"/>
                  <a:pt x="1893" y="272"/>
                </a:cubicBezTo>
                <a:cubicBezTo>
                  <a:pt x="1896" y="266"/>
                  <a:pt x="1897" y="260"/>
                  <a:pt x="1891" y="255"/>
                </a:cubicBezTo>
                <a:cubicBezTo>
                  <a:pt x="1887" y="252"/>
                  <a:pt x="1881" y="251"/>
                  <a:pt x="1877" y="255"/>
                </a:cubicBezTo>
                <a:cubicBezTo>
                  <a:pt x="1870" y="261"/>
                  <a:pt x="1882" y="263"/>
                  <a:pt x="1881" y="269"/>
                </a:cubicBezTo>
                <a:cubicBezTo>
                  <a:pt x="1864" y="262"/>
                  <a:pt x="1852" y="235"/>
                  <a:pt x="1855" y="211"/>
                </a:cubicBezTo>
                <a:cubicBezTo>
                  <a:pt x="1860" y="213"/>
                  <a:pt x="1865" y="218"/>
                  <a:pt x="1871" y="216"/>
                </a:cubicBezTo>
                <a:cubicBezTo>
                  <a:pt x="1877" y="214"/>
                  <a:pt x="1881" y="217"/>
                  <a:pt x="1884" y="223"/>
                </a:cubicBezTo>
                <a:cubicBezTo>
                  <a:pt x="1877" y="226"/>
                  <a:pt x="1874" y="214"/>
                  <a:pt x="1867" y="221"/>
                </a:cubicBezTo>
                <a:cubicBezTo>
                  <a:pt x="1865" y="224"/>
                  <a:pt x="1865" y="227"/>
                  <a:pt x="1867" y="230"/>
                </a:cubicBezTo>
                <a:cubicBezTo>
                  <a:pt x="1871" y="237"/>
                  <a:pt x="1877" y="242"/>
                  <a:pt x="1885" y="241"/>
                </a:cubicBezTo>
                <a:cubicBezTo>
                  <a:pt x="1895" y="239"/>
                  <a:pt x="1895" y="229"/>
                  <a:pt x="1897" y="221"/>
                </a:cubicBezTo>
                <a:cubicBezTo>
                  <a:pt x="1898" y="213"/>
                  <a:pt x="1892" y="211"/>
                  <a:pt x="1885" y="208"/>
                </a:cubicBezTo>
                <a:cubicBezTo>
                  <a:pt x="1868" y="202"/>
                  <a:pt x="1848" y="201"/>
                  <a:pt x="1837" y="182"/>
                </a:cubicBezTo>
                <a:cubicBezTo>
                  <a:pt x="1852" y="173"/>
                  <a:pt x="1852" y="173"/>
                  <a:pt x="1837" y="162"/>
                </a:cubicBezTo>
                <a:cubicBezTo>
                  <a:pt x="1834" y="160"/>
                  <a:pt x="1832" y="158"/>
                  <a:pt x="1832" y="155"/>
                </a:cubicBezTo>
                <a:cubicBezTo>
                  <a:pt x="1829" y="136"/>
                  <a:pt x="1819" y="125"/>
                  <a:pt x="1801" y="122"/>
                </a:cubicBezTo>
                <a:cubicBezTo>
                  <a:pt x="1797" y="122"/>
                  <a:pt x="1795" y="116"/>
                  <a:pt x="1791" y="120"/>
                </a:cubicBezTo>
                <a:cubicBezTo>
                  <a:pt x="1788" y="123"/>
                  <a:pt x="1788" y="128"/>
                  <a:pt x="1792" y="131"/>
                </a:cubicBezTo>
                <a:cubicBezTo>
                  <a:pt x="1795" y="133"/>
                  <a:pt x="1797" y="136"/>
                  <a:pt x="1794" y="139"/>
                </a:cubicBezTo>
                <a:cubicBezTo>
                  <a:pt x="1792" y="142"/>
                  <a:pt x="1789" y="141"/>
                  <a:pt x="1786" y="140"/>
                </a:cubicBezTo>
                <a:cubicBezTo>
                  <a:pt x="1783" y="139"/>
                  <a:pt x="1780" y="138"/>
                  <a:pt x="1777" y="138"/>
                </a:cubicBezTo>
                <a:cubicBezTo>
                  <a:pt x="1773" y="138"/>
                  <a:pt x="1768" y="144"/>
                  <a:pt x="1764" y="138"/>
                </a:cubicBezTo>
                <a:cubicBezTo>
                  <a:pt x="1761" y="133"/>
                  <a:pt x="1765" y="128"/>
                  <a:pt x="1768" y="124"/>
                </a:cubicBezTo>
                <a:cubicBezTo>
                  <a:pt x="1771" y="119"/>
                  <a:pt x="1774" y="113"/>
                  <a:pt x="1767" y="109"/>
                </a:cubicBezTo>
                <a:cubicBezTo>
                  <a:pt x="1761" y="105"/>
                  <a:pt x="1753" y="102"/>
                  <a:pt x="1748" y="110"/>
                </a:cubicBezTo>
                <a:cubicBezTo>
                  <a:pt x="1745" y="115"/>
                  <a:pt x="1741" y="117"/>
                  <a:pt x="1737" y="119"/>
                </a:cubicBezTo>
                <a:cubicBezTo>
                  <a:pt x="1723" y="127"/>
                  <a:pt x="1711" y="137"/>
                  <a:pt x="1706" y="153"/>
                </a:cubicBezTo>
                <a:cubicBezTo>
                  <a:pt x="1705" y="156"/>
                  <a:pt x="1675" y="184"/>
                  <a:pt x="1674" y="183"/>
                </a:cubicBezTo>
                <a:cubicBezTo>
                  <a:pt x="1669" y="180"/>
                  <a:pt x="1665" y="176"/>
                  <a:pt x="1661" y="173"/>
                </a:cubicBezTo>
                <a:cubicBezTo>
                  <a:pt x="1666" y="167"/>
                  <a:pt x="1681" y="177"/>
                  <a:pt x="1677" y="165"/>
                </a:cubicBezTo>
                <a:cubicBezTo>
                  <a:pt x="1673" y="155"/>
                  <a:pt x="1669" y="143"/>
                  <a:pt x="1661" y="135"/>
                </a:cubicBezTo>
                <a:cubicBezTo>
                  <a:pt x="1649" y="123"/>
                  <a:pt x="1646" y="107"/>
                  <a:pt x="1634" y="94"/>
                </a:cubicBezTo>
                <a:cubicBezTo>
                  <a:pt x="1640" y="94"/>
                  <a:pt x="1643" y="94"/>
                  <a:pt x="1646" y="94"/>
                </a:cubicBezTo>
                <a:cubicBezTo>
                  <a:pt x="1650" y="95"/>
                  <a:pt x="1655" y="98"/>
                  <a:pt x="1658" y="93"/>
                </a:cubicBezTo>
                <a:cubicBezTo>
                  <a:pt x="1661" y="89"/>
                  <a:pt x="1657" y="85"/>
                  <a:pt x="1655" y="82"/>
                </a:cubicBezTo>
                <a:cubicBezTo>
                  <a:pt x="1648" y="73"/>
                  <a:pt x="1642" y="63"/>
                  <a:pt x="1633" y="54"/>
                </a:cubicBezTo>
                <a:cubicBezTo>
                  <a:pt x="1618" y="41"/>
                  <a:pt x="1610" y="47"/>
                  <a:pt x="1600" y="55"/>
                </a:cubicBezTo>
                <a:cubicBezTo>
                  <a:pt x="1594" y="60"/>
                  <a:pt x="1588" y="62"/>
                  <a:pt x="1579" y="62"/>
                </a:cubicBezTo>
                <a:cubicBezTo>
                  <a:pt x="1584" y="51"/>
                  <a:pt x="1577" y="42"/>
                  <a:pt x="1572" y="33"/>
                </a:cubicBezTo>
                <a:cubicBezTo>
                  <a:pt x="1569" y="28"/>
                  <a:pt x="1565" y="24"/>
                  <a:pt x="1569" y="17"/>
                </a:cubicBezTo>
                <a:cubicBezTo>
                  <a:pt x="1572" y="12"/>
                  <a:pt x="1557" y="0"/>
                  <a:pt x="1551" y="2"/>
                </a:cubicBezTo>
                <a:cubicBezTo>
                  <a:pt x="1542" y="7"/>
                  <a:pt x="1533" y="12"/>
                  <a:pt x="1524" y="17"/>
                </a:cubicBezTo>
                <a:cubicBezTo>
                  <a:pt x="1518" y="20"/>
                  <a:pt x="1518" y="25"/>
                  <a:pt x="1519" y="32"/>
                </a:cubicBezTo>
                <a:cubicBezTo>
                  <a:pt x="1520" y="39"/>
                  <a:pt x="1528" y="51"/>
                  <a:pt x="1518" y="54"/>
                </a:cubicBezTo>
                <a:cubicBezTo>
                  <a:pt x="1503" y="60"/>
                  <a:pt x="1505" y="67"/>
                  <a:pt x="1512" y="77"/>
                </a:cubicBezTo>
                <a:cubicBezTo>
                  <a:pt x="1500" y="78"/>
                  <a:pt x="1497" y="59"/>
                  <a:pt x="1486" y="68"/>
                </a:cubicBezTo>
                <a:cubicBezTo>
                  <a:pt x="1482" y="71"/>
                  <a:pt x="1480" y="79"/>
                  <a:pt x="1478" y="86"/>
                </a:cubicBezTo>
                <a:cubicBezTo>
                  <a:pt x="1476" y="96"/>
                  <a:pt x="1492" y="93"/>
                  <a:pt x="1489" y="102"/>
                </a:cubicBezTo>
                <a:cubicBezTo>
                  <a:pt x="1481" y="104"/>
                  <a:pt x="1472" y="96"/>
                  <a:pt x="1466" y="107"/>
                </a:cubicBezTo>
                <a:cubicBezTo>
                  <a:pt x="1462" y="115"/>
                  <a:pt x="1468" y="120"/>
                  <a:pt x="1474" y="124"/>
                </a:cubicBezTo>
                <a:cubicBezTo>
                  <a:pt x="1471" y="125"/>
                  <a:pt x="1470" y="126"/>
                  <a:pt x="1469" y="127"/>
                </a:cubicBezTo>
                <a:cubicBezTo>
                  <a:pt x="1463" y="130"/>
                  <a:pt x="1452" y="131"/>
                  <a:pt x="1456" y="140"/>
                </a:cubicBezTo>
                <a:cubicBezTo>
                  <a:pt x="1458" y="147"/>
                  <a:pt x="1466" y="148"/>
                  <a:pt x="1475" y="145"/>
                </a:cubicBezTo>
                <a:cubicBezTo>
                  <a:pt x="1483" y="141"/>
                  <a:pt x="1482" y="149"/>
                  <a:pt x="1481" y="154"/>
                </a:cubicBezTo>
                <a:cubicBezTo>
                  <a:pt x="1479" y="165"/>
                  <a:pt x="1467" y="166"/>
                  <a:pt x="1458" y="171"/>
                </a:cubicBezTo>
                <a:cubicBezTo>
                  <a:pt x="1467" y="173"/>
                  <a:pt x="1468" y="175"/>
                  <a:pt x="1480" y="192"/>
                </a:cubicBezTo>
                <a:cubicBezTo>
                  <a:pt x="1459" y="184"/>
                  <a:pt x="1454" y="186"/>
                  <a:pt x="1442" y="206"/>
                </a:cubicBezTo>
                <a:cubicBezTo>
                  <a:pt x="1440" y="209"/>
                  <a:pt x="1441" y="214"/>
                  <a:pt x="1434" y="211"/>
                </a:cubicBezTo>
                <a:cubicBezTo>
                  <a:pt x="1421" y="206"/>
                  <a:pt x="1426" y="199"/>
                  <a:pt x="1432" y="196"/>
                </a:cubicBezTo>
                <a:cubicBezTo>
                  <a:pt x="1440" y="192"/>
                  <a:pt x="1442" y="186"/>
                  <a:pt x="1437" y="181"/>
                </a:cubicBezTo>
                <a:cubicBezTo>
                  <a:pt x="1430" y="173"/>
                  <a:pt x="1430" y="185"/>
                  <a:pt x="1427" y="187"/>
                </a:cubicBezTo>
                <a:cubicBezTo>
                  <a:pt x="1423" y="189"/>
                  <a:pt x="1418" y="192"/>
                  <a:pt x="1417" y="188"/>
                </a:cubicBezTo>
                <a:cubicBezTo>
                  <a:pt x="1415" y="179"/>
                  <a:pt x="1406" y="178"/>
                  <a:pt x="1403" y="170"/>
                </a:cubicBezTo>
                <a:cubicBezTo>
                  <a:pt x="1400" y="161"/>
                  <a:pt x="1396" y="157"/>
                  <a:pt x="1408" y="151"/>
                </a:cubicBezTo>
                <a:cubicBezTo>
                  <a:pt x="1421" y="143"/>
                  <a:pt x="1420" y="135"/>
                  <a:pt x="1408" y="128"/>
                </a:cubicBezTo>
                <a:cubicBezTo>
                  <a:pt x="1394" y="121"/>
                  <a:pt x="1383" y="121"/>
                  <a:pt x="1372" y="133"/>
                </a:cubicBezTo>
                <a:cubicBezTo>
                  <a:pt x="1369" y="137"/>
                  <a:pt x="1364" y="141"/>
                  <a:pt x="1357" y="136"/>
                </a:cubicBezTo>
                <a:cubicBezTo>
                  <a:pt x="1362" y="133"/>
                  <a:pt x="1372" y="135"/>
                  <a:pt x="1367" y="126"/>
                </a:cubicBezTo>
                <a:cubicBezTo>
                  <a:pt x="1364" y="121"/>
                  <a:pt x="1359" y="118"/>
                  <a:pt x="1353" y="122"/>
                </a:cubicBezTo>
                <a:cubicBezTo>
                  <a:pt x="1350" y="124"/>
                  <a:pt x="1347" y="128"/>
                  <a:pt x="1347" y="132"/>
                </a:cubicBezTo>
                <a:cubicBezTo>
                  <a:pt x="1347" y="137"/>
                  <a:pt x="1345" y="141"/>
                  <a:pt x="1339" y="142"/>
                </a:cubicBezTo>
                <a:cubicBezTo>
                  <a:pt x="1326" y="143"/>
                  <a:pt x="1322" y="158"/>
                  <a:pt x="1311" y="162"/>
                </a:cubicBezTo>
                <a:cubicBezTo>
                  <a:pt x="1309" y="162"/>
                  <a:pt x="1309" y="165"/>
                  <a:pt x="1310" y="167"/>
                </a:cubicBezTo>
                <a:cubicBezTo>
                  <a:pt x="1311" y="170"/>
                  <a:pt x="1313" y="170"/>
                  <a:pt x="1316" y="170"/>
                </a:cubicBezTo>
                <a:cubicBezTo>
                  <a:pt x="1321" y="169"/>
                  <a:pt x="1329" y="168"/>
                  <a:pt x="1330" y="170"/>
                </a:cubicBezTo>
                <a:cubicBezTo>
                  <a:pt x="1340" y="187"/>
                  <a:pt x="1353" y="178"/>
                  <a:pt x="1366" y="174"/>
                </a:cubicBezTo>
                <a:cubicBezTo>
                  <a:pt x="1364" y="182"/>
                  <a:pt x="1361" y="187"/>
                  <a:pt x="1352" y="186"/>
                </a:cubicBezTo>
                <a:cubicBezTo>
                  <a:pt x="1347" y="186"/>
                  <a:pt x="1340" y="185"/>
                  <a:pt x="1338" y="192"/>
                </a:cubicBezTo>
                <a:cubicBezTo>
                  <a:pt x="1335" y="199"/>
                  <a:pt x="1341" y="204"/>
                  <a:pt x="1346" y="208"/>
                </a:cubicBezTo>
                <a:cubicBezTo>
                  <a:pt x="1314" y="197"/>
                  <a:pt x="1344" y="228"/>
                  <a:pt x="1331" y="229"/>
                </a:cubicBezTo>
                <a:cubicBezTo>
                  <a:pt x="1328" y="230"/>
                  <a:pt x="1326" y="211"/>
                  <a:pt x="1321" y="229"/>
                </a:cubicBezTo>
                <a:cubicBezTo>
                  <a:pt x="1320" y="233"/>
                  <a:pt x="1317" y="231"/>
                  <a:pt x="1315" y="231"/>
                </a:cubicBezTo>
                <a:cubicBezTo>
                  <a:pt x="1304" y="228"/>
                  <a:pt x="1294" y="224"/>
                  <a:pt x="1291" y="211"/>
                </a:cubicBezTo>
                <a:cubicBezTo>
                  <a:pt x="1296" y="212"/>
                  <a:pt x="1299" y="213"/>
                  <a:pt x="1302" y="213"/>
                </a:cubicBezTo>
                <a:cubicBezTo>
                  <a:pt x="1307" y="213"/>
                  <a:pt x="1309" y="217"/>
                  <a:pt x="1311" y="219"/>
                </a:cubicBezTo>
                <a:cubicBezTo>
                  <a:pt x="1317" y="223"/>
                  <a:pt x="1319" y="217"/>
                  <a:pt x="1323" y="215"/>
                </a:cubicBezTo>
                <a:cubicBezTo>
                  <a:pt x="1326" y="213"/>
                  <a:pt x="1329" y="211"/>
                  <a:pt x="1328" y="206"/>
                </a:cubicBezTo>
                <a:cubicBezTo>
                  <a:pt x="1326" y="201"/>
                  <a:pt x="1308" y="196"/>
                  <a:pt x="1302" y="198"/>
                </a:cubicBezTo>
                <a:cubicBezTo>
                  <a:pt x="1290" y="200"/>
                  <a:pt x="1281" y="210"/>
                  <a:pt x="1268" y="215"/>
                </a:cubicBezTo>
                <a:cubicBezTo>
                  <a:pt x="1272" y="206"/>
                  <a:pt x="1269" y="201"/>
                  <a:pt x="1262" y="196"/>
                </a:cubicBezTo>
                <a:cubicBezTo>
                  <a:pt x="1259" y="194"/>
                  <a:pt x="1254" y="189"/>
                  <a:pt x="1262" y="186"/>
                </a:cubicBezTo>
                <a:cubicBezTo>
                  <a:pt x="1265" y="184"/>
                  <a:pt x="1270" y="186"/>
                  <a:pt x="1270" y="180"/>
                </a:cubicBezTo>
                <a:cubicBezTo>
                  <a:pt x="1270" y="175"/>
                  <a:pt x="1265" y="174"/>
                  <a:pt x="1261" y="174"/>
                </a:cubicBezTo>
                <a:cubicBezTo>
                  <a:pt x="1256" y="174"/>
                  <a:pt x="1253" y="171"/>
                  <a:pt x="1250" y="168"/>
                </a:cubicBezTo>
                <a:cubicBezTo>
                  <a:pt x="1246" y="164"/>
                  <a:pt x="1243" y="159"/>
                  <a:pt x="1237" y="167"/>
                </a:cubicBezTo>
                <a:cubicBezTo>
                  <a:pt x="1232" y="171"/>
                  <a:pt x="1225" y="167"/>
                  <a:pt x="1221" y="162"/>
                </a:cubicBezTo>
                <a:cubicBezTo>
                  <a:pt x="1217" y="156"/>
                  <a:pt x="1220" y="155"/>
                  <a:pt x="1224" y="152"/>
                </a:cubicBezTo>
                <a:cubicBezTo>
                  <a:pt x="1243" y="139"/>
                  <a:pt x="1244" y="124"/>
                  <a:pt x="1228" y="105"/>
                </a:cubicBezTo>
                <a:cubicBezTo>
                  <a:pt x="1226" y="102"/>
                  <a:pt x="1225" y="101"/>
                  <a:pt x="1227" y="97"/>
                </a:cubicBezTo>
                <a:cubicBezTo>
                  <a:pt x="1230" y="89"/>
                  <a:pt x="1225" y="89"/>
                  <a:pt x="1219" y="90"/>
                </a:cubicBezTo>
                <a:cubicBezTo>
                  <a:pt x="1215" y="90"/>
                  <a:pt x="1212" y="96"/>
                  <a:pt x="1206" y="93"/>
                </a:cubicBezTo>
                <a:cubicBezTo>
                  <a:pt x="1209" y="89"/>
                  <a:pt x="1217" y="87"/>
                  <a:pt x="1213" y="81"/>
                </a:cubicBezTo>
                <a:cubicBezTo>
                  <a:pt x="1208" y="75"/>
                  <a:pt x="1202" y="81"/>
                  <a:pt x="1198" y="84"/>
                </a:cubicBezTo>
                <a:cubicBezTo>
                  <a:pt x="1185" y="90"/>
                  <a:pt x="1182" y="104"/>
                  <a:pt x="1172" y="113"/>
                </a:cubicBezTo>
                <a:cubicBezTo>
                  <a:pt x="1164" y="120"/>
                  <a:pt x="1156" y="129"/>
                  <a:pt x="1169" y="140"/>
                </a:cubicBezTo>
                <a:cubicBezTo>
                  <a:pt x="1170" y="140"/>
                  <a:pt x="1170" y="143"/>
                  <a:pt x="1170" y="144"/>
                </a:cubicBezTo>
                <a:cubicBezTo>
                  <a:pt x="1175" y="160"/>
                  <a:pt x="1169" y="176"/>
                  <a:pt x="1171" y="190"/>
                </a:cubicBezTo>
                <a:cubicBezTo>
                  <a:pt x="1162" y="188"/>
                  <a:pt x="1155" y="172"/>
                  <a:pt x="1147" y="184"/>
                </a:cubicBezTo>
                <a:cubicBezTo>
                  <a:pt x="1136" y="202"/>
                  <a:pt x="1123" y="189"/>
                  <a:pt x="1111" y="194"/>
                </a:cubicBezTo>
                <a:cubicBezTo>
                  <a:pt x="1112" y="192"/>
                  <a:pt x="1112" y="191"/>
                  <a:pt x="1113" y="191"/>
                </a:cubicBezTo>
                <a:cubicBezTo>
                  <a:pt x="1123" y="192"/>
                  <a:pt x="1133" y="187"/>
                  <a:pt x="1138" y="182"/>
                </a:cubicBezTo>
                <a:cubicBezTo>
                  <a:pt x="1142" y="178"/>
                  <a:pt x="1132" y="168"/>
                  <a:pt x="1128" y="161"/>
                </a:cubicBezTo>
                <a:cubicBezTo>
                  <a:pt x="1120" y="148"/>
                  <a:pt x="1113" y="152"/>
                  <a:pt x="1106" y="161"/>
                </a:cubicBezTo>
                <a:cubicBezTo>
                  <a:pt x="1102" y="166"/>
                  <a:pt x="1097" y="172"/>
                  <a:pt x="1091" y="170"/>
                </a:cubicBezTo>
                <a:cubicBezTo>
                  <a:pt x="1079" y="165"/>
                  <a:pt x="1074" y="171"/>
                  <a:pt x="1070" y="185"/>
                </a:cubicBezTo>
                <a:cubicBezTo>
                  <a:pt x="1068" y="171"/>
                  <a:pt x="1056" y="175"/>
                  <a:pt x="1053" y="165"/>
                </a:cubicBezTo>
                <a:cubicBezTo>
                  <a:pt x="1051" y="158"/>
                  <a:pt x="1053" y="146"/>
                  <a:pt x="1041" y="144"/>
                </a:cubicBezTo>
                <a:cubicBezTo>
                  <a:pt x="1038" y="144"/>
                  <a:pt x="1039" y="141"/>
                  <a:pt x="1041" y="139"/>
                </a:cubicBezTo>
                <a:cubicBezTo>
                  <a:pt x="1049" y="134"/>
                  <a:pt x="1043" y="130"/>
                  <a:pt x="1039" y="126"/>
                </a:cubicBezTo>
                <a:cubicBezTo>
                  <a:pt x="1031" y="118"/>
                  <a:pt x="1020" y="119"/>
                  <a:pt x="1010" y="118"/>
                </a:cubicBezTo>
                <a:cubicBezTo>
                  <a:pt x="998" y="117"/>
                  <a:pt x="991" y="110"/>
                  <a:pt x="993" y="102"/>
                </a:cubicBezTo>
                <a:cubicBezTo>
                  <a:pt x="996" y="88"/>
                  <a:pt x="990" y="82"/>
                  <a:pt x="977" y="77"/>
                </a:cubicBezTo>
                <a:cubicBezTo>
                  <a:pt x="987" y="73"/>
                  <a:pt x="991" y="81"/>
                  <a:pt x="997" y="81"/>
                </a:cubicBezTo>
                <a:cubicBezTo>
                  <a:pt x="1000" y="81"/>
                  <a:pt x="1004" y="83"/>
                  <a:pt x="1007" y="79"/>
                </a:cubicBezTo>
                <a:cubicBezTo>
                  <a:pt x="1009" y="76"/>
                  <a:pt x="1006" y="74"/>
                  <a:pt x="1005" y="71"/>
                </a:cubicBezTo>
                <a:cubicBezTo>
                  <a:pt x="1002" y="67"/>
                  <a:pt x="999" y="61"/>
                  <a:pt x="1002" y="57"/>
                </a:cubicBezTo>
                <a:cubicBezTo>
                  <a:pt x="1005" y="53"/>
                  <a:pt x="1008" y="50"/>
                  <a:pt x="1003" y="46"/>
                </a:cubicBezTo>
                <a:cubicBezTo>
                  <a:pt x="999" y="43"/>
                  <a:pt x="994" y="43"/>
                  <a:pt x="989" y="46"/>
                </a:cubicBezTo>
                <a:cubicBezTo>
                  <a:pt x="978" y="53"/>
                  <a:pt x="976" y="66"/>
                  <a:pt x="971" y="77"/>
                </a:cubicBezTo>
                <a:cubicBezTo>
                  <a:pt x="968" y="83"/>
                  <a:pt x="971" y="90"/>
                  <a:pt x="961" y="92"/>
                </a:cubicBezTo>
                <a:cubicBezTo>
                  <a:pt x="951" y="93"/>
                  <a:pt x="944" y="91"/>
                  <a:pt x="941" y="80"/>
                </a:cubicBezTo>
                <a:cubicBezTo>
                  <a:pt x="939" y="73"/>
                  <a:pt x="937" y="67"/>
                  <a:pt x="932" y="61"/>
                </a:cubicBezTo>
                <a:cubicBezTo>
                  <a:pt x="927" y="55"/>
                  <a:pt x="922" y="52"/>
                  <a:pt x="916" y="61"/>
                </a:cubicBezTo>
                <a:cubicBezTo>
                  <a:pt x="915" y="62"/>
                  <a:pt x="916" y="66"/>
                  <a:pt x="913" y="65"/>
                </a:cubicBezTo>
                <a:cubicBezTo>
                  <a:pt x="896" y="63"/>
                  <a:pt x="891" y="79"/>
                  <a:pt x="881" y="87"/>
                </a:cubicBezTo>
                <a:cubicBezTo>
                  <a:pt x="878" y="89"/>
                  <a:pt x="876" y="94"/>
                  <a:pt x="878" y="97"/>
                </a:cubicBezTo>
                <a:cubicBezTo>
                  <a:pt x="889" y="107"/>
                  <a:pt x="880" y="110"/>
                  <a:pt x="872" y="113"/>
                </a:cubicBezTo>
                <a:cubicBezTo>
                  <a:pt x="871" y="114"/>
                  <a:pt x="868" y="116"/>
                  <a:pt x="868" y="117"/>
                </a:cubicBezTo>
                <a:cubicBezTo>
                  <a:pt x="868" y="134"/>
                  <a:pt x="861" y="128"/>
                  <a:pt x="850" y="126"/>
                </a:cubicBezTo>
                <a:cubicBezTo>
                  <a:pt x="835" y="124"/>
                  <a:pt x="831" y="121"/>
                  <a:pt x="839" y="108"/>
                </a:cubicBezTo>
                <a:cubicBezTo>
                  <a:pt x="841" y="103"/>
                  <a:pt x="846" y="98"/>
                  <a:pt x="841" y="94"/>
                </a:cubicBezTo>
                <a:cubicBezTo>
                  <a:pt x="837" y="89"/>
                  <a:pt x="831" y="92"/>
                  <a:pt x="825" y="95"/>
                </a:cubicBezTo>
                <a:cubicBezTo>
                  <a:pt x="812" y="103"/>
                  <a:pt x="811" y="107"/>
                  <a:pt x="821" y="119"/>
                </a:cubicBezTo>
                <a:cubicBezTo>
                  <a:pt x="824" y="123"/>
                  <a:pt x="826" y="127"/>
                  <a:pt x="828" y="132"/>
                </a:cubicBezTo>
                <a:cubicBezTo>
                  <a:pt x="832" y="141"/>
                  <a:pt x="836" y="150"/>
                  <a:pt x="819" y="149"/>
                </a:cubicBezTo>
                <a:cubicBezTo>
                  <a:pt x="814" y="148"/>
                  <a:pt x="808" y="153"/>
                  <a:pt x="806" y="158"/>
                </a:cubicBezTo>
                <a:cubicBezTo>
                  <a:pt x="803" y="164"/>
                  <a:pt x="812" y="163"/>
                  <a:pt x="814" y="166"/>
                </a:cubicBezTo>
                <a:cubicBezTo>
                  <a:pt x="817" y="170"/>
                  <a:pt x="821" y="175"/>
                  <a:pt x="823" y="180"/>
                </a:cubicBezTo>
                <a:cubicBezTo>
                  <a:pt x="828" y="193"/>
                  <a:pt x="836" y="188"/>
                  <a:pt x="844" y="185"/>
                </a:cubicBezTo>
                <a:cubicBezTo>
                  <a:pt x="852" y="181"/>
                  <a:pt x="839" y="170"/>
                  <a:pt x="848" y="169"/>
                </a:cubicBezTo>
                <a:cubicBezTo>
                  <a:pt x="858" y="168"/>
                  <a:pt x="844" y="182"/>
                  <a:pt x="855" y="184"/>
                </a:cubicBezTo>
                <a:cubicBezTo>
                  <a:pt x="863" y="185"/>
                  <a:pt x="868" y="192"/>
                  <a:pt x="877" y="195"/>
                </a:cubicBezTo>
                <a:cubicBezTo>
                  <a:pt x="870" y="202"/>
                  <a:pt x="864" y="207"/>
                  <a:pt x="858" y="212"/>
                </a:cubicBezTo>
                <a:cubicBezTo>
                  <a:pt x="853" y="194"/>
                  <a:pt x="849" y="192"/>
                  <a:pt x="833" y="205"/>
                </a:cubicBezTo>
                <a:cubicBezTo>
                  <a:pt x="827" y="209"/>
                  <a:pt x="829" y="203"/>
                  <a:pt x="827" y="203"/>
                </a:cubicBezTo>
                <a:cubicBezTo>
                  <a:pt x="819" y="199"/>
                  <a:pt x="827" y="184"/>
                  <a:pt x="817" y="186"/>
                </a:cubicBezTo>
                <a:cubicBezTo>
                  <a:pt x="805" y="188"/>
                  <a:pt x="803" y="183"/>
                  <a:pt x="802" y="173"/>
                </a:cubicBezTo>
                <a:cubicBezTo>
                  <a:pt x="801" y="168"/>
                  <a:pt x="796" y="166"/>
                  <a:pt x="791" y="165"/>
                </a:cubicBezTo>
                <a:cubicBezTo>
                  <a:pt x="788" y="164"/>
                  <a:pt x="784" y="167"/>
                  <a:pt x="784" y="170"/>
                </a:cubicBezTo>
                <a:cubicBezTo>
                  <a:pt x="787" y="180"/>
                  <a:pt x="780" y="177"/>
                  <a:pt x="776" y="177"/>
                </a:cubicBezTo>
                <a:cubicBezTo>
                  <a:pt x="773" y="178"/>
                  <a:pt x="768" y="179"/>
                  <a:pt x="771" y="183"/>
                </a:cubicBezTo>
                <a:cubicBezTo>
                  <a:pt x="773" y="188"/>
                  <a:pt x="772" y="190"/>
                  <a:pt x="767" y="189"/>
                </a:cubicBezTo>
                <a:cubicBezTo>
                  <a:pt x="760" y="189"/>
                  <a:pt x="754" y="187"/>
                  <a:pt x="751" y="181"/>
                </a:cubicBezTo>
                <a:cubicBezTo>
                  <a:pt x="749" y="177"/>
                  <a:pt x="748" y="174"/>
                  <a:pt x="754" y="172"/>
                </a:cubicBezTo>
                <a:cubicBezTo>
                  <a:pt x="763" y="170"/>
                  <a:pt x="762" y="165"/>
                  <a:pt x="755" y="161"/>
                </a:cubicBezTo>
                <a:cubicBezTo>
                  <a:pt x="751" y="157"/>
                  <a:pt x="753" y="153"/>
                  <a:pt x="752" y="150"/>
                </a:cubicBezTo>
                <a:cubicBezTo>
                  <a:pt x="745" y="135"/>
                  <a:pt x="754" y="117"/>
                  <a:pt x="744" y="102"/>
                </a:cubicBezTo>
                <a:cubicBezTo>
                  <a:pt x="740" y="104"/>
                  <a:pt x="736" y="106"/>
                  <a:pt x="733" y="110"/>
                </a:cubicBezTo>
                <a:cubicBezTo>
                  <a:pt x="725" y="119"/>
                  <a:pt x="707" y="125"/>
                  <a:pt x="725" y="142"/>
                </a:cubicBezTo>
                <a:cubicBezTo>
                  <a:pt x="729" y="146"/>
                  <a:pt x="725" y="153"/>
                  <a:pt x="723" y="157"/>
                </a:cubicBezTo>
                <a:cubicBezTo>
                  <a:pt x="720" y="162"/>
                  <a:pt x="712" y="161"/>
                  <a:pt x="707" y="162"/>
                </a:cubicBezTo>
                <a:cubicBezTo>
                  <a:pt x="706" y="162"/>
                  <a:pt x="704" y="160"/>
                  <a:pt x="704" y="159"/>
                </a:cubicBezTo>
                <a:cubicBezTo>
                  <a:pt x="704" y="152"/>
                  <a:pt x="708" y="151"/>
                  <a:pt x="713" y="151"/>
                </a:cubicBezTo>
                <a:cubicBezTo>
                  <a:pt x="717" y="151"/>
                  <a:pt x="719" y="148"/>
                  <a:pt x="718" y="144"/>
                </a:cubicBezTo>
                <a:cubicBezTo>
                  <a:pt x="718" y="141"/>
                  <a:pt x="715" y="139"/>
                  <a:pt x="711" y="139"/>
                </a:cubicBezTo>
                <a:cubicBezTo>
                  <a:pt x="703" y="139"/>
                  <a:pt x="696" y="140"/>
                  <a:pt x="689" y="148"/>
                </a:cubicBezTo>
                <a:cubicBezTo>
                  <a:pt x="681" y="158"/>
                  <a:pt x="671" y="170"/>
                  <a:pt x="654" y="158"/>
                </a:cubicBezTo>
                <a:cubicBezTo>
                  <a:pt x="645" y="151"/>
                  <a:pt x="636" y="155"/>
                  <a:pt x="632" y="166"/>
                </a:cubicBezTo>
                <a:cubicBezTo>
                  <a:pt x="628" y="176"/>
                  <a:pt x="631" y="185"/>
                  <a:pt x="643" y="188"/>
                </a:cubicBezTo>
                <a:cubicBezTo>
                  <a:pt x="649" y="190"/>
                  <a:pt x="654" y="192"/>
                  <a:pt x="660" y="194"/>
                </a:cubicBezTo>
                <a:cubicBezTo>
                  <a:pt x="661" y="200"/>
                  <a:pt x="654" y="202"/>
                  <a:pt x="655" y="207"/>
                </a:cubicBezTo>
                <a:cubicBezTo>
                  <a:pt x="657" y="220"/>
                  <a:pt x="647" y="220"/>
                  <a:pt x="641" y="218"/>
                </a:cubicBezTo>
                <a:cubicBezTo>
                  <a:pt x="625" y="214"/>
                  <a:pt x="626" y="222"/>
                  <a:pt x="629" y="232"/>
                </a:cubicBezTo>
                <a:cubicBezTo>
                  <a:pt x="631" y="241"/>
                  <a:pt x="627" y="248"/>
                  <a:pt x="620" y="245"/>
                </a:cubicBezTo>
                <a:cubicBezTo>
                  <a:pt x="611" y="242"/>
                  <a:pt x="602" y="249"/>
                  <a:pt x="594" y="242"/>
                </a:cubicBezTo>
                <a:cubicBezTo>
                  <a:pt x="589" y="238"/>
                  <a:pt x="585" y="243"/>
                  <a:pt x="582" y="246"/>
                </a:cubicBezTo>
                <a:cubicBezTo>
                  <a:pt x="570" y="260"/>
                  <a:pt x="571" y="276"/>
                  <a:pt x="583" y="288"/>
                </a:cubicBezTo>
                <a:cubicBezTo>
                  <a:pt x="584" y="289"/>
                  <a:pt x="584" y="291"/>
                  <a:pt x="584" y="292"/>
                </a:cubicBezTo>
                <a:cubicBezTo>
                  <a:pt x="581" y="300"/>
                  <a:pt x="588" y="310"/>
                  <a:pt x="579" y="317"/>
                </a:cubicBezTo>
                <a:cubicBezTo>
                  <a:pt x="575" y="321"/>
                  <a:pt x="578" y="326"/>
                  <a:pt x="580" y="330"/>
                </a:cubicBezTo>
                <a:cubicBezTo>
                  <a:pt x="590" y="345"/>
                  <a:pt x="602" y="360"/>
                  <a:pt x="580" y="376"/>
                </a:cubicBezTo>
                <a:cubicBezTo>
                  <a:pt x="578" y="377"/>
                  <a:pt x="577" y="381"/>
                  <a:pt x="578" y="384"/>
                </a:cubicBezTo>
                <a:cubicBezTo>
                  <a:pt x="579" y="387"/>
                  <a:pt x="581" y="387"/>
                  <a:pt x="583" y="386"/>
                </a:cubicBezTo>
                <a:cubicBezTo>
                  <a:pt x="588" y="384"/>
                  <a:pt x="593" y="378"/>
                  <a:pt x="596" y="387"/>
                </a:cubicBezTo>
                <a:cubicBezTo>
                  <a:pt x="599" y="394"/>
                  <a:pt x="591" y="395"/>
                  <a:pt x="587" y="397"/>
                </a:cubicBezTo>
                <a:cubicBezTo>
                  <a:pt x="575" y="405"/>
                  <a:pt x="574" y="414"/>
                  <a:pt x="585" y="423"/>
                </a:cubicBezTo>
                <a:cubicBezTo>
                  <a:pt x="589" y="427"/>
                  <a:pt x="589" y="431"/>
                  <a:pt x="588" y="436"/>
                </a:cubicBezTo>
                <a:cubicBezTo>
                  <a:pt x="584" y="453"/>
                  <a:pt x="588" y="470"/>
                  <a:pt x="587" y="487"/>
                </a:cubicBezTo>
                <a:cubicBezTo>
                  <a:pt x="587" y="489"/>
                  <a:pt x="589" y="491"/>
                  <a:pt x="591" y="492"/>
                </a:cubicBezTo>
                <a:cubicBezTo>
                  <a:pt x="592" y="493"/>
                  <a:pt x="593" y="492"/>
                  <a:pt x="594" y="490"/>
                </a:cubicBezTo>
                <a:cubicBezTo>
                  <a:pt x="598" y="475"/>
                  <a:pt x="604" y="488"/>
                  <a:pt x="604" y="490"/>
                </a:cubicBezTo>
                <a:cubicBezTo>
                  <a:pt x="606" y="499"/>
                  <a:pt x="613" y="502"/>
                  <a:pt x="619" y="503"/>
                </a:cubicBezTo>
                <a:cubicBezTo>
                  <a:pt x="637" y="505"/>
                  <a:pt x="654" y="512"/>
                  <a:pt x="658" y="530"/>
                </a:cubicBezTo>
                <a:cubicBezTo>
                  <a:pt x="660" y="541"/>
                  <a:pt x="674" y="551"/>
                  <a:pt x="663" y="564"/>
                </a:cubicBezTo>
                <a:cubicBezTo>
                  <a:pt x="661" y="567"/>
                  <a:pt x="659" y="573"/>
                  <a:pt x="664" y="576"/>
                </a:cubicBezTo>
                <a:cubicBezTo>
                  <a:pt x="668" y="579"/>
                  <a:pt x="671" y="576"/>
                  <a:pt x="674" y="572"/>
                </a:cubicBezTo>
                <a:cubicBezTo>
                  <a:pt x="677" y="569"/>
                  <a:pt x="682" y="568"/>
                  <a:pt x="687" y="568"/>
                </a:cubicBezTo>
                <a:cubicBezTo>
                  <a:pt x="690" y="567"/>
                  <a:pt x="695" y="573"/>
                  <a:pt x="692" y="575"/>
                </a:cubicBezTo>
                <a:cubicBezTo>
                  <a:pt x="675" y="586"/>
                  <a:pt x="696" y="594"/>
                  <a:pt x="693" y="603"/>
                </a:cubicBezTo>
                <a:cubicBezTo>
                  <a:pt x="699" y="598"/>
                  <a:pt x="707" y="596"/>
                  <a:pt x="704" y="586"/>
                </a:cubicBezTo>
                <a:cubicBezTo>
                  <a:pt x="703" y="582"/>
                  <a:pt x="707" y="582"/>
                  <a:pt x="709" y="583"/>
                </a:cubicBezTo>
                <a:cubicBezTo>
                  <a:pt x="718" y="588"/>
                  <a:pt x="707" y="597"/>
                  <a:pt x="712" y="603"/>
                </a:cubicBezTo>
                <a:cubicBezTo>
                  <a:pt x="714" y="606"/>
                  <a:pt x="710" y="611"/>
                  <a:pt x="708" y="610"/>
                </a:cubicBezTo>
                <a:cubicBezTo>
                  <a:pt x="696" y="603"/>
                  <a:pt x="690" y="618"/>
                  <a:pt x="679" y="613"/>
                </a:cubicBezTo>
                <a:cubicBezTo>
                  <a:pt x="680" y="619"/>
                  <a:pt x="683" y="623"/>
                  <a:pt x="687" y="626"/>
                </a:cubicBezTo>
                <a:cubicBezTo>
                  <a:pt x="698" y="637"/>
                  <a:pt x="697" y="639"/>
                  <a:pt x="683" y="646"/>
                </a:cubicBezTo>
                <a:cubicBezTo>
                  <a:pt x="675" y="650"/>
                  <a:pt x="656" y="648"/>
                  <a:pt x="666" y="668"/>
                </a:cubicBezTo>
                <a:cubicBezTo>
                  <a:pt x="667" y="668"/>
                  <a:pt x="665" y="671"/>
                  <a:pt x="664" y="671"/>
                </a:cubicBezTo>
                <a:cubicBezTo>
                  <a:pt x="652" y="677"/>
                  <a:pt x="654" y="684"/>
                  <a:pt x="660" y="693"/>
                </a:cubicBezTo>
                <a:cubicBezTo>
                  <a:pt x="662" y="696"/>
                  <a:pt x="660" y="699"/>
                  <a:pt x="658" y="701"/>
                </a:cubicBezTo>
                <a:cubicBezTo>
                  <a:pt x="656" y="703"/>
                  <a:pt x="653" y="706"/>
                  <a:pt x="651" y="704"/>
                </a:cubicBezTo>
                <a:cubicBezTo>
                  <a:pt x="646" y="699"/>
                  <a:pt x="640" y="694"/>
                  <a:pt x="636" y="688"/>
                </a:cubicBezTo>
                <a:cubicBezTo>
                  <a:pt x="634" y="683"/>
                  <a:pt x="641" y="682"/>
                  <a:pt x="643" y="679"/>
                </a:cubicBezTo>
                <a:cubicBezTo>
                  <a:pt x="647" y="675"/>
                  <a:pt x="649" y="671"/>
                  <a:pt x="644" y="667"/>
                </a:cubicBezTo>
                <a:cubicBezTo>
                  <a:pt x="640" y="663"/>
                  <a:pt x="635" y="654"/>
                  <a:pt x="631" y="660"/>
                </a:cubicBezTo>
                <a:cubicBezTo>
                  <a:pt x="617" y="677"/>
                  <a:pt x="596" y="663"/>
                  <a:pt x="582" y="676"/>
                </a:cubicBezTo>
                <a:cubicBezTo>
                  <a:pt x="583" y="666"/>
                  <a:pt x="584" y="659"/>
                  <a:pt x="576" y="654"/>
                </a:cubicBezTo>
                <a:cubicBezTo>
                  <a:pt x="593" y="641"/>
                  <a:pt x="562" y="620"/>
                  <a:pt x="584" y="608"/>
                </a:cubicBezTo>
                <a:cubicBezTo>
                  <a:pt x="583" y="606"/>
                  <a:pt x="582" y="605"/>
                  <a:pt x="581" y="604"/>
                </a:cubicBezTo>
                <a:cubicBezTo>
                  <a:pt x="573" y="589"/>
                  <a:pt x="565" y="589"/>
                  <a:pt x="553" y="607"/>
                </a:cubicBezTo>
                <a:cubicBezTo>
                  <a:pt x="543" y="597"/>
                  <a:pt x="532" y="590"/>
                  <a:pt x="520" y="588"/>
                </a:cubicBezTo>
                <a:cubicBezTo>
                  <a:pt x="524" y="578"/>
                  <a:pt x="529" y="569"/>
                  <a:pt x="530" y="559"/>
                </a:cubicBezTo>
                <a:cubicBezTo>
                  <a:pt x="531" y="554"/>
                  <a:pt x="525" y="546"/>
                  <a:pt x="518" y="555"/>
                </a:cubicBezTo>
                <a:cubicBezTo>
                  <a:pt x="515" y="559"/>
                  <a:pt x="513" y="557"/>
                  <a:pt x="511" y="556"/>
                </a:cubicBezTo>
                <a:cubicBezTo>
                  <a:pt x="505" y="553"/>
                  <a:pt x="511" y="552"/>
                  <a:pt x="512" y="549"/>
                </a:cubicBezTo>
                <a:cubicBezTo>
                  <a:pt x="513" y="545"/>
                  <a:pt x="518" y="542"/>
                  <a:pt x="514" y="538"/>
                </a:cubicBezTo>
                <a:cubicBezTo>
                  <a:pt x="509" y="532"/>
                  <a:pt x="506" y="528"/>
                  <a:pt x="512" y="520"/>
                </a:cubicBezTo>
                <a:cubicBezTo>
                  <a:pt x="514" y="518"/>
                  <a:pt x="512" y="514"/>
                  <a:pt x="509" y="512"/>
                </a:cubicBezTo>
                <a:cubicBezTo>
                  <a:pt x="503" y="507"/>
                  <a:pt x="499" y="502"/>
                  <a:pt x="508" y="494"/>
                </a:cubicBezTo>
                <a:cubicBezTo>
                  <a:pt x="514" y="489"/>
                  <a:pt x="510" y="484"/>
                  <a:pt x="504" y="484"/>
                </a:cubicBezTo>
                <a:cubicBezTo>
                  <a:pt x="498" y="483"/>
                  <a:pt x="487" y="474"/>
                  <a:pt x="486" y="490"/>
                </a:cubicBezTo>
                <a:cubicBezTo>
                  <a:pt x="486" y="493"/>
                  <a:pt x="482" y="493"/>
                  <a:pt x="479" y="493"/>
                </a:cubicBezTo>
                <a:cubicBezTo>
                  <a:pt x="459" y="495"/>
                  <a:pt x="459" y="494"/>
                  <a:pt x="452" y="471"/>
                </a:cubicBezTo>
                <a:cubicBezTo>
                  <a:pt x="456" y="469"/>
                  <a:pt x="461" y="470"/>
                  <a:pt x="465" y="471"/>
                </a:cubicBezTo>
                <a:cubicBezTo>
                  <a:pt x="468" y="472"/>
                  <a:pt x="473" y="469"/>
                  <a:pt x="471" y="468"/>
                </a:cubicBezTo>
                <a:cubicBezTo>
                  <a:pt x="460" y="456"/>
                  <a:pt x="464" y="442"/>
                  <a:pt x="461" y="429"/>
                </a:cubicBezTo>
                <a:cubicBezTo>
                  <a:pt x="460" y="424"/>
                  <a:pt x="456" y="418"/>
                  <a:pt x="449" y="417"/>
                </a:cubicBezTo>
                <a:cubicBezTo>
                  <a:pt x="446" y="416"/>
                  <a:pt x="443" y="414"/>
                  <a:pt x="443" y="411"/>
                </a:cubicBezTo>
                <a:cubicBezTo>
                  <a:pt x="441" y="389"/>
                  <a:pt x="422" y="394"/>
                  <a:pt x="409" y="390"/>
                </a:cubicBezTo>
                <a:cubicBezTo>
                  <a:pt x="404" y="388"/>
                  <a:pt x="398" y="394"/>
                  <a:pt x="395" y="399"/>
                </a:cubicBezTo>
                <a:cubicBezTo>
                  <a:pt x="392" y="405"/>
                  <a:pt x="400" y="405"/>
                  <a:pt x="402" y="409"/>
                </a:cubicBezTo>
                <a:cubicBezTo>
                  <a:pt x="408" y="416"/>
                  <a:pt x="413" y="424"/>
                  <a:pt x="418" y="432"/>
                </a:cubicBezTo>
                <a:cubicBezTo>
                  <a:pt x="409" y="434"/>
                  <a:pt x="404" y="423"/>
                  <a:pt x="396" y="428"/>
                </a:cubicBezTo>
                <a:cubicBezTo>
                  <a:pt x="391" y="432"/>
                  <a:pt x="392" y="458"/>
                  <a:pt x="398" y="462"/>
                </a:cubicBezTo>
                <a:cubicBezTo>
                  <a:pt x="406" y="466"/>
                  <a:pt x="410" y="473"/>
                  <a:pt x="403" y="480"/>
                </a:cubicBezTo>
                <a:cubicBezTo>
                  <a:pt x="394" y="488"/>
                  <a:pt x="400" y="491"/>
                  <a:pt x="406" y="496"/>
                </a:cubicBezTo>
                <a:cubicBezTo>
                  <a:pt x="423" y="509"/>
                  <a:pt x="422" y="520"/>
                  <a:pt x="405" y="529"/>
                </a:cubicBezTo>
                <a:cubicBezTo>
                  <a:pt x="396" y="534"/>
                  <a:pt x="396" y="537"/>
                  <a:pt x="402" y="546"/>
                </a:cubicBezTo>
                <a:cubicBezTo>
                  <a:pt x="407" y="554"/>
                  <a:pt x="420" y="559"/>
                  <a:pt x="419" y="569"/>
                </a:cubicBezTo>
                <a:cubicBezTo>
                  <a:pt x="419" y="578"/>
                  <a:pt x="421" y="587"/>
                  <a:pt x="422" y="595"/>
                </a:cubicBezTo>
                <a:cubicBezTo>
                  <a:pt x="422" y="602"/>
                  <a:pt x="424" y="609"/>
                  <a:pt x="419" y="613"/>
                </a:cubicBezTo>
                <a:cubicBezTo>
                  <a:pt x="414" y="616"/>
                  <a:pt x="409" y="610"/>
                  <a:pt x="404" y="608"/>
                </a:cubicBezTo>
                <a:cubicBezTo>
                  <a:pt x="395" y="605"/>
                  <a:pt x="397" y="588"/>
                  <a:pt x="383" y="590"/>
                </a:cubicBezTo>
                <a:cubicBezTo>
                  <a:pt x="383" y="590"/>
                  <a:pt x="382" y="589"/>
                  <a:pt x="382" y="588"/>
                </a:cubicBezTo>
                <a:cubicBezTo>
                  <a:pt x="385" y="570"/>
                  <a:pt x="374" y="558"/>
                  <a:pt x="364" y="546"/>
                </a:cubicBezTo>
                <a:cubicBezTo>
                  <a:pt x="362" y="544"/>
                  <a:pt x="356" y="540"/>
                  <a:pt x="361" y="538"/>
                </a:cubicBezTo>
                <a:cubicBezTo>
                  <a:pt x="370" y="533"/>
                  <a:pt x="363" y="528"/>
                  <a:pt x="362" y="523"/>
                </a:cubicBezTo>
                <a:cubicBezTo>
                  <a:pt x="361" y="519"/>
                  <a:pt x="357" y="516"/>
                  <a:pt x="358" y="512"/>
                </a:cubicBezTo>
                <a:cubicBezTo>
                  <a:pt x="360" y="506"/>
                  <a:pt x="363" y="500"/>
                  <a:pt x="355" y="497"/>
                </a:cubicBezTo>
                <a:cubicBezTo>
                  <a:pt x="347" y="493"/>
                  <a:pt x="342" y="498"/>
                  <a:pt x="337" y="503"/>
                </a:cubicBezTo>
                <a:cubicBezTo>
                  <a:pt x="323" y="518"/>
                  <a:pt x="337" y="531"/>
                  <a:pt x="339" y="544"/>
                </a:cubicBezTo>
                <a:cubicBezTo>
                  <a:pt x="341" y="552"/>
                  <a:pt x="345" y="558"/>
                  <a:pt x="356" y="554"/>
                </a:cubicBezTo>
                <a:cubicBezTo>
                  <a:pt x="354" y="556"/>
                  <a:pt x="352" y="557"/>
                  <a:pt x="351" y="557"/>
                </a:cubicBezTo>
                <a:cubicBezTo>
                  <a:pt x="327" y="557"/>
                  <a:pt x="312" y="575"/>
                  <a:pt x="317" y="599"/>
                </a:cubicBezTo>
                <a:cubicBezTo>
                  <a:pt x="319" y="604"/>
                  <a:pt x="320" y="610"/>
                  <a:pt x="321" y="614"/>
                </a:cubicBezTo>
                <a:cubicBezTo>
                  <a:pt x="326" y="624"/>
                  <a:pt x="333" y="633"/>
                  <a:pt x="341" y="640"/>
                </a:cubicBezTo>
                <a:cubicBezTo>
                  <a:pt x="348" y="646"/>
                  <a:pt x="350" y="633"/>
                  <a:pt x="356" y="633"/>
                </a:cubicBezTo>
                <a:cubicBezTo>
                  <a:pt x="360" y="638"/>
                  <a:pt x="354" y="642"/>
                  <a:pt x="355" y="646"/>
                </a:cubicBezTo>
                <a:cubicBezTo>
                  <a:pt x="356" y="651"/>
                  <a:pt x="356" y="655"/>
                  <a:pt x="362" y="655"/>
                </a:cubicBezTo>
                <a:cubicBezTo>
                  <a:pt x="371" y="654"/>
                  <a:pt x="377" y="661"/>
                  <a:pt x="377" y="667"/>
                </a:cubicBezTo>
                <a:cubicBezTo>
                  <a:pt x="377" y="674"/>
                  <a:pt x="367" y="674"/>
                  <a:pt x="360" y="675"/>
                </a:cubicBezTo>
                <a:cubicBezTo>
                  <a:pt x="359" y="676"/>
                  <a:pt x="357" y="674"/>
                  <a:pt x="356" y="674"/>
                </a:cubicBezTo>
                <a:cubicBezTo>
                  <a:pt x="350" y="673"/>
                  <a:pt x="346" y="676"/>
                  <a:pt x="346" y="682"/>
                </a:cubicBezTo>
                <a:cubicBezTo>
                  <a:pt x="346" y="687"/>
                  <a:pt x="347" y="693"/>
                  <a:pt x="354" y="693"/>
                </a:cubicBezTo>
                <a:cubicBezTo>
                  <a:pt x="358" y="693"/>
                  <a:pt x="360" y="691"/>
                  <a:pt x="362" y="697"/>
                </a:cubicBezTo>
                <a:cubicBezTo>
                  <a:pt x="364" y="705"/>
                  <a:pt x="368" y="704"/>
                  <a:pt x="372" y="697"/>
                </a:cubicBezTo>
                <a:cubicBezTo>
                  <a:pt x="375" y="693"/>
                  <a:pt x="380" y="693"/>
                  <a:pt x="380" y="696"/>
                </a:cubicBezTo>
                <a:cubicBezTo>
                  <a:pt x="378" y="708"/>
                  <a:pt x="395" y="719"/>
                  <a:pt x="380" y="731"/>
                </a:cubicBezTo>
                <a:cubicBezTo>
                  <a:pt x="377" y="734"/>
                  <a:pt x="377" y="738"/>
                  <a:pt x="382" y="740"/>
                </a:cubicBezTo>
                <a:cubicBezTo>
                  <a:pt x="396" y="746"/>
                  <a:pt x="405" y="763"/>
                  <a:pt x="424" y="757"/>
                </a:cubicBezTo>
                <a:cubicBezTo>
                  <a:pt x="420" y="782"/>
                  <a:pt x="403" y="765"/>
                  <a:pt x="392" y="770"/>
                </a:cubicBezTo>
                <a:cubicBezTo>
                  <a:pt x="393" y="766"/>
                  <a:pt x="399" y="765"/>
                  <a:pt x="396" y="760"/>
                </a:cubicBezTo>
                <a:cubicBezTo>
                  <a:pt x="393" y="758"/>
                  <a:pt x="390" y="759"/>
                  <a:pt x="387" y="760"/>
                </a:cubicBezTo>
                <a:cubicBezTo>
                  <a:pt x="383" y="761"/>
                  <a:pt x="380" y="763"/>
                  <a:pt x="379" y="767"/>
                </a:cubicBezTo>
                <a:cubicBezTo>
                  <a:pt x="377" y="771"/>
                  <a:pt x="376" y="774"/>
                  <a:pt x="370" y="773"/>
                </a:cubicBezTo>
                <a:cubicBezTo>
                  <a:pt x="363" y="771"/>
                  <a:pt x="367" y="767"/>
                  <a:pt x="366" y="765"/>
                </a:cubicBezTo>
                <a:cubicBezTo>
                  <a:pt x="363" y="759"/>
                  <a:pt x="361" y="750"/>
                  <a:pt x="354" y="752"/>
                </a:cubicBezTo>
                <a:cubicBezTo>
                  <a:pt x="346" y="755"/>
                  <a:pt x="347" y="763"/>
                  <a:pt x="350" y="770"/>
                </a:cubicBezTo>
                <a:cubicBezTo>
                  <a:pt x="351" y="771"/>
                  <a:pt x="353" y="772"/>
                  <a:pt x="350" y="774"/>
                </a:cubicBezTo>
                <a:cubicBezTo>
                  <a:pt x="346" y="773"/>
                  <a:pt x="341" y="769"/>
                  <a:pt x="338" y="774"/>
                </a:cubicBezTo>
                <a:cubicBezTo>
                  <a:pt x="335" y="780"/>
                  <a:pt x="341" y="783"/>
                  <a:pt x="344" y="786"/>
                </a:cubicBezTo>
                <a:cubicBezTo>
                  <a:pt x="347" y="789"/>
                  <a:pt x="349" y="792"/>
                  <a:pt x="354" y="792"/>
                </a:cubicBezTo>
                <a:cubicBezTo>
                  <a:pt x="360" y="792"/>
                  <a:pt x="359" y="796"/>
                  <a:pt x="357" y="799"/>
                </a:cubicBezTo>
                <a:cubicBezTo>
                  <a:pt x="346" y="799"/>
                  <a:pt x="340" y="778"/>
                  <a:pt x="326" y="792"/>
                </a:cubicBezTo>
                <a:cubicBezTo>
                  <a:pt x="321" y="798"/>
                  <a:pt x="321" y="807"/>
                  <a:pt x="327" y="812"/>
                </a:cubicBezTo>
                <a:cubicBezTo>
                  <a:pt x="336" y="821"/>
                  <a:pt x="345" y="819"/>
                  <a:pt x="352" y="805"/>
                </a:cubicBezTo>
                <a:cubicBezTo>
                  <a:pt x="356" y="816"/>
                  <a:pt x="353" y="828"/>
                  <a:pt x="363" y="833"/>
                </a:cubicBezTo>
                <a:cubicBezTo>
                  <a:pt x="372" y="838"/>
                  <a:pt x="370" y="842"/>
                  <a:pt x="363" y="846"/>
                </a:cubicBezTo>
                <a:cubicBezTo>
                  <a:pt x="359" y="849"/>
                  <a:pt x="357" y="853"/>
                  <a:pt x="355" y="856"/>
                </a:cubicBezTo>
                <a:cubicBezTo>
                  <a:pt x="352" y="859"/>
                  <a:pt x="347" y="862"/>
                  <a:pt x="344" y="857"/>
                </a:cubicBezTo>
                <a:cubicBezTo>
                  <a:pt x="335" y="840"/>
                  <a:pt x="328" y="842"/>
                  <a:pt x="320" y="858"/>
                </a:cubicBezTo>
                <a:cubicBezTo>
                  <a:pt x="317" y="864"/>
                  <a:pt x="311" y="862"/>
                  <a:pt x="308" y="862"/>
                </a:cubicBezTo>
                <a:cubicBezTo>
                  <a:pt x="302" y="861"/>
                  <a:pt x="303" y="853"/>
                  <a:pt x="302" y="849"/>
                </a:cubicBezTo>
                <a:cubicBezTo>
                  <a:pt x="300" y="844"/>
                  <a:pt x="306" y="845"/>
                  <a:pt x="309" y="843"/>
                </a:cubicBezTo>
                <a:cubicBezTo>
                  <a:pt x="320" y="837"/>
                  <a:pt x="329" y="842"/>
                  <a:pt x="339" y="845"/>
                </a:cubicBezTo>
                <a:cubicBezTo>
                  <a:pt x="343" y="846"/>
                  <a:pt x="347" y="847"/>
                  <a:pt x="349" y="843"/>
                </a:cubicBezTo>
                <a:cubicBezTo>
                  <a:pt x="351" y="840"/>
                  <a:pt x="349" y="837"/>
                  <a:pt x="347" y="833"/>
                </a:cubicBezTo>
                <a:cubicBezTo>
                  <a:pt x="344" y="830"/>
                  <a:pt x="342" y="825"/>
                  <a:pt x="336" y="826"/>
                </a:cubicBezTo>
                <a:cubicBezTo>
                  <a:pt x="325" y="826"/>
                  <a:pt x="319" y="822"/>
                  <a:pt x="318" y="811"/>
                </a:cubicBezTo>
                <a:cubicBezTo>
                  <a:pt x="318" y="807"/>
                  <a:pt x="315" y="804"/>
                  <a:pt x="311" y="804"/>
                </a:cubicBezTo>
                <a:cubicBezTo>
                  <a:pt x="308" y="804"/>
                  <a:pt x="306" y="805"/>
                  <a:pt x="305" y="808"/>
                </a:cubicBezTo>
                <a:cubicBezTo>
                  <a:pt x="305" y="811"/>
                  <a:pt x="311" y="817"/>
                  <a:pt x="303" y="817"/>
                </a:cubicBezTo>
                <a:cubicBezTo>
                  <a:pt x="297" y="818"/>
                  <a:pt x="299" y="811"/>
                  <a:pt x="298" y="808"/>
                </a:cubicBezTo>
                <a:cubicBezTo>
                  <a:pt x="297" y="804"/>
                  <a:pt x="295" y="800"/>
                  <a:pt x="293" y="796"/>
                </a:cubicBezTo>
                <a:cubicBezTo>
                  <a:pt x="297" y="796"/>
                  <a:pt x="301" y="797"/>
                  <a:pt x="305" y="796"/>
                </a:cubicBezTo>
                <a:cubicBezTo>
                  <a:pt x="309" y="795"/>
                  <a:pt x="317" y="795"/>
                  <a:pt x="316" y="788"/>
                </a:cubicBezTo>
                <a:cubicBezTo>
                  <a:pt x="315" y="783"/>
                  <a:pt x="305" y="781"/>
                  <a:pt x="301" y="783"/>
                </a:cubicBezTo>
                <a:cubicBezTo>
                  <a:pt x="283" y="792"/>
                  <a:pt x="267" y="786"/>
                  <a:pt x="250" y="781"/>
                </a:cubicBezTo>
                <a:cubicBezTo>
                  <a:pt x="240" y="778"/>
                  <a:pt x="231" y="778"/>
                  <a:pt x="239" y="765"/>
                </a:cubicBezTo>
                <a:cubicBezTo>
                  <a:pt x="242" y="760"/>
                  <a:pt x="233" y="758"/>
                  <a:pt x="234" y="753"/>
                </a:cubicBezTo>
                <a:cubicBezTo>
                  <a:pt x="239" y="752"/>
                  <a:pt x="241" y="758"/>
                  <a:pt x="245" y="755"/>
                </a:cubicBezTo>
                <a:cubicBezTo>
                  <a:pt x="248" y="752"/>
                  <a:pt x="245" y="748"/>
                  <a:pt x="244" y="745"/>
                </a:cubicBezTo>
                <a:cubicBezTo>
                  <a:pt x="242" y="742"/>
                  <a:pt x="241" y="739"/>
                  <a:pt x="240" y="737"/>
                </a:cubicBezTo>
                <a:cubicBezTo>
                  <a:pt x="233" y="719"/>
                  <a:pt x="235" y="714"/>
                  <a:pt x="252" y="711"/>
                </a:cubicBezTo>
                <a:cubicBezTo>
                  <a:pt x="259" y="709"/>
                  <a:pt x="263" y="707"/>
                  <a:pt x="261" y="700"/>
                </a:cubicBezTo>
                <a:cubicBezTo>
                  <a:pt x="257" y="686"/>
                  <a:pt x="258" y="673"/>
                  <a:pt x="265" y="661"/>
                </a:cubicBezTo>
                <a:cubicBezTo>
                  <a:pt x="267" y="659"/>
                  <a:pt x="267" y="656"/>
                  <a:pt x="264" y="655"/>
                </a:cubicBezTo>
                <a:cubicBezTo>
                  <a:pt x="251" y="654"/>
                  <a:pt x="248" y="636"/>
                  <a:pt x="233" y="640"/>
                </a:cubicBezTo>
                <a:cubicBezTo>
                  <a:pt x="232" y="640"/>
                  <a:pt x="229" y="631"/>
                  <a:pt x="223" y="637"/>
                </a:cubicBezTo>
                <a:cubicBezTo>
                  <a:pt x="219" y="641"/>
                  <a:pt x="221" y="644"/>
                  <a:pt x="224" y="648"/>
                </a:cubicBezTo>
                <a:cubicBezTo>
                  <a:pt x="230" y="657"/>
                  <a:pt x="230" y="661"/>
                  <a:pt x="217" y="660"/>
                </a:cubicBezTo>
                <a:cubicBezTo>
                  <a:pt x="212" y="660"/>
                  <a:pt x="205" y="661"/>
                  <a:pt x="200" y="664"/>
                </a:cubicBezTo>
                <a:cubicBezTo>
                  <a:pt x="194" y="669"/>
                  <a:pt x="189" y="676"/>
                  <a:pt x="187" y="683"/>
                </a:cubicBezTo>
                <a:cubicBezTo>
                  <a:pt x="186" y="690"/>
                  <a:pt x="197" y="686"/>
                  <a:pt x="200" y="691"/>
                </a:cubicBezTo>
                <a:cubicBezTo>
                  <a:pt x="198" y="693"/>
                  <a:pt x="196" y="693"/>
                  <a:pt x="195" y="695"/>
                </a:cubicBezTo>
                <a:cubicBezTo>
                  <a:pt x="189" y="708"/>
                  <a:pt x="189" y="723"/>
                  <a:pt x="177" y="734"/>
                </a:cubicBezTo>
                <a:cubicBezTo>
                  <a:pt x="168" y="743"/>
                  <a:pt x="182" y="760"/>
                  <a:pt x="168" y="770"/>
                </a:cubicBezTo>
                <a:cubicBezTo>
                  <a:pt x="167" y="770"/>
                  <a:pt x="168" y="772"/>
                  <a:pt x="168" y="773"/>
                </a:cubicBezTo>
                <a:cubicBezTo>
                  <a:pt x="168" y="777"/>
                  <a:pt x="170" y="783"/>
                  <a:pt x="165" y="785"/>
                </a:cubicBezTo>
                <a:cubicBezTo>
                  <a:pt x="159" y="788"/>
                  <a:pt x="156" y="782"/>
                  <a:pt x="152" y="779"/>
                </a:cubicBezTo>
                <a:cubicBezTo>
                  <a:pt x="146" y="775"/>
                  <a:pt x="146" y="769"/>
                  <a:pt x="145" y="763"/>
                </a:cubicBezTo>
                <a:cubicBezTo>
                  <a:pt x="145" y="757"/>
                  <a:pt x="149" y="747"/>
                  <a:pt x="141" y="744"/>
                </a:cubicBezTo>
                <a:cubicBezTo>
                  <a:pt x="123" y="740"/>
                  <a:pt x="134" y="734"/>
                  <a:pt x="140" y="730"/>
                </a:cubicBezTo>
                <a:cubicBezTo>
                  <a:pt x="151" y="723"/>
                  <a:pt x="149" y="716"/>
                  <a:pt x="140" y="710"/>
                </a:cubicBezTo>
                <a:cubicBezTo>
                  <a:pt x="127" y="701"/>
                  <a:pt x="120" y="688"/>
                  <a:pt x="116" y="673"/>
                </a:cubicBezTo>
                <a:cubicBezTo>
                  <a:pt x="114" y="669"/>
                  <a:pt x="91" y="660"/>
                  <a:pt x="91" y="663"/>
                </a:cubicBezTo>
                <a:cubicBezTo>
                  <a:pt x="89" y="673"/>
                  <a:pt x="81" y="683"/>
                  <a:pt x="86" y="693"/>
                </a:cubicBezTo>
                <a:cubicBezTo>
                  <a:pt x="90" y="702"/>
                  <a:pt x="98" y="696"/>
                  <a:pt x="104" y="693"/>
                </a:cubicBezTo>
                <a:cubicBezTo>
                  <a:pt x="108" y="691"/>
                  <a:pt x="112" y="692"/>
                  <a:pt x="113" y="696"/>
                </a:cubicBezTo>
                <a:cubicBezTo>
                  <a:pt x="115" y="700"/>
                  <a:pt x="112" y="701"/>
                  <a:pt x="110" y="702"/>
                </a:cubicBezTo>
                <a:cubicBezTo>
                  <a:pt x="93" y="703"/>
                  <a:pt x="83" y="714"/>
                  <a:pt x="73" y="725"/>
                </a:cubicBezTo>
                <a:cubicBezTo>
                  <a:pt x="70" y="728"/>
                  <a:pt x="66" y="730"/>
                  <a:pt x="67" y="734"/>
                </a:cubicBezTo>
                <a:cubicBezTo>
                  <a:pt x="68" y="738"/>
                  <a:pt x="73" y="741"/>
                  <a:pt x="77" y="740"/>
                </a:cubicBezTo>
                <a:cubicBezTo>
                  <a:pt x="92" y="735"/>
                  <a:pt x="92" y="751"/>
                  <a:pt x="97" y="757"/>
                </a:cubicBezTo>
                <a:cubicBezTo>
                  <a:pt x="101" y="762"/>
                  <a:pt x="90" y="764"/>
                  <a:pt x="86" y="766"/>
                </a:cubicBezTo>
                <a:cubicBezTo>
                  <a:pt x="77" y="771"/>
                  <a:pt x="82" y="779"/>
                  <a:pt x="84" y="783"/>
                </a:cubicBezTo>
                <a:cubicBezTo>
                  <a:pt x="88" y="789"/>
                  <a:pt x="92" y="784"/>
                  <a:pt x="94" y="780"/>
                </a:cubicBezTo>
                <a:cubicBezTo>
                  <a:pt x="97" y="775"/>
                  <a:pt x="104" y="778"/>
                  <a:pt x="104" y="770"/>
                </a:cubicBezTo>
                <a:cubicBezTo>
                  <a:pt x="106" y="778"/>
                  <a:pt x="104" y="788"/>
                  <a:pt x="114" y="790"/>
                </a:cubicBezTo>
                <a:cubicBezTo>
                  <a:pt x="117" y="790"/>
                  <a:pt x="123" y="788"/>
                  <a:pt x="121" y="792"/>
                </a:cubicBezTo>
                <a:cubicBezTo>
                  <a:pt x="118" y="799"/>
                  <a:pt x="125" y="806"/>
                  <a:pt x="120" y="812"/>
                </a:cubicBezTo>
                <a:cubicBezTo>
                  <a:pt x="114" y="805"/>
                  <a:pt x="113" y="819"/>
                  <a:pt x="105" y="815"/>
                </a:cubicBezTo>
                <a:cubicBezTo>
                  <a:pt x="86" y="806"/>
                  <a:pt x="86" y="807"/>
                  <a:pt x="86" y="827"/>
                </a:cubicBezTo>
                <a:cubicBezTo>
                  <a:pt x="86" y="831"/>
                  <a:pt x="84" y="835"/>
                  <a:pt x="90" y="837"/>
                </a:cubicBezTo>
                <a:cubicBezTo>
                  <a:pt x="94" y="838"/>
                  <a:pt x="98" y="838"/>
                  <a:pt x="102" y="834"/>
                </a:cubicBezTo>
                <a:cubicBezTo>
                  <a:pt x="104" y="832"/>
                  <a:pt x="105" y="827"/>
                  <a:pt x="111" y="829"/>
                </a:cubicBezTo>
                <a:cubicBezTo>
                  <a:pt x="113" y="839"/>
                  <a:pt x="107" y="844"/>
                  <a:pt x="97" y="843"/>
                </a:cubicBezTo>
                <a:cubicBezTo>
                  <a:pt x="90" y="843"/>
                  <a:pt x="87" y="845"/>
                  <a:pt x="85" y="851"/>
                </a:cubicBezTo>
                <a:cubicBezTo>
                  <a:pt x="83" y="858"/>
                  <a:pt x="87" y="862"/>
                  <a:pt x="92" y="865"/>
                </a:cubicBezTo>
                <a:cubicBezTo>
                  <a:pt x="97" y="867"/>
                  <a:pt x="101" y="868"/>
                  <a:pt x="106" y="869"/>
                </a:cubicBezTo>
                <a:cubicBezTo>
                  <a:pt x="109" y="870"/>
                  <a:pt x="128" y="899"/>
                  <a:pt x="128" y="902"/>
                </a:cubicBezTo>
                <a:cubicBezTo>
                  <a:pt x="128" y="902"/>
                  <a:pt x="127" y="903"/>
                  <a:pt x="127" y="903"/>
                </a:cubicBezTo>
                <a:cubicBezTo>
                  <a:pt x="122" y="913"/>
                  <a:pt x="122" y="913"/>
                  <a:pt x="132" y="916"/>
                </a:cubicBezTo>
                <a:cubicBezTo>
                  <a:pt x="142" y="920"/>
                  <a:pt x="147" y="937"/>
                  <a:pt x="139" y="943"/>
                </a:cubicBezTo>
                <a:cubicBezTo>
                  <a:pt x="131" y="950"/>
                  <a:pt x="129" y="962"/>
                  <a:pt x="132" y="966"/>
                </a:cubicBezTo>
                <a:cubicBezTo>
                  <a:pt x="137" y="974"/>
                  <a:pt x="146" y="986"/>
                  <a:pt x="161" y="977"/>
                </a:cubicBezTo>
                <a:cubicBezTo>
                  <a:pt x="159" y="975"/>
                  <a:pt x="157" y="973"/>
                  <a:pt x="156" y="971"/>
                </a:cubicBezTo>
                <a:cubicBezTo>
                  <a:pt x="153" y="968"/>
                  <a:pt x="153" y="965"/>
                  <a:pt x="157" y="963"/>
                </a:cubicBezTo>
                <a:cubicBezTo>
                  <a:pt x="158" y="962"/>
                  <a:pt x="160" y="960"/>
                  <a:pt x="162" y="960"/>
                </a:cubicBezTo>
                <a:cubicBezTo>
                  <a:pt x="165" y="961"/>
                  <a:pt x="164" y="965"/>
                  <a:pt x="164" y="968"/>
                </a:cubicBezTo>
                <a:cubicBezTo>
                  <a:pt x="165" y="976"/>
                  <a:pt x="167" y="984"/>
                  <a:pt x="159" y="991"/>
                </a:cubicBezTo>
                <a:cubicBezTo>
                  <a:pt x="155" y="995"/>
                  <a:pt x="157" y="1003"/>
                  <a:pt x="163" y="1009"/>
                </a:cubicBezTo>
                <a:cubicBezTo>
                  <a:pt x="170" y="1014"/>
                  <a:pt x="177" y="1021"/>
                  <a:pt x="183" y="1028"/>
                </a:cubicBezTo>
                <a:cubicBezTo>
                  <a:pt x="184" y="1031"/>
                  <a:pt x="185" y="1034"/>
                  <a:pt x="186" y="1037"/>
                </a:cubicBezTo>
                <a:cubicBezTo>
                  <a:pt x="164" y="1010"/>
                  <a:pt x="171" y="1041"/>
                  <a:pt x="160" y="1041"/>
                </a:cubicBezTo>
                <a:cubicBezTo>
                  <a:pt x="153" y="1041"/>
                  <a:pt x="157" y="1050"/>
                  <a:pt x="159" y="1056"/>
                </a:cubicBezTo>
                <a:cubicBezTo>
                  <a:pt x="160" y="1060"/>
                  <a:pt x="166" y="1067"/>
                  <a:pt x="158" y="1069"/>
                </a:cubicBezTo>
                <a:cubicBezTo>
                  <a:pt x="153" y="1070"/>
                  <a:pt x="147" y="1067"/>
                  <a:pt x="148" y="1075"/>
                </a:cubicBezTo>
                <a:cubicBezTo>
                  <a:pt x="148" y="1080"/>
                  <a:pt x="150" y="1086"/>
                  <a:pt x="155" y="1090"/>
                </a:cubicBezTo>
                <a:cubicBezTo>
                  <a:pt x="165" y="1100"/>
                  <a:pt x="178" y="1103"/>
                  <a:pt x="194" y="1107"/>
                </a:cubicBezTo>
                <a:cubicBezTo>
                  <a:pt x="172" y="1114"/>
                  <a:pt x="172" y="1115"/>
                  <a:pt x="179" y="1135"/>
                </a:cubicBezTo>
                <a:cubicBezTo>
                  <a:pt x="180" y="1137"/>
                  <a:pt x="181" y="1140"/>
                  <a:pt x="181" y="1142"/>
                </a:cubicBezTo>
                <a:cubicBezTo>
                  <a:pt x="179" y="1150"/>
                  <a:pt x="183" y="1157"/>
                  <a:pt x="186" y="1163"/>
                </a:cubicBezTo>
                <a:cubicBezTo>
                  <a:pt x="192" y="1173"/>
                  <a:pt x="198" y="1160"/>
                  <a:pt x="205" y="1161"/>
                </a:cubicBezTo>
                <a:cubicBezTo>
                  <a:pt x="207" y="1161"/>
                  <a:pt x="209" y="1160"/>
                  <a:pt x="211" y="1160"/>
                </a:cubicBezTo>
                <a:cubicBezTo>
                  <a:pt x="218" y="1159"/>
                  <a:pt x="225" y="1159"/>
                  <a:pt x="220" y="1170"/>
                </a:cubicBezTo>
                <a:cubicBezTo>
                  <a:pt x="218" y="1174"/>
                  <a:pt x="225" y="1177"/>
                  <a:pt x="217" y="1183"/>
                </a:cubicBezTo>
                <a:cubicBezTo>
                  <a:pt x="220" y="1168"/>
                  <a:pt x="211" y="1171"/>
                  <a:pt x="203" y="1171"/>
                </a:cubicBezTo>
                <a:cubicBezTo>
                  <a:pt x="199" y="1171"/>
                  <a:pt x="195" y="1171"/>
                  <a:pt x="195" y="1176"/>
                </a:cubicBezTo>
                <a:cubicBezTo>
                  <a:pt x="196" y="1185"/>
                  <a:pt x="203" y="1189"/>
                  <a:pt x="210" y="1191"/>
                </a:cubicBezTo>
                <a:cubicBezTo>
                  <a:pt x="217" y="1192"/>
                  <a:pt x="220" y="1196"/>
                  <a:pt x="223" y="1201"/>
                </a:cubicBezTo>
                <a:cubicBezTo>
                  <a:pt x="213" y="1208"/>
                  <a:pt x="202" y="1206"/>
                  <a:pt x="197" y="1199"/>
                </a:cubicBezTo>
                <a:cubicBezTo>
                  <a:pt x="190" y="1188"/>
                  <a:pt x="175" y="1179"/>
                  <a:pt x="177" y="1162"/>
                </a:cubicBezTo>
                <a:cubicBezTo>
                  <a:pt x="178" y="1150"/>
                  <a:pt x="170" y="1144"/>
                  <a:pt x="159" y="1146"/>
                </a:cubicBezTo>
                <a:cubicBezTo>
                  <a:pt x="142" y="1149"/>
                  <a:pt x="128" y="1183"/>
                  <a:pt x="137" y="1199"/>
                </a:cubicBezTo>
                <a:cubicBezTo>
                  <a:pt x="143" y="1210"/>
                  <a:pt x="157" y="1220"/>
                  <a:pt x="150" y="1235"/>
                </a:cubicBezTo>
                <a:cubicBezTo>
                  <a:pt x="146" y="1243"/>
                  <a:pt x="149" y="1247"/>
                  <a:pt x="154" y="1249"/>
                </a:cubicBezTo>
                <a:cubicBezTo>
                  <a:pt x="161" y="1253"/>
                  <a:pt x="161" y="1245"/>
                  <a:pt x="163" y="1242"/>
                </a:cubicBezTo>
                <a:cubicBezTo>
                  <a:pt x="171" y="1231"/>
                  <a:pt x="189" y="1225"/>
                  <a:pt x="194" y="1232"/>
                </a:cubicBezTo>
                <a:cubicBezTo>
                  <a:pt x="200" y="1240"/>
                  <a:pt x="206" y="1243"/>
                  <a:pt x="218" y="1243"/>
                </a:cubicBezTo>
                <a:cubicBezTo>
                  <a:pt x="210" y="1248"/>
                  <a:pt x="204" y="1245"/>
                  <a:pt x="199" y="1248"/>
                </a:cubicBezTo>
                <a:cubicBezTo>
                  <a:pt x="194" y="1251"/>
                  <a:pt x="190" y="1249"/>
                  <a:pt x="190" y="1242"/>
                </a:cubicBezTo>
                <a:cubicBezTo>
                  <a:pt x="191" y="1232"/>
                  <a:pt x="183" y="1233"/>
                  <a:pt x="177" y="1236"/>
                </a:cubicBezTo>
                <a:cubicBezTo>
                  <a:pt x="164" y="1241"/>
                  <a:pt x="162" y="1252"/>
                  <a:pt x="174" y="1261"/>
                </a:cubicBezTo>
                <a:cubicBezTo>
                  <a:pt x="184" y="1269"/>
                  <a:pt x="194" y="1275"/>
                  <a:pt x="196" y="1289"/>
                </a:cubicBezTo>
                <a:cubicBezTo>
                  <a:pt x="196" y="1291"/>
                  <a:pt x="201" y="1295"/>
                  <a:pt x="203" y="1294"/>
                </a:cubicBezTo>
                <a:cubicBezTo>
                  <a:pt x="207" y="1293"/>
                  <a:pt x="211" y="1290"/>
                  <a:pt x="213" y="1287"/>
                </a:cubicBezTo>
                <a:cubicBezTo>
                  <a:pt x="216" y="1283"/>
                  <a:pt x="212" y="1280"/>
                  <a:pt x="209" y="1278"/>
                </a:cubicBezTo>
                <a:cubicBezTo>
                  <a:pt x="206" y="1276"/>
                  <a:pt x="203" y="1275"/>
                  <a:pt x="198" y="1272"/>
                </a:cubicBezTo>
                <a:cubicBezTo>
                  <a:pt x="213" y="1276"/>
                  <a:pt x="224" y="1274"/>
                  <a:pt x="226" y="1257"/>
                </a:cubicBezTo>
                <a:cubicBezTo>
                  <a:pt x="232" y="1264"/>
                  <a:pt x="219" y="1272"/>
                  <a:pt x="228" y="1276"/>
                </a:cubicBezTo>
                <a:cubicBezTo>
                  <a:pt x="235" y="1280"/>
                  <a:pt x="244" y="1280"/>
                  <a:pt x="252" y="1273"/>
                </a:cubicBezTo>
                <a:cubicBezTo>
                  <a:pt x="256" y="1270"/>
                  <a:pt x="261" y="1270"/>
                  <a:pt x="266" y="1272"/>
                </a:cubicBezTo>
                <a:cubicBezTo>
                  <a:pt x="262" y="1280"/>
                  <a:pt x="252" y="1290"/>
                  <a:pt x="273" y="1288"/>
                </a:cubicBezTo>
                <a:cubicBezTo>
                  <a:pt x="285" y="1286"/>
                  <a:pt x="285" y="1304"/>
                  <a:pt x="296" y="1307"/>
                </a:cubicBezTo>
                <a:cubicBezTo>
                  <a:pt x="299" y="1308"/>
                  <a:pt x="287" y="1310"/>
                  <a:pt x="289" y="1316"/>
                </a:cubicBezTo>
                <a:cubicBezTo>
                  <a:pt x="289" y="1317"/>
                  <a:pt x="287" y="1317"/>
                  <a:pt x="286" y="1318"/>
                </a:cubicBezTo>
                <a:cubicBezTo>
                  <a:pt x="284" y="1316"/>
                  <a:pt x="283" y="1313"/>
                  <a:pt x="281" y="1310"/>
                </a:cubicBezTo>
                <a:cubicBezTo>
                  <a:pt x="279" y="1307"/>
                  <a:pt x="275" y="1306"/>
                  <a:pt x="273" y="1308"/>
                </a:cubicBezTo>
                <a:cubicBezTo>
                  <a:pt x="269" y="1311"/>
                  <a:pt x="270" y="1315"/>
                  <a:pt x="273" y="1318"/>
                </a:cubicBezTo>
                <a:cubicBezTo>
                  <a:pt x="291" y="1332"/>
                  <a:pt x="274" y="1332"/>
                  <a:pt x="265" y="1335"/>
                </a:cubicBezTo>
                <a:cubicBezTo>
                  <a:pt x="259" y="1338"/>
                  <a:pt x="250" y="1337"/>
                  <a:pt x="248" y="1346"/>
                </a:cubicBezTo>
                <a:cubicBezTo>
                  <a:pt x="247" y="1354"/>
                  <a:pt x="242" y="1360"/>
                  <a:pt x="237" y="1365"/>
                </a:cubicBezTo>
                <a:cubicBezTo>
                  <a:pt x="227" y="1376"/>
                  <a:pt x="238" y="1378"/>
                  <a:pt x="244" y="1382"/>
                </a:cubicBezTo>
                <a:cubicBezTo>
                  <a:pt x="233" y="1385"/>
                  <a:pt x="233" y="1392"/>
                  <a:pt x="237" y="1400"/>
                </a:cubicBezTo>
                <a:cubicBezTo>
                  <a:pt x="237" y="1401"/>
                  <a:pt x="237" y="1401"/>
                  <a:pt x="238" y="1401"/>
                </a:cubicBezTo>
                <a:cubicBezTo>
                  <a:pt x="262" y="1405"/>
                  <a:pt x="247" y="1424"/>
                  <a:pt x="251" y="1435"/>
                </a:cubicBezTo>
                <a:cubicBezTo>
                  <a:pt x="251" y="1438"/>
                  <a:pt x="245" y="1443"/>
                  <a:pt x="242" y="1447"/>
                </a:cubicBezTo>
                <a:cubicBezTo>
                  <a:pt x="242" y="1447"/>
                  <a:pt x="239" y="1446"/>
                  <a:pt x="238" y="1445"/>
                </a:cubicBezTo>
                <a:cubicBezTo>
                  <a:pt x="236" y="1439"/>
                  <a:pt x="243" y="1438"/>
                  <a:pt x="243" y="1434"/>
                </a:cubicBezTo>
                <a:cubicBezTo>
                  <a:pt x="244" y="1433"/>
                  <a:pt x="243" y="1432"/>
                  <a:pt x="242" y="1431"/>
                </a:cubicBezTo>
                <a:cubicBezTo>
                  <a:pt x="233" y="1431"/>
                  <a:pt x="221" y="1432"/>
                  <a:pt x="227" y="1445"/>
                </a:cubicBezTo>
                <a:cubicBezTo>
                  <a:pt x="234" y="1458"/>
                  <a:pt x="220" y="1460"/>
                  <a:pt x="217" y="1468"/>
                </a:cubicBezTo>
                <a:cubicBezTo>
                  <a:pt x="216" y="1473"/>
                  <a:pt x="209" y="1467"/>
                  <a:pt x="205" y="1467"/>
                </a:cubicBezTo>
                <a:cubicBezTo>
                  <a:pt x="194" y="1467"/>
                  <a:pt x="189" y="1453"/>
                  <a:pt x="179" y="1455"/>
                </a:cubicBezTo>
                <a:cubicBezTo>
                  <a:pt x="167" y="1457"/>
                  <a:pt x="160" y="1453"/>
                  <a:pt x="154" y="1443"/>
                </a:cubicBezTo>
                <a:cubicBezTo>
                  <a:pt x="148" y="1431"/>
                  <a:pt x="139" y="1432"/>
                  <a:pt x="132" y="1444"/>
                </a:cubicBezTo>
                <a:cubicBezTo>
                  <a:pt x="127" y="1453"/>
                  <a:pt x="113" y="1454"/>
                  <a:pt x="113" y="1467"/>
                </a:cubicBezTo>
                <a:cubicBezTo>
                  <a:pt x="113" y="1471"/>
                  <a:pt x="108" y="1468"/>
                  <a:pt x="106" y="1466"/>
                </a:cubicBezTo>
                <a:cubicBezTo>
                  <a:pt x="103" y="1464"/>
                  <a:pt x="101" y="1458"/>
                  <a:pt x="95" y="1462"/>
                </a:cubicBezTo>
                <a:cubicBezTo>
                  <a:pt x="91" y="1465"/>
                  <a:pt x="90" y="1469"/>
                  <a:pt x="90" y="1474"/>
                </a:cubicBezTo>
                <a:cubicBezTo>
                  <a:pt x="89" y="1485"/>
                  <a:pt x="90" y="1496"/>
                  <a:pt x="75" y="1502"/>
                </a:cubicBezTo>
                <a:cubicBezTo>
                  <a:pt x="61" y="1508"/>
                  <a:pt x="56" y="1509"/>
                  <a:pt x="50" y="1494"/>
                </a:cubicBezTo>
                <a:cubicBezTo>
                  <a:pt x="46" y="1486"/>
                  <a:pt x="40" y="1480"/>
                  <a:pt x="30" y="1482"/>
                </a:cubicBezTo>
                <a:cubicBezTo>
                  <a:pt x="25" y="1483"/>
                  <a:pt x="22" y="1484"/>
                  <a:pt x="17" y="1482"/>
                </a:cubicBezTo>
                <a:cubicBezTo>
                  <a:pt x="8" y="1478"/>
                  <a:pt x="0" y="1484"/>
                  <a:pt x="0" y="1491"/>
                </a:cubicBezTo>
                <a:cubicBezTo>
                  <a:pt x="1" y="1507"/>
                  <a:pt x="4" y="1524"/>
                  <a:pt x="7" y="1540"/>
                </a:cubicBezTo>
                <a:cubicBezTo>
                  <a:pt x="7" y="1542"/>
                  <a:pt x="12" y="1544"/>
                  <a:pt x="15" y="1545"/>
                </a:cubicBezTo>
                <a:cubicBezTo>
                  <a:pt x="26" y="1547"/>
                  <a:pt x="31" y="1562"/>
                  <a:pt x="44" y="1558"/>
                </a:cubicBezTo>
                <a:cubicBezTo>
                  <a:pt x="45" y="1558"/>
                  <a:pt x="46" y="1561"/>
                  <a:pt x="47" y="1563"/>
                </a:cubicBezTo>
                <a:cubicBezTo>
                  <a:pt x="45" y="1564"/>
                  <a:pt x="44" y="1564"/>
                  <a:pt x="43" y="1564"/>
                </a:cubicBezTo>
                <a:cubicBezTo>
                  <a:pt x="36" y="1559"/>
                  <a:pt x="25" y="1556"/>
                  <a:pt x="22" y="1563"/>
                </a:cubicBezTo>
                <a:cubicBezTo>
                  <a:pt x="18" y="1573"/>
                  <a:pt x="32" y="1572"/>
                  <a:pt x="37" y="1575"/>
                </a:cubicBezTo>
                <a:cubicBezTo>
                  <a:pt x="44" y="1578"/>
                  <a:pt x="49" y="1583"/>
                  <a:pt x="52" y="1590"/>
                </a:cubicBezTo>
                <a:cubicBezTo>
                  <a:pt x="43" y="1590"/>
                  <a:pt x="40" y="1603"/>
                  <a:pt x="30" y="1599"/>
                </a:cubicBezTo>
                <a:cubicBezTo>
                  <a:pt x="24" y="1597"/>
                  <a:pt x="17" y="1595"/>
                  <a:pt x="15" y="1602"/>
                </a:cubicBezTo>
                <a:cubicBezTo>
                  <a:pt x="12" y="1609"/>
                  <a:pt x="16" y="1615"/>
                  <a:pt x="22" y="1620"/>
                </a:cubicBezTo>
                <a:cubicBezTo>
                  <a:pt x="30" y="1628"/>
                  <a:pt x="41" y="1630"/>
                  <a:pt x="47" y="1639"/>
                </a:cubicBezTo>
                <a:cubicBezTo>
                  <a:pt x="50" y="1642"/>
                  <a:pt x="53" y="1645"/>
                  <a:pt x="57" y="1641"/>
                </a:cubicBezTo>
                <a:cubicBezTo>
                  <a:pt x="60" y="1637"/>
                  <a:pt x="64" y="1633"/>
                  <a:pt x="60" y="1627"/>
                </a:cubicBezTo>
                <a:cubicBezTo>
                  <a:pt x="58" y="1624"/>
                  <a:pt x="53" y="1624"/>
                  <a:pt x="55" y="1617"/>
                </a:cubicBezTo>
                <a:cubicBezTo>
                  <a:pt x="62" y="1625"/>
                  <a:pt x="72" y="1627"/>
                  <a:pt x="75" y="1639"/>
                </a:cubicBezTo>
                <a:cubicBezTo>
                  <a:pt x="79" y="1653"/>
                  <a:pt x="85" y="1663"/>
                  <a:pt x="102" y="1669"/>
                </a:cubicBezTo>
                <a:cubicBezTo>
                  <a:pt x="117" y="1674"/>
                  <a:pt x="118" y="1662"/>
                  <a:pt x="124" y="1659"/>
                </a:cubicBezTo>
                <a:cubicBezTo>
                  <a:pt x="132" y="1654"/>
                  <a:pt x="122" y="1653"/>
                  <a:pt x="119" y="1651"/>
                </a:cubicBezTo>
                <a:cubicBezTo>
                  <a:pt x="117" y="1648"/>
                  <a:pt x="118" y="1648"/>
                  <a:pt x="120" y="1647"/>
                </a:cubicBezTo>
                <a:cubicBezTo>
                  <a:pt x="130" y="1644"/>
                  <a:pt x="125" y="1637"/>
                  <a:pt x="123" y="1632"/>
                </a:cubicBezTo>
                <a:cubicBezTo>
                  <a:pt x="121" y="1626"/>
                  <a:pt x="115" y="1620"/>
                  <a:pt x="115" y="1615"/>
                </a:cubicBezTo>
                <a:cubicBezTo>
                  <a:pt x="116" y="1610"/>
                  <a:pt x="108" y="1602"/>
                  <a:pt x="117" y="1598"/>
                </a:cubicBezTo>
                <a:cubicBezTo>
                  <a:pt x="125" y="1595"/>
                  <a:pt x="130" y="1601"/>
                  <a:pt x="133" y="1607"/>
                </a:cubicBezTo>
                <a:cubicBezTo>
                  <a:pt x="137" y="1613"/>
                  <a:pt x="141" y="1622"/>
                  <a:pt x="148" y="1616"/>
                </a:cubicBezTo>
                <a:cubicBezTo>
                  <a:pt x="155" y="1612"/>
                  <a:pt x="152" y="1604"/>
                  <a:pt x="147" y="1598"/>
                </a:cubicBezTo>
                <a:cubicBezTo>
                  <a:pt x="144" y="1595"/>
                  <a:pt x="139" y="1592"/>
                  <a:pt x="143" y="1588"/>
                </a:cubicBezTo>
                <a:cubicBezTo>
                  <a:pt x="147" y="1584"/>
                  <a:pt x="151" y="1589"/>
                  <a:pt x="154" y="1591"/>
                </a:cubicBezTo>
                <a:cubicBezTo>
                  <a:pt x="172" y="1603"/>
                  <a:pt x="175" y="1623"/>
                  <a:pt x="181" y="1642"/>
                </a:cubicBezTo>
                <a:cubicBezTo>
                  <a:pt x="184" y="1652"/>
                  <a:pt x="187" y="1659"/>
                  <a:pt x="200" y="1654"/>
                </a:cubicBezTo>
                <a:cubicBezTo>
                  <a:pt x="205" y="1653"/>
                  <a:pt x="210" y="1652"/>
                  <a:pt x="214" y="1657"/>
                </a:cubicBezTo>
                <a:cubicBezTo>
                  <a:pt x="217" y="1661"/>
                  <a:pt x="222" y="1659"/>
                  <a:pt x="226" y="1657"/>
                </a:cubicBezTo>
                <a:cubicBezTo>
                  <a:pt x="232" y="1655"/>
                  <a:pt x="225" y="1650"/>
                  <a:pt x="227" y="1647"/>
                </a:cubicBezTo>
                <a:cubicBezTo>
                  <a:pt x="236" y="1651"/>
                  <a:pt x="234" y="1679"/>
                  <a:pt x="252" y="1656"/>
                </a:cubicBezTo>
                <a:cubicBezTo>
                  <a:pt x="263" y="1673"/>
                  <a:pt x="263" y="1669"/>
                  <a:pt x="285" y="1671"/>
                </a:cubicBezTo>
                <a:cubicBezTo>
                  <a:pt x="303" y="1673"/>
                  <a:pt x="311" y="1664"/>
                  <a:pt x="323" y="1655"/>
                </a:cubicBezTo>
                <a:cubicBezTo>
                  <a:pt x="324" y="1668"/>
                  <a:pt x="330" y="1673"/>
                  <a:pt x="342" y="1678"/>
                </a:cubicBezTo>
                <a:cubicBezTo>
                  <a:pt x="357" y="1685"/>
                  <a:pt x="370" y="1679"/>
                  <a:pt x="384" y="1683"/>
                </a:cubicBezTo>
                <a:cubicBezTo>
                  <a:pt x="391" y="1685"/>
                  <a:pt x="401" y="1683"/>
                  <a:pt x="403" y="1670"/>
                </a:cubicBezTo>
                <a:cubicBezTo>
                  <a:pt x="404" y="1663"/>
                  <a:pt x="407" y="1655"/>
                  <a:pt x="409" y="1647"/>
                </a:cubicBezTo>
                <a:cubicBezTo>
                  <a:pt x="417" y="1653"/>
                  <a:pt x="427" y="1655"/>
                  <a:pt x="431" y="1666"/>
                </a:cubicBezTo>
                <a:cubicBezTo>
                  <a:pt x="432" y="1671"/>
                  <a:pt x="437" y="1676"/>
                  <a:pt x="443" y="1675"/>
                </a:cubicBezTo>
                <a:cubicBezTo>
                  <a:pt x="448" y="1674"/>
                  <a:pt x="450" y="1668"/>
                  <a:pt x="450" y="1664"/>
                </a:cubicBezTo>
                <a:cubicBezTo>
                  <a:pt x="450" y="1648"/>
                  <a:pt x="469" y="1650"/>
                  <a:pt x="473" y="1638"/>
                </a:cubicBezTo>
                <a:cubicBezTo>
                  <a:pt x="474" y="1638"/>
                  <a:pt x="477" y="1638"/>
                  <a:pt x="479" y="1639"/>
                </a:cubicBezTo>
                <a:cubicBezTo>
                  <a:pt x="483" y="1640"/>
                  <a:pt x="485" y="1647"/>
                  <a:pt x="489" y="1640"/>
                </a:cubicBezTo>
                <a:cubicBezTo>
                  <a:pt x="493" y="1635"/>
                  <a:pt x="489" y="1632"/>
                  <a:pt x="487" y="1628"/>
                </a:cubicBezTo>
                <a:cubicBezTo>
                  <a:pt x="482" y="1620"/>
                  <a:pt x="476" y="1616"/>
                  <a:pt x="465" y="1619"/>
                </a:cubicBezTo>
                <a:cubicBezTo>
                  <a:pt x="475" y="1606"/>
                  <a:pt x="479" y="1605"/>
                  <a:pt x="489" y="1611"/>
                </a:cubicBezTo>
                <a:cubicBezTo>
                  <a:pt x="497" y="1616"/>
                  <a:pt x="502" y="1614"/>
                  <a:pt x="502" y="1604"/>
                </a:cubicBezTo>
                <a:cubicBezTo>
                  <a:pt x="506" y="1609"/>
                  <a:pt x="509" y="1614"/>
                  <a:pt x="512" y="1619"/>
                </a:cubicBezTo>
                <a:cubicBezTo>
                  <a:pt x="517" y="1625"/>
                  <a:pt x="522" y="1624"/>
                  <a:pt x="524" y="1617"/>
                </a:cubicBezTo>
                <a:cubicBezTo>
                  <a:pt x="528" y="1605"/>
                  <a:pt x="532" y="1606"/>
                  <a:pt x="540" y="1615"/>
                </a:cubicBezTo>
                <a:cubicBezTo>
                  <a:pt x="545" y="1621"/>
                  <a:pt x="554" y="1624"/>
                  <a:pt x="562" y="1613"/>
                </a:cubicBezTo>
                <a:cubicBezTo>
                  <a:pt x="560" y="1621"/>
                  <a:pt x="568" y="1626"/>
                  <a:pt x="562" y="1632"/>
                </a:cubicBezTo>
                <a:cubicBezTo>
                  <a:pt x="555" y="1639"/>
                  <a:pt x="549" y="1632"/>
                  <a:pt x="543" y="1633"/>
                </a:cubicBezTo>
                <a:cubicBezTo>
                  <a:pt x="539" y="1633"/>
                  <a:pt x="536" y="1630"/>
                  <a:pt x="534" y="1627"/>
                </a:cubicBezTo>
                <a:cubicBezTo>
                  <a:pt x="527" y="1621"/>
                  <a:pt x="522" y="1622"/>
                  <a:pt x="522" y="1632"/>
                </a:cubicBezTo>
                <a:cubicBezTo>
                  <a:pt x="522" y="1637"/>
                  <a:pt x="523" y="1644"/>
                  <a:pt x="516" y="1640"/>
                </a:cubicBezTo>
                <a:cubicBezTo>
                  <a:pt x="507" y="1634"/>
                  <a:pt x="503" y="1641"/>
                  <a:pt x="497" y="1644"/>
                </a:cubicBezTo>
                <a:cubicBezTo>
                  <a:pt x="489" y="1648"/>
                  <a:pt x="486" y="1660"/>
                  <a:pt x="475" y="1661"/>
                </a:cubicBezTo>
                <a:cubicBezTo>
                  <a:pt x="472" y="1661"/>
                  <a:pt x="470" y="1664"/>
                  <a:pt x="472" y="1668"/>
                </a:cubicBezTo>
                <a:cubicBezTo>
                  <a:pt x="474" y="1671"/>
                  <a:pt x="476" y="1673"/>
                  <a:pt x="480" y="1670"/>
                </a:cubicBezTo>
                <a:cubicBezTo>
                  <a:pt x="482" y="1669"/>
                  <a:pt x="485" y="1666"/>
                  <a:pt x="490" y="1669"/>
                </a:cubicBezTo>
                <a:cubicBezTo>
                  <a:pt x="485" y="1679"/>
                  <a:pt x="490" y="1684"/>
                  <a:pt x="501" y="1684"/>
                </a:cubicBezTo>
                <a:cubicBezTo>
                  <a:pt x="504" y="1684"/>
                  <a:pt x="505" y="1684"/>
                  <a:pt x="505" y="1688"/>
                </a:cubicBezTo>
                <a:cubicBezTo>
                  <a:pt x="506" y="1699"/>
                  <a:pt x="516" y="1705"/>
                  <a:pt x="521" y="1712"/>
                </a:cubicBezTo>
                <a:cubicBezTo>
                  <a:pt x="523" y="1715"/>
                  <a:pt x="527" y="1722"/>
                  <a:pt x="533" y="1717"/>
                </a:cubicBezTo>
                <a:cubicBezTo>
                  <a:pt x="536" y="1714"/>
                  <a:pt x="535" y="1709"/>
                  <a:pt x="533" y="1704"/>
                </a:cubicBezTo>
                <a:cubicBezTo>
                  <a:pt x="533" y="1703"/>
                  <a:pt x="531" y="1701"/>
                  <a:pt x="531" y="1700"/>
                </a:cubicBezTo>
                <a:cubicBezTo>
                  <a:pt x="528" y="1696"/>
                  <a:pt x="530" y="1694"/>
                  <a:pt x="533" y="1692"/>
                </a:cubicBezTo>
                <a:cubicBezTo>
                  <a:pt x="536" y="1691"/>
                  <a:pt x="537" y="1693"/>
                  <a:pt x="539" y="1695"/>
                </a:cubicBezTo>
                <a:cubicBezTo>
                  <a:pt x="550" y="1706"/>
                  <a:pt x="549" y="1715"/>
                  <a:pt x="540" y="1726"/>
                </a:cubicBezTo>
                <a:cubicBezTo>
                  <a:pt x="532" y="1736"/>
                  <a:pt x="518" y="1744"/>
                  <a:pt x="530" y="1760"/>
                </a:cubicBezTo>
                <a:cubicBezTo>
                  <a:pt x="531" y="1762"/>
                  <a:pt x="529" y="1762"/>
                  <a:pt x="528" y="1763"/>
                </a:cubicBezTo>
                <a:cubicBezTo>
                  <a:pt x="521" y="1771"/>
                  <a:pt x="519" y="1784"/>
                  <a:pt x="527" y="1787"/>
                </a:cubicBezTo>
                <a:cubicBezTo>
                  <a:pt x="539" y="1791"/>
                  <a:pt x="531" y="1804"/>
                  <a:pt x="540" y="1808"/>
                </a:cubicBezTo>
                <a:cubicBezTo>
                  <a:pt x="546" y="1810"/>
                  <a:pt x="549" y="1808"/>
                  <a:pt x="552" y="1803"/>
                </a:cubicBezTo>
                <a:cubicBezTo>
                  <a:pt x="555" y="1797"/>
                  <a:pt x="561" y="1798"/>
                  <a:pt x="567" y="1797"/>
                </a:cubicBezTo>
                <a:cubicBezTo>
                  <a:pt x="565" y="1814"/>
                  <a:pt x="584" y="1806"/>
                  <a:pt x="589" y="1815"/>
                </a:cubicBezTo>
                <a:cubicBezTo>
                  <a:pt x="592" y="1819"/>
                  <a:pt x="595" y="1825"/>
                  <a:pt x="598" y="1825"/>
                </a:cubicBezTo>
                <a:cubicBezTo>
                  <a:pt x="612" y="1826"/>
                  <a:pt x="611" y="1833"/>
                  <a:pt x="607" y="1842"/>
                </a:cubicBezTo>
                <a:cubicBezTo>
                  <a:pt x="604" y="1848"/>
                  <a:pt x="606" y="1854"/>
                  <a:pt x="612" y="1857"/>
                </a:cubicBezTo>
                <a:cubicBezTo>
                  <a:pt x="616" y="1861"/>
                  <a:pt x="619" y="1856"/>
                  <a:pt x="624" y="1854"/>
                </a:cubicBezTo>
                <a:cubicBezTo>
                  <a:pt x="637" y="1849"/>
                  <a:pt x="637" y="1835"/>
                  <a:pt x="643" y="1825"/>
                </a:cubicBezTo>
                <a:cubicBezTo>
                  <a:pt x="645" y="1823"/>
                  <a:pt x="645" y="1818"/>
                  <a:pt x="649" y="1818"/>
                </a:cubicBezTo>
                <a:cubicBezTo>
                  <a:pt x="653" y="1818"/>
                  <a:pt x="654" y="1823"/>
                  <a:pt x="655" y="1826"/>
                </a:cubicBezTo>
                <a:cubicBezTo>
                  <a:pt x="655" y="1835"/>
                  <a:pt x="660" y="1840"/>
                  <a:pt x="668" y="1843"/>
                </a:cubicBezTo>
                <a:cubicBezTo>
                  <a:pt x="674" y="1846"/>
                  <a:pt x="678" y="1847"/>
                  <a:pt x="680" y="1839"/>
                </a:cubicBezTo>
                <a:cubicBezTo>
                  <a:pt x="682" y="1833"/>
                  <a:pt x="684" y="1828"/>
                  <a:pt x="675" y="1826"/>
                </a:cubicBezTo>
                <a:cubicBezTo>
                  <a:pt x="671" y="1825"/>
                  <a:pt x="666" y="1826"/>
                  <a:pt x="664" y="1820"/>
                </a:cubicBezTo>
                <a:cubicBezTo>
                  <a:pt x="683" y="1825"/>
                  <a:pt x="681" y="1816"/>
                  <a:pt x="675" y="1805"/>
                </a:cubicBezTo>
                <a:cubicBezTo>
                  <a:pt x="673" y="1799"/>
                  <a:pt x="671" y="1796"/>
                  <a:pt x="679" y="1794"/>
                </a:cubicBezTo>
                <a:cubicBezTo>
                  <a:pt x="684" y="1792"/>
                  <a:pt x="679" y="1787"/>
                  <a:pt x="681" y="1784"/>
                </a:cubicBezTo>
                <a:cubicBezTo>
                  <a:pt x="687" y="1786"/>
                  <a:pt x="694" y="1794"/>
                  <a:pt x="699" y="1783"/>
                </a:cubicBezTo>
                <a:cubicBezTo>
                  <a:pt x="701" y="1779"/>
                  <a:pt x="703" y="1783"/>
                  <a:pt x="705" y="1782"/>
                </a:cubicBezTo>
                <a:cubicBezTo>
                  <a:pt x="718" y="1780"/>
                  <a:pt x="730" y="1785"/>
                  <a:pt x="741" y="1790"/>
                </a:cubicBezTo>
                <a:cubicBezTo>
                  <a:pt x="752" y="1795"/>
                  <a:pt x="752" y="1794"/>
                  <a:pt x="764" y="1808"/>
                </a:cubicBezTo>
                <a:cubicBezTo>
                  <a:pt x="766" y="1809"/>
                  <a:pt x="768" y="1810"/>
                  <a:pt x="769" y="1812"/>
                </a:cubicBezTo>
                <a:cubicBezTo>
                  <a:pt x="773" y="1824"/>
                  <a:pt x="783" y="1838"/>
                  <a:pt x="775" y="1849"/>
                </a:cubicBezTo>
                <a:cubicBezTo>
                  <a:pt x="767" y="1861"/>
                  <a:pt x="776" y="1870"/>
                  <a:pt x="776" y="1880"/>
                </a:cubicBezTo>
                <a:cubicBezTo>
                  <a:pt x="776" y="1894"/>
                  <a:pt x="784" y="1899"/>
                  <a:pt x="799" y="1896"/>
                </a:cubicBezTo>
                <a:cubicBezTo>
                  <a:pt x="789" y="1900"/>
                  <a:pt x="788" y="1908"/>
                  <a:pt x="789" y="1916"/>
                </a:cubicBezTo>
                <a:cubicBezTo>
                  <a:pt x="789" y="1922"/>
                  <a:pt x="785" y="1923"/>
                  <a:pt x="780" y="1923"/>
                </a:cubicBezTo>
                <a:cubicBezTo>
                  <a:pt x="773" y="1922"/>
                  <a:pt x="776" y="1919"/>
                  <a:pt x="778" y="1915"/>
                </a:cubicBezTo>
                <a:cubicBezTo>
                  <a:pt x="781" y="1910"/>
                  <a:pt x="777" y="1909"/>
                  <a:pt x="773" y="1908"/>
                </a:cubicBezTo>
                <a:cubicBezTo>
                  <a:pt x="767" y="1908"/>
                  <a:pt x="760" y="1909"/>
                  <a:pt x="760" y="1914"/>
                </a:cubicBezTo>
                <a:cubicBezTo>
                  <a:pt x="760" y="1923"/>
                  <a:pt x="749" y="1931"/>
                  <a:pt x="756" y="1941"/>
                </a:cubicBezTo>
                <a:cubicBezTo>
                  <a:pt x="759" y="1944"/>
                  <a:pt x="762" y="1942"/>
                  <a:pt x="765" y="1941"/>
                </a:cubicBezTo>
                <a:cubicBezTo>
                  <a:pt x="775" y="1935"/>
                  <a:pt x="787" y="1936"/>
                  <a:pt x="797" y="1940"/>
                </a:cubicBezTo>
                <a:cubicBezTo>
                  <a:pt x="808" y="1945"/>
                  <a:pt x="812" y="1940"/>
                  <a:pt x="816" y="1932"/>
                </a:cubicBezTo>
                <a:cubicBezTo>
                  <a:pt x="818" y="1928"/>
                  <a:pt x="820" y="1924"/>
                  <a:pt x="823" y="1922"/>
                </a:cubicBezTo>
                <a:cubicBezTo>
                  <a:pt x="832" y="1914"/>
                  <a:pt x="826" y="1906"/>
                  <a:pt x="821" y="1904"/>
                </a:cubicBezTo>
                <a:cubicBezTo>
                  <a:pt x="807" y="1900"/>
                  <a:pt x="808" y="1893"/>
                  <a:pt x="813" y="1884"/>
                </a:cubicBezTo>
                <a:cubicBezTo>
                  <a:pt x="817" y="1884"/>
                  <a:pt x="819" y="1887"/>
                  <a:pt x="819" y="1890"/>
                </a:cubicBezTo>
                <a:cubicBezTo>
                  <a:pt x="821" y="1903"/>
                  <a:pt x="831" y="1907"/>
                  <a:pt x="839" y="1913"/>
                </a:cubicBezTo>
                <a:cubicBezTo>
                  <a:pt x="845" y="1917"/>
                  <a:pt x="851" y="1917"/>
                  <a:pt x="851" y="1907"/>
                </a:cubicBezTo>
                <a:cubicBezTo>
                  <a:pt x="850" y="1903"/>
                  <a:pt x="848" y="1899"/>
                  <a:pt x="855" y="1898"/>
                </a:cubicBezTo>
                <a:cubicBezTo>
                  <a:pt x="860" y="1898"/>
                  <a:pt x="865" y="1900"/>
                  <a:pt x="865" y="1906"/>
                </a:cubicBezTo>
                <a:cubicBezTo>
                  <a:pt x="864" y="1920"/>
                  <a:pt x="873" y="1924"/>
                  <a:pt x="884" y="1924"/>
                </a:cubicBezTo>
                <a:cubicBezTo>
                  <a:pt x="888" y="1924"/>
                  <a:pt x="891" y="1924"/>
                  <a:pt x="891" y="1928"/>
                </a:cubicBezTo>
                <a:cubicBezTo>
                  <a:pt x="891" y="1932"/>
                  <a:pt x="887" y="1934"/>
                  <a:pt x="884" y="1933"/>
                </a:cubicBezTo>
                <a:cubicBezTo>
                  <a:pt x="874" y="1931"/>
                  <a:pt x="867" y="1940"/>
                  <a:pt x="858" y="1941"/>
                </a:cubicBezTo>
                <a:cubicBezTo>
                  <a:pt x="853" y="1942"/>
                  <a:pt x="847" y="1947"/>
                  <a:pt x="851" y="1954"/>
                </a:cubicBezTo>
                <a:cubicBezTo>
                  <a:pt x="858" y="1966"/>
                  <a:pt x="863" y="1979"/>
                  <a:pt x="877" y="1987"/>
                </a:cubicBezTo>
                <a:cubicBezTo>
                  <a:pt x="875" y="1988"/>
                  <a:pt x="874" y="1989"/>
                  <a:pt x="872" y="1990"/>
                </a:cubicBezTo>
                <a:cubicBezTo>
                  <a:pt x="867" y="1991"/>
                  <a:pt x="861" y="1990"/>
                  <a:pt x="862" y="1998"/>
                </a:cubicBezTo>
                <a:cubicBezTo>
                  <a:pt x="864" y="2007"/>
                  <a:pt x="867" y="2015"/>
                  <a:pt x="875" y="2020"/>
                </a:cubicBezTo>
                <a:cubicBezTo>
                  <a:pt x="881" y="2024"/>
                  <a:pt x="882" y="2017"/>
                  <a:pt x="884" y="2013"/>
                </a:cubicBezTo>
                <a:cubicBezTo>
                  <a:pt x="885" y="2009"/>
                  <a:pt x="888" y="2010"/>
                  <a:pt x="891" y="2011"/>
                </a:cubicBezTo>
                <a:cubicBezTo>
                  <a:pt x="897" y="2015"/>
                  <a:pt x="892" y="2026"/>
                  <a:pt x="901" y="2028"/>
                </a:cubicBezTo>
                <a:cubicBezTo>
                  <a:pt x="900" y="2029"/>
                  <a:pt x="898" y="2031"/>
                  <a:pt x="897" y="2032"/>
                </a:cubicBezTo>
                <a:cubicBezTo>
                  <a:pt x="894" y="2033"/>
                  <a:pt x="888" y="2030"/>
                  <a:pt x="890" y="2037"/>
                </a:cubicBezTo>
                <a:cubicBezTo>
                  <a:pt x="891" y="2040"/>
                  <a:pt x="895" y="2042"/>
                  <a:pt x="899" y="2042"/>
                </a:cubicBezTo>
                <a:cubicBezTo>
                  <a:pt x="914" y="2041"/>
                  <a:pt x="926" y="2048"/>
                  <a:pt x="937" y="2056"/>
                </a:cubicBezTo>
                <a:cubicBezTo>
                  <a:pt x="948" y="2065"/>
                  <a:pt x="955" y="2065"/>
                  <a:pt x="960" y="2052"/>
                </a:cubicBezTo>
                <a:cubicBezTo>
                  <a:pt x="965" y="2038"/>
                  <a:pt x="973" y="2030"/>
                  <a:pt x="988" y="2030"/>
                </a:cubicBezTo>
                <a:cubicBezTo>
                  <a:pt x="993" y="2030"/>
                  <a:pt x="997" y="2027"/>
                  <a:pt x="1001" y="2024"/>
                </a:cubicBezTo>
                <a:cubicBezTo>
                  <a:pt x="1012" y="2018"/>
                  <a:pt x="1032" y="2012"/>
                  <a:pt x="1036" y="2020"/>
                </a:cubicBezTo>
                <a:cubicBezTo>
                  <a:pt x="1044" y="2034"/>
                  <a:pt x="1056" y="2042"/>
                  <a:pt x="1065" y="2054"/>
                </a:cubicBezTo>
                <a:cubicBezTo>
                  <a:pt x="1065" y="2055"/>
                  <a:pt x="1065" y="2055"/>
                  <a:pt x="1065" y="2056"/>
                </a:cubicBezTo>
                <a:cubicBezTo>
                  <a:pt x="1062" y="2065"/>
                  <a:pt x="1068" y="2071"/>
                  <a:pt x="1073" y="2077"/>
                </a:cubicBezTo>
                <a:cubicBezTo>
                  <a:pt x="1076" y="2082"/>
                  <a:pt x="1082" y="2087"/>
                  <a:pt x="1083" y="2092"/>
                </a:cubicBezTo>
                <a:cubicBezTo>
                  <a:pt x="1090" y="2117"/>
                  <a:pt x="1094" y="2141"/>
                  <a:pt x="1104" y="2165"/>
                </a:cubicBezTo>
                <a:cubicBezTo>
                  <a:pt x="1111" y="2180"/>
                  <a:pt x="1111" y="2198"/>
                  <a:pt x="1118" y="2213"/>
                </a:cubicBezTo>
                <a:cubicBezTo>
                  <a:pt x="1133" y="2246"/>
                  <a:pt x="1143" y="2282"/>
                  <a:pt x="1165" y="2312"/>
                </a:cubicBezTo>
                <a:cubicBezTo>
                  <a:pt x="1172" y="2322"/>
                  <a:pt x="1178" y="2333"/>
                  <a:pt x="1176" y="2346"/>
                </a:cubicBezTo>
                <a:cubicBezTo>
                  <a:pt x="1173" y="2359"/>
                  <a:pt x="1178" y="2368"/>
                  <a:pt x="1189" y="2377"/>
                </a:cubicBezTo>
                <a:cubicBezTo>
                  <a:pt x="1211" y="2395"/>
                  <a:pt x="1231" y="2416"/>
                  <a:pt x="1239" y="2444"/>
                </a:cubicBezTo>
                <a:cubicBezTo>
                  <a:pt x="1244" y="2462"/>
                  <a:pt x="1252" y="2476"/>
                  <a:pt x="1268" y="2485"/>
                </a:cubicBezTo>
                <a:cubicBezTo>
                  <a:pt x="1289" y="2498"/>
                  <a:pt x="1306" y="2515"/>
                  <a:pt x="1317" y="2537"/>
                </a:cubicBezTo>
                <a:cubicBezTo>
                  <a:pt x="1333" y="2571"/>
                  <a:pt x="1338" y="2607"/>
                  <a:pt x="1337" y="2644"/>
                </a:cubicBezTo>
                <a:cubicBezTo>
                  <a:pt x="1335" y="2697"/>
                  <a:pt x="1331" y="2749"/>
                  <a:pt x="1330" y="2802"/>
                </a:cubicBezTo>
                <a:cubicBezTo>
                  <a:pt x="1329" y="2876"/>
                  <a:pt x="1330" y="2950"/>
                  <a:pt x="1330" y="3023"/>
                </a:cubicBezTo>
                <a:cubicBezTo>
                  <a:pt x="1330" y="3033"/>
                  <a:pt x="1326" y="3044"/>
                  <a:pt x="1329" y="3053"/>
                </a:cubicBezTo>
                <a:cubicBezTo>
                  <a:pt x="1337" y="3076"/>
                  <a:pt x="1328" y="3100"/>
                  <a:pt x="1332" y="3123"/>
                </a:cubicBezTo>
                <a:cubicBezTo>
                  <a:pt x="1335" y="3136"/>
                  <a:pt x="1333" y="3150"/>
                  <a:pt x="1333" y="3163"/>
                </a:cubicBezTo>
                <a:cubicBezTo>
                  <a:pt x="1333" y="3169"/>
                  <a:pt x="1329" y="3177"/>
                  <a:pt x="1323" y="3182"/>
                </a:cubicBezTo>
                <a:cubicBezTo>
                  <a:pt x="1460" y="3182"/>
                  <a:pt x="1460" y="3182"/>
                  <a:pt x="1460" y="3182"/>
                </a:cubicBezTo>
                <a:cubicBezTo>
                  <a:pt x="1447" y="3182"/>
                  <a:pt x="1441" y="3166"/>
                  <a:pt x="1441" y="3153"/>
                </a:cubicBezTo>
                <a:cubicBezTo>
                  <a:pt x="1444" y="3118"/>
                  <a:pt x="1437" y="3095"/>
                  <a:pt x="1437" y="3060"/>
                </a:cubicBezTo>
                <a:cubicBezTo>
                  <a:pt x="1438" y="3011"/>
                  <a:pt x="1432" y="2961"/>
                  <a:pt x="1430" y="2912"/>
                </a:cubicBezTo>
                <a:cubicBezTo>
                  <a:pt x="1429" y="2861"/>
                  <a:pt x="1430" y="2810"/>
                  <a:pt x="1430" y="2759"/>
                </a:cubicBezTo>
                <a:cubicBezTo>
                  <a:pt x="1430" y="2732"/>
                  <a:pt x="1432" y="2706"/>
                  <a:pt x="1435" y="2679"/>
                </a:cubicBezTo>
                <a:cubicBezTo>
                  <a:pt x="1437" y="2662"/>
                  <a:pt x="1441" y="2646"/>
                  <a:pt x="1441" y="2629"/>
                </a:cubicBezTo>
                <a:cubicBezTo>
                  <a:pt x="1440" y="2610"/>
                  <a:pt x="1441" y="2591"/>
                  <a:pt x="1447" y="2573"/>
                </a:cubicBezTo>
                <a:cubicBezTo>
                  <a:pt x="1451" y="2559"/>
                  <a:pt x="1457" y="2541"/>
                  <a:pt x="1477" y="2540"/>
                </a:cubicBezTo>
                <a:cubicBezTo>
                  <a:pt x="1481" y="2539"/>
                  <a:pt x="1482" y="2530"/>
                  <a:pt x="1487" y="2536"/>
                </a:cubicBezTo>
                <a:cubicBezTo>
                  <a:pt x="1489" y="2540"/>
                  <a:pt x="1491" y="2546"/>
                  <a:pt x="1487" y="2550"/>
                </a:cubicBezTo>
                <a:cubicBezTo>
                  <a:pt x="1481" y="2554"/>
                  <a:pt x="1482" y="2559"/>
                  <a:pt x="1487" y="2560"/>
                </a:cubicBezTo>
                <a:cubicBezTo>
                  <a:pt x="1491" y="2561"/>
                  <a:pt x="1499" y="2569"/>
                  <a:pt x="1502" y="2558"/>
                </a:cubicBezTo>
                <a:cubicBezTo>
                  <a:pt x="1504" y="2550"/>
                  <a:pt x="1507" y="2552"/>
                  <a:pt x="1512" y="2554"/>
                </a:cubicBezTo>
                <a:cubicBezTo>
                  <a:pt x="1518" y="2557"/>
                  <a:pt x="1530" y="2558"/>
                  <a:pt x="1529" y="2554"/>
                </a:cubicBezTo>
                <a:cubicBezTo>
                  <a:pt x="1526" y="2543"/>
                  <a:pt x="1536" y="2541"/>
                  <a:pt x="1540" y="2534"/>
                </a:cubicBezTo>
                <a:cubicBezTo>
                  <a:pt x="1536" y="2533"/>
                  <a:pt x="1534" y="2532"/>
                  <a:pt x="1532" y="2531"/>
                </a:cubicBezTo>
                <a:cubicBezTo>
                  <a:pt x="1519" y="2528"/>
                  <a:pt x="1505" y="2530"/>
                  <a:pt x="1497" y="2516"/>
                </a:cubicBezTo>
                <a:cubicBezTo>
                  <a:pt x="1493" y="2510"/>
                  <a:pt x="1484" y="2510"/>
                  <a:pt x="1478" y="2515"/>
                </a:cubicBezTo>
                <a:cubicBezTo>
                  <a:pt x="1472" y="2502"/>
                  <a:pt x="1476" y="2485"/>
                  <a:pt x="1467" y="2474"/>
                </a:cubicBezTo>
                <a:cubicBezTo>
                  <a:pt x="1460" y="2466"/>
                  <a:pt x="1458" y="2459"/>
                  <a:pt x="1458" y="2450"/>
                </a:cubicBezTo>
                <a:cubicBezTo>
                  <a:pt x="1459" y="2442"/>
                  <a:pt x="1458" y="2435"/>
                  <a:pt x="1457" y="2428"/>
                </a:cubicBezTo>
                <a:cubicBezTo>
                  <a:pt x="1453" y="2404"/>
                  <a:pt x="1448" y="2380"/>
                  <a:pt x="1453" y="2357"/>
                </a:cubicBezTo>
                <a:cubicBezTo>
                  <a:pt x="1459" y="2326"/>
                  <a:pt x="1454" y="2295"/>
                  <a:pt x="1462" y="2264"/>
                </a:cubicBezTo>
                <a:cubicBezTo>
                  <a:pt x="1467" y="2242"/>
                  <a:pt x="1463" y="2217"/>
                  <a:pt x="1480" y="2198"/>
                </a:cubicBezTo>
                <a:cubicBezTo>
                  <a:pt x="1485" y="2193"/>
                  <a:pt x="1488" y="2180"/>
                  <a:pt x="1500" y="2190"/>
                </a:cubicBezTo>
                <a:cubicBezTo>
                  <a:pt x="1501" y="2192"/>
                  <a:pt x="1504" y="2190"/>
                  <a:pt x="1505" y="2188"/>
                </a:cubicBezTo>
                <a:cubicBezTo>
                  <a:pt x="1506" y="2177"/>
                  <a:pt x="1519" y="2171"/>
                  <a:pt x="1519" y="2159"/>
                </a:cubicBezTo>
                <a:cubicBezTo>
                  <a:pt x="1518" y="2150"/>
                  <a:pt x="1523" y="2144"/>
                  <a:pt x="1529" y="2138"/>
                </a:cubicBezTo>
                <a:cubicBezTo>
                  <a:pt x="1564" y="2102"/>
                  <a:pt x="1596" y="2062"/>
                  <a:pt x="1633" y="2027"/>
                </a:cubicBezTo>
                <a:cubicBezTo>
                  <a:pt x="1640" y="2021"/>
                  <a:pt x="1641" y="2012"/>
                  <a:pt x="1638" y="2007"/>
                </a:cubicBezTo>
                <a:cubicBezTo>
                  <a:pt x="1629" y="1991"/>
                  <a:pt x="1638" y="1979"/>
                  <a:pt x="1644" y="1966"/>
                </a:cubicBezTo>
                <a:cubicBezTo>
                  <a:pt x="1654" y="1944"/>
                  <a:pt x="1655" y="1944"/>
                  <a:pt x="1678" y="1951"/>
                </a:cubicBezTo>
                <a:cubicBezTo>
                  <a:pt x="1681" y="1952"/>
                  <a:pt x="1685" y="1952"/>
                  <a:pt x="1686" y="1957"/>
                </a:cubicBezTo>
                <a:cubicBezTo>
                  <a:pt x="1686" y="1961"/>
                  <a:pt x="1683" y="1963"/>
                  <a:pt x="1680" y="1965"/>
                </a:cubicBezTo>
                <a:cubicBezTo>
                  <a:pt x="1672" y="1970"/>
                  <a:pt x="1667" y="1976"/>
                  <a:pt x="1674" y="1985"/>
                </a:cubicBezTo>
                <a:cubicBezTo>
                  <a:pt x="1677" y="1990"/>
                  <a:pt x="1676" y="1994"/>
                  <a:pt x="1671" y="1997"/>
                </a:cubicBezTo>
                <a:cubicBezTo>
                  <a:pt x="1664" y="2001"/>
                  <a:pt x="1658" y="2009"/>
                  <a:pt x="1664" y="2015"/>
                </a:cubicBezTo>
                <a:cubicBezTo>
                  <a:pt x="1668" y="2018"/>
                  <a:pt x="1678" y="2027"/>
                  <a:pt x="1688" y="2016"/>
                </a:cubicBezTo>
                <a:cubicBezTo>
                  <a:pt x="1691" y="2012"/>
                  <a:pt x="1701" y="2009"/>
                  <a:pt x="1709" y="2018"/>
                </a:cubicBezTo>
                <a:cubicBezTo>
                  <a:pt x="1714" y="2022"/>
                  <a:pt x="1726" y="2035"/>
                  <a:pt x="1735" y="2017"/>
                </a:cubicBezTo>
                <a:cubicBezTo>
                  <a:pt x="1737" y="2014"/>
                  <a:pt x="1745" y="2010"/>
                  <a:pt x="1746" y="2011"/>
                </a:cubicBezTo>
                <a:cubicBezTo>
                  <a:pt x="1756" y="2017"/>
                  <a:pt x="1763" y="2010"/>
                  <a:pt x="1770" y="2006"/>
                </a:cubicBezTo>
                <a:cubicBezTo>
                  <a:pt x="1772" y="2014"/>
                  <a:pt x="1768" y="2020"/>
                  <a:pt x="1767" y="2026"/>
                </a:cubicBezTo>
                <a:cubicBezTo>
                  <a:pt x="1766" y="2029"/>
                  <a:pt x="1766" y="2033"/>
                  <a:pt x="1769" y="2036"/>
                </a:cubicBezTo>
                <a:cubicBezTo>
                  <a:pt x="1773" y="2039"/>
                  <a:pt x="1776" y="2037"/>
                  <a:pt x="1779" y="2035"/>
                </a:cubicBezTo>
                <a:cubicBezTo>
                  <a:pt x="1788" y="2031"/>
                  <a:pt x="1793" y="2019"/>
                  <a:pt x="1806" y="2026"/>
                </a:cubicBezTo>
                <a:cubicBezTo>
                  <a:pt x="1806" y="2027"/>
                  <a:pt x="1809" y="2024"/>
                  <a:pt x="1811" y="2023"/>
                </a:cubicBezTo>
                <a:cubicBezTo>
                  <a:pt x="1816" y="2020"/>
                  <a:pt x="1819" y="2021"/>
                  <a:pt x="1820" y="2027"/>
                </a:cubicBezTo>
                <a:cubicBezTo>
                  <a:pt x="1821" y="2039"/>
                  <a:pt x="1829" y="2041"/>
                  <a:pt x="1840" y="2042"/>
                </a:cubicBezTo>
                <a:cubicBezTo>
                  <a:pt x="1830" y="2018"/>
                  <a:pt x="1831" y="2016"/>
                  <a:pt x="1850" y="2017"/>
                </a:cubicBezTo>
                <a:cubicBezTo>
                  <a:pt x="1851" y="2024"/>
                  <a:pt x="1835" y="2021"/>
                  <a:pt x="1842" y="2029"/>
                </a:cubicBezTo>
                <a:cubicBezTo>
                  <a:pt x="1848" y="2036"/>
                  <a:pt x="1860" y="2047"/>
                  <a:pt x="1865" y="2041"/>
                </a:cubicBezTo>
                <a:cubicBezTo>
                  <a:pt x="1874" y="2032"/>
                  <a:pt x="1877" y="2037"/>
                  <a:pt x="1884" y="2041"/>
                </a:cubicBezTo>
                <a:cubicBezTo>
                  <a:pt x="1888" y="2043"/>
                  <a:pt x="1892" y="2040"/>
                  <a:pt x="1896" y="2038"/>
                </a:cubicBezTo>
                <a:cubicBezTo>
                  <a:pt x="1899" y="2036"/>
                  <a:pt x="1899" y="2031"/>
                  <a:pt x="1897" y="2029"/>
                </a:cubicBezTo>
                <a:cubicBezTo>
                  <a:pt x="1892" y="2025"/>
                  <a:pt x="1891" y="2022"/>
                  <a:pt x="1890" y="2015"/>
                </a:cubicBezTo>
                <a:cubicBezTo>
                  <a:pt x="1888" y="2002"/>
                  <a:pt x="1880" y="1989"/>
                  <a:pt x="1866" y="1982"/>
                </a:cubicBezTo>
                <a:cubicBezTo>
                  <a:pt x="1864" y="1982"/>
                  <a:pt x="1863" y="1981"/>
                  <a:pt x="1862" y="1981"/>
                </a:cubicBezTo>
                <a:cubicBezTo>
                  <a:pt x="1855" y="1978"/>
                  <a:pt x="1857" y="1973"/>
                  <a:pt x="1857" y="1969"/>
                </a:cubicBezTo>
                <a:cubicBezTo>
                  <a:pt x="1856" y="1962"/>
                  <a:pt x="1862" y="1961"/>
                  <a:pt x="1864" y="1960"/>
                </a:cubicBezTo>
                <a:cubicBezTo>
                  <a:pt x="1871" y="1959"/>
                  <a:pt x="1867" y="1966"/>
                  <a:pt x="1869" y="1969"/>
                </a:cubicBezTo>
                <a:cubicBezTo>
                  <a:pt x="1874" y="1976"/>
                  <a:pt x="1884" y="1978"/>
                  <a:pt x="1888" y="1975"/>
                </a:cubicBezTo>
                <a:cubicBezTo>
                  <a:pt x="1903" y="1965"/>
                  <a:pt x="1909" y="1976"/>
                  <a:pt x="1918" y="1983"/>
                </a:cubicBezTo>
                <a:cubicBezTo>
                  <a:pt x="1921" y="1985"/>
                  <a:pt x="1919" y="1988"/>
                  <a:pt x="1921" y="1991"/>
                </a:cubicBezTo>
                <a:cubicBezTo>
                  <a:pt x="1927" y="1997"/>
                  <a:pt x="1939" y="2000"/>
                  <a:pt x="1940" y="1999"/>
                </a:cubicBezTo>
                <a:cubicBezTo>
                  <a:pt x="1944" y="1987"/>
                  <a:pt x="1949" y="1995"/>
                  <a:pt x="1954" y="1997"/>
                </a:cubicBezTo>
                <a:cubicBezTo>
                  <a:pt x="1956" y="1998"/>
                  <a:pt x="1958" y="2001"/>
                  <a:pt x="1961" y="1999"/>
                </a:cubicBezTo>
                <a:cubicBezTo>
                  <a:pt x="1963" y="1997"/>
                  <a:pt x="1962" y="1994"/>
                  <a:pt x="1962" y="1992"/>
                </a:cubicBezTo>
                <a:cubicBezTo>
                  <a:pt x="1962" y="1988"/>
                  <a:pt x="1956" y="1987"/>
                  <a:pt x="1958" y="1983"/>
                </a:cubicBezTo>
                <a:cubicBezTo>
                  <a:pt x="1961" y="1981"/>
                  <a:pt x="1963" y="1983"/>
                  <a:pt x="1965" y="1985"/>
                </a:cubicBezTo>
                <a:cubicBezTo>
                  <a:pt x="1968" y="1986"/>
                  <a:pt x="1971" y="1987"/>
                  <a:pt x="1974" y="1989"/>
                </a:cubicBezTo>
                <a:cubicBezTo>
                  <a:pt x="1977" y="1990"/>
                  <a:pt x="1980" y="1990"/>
                  <a:pt x="1981" y="1986"/>
                </a:cubicBezTo>
                <a:cubicBezTo>
                  <a:pt x="1985" y="1968"/>
                  <a:pt x="1996" y="1978"/>
                  <a:pt x="2003" y="1981"/>
                </a:cubicBezTo>
                <a:cubicBezTo>
                  <a:pt x="2009" y="1983"/>
                  <a:pt x="2013" y="1987"/>
                  <a:pt x="2018" y="1981"/>
                </a:cubicBezTo>
                <a:cubicBezTo>
                  <a:pt x="2023" y="1973"/>
                  <a:pt x="2015" y="1972"/>
                  <a:pt x="2012" y="1970"/>
                </a:cubicBezTo>
                <a:cubicBezTo>
                  <a:pt x="2008" y="1967"/>
                  <a:pt x="2004" y="1964"/>
                  <a:pt x="2006" y="1960"/>
                </a:cubicBezTo>
                <a:cubicBezTo>
                  <a:pt x="2007" y="1957"/>
                  <a:pt x="2013" y="1954"/>
                  <a:pt x="2014" y="1955"/>
                </a:cubicBezTo>
                <a:cubicBezTo>
                  <a:pt x="2025" y="1965"/>
                  <a:pt x="2039" y="1943"/>
                  <a:pt x="2050" y="1957"/>
                </a:cubicBezTo>
                <a:cubicBezTo>
                  <a:pt x="2052" y="1958"/>
                  <a:pt x="2053" y="1954"/>
                  <a:pt x="2054" y="1953"/>
                </a:cubicBezTo>
                <a:cubicBezTo>
                  <a:pt x="2063" y="1941"/>
                  <a:pt x="2052" y="1934"/>
                  <a:pt x="2045" y="1921"/>
                </a:cubicBezTo>
                <a:cubicBezTo>
                  <a:pt x="2056" y="1932"/>
                  <a:pt x="2062" y="1927"/>
                  <a:pt x="2069" y="1924"/>
                </a:cubicBezTo>
                <a:cubicBezTo>
                  <a:pt x="2069" y="1920"/>
                  <a:pt x="2067" y="1919"/>
                  <a:pt x="2065" y="1918"/>
                </a:cubicBezTo>
                <a:cubicBezTo>
                  <a:pt x="2060" y="1916"/>
                  <a:pt x="2057" y="1912"/>
                  <a:pt x="2058" y="1907"/>
                </a:cubicBezTo>
                <a:cubicBezTo>
                  <a:pt x="2059" y="1902"/>
                  <a:pt x="2065" y="1902"/>
                  <a:pt x="2069" y="1900"/>
                </a:cubicBezTo>
                <a:cubicBezTo>
                  <a:pt x="2077" y="1895"/>
                  <a:pt x="2075" y="1906"/>
                  <a:pt x="2081" y="1907"/>
                </a:cubicBezTo>
                <a:cubicBezTo>
                  <a:pt x="2096" y="1909"/>
                  <a:pt x="2111" y="1915"/>
                  <a:pt x="2125" y="1901"/>
                </a:cubicBezTo>
                <a:cubicBezTo>
                  <a:pt x="2120" y="1911"/>
                  <a:pt x="2124" y="1918"/>
                  <a:pt x="2129" y="1924"/>
                </a:cubicBezTo>
                <a:cubicBezTo>
                  <a:pt x="2134" y="1931"/>
                  <a:pt x="2140" y="1925"/>
                  <a:pt x="2146" y="1923"/>
                </a:cubicBezTo>
                <a:cubicBezTo>
                  <a:pt x="2153" y="1921"/>
                  <a:pt x="2157" y="1921"/>
                  <a:pt x="2166" y="1926"/>
                </a:cubicBezTo>
                <a:cubicBezTo>
                  <a:pt x="2166" y="1927"/>
                  <a:pt x="2167" y="1927"/>
                  <a:pt x="2167" y="1926"/>
                </a:cubicBezTo>
                <a:cubicBezTo>
                  <a:pt x="2177" y="1926"/>
                  <a:pt x="2183" y="1932"/>
                  <a:pt x="2191" y="1939"/>
                </a:cubicBezTo>
                <a:cubicBezTo>
                  <a:pt x="2199" y="1946"/>
                  <a:pt x="2199" y="1950"/>
                  <a:pt x="2194" y="1958"/>
                </a:cubicBezTo>
                <a:cubicBezTo>
                  <a:pt x="2192" y="1962"/>
                  <a:pt x="2193" y="1964"/>
                  <a:pt x="2198" y="1968"/>
                </a:cubicBezTo>
                <a:cubicBezTo>
                  <a:pt x="2211" y="1980"/>
                  <a:pt x="2212" y="1957"/>
                  <a:pt x="2221" y="1962"/>
                </a:cubicBezTo>
                <a:cubicBezTo>
                  <a:pt x="2223" y="1955"/>
                  <a:pt x="2218" y="1951"/>
                  <a:pt x="2217" y="1945"/>
                </a:cubicBezTo>
                <a:cubicBezTo>
                  <a:pt x="2216" y="1942"/>
                  <a:pt x="2206" y="1942"/>
                  <a:pt x="2213" y="1937"/>
                </a:cubicBezTo>
                <a:cubicBezTo>
                  <a:pt x="2217" y="1934"/>
                  <a:pt x="2220" y="1941"/>
                  <a:pt x="2221" y="1944"/>
                </a:cubicBezTo>
                <a:cubicBezTo>
                  <a:pt x="2227" y="1960"/>
                  <a:pt x="2238" y="1954"/>
                  <a:pt x="2247" y="1950"/>
                </a:cubicBezTo>
                <a:cubicBezTo>
                  <a:pt x="2255" y="1945"/>
                  <a:pt x="2267" y="1948"/>
                  <a:pt x="2269" y="1951"/>
                </a:cubicBezTo>
                <a:cubicBezTo>
                  <a:pt x="2274" y="1963"/>
                  <a:pt x="2286" y="1958"/>
                  <a:pt x="2292" y="1965"/>
                </a:cubicBezTo>
                <a:cubicBezTo>
                  <a:pt x="2294" y="1967"/>
                  <a:pt x="2299" y="1965"/>
                  <a:pt x="2298" y="1963"/>
                </a:cubicBezTo>
                <a:cubicBezTo>
                  <a:pt x="2293" y="1950"/>
                  <a:pt x="2313" y="1938"/>
                  <a:pt x="2297" y="1925"/>
                </a:cubicBezTo>
                <a:cubicBezTo>
                  <a:pt x="2309" y="1932"/>
                  <a:pt x="2315" y="1942"/>
                  <a:pt x="2316" y="1955"/>
                </a:cubicBezTo>
                <a:cubicBezTo>
                  <a:pt x="2317" y="1965"/>
                  <a:pt x="2325" y="1978"/>
                  <a:pt x="2329" y="1977"/>
                </a:cubicBezTo>
                <a:cubicBezTo>
                  <a:pt x="2340" y="1971"/>
                  <a:pt x="2346" y="1977"/>
                  <a:pt x="2354" y="1982"/>
                </a:cubicBezTo>
                <a:cubicBezTo>
                  <a:pt x="2358" y="1985"/>
                  <a:pt x="2361" y="1985"/>
                  <a:pt x="2365" y="1981"/>
                </a:cubicBezTo>
                <a:cubicBezTo>
                  <a:pt x="2374" y="1972"/>
                  <a:pt x="2374" y="1945"/>
                  <a:pt x="2364" y="1937"/>
                </a:cubicBezTo>
                <a:cubicBezTo>
                  <a:pt x="2361" y="1934"/>
                  <a:pt x="2357" y="1933"/>
                  <a:pt x="2353" y="1936"/>
                </a:cubicBezTo>
                <a:cubicBezTo>
                  <a:pt x="2349" y="1939"/>
                  <a:pt x="2349" y="1943"/>
                  <a:pt x="2351" y="1947"/>
                </a:cubicBezTo>
                <a:cubicBezTo>
                  <a:pt x="2352" y="1951"/>
                  <a:pt x="2358" y="1952"/>
                  <a:pt x="2357" y="1958"/>
                </a:cubicBezTo>
                <a:cubicBezTo>
                  <a:pt x="2351" y="1958"/>
                  <a:pt x="2351" y="1948"/>
                  <a:pt x="2345" y="1951"/>
                </a:cubicBezTo>
                <a:cubicBezTo>
                  <a:pt x="2329" y="1956"/>
                  <a:pt x="2334" y="1941"/>
                  <a:pt x="2336" y="1939"/>
                </a:cubicBezTo>
                <a:cubicBezTo>
                  <a:pt x="2351" y="1924"/>
                  <a:pt x="2339" y="1921"/>
                  <a:pt x="2329" y="1916"/>
                </a:cubicBezTo>
                <a:cubicBezTo>
                  <a:pt x="2335" y="1918"/>
                  <a:pt x="2341" y="1913"/>
                  <a:pt x="2346" y="1916"/>
                </a:cubicBezTo>
                <a:cubicBezTo>
                  <a:pt x="2350" y="1919"/>
                  <a:pt x="2355" y="1926"/>
                  <a:pt x="2359" y="1918"/>
                </a:cubicBezTo>
                <a:cubicBezTo>
                  <a:pt x="2363" y="1912"/>
                  <a:pt x="2358" y="1906"/>
                  <a:pt x="2352" y="1902"/>
                </a:cubicBezTo>
                <a:cubicBezTo>
                  <a:pt x="2340" y="1895"/>
                  <a:pt x="2326" y="1891"/>
                  <a:pt x="2312" y="1893"/>
                </a:cubicBezTo>
                <a:cubicBezTo>
                  <a:pt x="2309" y="1893"/>
                  <a:pt x="2304" y="1897"/>
                  <a:pt x="2304" y="1893"/>
                </a:cubicBezTo>
                <a:cubicBezTo>
                  <a:pt x="2302" y="1883"/>
                  <a:pt x="2291" y="1879"/>
                  <a:pt x="2289" y="1869"/>
                </a:cubicBezTo>
                <a:cubicBezTo>
                  <a:pt x="2296" y="1875"/>
                  <a:pt x="2307" y="1868"/>
                  <a:pt x="2313" y="1876"/>
                </a:cubicBezTo>
                <a:cubicBezTo>
                  <a:pt x="2322" y="1887"/>
                  <a:pt x="2334" y="1881"/>
                  <a:pt x="2345" y="1880"/>
                </a:cubicBezTo>
                <a:cubicBezTo>
                  <a:pt x="2351" y="1880"/>
                  <a:pt x="2358" y="1870"/>
                  <a:pt x="2346" y="1864"/>
                </a:cubicBezTo>
                <a:cubicBezTo>
                  <a:pt x="2343" y="1862"/>
                  <a:pt x="2340" y="1860"/>
                  <a:pt x="2342" y="1857"/>
                </a:cubicBezTo>
                <a:cubicBezTo>
                  <a:pt x="2345" y="1854"/>
                  <a:pt x="2348" y="1853"/>
                  <a:pt x="2351" y="1856"/>
                </a:cubicBezTo>
                <a:cubicBezTo>
                  <a:pt x="2356" y="1862"/>
                  <a:pt x="2362" y="1861"/>
                  <a:pt x="2369" y="1859"/>
                </a:cubicBezTo>
                <a:cubicBezTo>
                  <a:pt x="2368" y="1853"/>
                  <a:pt x="2362" y="1850"/>
                  <a:pt x="2361" y="1845"/>
                </a:cubicBezTo>
                <a:cubicBezTo>
                  <a:pt x="2359" y="1831"/>
                  <a:pt x="2351" y="1822"/>
                  <a:pt x="2338" y="1818"/>
                </a:cubicBezTo>
                <a:cubicBezTo>
                  <a:pt x="2332" y="1816"/>
                  <a:pt x="2331" y="1812"/>
                  <a:pt x="2328" y="1807"/>
                </a:cubicBezTo>
                <a:cubicBezTo>
                  <a:pt x="2322" y="1799"/>
                  <a:pt x="2324" y="1789"/>
                  <a:pt x="2318" y="1780"/>
                </a:cubicBezTo>
                <a:cubicBezTo>
                  <a:pt x="2314" y="1773"/>
                  <a:pt x="2326" y="1771"/>
                  <a:pt x="2330" y="1766"/>
                </a:cubicBezTo>
                <a:cubicBezTo>
                  <a:pt x="2333" y="1762"/>
                  <a:pt x="2334" y="1764"/>
                  <a:pt x="2336" y="1767"/>
                </a:cubicBezTo>
                <a:cubicBezTo>
                  <a:pt x="2338" y="1771"/>
                  <a:pt x="2341" y="1775"/>
                  <a:pt x="2345" y="1773"/>
                </a:cubicBezTo>
                <a:cubicBezTo>
                  <a:pt x="2349" y="1770"/>
                  <a:pt x="2347" y="1765"/>
                  <a:pt x="2347" y="1761"/>
                </a:cubicBezTo>
                <a:cubicBezTo>
                  <a:pt x="2346" y="1753"/>
                  <a:pt x="2345" y="1745"/>
                  <a:pt x="2334" y="1745"/>
                </a:cubicBezTo>
                <a:cubicBezTo>
                  <a:pt x="2337" y="1739"/>
                  <a:pt x="2343" y="1747"/>
                  <a:pt x="2344" y="1741"/>
                </a:cubicBezTo>
                <a:cubicBezTo>
                  <a:pt x="2346" y="1728"/>
                  <a:pt x="2360" y="1732"/>
                  <a:pt x="2362" y="1734"/>
                </a:cubicBezTo>
                <a:cubicBezTo>
                  <a:pt x="2369" y="1739"/>
                  <a:pt x="2374" y="1746"/>
                  <a:pt x="2384" y="1749"/>
                </a:cubicBezTo>
                <a:cubicBezTo>
                  <a:pt x="2393" y="1751"/>
                  <a:pt x="2399" y="1756"/>
                  <a:pt x="2409" y="1753"/>
                </a:cubicBezTo>
                <a:cubicBezTo>
                  <a:pt x="2420" y="1749"/>
                  <a:pt x="2432" y="1745"/>
                  <a:pt x="2441" y="1758"/>
                </a:cubicBezTo>
                <a:cubicBezTo>
                  <a:pt x="2444" y="1762"/>
                  <a:pt x="2449" y="1763"/>
                  <a:pt x="2451" y="1755"/>
                </a:cubicBezTo>
                <a:cubicBezTo>
                  <a:pt x="2452" y="1750"/>
                  <a:pt x="2457" y="1746"/>
                  <a:pt x="2454" y="1739"/>
                </a:cubicBezTo>
                <a:cubicBezTo>
                  <a:pt x="2468" y="1754"/>
                  <a:pt x="2480" y="1746"/>
                  <a:pt x="2493" y="1739"/>
                </a:cubicBezTo>
                <a:cubicBezTo>
                  <a:pt x="2503" y="1732"/>
                  <a:pt x="2513" y="1721"/>
                  <a:pt x="2528" y="1731"/>
                </a:cubicBezTo>
                <a:cubicBezTo>
                  <a:pt x="2536" y="1736"/>
                  <a:pt x="2548" y="1730"/>
                  <a:pt x="2552" y="1722"/>
                </a:cubicBezTo>
                <a:cubicBezTo>
                  <a:pt x="2557" y="1713"/>
                  <a:pt x="2558" y="1706"/>
                  <a:pt x="2570" y="1707"/>
                </a:cubicBezTo>
                <a:cubicBezTo>
                  <a:pt x="2573" y="1708"/>
                  <a:pt x="2577" y="1703"/>
                  <a:pt x="2581" y="1708"/>
                </a:cubicBezTo>
                <a:cubicBezTo>
                  <a:pt x="2586" y="1713"/>
                  <a:pt x="2592" y="1707"/>
                  <a:pt x="2595" y="1705"/>
                </a:cubicBezTo>
                <a:cubicBezTo>
                  <a:pt x="2599" y="1703"/>
                  <a:pt x="2595" y="1699"/>
                  <a:pt x="2593" y="1696"/>
                </a:cubicBezTo>
                <a:cubicBezTo>
                  <a:pt x="2585" y="1689"/>
                  <a:pt x="2585" y="1677"/>
                  <a:pt x="2577" y="1669"/>
                </a:cubicBezTo>
                <a:cubicBezTo>
                  <a:pt x="2573" y="1667"/>
                  <a:pt x="2569" y="1658"/>
                  <a:pt x="2576" y="1650"/>
                </a:cubicBezTo>
                <a:cubicBezTo>
                  <a:pt x="2577" y="1653"/>
                  <a:pt x="2577" y="1655"/>
                  <a:pt x="2577" y="1656"/>
                </a:cubicBezTo>
                <a:cubicBezTo>
                  <a:pt x="2577" y="1669"/>
                  <a:pt x="2588" y="1670"/>
                  <a:pt x="2596" y="1671"/>
                </a:cubicBezTo>
                <a:cubicBezTo>
                  <a:pt x="2604" y="1671"/>
                  <a:pt x="2602" y="1662"/>
                  <a:pt x="2603" y="1656"/>
                </a:cubicBezTo>
                <a:cubicBezTo>
                  <a:pt x="2604" y="1654"/>
                  <a:pt x="2604" y="1651"/>
                  <a:pt x="2606" y="1649"/>
                </a:cubicBezTo>
                <a:cubicBezTo>
                  <a:pt x="2607" y="1647"/>
                  <a:pt x="2613" y="1646"/>
                  <a:pt x="2612" y="1649"/>
                </a:cubicBezTo>
                <a:cubicBezTo>
                  <a:pt x="2610" y="1671"/>
                  <a:pt x="2619" y="1659"/>
                  <a:pt x="2627" y="1655"/>
                </a:cubicBezTo>
                <a:cubicBezTo>
                  <a:pt x="2634" y="1653"/>
                  <a:pt x="2635" y="1659"/>
                  <a:pt x="2637" y="1663"/>
                </a:cubicBezTo>
                <a:cubicBezTo>
                  <a:pt x="2638" y="1667"/>
                  <a:pt x="2640" y="1669"/>
                  <a:pt x="2644" y="1668"/>
                </a:cubicBezTo>
                <a:cubicBezTo>
                  <a:pt x="2648" y="1668"/>
                  <a:pt x="2649" y="1664"/>
                  <a:pt x="2648" y="1661"/>
                </a:cubicBezTo>
                <a:cubicBezTo>
                  <a:pt x="2643" y="1650"/>
                  <a:pt x="2651" y="1647"/>
                  <a:pt x="2660" y="1641"/>
                </a:cubicBezTo>
                <a:cubicBezTo>
                  <a:pt x="2655" y="1653"/>
                  <a:pt x="2665" y="1650"/>
                  <a:pt x="2670" y="1653"/>
                </a:cubicBezTo>
                <a:cubicBezTo>
                  <a:pt x="2678" y="1657"/>
                  <a:pt x="2687" y="1669"/>
                  <a:pt x="2695" y="1664"/>
                </a:cubicBezTo>
                <a:cubicBezTo>
                  <a:pt x="2704" y="1658"/>
                  <a:pt x="2697" y="1645"/>
                  <a:pt x="2696" y="1634"/>
                </a:cubicBezTo>
                <a:cubicBezTo>
                  <a:pt x="2694" y="1623"/>
                  <a:pt x="2698" y="1633"/>
                  <a:pt x="2701" y="1634"/>
                </a:cubicBezTo>
                <a:cubicBezTo>
                  <a:pt x="2708" y="1636"/>
                  <a:pt x="2715" y="1637"/>
                  <a:pt x="2721" y="1639"/>
                </a:cubicBezTo>
                <a:cubicBezTo>
                  <a:pt x="2725" y="1640"/>
                  <a:pt x="2730" y="1637"/>
                  <a:pt x="2729" y="1636"/>
                </a:cubicBezTo>
                <a:cubicBezTo>
                  <a:pt x="2724" y="1625"/>
                  <a:pt x="2741" y="1610"/>
                  <a:pt x="2722" y="1603"/>
                </a:cubicBezTo>
                <a:cubicBezTo>
                  <a:pt x="2720" y="1602"/>
                  <a:pt x="2717" y="1599"/>
                  <a:pt x="2719" y="1594"/>
                </a:cubicBezTo>
                <a:cubicBezTo>
                  <a:pt x="2727" y="1594"/>
                  <a:pt x="2738" y="1602"/>
                  <a:pt x="2742" y="1589"/>
                </a:cubicBezTo>
                <a:cubicBezTo>
                  <a:pt x="2745" y="1578"/>
                  <a:pt x="2732" y="1578"/>
                  <a:pt x="2727" y="1574"/>
                </a:cubicBezTo>
                <a:close/>
                <a:moveTo>
                  <a:pt x="2644" y="1262"/>
                </a:moveTo>
                <a:cubicBezTo>
                  <a:pt x="2648" y="1262"/>
                  <a:pt x="2652" y="1263"/>
                  <a:pt x="2651" y="1255"/>
                </a:cubicBezTo>
                <a:cubicBezTo>
                  <a:pt x="2649" y="1254"/>
                  <a:pt x="2647" y="1251"/>
                  <a:pt x="2645" y="1248"/>
                </a:cubicBezTo>
                <a:cubicBezTo>
                  <a:pt x="2639" y="1243"/>
                  <a:pt x="2641" y="1237"/>
                  <a:pt x="2645" y="1233"/>
                </a:cubicBezTo>
                <a:cubicBezTo>
                  <a:pt x="2651" y="1227"/>
                  <a:pt x="2652" y="1235"/>
                  <a:pt x="2655" y="1238"/>
                </a:cubicBezTo>
                <a:cubicBezTo>
                  <a:pt x="2665" y="1245"/>
                  <a:pt x="2664" y="1260"/>
                  <a:pt x="2676" y="1266"/>
                </a:cubicBezTo>
                <a:cubicBezTo>
                  <a:pt x="2678" y="1266"/>
                  <a:pt x="2677" y="1269"/>
                  <a:pt x="2676" y="1271"/>
                </a:cubicBezTo>
                <a:cubicBezTo>
                  <a:pt x="2674" y="1273"/>
                  <a:pt x="2671" y="1273"/>
                  <a:pt x="2669" y="1272"/>
                </a:cubicBezTo>
                <a:cubicBezTo>
                  <a:pt x="2662" y="1268"/>
                  <a:pt x="2655" y="1268"/>
                  <a:pt x="2647" y="1270"/>
                </a:cubicBezTo>
                <a:cubicBezTo>
                  <a:pt x="2645" y="1271"/>
                  <a:pt x="2642" y="1275"/>
                  <a:pt x="2642" y="1269"/>
                </a:cubicBezTo>
                <a:cubicBezTo>
                  <a:pt x="2641" y="1266"/>
                  <a:pt x="2638" y="1262"/>
                  <a:pt x="2644" y="1262"/>
                </a:cubicBezTo>
                <a:close/>
                <a:moveTo>
                  <a:pt x="698" y="458"/>
                </a:moveTo>
                <a:cubicBezTo>
                  <a:pt x="688" y="461"/>
                  <a:pt x="681" y="468"/>
                  <a:pt x="672" y="474"/>
                </a:cubicBezTo>
                <a:cubicBezTo>
                  <a:pt x="670" y="467"/>
                  <a:pt x="676" y="463"/>
                  <a:pt x="677" y="458"/>
                </a:cubicBezTo>
                <a:cubicBezTo>
                  <a:pt x="680" y="451"/>
                  <a:pt x="680" y="443"/>
                  <a:pt x="674" y="436"/>
                </a:cubicBezTo>
                <a:cubicBezTo>
                  <a:pt x="670" y="431"/>
                  <a:pt x="665" y="424"/>
                  <a:pt x="673" y="421"/>
                </a:cubicBezTo>
                <a:cubicBezTo>
                  <a:pt x="677" y="419"/>
                  <a:pt x="687" y="421"/>
                  <a:pt x="690" y="428"/>
                </a:cubicBezTo>
                <a:cubicBezTo>
                  <a:pt x="693" y="436"/>
                  <a:pt x="694" y="444"/>
                  <a:pt x="701" y="450"/>
                </a:cubicBezTo>
                <a:cubicBezTo>
                  <a:pt x="706" y="454"/>
                  <a:pt x="702" y="457"/>
                  <a:pt x="698" y="458"/>
                </a:cubicBezTo>
                <a:close/>
                <a:moveTo>
                  <a:pt x="713" y="260"/>
                </a:moveTo>
                <a:cubicBezTo>
                  <a:pt x="712" y="267"/>
                  <a:pt x="710" y="274"/>
                  <a:pt x="710" y="282"/>
                </a:cubicBezTo>
                <a:cubicBezTo>
                  <a:pt x="709" y="288"/>
                  <a:pt x="696" y="293"/>
                  <a:pt x="709" y="300"/>
                </a:cubicBezTo>
                <a:cubicBezTo>
                  <a:pt x="696" y="307"/>
                  <a:pt x="706" y="316"/>
                  <a:pt x="706" y="323"/>
                </a:cubicBezTo>
                <a:cubicBezTo>
                  <a:pt x="706" y="324"/>
                  <a:pt x="704" y="326"/>
                  <a:pt x="703" y="326"/>
                </a:cubicBezTo>
                <a:cubicBezTo>
                  <a:pt x="702" y="326"/>
                  <a:pt x="700" y="325"/>
                  <a:pt x="700" y="323"/>
                </a:cubicBezTo>
                <a:cubicBezTo>
                  <a:pt x="700" y="321"/>
                  <a:pt x="701" y="317"/>
                  <a:pt x="697" y="316"/>
                </a:cubicBezTo>
                <a:cubicBezTo>
                  <a:pt x="692" y="314"/>
                  <a:pt x="692" y="303"/>
                  <a:pt x="683" y="308"/>
                </a:cubicBezTo>
                <a:cubicBezTo>
                  <a:pt x="675" y="312"/>
                  <a:pt x="674" y="318"/>
                  <a:pt x="678" y="326"/>
                </a:cubicBezTo>
                <a:cubicBezTo>
                  <a:pt x="681" y="333"/>
                  <a:pt x="678" y="339"/>
                  <a:pt x="669" y="341"/>
                </a:cubicBezTo>
                <a:cubicBezTo>
                  <a:pt x="663" y="342"/>
                  <a:pt x="659" y="343"/>
                  <a:pt x="652" y="336"/>
                </a:cubicBezTo>
                <a:cubicBezTo>
                  <a:pt x="638" y="323"/>
                  <a:pt x="653" y="307"/>
                  <a:pt x="642" y="296"/>
                </a:cubicBezTo>
                <a:cubicBezTo>
                  <a:pt x="639" y="292"/>
                  <a:pt x="645" y="287"/>
                  <a:pt x="648" y="285"/>
                </a:cubicBezTo>
                <a:cubicBezTo>
                  <a:pt x="653" y="282"/>
                  <a:pt x="654" y="287"/>
                  <a:pt x="656" y="290"/>
                </a:cubicBezTo>
                <a:cubicBezTo>
                  <a:pt x="660" y="295"/>
                  <a:pt x="663" y="300"/>
                  <a:pt x="670" y="298"/>
                </a:cubicBezTo>
                <a:cubicBezTo>
                  <a:pt x="675" y="296"/>
                  <a:pt x="678" y="292"/>
                  <a:pt x="673" y="285"/>
                </a:cubicBezTo>
                <a:cubicBezTo>
                  <a:pt x="682" y="289"/>
                  <a:pt x="687" y="296"/>
                  <a:pt x="697" y="294"/>
                </a:cubicBezTo>
                <a:cubicBezTo>
                  <a:pt x="699" y="287"/>
                  <a:pt x="686" y="284"/>
                  <a:pt x="691" y="277"/>
                </a:cubicBezTo>
                <a:cubicBezTo>
                  <a:pt x="697" y="270"/>
                  <a:pt x="705" y="265"/>
                  <a:pt x="708" y="255"/>
                </a:cubicBezTo>
                <a:cubicBezTo>
                  <a:pt x="708" y="253"/>
                  <a:pt x="713" y="256"/>
                  <a:pt x="713" y="260"/>
                </a:cubicBezTo>
                <a:close/>
                <a:moveTo>
                  <a:pt x="970" y="191"/>
                </a:moveTo>
                <a:cubicBezTo>
                  <a:pt x="974" y="181"/>
                  <a:pt x="985" y="181"/>
                  <a:pt x="989" y="182"/>
                </a:cubicBezTo>
                <a:cubicBezTo>
                  <a:pt x="1007" y="188"/>
                  <a:pt x="997" y="175"/>
                  <a:pt x="999" y="169"/>
                </a:cubicBezTo>
                <a:cubicBezTo>
                  <a:pt x="1011" y="173"/>
                  <a:pt x="1010" y="189"/>
                  <a:pt x="1022" y="195"/>
                </a:cubicBezTo>
                <a:cubicBezTo>
                  <a:pt x="1025" y="196"/>
                  <a:pt x="1016" y="207"/>
                  <a:pt x="1012" y="207"/>
                </a:cubicBezTo>
                <a:cubicBezTo>
                  <a:pt x="1002" y="205"/>
                  <a:pt x="993" y="206"/>
                  <a:pt x="984" y="205"/>
                </a:cubicBezTo>
                <a:cubicBezTo>
                  <a:pt x="980" y="205"/>
                  <a:pt x="965" y="205"/>
                  <a:pt x="970" y="191"/>
                </a:cubicBezTo>
                <a:close/>
                <a:moveTo>
                  <a:pt x="958" y="1793"/>
                </a:moveTo>
                <a:cubicBezTo>
                  <a:pt x="990" y="1798"/>
                  <a:pt x="999" y="1798"/>
                  <a:pt x="1004" y="1829"/>
                </a:cubicBezTo>
                <a:cubicBezTo>
                  <a:pt x="1002" y="1820"/>
                  <a:pt x="995" y="1819"/>
                  <a:pt x="987" y="1819"/>
                </a:cubicBezTo>
                <a:cubicBezTo>
                  <a:pt x="980" y="1819"/>
                  <a:pt x="973" y="1818"/>
                  <a:pt x="965" y="1818"/>
                </a:cubicBezTo>
                <a:cubicBezTo>
                  <a:pt x="962" y="1818"/>
                  <a:pt x="958" y="1814"/>
                  <a:pt x="961" y="1813"/>
                </a:cubicBezTo>
                <a:cubicBezTo>
                  <a:pt x="972" y="1804"/>
                  <a:pt x="960" y="1799"/>
                  <a:pt x="958" y="1793"/>
                </a:cubicBezTo>
                <a:close/>
                <a:moveTo>
                  <a:pt x="912" y="122"/>
                </a:moveTo>
                <a:cubicBezTo>
                  <a:pt x="914" y="122"/>
                  <a:pt x="917" y="122"/>
                  <a:pt x="919" y="122"/>
                </a:cubicBezTo>
                <a:cubicBezTo>
                  <a:pt x="927" y="122"/>
                  <a:pt x="920" y="106"/>
                  <a:pt x="930" y="111"/>
                </a:cubicBezTo>
                <a:cubicBezTo>
                  <a:pt x="932" y="113"/>
                  <a:pt x="931" y="122"/>
                  <a:pt x="938" y="127"/>
                </a:cubicBezTo>
                <a:cubicBezTo>
                  <a:pt x="945" y="131"/>
                  <a:pt x="937" y="140"/>
                  <a:pt x="934" y="146"/>
                </a:cubicBezTo>
                <a:cubicBezTo>
                  <a:pt x="932" y="151"/>
                  <a:pt x="926" y="150"/>
                  <a:pt x="922" y="144"/>
                </a:cubicBezTo>
                <a:cubicBezTo>
                  <a:pt x="917" y="135"/>
                  <a:pt x="908" y="129"/>
                  <a:pt x="898" y="125"/>
                </a:cubicBezTo>
                <a:cubicBezTo>
                  <a:pt x="903" y="121"/>
                  <a:pt x="907" y="123"/>
                  <a:pt x="912" y="122"/>
                </a:cubicBezTo>
                <a:close/>
                <a:moveTo>
                  <a:pt x="908" y="1758"/>
                </a:moveTo>
                <a:cubicBezTo>
                  <a:pt x="902" y="1749"/>
                  <a:pt x="893" y="1742"/>
                  <a:pt x="894" y="1728"/>
                </a:cubicBezTo>
                <a:cubicBezTo>
                  <a:pt x="904" y="1734"/>
                  <a:pt x="914" y="1738"/>
                  <a:pt x="913" y="1720"/>
                </a:cubicBezTo>
                <a:cubicBezTo>
                  <a:pt x="920" y="1722"/>
                  <a:pt x="920" y="1727"/>
                  <a:pt x="921" y="1730"/>
                </a:cubicBezTo>
                <a:cubicBezTo>
                  <a:pt x="925" y="1738"/>
                  <a:pt x="929" y="1739"/>
                  <a:pt x="934" y="1733"/>
                </a:cubicBezTo>
                <a:cubicBezTo>
                  <a:pt x="935" y="1731"/>
                  <a:pt x="936" y="1728"/>
                  <a:pt x="938" y="1728"/>
                </a:cubicBezTo>
                <a:cubicBezTo>
                  <a:pt x="950" y="1722"/>
                  <a:pt x="950" y="1722"/>
                  <a:pt x="940" y="1712"/>
                </a:cubicBezTo>
                <a:cubicBezTo>
                  <a:pt x="939" y="1711"/>
                  <a:pt x="938" y="1710"/>
                  <a:pt x="937" y="1708"/>
                </a:cubicBezTo>
                <a:cubicBezTo>
                  <a:pt x="936" y="1707"/>
                  <a:pt x="937" y="1706"/>
                  <a:pt x="936" y="1704"/>
                </a:cubicBezTo>
                <a:cubicBezTo>
                  <a:pt x="946" y="1705"/>
                  <a:pt x="956" y="1705"/>
                  <a:pt x="966" y="1706"/>
                </a:cubicBezTo>
                <a:cubicBezTo>
                  <a:pt x="964" y="1713"/>
                  <a:pt x="958" y="1710"/>
                  <a:pt x="954" y="1712"/>
                </a:cubicBezTo>
                <a:cubicBezTo>
                  <a:pt x="958" y="1717"/>
                  <a:pt x="962" y="1725"/>
                  <a:pt x="965" y="1727"/>
                </a:cubicBezTo>
                <a:cubicBezTo>
                  <a:pt x="982" y="1736"/>
                  <a:pt x="980" y="1753"/>
                  <a:pt x="987" y="1765"/>
                </a:cubicBezTo>
                <a:cubicBezTo>
                  <a:pt x="989" y="1768"/>
                  <a:pt x="990" y="1771"/>
                  <a:pt x="990" y="1774"/>
                </a:cubicBezTo>
                <a:cubicBezTo>
                  <a:pt x="991" y="1780"/>
                  <a:pt x="998" y="1787"/>
                  <a:pt x="992" y="1792"/>
                </a:cubicBezTo>
                <a:cubicBezTo>
                  <a:pt x="986" y="1796"/>
                  <a:pt x="980" y="1789"/>
                  <a:pt x="974" y="1787"/>
                </a:cubicBezTo>
                <a:cubicBezTo>
                  <a:pt x="967" y="1786"/>
                  <a:pt x="971" y="1784"/>
                  <a:pt x="974" y="1782"/>
                </a:cubicBezTo>
                <a:cubicBezTo>
                  <a:pt x="976" y="1780"/>
                  <a:pt x="974" y="1777"/>
                  <a:pt x="973" y="1777"/>
                </a:cubicBezTo>
                <a:cubicBezTo>
                  <a:pt x="960" y="1773"/>
                  <a:pt x="950" y="1763"/>
                  <a:pt x="938" y="1757"/>
                </a:cubicBezTo>
                <a:cubicBezTo>
                  <a:pt x="933" y="1754"/>
                  <a:pt x="929" y="1756"/>
                  <a:pt x="925" y="1761"/>
                </a:cubicBezTo>
                <a:cubicBezTo>
                  <a:pt x="919" y="1767"/>
                  <a:pt x="913" y="1768"/>
                  <a:pt x="908" y="1758"/>
                </a:cubicBezTo>
                <a:close/>
                <a:moveTo>
                  <a:pt x="911" y="1868"/>
                </a:moveTo>
                <a:cubicBezTo>
                  <a:pt x="927" y="1863"/>
                  <a:pt x="924" y="1845"/>
                  <a:pt x="929" y="1832"/>
                </a:cubicBezTo>
                <a:cubicBezTo>
                  <a:pt x="946" y="1842"/>
                  <a:pt x="954" y="1860"/>
                  <a:pt x="969" y="1873"/>
                </a:cubicBezTo>
                <a:cubicBezTo>
                  <a:pt x="961" y="1878"/>
                  <a:pt x="952" y="1877"/>
                  <a:pt x="948" y="1886"/>
                </a:cubicBezTo>
                <a:cubicBezTo>
                  <a:pt x="945" y="1892"/>
                  <a:pt x="935" y="1885"/>
                  <a:pt x="933" y="1881"/>
                </a:cubicBezTo>
                <a:cubicBezTo>
                  <a:pt x="927" y="1872"/>
                  <a:pt x="920" y="1868"/>
                  <a:pt x="911" y="1868"/>
                </a:cubicBezTo>
                <a:close/>
                <a:moveTo>
                  <a:pt x="1049" y="2006"/>
                </a:moveTo>
                <a:cubicBezTo>
                  <a:pt x="1047" y="2018"/>
                  <a:pt x="1035" y="2006"/>
                  <a:pt x="1027" y="2010"/>
                </a:cubicBezTo>
                <a:cubicBezTo>
                  <a:pt x="1020" y="2014"/>
                  <a:pt x="1011" y="2014"/>
                  <a:pt x="1003" y="2015"/>
                </a:cubicBezTo>
                <a:cubicBezTo>
                  <a:pt x="997" y="2016"/>
                  <a:pt x="992" y="2018"/>
                  <a:pt x="988" y="2012"/>
                </a:cubicBezTo>
                <a:cubicBezTo>
                  <a:pt x="983" y="2001"/>
                  <a:pt x="968" y="2012"/>
                  <a:pt x="964" y="1998"/>
                </a:cubicBezTo>
                <a:cubicBezTo>
                  <a:pt x="970" y="1995"/>
                  <a:pt x="975" y="1999"/>
                  <a:pt x="980" y="2001"/>
                </a:cubicBezTo>
                <a:cubicBezTo>
                  <a:pt x="983" y="2003"/>
                  <a:pt x="986" y="2007"/>
                  <a:pt x="989" y="2002"/>
                </a:cubicBezTo>
                <a:cubicBezTo>
                  <a:pt x="991" y="1998"/>
                  <a:pt x="990" y="1993"/>
                  <a:pt x="986" y="1990"/>
                </a:cubicBezTo>
                <a:cubicBezTo>
                  <a:pt x="977" y="1983"/>
                  <a:pt x="966" y="1985"/>
                  <a:pt x="957" y="1985"/>
                </a:cubicBezTo>
                <a:cubicBezTo>
                  <a:pt x="949" y="1986"/>
                  <a:pt x="942" y="1982"/>
                  <a:pt x="934" y="1982"/>
                </a:cubicBezTo>
                <a:cubicBezTo>
                  <a:pt x="939" y="1967"/>
                  <a:pt x="974" y="1968"/>
                  <a:pt x="950" y="1943"/>
                </a:cubicBezTo>
                <a:cubicBezTo>
                  <a:pt x="961" y="1945"/>
                  <a:pt x="974" y="1953"/>
                  <a:pt x="977" y="1961"/>
                </a:cubicBezTo>
                <a:cubicBezTo>
                  <a:pt x="979" y="1969"/>
                  <a:pt x="984" y="1973"/>
                  <a:pt x="989" y="1979"/>
                </a:cubicBezTo>
                <a:cubicBezTo>
                  <a:pt x="1000" y="1992"/>
                  <a:pt x="1025" y="1988"/>
                  <a:pt x="1031" y="1972"/>
                </a:cubicBezTo>
                <a:cubicBezTo>
                  <a:pt x="1033" y="1975"/>
                  <a:pt x="1036" y="1978"/>
                  <a:pt x="1038" y="1981"/>
                </a:cubicBezTo>
                <a:cubicBezTo>
                  <a:pt x="1042" y="1989"/>
                  <a:pt x="1051" y="1999"/>
                  <a:pt x="1049" y="2006"/>
                </a:cubicBezTo>
                <a:close/>
                <a:moveTo>
                  <a:pt x="1148" y="1825"/>
                </a:moveTo>
                <a:cubicBezTo>
                  <a:pt x="1152" y="1820"/>
                  <a:pt x="1154" y="1826"/>
                  <a:pt x="1157" y="1827"/>
                </a:cubicBezTo>
                <a:cubicBezTo>
                  <a:pt x="1169" y="1833"/>
                  <a:pt x="1172" y="1824"/>
                  <a:pt x="1169" y="1816"/>
                </a:cubicBezTo>
                <a:cubicBezTo>
                  <a:pt x="1166" y="1807"/>
                  <a:pt x="1172" y="1805"/>
                  <a:pt x="1177" y="1805"/>
                </a:cubicBezTo>
                <a:cubicBezTo>
                  <a:pt x="1183" y="1805"/>
                  <a:pt x="1188" y="1792"/>
                  <a:pt x="1196" y="1807"/>
                </a:cubicBezTo>
                <a:cubicBezTo>
                  <a:pt x="1204" y="1822"/>
                  <a:pt x="1210" y="1836"/>
                  <a:pt x="1210" y="1853"/>
                </a:cubicBezTo>
                <a:cubicBezTo>
                  <a:pt x="1210" y="1859"/>
                  <a:pt x="1207" y="1870"/>
                  <a:pt x="1223" y="1861"/>
                </a:cubicBezTo>
                <a:cubicBezTo>
                  <a:pt x="1214" y="1873"/>
                  <a:pt x="1208" y="1872"/>
                  <a:pt x="1199" y="1867"/>
                </a:cubicBezTo>
                <a:cubicBezTo>
                  <a:pt x="1186" y="1859"/>
                  <a:pt x="1173" y="1854"/>
                  <a:pt x="1159" y="1849"/>
                </a:cubicBezTo>
                <a:cubicBezTo>
                  <a:pt x="1154" y="1847"/>
                  <a:pt x="1150" y="1844"/>
                  <a:pt x="1147" y="1840"/>
                </a:cubicBezTo>
                <a:cubicBezTo>
                  <a:pt x="1144" y="1835"/>
                  <a:pt x="1145" y="1829"/>
                  <a:pt x="1148" y="1825"/>
                </a:cubicBezTo>
                <a:close/>
                <a:moveTo>
                  <a:pt x="1090" y="261"/>
                </a:moveTo>
                <a:cubicBezTo>
                  <a:pt x="1092" y="249"/>
                  <a:pt x="1094" y="237"/>
                  <a:pt x="1106" y="229"/>
                </a:cubicBezTo>
                <a:cubicBezTo>
                  <a:pt x="1107" y="228"/>
                  <a:pt x="1109" y="228"/>
                  <a:pt x="1110" y="227"/>
                </a:cubicBezTo>
                <a:cubicBezTo>
                  <a:pt x="1119" y="219"/>
                  <a:pt x="1128" y="221"/>
                  <a:pt x="1131" y="233"/>
                </a:cubicBezTo>
                <a:cubicBezTo>
                  <a:pt x="1132" y="236"/>
                  <a:pt x="1139" y="246"/>
                  <a:pt x="1124" y="246"/>
                </a:cubicBezTo>
                <a:cubicBezTo>
                  <a:pt x="1118" y="246"/>
                  <a:pt x="1100" y="244"/>
                  <a:pt x="1101" y="262"/>
                </a:cubicBezTo>
                <a:cubicBezTo>
                  <a:pt x="1101" y="265"/>
                  <a:pt x="1097" y="265"/>
                  <a:pt x="1095" y="265"/>
                </a:cubicBezTo>
                <a:cubicBezTo>
                  <a:pt x="1092" y="265"/>
                  <a:pt x="1089" y="265"/>
                  <a:pt x="1090" y="261"/>
                </a:cubicBezTo>
                <a:close/>
                <a:moveTo>
                  <a:pt x="1091" y="1937"/>
                </a:moveTo>
                <a:cubicBezTo>
                  <a:pt x="1083" y="1935"/>
                  <a:pt x="1084" y="1943"/>
                  <a:pt x="1082" y="1948"/>
                </a:cubicBezTo>
                <a:cubicBezTo>
                  <a:pt x="1080" y="1953"/>
                  <a:pt x="1077" y="1956"/>
                  <a:pt x="1072" y="1950"/>
                </a:cubicBezTo>
                <a:cubicBezTo>
                  <a:pt x="1064" y="1940"/>
                  <a:pt x="1065" y="1919"/>
                  <a:pt x="1072" y="1909"/>
                </a:cubicBezTo>
                <a:cubicBezTo>
                  <a:pt x="1078" y="1901"/>
                  <a:pt x="1068" y="1890"/>
                  <a:pt x="1076" y="1881"/>
                </a:cubicBezTo>
                <a:cubicBezTo>
                  <a:pt x="1078" y="1880"/>
                  <a:pt x="1071" y="1876"/>
                  <a:pt x="1064" y="1875"/>
                </a:cubicBezTo>
                <a:cubicBezTo>
                  <a:pt x="1079" y="1862"/>
                  <a:pt x="1096" y="1850"/>
                  <a:pt x="1092" y="1828"/>
                </a:cubicBezTo>
                <a:cubicBezTo>
                  <a:pt x="1093" y="1835"/>
                  <a:pt x="1103" y="1837"/>
                  <a:pt x="1102" y="1843"/>
                </a:cubicBezTo>
                <a:cubicBezTo>
                  <a:pt x="1101" y="1849"/>
                  <a:pt x="1097" y="1855"/>
                  <a:pt x="1101" y="1862"/>
                </a:cubicBezTo>
                <a:cubicBezTo>
                  <a:pt x="1103" y="1865"/>
                  <a:pt x="1099" y="1864"/>
                  <a:pt x="1097" y="1864"/>
                </a:cubicBezTo>
                <a:cubicBezTo>
                  <a:pt x="1093" y="1864"/>
                  <a:pt x="1089" y="1865"/>
                  <a:pt x="1088" y="1869"/>
                </a:cubicBezTo>
                <a:cubicBezTo>
                  <a:pt x="1088" y="1874"/>
                  <a:pt x="1091" y="1878"/>
                  <a:pt x="1096" y="1880"/>
                </a:cubicBezTo>
                <a:cubicBezTo>
                  <a:pt x="1102" y="1882"/>
                  <a:pt x="1106" y="1886"/>
                  <a:pt x="1101" y="1897"/>
                </a:cubicBezTo>
                <a:cubicBezTo>
                  <a:pt x="1100" y="1886"/>
                  <a:pt x="1095" y="1884"/>
                  <a:pt x="1089" y="1887"/>
                </a:cubicBezTo>
                <a:cubicBezTo>
                  <a:pt x="1085" y="1889"/>
                  <a:pt x="1077" y="1885"/>
                  <a:pt x="1078" y="1892"/>
                </a:cubicBezTo>
                <a:cubicBezTo>
                  <a:pt x="1078" y="1900"/>
                  <a:pt x="1079" y="1911"/>
                  <a:pt x="1087" y="1915"/>
                </a:cubicBezTo>
                <a:cubicBezTo>
                  <a:pt x="1093" y="1918"/>
                  <a:pt x="1097" y="1923"/>
                  <a:pt x="1102" y="1927"/>
                </a:cubicBezTo>
                <a:cubicBezTo>
                  <a:pt x="1106" y="1931"/>
                  <a:pt x="1114" y="1932"/>
                  <a:pt x="1120" y="1934"/>
                </a:cubicBezTo>
                <a:cubicBezTo>
                  <a:pt x="1110" y="1934"/>
                  <a:pt x="1101" y="1941"/>
                  <a:pt x="1091" y="1937"/>
                </a:cubicBezTo>
                <a:close/>
                <a:moveTo>
                  <a:pt x="1347" y="2375"/>
                </a:moveTo>
                <a:cubicBezTo>
                  <a:pt x="1334" y="2390"/>
                  <a:pt x="1327" y="2403"/>
                  <a:pt x="1326" y="2422"/>
                </a:cubicBezTo>
                <a:cubicBezTo>
                  <a:pt x="1326" y="2431"/>
                  <a:pt x="1331" y="2445"/>
                  <a:pt x="1323" y="2448"/>
                </a:cubicBezTo>
                <a:cubicBezTo>
                  <a:pt x="1315" y="2451"/>
                  <a:pt x="1309" y="2438"/>
                  <a:pt x="1303" y="2431"/>
                </a:cubicBezTo>
                <a:cubicBezTo>
                  <a:pt x="1279" y="2407"/>
                  <a:pt x="1261" y="2378"/>
                  <a:pt x="1242" y="2349"/>
                </a:cubicBezTo>
                <a:cubicBezTo>
                  <a:pt x="1224" y="2320"/>
                  <a:pt x="1208" y="2291"/>
                  <a:pt x="1195" y="2260"/>
                </a:cubicBezTo>
                <a:cubicBezTo>
                  <a:pt x="1179" y="2223"/>
                  <a:pt x="1156" y="2189"/>
                  <a:pt x="1149" y="2148"/>
                </a:cubicBezTo>
                <a:cubicBezTo>
                  <a:pt x="1144" y="2114"/>
                  <a:pt x="1131" y="2082"/>
                  <a:pt x="1121" y="2049"/>
                </a:cubicBezTo>
                <a:cubicBezTo>
                  <a:pt x="1119" y="2042"/>
                  <a:pt x="1119" y="2034"/>
                  <a:pt x="1124" y="2029"/>
                </a:cubicBezTo>
                <a:cubicBezTo>
                  <a:pt x="1130" y="2024"/>
                  <a:pt x="1136" y="2027"/>
                  <a:pt x="1143" y="2030"/>
                </a:cubicBezTo>
                <a:cubicBezTo>
                  <a:pt x="1148" y="2033"/>
                  <a:pt x="1156" y="2038"/>
                  <a:pt x="1151" y="2025"/>
                </a:cubicBezTo>
                <a:cubicBezTo>
                  <a:pt x="1149" y="2021"/>
                  <a:pt x="1150" y="2020"/>
                  <a:pt x="1154" y="2020"/>
                </a:cubicBezTo>
                <a:cubicBezTo>
                  <a:pt x="1168" y="2022"/>
                  <a:pt x="1153" y="2011"/>
                  <a:pt x="1159" y="2008"/>
                </a:cubicBezTo>
                <a:cubicBezTo>
                  <a:pt x="1165" y="2005"/>
                  <a:pt x="1171" y="2012"/>
                  <a:pt x="1177" y="2008"/>
                </a:cubicBezTo>
                <a:cubicBezTo>
                  <a:pt x="1178" y="2007"/>
                  <a:pt x="1179" y="2005"/>
                  <a:pt x="1179" y="2004"/>
                </a:cubicBezTo>
                <a:cubicBezTo>
                  <a:pt x="1179" y="1988"/>
                  <a:pt x="1188" y="1990"/>
                  <a:pt x="1199" y="1996"/>
                </a:cubicBezTo>
                <a:cubicBezTo>
                  <a:pt x="1203" y="1981"/>
                  <a:pt x="1179" y="1982"/>
                  <a:pt x="1186" y="1967"/>
                </a:cubicBezTo>
                <a:cubicBezTo>
                  <a:pt x="1197" y="1969"/>
                  <a:pt x="1208" y="1974"/>
                  <a:pt x="1219" y="1966"/>
                </a:cubicBezTo>
                <a:cubicBezTo>
                  <a:pt x="1225" y="1961"/>
                  <a:pt x="1230" y="1971"/>
                  <a:pt x="1234" y="1975"/>
                </a:cubicBezTo>
                <a:cubicBezTo>
                  <a:pt x="1236" y="1977"/>
                  <a:pt x="1236" y="1982"/>
                  <a:pt x="1240" y="1981"/>
                </a:cubicBezTo>
                <a:cubicBezTo>
                  <a:pt x="1244" y="1979"/>
                  <a:pt x="1244" y="1975"/>
                  <a:pt x="1243" y="1972"/>
                </a:cubicBezTo>
                <a:cubicBezTo>
                  <a:pt x="1239" y="1965"/>
                  <a:pt x="1239" y="1961"/>
                  <a:pt x="1249" y="1960"/>
                </a:cubicBezTo>
                <a:cubicBezTo>
                  <a:pt x="1259" y="1959"/>
                  <a:pt x="1255" y="1953"/>
                  <a:pt x="1250" y="1950"/>
                </a:cubicBezTo>
                <a:cubicBezTo>
                  <a:pt x="1243" y="1946"/>
                  <a:pt x="1240" y="1940"/>
                  <a:pt x="1240" y="1933"/>
                </a:cubicBezTo>
                <a:cubicBezTo>
                  <a:pt x="1254" y="1931"/>
                  <a:pt x="1268" y="1934"/>
                  <a:pt x="1281" y="1936"/>
                </a:cubicBezTo>
                <a:cubicBezTo>
                  <a:pt x="1287" y="1937"/>
                  <a:pt x="1288" y="1944"/>
                  <a:pt x="1290" y="1949"/>
                </a:cubicBezTo>
                <a:cubicBezTo>
                  <a:pt x="1292" y="1953"/>
                  <a:pt x="1295" y="1957"/>
                  <a:pt x="1301" y="1957"/>
                </a:cubicBezTo>
                <a:cubicBezTo>
                  <a:pt x="1307" y="1957"/>
                  <a:pt x="1306" y="1951"/>
                  <a:pt x="1306" y="1947"/>
                </a:cubicBezTo>
                <a:cubicBezTo>
                  <a:pt x="1307" y="1945"/>
                  <a:pt x="1307" y="1942"/>
                  <a:pt x="1311" y="1942"/>
                </a:cubicBezTo>
                <a:cubicBezTo>
                  <a:pt x="1314" y="1943"/>
                  <a:pt x="1315" y="1944"/>
                  <a:pt x="1317" y="1947"/>
                </a:cubicBezTo>
                <a:cubicBezTo>
                  <a:pt x="1322" y="1956"/>
                  <a:pt x="1325" y="1974"/>
                  <a:pt x="1340" y="1954"/>
                </a:cubicBezTo>
                <a:cubicBezTo>
                  <a:pt x="1342" y="1951"/>
                  <a:pt x="1346" y="1956"/>
                  <a:pt x="1348" y="1958"/>
                </a:cubicBezTo>
                <a:cubicBezTo>
                  <a:pt x="1362" y="1968"/>
                  <a:pt x="1361" y="1984"/>
                  <a:pt x="1363" y="1999"/>
                </a:cubicBezTo>
                <a:cubicBezTo>
                  <a:pt x="1368" y="2029"/>
                  <a:pt x="1370" y="2058"/>
                  <a:pt x="1357" y="2087"/>
                </a:cubicBezTo>
                <a:cubicBezTo>
                  <a:pt x="1355" y="2093"/>
                  <a:pt x="1351" y="2093"/>
                  <a:pt x="1346" y="2095"/>
                </a:cubicBezTo>
                <a:cubicBezTo>
                  <a:pt x="1342" y="2097"/>
                  <a:pt x="1339" y="2102"/>
                  <a:pt x="1341" y="2107"/>
                </a:cubicBezTo>
                <a:cubicBezTo>
                  <a:pt x="1343" y="2113"/>
                  <a:pt x="1348" y="2110"/>
                  <a:pt x="1351" y="2107"/>
                </a:cubicBezTo>
                <a:cubicBezTo>
                  <a:pt x="1358" y="2102"/>
                  <a:pt x="1360" y="2107"/>
                  <a:pt x="1363" y="2112"/>
                </a:cubicBezTo>
                <a:cubicBezTo>
                  <a:pt x="1369" y="2123"/>
                  <a:pt x="1371" y="2137"/>
                  <a:pt x="1371" y="2150"/>
                </a:cubicBezTo>
                <a:cubicBezTo>
                  <a:pt x="1371" y="2178"/>
                  <a:pt x="1373" y="2206"/>
                  <a:pt x="1371" y="2234"/>
                </a:cubicBezTo>
                <a:cubicBezTo>
                  <a:pt x="1370" y="2250"/>
                  <a:pt x="1373" y="2266"/>
                  <a:pt x="1364" y="2281"/>
                </a:cubicBezTo>
                <a:cubicBezTo>
                  <a:pt x="1361" y="2285"/>
                  <a:pt x="1361" y="2290"/>
                  <a:pt x="1365" y="2294"/>
                </a:cubicBezTo>
                <a:cubicBezTo>
                  <a:pt x="1373" y="2301"/>
                  <a:pt x="1372" y="2308"/>
                  <a:pt x="1373" y="2319"/>
                </a:cubicBezTo>
                <a:cubicBezTo>
                  <a:pt x="1373" y="2343"/>
                  <a:pt x="1360" y="2361"/>
                  <a:pt x="1347" y="2375"/>
                </a:cubicBezTo>
                <a:close/>
                <a:moveTo>
                  <a:pt x="1587" y="1975"/>
                </a:moveTo>
                <a:cubicBezTo>
                  <a:pt x="1574" y="2004"/>
                  <a:pt x="1557" y="2030"/>
                  <a:pt x="1531" y="2052"/>
                </a:cubicBezTo>
                <a:cubicBezTo>
                  <a:pt x="1513" y="2067"/>
                  <a:pt x="1499" y="2087"/>
                  <a:pt x="1485" y="2106"/>
                </a:cubicBezTo>
                <a:cubicBezTo>
                  <a:pt x="1475" y="2119"/>
                  <a:pt x="1464" y="2129"/>
                  <a:pt x="1452" y="2138"/>
                </a:cubicBezTo>
                <a:cubicBezTo>
                  <a:pt x="1444" y="2144"/>
                  <a:pt x="1435" y="2141"/>
                  <a:pt x="1434" y="2131"/>
                </a:cubicBezTo>
                <a:cubicBezTo>
                  <a:pt x="1434" y="2116"/>
                  <a:pt x="1427" y="2101"/>
                  <a:pt x="1432" y="2086"/>
                </a:cubicBezTo>
                <a:cubicBezTo>
                  <a:pt x="1433" y="2083"/>
                  <a:pt x="1434" y="2078"/>
                  <a:pt x="1432" y="2075"/>
                </a:cubicBezTo>
                <a:cubicBezTo>
                  <a:pt x="1425" y="2067"/>
                  <a:pt x="1429" y="2060"/>
                  <a:pt x="1434" y="2052"/>
                </a:cubicBezTo>
                <a:cubicBezTo>
                  <a:pt x="1437" y="2047"/>
                  <a:pt x="1439" y="2041"/>
                  <a:pt x="1428" y="2045"/>
                </a:cubicBezTo>
                <a:cubicBezTo>
                  <a:pt x="1424" y="2047"/>
                  <a:pt x="1422" y="2044"/>
                  <a:pt x="1421" y="2039"/>
                </a:cubicBezTo>
                <a:cubicBezTo>
                  <a:pt x="1416" y="2013"/>
                  <a:pt x="1416" y="1986"/>
                  <a:pt x="1416" y="1959"/>
                </a:cubicBezTo>
                <a:cubicBezTo>
                  <a:pt x="1416" y="1955"/>
                  <a:pt x="1418" y="1950"/>
                  <a:pt x="1420" y="1947"/>
                </a:cubicBezTo>
                <a:cubicBezTo>
                  <a:pt x="1429" y="1935"/>
                  <a:pt x="1434" y="1922"/>
                  <a:pt x="1425" y="1905"/>
                </a:cubicBezTo>
                <a:cubicBezTo>
                  <a:pt x="1436" y="1911"/>
                  <a:pt x="1441" y="1915"/>
                  <a:pt x="1448" y="1902"/>
                </a:cubicBezTo>
                <a:cubicBezTo>
                  <a:pt x="1451" y="1896"/>
                  <a:pt x="1466" y="1903"/>
                  <a:pt x="1474" y="1907"/>
                </a:cubicBezTo>
                <a:cubicBezTo>
                  <a:pt x="1477" y="1909"/>
                  <a:pt x="1478" y="1911"/>
                  <a:pt x="1480" y="1913"/>
                </a:cubicBezTo>
                <a:cubicBezTo>
                  <a:pt x="1484" y="1916"/>
                  <a:pt x="1490" y="1919"/>
                  <a:pt x="1494" y="1915"/>
                </a:cubicBezTo>
                <a:cubicBezTo>
                  <a:pt x="1499" y="1909"/>
                  <a:pt x="1494" y="1905"/>
                  <a:pt x="1489" y="1901"/>
                </a:cubicBezTo>
                <a:cubicBezTo>
                  <a:pt x="1495" y="1900"/>
                  <a:pt x="1502" y="1911"/>
                  <a:pt x="1506" y="1899"/>
                </a:cubicBezTo>
                <a:cubicBezTo>
                  <a:pt x="1507" y="1897"/>
                  <a:pt x="1509" y="1899"/>
                  <a:pt x="1509" y="1901"/>
                </a:cubicBezTo>
                <a:cubicBezTo>
                  <a:pt x="1515" y="1922"/>
                  <a:pt x="1528" y="1908"/>
                  <a:pt x="1539" y="1907"/>
                </a:cubicBezTo>
                <a:cubicBezTo>
                  <a:pt x="1535" y="1915"/>
                  <a:pt x="1537" y="1921"/>
                  <a:pt x="1543" y="1927"/>
                </a:cubicBezTo>
                <a:cubicBezTo>
                  <a:pt x="1548" y="1932"/>
                  <a:pt x="1550" y="1935"/>
                  <a:pt x="1540" y="1935"/>
                </a:cubicBezTo>
                <a:cubicBezTo>
                  <a:pt x="1538" y="1935"/>
                  <a:pt x="1534" y="1934"/>
                  <a:pt x="1534" y="1938"/>
                </a:cubicBezTo>
                <a:cubicBezTo>
                  <a:pt x="1534" y="1940"/>
                  <a:pt x="1536" y="1942"/>
                  <a:pt x="1537" y="1944"/>
                </a:cubicBezTo>
                <a:cubicBezTo>
                  <a:pt x="1545" y="1952"/>
                  <a:pt x="1556" y="1953"/>
                  <a:pt x="1564" y="1949"/>
                </a:cubicBezTo>
                <a:cubicBezTo>
                  <a:pt x="1573" y="1944"/>
                  <a:pt x="1570" y="1935"/>
                  <a:pt x="1564" y="1927"/>
                </a:cubicBezTo>
                <a:cubicBezTo>
                  <a:pt x="1561" y="1924"/>
                  <a:pt x="1563" y="1920"/>
                  <a:pt x="1564" y="1917"/>
                </a:cubicBezTo>
                <a:cubicBezTo>
                  <a:pt x="1577" y="1924"/>
                  <a:pt x="1581" y="1939"/>
                  <a:pt x="1591" y="1949"/>
                </a:cubicBezTo>
                <a:cubicBezTo>
                  <a:pt x="1598" y="1955"/>
                  <a:pt x="1590" y="1967"/>
                  <a:pt x="1587" y="1975"/>
                </a:cubicBezTo>
                <a:close/>
                <a:moveTo>
                  <a:pt x="1589" y="142"/>
                </a:moveTo>
                <a:cubicBezTo>
                  <a:pt x="1587" y="138"/>
                  <a:pt x="1591" y="139"/>
                  <a:pt x="1592" y="137"/>
                </a:cubicBezTo>
                <a:cubicBezTo>
                  <a:pt x="1595" y="132"/>
                  <a:pt x="1602" y="125"/>
                  <a:pt x="1598" y="123"/>
                </a:cubicBezTo>
                <a:cubicBezTo>
                  <a:pt x="1591" y="120"/>
                  <a:pt x="1582" y="117"/>
                  <a:pt x="1574" y="121"/>
                </a:cubicBezTo>
                <a:cubicBezTo>
                  <a:pt x="1570" y="123"/>
                  <a:pt x="1575" y="126"/>
                  <a:pt x="1574" y="129"/>
                </a:cubicBezTo>
                <a:cubicBezTo>
                  <a:pt x="1574" y="133"/>
                  <a:pt x="1572" y="136"/>
                  <a:pt x="1568" y="134"/>
                </a:cubicBezTo>
                <a:cubicBezTo>
                  <a:pt x="1566" y="133"/>
                  <a:pt x="1560" y="135"/>
                  <a:pt x="1562" y="129"/>
                </a:cubicBezTo>
                <a:cubicBezTo>
                  <a:pt x="1565" y="121"/>
                  <a:pt x="1562" y="108"/>
                  <a:pt x="1578" y="112"/>
                </a:cubicBezTo>
                <a:cubicBezTo>
                  <a:pt x="1579" y="105"/>
                  <a:pt x="1571" y="106"/>
                  <a:pt x="1569" y="101"/>
                </a:cubicBezTo>
                <a:cubicBezTo>
                  <a:pt x="1588" y="99"/>
                  <a:pt x="1600" y="108"/>
                  <a:pt x="1603" y="124"/>
                </a:cubicBezTo>
                <a:cubicBezTo>
                  <a:pt x="1604" y="128"/>
                  <a:pt x="1607" y="132"/>
                  <a:pt x="1610" y="130"/>
                </a:cubicBezTo>
                <a:cubicBezTo>
                  <a:pt x="1622" y="118"/>
                  <a:pt x="1624" y="129"/>
                  <a:pt x="1628" y="137"/>
                </a:cubicBezTo>
                <a:cubicBezTo>
                  <a:pt x="1630" y="141"/>
                  <a:pt x="1635" y="136"/>
                  <a:pt x="1638" y="144"/>
                </a:cubicBezTo>
                <a:cubicBezTo>
                  <a:pt x="1621" y="137"/>
                  <a:pt x="1605" y="136"/>
                  <a:pt x="1589" y="142"/>
                </a:cubicBezTo>
                <a:close/>
                <a:moveTo>
                  <a:pt x="1813" y="259"/>
                </a:moveTo>
                <a:cubicBezTo>
                  <a:pt x="1810" y="263"/>
                  <a:pt x="1807" y="258"/>
                  <a:pt x="1804" y="257"/>
                </a:cubicBezTo>
                <a:cubicBezTo>
                  <a:pt x="1802" y="257"/>
                  <a:pt x="1801" y="256"/>
                  <a:pt x="1800" y="255"/>
                </a:cubicBezTo>
                <a:cubicBezTo>
                  <a:pt x="1780" y="251"/>
                  <a:pt x="1779" y="243"/>
                  <a:pt x="1793" y="227"/>
                </a:cubicBezTo>
                <a:cubicBezTo>
                  <a:pt x="1794" y="225"/>
                  <a:pt x="1795" y="223"/>
                  <a:pt x="1797" y="220"/>
                </a:cubicBezTo>
                <a:cubicBezTo>
                  <a:pt x="1804" y="229"/>
                  <a:pt x="1803" y="241"/>
                  <a:pt x="1814" y="246"/>
                </a:cubicBezTo>
                <a:cubicBezTo>
                  <a:pt x="1817" y="247"/>
                  <a:pt x="1816" y="256"/>
                  <a:pt x="1813" y="259"/>
                </a:cubicBezTo>
                <a:close/>
                <a:moveTo>
                  <a:pt x="2026" y="1895"/>
                </a:moveTo>
                <a:cubicBezTo>
                  <a:pt x="2025" y="1889"/>
                  <a:pt x="2018" y="1890"/>
                  <a:pt x="2014" y="1887"/>
                </a:cubicBezTo>
                <a:cubicBezTo>
                  <a:pt x="2007" y="1898"/>
                  <a:pt x="2001" y="1890"/>
                  <a:pt x="1995" y="1887"/>
                </a:cubicBezTo>
                <a:cubicBezTo>
                  <a:pt x="1993" y="1886"/>
                  <a:pt x="1990" y="1887"/>
                  <a:pt x="1987" y="1888"/>
                </a:cubicBezTo>
                <a:cubicBezTo>
                  <a:pt x="1995" y="1903"/>
                  <a:pt x="1979" y="1899"/>
                  <a:pt x="1975" y="1902"/>
                </a:cubicBezTo>
                <a:cubicBezTo>
                  <a:pt x="1967" y="1907"/>
                  <a:pt x="1966" y="1917"/>
                  <a:pt x="1959" y="1922"/>
                </a:cubicBezTo>
                <a:cubicBezTo>
                  <a:pt x="1953" y="1926"/>
                  <a:pt x="1950" y="1931"/>
                  <a:pt x="1942" y="1930"/>
                </a:cubicBezTo>
                <a:cubicBezTo>
                  <a:pt x="1934" y="1929"/>
                  <a:pt x="1932" y="1925"/>
                  <a:pt x="1934" y="1919"/>
                </a:cubicBezTo>
                <a:cubicBezTo>
                  <a:pt x="1936" y="1915"/>
                  <a:pt x="1933" y="1905"/>
                  <a:pt x="1945" y="1909"/>
                </a:cubicBezTo>
                <a:cubicBezTo>
                  <a:pt x="1952" y="1912"/>
                  <a:pt x="1962" y="1911"/>
                  <a:pt x="1966" y="1903"/>
                </a:cubicBezTo>
                <a:cubicBezTo>
                  <a:pt x="1969" y="1896"/>
                  <a:pt x="1962" y="1890"/>
                  <a:pt x="1958" y="1884"/>
                </a:cubicBezTo>
                <a:cubicBezTo>
                  <a:pt x="1955" y="1880"/>
                  <a:pt x="1949" y="1880"/>
                  <a:pt x="1948" y="1873"/>
                </a:cubicBezTo>
                <a:cubicBezTo>
                  <a:pt x="1964" y="1875"/>
                  <a:pt x="1973" y="1870"/>
                  <a:pt x="1969" y="1852"/>
                </a:cubicBezTo>
                <a:cubicBezTo>
                  <a:pt x="1969" y="1850"/>
                  <a:pt x="1977" y="1840"/>
                  <a:pt x="1984" y="1836"/>
                </a:cubicBezTo>
                <a:cubicBezTo>
                  <a:pt x="1978" y="1847"/>
                  <a:pt x="1986" y="1861"/>
                  <a:pt x="1977" y="1872"/>
                </a:cubicBezTo>
                <a:cubicBezTo>
                  <a:pt x="1975" y="1875"/>
                  <a:pt x="1975" y="1879"/>
                  <a:pt x="1978" y="1881"/>
                </a:cubicBezTo>
                <a:cubicBezTo>
                  <a:pt x="1981" y="1882"/>
                  <a:pt x="1984" y="1881"/>
                  <a:pt x="1987" y="1878"/>
                </a:cubicBezTo>
                <a:cubicBezTo>
                  <a:pt x="2007" y="1864"/>
                  <a:pt x="2030" y="1870"/>
                  <a:pt x="2038" y="1894"/>
                </a:cubicBezTo>
                <a:cubicBezTo>
                  <a:pt x="2040" y="1902"/>
                  <a:pt x="2045" y="1898"/>
                  <a:pt x="2050" y="1900"/>
                </a:cubicBezTo>
                <a:cubicBezTo>
                  <a:pt x="2032" y="1913"/>
                  <a:pt x="2032" y="1913"/>
                  <a:pt x="2026" y="1895"/>
                </a:cubicBezTo>
                <a:close/>
                <a:moveTo>
                  <a:pt x="2220" y="1863"/>
                </a:moveTo>
                <a:cubicBezTo>
                  <a:pt x="2218" y="1853"/>
                  <a:pt x="2211" y="1855"/>
                  <a:pt x="2206" y="1856"/>
                </a:cubicBezTo>
                <a:cubicBezTo>
                  <a:pt x="2194" y="1858"/>
                  <a:pt x="2187" y="1864"/>
                  <a:pt x="2187" y="1877"/>
                </a:cubicBezTo>
                <a:cubicBezTo>
                  <a:pt x="2162" y="1872"/>
                  <a:pt x="2167" y="1849"/>
                  <a:pt x="2158" y="1833"/>
                </a:cubicBezTo>
                <a:cubicBezTo>
                  <a:pt x="2169" y="1834"/>
                  <a:pt x="2180" y="1832"/>
                  <a:pt x="2188" y="1844"/>
                </a:cubicBezTo>
                <a:cubicBezTo>
                  <a:pt x="2190" y="1847"/>
                  <a:pt x="2206" y="1858"/>
                  <a:pt x="2207" y="1838"/>
                </a:cubicBezTo>
                <a:cubicBezTo>
                  <a:pt x="2207" y="1835"/>
                  <a:pt x="2210" y="1832"/>
                  <a:pt x="2214" y="1833"/>
                </a:cubicBezTo>
                <a:cubicBezTo>
                  <a:pt x="2216" y="1833"/>
                  <a:pt x="2219" y="1836"/>
                  <a:pt x="2218" y="1836"/>
                </a:cubicBezTo>
                <a:cubicBezTo>
                  <a:pt x="2208" y="1846"/>
                  <a:pt x="2224" y="1852"/>
                  <a:pt x="2220" y="1863"/>
                </a:cubicBezTo>
                <a:close/>
                <a:moveTo>
                  <a:pt x="2559" y="934"/>
                </a:moveTo>
                <a:cubicBezTo>
                  <a:pt x="2546" y="934"/>
                  <a:pt x="2534" y="928"/>
                  <a:pt x="2521" y="936"/>
                </a:cubicBezTo>
                <a:cubicBezTo>
                  <a:pt x="2516" y="939"/>
                  <a:pt x="2515" y="934"/>
                  <a:pt x="2514" y="931"/>
                </a:cubicBezTo>
                <a:cubicBezTo>
                  <a:pt x="2509" y="920"/>
                  <a:pt x="2503" y="911"/>
                  <a:pt x="2494" y="902"/>
                </a:cubicBezTo>
                <a:cubicBezTo>
                  <a:pt x="2506" y="902"/>
                  <a:pt x="2518" y="909"/>
                  <a:pt x="2528" y="905"/>
                </a:cubicBezTo>
                <a:cubicBezTo>
                  <a:pt x="2538" y="901"/>
                  <a:pt x="2549" y="907"/>
                  <a:pt x="2559" y="901"/>
                </a:cubicBezTo>
                <a:cubicBezTo>
                  <a:pt x="2566" y="896"/>
                  <a:pt x="2576" y="902"/>
                  <a:pt x="2572" y="909"/>
                </a:cubicBezTo>
                <a:cubicBezTo>
                  <a:pt x="2565" y="926"/>
                  <a:pt x="2573" y="930"/>
                  <a:pt x="2588" y="930"/>
                </a:cubicBezTo>
                <a:cubicBezTo>
                  <a:pt x="2578" y="935"/>
                  <a:pt x="2569" y="933"/>
                  <a:pt x="2559" y="934"/>
                </a:cubicBezTo>
                <a:close/>
                <a:moveTo>
                  <a:pt x="2606" y="1367"/>
                </a:moveTo>
                <a:cubicBezTo>
                  <a:pt x="2601" y="1367"/>
                  <a:pt x="2597" y="1368"/>
                  <a:pt x="2598" y="1375"/>
                </a:cubicBezTo>
                <a:cubicBezTo>
                  <a:pt x="2599" y="1378"/>
                  <a:pt x="2599" y="1382"/>
                  <a:pt x="2594" y="1381"/>
                </a:cubicBezTo>
                <a:cubicBezTo>
                  <a:pt x="2590" y="1380"/>
                  <a:pt x="2588" y="1377"/>
                  <a:pt x="2589" y="1373"/>
                </a:cubicBezTo>
                <a:cubicBezTo>
                  <a:pt x="2592" y="1363"/>
                  <a:pt x="2588" y="1355"/>
                  <a:pt x="2580" y="1347"/>
                </a:cubicBezTo>
                <a:cubicBezTo>
                  <a:pt x="2578" y="1345"/>
                  <a:pt x="2570" y="1337"/>
                  <a:pt x="2576" y="1334"/>
                </a:cubicBezTo>
                <a:cubicBezTo>
                  <a:pt x="2583" y="1330"/>
                  <a:pt x="2584" y="1310"/>
                  <a:pt x="2598" y="1323"/>
                </a:cubicBezTo>
                <a:cubicBezTo>
                  <a:pt x="2600" y="1325"/>
                  <a:pt x="2604" y="1325"/>
                  <a:pt x="2606" y="1323"/>
                </a:cubicBezTo>
                <a:cubicBezTo>
                  <a:pt x="2609" y="1320"/>
                  <a:pt x="2605" y="1319"/>
                  <a:pt x="2603" y="1318"/>
                </a:cubicBezTo>
                <a:cubicBezTo>
                  <a:pt x="2600" y="1315"/>
                  <a:pt x="2603" y="1313"/>
                  <a:pt x="2605" y="1313"/>
                </a:cubicBezTo>
                <a:cubicBezTo>
                  <a:pt x="2618" y="1310"/>
                  <a:pt x="2626" y="1320"/>
                  <a:pt x="2636" y="1323"/>
                </a:cubicBezTo>
                <a:cubicBezTo>
                  <a:pt x="2633" y="1331"/>
                  <a:pt x="2635" y="1339"/>
                  <a:pt x="2637" y="1348"/>
                </a:cubicBezTo>
                <a:cubicBezTo>
                  <a:pt x="2622" y="1348"/>
                  <a:pt x="2617" y="1332"/>
                  <a:pt x="2604" y="1332"/>
                </a:cubicBezTo>
                <a:cubicBezTo>
                  <a:pt x="2600" y="1332"/>
                  <a:pt x="2594" y="1327"/>
                  <a:pt x="2592" y="1335"/>
                </a:cubicBezTo>
                <a:cubicBezTo>
                  <a:pt x="2591" y="1340"/>
                  <a:pt x="2592" y="1346"/>
                  <a:pt x="2598" y="1348"/>
                </a:cubicBezTo>
                <a:cubicBezTo>
                  <a:pt x="2607" y="1351"/>
                  <a:pt x="2611" y="1361"/>
                  <a:pt x="2620" y="1363"/>
                </a:cubicBezTo>
                <a:cubicBezTo>
                  <a:pt x="2615" y="1368"/>
                  <a:pt x="2610" y="1366"/>
                  <a:pt x="2606" y="1367"/>
                </a:cubicBezTo>
                <a:close/>
                <a:moveTo>
                  <a:pt x="838" y="1947"/>
                </a:moveTo>
                <a:cubicBezTo>
                  <a:pt x="833" y="1942"/>
                  <a:pt x="824" y="1943"/>
                  <a:pt x="822" y="1947"/>
                </a:cubicBezTo>
                <a:cubicBezTo>
                  <a:pt x="817" y="1959"/>
                  <a:pt x="810" y="1951"/>
                  <a:pt x="804" y="1949"/>
                </a:cubicBezTo>
                <a:cubicBezTo>
                  <a:pt x="795" y="1946"/>
                  <a:pt x="791" y="1949"/>
                  <a:pt x="790" y="1958"/>
                </a:cubicBezTo>
                <a:cubicBezTo>
                  <a:pt x="792" y="1964"/>
                  <a:pt x="791" y="1972"/>
                  <a:pt x="797" y="1976"/>
                </a:cubicBezTo>
                <a:cubicBezTo>
                  <a:pt x="802" y="1980"/>
                  <a:pt x="808" y="1982"/>
                  <a:pt x="809" y="1972"/>
                </a:cubicBezTo>
                <a:cubicBezTo>
                  <a:pt x="810" y="1969"/>
                  <a:pt x="807" y="1965"/>
                  <a:pt x="813" y="1964"/>
                </a:cubicBezTo>
                <a:cubicBezTo>
                  <a:pt x="818" y="1963"/>
                  <a:pt x="821" y="1964"/>
                  <a:pt x="823" y="1969"/>
                </a:cubicBezTo>
                <a:cubicBezTo>
                  <a:pt x="824" y="1972"/>
                  <a:pt x="827" y="1976"/>
                  <a:pt x="829" y="1975"/>
                </a:cubicBezTo>
                <a:cubicBezTo>
                  <a:pt x="835" y="1971"/>
                  <a:pt x="840" y="1966"/>
                  <a:pt x="843" y="1960"/>
                </a:cubicBezTo>
                <a:cubicBezTo>
                  <a:pt x="846" y="1955"/>
                  <a:pt x="842" y="1950"/>
                  <a:pt x="838" y="1947"/>
                </a:cubicBezTo>
                <a:close/>
              </a:path>
            </a:pathLst>
          </a:custGeom>
          <a:gradFill>
            <a:gsLst>
              <a:gs pos="0">
                <a:schemeClr val="accent3"/>
              </a:gs>
              <a:gs pos="100000">
                <a:schemeClr val="accent5"/>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19" name="Straight Connector 18"/>
          <p:cNvCxnSpPr/>
          <p:nvPr/>
        </p:nvCxnSpPr>
        <p:spPr>
          <a:xfrm flipV="1">
            <a:off x="0" y="5305773"/>
            <a:ext cx="12192000" cy="0"/>
          </a:xfrm>
          <a:prstGeom prst="line">
            <a:avLst/>
          </a:prstGeom>
          <a:ln w="19050">
            <a:gradFill>
              <a:gsLst>
                <a:gs pos="20000">
                  <a:schemeClr val="accent1"/>
                </a:gs>
                <a:gs pos="77000">
                  <a:schemeClr val="accent5"/>
                </a:gs>
              </a:gsLst>
              <a:lin ang="0" scaled="0"/>
            </a:gra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767408" y="793272"/>
            <a:ext cx="3984443" cy="954300"/>
          </a:xfrm>
          <a:prstGeom prst="rect">
            <a:avLst/>
          </a:prstGeom>
          <a:noFill/>
        </p:spPr>
        <p:txBody>
          <a:bodyPr wrap="square" rtlCol="0">
            <a:spAutoFit/>
          </a:bodyPr>
          <a:lstStyle/>
          <a:p>
            <a:r>
              <a:rPr lang="en-US" sz="2667" spc="-53" dirty="0"/>
              <a:t>Xxx </a:t>
            </a:r>
            <a:r>
              <a:rPr lang="en-US" sz="2667" spc="-53" dirty="0" err="1"/>
              <a:t>Xxx</a:t>
            </a:r>
            <a:r>
              <a:rPr lang="en-US" sz="2667" spc="-53" dirty="0"/>
              <a:t> x</a:t>
            </a:r>
          </a:p>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a:t>
            </a:r>
            <a:r>
              <a:rPr lang="en-US" sz="1467" dirty="0"/>
              <a:t> x xx </a:t>
            </a:r>
            <a:r>
              <a:rPr lang="en-US" sz="1467" dirty="0" err="1"/>
              <a:t>xxxxx</a:t>
            </a:r>
            <a:r>
              <a:rPr lang="en-US" sz="1467" dirty="0"/>
              <a:t> </a:t>
            </a:r>
            <a:r>
              <a:rPr lang="en-US" sz="1467" dirty="0" err="1"/>
              <a:t>xxxxxxxxx</a:t>
            </a:r>
            <a:r>
              <a:rPr lang="en-US" sz="1467" dirty="0"/>
              <a:t> xx x </a:t>
            </a:r>
            <a:r>
              <a:rPr lang="en-US" sz="1467" dirty="0" err="1"/>
              <a:t>xxxxxxxxx</a:t>
            </a:r>
            <a:r>
              <a:rPr lang="en-US" sz="1467" dirty="0"/>
              <a:t> xxx </a:t>
            </a:r>
          </a:p>
        </p:txBody>
      </p:sp>
      <p:sp>
        <p:nvSpPr>
          <p:cNvPr id="21" name="TextBox 20"/>
          <p:cNvSpPr txBox="1"/>
          <p:nvPr/>
        </p:nvSpPr>
        <p:spPr>
          <a:xfrm>
            <a:off x="6624059" y="875345"/>
            <a:ext cx="5360821" cy="1138773"/>
          </a:xfrm>
          <a:prstGeom prst="rect">
            <a:avLst/>
          </a:prstGeom>
          <a:noFill/>
        </p:spPr>
        <p:txBody>
          <a:bodyPr wrap="square" rtlCol="0">
            <a:spAutoFit/>
          </a:bodyPr>
          <a:lstStyle/>
          <a:p>
            <a:pPr algn="ctr"/>
            <a:r>
              <a:rPr lang="en-US" sz="5333" spc="-200" dirty="0">
                <a:solidFill>
                  <a:schemeClr val="bg1"/>
                </a:solidFill>
              </a:rPr>
              <a:t>+4000% </a:t>
            </a:r>
            <a:r>
              <a:rPr lang="en-US" sz="5333" spc="-200" dirty="0" err="1">
                <a:solidFill>
                  <a:schemeClr val="bg1"/>
                </a:solidFill>
              </a:rPr>
              <a:t>Xxxxxx</a:t>
            </a:r>
            <a:endParaRPr lang="en-US" sz="5333" spc="-200" dirty="0">
              <a:solidFill>
                <a:schemeClr val="bg1"/>
              </a:solidFill>
            </a:endParaRPr>
          </a:p>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r>
              <a:rPr lang="en-US" sz="1467" dirty="0">
                <a:solidFill>
                  <a:schemeClr val="bg1"/>
                </a:solidFill>
              </a:rPr>
              <a:t> </a:t>
            </a:r>
            <a:r>
              <a:rPr lang="en-US" sz="1467" dirty="0" err="1">
                <a:solidFill>
                  <a:schemeClr val="bg1"/>
                </a:solidFill>
              </a:rPr>
              <a:t>xxxxxx</a:t>
            </a:r>
            <a:r>
              <a:rPr lang="en-US" sz="1467" dirty="0">
                <a:solidFill>
                  <a:schemeClr val="bg1"/>
                </a:solidFill>
              </a:rPr>
              <a:t> x xx </a:t>
            </a:r>
          </a:p>
        </p:txBody>
      </p:sp>
      <p:sp>
        <p:nvSpPr>
          <p:cNvPr id="22" name="TextBox 21"/>
          <p:cNvSpPr txBox="1"/>
          <p:nvPr/>
        </p:nvSpPr>
        <p:spPr>
          <a:xfrm>
            <a:off x="3407701" y="3097529"/>
            <a:ext cx="3264363" cy="646331"/>
          </a:xfrm>
          <a:prstGeom prst="rect">
            <a:avLst/>
          </a:prstGeom>
          <a:noFill/>
        </p:spPr>
        <p:txBody>
          <a:bodyPr wrap="square" rtlCol="0">
            <a:spAutoFit/>
          </a:bodyPr>
          <a:lstStyle/>
          <a:p>
            <a:pPr algn="ctr"/>
            <a:r>
              <a:rPr lang="en-US" sz="2133" spc="-53" dirty="0">
                <a:solidFill>
                  <a:schemeClr val="bg1"/>
                </a:solidFill>
              </a:rPr>
              <a:t>300% </a:t>
            </a:r>
            <a:r>
              <a:rPr lang="en-US" sz="2133" spc="-53" dirty="0" err="1">
                <a:solidFill>
                  <a:schemeClr val="bg1"/>
                </a:solidFill>
              </a:rPr>
              <a:t>Xxxxxx</a:t>
            </a:r>
            <a:endParaRPr lang="en-US" sz="2133" spc="-53" dirty="0">
              <a:solidFill>
                <a:schemeClr val="bg1"/>
              </a:solidFill>
            </a:endParaRPr>
          </a:p>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endParaRPr lang="en-US" sz="1467" dirty="0">
              <a:solidFill>
                <a:schemeClr val="bg1"/>
              </a:solidFill>
            </a:endParaRPr>
          </a:p>
        </p:txBody>
      </p:sp>
      <p:sp>
        <p:nvSpPr>
          <p:cNvPr id="26" name="TextBox 25"/>
          <p:cNvSpPr txBox="1"/>
          <p:nvPr/>
        </p:nvSpPr>
        <p:spPr>
          <a:xfrm>
            <a:off x="-576742" y="4464131"/>
            <a:ext cx="3264363" cy="666786"/>
          </a:xfrm>
          <a:prstGeom prst="rect">
            <a:avLst/>
          </a:prstGeom>
          <a:noFill/>
        </p:spPr>
        <p:txBody>
          <a:bodyPr wrap="square" rtlCol="0">
            <a:spAutoFit/>
          </a:bodyPr>
          <a:lstStyle/>
          <a:p>
            <a:pPr algn="r"/>
            <a:r>
              <a:rPr lang="en-US" sz="2133" spc="-53" dirty="0"/>
              <a:t>60% </a:t>
            </a:r>
            <a:r>
              <a:rPr lang="en-US" sz="2133" spc="-53" dirty="0" err="1"/>
              <a:t>Xxxxxx</a:t>
            </a:r>
            <a:endParaRPr lang="en-US" sz="2133" spc="-53" dirty="0"/>
          </a:p>
          <a:p>
            <a:pPr algn="r"/>
            <a:r>
              <a:rPr lang="en-US" sz="1600" dirty="0" err="1"/>
              <a:t>Xxxxx</a:t>
            </a:r>
            <a:r>
              <a:rPr lang="en-US" sz="1600" dirty="0"/>
              <a:t> </a:t>
            </a:r>
            <a:r>
              <a:rPr lang="en-US" sz="1600" dirty="0" err="1"/>
              <a:t>xxxxx</a:t>
            </a:r>
            <a:r>
              <a:rPr lang="en-US" sz="1600" dirty="0"/>
              <a:t> </a:t>
            </a:r>
            <a:r>
              <a:rPr lang="en-US" sz="1600" dirty="0" err="1"/>
              <a:t>xxxxxx</a:t>
            </a:r>
            <a:endParaRPr lang="en-US" sz="1600" dirty="0"/>
          </a:p>
        </p:txBody>
      </p:sp>
      <p:sp>
        <p:nvSpPr>
          <p:cNvPr id="27" name="TextBox 26"/>
          <p:cNvSpPr txBox="1"/>
          <p:nvPr/>
        </p:nvSpPr>
        <p:spPr>
          <a:xfrm>
            <a:off x="1902058" y="5397219"/>
            <a:ext cx="2064229" cy="584775"/>
          </a:xfrm>
          <a:prstGeom prst="rect">
            <a:avLst/>
          </a:prstGeom>
          <a:noFill/>
        </p:spPr>
        <p:txBody>
          <a:bodyPr wrap="square" rtlCol="0">
            <a:spAutoFit/>
          </a:bodyPr>
          <a:lstStyle/>
          <a:p>
            <a:pPr algn="ctr"/>
            <a:r>
              <a:rPr lang="en-US" sz="1600" dirty="0" err="1"/>
              <a:t>Xxxxxx</a:t>
            </a:r>
            <a:r>
              <a:rPr lang="en-US" sz="1600" dirty="0"/>
              <a:t> x xx </a:t>
            </a:r>
            <a:r>
              <a:rPr lang="en-US" sz="1600" dirty="0" err="1"/>
              <a:t>xxxxx</a:t>
            </a:r>
            <a:r>
              <a:rPr lang="en-US" sz="1600" dirty="0"/>
              <a:t> </a:t>
            </a:r>
            <a:r>
              <a:rPr lang="en-US" sz="1600" dirty="0" err="1"/>
              <a:t>xxxx</a:t>
            </a:r>
            <a:endParaRPr lang="en-US" sz="1600" dirty="0"/>
          </a:p>
        </p:txBody>
      </p:sp>
      <p:sp>
        <p:nvSpPr>
          <p:cNvPr id="28" name="TextBox 27"/>
          <p:cNvSpPr txBox="1"/>
          <p:nvPr/>
        </p:nvSpPr>
        <p:spPr>
          <a:xfrm>
            <a:off x="3954047" y="5397219"/>
            <a:ext cx="2064229" cy="584775"/>
          </a:xfrm>
          <a:prstGeom prst="rect">
            <a:avLst/>
          </a:prstGeom>
          <a:noFill/>
        </p:spPr>
        <p:txBody>
          <a:bodyPr wrap="square" rtlCol="0">
            <a:spAutoFit/>
          </a:bodyPr>
          <a:lstStyle/>
          <a:p>
            <a:pPr algn="ctr"/>
            <a:r>
              <a:rPr lang="pt-BR" sz="1600" dirty="0"/>
              <a:t>Xxx xx xxxx xxxxx x xxx x xxxxx </a:t>
            </a:r>
            <a:endParaRPr lang="en-US" sz="1600" dirty="0"/>
          </a:p>
        </p:txBody>
      </p:sp>
      <p:sp>
        <p:nvSpPr>
          <p:cNvPr id="29" name="TextBox 28"/>
          <p:cNvSpPr txBox="1"/>
          <p:nvPr/>
        </p:nvSpPr>
        <p:spPr>
          <a:xfrm>
            <a:off x="7430808" y="5397219"/>
            <a:ext cx="4089795" cy="584775"/>
          </a:xfrm>
          <a:prstGeom prst="rect">
            <a:avLst/>
          </a:prstGeom>
          <a:noFill/>
        </p:spPr>
        <p:txBody>
          <a:bodyPr wrap="square" rtlCol="0">
            <a:spAutoFit/>
          </a:bodyPr>
          <a:lstStyle/>
          <a:p>
            <a:pPr algn="ctr"/>
            <a:r>
              <a:rPr lang="en-US" sz="1600" dirty="0"/>
              <a:t>Xx xxx x </a:t>
            </a:r>
            <a:r>
              <a:rPr lang="en-US" sz="1600" dirty="0" err="1"/>
              <a:t>xxxxxx</a:t>
            </a:r>
            <a:r>
              <a:rPr lang="en-US" sz="1600" dirty="0"/>
              <a:t> x </a:t>
            </a:r>
            <a:r>
              <a:rPr lang="en-US" sz="1600" dirty="0" err="1"/>
              <a:t>xxxxx</a:t>
            </a:r>
            <a:r>
              <a:rPr lang="en-US" sz="1600" dirty="0"/>
              <a:t> x xx </a:t>
            </a:r>
            <a:r>
              <a:rPr lang="en-US" sz="1600" dirty="0" err="1"/>
              <a:t>xxxxxxx</a:t>
            </a:r>
            <a:r>
              <a:rPr lang="en-US" sz="1600" dirty="0"/>
              <a:t> </a:t>
            </a:r>
            <a:r>
              <a:rPr lang="en-US" sz="1600" dirty="0" err="1"/>
              <a:t>xxxxxxxxxx</a:t>
            </a:r>
            <a:r>
              <a:rPr lang="en-US" sz="1600" dirty="0"/>
              <a:t> </a:t>
            </a:r>
          </a:p>
        </p:txBody>
      </p:sp>
    </p:spTree>
    <p:extLst>
      <p:ext uri="{BB962C8B-B14F-4D97-AF65-F5344CB8AC3E}">
        <p14:creationId xmlns:p14="http://schemas.microsoft.com/office/powerpoint/2010/main" val="404932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0" grpId="0"/>
      <p:bldP spid="21" grpId="0"/>
      <p:bldP spid="22" grpId="0"/>
      <p:bldP spid="26" grpId="0"/>
      <p:bldP spid="27" grpId="0"/>
      <p:bldP spid="28" grpId="0"/>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36"/>
          <p:cNvSpPr>
            <a:spLocks noChangeAspect="1"/>
          </p:cNvSpPr>
          <p:nvPr/>
        </p:nvSpPr>
        <p:spPr>
          <a:xfrm>
            <a:off x="-98578" y="564605"/>
            <a:ext cx="2089563" cy="113812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a:ln>
            <a:noFill/>
          </a:ln>
        </p:spPr>
        <p:txBody>
          <a:bodyPr/>
          <a:lstStyle/>
          <a:p>
            <a:pPr algn="r"/>
            <a:r>
              <a:rPr lang="en-US" dirty="0" err="1"/>
              <a:t>Xxxxxxxxx</a:t>
            </a:r>
            <a:endParaRPr lang="en-US" dirty="0"/>
          </a:p>
        </p:txBody>
      </p:sp>
      <p:sp>
        <p:nvSpPr>
          <p:cNvPr id="11" name="Text Placeholder 10"/>
          <p:cNvSpPr>
            <a:spLocks noGrp="1"/>
          </p:cNvSpPr>
          <p:nvPr>
            <p:ph type="body" sz="quarter" idx="10"/>
          </p:nvPr>
        </p:nvSpPr>
        <p:spPr/>
        <p:txBody>
          <a:bodyPr/>
          <a:lstStyle/>
          <a:p>
            <a:pPr algn="r"/>
            <a:r>
              <a:rPr lang="en-US" dirty="0" err="1"/>
              <a:t>Xxxxx</a:t>
            </a:r>
            <a:r>
              <a:rPr lang="en-US" dirty="0"/>
              <a:t> </a:t>
            </a:r>
            <a:r>
              <a:rPr lang="en-US" dirty="0" err="1"/>
              <a:t>xxxxxxxx</a:t>
            </a:r>
            <a:r>
              <a:rPr lang="en-US" dirty="0"/>
              <a:t> </a:t>
            </a:r>
            <a:r>
              <a:rPr lang="en-US" dirty="0" err="1"/>
              <a:t>xxxxx</a:t>
            </a:r>
            <a:r>
              <a:rPr lang="en-US" dirty="0"/>
              <a:t> xx</a:t>
            </a:r>
          </a:p>
        </p:txBody>
      </p:sp>
      <p:sp>
        <p:nvSpPr>
          <p:cNvPr id="20" name="Oval 50"/>
          <p:cNvSpPr>
            <a:spLocks noChangeArrowheads="1"/>
          </p:cNvSpPr>
          <p:nvPr/>
        </p:nvSpPr>
        <p:spPr bwMode="auto">
          <a:xfrm>
            <a:off x="1703811" y="3114845"/>
            <a:ext cx="1483719" cy="151004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r>
              <a:rPr lang="en-US" sz="3200" dirty="0"/>
              <a:t>X</a:t>
            </a:r>
          </a:p>
        </p:txBody>
      </p:sp>
      <p:grpSp>
        <p:nvGrpSpPr>
          <p:cNvPr id="17" name="Group 16"/>
          <p:cNvGrpSpPr/>
          <p:nvPr/>
        </p:nvGrpSpPr>
        <p:grpSpPr>
          <a:xfrm>
            <a:off x="140647" y="1158113"/>
            <a:ext cx="5699972" cy="3633955"/>
            <a:chOff x="576161" y="539158"/>
            <a:chExt cx="4106366" cy="2112446"/>
          </a:xfrm>
          <a:gradFill>
            <a:gsLst>
              <a:gs pos="0">
                <a:schemeClr val="accent4">
                  <a:lumMod val="75000"/>
                </a:schemeClr>
              </a:gs>
              <a:gs pos="100000">
                <a:schemeClr val="accent2"/>
              </a:gs>
            </a:gsLst>
            <a:lin ang="16200000" scaled="0"/>
          </a:gradFill>
        </p:grpSpPr>
        <p:sp>
          <p:nvSpPr>
            <p:cNvPr id="3" name="Oval 47"/>
            <p:cNvSpPr>
              <a:spLocks noChangeArrowheads="1"/>
            </p:cNvSpPr>
            <p:nvPr/>
          </p:nvSpPr>
          <p:spPr bwMode="auto">
            <a:xfrm>
              <a:off x="2137141" y="539158"/>
              <a:ext cx="1506737" cy="1371132"/>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 name="Oval 48"/>
            <p:cNvSpPr>
              <a:spLocks noChangeArrowheads="1"/>
            </p:cNvSpPr>
            <p:nvPr/>
          </p:nvSpPr>
          <p:spPr bwMode="auto">
            <a:xfrm>
              <a:off x="2296854" y="1367865"/>
              <a:ext cx="1392225"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 name="Oval 49"/>
            <p:cNvSpPr>
              <a:spLocks noChangeArrowheads="1"/>
            </p:cNvSpPr>
            <p:nvPr/>
          </p:nvSpPr>
          <p:spPr bwMode="auto">
            <a:xfrm>
              <a:off x="576161" y="1376904"/>
              <a:ext cx="1401266"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Oval 49"/>
            <p:cNvSpPr>
              <a:spLocks noChangeArrowheads="1"/>
            </p:cNvSpPr>
            <p:nvPr/>
          </p:nvSpPr>
          <p:spPr bwMode="auto">
            <a:xfrm>
              <a:off x="3281261" y="910179"/>
              <a:ext cx="1401266"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Oval 49"/>
            <p:cNvSpPr>
              <a:spLocks noChangeArrowheads="1"/>
            </p:cNvSpPr>
            <p:nvPr/>
          </p:nvSpPr>
          <p:spPr bwMode="auto">
            <a:xfrm>
              <a:off x="971600" y="627534"/>
              <a:ext cx="1834502" cy="1671645"/>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6" name="Oval 50"/>
          <p:cNvSpPr>
            <a:spLocks noChangeArrowheads="1"/>
          </p:cNvSpPr>
          <p:nvPr/>
        </p:nvSpPr>
        <p:spPr bwMode="auto">
          <a:xfrm>
            <a:off x="342710" y="2042157"/>
            <a:ext cx="1788317" cy="2001232"/>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Oval 51"/>
          <p:cNvSpPr>
            <a:spLocks noChangeArrowheads="1"/>
          </p:cNvSpPr>
          <p:nvPr/>
        </p:nvSpPr>
        <p:spPr bwMode="auto">
          <a:xfrm>
            <a:off x="1772484" y="692697"/>
            <a:ext cx="1746736" cy="1883507"/>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Oval 52"/>
          <p:cNvSpPr>
            <a:spLocks noChangeArrowheads="1"/>
          </p:cNvSpPr>
          <p:nvPr/>
        </p:nvSpPr>
        <p:spPr bwMode="auto">
          <a:xfrm>
            <a:off x="4486732" y="3684086"/>
            <a:ext cx="1123224" cy="1140512"/>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Oval 53"/>
          <p:cNvSpPr>
            <a:spLocks noChangeArrowheads="1"/>
          </p:cNvSpPr>
          <p:nvPr/>
        </p:nvSpPr>
        <p:spPr bwMode="auto">
          <a:xfrm>
            <a:off x="1707826" y="1915962"/>
            <a:ext cx="1554340" cy="149306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Oval 54"/>
          <p:cNvSpPr>
            <a:spLocks noChangeArrowheads="1"/>
          </p:cNvSpPr>
          <p:nvPr/>
        </p:nvSpPr>
        <p:spPr bwMode="auto">
          <a:xfrm>
            <a:off x="245074" y="3441425"/>
            <a:ext cx="1164966" cy="1122265"/>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Oval 51"/>
          <p:cNvSpPr>
            <a:spLocks noChangeArrowheads="1"/>
          </p:cNvSpPr>
          <p:nvPr/>
        </p:nvSpPr>
        <p:spPr bwMode="auto">
          <a:xfrm>
            <a:off x="3002218" y="922826"/>
            <a:ext cx="2071893" cy="218522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Oval 50"/>
          <p:cNvSpPr>
            <a:spLocks noChangeArrowheads="1"/>
          </p:cNvSpPr>
          <p:nvPr/>
        </p:nvSpPr>
        <p:spPr bwMode="auto">
          <a:xfrm>
            <a:off x="4561367" y="2690517"/>
            <a:ext cx="1483719" cy="151004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Oval 51"/>
          <p:cNvSpPr>
            <a:spLocks noChangeArrowheads="1"/>
          </p:cNvSpPr>
          <p:nvPr/>
        </p:nvSpPr>
        <p:spPr bwMode="auto">
          <a:xfrm>
            <a:off x="2880164" y="2874669"/>
            <a:ext cx="1970415" cy="1949928"/>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algn="just"/>
            <a:endParaRPr lang="en-US" sz="3200" dirty="0"/>
          </a:p>
        </p:txBody>
      </p:sp>
      <p:sp>
        <p:nvSpPr>
          <p:cNvPr id="12" name="Freeform 56"/>
          <p:cNvSpPr>
            <a:spLocks/>
          </p:cNvSpPr>
          <p:nvPr/>
        </p:nvSpPr>
        <p:spPr bwMode="auto">
          <a:xfrm>
            <a:off x="1277853" y="2397571"/>
            <a:ext cx="2911805" cy="4466250"/>
          </a:xfrm>
          <a:custGeom>
            <a:avLst/>
            <a:gdLst>
              <a:gd name="T0" fmla="*/ 161 w 195"/>
              <a:gd name="T1" fmla="*/ 278 h 278"/>
              <a:gd name="T2" fmla="*/ 127 w 195"/>
              <a:gd name="T3" fmla="*/ 153 h 278"/>
              <a:gd name="T4" fmla="*/ 193 w 195"/>
              <a:gd name="T5" fmla="*/ 83 h 278"/>
              <a:gd name="T6" fmla="*/ 193 w 195"/>
              <a:gd name="T7" fmla="*/ 82 h 278"/>
              <a:gd name="T8" fmla="*/ 125 w 195"/>
              <a:gd name="T9" fmla="*/ 130 h 278"/>
              <a:gd name="T10" fmla="*/ 153 w 195"/>
              <a:gd name="T11" fmla="*/ 37 h 278"/>
              <a:gd name="T12" fmla="*/ 152 w 195"/>
              <a:gd name="T13" fmla="*/ 36 h 278"/>
              <a:gd name="T14" fmla="*/ 115 w 195"/>
              <a:gd name="T15" fmla="*/ 116 h 278"/>
              <a:gd name="T16" fmla="*/ 56 w 195"/>
              <a:gd name="T17" fmla="*/ 0 h 278"/>
              <a:gd name="T18" fmla="*/ 56 w 195"/>
              <a:gd name="T19" fmla="*/ 1 h 278"/>
              <a:gd name="T20" fmla="*/ 112 w 195"/>
              <a:gd name="T21" fmla="*/ 151 h 278"/>
              <a:gd name="T22" fmla="*/ 1 w 195"/>
              <a:gd name="T23" fmla="*/ 45 h 278"/>
              <a:gd name="T24" fmla="*/ 1 w 195"/>
              <a:gd name="T25" fmla="*/ 46 h 278"/>
              <a:gd name="T26" fmla="*/ 111 w 195"/>
              <a:gd name="T27" fmla="*/ 175 h 278"/>
              <a:gd name="T28" fmla="*/ 74 w 195"/>
              <a:gd name="T29" fmla="*/ 278 h 278"/>
              <a:gd name="T30" fmla="*/ 161 w 195"/>
              <a:gd name="T3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278">
                <a:moveTo>
                  <a:pt x="161" y="278"/>
                </a:moveTo>
                <a:cubicBezTo>
                  <a:pt x="137" y="257"/>
                  <a:pt x="123" y="181"/>
                  <a:pt x="127" y="153"/>
                </a:cubicBezTo>
                <a:cubicBezTo>
                  <a:pt x="131" y="124"/>
                  <a:pt x="167" y="94"/>
                  <a:pt x="193" y="83"/>
                </a:cubicBezTo>
                <a:cubicBezTo>
                  <a:pt x="195" y="82"/>
                  <a:pt x="195" y="81"/>
                  <a:pt x="193" y="82"/>
                </a:cubicBezTo>
                <a:cubicBezTo>
                  <a:pt x="192" y="82"/>
                  <a:pt x="144" y="103"/>
                  <a:pt x="125" y="130"/>
                </a:cubicBezTo>
                <a:cubicBezTo>
                  <a:pt x="119" y="88"/>
                  <a:pt x="141" y="54"/>
                  <a:pt x="153" y="37"/>
                </a:cubicBezTo>
                <a:cubicBezTo>
                  <a:pt x="154" y="36"/>
                  <a:pt x="153" y="35"/>
                  <a:pt x="152" y="36"/>
                </a:cubicBezTo>
                <a:cubicBezTo>
                  <a:pt x="144" y="45"/>
                  <a:pt x="120" y="76"/>
                  <a:pt x="115" y="116"/>
                </a:cubicBezTo>
                <a:cubicBezTo>
                  <a:pt x="111" y="79"/>
                  <a:pt x="78" y="22"/>
                  <a:pt x="56" y="0"/>
                </a:cubicBezTo>
                <a:cubicBezTo>
                  <a:pt x="56" y="0"/>
                  <a:pt x="55" y="1"/>
                  <a:pt x="56" y="1"/>
                </a:cubicBezTo>
                <a:cubicBezTo>
                  <a:pt x="74" y="19"/>
                  <a:pt x="116" y="91"/>
                  <a:pt x="112" y="151"/>
                </a:cubicBezTo>
                <a:cubicBezTo>
                  <a:pt x="95" y="116"/>
                  <a:pt x="55" y="74"/>
                  <a:pt x="1" y="45"/>
                </a:cubicBezTo>
                <a:cubicBezTo>
                  <a:pt x="0" y="45"/>
                  <a:pt x="0" y="46"/>
                  <a:pt x="1" y="46"/>
                </a:cubicBezTo>
                <a:cubicBezTo>
                  <a:pt x="40" y="67"/>
                  <a:pt x="102" y="123"/>
                  <a:pt x="111" y="175"/>
                </a:cubicBezTo>
                <a:cubicBezTo>
                  <a:pt x="115" y="202"/>
                  <a:pt x="103" y="252"/>
                  <a:pt x="74" y="278"/>
                </a:cubicBezTo>
                <a:lnTo>
                  <a:pt x="161" y="278"/>
                </a:lnTo>
                <a:close/>
              </a:path>
            </a:pathLst>
          </a:custGeom>
          <a:solidFill>
            <a:srgbClr val="7F7F7F"/>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ChangeAspect="1"/>
          </p:cNvSpPr>
          <p:nvPr/>
        </p:nvSpPr>
        <p:spPr>
          <a:xfrm>
            <a:off x="5840618" y="1051192"/>
            <a:ext cx="2009588" cy="109456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Freeform 42"/>
          <p:cNvSpPr>
            <a:spLocks noChangeAspect="1"/>
          </p:cNvSpPr>
          <p:nvPr/>
        </p:nvSpPr>
        <p:spPr>
          <a:xfrm>
            <a:off x="5004226" y="344049"/>
            <a:ext cx="1672785" cy="911113"/>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6549575" y="2895026"/>
            <a:ext cx="2256251" cy="3007167"/>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 </a:t>
            </a:r>
            <a:r>
              <a:rPr lang="en-US" sz="2133" dirty="0" err="1">
                <a:solidFill>
                  <a:schemeClr val="tx1"/>
                </a:solidFill>
              </a:rPr>
              <a:t>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39" name="Rectangle 38"/>
          <p:cNvSpPr/>
          <p:nvPr/>
        </p:nvSpPr>
        <p:spPr>
          <a:xfrm>
            <a:off x="9007392" y="2895026"/>
            <a:ext cx="2256251" cy="3007167"/>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xxx</a:t>
            </a: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40" name="Rectangle 39"/>
          <p:cNvSpPr/>
          <p:nvPr/>
        </p:nvSpPr>
        <p:spPr>
          <a:xfrm>
            <a:off x="6549575" y="1861140"/>
            <a:ext cx="2256251" cy="1034129"/>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defTabSz="888978">
              <a:lnSpc>
                <a:spcPct val="90000"/>
              </a:lnSpc>
              <a:spcBef>
                <a:spcPct val="0"/>
              </a:spcBef>
              <a:spcAft>
                <a:spcPts val="267"/>
              </a:spcAft>
            </a:pPr>
            <a:r>
              <a:rPr lang="en-US" sz="4800" dirty="0">
                <a:solidFill>
                  <a:schemeClr val="bg1"/>
                </a:solidFill>
              </a:rPr>
              <a:t>01</a:t>
            </a:r>
          </a:p>
        </p:txBody>
      </p:sp>
      <p:sp>
        <p:nvSpPr>
          <p:cNvPr id="41" name="Rectangle 40"/>
          <p:cNvSpPr/>
          <p:nvPr/>
        </p:nvSpPr>
        <p:spPr>
          <a:xfrm>
            <a:off x="9007392" y="1861140"/>
            <a:ext cx="2256251" cy="1034129"/>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defTabSz="888978">
              <a:lnSpc>
                <a:spcPct val="90000"/>
              </a:lnSpc>
              <a:spcBef>
                <a:spcPct val="0"/>
              </a:spcBef>
              <a:spcAft>
                <a:spcPts val="267"/>
              </a:spcAft>
            </a:pPr>
            <a:r>
              <a:rPr lang="en-US" sz="4800" dirty="0">
                <a:solidFill>
                  <a:schemeClr val="bg1"/>
                </a:solidFill>
              </a:rPr>
              <a:t>02</a:t>
            </a:r>
          </a:p>
        </p:txBody>
      </p:sp>
      <p:grpSp>
        <p:nvGrpSpPr>
          <p:cNvPr id="47" name="Group 46"/>
          <p:cNvGrpSpPr/>
          <p:nvPr/>
        </p:nvGrpSpPr>
        <p:grpSpPr>
          <a:xfrm>
            <a:off x="10739816" y="2435822"/>
            <a:ext cx="340272" cy="340269"/>
            <a:chOff x="6564979" y="4358506"/>
            <a:chExt cx="674638" cy="674638"/>
          </a:xfrm>
        </p:grpSpPr>
        <p:sp>
          <p:nvSpPr>
            <p:cNvPr id="48" name="Oval 47"/>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6" name="Group 55"/>
          <p:cNvGrpSpPr/>
          <p:nvPr/>
        </p:nvGrpSpPr>
        <p:grpSpPr>
          <a:xfrm>
            <a:off x="8281999" y="2435822"/>
            <a:ext cx="340272" cy="340269"/>
            <a:chOff x="6564979" y="4358506"/>
            <a:chExt cx="674638" cy="674638"/>
          </a:xfrm>
        </p:grpSpPr>
        <p:sp>
          <p:nvSpPr>
            <p:cNvPr id="59" name="Oval 5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Rectangle 60">
            <a:hlinkClick r:id="" action="ppaction://noaction"/>
          </p:cNvPr>
          <p:cNvSpPr/>
          <p:nvPr/>
        </p:nvSpPr>
        <p:spPr>
          <a:xfrm>
            <a:off x="6549575" y="5434373"/>
            <a:ext cx="2256251" cy="467820"/>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bg1"/>
                </a:solidFill>
              </a:rPr>
              <a:t>X xx </a:t>
            </a:r>
            <a:r>
              <a:rPr lang="en-US" sz="1600" dirty="0" err="1">
                <a:solidFill>
                  <a:schemeClr val="bg1"/>
                </a:solidFill>
              </a:rPr>
              <a:t>Xxxx</a:t>
            </a:r>
            <a:endParaRPr lang="en-US" sz="1600" dirty="0">
              <a:solidFill>
                <a:schemeClr val="bg1"/>
              </a:solidFill>
            </a:endParaRPr>
          </a:p>
        </p:txBody>
      </p:sp>
      <p:sp>
        <p:nvSpPr>
          <p:cNvPr id="62" name="Rectangle 61"/>
          <p:cNvSpPr/>
          <p:nvPr/>
        </p:nvSpPr>
        <p:spPr>
          <a:xfrm>
            <a:off x="9007392" y="5434373"/>
            <a:ext cx="2256251" cy="467820"/>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bg1"/>
                </a:solidFill>
              </a:rPr>
              <a:t>X xx </a:t>
            </a:r>
            <a:r>
              <a:rPr lang="en-US" sz="1600" dirty="0" err="1">
                <a:solidFill>
                  <a:schemeClr val="bg1"/>
                </a:solidFill>
              </a:rPr>
              <a:t>Xxxx</a:t>
            </a:r>
            <a:endParaRPr lang="en-US" sz="1600" dirty="0">
              <a:solidFill>
                <a:schemeClr val="bg1"/>
              </a:solidFill>
            </a:endParaRPr>
          </a:p>
        </p:txBody>
      </p:sp>
      <p:sp>
        <p:nvSpPr>
          <p:cNvPr id="63" name="Freeform 17"/>
          <p:cNvSpPr>
            <a:spLocks/>
          </p:cNvSpPr>
          <p:nvPr/>
        </p:nvSpPr>
        <p:spPr bwMode="auto">
          <a:xfrm>
            <a:off x="9135132" y="5547536"/>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4" name="Freeform 17"/>
          <p:cNvSpPr>
            <a:spLocks/>
          </p:cNvSpPr>
          <p:nvPr/>
        </p:nvSpPr>
        <p:spPr bwMode="auto">
          <a:xfrm>
            <a:off x="6677011" y="5547536"/>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09833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nodeType="withEffect">
                                  <p:stCondLst>
                                    <p:cond delay="2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1"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63" presetClass="path" presetSubtype="0" decel="57143" fill="hold" grpId="0" nodeType="withEffect">
                                  <p:stCondLst>
                                    <p:cond delay="0"/>
                                  </p:stCondLst>
                                  <p:childTnLst>
                                    <p:animMotion origin="layout" path="M -4.16667E-6 2.22222E-6 L 0.3017 2.22222E-6 " pathEditMode="relative" rAng="0" ptsTypes="AA">
                                      <p:cBhvr>
                                        <p:cTn id="42" dur="3500" spd="-100000" fill="hold"/>
                                        <p:tgtEl>
                                          <p:spTgt spid="37"/>
                                        </p:tgtEl>
                                        <p:attrNameLst>
                                          <p:attrName>ppt_x</p:attrName>
                                          <p:attrName>ppt_y</p:attrName>
                                        </p:attrNameLst>
                                      </p:cBhvr>
                                      <p:rCtr x="15078" y="0"/>
                                    </p:animMotion>
                                  </p:childTnLst>
                                </p:cTn>
                              </p:par>
                              <p:par>
                                <p:cTn id="43" presetID="10" presetClass="entr" presetSubtype="0" fill="hold" grpId="1"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63" presetClass="path" presetSubtype="0" decel="57143" fill="hold" grpId="0" nodeType="withEffect">
                                  <p:stCondLst>
                                    <p:cond delay="0"/>
                                  </p:stCondLst>
                                  <p:childTnLst>
                                    <p:animMotion origin="layout" path="M 3.54167E-6 3.33333E-6 L 0.42382 3.33333E-6 " pathEditMode="relative" rAng="0" ptsTypes="AA">
                                      <p:cBhvr>
                                        <p:cTn id="47" dur="3500" spd="-100000" fill="hold"/>
                                        <p:tgtEl>
                                          <p:spTgt spid="43"/>
                                        </p:tgtEl>
                                        <p:attrNameLst>
                                          <p:attrName>ppt_x</p:attrName>
                                          <p:attrName>ppt_y</p:attrName>
                                        </p:attrNameLst>
                                      </p:cBhvr>
                                      <p:rCtr x="21185" y="0"/>
                                    </p:animMotion>
                                  </p:childTnLst>
                                </p:cTn>
                              </p:par>
                              <p:par>
                                <p:cTn id="48" presetID="10" presetClass="entr" presetSubtype="0" fill="hold" grpId="1" nodeType="with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par>
                                <p:cTn id="51" presetID="63" presetClass="path" presetSubtype="0" decel="57143" fill="hold" grpId="0" nodeType="withEffect">
                                  <p:stCondLst>
                                    <p:cond delay="0"/>
                                  </p:stCondLst>
                                  <p:childTnLst>
                                    <p:animMotion origin="layout" path="M 1.66667E-6 -1.85185E-6 L 0.20768 -1.85185E-6 " pathEditMode="relative" rAng="0" ptsTypes="AA">
                                      <p:cBhvr>
                                        <p:cTn id="52" dur="3500" spd="-100000" fill="hold"/>
                                        <p:tgtEl>
                                          <p:spTgt spid="42"/>
                                        </p:tgtEl>
                                        <p:attrNameLst>
                                          <p:attrName>ppt_x</p:attrName>
                                          <p:attrName>ppt_y</p:attrName>
                                        </p:attrNameLst>
                                      </p:cBhvr>
                                      <p:rCtr x="10378" y="0"/>
                                    </p:animMotion>
                                  </p:childTnLst>
                                </p:cTn>
                              </p:par>
                              <p:par>
                                <p:cTn id="53" presetID="10" presetClass="entr" presetSubtype="0" fill="hold" grpId="0" nodeType="withEffect">
                                  <p:stCondLst>
                                    <p:cond delay="6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60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nodeType="withEffect">
                                  <p:stCondLst>
                                    <p:cond delay="60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childTnLst>
                                </p:cTn>
                              </p:par>
                              <p:par>
                                <p:cTn id="62" presetID="10" presetClass="entr" presetSubtype="0" fill="hold" grpId="0" nodeType="withEffect">
                                  <p:stCondLst>
                                    <p:cond delay="6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par>
                                <p:cTn id="74" presetID="10" presetClass="entr" presetSubtype="0" fill="hold" nodeType="withEffect">
                                  <p:stCondLst>
                                    <p:cond delay="1200"/>
                                  </p:stCondLst>
                                  <p:childTnLst>
                                    <p:set>
                                      <p:cBhvr>
                                        <p:cTn id="75" dur="1" fill="hold">
                                          <p:stCondLst>
                                            <p:cond delay="0"/>
                                          </p:stCondLst>
                                        </p:cTn>
                                        <p:tgtEl>
                                          <p:spTgt spid="47"/>
                                        </p:tgtEl>
                                        <p:attrNameLst>
                                          <p:attrName>style.visibility</p:attrName>
                                        </p:attrNameLst>
                                      </p:cBhvr>
                                      <p:to>
                                        <p:strVal val="visible"/>
                                      </p:to>
                                    </p:set>
                                    <p:animEffect transition="in" filter="fade">
                                      <p:cBhvr>
                                        <p:cTn id="76" dur="500"/>
                                        <p:tgtEl>
                                          <p:spTgt spid="47"/>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62"/>
                                        </p:tgtEl>
                                        <p:attrNameLst>
                                          <p:attrName>style.visibility</p:attrName>
                                        </p:attrNameLst>
                                      </p:cBhvr>
                                      <p:to>
                                        <p:strVal val="visible"/>
                                      </p:to>
                                    </p:set>
                                    <p:animEffect transition="in" filter="fade">
                                      <p:cBhvr>
                                        <p:cTn id="79" dur="500"/>
                                        <p:tgtEl>
                                          <p:spTgt spid="6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20" grpId="0" animBg="1"/>
      <p:bldP spid="6" grpId="0" animBg="1"/>
      <p:bldP spid="7" grpId="0" animBg="1"/>
      <p:bldP spid="8" grpId="0" animBg="1"/>
      <p:bldP spid="9" grpId="0" animBg="1"/>
      <p:bldP spid="10" grpId="0" animBg="1"/>
      <p:bldP spid="18" grpId="0" animBg="1"/>
      <p:bldP spid="19" grpId="0" animBg="1"/>
      <p:bldP spid="22" grpId="0" animBg="1"/>
      <p:bldP spid="12" grpId="0" animBg="1"/>
      <p:bldP spid="42" grpId="0" animBg="1"/>
      <p:bldP spid="42" grpId="1" animBg="1"/>
      <p:bldP spid="43" grpId="0" animBg="1"/>
      <p:bldP spid="43" grpId="1" animBg="1"/>
      <p:bldP spid="38" grpId="0" animBg="1"/>
      <p:bldP spid="39" grpId="0" animBg="1"/>
      <p:bldP spid="40" grpId="0" animBg="1"/>
      <p:bldP spid="41" grpId="0" animBg="1"/>
      <p:bldP spid="61" grpId="0" animBg="1"/>
      <p:bldP spid="62" grpId="0" animBg="1"/>
      <p:bldP spid="63" grpId="0" animBg="1"/>
      <p:bldP spid="6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6" name="Straight Connector 85"/>
          <p:cNvCxnSpPr>
            <a:stCxn id="83" idx="4"/>
            <a:endCxn id="84" idx="0"/>
          </p:cNvCxnSpPr>
          <p:nvPr/>
        </p:nvCxnSpPr>
        <p:spPr>
          <a:xfrm>
            <a:off x="10893956" y="2778528"/>
            <a:ext cx="0" cy="1956057"/>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sp>
        <p:nvSpPr>
          <p:cNvPr id="5" name="Oval 4"/>
          <p:cNvSpPr/>
          <p:nvPr/>
        </p:nvSpPr>
        <p:spPr>
          <a:xfrm>
            <a:off x="4970653" y="4346892"/>
            <a:ext cx="968160" cy="9681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a:off x="5543339" y="3346918"/>
            <a:ext cx="1046623" cy="1046623"/>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a:off x="4882967" y="2901611"/>
            <a:ext cx="612471" cy="61247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Oval 7"/>
          <p:cNvSpPr/>
          <p:nvPr/>
        </p:nvSpPr>
        <p:spPr>
          <a:xfrm>
            <a:off x="4696548" y="1989755"/>
            <a:ext cx="725128" cy="72512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p:nvPr/>
        </p:nvSpPr>
        <p:spPr>
          <a:xfrm>
            <a:off x="5483991" y="1971952"/>
            <a:ext cx="1261093" cy="126109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1245312" y="1756756"/>
            <a:ext cx="1261093" cy="126109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2117705" y="664579"/>
            <a:ext cx="1163172" cy="116317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Oval 13"/>
          <p:cNvSpPr/>
          <p:nvPr/>
        </p:nvSpPr>
        <p:spPr>
          <a:xfrm>
            <a:off x="3976124" y="641810"/>
            <a:ext cx="1261093" cy="126109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3649823" y="2275916"/>
            <a:ext cx="717069" cy="717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1228978" y="4025581"/>
            <a:ext cx="1163172" cy="1163172"/>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Oval 17"/>
          <p:cNvSpPr/>
          <p:nvPr/>
        </p:nvSpPr>
        <p:spPr>
          <a:xfrm>
            <a:off x="1219200" y="3109240"/>
            <a:ext cx="846336" cy="84633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Oval 18"/>
          <p:cNvSpPr/>
          <p:nvPr/>
        </p:nvSpPr>
        <p:spPr>
          <a:xfrm>
            <a:off x="2563015" y="4621591"/>
            <a:ext cx="845675" cy="8456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Oval 19"/>
          <p:cNvSpPr/>
          <p:nvPr/>
        </p:nvSpPr>
        <p:spPr>
          <a:xfrm>
            <a:off x="2431099" y="3836380"/>
            <a:ext cx="554880" cy="55488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Oval 20"/>
          <p:cNvSpPr/>
          <p:nvPr/>
        </p:nvSpPr>
        <p:spPr>
          <a:xfrm>
            <a:off x="5339657" y="1412581"/>
            <a:ext cx="554880" cy="5548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Oval 21"/>
          <p:cNvSpPr/>
          <p:nvPr/>
        </p:nvSpPr>
        <p:spPr>
          <a:xfrm>
            <a:off x="3061640" y="3276773"/>
            <a:ext cx="554880" cy="5548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3384459" y="733919"/>
            <a:ext cx="554880" cy="55488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Oval 23"/>
          <p:cNvSpPr/>
          <p:nvPr/>
        </p:nvSpPr>
        <p:spPr>
          <a:xfrm>
            <a:off x="4369129" y="3381893"/>
            <a:ext cx="554880" cy="5548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Freeform 82"/>
          <p:cNvSpPr>
            <a:spLocks/>
          </p:cNvSpPr>
          <p:nvPr/>
        </p:nvSpPr>
        <p:spPr bwMode="invGray">
          <a:xfrm>
            <a:off x="4462296" y="963568"/>
            <a:ext cx="288752" cy="61757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8" name="Group 27"/>
          <p:cNvGrpSpPr/>
          <p:nvPr/>
        </p:nvGrpSpPr>
        <p:grpSpPr>
          <a:xfrm>
            <a:off x="1433066" y="3309307"/>
            <a:ext cx="454969" cy="434085"/>
            <a:chOff x="2118665" y="1750614"/>
            <a:chExt cx="499807" cy="476865"/>
          </a:xfrm>
        </p:grpSpPr>
        <p:sp>
          <p:nvSpPr>
            <p:cNvPr id="29"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1" name="Group 30"/>
          <p:cNvGrpSpPr/>
          <p:nvPr/>
        </p:nvGrpSpPr>
        <p:grpSpPr>
          <a:xfrm>
            <a:off x="2748137" y="4893896"/>
            <a:ext cx="475431" cy="301061"/>
            <a:chOff x="8047383" y="1827632"/>
            <a:chExt cx="571910" cy="362155"/>
          </a:xfrm>
        </p:grpSpPr>
        <p:sp>
          <p:nvSpPr>
            <p:cNvPr id="3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5" name="Freeform 8"/>
          <p:cNvSpPr>
            <a:spLocks/>
          </p:cNvSpPr>
          <p:nvPr/>
        </p:nvSpPr>
        <p:spPr bwMode="auto">
          <a:xfrm>
            <a:off x="5239402" y="4543836"/>
            <a:ext cx="470509" cy="594195"/>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80"/>
          <p:cNvSpPr>
            <a:spLocks/>
          </p:cNvSpPr>
          <p:nvPr/>
        </p:nvSpPr>
        <p:spPr bwMode="invGray">
          <a:xfrm>
            <a:off x="2489973" y="966576"/>
            <a:ext cx="418639" cy="559181"/>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7" name="Group 36"/>
          <p:cNvGrpSpPr/>
          <p:nvPr/>
        </p:nvGrpSpPr>
        <p:grpSpPr>
          <a:xfrm>
            <a:off x="5824065" y="2206219"/>
            <a:ext cx="635888" cy="762631"/>
            <a:chOff x="8071963" y="3061130"/>
            <a:chExt cx="476865" cy="571910"/>
          </a:xfrm>
        </p:grpSpPr>
        <p:sp>
          <p:nvSpPr>
            <p:cNvPr id="38" name="Freeform 37"/>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5" name="Freeform 115"/>
          <p:cNvSpPr>
            <a:spLocks noEditPoints="1"/>
          </p:cNvSpPr>
          <p:nvPr/>
        </p:nvSpPr>
        <p:spPr bwMode="invGray">
          <a:xfrm>
            <a:off x="1619285" y="2126534"/>
            <a:ext cx="513147" cy="521540"/>
          </a:xfrm>
          <a:custGeom>
            <a:avLst/>
            <a:gdLst>
              <a:gd name="T0" fmla="*/ 231 w 238"/>
              <a:gd name="T1" fmla="*/ 146 h 242"/>
              <a:gd name="T2" fmla="*/ 234 w 238"/>
              <a:gd name="T3" fmla="*/ 122 h 242"/>
              <a:gd name="T4" fmla="*/ 120 w 238"/>
              <a:gd name="T5" fmla="*/ 9 h 242"/>
              <a:gd name="T6" fmla="*/ 101 w 238"/>
              <a:gd name="T7" fmla="*/ 10 h 242"/>
              <a:gd name="T8" fmla="*/ 66 w 238"/>
              <a:gd name="T9" fmla="*/ 0 h 242"/>
              <a:gd name="T10" fmla="*/ 0 w 238"/>
              <a:gd name="T11" fmla="*/ 66 h 242"/>
              <a:gd name="T12" fmla="*/ 9 w 238"/>
              <a:gd name="T13" fmla="*/ 99 h 242"/>
              <a:gd name="T14" fmla="*/ 7 w 238"/>
              <a:gd name="T15" fmla="*/ 122 h 242"/>
              <a:gd name="T16" fmla="*/ 120 w 238"/>
              <a:gd name="T17" fmla="*/ 236 h 242"/>
              <a:gd name="T18" fmla="*/ 141 w 238"/>
              <a:gd name="T19" fmla="*/ 234 h 242"/>
              <a:gd name="T20" fmla="*/ 172 w 238"/>
              <a:gd name="T21" fmla="*/ 242 h 242"/>
              <a:gd name="T22" fmla="*/ 238 w 238"/>
              <a:gd name="T23" fmla="*/ 176 h 242"/>
              <a:gd name="T24" fmla="*/ 231 w 238"/>
              <a:gd name="T25" fmla="*/ 146 h 242"/>
              <a:gd name="T26" fmla="*/ 179 w 238"/>
              <a:gd name="T27" fmla="*/ 176 h 242"/>
              <a:gd name="T28" fmla="*/ 156 w 238"/>
              <a:gd name="T29" fmla="*/ 194 h 242"/>
              <a:gd name="T30" fmla="*/ 120 w 238"/>
              <a:gd name="T31" fmla="*/ 200 h 242"/>
              <a:gd name="T32" fmla="*/ 80 w 238"/>
              <a:gd name="T33" fmla="*/ 192 h 242"/>
              <a:gd name="T34" fmla="*/ 61 w 238"/>
              <a:gd name="T35" fmla="*/ 175 h 242"/>
              <a:gd name="T36" fmla="*/ 54 w 238"/>
              <a:gd name="T37" fmla="*/ 155 h 242"/>
              <a:gd name="T38" fmla="*/ 58 w 238"/>
              <a:gd name="T39" fmla="*/ 144 h 242"/>
              <a:gd name="T40" fmla="*/ 70 w 238"/>
              <a:gd name="T41" fmla="*/ 139 h 242"/>
              <a:gd name="T42" fmla="*/ 80 w 238"/>
              <a:gd name="T43" fmla="*/ 143 h 242"/>
              <a:gd name="T44" fmla="*/ 87 w 238"/>
              <a:gd name="T45" fmla="*/ 153 h 242"/>
              <a:gd name="T46" fmla="*/ 93 w 238"/>
              <a:gd name="T47" fmla="*/ 164 h 242"/>
              <a:gd name="T48" fmla="*/ 103 w 238"/>
              <a:gd name="T49" fmla="*/ 172 h 242"/>
              <a:gd name="T50" fmla="*/ 119 w 238"/>
              <a:gd name="T51" fmla="*/ 174 h 242"/>
              <a:gd name="T52" fmla="*/ 142 w 238"/>
              <a:gd name="T53" fmla="*/ 168 h 242"/>
              <a:gd name="T54" fmla="*/ 151 w 238"/>
              <a:gd name="T55" fmla="*/ 154 h 242"/>
              <a:gd name="T56" fmla="*/ 146 w 238"/>
              <a:gd name="T57" fmla="*/ 144 h 242"/>
              <a:gd name="T58" fmla="*/ 134 w 238"/>
              <a:gd name="T59" fmla="*/ 137 h 242"/>
              <a:gd name="T60" fmla="*/ 113 w 238"/>
              <a:gd name="T61" fmla="*/ 132 h 242"/>
              <a:gd name="T62" fmla="*/ 84 w 238"/>
              <a:gd name="T63" fmla="*/ 123 h 242"/>
              <a:gd name="T64" fmla="*/ 64 w 238"/>
              <a:gd name="T65" fmla="*/ 109 h 242"/>
              <a:gd name="T66" fmla="*/ 57 w 238"/>
              <a:gd name="T67" fmla="*/ 86 h 242"/>
              <a:gd name="T68" fmla="*/ 64 w 238"/>
              <a:gd name="T69" fmla="*/ 63 h 242"/>
              <a:gd name="T70" fmla="*/ 86 w 238"/>
              <a:gd name="T71" fmla="*/ 47 h 242"/>
              <a:gd name="T72" fmla="*/ 120 w 238"/>
              <a:gd name="T73" fmla="*/ 42 h 242"/>
              <a:gd name="T74" fmla="*/ 146 w 238"/>
              <a:gd name="T75" fmla="*/ 46 h 242"/>
              <a:gd name="T76" fmla="*/ 165 w 238"/>
              <a:gd name="T77" fmla="*/ 55 h 242"/>
              <a:gd name="T78" fmla="*/ 176 w 238"/>
              <a:gd name="T79" fmla="*/ 67 h 242"/>
              <a:gd name="T80" fmla="*/ 180 w 238"/>
              <a:gd name="T81" fmla="*/ 80 h 242"/>
              <a:gd name="T82" fmla="*/ 175 w 238"/>
              <a:gd name="T83" fmla="*/ 91 h 242"/>
              <a:gd name="T84" fmla="*/ 163 w 238"/>
              <a:gd name="T85" fmla="*/ 96 h 242"/>
              <a:gd name="T86" fmla="*/ 153 w 238"/>
              <a:gd name="T87" fmla="*/ 93 h 242"/>
              <a:gd name="T88" fmla="*/ 147 w 238"/>
              <a:gd name="T89" fmla="*/ 84 h 242"/>
              <a:gd name="T90" fmla="*/ 137 w 238"/>
              <a:gd name="T91" fmla="*/ 72 h 242"/>
              <a:gd name="T92" fmla="*/ 118 w 238"/>
              <a:gd name="T93" fmla="*/ 67 h 242"/>
              <a:gd name="T94" fmla="*/ 98 w 238"/>
              <a:gd name="T95" fmla="*/ 72 h 242"/>
              <a:gd name="T96" fmla="*/ 91 w 238"/>
              <a:gd name="T97" fmla="*/ 83 h 242"/>
              <a:gd name="T98" fmla="*/ 93 w 238"/>
              <a:gd name="T99" fmla="*/ 90 h 242"/>
              <a:gd name="T100" fmla="*/ 100 w 238"/>
              <a:gd name="T101" fmla="*/ 95 h 242"/>
              <a:gd name="T102" fmla="*/ 109 w 238"/>
              <a:gd name="T103" fmla="*/ 98 h 242"/>
              <a:gd name="T104" fmla="*/ 125 w 238"/>
              <a:gd name="T105" fmla="*/ 102 h 242"/>
              <a:gd name="T106" fmla="*/ 150 w 238"/>
              <a:gd name="T107" fmla="*/ 109 h 242"/>
              <a:gd name="T108" fmla="*/ 169 w 238"/>
              <a:gd name="T109" fmla="*/ 118 h 242"/>
              <a:gd name="T110" fmla="*/ 182 w 238"/>
              <a:gd name="T111" fmla="*/ 131 h 242"/>
              <a:gd name="T112" fmla="*/ 187 w 238"/>
              <a:gd name="T113" fmla="*/ 151 h 242"/>
              <a:gd name="T114" fmla="*/ 179 w 238"/>
              <a:gd name="T115" fmla="*/ 1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42">
                <a:moveTo>
                  <a:pt x="231" y="146"/>
                </a:moveTo>
                <a:cubicBezTo>
                  <a:pt x="233" y="139"/>
                  <a:pt x="234" y="131"/>
                  <a:pt x="234" y="122"/>
                </a:cubicBezTo>
                <a:cubicBezTo>
                  <a:pt x="234" y="59"/>
                  <a:pt x="183" y="9"/>
                  <a:pt x="120" y="9"/>
                </a:cubicBezTo>
                <a:cubicBezTo>
                  <a:pt x="114" y="9"/>
                  <a:pt x="107" y="9"/>
                  <a:pt x="101" y="10"/>
                </a:cubicBezTo>
                <a:cubicBezTo>
                  <a:pt x="91" y="4"/>
                  <a:pt x="79" y="0"/>
                  <a:pt x="66" y="0"/>
                </a:cubicBezTo>
                <a:cubicBezTo>
                  <a:pt x="30" y="0"/>
                  <a:pt x="0" y="30"/>
                  <a:pt x="0" y="66"/>
                </a:cubicBezTo>
                <a:cubicBezTo>
                  <a:pt x="0" y="78"/>
                  <a:pt x="3" y="90"/>
                  <a:pt x="9" y="99"/>
                </a:cubicBezTo>
                <a:cubicBezTo>
                  <a:pt x="8" y="107"/>
                  <a:pt x="7" y="114"/>
                  <a:pt x="7" y="122"/>
                </a:cubicBezTo>
                <a:cubicBezTo>
                  <a:pt x="7" y="185"/>
                  <a:pt x="58" y="236"/>
                  <a:pt x="120" y="236"/>
                </a:cubicBezTo>
                <a:cubicBezTo>
                  <a:pt x="128" y="236"/>
                  <a:pt x="135" y="235"/>
                  <a:pt x="141" y="234"/>
                </a:cubicBezTo>
                <a:cubicBezTo>
                  <a:pt x="151" y="239"/>
                  <a:pt x="161" y="242"/>
                  <a:pt x="172" y="242"/>
                </a:cubicBezTo>
                <a:cubicBezTo>
                  <a:pt x="209" y="242"/>
                  <a:pt x="238" y="212"/>
                  <a:pt x="238" y="176"/>
                </a:cubicBezTo>
                <a:cubicBezTo>
                  <a:pt x="238" y="165"/>
                  <a:pt x="236" y="155"/>
                  <a:pt x="231" y="146"/>
                </a:cubicBezTo>
                <a:close/>
                <a:moveTo>
                  <a:pt x="179" y="176"/>
                </a:moveTo>
                <a:cubicBezTo>
                  <a:pt x="173" y="184"/>
                  <a:pt x="166" y="190"/>
                  <a:pt x="156" y="194"/>
                </a:cubicBezTo>
                <a:cubicBezTo>
                  <a:pt x="146" y="198"/>
                  <a:pt x="134" y="200"/>
                  <a:pt x="120" y="200"/>
                </a:cubicBezTo>
                <a:cubicBezTo>
                  <a:pt x="104" y="200"/>
                  <a:pt x="90" y="197"/>
                  <a:pt x="80" y="192"/>
                </a:cubicBezTo>
                <a:cubicBezTo>
                  <a:pt x="72" y="187"/>
                  <a:pt x="66" y="182"/>
                  <a:pt x="61" y="175"/>
                </a:cubicBezTo>
                <a:cubicBezTo>
                  <a:pt x="56" y="168"/>
                  <a:pt x="54" y="161"/>
                  <a:pt x="54" y="155"/>
                </a:cubicBezTo>
                <a:cubicBezTo>
                  <a:pt x="54" y="150"/>
                  <a:pt x="55" y="147"/>
                  <a:pt x="58" y="144"/>
                </a:cubicBezTo>
                <a:cubicBezTo>
                  <a:pt x="61" y="141"/>
                  <a:pt x="65" y="139"/>
                  <a:pt x="70" y="139"/>
                </a:cubicBezTo>
                <a:cubicBezTo>
                  <a:pt x="74" y="139"/>
                  <a:pt x="77" y="141"/>
                  <a:pt x="80" y="143"/>
                </a:cubicBezTo>
                <a:cubicBezTo>
                  <a:pt x="83" y="145"/>
                  <a:pt x="85" y="148"/>
                  <a:pt x="87" y="153"/>
                </a:cubicBezTo>
                <a:cubicBezTo>
                  <a:pt x="89" y="157"/>
                  <a:pt x="91" y="161"/>
                  <a:pt x="93" y="164"/>
                </a:cubicBezTo>
                <a:cubicBezTo>
                  <a:pt x="96" y="167"/>
                  <a:pt x="99" y="170"/>
                  <a:pt x="103" y="172"/>
                </a:cubicBezTo>
                <a:cubicBezTo>
                  <a:pt x="107" y="173"/>
                  <a:pt x="113" y="174"/>
                  <a:pt x="119" y="174"/>
                </a:cubicBezTo>
                <a:cubicBezTo>
                  <a:pt x="129" y="174"/>
                  <a:pt x="136" y="172"/>
                  <a:pt x="142" y="168"/>
                </a:cubicBezTo>
                <a:cubicBezTo>
                  <a:pt x="148" y="165"/>
                  <a:pt x="151" y="160"/>
                  <a:pt x="151" y="154"/>
                </a:cubicBezTo>
                <a:cubicBezTo>
                  <a:pt x="151" y="150"/>
                  <a:pt x="149" y="146"/>
                  <a:pt x="146" y="144"/>
                </a:cubicBezTo>
                <a:cubicBezTo>
                  <a:pt x="143" y="141"/>
                  <a:pt x="139" y="138"/>
                  <a:pt x="134" y="137"/>
                </a:cubicBezTo>
                <a:cubicBezTo>
                  <a:pt x="129" y="135"/>
                  <a:pt x="122" y="134"/>
                  <a:pt x="113" y="132"/>
                </a:cubicBezTo>
                <a:cubicBezTo>
                  <a:pt x="101" y="129"/>
                  <a:pt x="91" y="126"/>
                  <a:pt x="84" y="123"/>
                </a:cubicBezTo>
                <a:cubicBezTo>
                  <a:pt x="75" y="119"/>
                  <a:pt x="69" y="115"/>
                  <a:pt x="64" y="109"/>
                </a:cubicBezTo>
                <a:cubicBezTo>
                  <a:pt x="59" y="102"/>
                  <a:pt x="57" y="95"/>
                  <a:pt x="57" y="86"/>
                </a:cubicBezTo>
                <a:cubicBezTo>
                  <a:pt x="57" y="77"/>
                  <a:pt x="59" y="69"/>
                  <a:pt x="64" y="63"/>
                </a:cubicBezTo>
                <a:cubicBezTo>
                  <a:pt x="69" y="56"/>
                  <a:pt x="77" y="51"/>
                  <a:pt x="86" y="47"/>
                </a:cubicBezTo>
                <a:cubicBezTo>
                  <a:pt x="96" y="44"/>
                  <a:pt x="107" y="42"/>
                  <a:pt x="120" y="42"/>
                </a:cubicBezTo>
                <a:cubicBezTo>
                  <a:pt x="130" y="42"/>
                  <a:pt x="139" y="43"/>
                  <a:pt x="146" y="46"/>
                </a:cubicBezTo>
                <a:cubicBezTo>
                  <a:pt x="154" y="48"/>
                  <a:pt x="160" y="51"/>
                  <a:pt x="165" y="55"/>
                </a:cubicBezTo>
                <a:cubicBezTo>
                  <a:pt x="170" y="59"/>
                  <a:pt x="174" y="63"/>
                  <a:pt x="176" y="67"/>
                </a:cubicBezTo>
                <a:cubicBezTo>
                  <a:pt x="178" y="72"/>
                  <a:pt x="180" y="76"/>
                  <a:pt x="180" y="80"/>
                </a:cubicBezTo>
                <a:cubicBezTo>
                  <a:pt x="180" y="85"/>
                  <a:pt x="178" y="88"/>
                  <a:pt x="175" y="91"/>
                </a:cubicBezTo>
                <a:cubicBezTo>
                  <a:pt x="172" y="95"/>
                  <a:pt x="168" y="96"/>
                  <a:pt x="163" y="96"/>
                </a:cubicBezTo>
                <a:cubicBezTo>
                  <a:pt x="159" y="96"/>
                  <a:pt x="156" y="95"/>
                  <a:pt x="153" y="93"/>
                </a:cubicBezTo>
                <a:cubicBezTo>
                  <a:pt x="151" y="91"/>
                  <a:pt x="149" y="88"/>
                  <a:pt x="147" y="84"/>
                </a:cubicBezTo>
                <a:cubicBezTo>
                  <a:pt x="144" y="79"/>
                  <a:pt x="140" y="75"/>
                  <a:pt x="137" y="72"/>
                </a:cubicBezTo>
                <a:cubicBezTo>
                  <a:pt x="133" y="69"/>
                  <a:pt x="126" y="67"/>
                  <a:pt x="118" y="67"/>
                </a:cubicBezTo>
                <a:cubicBezTo>
                  <a:pt x="109" y="67"/>
                  <a:pt x="103" y="69"/>
                  <a:pt x="98" y="72"/>
                </a:cubicBezTo>
                <a:cubicBezTo>
                  <a:pt x="93" y="75"/>
                  <a:pt x="91" y="79"/>
                  <a:pt x="91" y="83"/>
                </a:cubicBezTo>
                <a:cubicBezTo>
                  <a:pt x="91" y="86"/>
                  <a:pt x="92" y="88"/>
                  <a:pt x="93" y="90"/>
                </a:cubicBezTo>
                <a:cubicBezTo>
                  <a:pt x="95" y="92"/>
                  <a:pt x="97" y="93"/>
                  <a:pt x="100" y="95"/>
                </a:cubicBezTo>
                <a:cubicBezTo>
                  <a:pt x="103" y="96"/>
                  <a:pt x="106" y="97"/>
                  <a:pt x="109" y="98"/>
                </a:cubicBezTo>
                <a:cubicBezTo>
                  <a:pt x="112" y="99"/>
                  <a:pt x="117" y="100"/>
                  <a:pt x="125" y="102"/>
                </a:cubicBezTo>
                <a:cubicBezTo>
                  <a:pt x="134" y="104"/>
                  <a:pt x="142" y="106"/>
                  <a:pt x="150" y="109"/>
                </a:cubicBezTo>
                <a:cubicBezTo>
                  <a:pt x="157" y="111"/>
                  <a:pt x="164" y="114"/>
                  <a:pt x="169" y="118"/>
                </a:cubicBezTo>
                <a:cubicBezTo>
                  <a:pt x="175" y="121"/>
                  <a:pt x="179" y="126"/>
                  <a:pt x="182" y="131"/>
                </a:cubicBezTo>
                <a:cubicBezTo>
                  <a:pt x="185" y="137"/>
                  <a:pt x="187" y="143"/>
                  <a:pt x="187" y="151"/>
                </a:cubicBezTo>
                <a:cubicBezTo>
                  <a:pt x="187" y="160"/>
                  <a:pt x="184" y="169"/>
                  <a:pt x="179" y="17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00"/>
          <p:cNvSpPr>
            <a:spLocks/>
          </p:cNvSpPr>
          <p:nvPr/>
        </p:nvSpPr>
        <p:spPr bwMode="auto">
          <a:xfrm>
            <a:off x="5808894" y="3665557"/>
            <a:ext cx="515513" cy="447284"/>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3216007" y="1412394"/>
            <a:ext cx="876253" cy="876253"/>
            <a:chOff x="2660103" y="1169576"/>
            <a:chExt cx="574440" cy="574440"/>
          </a:xfrm>
        </p:grpSpPr>
        <p:sp>
          <p:nvSpPr>
            <p:cNvPr id="10" name="Oval 9"/>
            <p:cNvSpPr/>
            <p:nvPr/>
          </p:nvSpPr>
          <p:spPr>
            <a:xfrm>
              <a:off x="2660103" y="1169576"/>
              <a:ext cx="574440" cy="57444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Freeform 148"/>
            <p:cNvSpPr>
              <a:spLocks noEditPoints="1"/>
            </p:cNvSpPr>
            <p:nvPr/>
          </p:nvSpPr>
          <p:spPr bwMode="auto">
            <a:xfrm>
              <a:off x="2812429" y="1298456"/>
              <a:ext cx="269786" cy="316680"/>
            </a:xfrm>
            <a:custGeom>
              <a:avLst/>
              <a:gdLst>
                <a:gd name="T0" fmla="*/ 84 w 205"/>
                <a:gd name="T1" fmla="*/ 165 h 241"/>
                <a:gd name="T2" fmla="*/ 84 w 205"/>
                <a:gd name="T3" fmla="*/ 138 h 241"/>
                <a:gd name="T4" fmla="*/ 116 w 205"/>
                <a:gd name="T5" fmla="*/ 138 h 241"/>
                <a:gd name="T6" fmla="*/ 205 w 205"/>
                <a:gd name="T7" fmla="*/ 69 h 241"/>
                <a:gd name="T8" fmla="*/ 116 w 205"/>
                <a:gd name="T9" fmla="*/ 0 h 241"/>
                <a:gd name="T10" fmla="*/ 0 w 205"/>
                <a:gd name="T11" fmla="*/ 0 h 241"/>
                <a:gd name="T12" fmla="*/ 0 w 205"/>
                <a:gd name="T13" fmla="*/ 11 h 241"/>
                <a:gd name="T14" fmla="*/ 44 w 205"/>
                <a:gd name="T15" fmla="*/ 76 h 241"/>
                <a:gd name="T16" fmla="*/ 44 w 205"/>
                <a:gd name="T17" fmla="*/ 165 h 241"/>
                <a:gd name="T18" fmla="*/ 0 w 205"/>
                <a:gd name="T19" fmla="*/ 230 h 241"/>
                <a:gd name="T20" fmla="*/ 0 w 205"/>
                <a:gd name="T21" fmla="*/ 241 h 241"/>
                <a:gd name="T22" fmla="*/ 128 w 205"/>
                <a:gd name="T23" fmla="*/ 241 h 241"/>
                <a:gd name="T24" fmla="*/ 128 w 205"/>
                <a:gd name="T25" fmla="*/ 230 h 241"/>
                <a:gd name="T26" fmla="*/ 84 w 205"/>
                <a:gd name="T27" fmla="*/ 165 h 241"/>
                <a:gd name="T28" fmla="*/ 161 w 205"/>
                <a:gd name="T29" fmla="*/ 69 h 241"/>
                <a:gd name="T30" fmla="*/ 116 w 205"/>
                <a:gd name="T31" fmla="*/ 117 h 241"/>
                <a:gd name="T32" fmla="*/ 84 w 205"/>
                <a:gd name="T33" fmla="*/ 117 h 241"/>
                <a:gd name="T34" fmla="*/ 84 w 205"/>
                <a:gd name="T35" fmla="*/ 20 h 241"/>
                <a:gd name="T36" fmla="*/ 116 w 205"/>
                <a:gd name="T37" fmla="*/ 20 h 241"/>
                <a:gd name="T38" fmla="*/ 161 w 205"/>
                <a:gd name="T39" fmla="*/ 6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241">
                  <a:moveTo>
                    <a:pt x="84" y="165"/>
                  </a:moveTo>
                  <a:cubicBezTo>
                    <a:pt x="84" y="138"/>
                    <a:pt x="84" y="138"/>
                    <a:pt x="84" y="138"/>
                  </a:cubicBezTo>
                  <a:cubicBezTo>
                    <a:pt x="116" y="138"/>
                    <a:pt x="116" y="138"/>
                    <a:pt x="116" y="138"/>
                  </a:cubicBezTo>
                  <a:cubicBezTo>
                    <a:pt x="173" y="138"/>
                    <a:pt x="205" y="108"/>
                    <a:pt x="205" y="69"/>
                  </a:cubicBezTo>
                  <a:cubicBezTo>
                    <a:pt x="205" y="29"/>
                    <a:pt x="173" y="0"/>
                    <a:pt x="116" y="0"/>
                  </a:cubicBezTo>
                  <a:cubicBezTo>
                    <a:pt x="0" y="0"/>
                    <a:pt x="0" y="0"/>
                    <a:pt x="0" y="0"/>
                  </a:cubicBezTo>
                  <a:cubicBezTo>
                    <a:pt x="0" y="11"/>
                    <a:pt x="0" y="11"/>
                    <a:pt x="0" y="11"/>
                  </a:cubicBezTo>
                  <a:cubicBezTo>
                    <a:pt x="38" y="11"/>
                    <a:pt x="44" y="20"/>
                    <a:pt x="44" y="76"/>
                  </a:cubicBezTo>
                  <a:cubicBezTo>
                    <a:pt x="44" y="165"/>
                    <a:pt x="44" y="165"/>
                    <a:pt x="44" y="165"/>
                  </a:cubicBezTo>
                  <a:cubicBezTo>
                    <a:pt x="44" y="221"/>
                    <a:pt x="38" y="230"/>
                    <a:pt x="0" y="230"/>
                  </a:cubicBezTo>
                  <a:cubicBezTo>
                    <a:pt x="0" y="241"/>
                    <a:pt x="0" y="241"/>
                    <a:pt x="0" y="241"/>
                  </a:cubicBezTo>
                  <a:cubicBezTo>
                    <a:pt x="128" y="241"/>
                    <a:pt x="128" y="241"/>
                    <a:pt x="128" y="241"/>
                  </a:cubicBezTo>
                  <a:cubicBezTo>
                    <a:pt x="128" y="230"/>
                    <a:pt x="128" y="230"/>
                    <a:pt x="128" y="230"/>
                  </a:cubicBezTo>
                  <a:cubicBezTo>
                    <a:pt x="91" y="230"/>
                    <a:pt x="84" y="221"/>
                    <a:pt x="84" y="165"/>
                  </a:cubicBezTo>
                  <a:close/>
                  <a:moveTo>
                    <a:pt x="161" y="69"/>
                  </a:moveTo>
                  <a:cubicBezTo>
                    <a:pt x="161" y="95"/>
                    <a:pt x="147" y="117"/>
                    <a:pt x="116" y="117"/>
                  </a:cubicBezTo>
                  <a:cubicBezTo>
                    <a:pt x="84" y="117"/>
                    <a:pt x="84" y="117"/>
                    <a:pt x="84" y="117"/>
                  </a:cubicBezTo>
                  <a:cubicBezTo>
                    <a:pt x="84" y="20"/>
                    <a:pt x="84" y="20"/>
                    <a:pt x="84" y="20"/>
                  </a:cubicBezTo>
                  <a:cubicBezTo>
                    <a:pt x="116" y="20"/>
                    <a:pt x="116" y="20"/>
                    <a:pt x="116" y="20"/>
                  </a:cubicBezTo>
                  <a:cubicBezTo>
                    <a:pt x="147" y="20"/>
                    <a:pt x="161" y="42"/>
                    <a:pt x="161" y="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8" name="Freeform 153"/>
          <p:cNvSpPr>
            <a:spLocks/>
          </p:cNvSpPr>
          <p:nvPr/>
        </p:nvSpPr>
        <p:spPr bwMode="auto">
          <a:xfrm>
            <a:off x="3876387" y="2382800"/>
            <a:ext cx="263940" cy="503301"/>
          </a:xfrm>
          <a:custGeom>
            <a:avLst/>
            <a:gdLst>
              <a:gd name="T0" fmla="*/ 125 w 171"/>
              <a:gd name="T1" fmla="*/ 261 h 326"/>
              <a:gd name="T2" fmla="*/ 125 w 171"/>
              <a:gd name="T3" fmla="*/ 257 h 326"/>
              <a:gd name="T4" fmla="*/ 143 w 171"/>
              <a:gd name="T5" fmla="*/ 235 h 326"/>
              <a:gd name="T6" fmla="*/ 160 w 171"/>
              <a:gd name="T7" fmla="*/ 239 h 326"/>
              <a:gd name="T8" fmla="*/ 169 w 171"/>
              <a:gd name="T9" fmla="*/ 253 h 326"/>
              <a:gd name="T10" fmla="*/ 151 w 171"/>
              <a:gd name="T11" fmla="*/ 279 h 326"/>
              <a:gd name="T12" fmla="*/ 136 w 171"/>
              <a:gd name="T13" fmla="*/ 276 h 326"/>
              <a:gd name="T14" fmla="*/ 96 w 171"/>
              <a:gd name="T15" fmla="*/ 305 h 326"/>
              <a:gd name="T16" fmla="*/ 96 w 171"/>
              <a:gd name="T17" fmla="*/ 326 h 326"/>
              <a:gd name="T18" fmla="*/ 76 w 171"/>
              <a:gd name="T19" fmla="*/ 326 h 326"/>
              <a:gd name="T20" fmla="*/ 76 w 171"/>
              <a:gd name="T21" fmla="*/ 260 h 326"/>
              <a:gd name="T22" fmla="*/ 35 w 171"/>
              <a:gd name="T23" fmla="*/ 231 h 326"/>
              <a:gd name="T24" fmla="*/ 20 w 171"/>
              <a:gd name="T25" fmla="*/ 234 h 326"/>
              <a:gd name="T26" fmla="*/ 6 w 171"/>
              <a:gd name="T27" fmla="*/ 225 h 326"/>
              <a:gd name="T28" fmla="*/ 2 w 171"/>
              <a:gd name="T29" fmla="*/ 208 h 326"/>
              <a:gd name="T30" fmla="*/ 12 w 171"/>
              <a:gd name="T31" fmla="*/ 193 h 326"/>
              <a:gd name="T32" fmla="*/ 28 w 171"/>
              <a:gd name="T33" fmla="*/ 190 h 326"/>
              <a:gd name="T34" fmla="*/ 43 w 171"/>
              <a:gd name="T35" fmla="*/ 199 h 326"/>
              <a:gd name="T36" fmla="*/ 47 w 171"/>
              <a:gd name="T37" fmla="*/ 212 h 326"/>
              <a:gd name="T38" fmla="*/ 46 w 171"/>
              <a:gd name="T39" fmla="*/ 215 h 326"/>
              <a:gd name="T40" fmla="*/ 76 w 171"/>
              <a:gd name="T41" fmla="*/ 236 h 326"/>
              <a:gd name="T42" fmla="*/ 76 w 171"/>
              <a:gd name="T43" fmla="*/ 169 h 326"/>
              <a:gd name="T44" fmla="*/ 35 w 171"/>
              <a:gd name="T45" fmla="*/ 140 h 326"/>
              <a:gd name="T46" fmla="*/ 20 w 171"/>
              <a:gd name="T47" fmla="*/ 143 h 326"/>
              <a:gd name="T48" fmla="*/ 6 w 171"/>
              <a:gd name="T49" fmla="*/ 134 h 326"/>
              <a:gd name="T50" fmla="*/ 2 w 171"/>
              <a:gd name="T51" fmla="*/ 117 h 326"/>
              <a:gd name="T52" fmla="*/ 28 w 171"/>
              <a:gd name="T53" fmla="*/ 99 h 326"/>
              <a:gd name="T54" fmla="*/ 46 w 171"/>
              <a:gd name="T55" fmla="*/ 124 h 326"/>
              <a:gd name="T56" fmla="*/ 76 w 171"/>
              <a:gd name="T57" fmla="*/ 145 h 326"/>
              <a:gd name="T58" fmla="*/ 76 w 171"/>
              <a:gd name="T59" fmla="*/ 82 h 326"/>
              <a:gd name="T60" fmla="*/ 35 w 171"/>
              <a:gd name="T61" fmla="*/ 54 h 326"/>
              <a:gd name="T62" fmla="*/ 20 w 171"/>
              <a:gd name="T63" fmla="*/ 56 h 326"/>
              <a:gd name="T64" fmla="*/ 2 w 171"/>
              <a:gd name="T65" fmla="*/ 30 h 326"/>
              <a:gd name="T66" fmla="*/ 28 w 171"/>
              <a:gd name="T67" fmla="*/ 12 h 326"/>
              <a:gd name="T68" fmla="*/ 43 w 171"/>
              <a:gd name="T69" fmla="*/ 21 h 326"/>
              <a:gd name="T70" fmla="*/ 47 w 171"/>
              <a:gd name="T71" fmla="*/ 34 h 326"/>
              <a:gd name="T72" fmla="*/ 46 w 171"/>
              <a:gd name="T73" fmla="*/ 38 h 326"/>
              <a:gd name="T74" fmla="*/ 76 w 171"/>
              <a:gd name="T75" fmla="*/ 59 h 326"/>
              <a:gd name="T76" fmla="*/ 76 w 171"/>
              <a:gd name="T77" fmla="*/ 0 h 326"/>
              <a:gd name="T78" fmla="*/ 96 w 171"/>
              <a:gd name="T79" fmla="*/ 0 h 326"/>
              <a:gd name="T80" fmla="*/ 96 w 171"/>
              <a:gd name="T81" fmla="*/ 104 h 326"/>
              <a:gd name="T82" fmla="*/ 125 w 171"/>
              <a:gd name="T83" fmla="*/ 83 h 326"/>
              <a:gd name="T84" fmla="*/ 129 w 171"/>
              <a:gd name="T85" fmla="*/ 67 h 326"/>
              <a:gd name="T86" fmla="*/ 143 w 171"/>
              <a:gd name="T87" fmla="*/ 57 h 326"/>
              <a:gd name="T88" fmla="*/ 169 w 171"/>
              <a:gd name="T89" fmla="*/ 75 h 326"/>
              <a:gd name="T90" fmla="*/ 151 w 171"/>
              <a:gd name="T91" fmla="*/ 101 h 326"/>
              <a:gd name="T92" fmla="*/ 136 w 171"/>
              <a:gd name="T93" fmla="*/ 99 h 326"/>
              <a:gd name="T94" fmla="*/ 96 w 171"/>
              <a:gd name="T95" fmla="*/ 127 h 326"/>
              <a:gd name="T96" fmla="*/ 96 w 171"/>
              <a:gd name="T97" fmla="*/ 190 h 326"/>
              <a:gd name="T98" fmla="*/ 125 w 171"/>
              <a:gd name="T99" fmla="*/ 170 h 326"/>
              <a:gd name="T100" fmla="*/ 143 w 171"/>
              <a:gd name="T101" fmla="*/ 144 h 326"/>
              <a:gd name="T102" fmla="*/ 143 w 171"/>
              <a:gd name="T103" fmla="*/ 144 h 326"/>
              <a:gd name="T104" fmla="*/ 169 w 171"/>
              <a:gd name="T105" fmla="*/ 162 h 326"/>
              <a:gd name="T106" fmla="*/ 165 w 171"/>
              <a:gd name="T107" fmla="*/ 179 h 326"/>
              <a:gd name="T108" fmla="*/ 151 w 171"/>
              <a:gd name="T109" fmla="*/ 188 h 326"/>
              <a:gd name="T110" fmla="*/ 136 w 171"/>
              <a:gd name="T111" fmla="*/ 186 h 326"/>
              <a:gd name="T112" fmla="*/ 96 w 171"/>
              <a:gd name="T113" fmla="*/ 214 h 326"/>
              <a:gd name="T114" fmla="*/ 96 w 171"/>
              <a:gd name="T115" fmla="*/ 281 h 326"/>
              <a:gd name="T116" fmla="*/ 125 w 171"/>
              <a:gd name="T117" fmla="*/ 26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326">
                <a:moveTo>
                  <a:pt x="125" y="261"/>
                </a:moveTo>
                <a:cubicBezTo>
                  <a:pt x="125" y="260"/>
                  <a:pt x="125" y="258"/>
                  <a:pt x="125" y="257"/>
                </a:cubicBezTo>
                <a:cubicBezTo>
                  <a:pt x="125" y="246"/>
                  <a:pt x="132" y="237"/>
                  <a:pt x="143" y="235"/>
                </a:cubicBezTo>
                <a:cubicBezTo>
                  <a:pt x="149" y="234"/>
                  <a:pt x="155" y="235"/>
                  <a:pt x="160" y="239"/>
                </a:cubicBezTo>
                <a:cubicBezTo>
                  <a:pt x="165" y="242"/>
                  <a:pt x="168" y="247"/>
                  <a:pt x="169" y="253"/>
                </a:cubicBezTo>
                <a:cubicBezTo>
                  <a:pt x="171" y="265"/>
                  <a:pt x="163" y="277"/>
                  <a:pt x="151" y="279"/>
                </a:cubicBezTo>
                <a:cubicBezTo>
                  <a:pt x="146" y="280"/>
                  <a:pt x="141" y="279"/>
                  <a:pt x="136" y="276"/>
                </a:cubicBezTo>
                <a:cubicBezTo>
                  <a:pt x="96" y="305"/>
                  <a:pt x="96" y="305"/>
                  <a:pt x="96" y="305"/>
                </a:cubicBezTo>
                <a:cubicBezTo>
                  <a:pt x="96" y="326"/>
                  <a:pt x="96" y="326"/>
                  <a:pt x="96" y="326"/>
                </a:cubicBezTo>
                <a:cubicBezTo>
                  <a:pt x="76" y="326"/>
                  <a:pt x="76" y="326"/>
                  <a:pt x="76" y="326"/>
                </a:cubicBezTo>
                <a:cubicBezTo>
                  <a:pt x="76" y="260"/>
                  <a:pt x="76" y="260"/>
                  <a:pt x="76" y="260"/>
                </a:cubicBezTo>
                <a:cubicBezTo>
                  <a:pt x="35" y="231"/>
                  <a:pt x="35" y="231"/>
                  <a:pt x="35" y="231"/>
                </a:cubicBezTo>
                <a:cubicBezTo>
                  <a:pt x="31" y="234"/>
                  <a:pt x="26" y="235"/>
                  <a:pt x="20" y="234"/>
                </a:cubicBezTo>
                <a:cubicBezTo>
                  <a:pt x="15" y="233"/>
                  <a:pt x="9" y="229"/>
                  <a:pt x="6" y="225"/>
                </a:cubicBezTo>
                <a:cubicBezTo>
                  <a:pt x="3" y="220"/>
                  <a:pt x="1" y="214"/>
                  <a:pt x="2" y="208"/>
                </a:cubicBezTo>
                <a:cubicBezTo>
                  <a:pt x="3" y="202"/>
                  <a:pt x="7" y="197"/>
                  <a:pt x="12" y="193"/>
                </a:cubicBezTo>
                <a:cubicBezTo>
                  <a:pt x="17" y="190"/>
                  <a:pt x="23" y="189"/>
                  <a:pt x="28" y="190"/>
                </a:cubicBezTo>
                <a:cubicBezTo>
                  <a:pt x="34" y="191"/>
                  <a:pt x="39" y="194"/>
                  <a:pt x="43" y="199"/>
                </a:cubicBezTo>
                <a:cubicBezTo>
                  <a:pt x="45" y="203"/>
                  <a:pt x="47" y="207"/>
                  <a:pt x="47" y="212"/>
                </a:cubicBezTo>
                <a:cubicBezTo>
                  <a:pt x="47" y="213"/>
                  <a:pt x="47" y="214"/>
                  <a:pt x="46" y="215"/>
                </a:cubicBezTo>
                <a:cubicBezTo>
                  <a:pt x="76" y="236"/>
                  <a:pt x="76" y="236"/>
                  <a:pt x="76" y="236"/>
                </a:cubicBezTo>
                <a:cubicBezTo>
                  <a:pt x="76" y="169"/>
                  <a:pt x="76" y="169"/>
                  <a:pt x="76" y="169"/>
                </a:cubicBezTo>
                <a:cubicBezTo>
                  <a:pt x="35" y="140"/>
                  <a:pt x="35" y="140"/>
                  <a:pt x="35" y="140"/>
                </a:cubicBezTo>
                <a:cubicBezTo>
                  <a:pt x="31" y="143"/>
                  <a:pt x="26" y="144"/>
                  <a:pt x="20" y="143"/>
                </a:cubicBezTo>
                <a:cubicBezTo>
                  <a:pt x="15" y="142"/>
                  <a:pt x="9" y="138"/>
                  <a:pt x="6" y="134"/>
                </a:cubicBezTo>
                <a:cubicBezTo>
                  <a:pt x="3" y="129"/>
                  <a:pt x="1" y="123"/>
                  <a:pt x="2" y="117"/>
                </a:cubicBezTo>
                <a:cubicBezTo>
                  <a:pt x="5" y="105"/>
                  <a:pt x="16" y="97"/>
                  <a:pt x="28" y="99"/>
                </a:cubicBezTo>
                <a:cubicBezTo>
                  <a:pt x="40" y="101"/>
                  <a:pt x="48" y="112"/>
                  <a:pt x="46" y="124"/>
                </a:cubicBezTo>
                <a:cubicBezTo>
                  <a:pt x="76" y="145"/>
                  <a:pt x="76" y="145"/>
                  <a:pt x="76" y="145"/>
                </a:cubicBezTo>
                <a:cubicBezTo>
                  <a:pt x="76" y="82"/>
                  <a:pt x="76" y="82"/>
                  <a:pt x="76" y="82"/>
                </a:cubicBezTo>
                <a:cubicBezTo>
                  <a:pt x="35" y="54"/>
                  <a:pt x="35" y="54"/>
                  <a:pt x="35" y="54"/>
                </a:cubicBezTo>
                <a:cubicBezTo>
                  <a:pt x="31" y="56"/>
                  <a:pt x="26" y="57"/>
                  <a:pt x="20" y="56"/>
                </a:cubicBezTo>
                <a:cubicBezTo>
                  <a:pt x="8" y="54"/>
                  <a:pt x="0" y="42"/>
                  <a:pt x="2" y="30"/>
                </a:cubicBezTo>
                <a:cubicBezTo>
                  <a:pt x="5" y="18"/>
                  <a:pt x="16" y="10"/>
                  <a:pt x="28" y="12"/>
                </a:cubicBezTo>
                <a:cubicBezTo>
                  <a:pt x="34" y="13"/>
                  <a:pt x="39" y="16"/>
                  <a:pt x="43" y="21"/>
                </a:cubicBezTo>
                <a:cubicBezTo>
                  <a:pt x="45" y="25"/>
                  <a:pt x="47" y="30"/>
                  <a:pt x="47" y="34"/>
                </a:cubicBezTo>
                <a:cubicBezTo>
                  <a:pt x="47" y="35"/>
                  <a:pt x="47" y="37"/>
                  <a:pt x="46" y="38"/>
                </a:cubicBezTo>
                <a:cubicBezTo>
                  <a:pt x="76" y="59"/>
                  <a:pt x="76" y="59"/>
                  <a:pt x="76" y="59"/>
                </a:cubicBezTo>
                <a:cubicBezTo>
                  <a:pt x="76" y="0"/>
                  <a:pt x="76" y="0"/>
                  <a:pt x="76" y="0"/>
                </a:cubicBezTo>
                <a:cubicBezTo>
                  <a:pt x="96" y="0"/>
                  <a:pt x="96" y="0"/>
                  <a:pt x="96" y="0"/>
                </a:cubicBezTo>
                <a:cubicBezTo>
                  <a:pt x="96" y="104"/>
                  <a:pt x="96" y="104"/>
                  <a:pt x="96" y="104"/>
                </a:cubicBezTo>
                <a:cubicBezTo>
                  <a:pt x="125" y="83"/>
                  <a:pt x="125" y="83"/>
                  <a:pt x="125" y="83"/>
                </a:cubicBezTo>
                <a:cubicBezTo>
                  <a:pt x="124" y="77"/>
                  <a:pt x="125" y="72"/>
                  <a:pt x="129" y="67"/>
                </a:cubicBezTo>
                <a:cubicBezTo>
                  <a:pt x="132" y="62"/>
                  <a:pt x="137" y="59"/>
                  <a:pt x="143" y="57"/>
                </a:cubicBezTo>
                <a:cubicBezTo>
                  <a:pt x="155" y="55"/>
                  <a:pt x="167" y="63"/>
                  <a:pt x="169" y="75"/>
                </a:cubicBezTo>
                <a:cubicBezTo>
                  <a:pt x="171" y="88"/>
                  <a:pt x="163" y="99"/>
                  <a:pt x="151" y="101"/>
                </a:cubicBezTo>
                <a:cubicBezTo>
                  <a:pt x="146" y="102"/>
                  <a:pt x="141" y="101"/>
                  <a:pt x="136" y="99"/>
                </a:cubicBezTo>
                <a:cubicBezTo>
                  <a:pt x="96" y="127"/>
                  <a:pt x="96" y="127"/>
                  <a:pt x="96" y="127"/>
                </a:cubicBezTo>
                <a:cubicBezTo>
                  <a:pt x="96" y="190"/>
                  <a:pt x="96" y="190"/>
                  <a:pt x="96" y="190"/>
                </a:cubicBezTo>
                <a:cubicBezTo>
                  <a:pt x="125" y="170"/>
                  <a:pt x="125" y="170"/>
                  <a:pt x="125" y="170"/>
                </a:cubicBezTo>
                <a:cubicBezTo>
                  <a:pt x="123" y="158"/>
                  <a:pt x="131" y="146"/>
                  <a:pt x="143" y="144"/>
                </a:cubicBezTo>
                <a:cubicBezTo>
                  <a:pt x="143" y="144"/>
                  <a:pt x="143" y="144"/>
                  <a:pt x="143" y="144"/>
                </a:cubicBezTo>
                <a:cubicBezTo>
                  <a:pt x="155" y="142"/>
                  <a:pt x="167" y="150"/>
                  <a:pt x="169" y="162"/>
                </a:cubicBezTo>
                <a:cubicBezTo>
                  <a:pt x="170" y="168"/>
                  <a:pt x="169" y="174"/>
                  <a:pt x="165" y="179"/>
                </a:cubicBezTo>
                <a:cubicBezTo>
                  <a:pt x="162" y="184"/>
                  <a:pt x="157" y="187"/>
                  <a:pt x="151" y="188"/>
                </a:cubicBezTo>
                <a:cubicBezTo>
                  <a:pt x="146" y="189"/>
                  <a:pt x="140" y="188"/>
                  <a:pt x="136" y="186"/>
                </a:cubicBezTo>
                <a:cubicBezTo>
                  <a:pt x="96" y="214"/>
                  <a:pt x="96" y="214"/>
                  <a:pt x="96" y="214"/>
                </a:cubicBezTo>
                <a:cubicBezTo>
                  <a:pt x="96" y="281"/>
                  <a:pt x="96" y="281"/>
                  <a:pt x="96" y="281"/>
                </a:cubicBezTo>
                <a:lnTo>
                  <a:pt x="125" y="26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170"/>
          <p:cNvSpPr>
            <a:spLocks/>
          </p:cNvSpPr>
          <p:nvPr/>
        </p:nvSpPr>
        <p:spPr bwMode="auto">
          <a:xfrm>
            <a:off x="3562667" y="851484"/>
            <a:ext cx="198464" cy="319747"/>
          </a:xfrm>
          <a:custGeom>
            <a:avLst/>
            <a:gdLst>
              <a:gd name="T0" fmla="*/ 83 w 149"/>
              <a:gd name="T1" fmla="*/ 0 h 241"/>
              <a:gd name="T2" fmla="*/ 83 w 149"/>
              <a:gd name="T3" fmla="*/ 61 h 241"/>
              <a:gd name="T4" fmla="*/ 140 w 149"/>
              <a:gd name="T5" fmla="*/ 61 h 241"/>
              <a:gd name="T6" fmla="*/ 140 w 149"/>
              <a:gd name="T7" fmla="*/ 99 h 241"/>
              <a:gd name="T8" fmla="*/ 83 w 149"/>
              <a:gd name="T9" fmla="*/ 99 h 241"/>
              <a:gd name="T10" fmla="*/ 83 w 149"/>
              <a:gd name="T11" fmla="*/ 161 h 241"/>
              <a:gd name="T12" fmla="*/ 85 w 149"/>
              <a:gd name="T13" fmla="*/ 188 h 241"/>
              <a:gd name="T14" fmla="*/ 94 w 149"/>
              <a:gd name="T15" fmla="*/ 197 h 241"/>
              <a:gd name="T16" fmla="*/ 112 w 149"/>
              <a:gd name="T17" fmla="*/ 202 h 241"/>
              <a:gd name="T18" fmla="*/ 149 w 149"/>
              <a:gd name="T19" fmla="*/ 190 h 241"/>
              <a:gd name="T20" fmla="*/ 149 w 149"/>
              <a:gd name="T21" fmla="*/ 228 h 241"/>
              <a:gd name="T22" fmla="*/ 120 w 149"/>
              <a:gd name="T23" fmla="*/ 238 h 241"/>
              <a:gd name="T24" fmla="*/ 93 w 149"/>
              <a:gd name="T25" fmla="*/ 241 h 241"/>
              <a:gd name="T26" fmla="*/ 64 w 149"/>
              <a:gd name="T27" fmla="*/ 237 h 241"/>
              <a:gd name="T28" fmla="*/ 42 w 149"/>
              <a:gd name="T29" fmla="*/ 225 h 241"/>
              <a:gd name="T30" fmla="*/ 30 w 149"/>
              <a:gd name="T31" fmla="*/ 209 h 241"/>
              <a:gd name="T32" fmla="*/ 26 w 149"/>
              <a:gd name="T33" fmla="*/ 183 h 241"/>
              <a:gd name="T34" fmla="*/ 26 w 149"/>
              <a:gd name="T35" fmla="*/ 99 h 241"/>
              <a:gd name="T36" fmla="*/ 0 w 149"/>
              <a:gd name="T37" fmla="*/ 99 h 241"/>
              <a:gd name="T38" fmla="*/ 0 w 149"/>
              <a:gd name="T39" fmla="*/ 65 h 241"/>
              <a:gd name="T40" fmla="*/ 24 w 149"/>
              <a:gd name="T41" fmla="*/ 51 h 241"/>
              <a:gd name="T42" fmla="*/ 40 w 149"/>
              <a:gd name="T43" fmla="*/ 31 h 241"/>
              <a:gd name="T44" fmla="*/ 49 w 149"/>
              <a:gd name="T45" fmla="*/ 0 h 241"/>
              <a:gd name="T46" fmla="*/ 83 w 149"/>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241">
                <a:moveTo>
                  <a:pt x="83" y="0"/>
                </a:moveTo>
                <a:cubicBezTo>
                  <a:pt x="83" y="61"/>
                  <a:pt x="83" y="61"/>
                  <a:pt x="83" y="61"/>
                </a:cubicBezTo>
                <a:cubicBezTo>
                  <a:pt x="140" y="61"/>
                  <a:pt x="140" y="61"/>
                  <a:pt x="140" y="61"/>
                </a:cubicBezTo>
                <a:cubicBezTo>
                  <a:pt x="140" y="99"/>
                  <a:pt x="140" y="99"/>
                  <a:pt x="140" y="99"/>
                </a:cubicBezTo>
                <a:cubicBezTo>
                  <a:pt x="83" y="99"/>
                  <a:pt x="83" y="99"/>
                  <a:pt x="83" y="99"/>
                </a:cubicBezTo>
                <a:cubicBezTo>
                  <a:pt x="83" y="161"/>
                  <a:pt x="83" y="161"/>
                  <a:pt x="83" y="161"/>
                </a:cubicBezTo>
                <a:cubicBezTo>
                  <a:pt x="83" y="175"/>
                  <a:pt x="84" y="184"/>
                  <a:pt x="85" y="188"/>
                </a:cubicBezTo>
                <a:cubicBezTo>
                  <a:pt x="87" y="192"/>
                  <a:pt x="90" y="195"/>
                  <a:pt x="94" y="197"/>
                </a:cubicBezTo>
                <a:cubicBezTo>
                  <a:pt x="99" y="200"/>
                  <a:pt x="105" y="202"/>
                  <a:pt x="112" y="202"/>
                </a:cubicBezTo>
                <a:cubicBezTo>
                  <a:pt x="124" y="202"/>
                  <a:pt x="136" y="198"/>
                  <a:pt x="149" y="190"/>
                </a:cubicBezTo>
                <a:cubicBezTo>
                  <a:pt x="149" y="228"/>
                  <a:pt x="149" y="228"/>
                  <a:pt x="149" y="228"/>
                </a:cubicBezTo>
                <a:cubicBezTo>
                  <a:pt x="138" y="233"/>
                  <a:pt x="129" y="236"/>
                  <a:pt x="120" y="238"/>
                </a:cubicBezTo>
                <a:cubicBezTo>
                  <a:pt x="112" y="240"/>
                  <a:pt x="103" y="241"/>
                  <a:pt x="93" y="241"/>
                </a:cubicBezTo>
                <a:cubicBezTo>
                  <a:pt x="82" y="241"/>
                  <a:pt x="73" y="240"/>
                  <a:pt x="64" y="237"/>
                </a:cubicBezTo>
                <a:cubicBezTo>
                  <a:pt x="56" y="234"/>
                  <a:pt x="48" y="230"/>
                  <a:pt x="42" y="225"/>
                </a:cubicBezTo>
                <a:cubicBezTo>
                  <a:pt x="36" y="220"/>
                  <a:pt x="32" y="214"/>
                  <a:pt x="30" y="209"/>
                </a:cubicBezTo>
                <a:cubicBezTo>
                  <a:pt x="28" y="203"/>
                  <a:pt x="26" y="194"/>
                  <a:pt x="26" y="183"/>
                </a:cubicBezTo>
                <a:cubicBezTo>
                  <a:pt x="26" y="99"/>
                  <a:pt x="26" y="99"/>
                  <a:pt x="26" y="99"/>
                </a:cubicBezTo>
                <a:cubicBezTo>
                  <a:pt x="0" y="99"/>
                  <a:pt x="0" y="99"/>
                  <a:pt x="0" y="99"/>
                </a:cubicBezTo>
                <a:cubicBezTo>
                  <a:pt x="0" y="65"/>
                  <a:pt x="0" y="65"/>
                  <a:pt x="0" y="65"/>
                </a:cubicBezTo>
                <a:cubicBezTo>
                  <a:pt x="9" y="61"/>
                  <a:pt x="17" y="57"/>
                  <a:pt x="24" y="51"/>
                </a:cubicBezTo>
                <a:cubicBezTo>
                  <a:pt x="31" y="45"/>
                  <a:pt x="36" y="39"/>
                  <a:pt x="40" y="31"/>
                </a:cubicBezTo>
                <a:cubicBezTo>
                  <a:pt x="44" y="22"/>
                  <a:pt x="47" y="12"/>
                  <a:pt x="49" y="0"/>
                </a:cubicBezTo>
                <a:lnTo>
                  <a:pt x="8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68"/>
          <p:cNvSpPr>
            <a:spLocks/>
          </p:cNvSpPr>
          <p:nvPr/>
        </p:nvSpPr>
        <p:spPr bwMode="invGray">
          <a:xfrm>
            <a:off x="3191174" y="3442428"/>
            <a:ext cx="295813" cy="223568"/>
          </a:xfrm>
          <a:custGeom>
            <a:avLst/>
            <a:gdLst>
              <a:gd name="T0" fmla="*/ 303 w 303"/>
              <a:gd name="T1" fmla="*/ 73 h 229"/>
              <a:gd name="T2" fmla="*/ 303 w 303"/>
              <a:gd name="T3" fmla="*/ 0 h 229"/>
              <a:gd name="T4" fmla="*/ 0 w 303"/>
              <a:gd name="T5" fmla="*/ 0 h 229"/>
              <a:gd name="T6" fmla="*/ 0 w 303"/>
              <a:gd name="T7" fmla="*/ 73 h 229"/>
              <a:gd name="T8" fmla="*/ 0 w 303"/>
              <a:gd name="T9" fmla="*/ 73 h 229"/>
              <a:gd name="T10" fmla="*/ 0 w 303"/>
              <a:gd name="T11" fmla="*/ 229 h 229"/>
              <a:gd name="T12" fmla="*/ 74 w 303"/>
              <a:gd name="T13" fmla="*/ 229 h 229"/>
              <a:gd name="T14" fmla="*/ 74 w 303"/>
              <a:gd name="T15" fmla="*/ 73 h 229"/>
              <a:gd name="T16" fmla="*/ 115 w 303"/>
              <a:gd name="T17" fmla="*/ 73 h 229"/>
              <a:gd name="T18" fmla="*/ 115 w 303"/>
              <a:gd name="T19" fmla="*/ 229 h 229"/>
              <a:gd name="T20" fmla="*/ 189 w 303"/>
              <a:gd name="T21" fmla="*/ 229 h 229"/>
              <a:gd name="T22" fmla="*/ 189 w 303"/>
              <a:gd name="T23" fmla="*/ 73 h 229"/>
              <a:gd name="T24" fmla="*/ 231 w 303"/>
              <a:gd name="T25" fmla="*/ 73 h 229"/>
              <a:gd name="T26" fmla="*/ 231 w 303"/>
              <a:gd name="T27" fmla="*/ 229 h 229"/>
              <a:gd name="T28" fmla="*/ 303 w 303"/>
              <a:gd name="T29" fmla="*/ 229 h 229"/>
              <a:gd name="T30" fmla="*/ 303 w 303"/>
              <a:gd name="T31" fmla="*/ 73 h 229"/>
              <a:gd name="T32" fmla="*/ 303 w 303"/>
              <a:gd name="T33" fmla="*/ 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29">
                <a:moveTo>
                  <a:pt x="303" y="73"/>
                </a:moveTo>
                <a:lnTo>
                  <a:pt x="303" y="0"/>
                </a:lnTo>
                <a:lnTo>
                  <a:pt x="0" y="0"/>
                </a:lnTo>
                <a:lnTo>
                  <a:pt x="0" y="73"/>
                </a:lnTo>
                <a:lnTo>
                  <a:pt x="0" y="73"/>
                </a:lnTo>
                <a:lnTo>
                  <a:pt x="0" y="229"/>
                </a:lnTo>
                <a:lnTo>
                  <a:pt x="74" y="229"/>
                </a:lnTo>
                <a:lnTo>
                  <a:pt x="74" y="73"/>
                </a:lnTo>
                <a:lnTo>
                  <a:pt x="115" y="73"/>
                </a:lnTo>
                <a:lnTo>
                  <a:pt x="115" y="229"/>
                </a:lnTo>
                <a:lnTo>
                  <a:pt x="189" y="229"/>
                </a:lnTo>
                <a:lnTo>
                  <a:pt x="189" y="73"/>
                </a:lnTo>
                <a:lnTo>
                  <a:pt x="231" y="73"/>
                </a:lnTo>
                <a:lnTo>
                  <a:pt x="231" y="229"/>
                </a:lnTo>
                <a:lnTo>
                  <a:pt x="303" y="229"/>
                </a:lnTo>
                <a:lnTo>
                  <a:pt x="303" y="73"/>
                </a:lnTo>
                <a:lnTo>
                  <a:pt x="303" y="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Oval 15"/>
          <p:cNvSpPr/>
          <p:nvPr/>
        </p:nvSpPr>
        <p:spPr>
          <a:xfrm>
            <a:off x="2223441" y="2722857"/>
            <a:ext cx="908567" cy="9085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Freeform 128"/>
          <p:cNvSpPr>
            <a:spLocks noEditPoints="1"/>
          </p:cNvSpPr>
          <p:nvPr/>
        </p:nvSpPr>
        <p:spPr bwMode="invGray">
          <a:xfrm>
            <a:off x="2381563" y="2904815"/>
            <a:ext cx="562963" cy="547579"/>
          </a:xfrm>
          <a:custGeom>
            <a:avLst/>
            <a:gdLst>
              <a:gd name="T0" fmla="*/ 224 w 238"/>
              <a:gd name="T1" fmla="*/ 50 h 231"/>
              <a:gd name="T2" fmla="*/ 180 w 238"/>
              <a:gd name="T3" fmla="*/ 69 h 231"/>
              <a:gd name="T4" fmla="*/ 217 w 238"/>
              <a:gd name="T5" fmla="*/ 88 h 231"/>
              <a:gd name="T6" fmla="*/ 180 w 238"/>
              <a:gd name="T7" fmla="*/ 125 h 231"/>
              <a:gd name="T8" fmla="*/ 143 w 238"/>
              <a:gd name="T9" fmla="*/ 217 h 231"/>
              <a:gd name="T10" fmla="*/ 125 w 238"/>
              <a:gd name="T11" fmla="*/ 125 h 231"/>
              <a:gd name="T12" fmla="*/ 88 w 238"/>
              <a:gd name="T13" fmla="*/ 125 h 231"/>
              <a:gd name="T14" fmla="*/ 51 w 238"/>
              <a:gd name="T15" fmla="*/ 217 h 231"/>
              <a:gd name="T16" fmla="*/ 14 w 238"/>
              <a:gd name="T17" fmla="*/ 125 h 231"/>
              <a:gd name="T18" fmla="*/ 51 w 238"/>
              <a:gd name="T19" fmla="*/ 88 h 231"/>
              <a:gd name="T20" fmla="*/ 101 w 238"/>
              <a:gd name="T21" fmla="*/ 14 h 231"/>
              <a:gd name="T22" fmla="*/ 132 w 238"/>
              <a:gd name="T23" fmla="*/ 50 h 231"/>
              <a:gd name="T24" fmla="*/ 88 w 238"/>
              <a:gd name="T25" fmla="*/ 69 h 231"/>
              <a:gd name="T26" fmla="*/ 106 w 238"/>
              <a:gd name="T27" fmla="*/ 88 h 231"/>
              <a:gd name="T28" fmla="*/ 143 w 238"/>
              <a:gd name="T29" fmla="*/ 88 h 231"/>
              <a:gd name="T30" fmla="*/ 193 w 238"/>
              <a:gd name="T31" fmla="*/ 14 h 231"/>
              <a:gd name="T32" fmla="*/ 224 w 238"/>
              <a:gd name="T33" fmla="*/ 0 h 231"/>
              <a:gd name="T34" fmla="*/ 146 w 238"/>
              <a:gd name="T35" fmla="*/ 22 h 231"/>
              <a:gd name="T36" fmla="*/ 132 w 238"/>
              <a:gd name="T37" fmla="*/ 0 h 231"/>
              <a:gd name="T38" fmla="*/ 37 w 238"/>
              <a:gd name="T39" fmla="*/ 69 h 231"/>
              <a:gd name="T40" fmla="*/ 14 w 238"/>
              <a:gd name="T41" fmla="*/ 74 h 231"/>
              <a:gd name="T42" fmla="*/ 0 w 238"/>
              <a:gd name="T43" fmla="*/ 125 h 231"/>
              <a:gd name="T44" fmla="*/ 37 w 238"/>
              <a:gd name="T45" fmla="*/ 139 h 231"/>
              <a:gd name="T46" fmla="*/ 51 w 238"/>
              <a:gd name="T47" fmla="*/ 231 h 231"/>
              <a:gd name="T48" fmla="*/ 102 w 238"/>
              <a:gd name="T49" fmla="*/ 217 h 231"/>
              <a:gd name="T50" fmla="*/ 106 w 238"/>
              <a:gd name="T51" fmla="*/ 139 h 231"/>
              <a:gd name="T52" fmla="*/ 129 w 238"/>
              <a:gd name="T53" fmla="*/ 139 h 231"/>
              <a:gd name="T54" fmla="*/ 143 w 238"/>
              <a:gd name="T55" fmla="*/ 231 h 231"/>
              <a:gd name="T56" fmla="*/ 194 w 238"/>
              <a:gd name="T57" fmla="*/ 217 h 231"/>
              <a:gd name="T58" fmla="*/ 217 w 238"/>
              <a:gd name="T59" fmla="*/ 139 h 231"/>
              <a:gd name="T60" fmla="*/ 231 w 238"/>
              <a:gd name="T61" fmla="*/ 88 h 231"/>
              <a:gd name="T62" fmla="*/ 194 w 238"/>
              <a:gd name="T63" fmla="*/ 74 h 231"/>
              <a:gd name="T64" fmla="*/ 195 w 238"/>
              <a:gd name="T65" fmla="*/ 65 h 231"/>
              <a:gd name="T66" fmla="*/ 238 w 238"/>
              <a:gd name="T67" fmla="*/ 50 h 231"/>
              <a:gd name="T68" fmla="*/ 224 w 238"/>
              <a:gd name="T69" fmla="*/ 0 h 231"/>
              <a:gd name="T70" fmla="*/ 129 w 238"/>
              <a:gd name="T71" fmla="*/ 65 h 231"/>
              <a:gd name="T72" fmla="*/ 129 w 238"/>
              <a:gd name="T73" fmla="*/ 74 h 231"/>
              <a:gd name="T74" fmla="*/ 106 w 238"/>
              <a:gd name="T75" fmla="*/ 74 h 231"/>
              <a:gd name="T76" fmla="*/ 102 w 238"/>
              <a:gd name="T77" fmla="*/ 6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231">
                <a:moveTo>
                  <a:pt x="224" y="14"/>
                </a:moveTo>
                <a:cubicBezTo>
                  <a:pt x="224" y="50"/>
                  <a:pt x="224" y="50"/>
                  <a:pt x="224" y="50"/>
                </a:cubicBezTo>
                <a:cubicBezTo>
                  <a:pt x="193" y="50"/>
                  <a:pt x="193" y="50"/>
                  <a:pt x="193" y="50"/>
                </a:cubicBezTo>
                <a:cubicBezTo>
                  <a:pt x="187" y="50"/>
                  <a:pt x="180" y="58"/>
                  <a:pt x="180" y="69"/>
                </a:cubicBezTo>
                <a:cubicBezTo>
                  <a:pt x="180" y="88"/>
                  <a:pt x="180" y="88"/>
                  <a:pt x="180" y="88"/>
                </a:cubicBezTo>
                <a:cubicBezTo>
                  <a:pt x="217" y="88"/>
                  <a:pt x="217" y="88"/>
                  <a:pt x="217" y="88"/>
                </a:cubicBezTo>
                <a:cubicBezTo>
                  <a:pt x="217" y="125"/>
                  <a:pt x="217" y="125"/>
                  <a:pt x="217" y="125"/>
                </a:cubicBezTo>
                <a:cubicBezTo>
                  <a:pt x="180" y="125"/>
                  <a:pt x="180" y="125"/>
                  <a:pt x="180" y="125"/>
                </a:cubicBezTo>
                <a:cubicBezTo>
                  <a:pt x="180" y="217"/>
                  <a:pt x="180" y="217"/>
                  <a:pt x="180" y="217"/>
                </a:cubicBezTo>
                <a:cubicBezTo>
                  <a:pt x="143" y="217"/>
                  <a:pt x="143" y="217"/>
                  <a:pt x="143" y="217"/>
                </a:cubicBezTo>
                <a:cubicBezTo>
                  <a:pt x="143" y="125"/>
                  <a:pt x="143" y="125"/>
                  <a:pt x="143" y="125"/>
                </a:cubicBezTo>
                <a:cubicBezTo>
                  <a:pt x="125" y="125"/>
                  <a:pt x="125" y="125"/>
                  <a:pt x="125" y="125"/>
                </a:cubicBezTo>
                <a:cubicBezTo>
                  <a:pt x="106" y="125"/>
                  <a:pt x="106" y="125"/>
                  <a:pt x="106" y="125"/>
                </a:cubicBezTo>
                <a:cubicBezTo>
                  <a:pt x="88" y="125"/>
                  <a:pt x="88" y="125"/>
                  <a:pt x="88" y="125"/>
                </a:cubicBezTo>
                <a:cubicBezTo>
                  <a:pt x="88" y="217"/>
                  <a:pt x="88" y="217"/>
                  <a:pt x="88" y="217"/>
                </a:cubicBezTo>
                <a:cubicBezTo>
                  <a:pt x="51" y="217"/>
                  <a:pt x="51" y="217"/>
                  <a:pt x="51" y="217"/>
                </a:cubicBezTo>
                <a:cubicBezTo>
                  <a:pt x="51" y="125"/>
                  <a:pt x="51" y="125"/>
                  <a:pt x="51" y="125"/>
                </a:cubicBezTo>
                <a:cubicBezTo>
                  <a:pt x="14" y="125"/>
                  <a:pt x="14" y="125"/>
                  <a:pt x="14" y="125"/>
                </a:cubicBezTo>
                <a:cubicBezTo>
                  <a:pt x="14" y="88"/>
                  <a:pt x="14" y="88"/>
                  <a:pt x="14" y="88"/>
                </a:cubicBezTo>
                <a:cubicBezTo>
                  <a:pt x="51" y="88"/>
                  <a:pt x="51" y="88"/>
                  <a:pt x="51" y="88"/>
                </a:cubicBezTo>
                <a:cubicBezTo>
                  <a:pt x="51" y="69"/>
                  <a:pt x="51" y="69"/>
                  <a:pt x="51" y="69"/>
                </a:cubicBezTo>
                <a:cubicBezTo>
                  <a:pt x="51" y="39"/>
                  <a:pt x="73" y="14"/>
                  <a:pt x="101" y="14"/>
                </a:cubicBezTo>
                <a:cubicBezTo>
                  <a:pt x="132" y="14"/>
                  <a:pt x="132" y="14"/>
                  <a:pt x="132" y="14"/>
                </a:cubicBezTo>
                <a:cubicBezTo>
                  <a:pt x="132" y="50"/>
                  <a:pt x="132" y="50"/>
                  <a:pt x="132" y="50"/>
                </a:cubicBezTo>
                <a:cubicBezTo>
                  <a:pt x="101" y="50"/>
                  <a:pt x="101" y="50"/>
                  <a:pt x="101" y="50"/>
                </a:cubicBezTo>
                <a:cubicBezTo>
                  <a:pt x="95" y="50"/>
                  <a:pt x="88" y="58"/>
                  <a:pt x="88" y="69"/>
                </a:cubicBezTo>
                <a:cubicBezTo>
                  <a:pt x="88" y="88"/>
                  <a:pt x="88" y="88"/>
                  <a:pt x="88" y="88"/>
                </a:cubicBezTo>
                <a:cubicBezTo>
                  <a:pt x="106" y="88"/>
                  <a:pt x="106" y="88"/>
                  <a:pt x="106" y="88"/>
                </a:cubicBezTo>
                <a:cubicBezTo>
                  <a:pt x="125" y="88"/>
                  <a:pt x="125" y="88"/>
                  <a:pt x="125" y="88"/>
                </a:cubicBezTo>
                <a:cubicBezTo>
                  <a:pt x="143" y="88"/>
                  <a:pt x="143" y="88"/>
                  <a:pt x="143" y="88"/>
                </a:cubicBezTo>
                <a:cubicBezTo>
                  <a:pt x="143" y="69"/>
                  <a:pt x="143" y="69"/>
                  <a:pt x="143" y="69"/>
                </a:cubicBezTo>
                <a:cubicBezTo>
                  <a:pt x="143" y="39"/>
                  <a:pt x="166" y="14"/>
                  <a:pt x="193" y="14"/>
                </a:cubicBezTo>
                <a:cubicBezTo>
                  <a:pt x="224" y="14"/>
                  <a:pt x="224" y="14"/>
                  <a:pt x="224" y="14"/>
                </a:cubicBezTo>
                <a:moveTo>
                  <a:pt x="224" y="0"/>
                </a:moveTo>
                <a:cubicBezTo>
                  <a:pt x="193" y="0"/>
                  <a:pt x="193" y="0"/>
                  <a:pt x="193" y="0"/>
                </a:cubicBezTo>
                <a:cubicBezTo>
                  <a:pt x="174" y="0"/>
                  <a:pt x="158" y="8"/>
                  <a:pt x="146" y="22"/>
                </a:cubicBezTo>
                <a:cubicBezTo>
                  <a:pt x="146" y="14"/>
                  <a:pt x="146" y="14"/>
                  <a:pt x="146" y="14"/>
                </a:cubicBezTo>
                <a:cubicBezTo>
                  <a:pt x="146" y="6"/>
                  <a:pt x="140" y="0"/>
                  <a:pt x="132" y="0"/>
                </a:cubicBezTo>
                <a:cubicBezTo>
                  <a:pt x="101" y="0"/>
                  <a:pt x="101" y="0"/>
                  <a:pt x="101" y="0"/>
                </a:cubicBezTo>
                <a:cubicBezTo>
                  <a:pt x="65" y="0"/>
                  <a:pt x="37" y="31"/>
                  <a:pt x="37" y="69"/>
                </a:cubicBezTo>
                <a:cubicBezTo>
                  <a:pt x="37" y="74"/>
                  <a:pt x="37" y="74"/>
                  <a:pt x="37" y="74"/>
                </a:cubicBezTo>
                <a:cubicBezTo>
                  <a:pt x="14" y="74"/>
                  <a:pt x="14" y="74"/>
                  <a:pt x="14" y="74"/>
                </a:cubicBezTo>
                <a:cubicBezTo>
                  <a:pt x="6" y="74"/>
                  <a:pt x="0" y="80"/>
                  <a:pt x="0" y="88"/>
                </a:cubicBezTo>
                <a:cubicBezTo>
                  <a:pt x="0" y="125"/>
                  <a:pt x="0" y="125"/>
                  <a:pt x="0" y="125"/>
                </a:cubicBezTo>
                <a:cubicBezTo>
                  <a:pt x="0" y="133"/>
                  <a:pt x="6" y="139"/>
                  <a:pt x="14" y="139"/>
                </a:cubicBezTo>
                <a:cubicBezTo>
                  <a:pt x="37" y="139"/>
                  <a:pt x="37" y="139"/>
                  <a:pt x="37" y="139"/>
                </a:cubicBezTo>
                <a:cubicBezTo>
                  <a:pt x="37" y="217"/>
                  <a:pt x="37" y="217"/>
                  <a:pt x="37" y="217"/>
                </a:cubicBezTo>
                <a:cubicBezTo>
                  <a:pt x="37" y="225"/>
                  <a:pt x="43" y="231"/>
                  <a:pt x="51" y="231"/>
                </a:cubicBezTo>
                <a:cubicBezTo>
                  <a:pt x="88" y="231"/>
                  <a:pt x="88" y="231"/>
                  <a:pt x="88" y="231"/>
                </a:cubicBezTo>
                <a:cubicBezTo>
                  <a:pt x="96" y="231"/>
                  <a:pt x="102" y="225"/>
                  <a:pt x="102" y="217"/>
                </a:cubicBezTo>
                <a:cubicBezTo>
                  <a:pt x="102" y="139"/>
                  <a:pt x="102" y="139"/>
                  <a:pt x="102" y="139"/>
                </a:cubicBezTo>
                <a:cubicBezTo>
                  <a:pt x="106" y="139"/>
                  <a:pt x="106" y="139"/>
                  <a:pt x="106" y="139"/>
                </a:cubicBezTo>
                <a:cubicBezTo>
                  <a:pt x="125" y="139"/>
                  <a:pt x="125" y="139"/>
                  <a:pt x="125" y="139"/>
                </a:cubicBezTo>
                <a:cubicBezTo>
                  <a:pt x="129" y="139"/>
                  <a:pt x="129" y="139"/>
                  <a:pt x="129" y="139"/>
                </a:cubicBezTo>
                <a:cubicBezTo>
                  <a:pt x="129" y="217"/>
                  <a:pt x="129" y="217"/>
                  <a:pt x="129" y="217"/>
                </a:cubicBezTo>
                <a:cubicBezTo>
                  <a:pt x="129" y="225"/>
                  <a:pt x="135" y="231"/>
                  <a:pt x="143" y="231"/>
                </a:cubicBezTo>
                <a:cubicBezTo>
                  <a:pt x="180" y="231"/>
                  <a:pt x="180" y="231"/>
                  <a:pt x="180" y="231"/>
                </a:cubicBezTo>
                <a:cubicBezTo>
                  <a:pt x="188" y="231"/>
                  <a:pt x="194" y="225"/>
                  <a:pt x="194" y="217"/>
                </a:cubicBezTo>
                <a:cubicBezTo>
                  <a:pt x="194" y="139"/>
                  <a:pt x="194" y="139"/>
                  <a:pt x="194" y="139"/>
                </a:cubicBezTo>
                <a:cubicBezTo>
                  <a:pt x="217" y="139"/>
                  <a:pt x="217" y="139"/>
                  <a:pt x="217" y="139"/>
                </a:cubicBezTo>
                <a:cubicBezTo>
                  <a:pt x="225" y="139"/>
                  <a:pt x="231" y="133"/>
                  <a:pt x="231" y="125"/>
                </a:cubicBezTo>
                <a:cubicBezTo>
                  <a:pt x="231" y="88"/>
                  <a:pt x="231" y="88"/>
                  <a:pt x="231" y="88"/>
                </a:cubicBezTo>
                <a:cubicBezTo>
                  <a:pt x="231" y="80"/>
                  <a:pt x="225" y="74"/>
                  <a:pt x="217" y="74"/>
                </a:cubicBezTo>
                <a:cubicBezTo>
                  <a:pt x="194" y="74"/>
                  <a:pt x="194" y="74"/>
                  <a:pt x="194" y="74"/>
                </a:cubicBezTo>
                <a:cubicBezTo>
                  <a:pt x="194" y="69"/>
                  <a:pt x="194" y="69"/>
                  <a:pt x="194" y="69"/>
                </a:cubicBezTo>
                <a:cubicBezTo>
                  <a:pt x="194" y="67"/>
                  <a:pt x="195" y="65"/>
                  <a:pt x="195" y="65"/>
                </a:cubicBezTo>
                <a:cubicBezTo>
                  <a:pt x="224" y="65"/>
                  <a:pt x="224" y="65"/>
                  <a:pt x="224" y="65"/>
                </a:cubicBezTo>
                <a:cubicBezTo>
                  <a:pt x="232" y="65"/>
                  <a:pt x="238" y="58"/>
                  <a:pt x="238" y="50"/>
                </a:cubicBezTo>
                <a:cubicBezTo>
                  <a:pt x="238" y="14"/>
                  <a:pt x="238" y="14"/>
                  <a:pt x="238" y="14"/>
                </a:cubicBezTo>
                <a:cubicBezTo>
                  <a:pt x="238" y="6"/>
                  <a:pt x="232" y="0"/>
                  <a:pt x="224" y="0"/>
                </a:cubicBezTo>
                <a:close/>
                <a:moveTo>
                  <a:pt x="103" y="65"/>
                </a:moveTo>
                <a:cubicBezTo>
                  <a:pt x="129" y="65"/>
                  <a:pt x="129" y="65"/>
                  <a:pt x="129" y="65"/>
                </a:cubicBezTo>
                <a:cubicBezTo>
                  <a:pt x="129" y="66"/>
                  <a:pt x="129" y="68"/>
                  <a:pt x="129" y="69"/>
                </a:cubicBezTo>
                <a:cubicBezTo>
                  <a:pt x="129" y="74"/>
                  <a:pt x="129" y="74"/>
                  <a:pt x="129" y="74"/>
                </a:cubicBezTo>
                <a:cubicBezTo>
                  <a:pt x="125" y="74"/>
                  <a:pt x="125" y="74"/>
                  <a:pt x="125" y="74"/>
                </a:cubicBezTo>
                <a:cubicBezTo>
                  <a:pt x="106" y="74"/>
                  <a:pt x="106" y="74"/>
                  <a:pt x="106" y="74"/>
                </a:cubicBezTo>
                <a:cubicBezTo>
                  <a:pt x="102" y="74"/>
                  <a:pt x="102" y="74"/>
                  <a:pt x="102" y="74"/>
                </a:cubicBezTo>
                <a:cubicBezTo>
                  <a:pt x="102" y="69"/>
                  <a:pt x="102" y="69"/>
                  <a:pt x="102" y="69"/>
                </a:cubicBezTo>
                <a:cubicBezTo>
                  <a:pt x="102" y="67"/>
                  <a:pt x="103" y="65"/>
                  <a:pt x="103" y="6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40"/>
          <p:cNvSpPr>
            <a:spLocks noEditPoints="1"/>
          </p:cNvSpPr>
          <p:nvPr/>
        </p:nvSpPr>
        <p:spPr bwMode="invGray">
          <a:xfrm>
            <a:off x="2602843" y="3948668"/>
            <a:ext cx="211392" cy="330301"/>
          </a:xfrm>
          <a:custGeom>
            <a:avLst/>
            <a:gdLst>
              <a:gd name="T0" fmla="*/ 155 w 155"/>
              <a:gd name="T1" fmla="*/ 76 h 242"/>
              <a:gd name="T2" fmla="*/ 155 w 155"/>
              <a:gd name="T3" fmla="*/ 76 h 242"/>
              <a:gd name="T4" fmla="*/ 78 w 155"/>
              <a:gd name="T5" fmla="*/ 0 h 242"/>
              <a:gd name="T6" fmla="*/ 0 w 155"/>
              <a:gd name="T7" fmla="*/ 76 h 242"/>
              <a:gd name="T8" fmla="*/ 0 w 155"/>
              <a:gd name="T9" fmla="*/ 76 h 242"/>
              <a:gd name="T10" fmla="*/ 0 w 155"/>
              <a:gd name="T11" fmla="*/ 79 h 242"/>
              <a:gd name="T12" fmla="*/ 46 w 155"/>
              <a:gd name="T13" fmla="*/ 156 h 242"/>
              <a:gd name="T14" fmla="*/ 78 w 155"/>
              <a:gd name="T15" fmla="*/ 242 h 242"/>
              <a:gd name="T16" fmla="*/ 109 w 155"/>
              <a:gd name="T17" fmla="*/ 156 h 242"/>
              <a:gd name="T18" fmla="*/ 155 w 155"/>
              <a:gd name="T19" fmla="*/ 79 h 242"/>
              <a:gd name="T20" fmla="*/ 155 w 155"/>
              <a:gd name="T21" fmla="*/ 76 h 242"/>
              <a:gd name="T22" fmla="*/ 78 w 155"/>
              <a:gd name="T23" fmla="*/ 100 h 242"/>
              <a:gd name="T24" fmla="*/ 54 w 155"/>
              <a:gd name="T25" fmla="*/ 76 h 242"/>
              <a:gd name="T26" fmla="*/ 78 w 155"/>
              <a:gd name="T27" fmla="*/ 53 h 242"/>
              <a:gd name="T28" fmla="*/ 101 w 155"/>
              <a:gd name="T29" fmla="*/ 76 h 242"/>
              <a:gd name="T30" fmla="*/ 78 w 155"/>
              <a:gd name="T31" fmla="*/ 10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242">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142"/>
          <p:cNvSpPr>
            <a:spLocks noEditPoints="1"/>
          </p:cNvSpPr>
          <p:nvPr/>
        </p:nvSpPr>
        <p:spPr bwMode="invGray">
          <a:xfrm>
            <a:off x="4880290" y="2136171"/>
            <a:ext cx="357647" cy="432295"/>
          </a:xfrm>
          <a:custGeom>
            <a:avLst/>
            <a:gdLst>
              <a:gd name="T0" fmla="*/ 195 w 211"/>
              <a:gd name="T1" fmla="*/ 145 h 255"/>
              <a:gd name="T2" fmla="*/ 193 w 211"/>
              <a:gd name="T3" fmla="*/ 142 h 255"/>
              <a:gd name="T4" fmla="*/ 95 w 211"/>
              <a:gd name="T5" fmla="*/ 12 h 255"/>
              <a:gd name="T6" fmla="*/ 72 w 211"/>
              <a:gd name="T7" fmla="*/ 0 h 255"/>
              <a:gd name="T8" fmla="*/ 9 w 211"/>
              <a:gd name="T9" fmla="*/ 41 h 255"/>
              <a:gd name="T10" fmla="*/ 7 w 211"/>
              <a:gd name="T11" fmla="*/ 83 h 255"/>
              <a:gd name="T12" fmla="*/ 105 w 211"/>
              <a:gd name="T13" fmla="*/ 214 h 255"/>
              <a:gd name="T14" fmla="*/ 108 w 211"/>
              <a:gd name="T15" fmla="*/ 216 h 255"/>
              <a:gd name="T16" fmla="*/ 202 w 211"/>
              <a:gd name="T17" fmla="*/ 255 h 255"/>
              <a:gd name="T18" fmla="*/ 204 w 211"/>
              <a:gd name="T19" fmla="*/ 255 h 255"/>
              <a:gd name="T20" fmla="*/ 208 w 211"/>
              <a:gd name="T21" fmla="*/ 254 h 255"/>
              <a:gd name="T22" fmla="*/ 211 w 211"/>
              <a:gd name="T23" fmla="*/ 247 h 255"/>
              <a:gd name="T24" fmla="*/ 195 w 211"/>
              <a:gd name="T25" fmla="*/ 145 h 255"/>
              <a:gd name="T26" fmla="*/ 136 w 211"/>
              <a:gd name="T27" fmla="*/ 173 h 255"/>
              <a:gd name="T28" fmla="*/ 135 w 211"/>
              <a:gd name="T29" fmla="*/ 162 h 255"/>
              <a:gd name="T30" fmla="*/ 184 w 211"/>
              <a:gd name="T31" fmla="*/ 161 h 255"/>
              <a:gd name="T32" fmla="*/ 192 w 211"/>
              <a:gd name="T33" fmla="*/ 215 h 255"/>
              <a:gd name="T34" fmla="*/ 177 w 211"/>
              <a:gd name="T35" fmla="*/ 230 h 255"/>
              <a:gd name="T36" fmla="*/ 124 w 211"/>
              <a:gd name="T37" fmla="*/ 208 h 255"/>
              <a:gd name="T38" fmla="*/ 136 w 211"/>
              <a:gd name="T39" fmla="*/ 173 h 255"/>
              <a:gd name="T40" fmla="*/ 183 w 211"/>
              <a:gd name="T41" fmla="*/ 155 h 255"/>
              <a:gd name="T42" fmla="*/ 133 w 211"/>
              <a:gd name="T43" fmla="*/ 153 h 255"/>
              <a:gd name="T44" fmla="*/ 68 w 211"/>
              <a:gd name="T45" fmla="*/ 66 h 255"/>
              <a:gd name="T46" fmla="*/ 108 w 211"/>
              <a:gd name="T47" fmla="*/ 51 h 255"/>
              <a:gd name="T48" fmla="*/ 182 w 211"/>
              <a:gd name="T49" fmla="*/ 149 h 255"/>
              <a:gd name="T50" fmla="*/ 183 w 211"/>
              <a:gd name="T51" fmla="*/ 155 h 255"/>
              <a:gd name="T52" fmla="*/ 45 w 211"/>
              <a:gd name="T53" fmla="*/ 37 h 255"/>
              <a:gd name="T54" fmla="*/ 18 w 211"/>
              <a:gd name="T55" fmla="*/ 75 h 255"/>
              <a:gd name="T56" fmla="*/ 21 w 211"/>
              <a:gd name="T57" fmla="*/ 48 h 255"/>
              <a:gd name="T58" fmla="*/ 72 w 211"/>
              <a:gd name="T59" fmla="*/ 14 h 255"/>
              <a:gd name="T60" fmla="*/ 84 w 211"/>
              <a:gd name="T61" fmla="*/ 20 h 255"/>
              <a:gd name="T62" fmla="*/ 45 w 211"/>
              <a:gd name="T63" fmla="*/ 37 h 255"/>
              <a:gd name="T64" fmla="*/ 50 w 211"/>
              <a:gd name="T65" fmla="*/ 43 h 255"/>
              <a:gd name="T66" fmla="*/ 89 w 211"/>
              <a:gd name="T67" fmla="*/ 27 h 255"/>
              <a:gd name="T68" fmla="*/ 103 w 211"/>
              <a:gd name="T69" fmla="*/ 45 h 255"/>
              <a:gd name="T70" fmla="*/ 63 w 211"/>
              <a:gd name="T71" fmla="*/ 62 h 255"/>
              <a:gd name="T72" fmla="*/ 36 w 211"/>
              <a:gd name="T73" fmla="*/ 99 h 255"/>
              <a:gd name="T74" fmla="*/ 23 w 211"/>
              <a:gd name="T75" fmla="*/ 82 h 255"/>
              <a:gd name="T76" fmla="*/ 50 w 211"/>
              <a:gd name="T77" fmla="*/ 43 h 255"/>
              <a:gd name="T78" fmla="*/ 41 w 211"/>
              <a:gd name="T79" fmla="*/ 106 h 255"/>
              <a:gd name="T80" fmla="*/ 63 w 211"/>
              <a:gd name="T81" fmla="*/ 71 h 255"/>
              <a:gd name="T82" fmla="*/ 126 w 211"/>
              <a:gd name="T83" fmla="*/ 156 h 255"/>
              <a:gd name="T84" fmla="*/ 126 w 211"/>
              <a:gd name="T85" fmla="*/ 156 h 255"/>
              <a:gd name="T86" fmla="*/ 129 w 211"/>
              <a:gd name="T87" fmla="*/ 173 h 255"/>
              <a:gd name="T88" fmla="*/ 118 w 211"/>
              <a:gd name="T89" fmla="*/ 205 h 255"/>
              <a:gd name="T90" fmla="*/ 115 w 211"/>
              <a:gd name="T91" fmla="*/ 204 h 255"/>
              <a:gd name="T92" fmla="*/ 41 w 211"/>
              <a:gd name="T93" fmla="*/ 10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55">
                <a:moveTo>
                  <a:pt x="195" y="145"/>
                </a:moveTo>
                <a:cubicBezTo>
                  <a:pt x="195" y="144"/>
                  <a:pt x="194" y="143"/>
                  <a:pt x="193" y="142"/>
                </a:cubicBezTo>
                <a:cubicBezTo>
                  <a:pt x="95" y="12"/>
                  <a:pt x="95" y="12"/>
                  <a:pt x="95" y="12"/>
                </a:cubicBezTo>
                <a:cubicBezTo>
                  <a:pt x="90" y="5"/>
                  <a:pt x="82" y="0"/>
                  <a:pt x="72" y="0"/>
                </a:cubicBezTo>
                <a:cubicBezTo>
                  <a:pt x="50" y="0"/>
                  <a:pt x="22" y="19"/>
                  <a:pt x="9" y="41"/>
                </a:cubicBezTo>
                <a:cubicBezTo>
                  <a:pt x="1" y="56"/>
                  <a:pt x="0" y="70"/>
                  <a:pt x="7" y="83"/>
                </a:cubicBezTo>
                <a:cubicBezTo>
                  <a:pt x="105" y="214"/>
                  <a:pt x="105" y="214"/>
                  <a:pt x="105" y="214"/>
                </a:cubicBezTo>
                <a:cubicBezTo>
                  <a:pt x="106" y="214"/>
                  <a:pt x="107" y="215"/>
                  <a:pt x="108" y="216"/>
                </a:cubicBezTo>
                <a:cubicBezTo>
                  <a:pt x="202" y="255"/>
                  <a:pt x="202" y="255"/>
                  <a:pt x="202" y="255"/>
                </a:cubicBezTo>
                <a:cubicBezTo>
                  <a:pt x="202" y="255"/>
                  <a:pt x="203" y="255"/>
                  <a:pt x="204" y="255"/>
                </a:cubicBezTo>
                <a:cubicBezTo>
                  <a:pt x="206" y="255"/>
                  <a:pt x="207" y="255"/>
                  <a:pt x="208" y="254"/>
                </a:cubicBezTo>
                <a:cubicBezTo>
                  <a:pt x="210" y="252"/>
                  <a:pt x="211" y="250"/>
                  <a:pt x="211" y="247"/>
                </a:cubicBezTo>
                <a:lnTo>
                  <a:pt x="195" y="145"/>
                </a:lnTo>
                <a:close/>
                <a:moveTo>
                  <a:pt x="136" y="173"/>
                </a:moveTo>
                <a:cubicBezTo>
                  <a:pt x="136" y="169"/>
                  <a:pt x="136" y="166"/>
                  <a:pt x="135" y="162"/>
                </a:cubicBezTo>
                <a:cubicBezTo>
                  <a:pt x="150" y="169"/>
                  <a:pt x="169" y="169"/>
                  <a:pt x="184" y="161"/>
                </a:cubicBezTo>
                <a:cubicBezTo>
                  <a:pt x="192" y="215"/>
                  <a:pt x="192" y="215"/>
                  <a:pt x="192" y="215"/>
                </a:cubicBezTo>
                <a:cubicBezTo>
                  <a:pt x="186" y="218"/>
                  <a:pt x="180" y="223"/>
                  <a:pt x="177" y="230"/>
                </a:cubicBezTo>
                <a:cubicBezTo>
                  <a:pt x="124" y="208"/>
                  <a:pt x="124" y="208"/>
                  <a:pt x="124" y="208"/>
                </a:cubicBezTo>
                <a:cubicBezTo>
                  <a:pt x="132" y="198"/>
                  <a:pt x="136" y="186"/>
                  <a:pt x="136" y="173"/>
                </a:cubicBezTo>
                <a:close/>
                <a:moveTo>
                  <a:pt x="183" y="155"/>
                </a:moveTo>
                <a:cubicBezTo>
                  <a:pt x="167" y="163"/>
                  <a:pt x="148" y="162"/>
                  <a:pt x="133" y="153"/>
                </a:cubicBezTo>
                <a:cubicBezTo>
                  <a:pt x="68" y="66"/>
                  <a:pt x="68" y="66"/>
                  <a:pt x="68" y="66"/>
                </a:cubicBezTo>
                <a:cubicBezTo>
                  <a:pt x="82" y="56"/>
                  <a:pt x="97" y="50"/>
                  <a:pt x="108" y="51"/>
                </a:cubicBezTo>
                <a:cubicBezTo>
                  <a:pt x="182" y="149"/>
                  <a:pt x="182" y="149"/>
                  <a:pt x="182" y="149"/>
                </a:cubicBezTo>
                <a:lnTo>
                  <a:pt x="183" y="155"/>
                </a:lnTo>
                <a:close/>
                <a:moveTo>
                  <a:pt x="45" y="37"/>
                </a:moveTo>
                <a:cubicBezTo>
                  <a:pt x="34" y="46"/>
                  <a:pt x="22" y="60"/>
                  <a:pt x="18" y="75"/>
                </a:cubicBezTo>
                <a:cubicBezTo>
                  <a:pt x="13" y="65"/>
                  <a:pt x="17" y="55"/>
                  <a:pt x="21" y="48"/>
                </a:cubicBezTo>
                <a:cubicBezTo>
                  <a:pt x="31" y="30"/>
                  <a:pt x="55" y="14"/>
                  <a:pt x="72" y="14"/>
                </a:cubicBezTo>
                <a:cubicBezTo>
                  <a:pt x="77" y="14"/>
                  <a:pt x="81" y="16"/>
                  <a:pt x="84" y="20"/>
                </a:cubicBezTo>
                <a:cubicBezTo>
                  <a:pt x="72" y="21"/>
                  <a:pt x="59" y="27"/>
                  <a:pt x="45" y="37"/>
                </a:cubicBezTo>
                <a:close/>
                <a:moveTo>
                  <a:pt x="50" y="43"/>
                </a:moveTo>
                <a:cubicBezTo>
                  <a:pt x="63" y="32"/>
                  <a:pt x="78" y="26"/>
                  <a:pt x="89" y="27"/>
                </a:cubicBezTo>
                <a:cubicBezTo>
                  <a:pt x="103" y="45"/>
                  <a:pt x="103" y="45"/>
                  <a:pt x="103" y="45"/>
                </a:cubicBezTo>
                <a:cubicBezTo>
                  <a:pt x="91" y="45"/>
                  <a:pt x="76" y="51"/>
                  <a:pt x="63" y="62"/>
                </a:cubicBezTo>
                <a:cubicBezTo>
                  <a:pt x="52" y="71"/>
                  <a:pt x="40" y="84"/>
                  <a:pt x="36" y="99"/>
                </a:cubicBezTo>
                <a:cubicBezTo>
                  <a:pt x="23" y="82"/>
                  <a:pt x="23" y="82"/>
                  <a:pt x="23" y="82"/>
                </a:cubicBezTo>
                <a:cubicBezTo>
                  <a:pt x="25" y="69"/>
                  <a:pt x="34" y="54"/>
                  <a:pt x="50" y="43"/>
                </a:cubicBezTo>
                <a:close/>
                <a:moveTo>
                  <a:pt x="41" y="106"/>
                </a:moveTo>
                <a:cubicBezTo>
                  <a:pt x="43" y="94"/>
                  <a:pt x="51" y="82"/>
                  <a:pt x="63" y="71"/>
                </a:cubicBezTo>
                <a:cubicBezTo>
                  <a:pt x="126" y="156"/>
                  <a:pt x="126" y="156"/>
                  <a:pt x="126" y="156"/>
                </a:cubicBezTo>
                <a:cubicBezTo>
                  <a:pt x="126" y="156"/>
                  <a:pt x="126" y="156"/>
                  <a:pt x="126" y="156"/>
                </a:cubicBezTo>
                <a:cubicBezTo>
                  <a:pt x="128" y="162"/>
                  <a:pt x="129" y="167"/>
                  <a:pt x="129" y="173"/>
                </a:cubicBezTo>
                <a:cubicBezTo>
                  <a:pt x="129" y="185"/>
                  <a:pt x="125" y="196"/>
                  <a:pt x="118" y="205"/>
                </a:cubicBezTo>
                <a:cubicBezTo>
                  <a:pt x="115" y="204"/>
                  <a:pt x="115" y="204"/>
                  <a:pt x="115" y="204"/>
                </a:cubicBezTo>
                <a:lnTo>
                  <a:pt x="41"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193"/>
          <p:cNvSpPr>
            <a:spLocks noEditPoints="1"/>
          </p:cNvSpPr>
          <p:nvPr/>
        </p:nvSpPr>
        <p:spPr bwMode="invGray">
          <a:xfrm>
            <a:off x="5062580" y="2986491"/>
            <a:ext cx="303064" cy="402215"/>
          </a:xfrm>
          <a:custGeom>
            <a:avLst/>
            <a:gdLst>
              <a:gd name="T0" fmla="*/ 22 w 183"/>
              <a:gd name="T1" fmla="*/ 27 h 243"/>
              <a:gd name="T2" fmla="*/ 31 w 183"/>
              <a:gd name="T3" fmla="*/ 12 h 243"/>
              <a:gd name="T4" fmla="*/ 73 w 183"/>
              <a:gd name="T5" fmla="*/ 1 h 243"/>
              <a:gd name="T6" fmla="*/ 86 w 183"/>
              <a:gd name="T7" fmla="*/ 10 h 243"/>
              <a:gd name="T8" fmla="*/ 92 w 183"/>
              <a:gd name="T9" fmla="*/ 104 h 243"/>
              <a:gd name="T10" fmla="*/ 74 w 183"/>
              <a:gd name="T11" fmla="*/ 110 h 243"/>
              <a:gd name="T12" fmla="*/ 22 w 183"/>
              <a:gd name="T13" fmla="*/ 27 h 243"/>
              <a:gd name="T14" fmla="*/ 14 w 183"/>
              <a:gd name="T15" fmla="*/ 112 h 243"/>
              <a:gd name="T16" fmla="*/ 3 w 183"/>
              <a:gd name="T17" fmla="*/ 122 h 243"/>
              <a:gd name="T18" fmla="*/ 2 w 183"/>
              <a:gd name="T19" fmla="*/ 163 h 243"/>
              <a:gd name="T20" fmla="*/ 14 w 183"/>
              <a:gd name="T21" fmla="*/ 170 h 243"/>
              <a:gd name="T22" fmla="*/ 64 w 183"/>
              <a:gd name="T23" fmla="*/ 154 h 243"/>
              <a:gd name="T24" fmla="*/ 63 w 183"/>
              <a:gd name="T25" fmla="*/ 132 h 243"/>
              <a:gd name="T26" fmla="*/ 14 w 183"/>
              <a:gd name="T27" fmla="*/ 112 h 243"/>
              <a:gd name="T28" fmla="*/ 92 w 183"/>
              <a:gd name="T29" fmla="*/ 236 h 243"/>
              <a:gd name="T30" fmla="*/ 79 w 183"/>
              <a:gd name="T31" fmla="*/ 241 h 243"/>
              <a:gd name="T32" fmla="*/ 41 w 183"/>
              <a:gd name="T33" fmla="*/ 226 h 243"/>
              <a:gd name="T34" fmla="*/ 39 w 183"/>
              <a:gd name="T35" fmla="*/ 213 h 243"/>
              <a:gd name="T36" fmla="*/ 73 w 183"/>
              <a:gd name="T37" fmla="*/ 173 h 243"/>
              <a:gd name="T38" fmla="*/ 92 w 183"/>
              <a:gd name="T39" fmla="*/ 182 h 243"/>
              <a:gd name="T40" fmla="*/ 92 w 183"/>
              <a:gd name="T41" fmla="*/ 236 h 243"/>
              <a:gd name="T42" fmla="*/ 142 w 183"/>
              <a:gd name="T43" fmla="*/ 221 h 243"/>
              <a:gd name="T44" fmla="*/ 157 w 183"/>
              <a:gd name="T45" fmla="*/ 220 h 243"/>
              <a:gd name="T46" fmla="*/ 180 w 183"/>
              <a:gd name="T47" fmla="*/ 188 h 243"/>
              <a:gd name="T48" fmla="*/ 176 w 183"/>
              <a:gd name="T49" fmla="*/ 175 h 243"/>
              <a:gd name="T50" fmla="*/ 126 w 183"/>
              <a:gd name="T51" fmla="*/ 158 h 243"/>
              <a:gd name="T52" fmla="*/ 114 w 183"/>
              <a:gd name="T53" fmla="*/ 175 h 243"/>
              <a:gd name="T54" fmla="*/ 142 w 183"/>
              <a:gd name="T55" fmla="*/ 221 h 243"/>
              <a:gd name="T56" fmla="*/ 144 w 183"/>
              <a:gd name="T57" fmla="*/ 74 h 243"/>
              <a:gd name="T58" fmla="*/ 158 w 183"/>
              <a:gd name="T59" fmla="*/ 76 h 243"/>
              <a:gd name="T60" fmla="*/ 180 w 183"/>
              <a:gd name="T61" fmla="*/ 111 h 243"/>
              <a:gd name="T62" fmla="*/ 174 w 183"/>
              <a:gd name="T63" fmla="*/ 123 h 243"/>
              <a:gd name="T64" fmla="*/ 123 w 183"/>
              <a:gd name="T65" fmla="*/ 136 h 243"/>
              <a:gd name="T66" fmla="*/ 113 w 183"/>
              <a:gd name="T67" fmla="*/ 117 h 243"/>
              <a:gd name="T68" fmla="*/ 144 w 183"/>
              <a:gd name="T69" fmla="*/ 7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43">
                <a:moveTo>
                  <a:pt x="22" y="27"/>
                </a:moveTo>
                <a:cubicBezTo>
                  <a:pt x="19" y="21"/>
                  <a:pt x="23" y="15"/>
                  <a:pt x="31" y="12"/>
                </a:cubicBezTo>
                <a:cubicBezTo>
                  <a:pt x="46" y="6"/>
                  <a:pt x="58" y="3"/>
                  <a:pt x="73" y="1"/>
                </a:cubicBezTo>
                <a:cubicBezTo>
                  <a:pt x="83" y="0"/>
                  <a:pt x="86" y="5"/>
                  <a:pt x="86" y="10"/>
                </a:cubicBezTo>
                <a:cubicBezTo>
                  <a:pt x="89" y="41"/>
                  <a:pt x="91" y="73"/>
                  <a:pt x="92" y="104"/>
                </a:cubicBezTo>
                <a:cubicBezTo>
                  <a:pt x="93" y="117"/>
                  <a:pt x="81" y="120"/>
                  <a:pt x="74" y="110"/>
                </a:cubicBezTo>
                <a:cubicBezTo>
                  <a:pt x="56" y="82"/>
                  <a:pt x="38" y="55"/>
                  <a:pt x="22" y="27"/>
                </a:cubicBezTo>
                <a:close/>
                <a:moveTo>
                  <a:pt x="14" y="112"/>
                </a:moveTo>
                <a:cubicBezTo>
                  <a:pt x="9" y="111"/>
                  <a:pt x="4" y="115"/>
                  <a:pt x="3" y="122"/>
                </a:cubicBezTo>
                <a:cubicBezTo>
                  <a:pt x="0" y="133"/>
                  <a:pt x="0" y="153"/>
                  <a:pt x="2" y="163"/>
                </a:cubicBezTo>
                <a:cubicBezTo>
                  <a:pt x="4" y="169"/>
                  <a:pt x="9" y="171"/>
                  <a:pt x="14" y="170"/>
                </a:cubicBezTo>
                <a:cubicBezTo>
                  <a:pt x="64" y="154"/>
                  <a:pt x="64" y="154"/>
                  <a:pt x="64" y="154"/>
                </a:cubicBezTo>
                <a:cubicBezTo>
                  <a:pt x="75" y="151"/>
                  <a:pt x="75" y="136"/>
                  <a:pt x="63" y="132"/>
                </a:cubicBezTo>
                <a:cubicBezTo>
                  <a:pt x="14" y="112"/>
                  <a:pt x="14" y="112"/>
                  <a:pt x="14" y="112"/>
                </a:cubicBezTo>
                <a:close/>
                <a:moveTo>
                  <a:pt x="92" y="236"/>
                </a:moveTo>
                <a:cubicBezTo>
                  <a:pt x="91" y="240"/>
                  <a:pt x="86" y="243"/>
                  <a:pt x="79" y="241"/>
                </a:cubicBezTo>
                <a:cubicBezTo>
                  <a:pt x="67" y="240"/>
                  <a:pt x="48" y="232"/>
                  <a:pt x="41" y="226"/>
                </a:cubicBezTo>
                <a:cubicBezTo>
                  <a:pt x="35" y="222"/>
                  <a:pt x="35" y="217"/>
                  <a:pt x="39" y="213"/>
                </a:cubicBezTo>
                <a:cubicBezTo>
                  <a:pt x="73" y="173"/>
                  <a:pt x="73" y="173"/>
                  <a:pt x="73" y="173"/>
                </a:cubicBezTo>
                <a:cubicBezTo>
                  <a:pt x="81" y="163"/>
                  <a:pt x="93" y="168"/>
                  <a:pt x="92" y="182"/>
                </a:cubicBezTo>
                <a:cubicBezTo>
                  <a:pt x="92" y="236"/>
                  <a:pt x="92" y="236"/>
                  <a:pt x="92" y="236"/>
                </a:cubicBezTo>
                <a:close/>
                <a:moveTo>
                  <a:pt x="142" y="221"/>
                </a:moveTo>
                <a:cubicBezTo>
                  <a:pt x="145" y="225"/>
                  <a:pt x="152" y="225"/>
                  <a:pt x="157" y="220"/>
                </a:cubicBezTo>
                <a:cubicBezTo>
                  <a:pt x="166" y="212"/>
                  <a:pt x="176" y="198"/>
                  <a:pt x="180" y="188"/>
                </a:cubicBezTo>
                <a:cubicBezTo>
                  <a:pt x="183" y="182"/>
                  <a:pt x="180" y="176"/>
                  <a:pt x="176" y="175"/>
                </a:cubicBezTo>
                <a:cubicBezTo>
                  <a:pt x="126" y="158"/>
                  <a:pt x="126" y="158"/>
                  <a:pt x="126" y="158"/>
                </a:cubicBezTo>
                <a:cubicBezTo>
                  <a:pt x="115" y="154"/>
                  <a:pt x="107" y="166"/>
                  <a:pt x="114" y="175"/>
                </a:cubicBezTo>
                <a:cubicBezTo>
                  <a:pt x="142" y="221"/>
                  <a:pt x="142" y="221"/>
                  <a:pt x="142" y="221"/>
                </a:cubicBezTo>
                <a:close/>
                <a:moveTo>
                  <a:pt x="144" y="74"/>
                </a:moveTo>
                <a:cubicBezTo>
                  <a:pt x="147" y="71"/>
                  <a:pt x="154" y="71"/>
                  <a:pt x="158" y="76"/>
                </a:cubicBezTo>
                <a:cubicBezTo>
                  <a:pt x="166" y="85"/>
                  <a:pt x="177" y="102"/>
                  <a:pt x="180" y="111"/>
                </a:cubicBezTo>
                <a:cubicBezTo>
                  <a:pt x="182" y="118"/>
                  <a:pt x="179" y="122"/>
                  <a:pt x="174" y="123"/>
                </a:cubicBezTo>
                <a:cubicBezTo>
                  <a:pt x="123" y="136"/>
                  <a:pt x="123" y="136"/>
                  <a:pt x="123" y="136"/>
                </a:cubicBezTo>
                <a:cubicBezTo>
                  <a:pt x="112" y="139"/>
                  <a:pt x="104" y="126"/>
                  <a:pt x="113" y="117"/>
                </a:cubicBezTo>
                <a:cubicBezTo>
                  <a:pt x="144" y="74"/>
                  <a:pt x="144" y="74"/>
                  <a:pt x="144" y="7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5" name="Group 54"/>
          <p:cNvGrpSpPr/>
          <p:nvPr/>
        </p:nvGrpSpPr>
        <p:grpSpPr>
          <a:xfrm>
            <a:off x="1486622" y="4299025"/>
            <a:ext cx="696365" cy="616283"/>
            <a:chOff x="3537345" y="3113568"/>
            <a:chExt cx="655484" cy="580103"/>
          </a:xfrm>
        </p:grpSpPr>
        <p:sp>
          <p:nvSpPr>
            <p:cNvPr id="5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8" name="Freeform 124"/>
          <p:cNvSpPr>
            <a:spLocks/>
          </p:cNvSpPr>
          <p:nvPr/>
        </p:nvSpPr>
        <p:spPr bwMode="invGray">
          <a:xfrm>
            <a:off x="5464085" y="1537335"/>
            <a:ext cx="306028" cy="305373"/>
          </a:xfrm>
          <a:custGeom>
            <a:avLst/>
            <a:gdLst>
              <a:gd name="T0" fmla="*/ 148 w 242"/>
              <a:gd name="T1" fmla="*/ 53 h 241"/>
              <a:gd name="T2" fmla="*/ 242 w 242"/>
              <a:gd name="T3" fmla="*/ 147 h 241"/>
              <a:gd name="T4" fmla="*/ 148 w 242"/>
              <a:gd name="T5" fmla="*/ 241 h 241"/>
              <a:gd name="T6" fmla="*/ 94 w 242"/>
              <a:gd name="T7" fmla="*/ 241 h 241"/>
              <a:gd name="T8" fmla="*/ 0 w 242"/>
              <a:gd name="T9" fmla="*/ 147 h 241"/>
              <a:gd name="T10" fmla="*/ 0 w 242"/>
              <a:gd name="T11" fmla="*/ 22 h 241"/>
              <a:gd name="T12" fmla="*/ 22 w 242"/>
              <a:gd name="T13" fmla="*/ 0 h 241"/>
              <a:gd name="T14" fmla="*/ 44 w 242"/>
              <a:gd name="T15" fmla="*/ 22 h 241"/>
              <a:gd name="T16" fmla="*/ 44 w 242"/>
              <a:gd name="T17" fmla="*/ 147 h 241"/>
              <a:gd name="T18" fmla="*/ 94 w 242"/>
              <a:gd name="T19" fmla="*/ 198 h 241"/>
              <a:gd name="T20" fmla="*/ 148 w 242"/>
              <a:gd name="T21" fmla="*/ 198 h 241"/>
              <a:gd name="T22" fmla="*/ 198 w 242"/>
              <a:gd name="T23" fmla="*/ 147 h 241"/>
              <a:gd name="T24" fmla="*/ 148 w 242"/>
              <a:gd name="T25" fmla="*/ 97 h 241"/>
              <a:gd name="T26" fmla="*/ 90 w 242"/>
              <a:gd name="T27" fmla="*/ 97 h 241"/>
              <a:gd name="T28" fmla="*/ 68 w 242"/>
              <a:gd name="T29" fmla="*/ 75 h 241"/>
              <a:gd name="T30" fmla="*/ 90 w 242"/>
              <a:gd name="T31" fmla="*/ 53 h 241"/>
              <a:gd name="T32" fmla="*/ 148 w 242"/>
              <a:gd name="T33" fmla="*/ 5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241">
                <a:moveTo>
                  <a:pt x="148" y="53"/>
                </a:moveTo>
                <a:cubicBezTo>
                  <a:pt x="199" y="53"/>
                  <a:pt x="242" y="96"/>
                  <a:pt x="242" y="147"/>
                </a:cubicBezTo>
                <a:cubicBezTo>
                  <a:pt x="242" y="199"/>
                  <a:pt x="199" y="241"/>
                  <a:pt x="148" y="241"/>
                </a:cubicBezTo>
                <a:cubicBezTo>
                  <a:pt x="94" y="241"/>
                  <a:pt x="94" y="241"/>
                  <a:pt x="94" y="241"/>
                </a:cubicBezTo>
                <a:cubicBezTo>
                  <a:pt x="43" y="241"/>
                  <a:pt x="0" y="199"/>
                  <a:pt x="0" y="147"/>
                </a:cubicBezTo>
                <a:cubicBezTo>
                  <a:pt x="0" y="22"/>
                  <a:pt x="0" y="22"/>
                  <a:pt x="0" y="22"/>
                </a:cubicBezTo>
                <a:cubicBezTo>
                  <a:pt x="0" y="10"/>
                  <a:pt x="10" y="0"/>
                  <a:pt x="22" y="0"/>
                </a:cubicBezTo>
                <a:cubicBezTo>
                  <a:pt x="34" y="0"/>
                  <a:pt x="44" y="10"/>
                  <a:pt x="44" y="22"/>
                </a:cubicBezTo>
                <a:cubicBezTo>
                  <a:pt x="44" y="64"/>
                  <a:pt x="44" y="106"/>
                  <a:pt x="44" y="147"/>
                </a:cubicBezTo>
                <a:cubicBezTo>
                  <a:pt x="44" y="175"/>
                  <a:pt x="67" y="198"/>
                  <a:pt x="94" y="198"/>
                </a:cubicBezTo>
                <a:cubicBezTo>
                  <a:pt x="148" y="198"/>
                  <a:pt x="148" y="198"/>
                  <a:pt x="148" y="198"/>
                </a:cubicBezTo>
                <a:cubicBezTo>
                  <a:pt x="175" y="198"/>
                  <a:pt x="198" y="175"/>
                  <a:pt x="198" y="147"/>
                </a:cubicBezTo>
                <a:cubicBezTo>
                  <a:pt x="198" y="120"/>
                  <a:pt x="175" y="97"/>
                  <a:pt x="148" y="97"/>
                </a:cubicBezTo>
                <a:cubicBezTo>
                  <a:pt x="90" y="97"/>
                  <a:pt x="90" y="97"/>
                  <a:pt x="90" y="97"/>
                </a:cubicBezTo>
                <a:cubicBezTo>
                  <a:pt x="78" y="97"/>
                  <a:pt x="68" y="87"/>
                  <a:pt x="68" y="75"/>
                </a:cubicBezTo>
                <a:cubicBezTo>
                  <a:pt x="68" y="63"/>
                  <a:pt x="78" y="53"/>
                  <a:pt x="90" y="53"/>
                </a:cubicBezTo>
                <a:cubicBezTo>
                  <a:pt x="148" y="53"/>
                  <a:pt x="148" y="53"/>
                  <a:pt x="148" y="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91"/>
          <p:cNvSpPr>
            <a:spLocks/>
          </p:cNvSpPr>
          <p:nvPr/>
        </p:nvSpPr>
        <p:spPr bwMode="auto">
          <a:xfrm>
            <a:off x="4492507" y="3530600"/>
            <a:ext cx="256731" cy="257467"/>
          </a:xfrm>
          <a:custGeom>
            <a:avLst/>
            <a:gdLst>
              <a:gd name="T0" fmla="*/ 39 w 241"/>
              <a:gd name="T1" fmla="*/ 159 h 241"/>
              <a:gd name="T2" fmla="*/ 66 w 241"/>
              <a:gd name="T3" fmla="*/ 148 h 241"/>
              <a:gd name="T4" fmla="*/ 164 w 241"/>
              <a:gd name="T5" fmla="*/ 197 h 241"/>
              <a:gd name="T6" fmla="*/ 164 w 241"/>
              <a:gd name="T7" fmla="*/ 203 h 241"/>
              <a:gd name="T8" fmla="*/ 203 w 241"/>
              <a:gd name="T9" fmla="*/ 241 h 241"/>
              <a:gd name="T10" fmla="*/ 241 w 241"/>
              <a:gd name="T11" fmla="*/ 203 h 241"/>
              <a:gd name="T12" fmla="*/ 203 w 241"/>
              <a:gd name="T13" fmla="*/ 164 h 241"/>
              <a:gd name="T14" fmla="*/ 175 w 241"/>
              <a:gd name="T15" fmla="*/ 176 h 241"/>
              <a:gd name="T16" fmla="*/ 77 w 241"/>
              <a:gd name="T17" fmla="*/ 126 h 241"/>
              <a:gd name="T18" fmla="*/ 77 w 241"/>
              <a:gd name="T19" fmla="*/ 121 h 241"/>
              <a:gd name="T20" fmla="*/ 77 w 241"/>
              <a:gd name="T21" fmla="*/ 114 h 241"/>
              <a:gd name="T22" fmla="*/ 174 w 241"/>
              <a:gd name="T23" fmla="*/ 65 h 241"/>
              <a:gd name="T24" fmla="*/ 203 w 241"/>
              <a:gd name="T25" fmla="*/ 78 h 241"/>
              <a:gd name="T26" fmla="*/ 241 w 241"/>
              <a:gd name="T27" fmla="*/ 39 h 241"/>
              <a:gd name="T28" fmla="*/ 203 w 241"/>
              <a:gd name="T29" fmla="*/ 0 h 241"/>
              <a:gd name="T30" fmla="*/ 164 w 241"/>
              <a:gd name="T31" fmla="*/ 39 h 241"/>
              <a:gd name="T32" fmla="*/ 164 w 241"/>
              <a:gd name="T33" fmla="*/ 44 h 241"/>
              <a:gd name="T34" fmla="*/ 66 w 241"/>
              <a:gd name="T35" fmla="*/ 93 h 241"/>
              <a:gd name="T36" fmla="*/ 39 w 241"/>
              <a:gd name="T37" fmla="*/ 82 h 241"/>
              <a:gd name="T38" fmla="*/ 0 w 241"/>
              <a:gd name="T39" fmla="*/ 121 h 241"/>
              <a:gd name="T40" fmla="*/ 39 w 241"/>
              <a:gd name="T41"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39" y="159"/>
                </a:moveTo>
                <a:cubicBezTo>
                  <a:pt x="50" y="159"/>
                  <a:pt x="59" y="155"/>
                  <a:pt x="66" y="148"/>
                </a:cubicBezTo>
                <a:cubicBezTo>
                  <a:pt x="164" y="197"/>
                  <a:pt x="164" y="197"/>
                  <a:pt x="164" y="197"/>
                </a:cubicBezTo>
                <a:cubicBezTo>
                  <a:pt x="164" y="199"/>
                  <a:pt x="164" y="201"/>
                  <a:pt x="164" y="203"/>
                </a:cubicBezTo>
                <a:cubicBezTo>
                  <a:pt x="164" y="224"/>
                  <a:pt x="181" y="241"/>
                  <a:pt x="203" y="241"/>
                </a:cubicBezTo>
                <a:cubicBezTo>
                  <a:pt x="224" y="241"/>
                  <a:pt x="241" y="224"/>
                  <a:pt x="241" y="203"/>
                </a:cubicBezTo>
                <a:cubicBezTo>
                  <a:pt x="241" y="181"/>
                  <a:pt x="224" y="164"/>
                  <a:pt x="203" y="164"/>
                </a:cubicBezTo>
                <a:cubicBezTo>
                  <a:pt x="192" y="164"/>
                  <a:pt x="182" y="168"/>
                  <a:pt x="175" y="176"/>
                </a:cubicBezTo>
                <a:cubicBezTo>
                  <a:pt x="77" y="126"/>
                  <a:pt x="77" y="126"/>
                  <a:pt x="77" y="126"/>
                </a:cubicBezTo>
                <a:cubicBezTo>
                  <a:pt x="77" y="124"/>
                  <a:pt x="77" y="123"/>
                  <a:pt x="77" y="121"/>
                </a:cubicBezTo>
                <a:cubicBezTo>
                  <a:pt x="77" y="119"/>
                  <a:pt x="77" y="117"/>
                  <a:pt x="77" y="114"/>
                </a:cubicBezTo>
                <a:cubicBezTo>
                  <a:pt x="174" y="65"/>
                  <a:pt x="174" y="65"/>
                  <a:pt x="174" y="65"/>
                </a:cubicBezTo>
                <a:cubicBezTo>
                  <a:pt x="182" y="73"/>
                  <a:pt x="191" y="78"/>
                  <a:pt x="203" y="78"/>
                </a:cubicBezTo>
                <a:cubicBezTo>
                  <a:pt x="224" y="78"/>
                  <a:pt x="241" y="60"/>
                  <a:pt x="241" y="39"/>
                </a:cubicBezTo>
                <a:cubicBezTo>
                  <a:pt x="241" y="17"/>
                  <a:pt x="224" y="0"/>
                  <a:pt x="203" y="0"/>
                </a:cubicBezTo>
                <a:cubicBezTo>
                  <a:pt x="181" y="0"/>
                  <a:pt x="164" y="17"/>
                  <a:pt x="164" y="39"/>
                </a:cubicBezTo>
                <a:cubicBezTo>
                  <a:pt x="164" y="40"/>
                  <a:pt x="164" y="42"/>
                  <a:pt x="164" y="44"/>
                </a:cubicBezTo>
                <a:cubicBezTo>
                  <a:pt x="66" y="93"/>
                  <a:pt x="66" y="93"/>
                  <a:pt x="66" y="93"/>
                </a:cubicBezTo>
                <a:cubicBezTo>
                  <a:pt x="59" y="86"/>
                  <a:pt x="49" y="82"/>
                  <a:pt x="39" y="82"/>
                </a:cubicBezTo>
                <a:cubicBezTo>
                  <a:pt x="17" y="82"/>
                  <a:pt x="0" y="99"/>
                  <a:pt x="0" y="121"/>
                </a:cubicBezTo>
                <a:cubicBezTo>
                  <a:pt x="0" y="142"/>
                  <a:pt x="17" y="159"/>
                  <a:pt x="39" y="15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r>
              <a:rPr lang="en-US" sz="3200" dirty="0"/>
              <a:t> </a:t>
            </a:r>
          </a:p>
        </p:txBody>
      </p:sp>
      <p:sp>
        <p:nvSpPr>
          <p:cNvPr id="60" name="Rectangle 59"/>
          <p:cNvSpPr/>
          <p:nvPr/>
        </p:nvSpPr>
        <p:spPr>
          <a:xfrm>
            <a:off x="7676347" y="1788777"/>
            <a:ext cx="2627587" cy="954300"/>
          </a:xfrm>
          <a:prstGeom prst="rect">
            <a:avLst/>
          </a:prstGeom>
        </p:spPr>
        <p:txBody>
          <a:bodyPr wrap="square">
            <a:spAutoFit/>
          </a:bodyPr>
          <a:lstStyle/>
          <a:p>
            <a:pPr algn="r"/>
            <a:r>
              <a:rPr lang="en-US" sz="2667" dirty="0"/>
              <a:t>100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61" name="Rectangle 60"/>
          <p:cNvSpPr/>
          <p:nvPr/>
        </p:nvSpPr>
        <p:spPr>
          <a:xfrm>
            <a:off x="7462901" y="3252741"/>
            <a:ext cx="2841033" cy="954300"/>
          </a:xfrm>
          <a:prstGeom prst="rect">
            <a:avLst/>
          </a:prstGeom>
        </p:spPr>
        <p:txBody>
          <a:bodyPr wrap="square">
            <a:spAutoFit/>
          </a:bodyPr>
          <a:lstStyle/>
          <a:p>
            <a:pPr algn="r"/>
            <a:r>
              <a:rPr lang="en-US" sz="2667" dirty="0"/>
              <a:t>45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grpSp>
        <p:nvGrpSpPr>
          <p:cNvPr id="85" name="Group 84"/>
          <p:cNvGrpSpPr/>
          <p:nvPr/>
        </p:nvGrpSpPr>
        <p:grpSpPr>
          <a:xfrm>
            <a:off x="10408022" y="3270622"/>
            <a:ext cx="971869" cy="971869"/>
            <a:chOff x="7806016" y="2452966"/>
            <a:chExt cx="728902" cy="728902"/>
          </a:xfrm>
        </p:grpSpPr>
        <p:sp>
          <p:nvSpPr>
            <p:cNvPr id="82" name="Oval 81"/>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Oval 67"/>
            <p:cNvSpPr/>
            <p:nvPr/>
          </p:nvSpPr>
          <p:spPr>
            <a:xfrm>
              <a:off x="7848600" y="2495550"/>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69" name="Freeform 82"/>
          <p:cNvSpPr>
            <a:spLocks/>
          </p:cNvSpPr>
          <p:nvPr/>
        </p:nvSpPr>
        <p:spPr bwMode="invGray">
          <a:xfrm>
            <a:off x="10795694" y="3546392"/>
            <a:ext cx="196527" cy="420328"/>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0" name="Group 79"/>
          <p:cNvGrpSpPr/>
          <p:nvPr/>
        </p:nvGrpSpPr>
        <p:grpSpPr>
          <a:xfrm>
            <a:off x="10408022" y="1806658"/>
            <a:ext cx="971869" cy="971869"/>
            <a:chOff x="7806016" y="1354993"/>
            <a:chExt cx="728902" cy="728902"/>
          </a:xfrm>
        </p:grpSpPr>
        <p:sp>
          <p:nvSpPr>
            <p:cNvPr id="83" name="Oval 82"/>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Oval 66"/>
            <p:cNvSpPr/>
            <p:nvPr/>
          </p:nvSpPr>
          <p:spPr>
            <a:xfrm>
              <a:off x="7848600" y="1397577"/>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70" name="Freeform 80"/>
          <p:cNvSpPr>
            <a:spLocks/>
          </p:cNvSpPr>
          <p:nvPr/>
        </p:nvSpPr>
        <p:spPr bwMode="invGray">
          <a:xfrm>
            <a:off x="10739499" y="2086280"/>
            <a:ext cx="308916" cy="41262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8" name="Group 87"/>
          <p:cNvGrpSpPr/>
          <p:nvPr/>
        </p:nvGrpSpPr>
        <p:grpSpPr>
          <a:xfrm>
            <a:off x="10408022" y="4734584"/>
            <a:ext cx="971869" cy="971869"/>
            <a:chOff x="7806016" y="3550938"/>
            <a:chExt cx="728902" cy="728902"/>
          </a:xfrm>
        </p:grpSpPr>
        <p:sp>
          <p:nvSpPr>
            <p:cNvPr id="84" name="Oval 83"/>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7848600" y="3593522"/>
              <a:ext cx="643734" cy="6437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71" name="Group 70"/>
          <p:cNvGrpSpPr/>
          <p:nvPr/>
        </p:nvGrpSpPr>
        <p:grpSpPr>
          <a:xfrm>
            <a:off x="10677560" y="4960992"/>
            <a:ext cx="432792" cy="519053"/>
            <a:chOff x="8071963" y="3061130"/>
            <a:chExt cx="476865" cy="571910"/>
          </a:xfrm>
        </p:grpSpPr>
        <p:sp>
          <p:nvSpPr>
            <p:cNvPr id="72" name="Freeform 7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7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7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7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7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7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1" name="Rectangle 80"/>
          <p:cNvSpPr/>
          <p:nvPr/>
        </p:nvSpPr>
        <p:spPr>
          <a:xfrm>
            <a:off x="7462901" y="4716703"/>
            <a:ext cx="2841033" cy="954300"/>
          </a:xfrm>
          <a:prstGeom prst="rect">
            <a:avLst/>
          </a:prstGeom>
        </p:spPr>
        <p:txBody>
          <a:bodyPr wrap="square">
            <a:spAutoFit/>
          </a:bodyPr>
          <a:lstStyle/>
          <a:p>
            <a:pPr algn="r"/>
            <a:r>
              <a:rPr lang="en-US" sz="2667" dirty="0"/>
              <a:t>70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87" name="Title 86"/>
          <p:cNvSpPr>
            <a:spLocks noGrp="1"/>
          </p:cNvSpPr>
          <p:nvPr>
            <p:ph type="title"/>
          </p:nvPr>
        </p:nvSpPr>
        <p:spPr/>
        <p:txBody>
          <a:bodyPr/>
          <a:lstStyle/>
          <a:p>
            <a:pPr algn="r"/>
            <a:r>
              <a:rPr lang="en-US" dirty="0" err="1"/>
              <a:t>Xxxx</a:t>
            </a:r>
            <a:r>
              <a:rPr lang="en-US" dirty="0"/>
              <a:t> </a:t>
            </a:r>
            <a:r>
              <a:rPr lang="en-US" dirty="0" err="1"/>
              <a:t>xxxx</a:t>
            </a:r>
            <a:r>
              <a:rPr lang="en-US" dirty="0"/>
              <a:t> </a:t>
            </a:r>
            <a:r>
              <a:rPr lang="en-US" dirty="0" err="1"/>
              <a:t>xxxxxxxxxx</a:t>
            </a:r>
            <a:r>
              <a:rPr lang="en-US" dirty="0"/>
              <a:t> x xxx </a:t>
            </a:r>
          </a:p>
        </p:txBody>
      </p:sp>
      <p:sp>
        <p:nvSpPr>
          <p:cNvPr id="11" name="Freeform 5"/>
          <p:cNvSpPr>
            <a:spLocks/>
          </p:cNvSpPr>
          <p:nvPr/>
        </p:nvSpPr>
        <p:spPr bwMode="auto">
          <a:xfrm>
            <a:off x="4072467" y="1966385"/>
            <a:ext cx="656167" cy="4965700"/>
          </a:xfrm>
          <a:custGeom>
            <a:avLst/>
            <a:gdLst>
              <a:gd name="T0" fmla="*/ 620 w 620"/>
              <a:gd name="T1" fmla="*/ 12 h 4683"/>
              <a:gd name="T2" fmla="*/ 620 w 620"/>
              <a:gd name="T3" fmla="*/ 12 h 4683"/>
              <a:gd name="T4" fmla="*/ 605 w 620"/>
              <a:gd name="T5" fmla="*/ 0 h 4683"/>
              <a:gd name="T6" fmla="*/ 28 w 620"/>
              <a:gd name="T7" fmla="*/ 2566 h 4683"/>
              <a:gd name="T8" fmla="*/ 0 w 620"/>
              <a:gd name="T9" fmla="*/ 4683 h 4683"/>
              <a:gd name="T10" fmla="*/ 307 w 620"/>
              <a:gd name="T11" fmla="*/ 4683 h 4683"/>
              <a:gd name="T12" fmla="*/ 620 w 620"/>
              <a:gd name="T13" fmla="*/ 12 h 4683"/>
            </a:gdLst>
            <a:ahLst/>
            <a:cxnLst>
              <a:cxn ang="0">
                <a:pos x="T0" y="T1"/>
              </a:cxn>
              <a:cxn ang="0">
                <a:pos x="T2" y="T3"/>
              </a:cxn>
              <a:cxn ang="0">
                <a:pos x="T4" y="T5"/>
              </a:cxn>
              <a:cxn ang="0">
                <a:pos x="T6" y="T7"/>
              </a:cxn>
              <a:cxn ang="0">
                <a:pos x="T8" y="T9"/>
              </a:cxn>
              <a:cxn ang="0">
                <a:pos x="T10" y="T11"/>
              </a:cxn>
              <a:cxn ang="0">
                <a:pos x="T12" y="T13"/>
              </a:cxn>
            </a:cxnLst>
            <a:rect l="0" t="0" r="r" b="b"/>
            <a:pathLst>
              <a:path w="620" h="4683">
                <a:moveTo>
                  <a:pt x="620" y="12"/>
                </a:moveTo>
                <a:lnTo>
                  <a:pt x="620" y="12"/>
                </a:lnTo>
                <a:lnTo>
                  <a:pt x="605" y="0"/>
                </a:lnTo>
                <a:cubicBezTo>
                  <a:pt x="300" y="526"/>
                  <a:pt x="116" y="1285"/>
                  <a:pt x="28" y="2566"/>
                </a:cubicBezTo>
                <a:cubicBezTo>
                  <a:pt x="28" y="2567"/>
                  <a:pt x="62" y="3512"/>
                  <a:pt x="0" y="4683"/>
                </a:cubicBezTo>
                <a:lnTo>
                  <a:pt x="307" y="4683"/>
                </a:lnTo>
                <a:cubicBezTo>
                  <a:pt x="127" y="1603"/>
                  <a:pt x="291" y="730"/>
                  <a:pt x="620" y="12"/>
                </a:cubicBez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6"/>
          <p:cNvSpPr>
            <a:spLocks/>
          </p:cNvSpPr>
          <p:nvPr/>
        </p:nvSpPr>
        <p:spPr bwMode="auto">
          <a:xfrm>
            <a:off x="2832101" y="4406901"/>
            <a:ext cx="884767" cy="556684"/>
          </a:xfrm>
          <a:custGeom>
            <a:avLst/>
            <a:gdLst>
              <a:gd name="T0" fmla="*/ 809 w 834"/>
              <a:gd name="T1" fmla="*/ 308 h 524"/>
              <a:gd name="T2" fmla="*/ 809 w 834"/>
              <a:gd name="T3" fmla="*/ 308 h 524"/>
              <a:gd name="T4" fmla="*/ 0 w 834"/>
              <a:gd name="T5" fmla="*/ 46 h 524"/>
              <a:gd name="T6" fmla="*/ 0 w 834"/>
              <a:gd name="T7" fmla="*/ 61 h 524"/>
              <a:gd name="T8" fmla="*/ 834 w 834"/>
              <a:gd name="T9" fmla="*/ 524 h 524"/>
              <a:gd name="T10" fmla="*/ 809 w 834"/>
              <a:gd name="T11" fmla="*/ 308 h 524"/>
            </a:gdLst>
            <a:ahLst/>
            <a:cxnLst>
              <a:cxn ang="0">
                <a:pos x="T0" y="T1"/>
              </a:cxn>
              <a:cxn ang="0">
                <a:pos x="T2" y="T3"/>
              </a:cxn>
              <a:cxn ang="0">
                <a:pos x="T4" y="T5"/>
              </a:cxn>
              <a:cxn ang="0">
                <a:pos x="T6" y="T7"/>
              </a:cxn>
              <a:cxn ang="0">
                <a:pos x="T8" y="T9"/>
              </a:cxn>
              <a:cxn ang="0">
                <a:pos x="T10" y="T11"/>
              </a:cxn>
            </a:cxnLst>
            <a:rect l="0" t="0" r="r" b="b"/>
            <a:pathLst>
              <a:path w="834" h="524">
                <a:moveTo>
                  <a:pt x="809" y="308"/>
                </a:moveTo>
                <a:lnTo>
                  <a:pt x="809" y="308"/>
                </a:lnTo>
                <a:cubicBezTo>
                  <a:pt x="614" y="70"/>
                  <a:pt x="222" y="0"/>
                  <a:pt x="0" y="46"/>
                </a:cubicBezTo>
                <a:lnTo>
                  <a:pt x="0" y="61"/>
                </a:lnTo>
                <a:cubicBezTo>
                  <a:pt x="222" y="16"/>
                  <a:pt x="779" y="168"/>
                  <a:pt x="834" y="524"/>
                </a:cubicBezTo>
                <a:lnTo>
                  <a:pt x="809" y="308"/>
                </a:ln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7"/>
          <p:cNvSpPr>
            <a:spLocks/>
          </p:cNvSpPr>
          <p:nvPr/>
        </p:nvSpPr>
        <p:spPr bwMode="auto">
          <a:xfrm>
            <a:off x="4629150" y="4174067"/>
            <a:ext cx="946149" cy="546100"/>
          </a:xfrm>
          <a:custGeom>
            <a:avLst/>
            <a:gdLst>
              <a:gd name="T0" fmla="*/ 56 w 893"/>
              <a:gd name="T1" fmla="*/ 277 h 515"/>
              <a:gd name="T2" fmla="*/ 56 w 893"/>
              <a:gd name="T3" fmla="*/ 277 h 515"/>
              <a:gd name="T4" fmla="*/ 893 w 893"/>
              <a:gd name="T5" fmla="*/ 29 h 515"/>
              <a:gd name="T6" fmla="*/ 893 w 893"/>
              <a:gd name="T7" fmla="*/ 46 h 515"/>
              <a:gd name="T8" fmla="*/ 0 w 893"/>
              <a:gd name="T9" fmla="*/ 515 h 515"/>
              <a:gd name="T10" fmla="*/ 56 w 893"/>
              <a:gd name="T11" fmla="*/ 277 h 515"/>
            </a:gdLst>
            <a:ahLst/>
            <a:cxnLst>
              <a:cxn ang="0">
                <a:pos x="T0" y="T1"/>
              </a:cxn>
              <a:cxn ang="0">
                <a:pos x="T2" y="T3"/>
              </a:cxn>
              <a:cxn ang="0">
                <a:pos x="T4" y="T5"/>
              </a:cxn>
              <a:cxn ang="0">
                <a:pos x="T6" y="T7"/>
              </a:cxn>
              <a:cxn ang="0">
                <a:pos x="T8" y="T9"/>
              </a:cxn>
              <a:cxn ang="0">
                <a:pos x="T10" y="T11"/>
              </a:cxn>
            </a:cxnLst>
            <a:rect l="0" t="0" r="r" b="b"/>
            <a:pathLst>
              <a:path w="893" h="515">
                <a:moveTo>
                  <a:pt x="56" y="277"/>
                </a:moveTo>
                <a:lnTo>
                  <a:pt x="56" y="277"/>
                </a:lnTo>
                <a:cubicBezTo>
                  <a:pt x="302" y="59"/>
                  <a:pt x="641" y="1"/>
                  <a:pt x="893" y="29"/>
                </a:cubicBezTo>
                <a:lnTo>
                  <a:pt x="893" y="46"/>
                </a:lnTo>
                <a:cubicBezTo>
                  <a:pt x="671" y="0"/>
                  <a:pt x="56" y="159"/>
                  <a:pt x="0" y="515"/>
                </a:cubicBezTo>
                <a:lnTo>
                  <a:pt x="56" y="277"/>
                </a:ln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8"/>
          <p:cNvSpPr>
            <a:spLocks/>
          </p:cNvSpPr>
          <p:nvPr/>
        </p:nvSpPr>
        <p:spPr bwMode="auto">
          <a:xfrm>
            <a:off x="4337050" y="2859618"/>
            <a:ext cx="753533" cy="742951"/>
          </a:xfrm>
          <a:custGeom>
            <a:avLst/>
            <a:gdLst>
              <a:gd name="T0" fmla="*/ 22 w 711"/>
              <a:gd name="T1" fmla="*/ 480 h 700"/>
              <a:gd name="T2" fmla="*/ 22 w 711"/>
              <a:gd name="T3" fmla="*/ 480 h 700"/>
              <a:gd name="T4" fmla="*/ 711 w 711"/>
              <a:gd name="T5" fmla="*/ 0 h 700"/>
              <a:gd name="T6" fmla="*/ 711 w 711"/>
              <a:gd name="T7" fmla="*/ 16 h 700"/>
              <a:gd name="T8" fmla="*/ 0 w 711"/>
              <a:gd name="T9" fmla="*/ 700 h 700"/>
              <a:gd name="T10" fmla="*/ 22 w 711"/>
              <a:gd name="T11" fmla="*/ 480 h 700"/>
            </a:gdLst>
            <a:ahLst/>
            <a:cxnLst>
              <a:cxn ang="0">
                <a:pos x="T0" y="T1"/>
              </a:cxn>
              <a:cxn ang="0">
                <a:pos x="T2" y="T3"/>
              </a:cxn>
              <a:cxn ang="0">
                <a:pos x="T4" y="T5"/>
              </a:cxn>
              <a:cxn ang="0">
                <a:pos x="T6" y="T7"/>
              </a:cxn>
              <a:cxn ang="0">
                <a:pos x="T8" y="T9"/>
              </a:cxn>
              <a:cxn ang="0">
                <a:pos x="T10" y="T11"/>
              </a:cxn>
            </a:cxnLst>
            <a:rect l="0" t="0" r="r" b="b"/>
            <a:pathLst>
              <a:path w="711" h="700">
                <a:moveTo>
                  <a:pt x="22" y="480"/>
                </a:moveTo>
                <a:lnTo>
                  <a:pt x="22" y="480"/>
                </a:lnTo>
                <a:cubicBezTo>
                  <a:pt x="122" y="259"/>
                  <a:pt x="454" y="71"/>
                  <a:pt x="711" y="0"/>
                </a:cubicBezTo>
                <a:lnTo>
                  <a:pt x="711" y="16"/>
                </a:lnTo>
                <a:cubicBezTo>
                  <a:pt x="454" y="86"/>
                  <a:pt x="55" y="345"/>
                  <a:pt x="0" y="700"/>
                </a:cubicBezTo>
                <a:lnTo>
                  <a:pt x="22" y="480"/>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9"/>
          <p:cNvSpPr>
            <a:spLocks/>
          </p:cNvSpPr>
          <p:nvPr/>
        </p:nvSpPr>
        <p:spPr bwMode="auto">
          <a:xfrm>
            <a:off x="2694518" y="2495552"/>
            <a:ext cx="603249" cy="359833"/>
          </a:xfrm>
          <a:custGeom>
            <a:avLst/>
            <a:gdLst>
              <a:gd name="T0" fmla="*/ 569 w 569"/>
              <a:gd name="T1" fmla="*/ 340 h 340"/>
              <a:gd name="T2" fmla="*/ 569 w 569"/>
              <a:gd name="T3" fmla="*/ 340 h 340"/>
              <a:gd name="T4" fmla="*/ 0 w 569"/>
              <a:gd name="T5" fmla="*/ 16 h 340"/>
              <a:gd name="T6" fmla="*/ 4 w 569"/>
              <a:gd name="T7" fmla="*/ 0 h 340"/>
              <a:gd name="T8" fmla="*/ 504 w 569"/>
              <a:gd name="T9" fmla="*/ 227 h 340"/>
              <a:gd name="T10" fmla="*/ 569 w 569"/>
              <a:gd name="T11" fmla="*/ 340 h 340"/>
            </a:gdLst>
            <a:ahLst/>
            <a:cxnLst>
              <a:cxn ang="0">
                <a:pos x="T0" y="T1"/>
              </a:cxn>
              <a:cxn ang="0">
                <a:pos x="T2" y="T3"/>
              </a:cxn>
              <a:cxn ang="0">
                <a:pos x="T4" y="T5"/>
              </a:cxn>
              <a:cxn ang="0">
                <a:pos x="T6" y="T7"/>
              </a:cxn>
              <a:cxn ang="0">
                <a:pos x="T8" y="T9"/>
              </a:cxn>
              <a:cxn ang="0">
                <a:pos x="T10" y="T11"/>
              </a:cxn>
            </a:cxnLst>
            <a:rect l="0" t="0" r="r" b="b"/>
            <a:pathLst>
              <a:path w="569" h="340">
                <a:moveTo>
                  <a:pt x="569" y="340"/>
                </a:moveTo>
                <a:lnTo>
                  <a:pt x="569" y="340"/>
                </a:lnTo>
                <a:cubicBezTo>
                  <a:pt x="395" y="146"/>
                  <a:pt x="164" y="49"/>
                  <a:pt x="0" y="16"/>
                </a:cubicBezTo>
                <a:lnTo>
                  <a:pt x="4" y="0"/>
                </a:lnTo>
                <a:cubicBezTo>
                  <a:pt x="168" y="34"/>
                  <a:pt x="385" y="113"/>
                  <a:pt x="504" y="227"/>
                </a:cubicBezTo>
                <a:lnTo>
                  <a:pt x="569" y="340"/>
                </a:ln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10"/>
          <p:cNvSpPr>
            <a:spLocks/>
          </p:cNvSpPr>
          <p:nvPr/>
        </p:nvSpPr>
        <p:spPr bwMode="auto">
          <a:xfrm>
            <a:off x="3907367" y="3041651"/>
            <a:ext cx="315383" cy="781051"/>
          </a:xfrm>
          <a:custGeom>
            <a:avLst/>
            <a:gdLst>
              <a:gd name="T0" fmla="*/ 271 w 297"/>
              <a:gd name="T1" fmla="*/ 737 h 737"/>
              <a:gd name="T2" fmla="*/ 271 w 297"/>
              <a:gd name="T3" fmla="*/ 737 h 737"/>
              <a:gd name="T4" fmla="*/ 0 w 297"/>
              <a:gd name="T5" fmla="*/ 7 h 737"/>
              <a:gd name="T6" fmla="*/ 16 w 297"/>
              <a:gd name="T7" fmla="*/ 0 h 737"/>
              <a:gd name="T8" fmla="*/ 297 w 297"/>
              <a:gd name="T9" fmla="*/ 549 h 737"/>
              <a:gd name="T10" fmla="*/ 271 w 297"/>
              <a:gd name="T11" fmla="*/ 737 h 737"/>
            </a:gdLst>
            <a:ahLst/>
            <a:cxnLst>
              <a:cxn ang="0">
                <a:pos x="T0" y="T1"/>
              </a:cxn>
              <a:cxn ang="0">
                <a:pos x="T2" y="T3"/>
              </a:cxn>
              <a:cxn ang="0">
                <a:pos x="T4" y="T5"/>
              </a:cxn>
              <a:cxn ang="0">
                <a:pos x="T6" y="T7"/>
              </a:cxn>
              <a:cxn ang="0">
                <a:pos x="T8" y="T9"/>
              </a:cxn>
              <a:cxn ang="0">
                <a:pos x="T10" y="T11"/>
              </a:cxn>
            </a:cxnLst>
            <a:rect l="0" t="0" r="r" b="b"/>
            <a:pathLst>
              <a:path w="297" h="737">
                <a:moveTo>
                  <a:pt x="271" y="737"/>
                </a:moveTo>
                <a:lnTo>
                  <a:pt x="271" y="737"/>
                </a:lnTo>
                <a:cubicBezTo>
                  <a:pt x="289" y="476"/>
                  <a:pt x="90" y="149"/>
                  <a:pt x="0" y="7"/>
                </a:cubicBezTo>
                <a:lnTo>
                  <a:pt x="16" y="0"/>
                </a:lnTo>
                <a:cubicBezTo>
                  <a:pt x="95" y="96"/>
                  <a:pt x="256" y="350"/>
                  <a:pt x="297" y="549"/>
                </a:cubicBezTo>
                <a:lnTo>
                  <a:pt x="271" y="737"/>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11"/>
          <p:cNvSpPr>
            <a:spLocks/>
          </p:cNvSpPr>
          <p:nvPr/>
        </p:nvSpPr>
        <p:spPr bwMode="auto">
          <a:xfrm>
            <a:off x="4328583" y="3321051"/>
            <a:ext cx="1515533" cy="3608917"/>
          </a:xfrm>
          <a:custGeom>
            <a:avLst/>
            <a:gdLst>
              <a:gd name="T0" fmla="*/ 1428 w 1428"/>
              <a:gd name="T1" fmla="*/ 20 h 3404"/>
              <a:gd name="T2" fmla="*/ 1428 w 1428"/>
              <a:gd name="T3" fmla="*/ 20 h 3404"/>
              <a:gd name="T4" fmla="*/ 1424 w 1428"/>
              <a:gd name="T5" fmla="*/ 0 h 3404"/>
              <a:gd name="T6" fmla="*/ 5 w 1428"/>
              <a:gd name="T7" fmla="*/ 2133 h 3404"/>
              <a:gd name="T8" fmla="*/ 27 w 1428"/>
              <a:gd name="T9" fmla="*/ 3404 h 3404"/>
              <a:gd name="T10" fmla="*/ 439 w 1428"/>
              <a:gd name="T11" fmla="*/ 3404 h 3404"/>
              <a:gd name="T12" fmla="*/ 1428 w 1428"/>
              <a:gd name="T13" fmla="*/ 20 h 3404"/>
            </a:gdLst>
            <a:ahLst/>
            <a:cxnLst>
              <a:cxn ang="0">
                <a:pos x="T0" y="T1"/>
              </a:cxn>
              <a:cxn ang="0">
                <a:pos x="T2" y="T3"/>
              </a:cxn>
              <a:cxn ang="0">
                <a:pos x="T4" y="T5"/>
              </a:cxn>
              <a:cxn ang="0">
                <a:pos x="T6" y="T7"/>
              </a:cxn>
              <a:cxn ang="0">
                <a:pos x="T8" y="T9"/>
              </a:cxn>
              <a:cxn ang="0">
                <a:pos x="T10" y="T11"/>
              </a:cxn>
              <a:cxn ang="0">
                <a:pos x="T12" y="T13"/>
              </a:cxn>
            </a:cxnLst>
            <a:rect l="0" t="0" r="r" b="b"/>
            <a:pathLst>
              <a:path w="1428" h="3404">
                <a:moveTo>
                  <a:pt x="1428" y="20"/>
                </a:moveTo>
                <a:lnTo>
                  <a:pt x="1428" y="20"/>
                </a:lnTo>
                <a:lnTo>
                  <a:pt x="1424" y="0"/>
                </a:lnTo>
                <a:cubicBezTo>
                  <a:pt x="689" y="317"/>
                  <a:pt x="108" y="609"/>
                  <a:pt x="5" y="2133"/>
                </a:cubicBezTo>
                <a:cubicBezTo>
                  <a:pt x="17" y="2509"/>
                  <a:pt x="4" y="2931"/>
                  <a:pt x="27" y="3404"/>
                </a:cubicBezTo>
                <a:lnTo>
                  <a:pt x="439" y="3404"/>
                </a:lnTo>
                <a:cubicBezTo>
                  <a:pt x="0" y="1015"/>
                  <a:pt x="391" y="555"/>
                  <a:pt x="1428" y="20"/>
                </a:cubicBez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12"/>
          <p:cNvSpPr>
            <a:spLocks/>
          </p:cNvSpPr>
          <p:nvPr/>
        </p:nvSpPr>
        <p:spPr bwMode="auto">
          <a:xfrm>
            <a:off x="2535767" y="1862667"/>
            <a:ext cx="1701800" cy="5067300"/>
          </a:xfrm>
          <a:custGeom>
            <a:avLst/>
            <a:gdLst>
              <a:gd name="T0" fmla="*/ 1476 w 1605"/>
              <a:gd name="T1" fmla="*/ 2663 h 4779"/>
              <a:gd name="T2" fmla="*/ 1476 w 1605"/>
              <a:gd name="T3" fmla="*/ 2663 h 4779"/>
              <a:gd name="T4" fmla="*/ 11 w 1605"/>
              <a:gd name="T5" fmla="*/ 0 h 4779"/>
              <a:gd name="T6" fmla="*/ 0 w 1605"/>
              <a:gd name="T7" fmla="*/ 23 h 4779"/>
              <a:gd name="T8" fmla="*/ 1155 w 1605"/>
              <a:gd name="T9" fmla="*/ 4779 h 4779"/>
              <a:gd name="T10" fmla="*/ 1485 w 1605"/>
              <a:gd name="T11" fmla="*/ 4779 h 4779"/>
              <a:gd name="T12" fmla="*/ 1476 w 1605"/>
              <a:gd name="T13" fmla="*/ 2663 h 4779"/>
            </a:gdLst>
            <a:ahLst/>
            <a:cxnLst>
              <a:cxn ang="0">
                <a:pos x="T0" y="T1"/>
              </a:cxn>
              <a:cxn ang="0">
                <a:pos x="T2" y="T3"/>
              </a:cxn>
              <a:cxn ang="0">
                <a:pos x="T4" y="T5"/>
              </a:cxn>
              <a:cxn ang="0">
                <a:pos x="T6" y="T7"/>
              </a:cxn>
              <a:cxn ang="0">
                <a:pos x="T8" y="T9"/>
              </a:cxn>
              <a:cxn ang="0">
                <a:pos x="T10" y="T11"/>
              </a:cxn>
              <a:cxn ang="0">
                <a:pos x="T12" y="T13"/>
              </a:cxn>
            </a:cxnLst>
            <a:rect l="0" t="0" r="r" b="b"/>
            <a:pathLst>
              <a:path w="1605" h="4779">
                <a:moveTo>
                  <a:pt x="1476" y="2663"/>
                </a:moveTo>
                <a:lnTo>
                  <a:pt x="1476" y="2663"/>
                </a:lnTo>
                <a:cubicBezTo>
                  <a:pt x="1240" y="1368"/>
                  <a:pt x="634" y="584"/>
                  <a:pt x="11" y="0"/>
                </a:cubicBezTo>
                <a:lnTo>
                  <a:pt x="0" y="23"/>
                </a:lnTo>
                <a:cubicBezTo>
                  <a:pt x="796" y="759"/>
                  <a:pt x="1605" y="2256"/>
                  <a:pt x="1155" y="4779"/>
                </a:cubicBezTo>
                <a:lnTo>
                  <a:pt x="1485" y="4779"/>
                </a:lnTo>
                <a:cubicBezTo>
                  <a:pt x="1543" y="3622"/>
                  <a:pt x="1478" y="2686"/>
                  <a:pt x="1476" y="2663"/>
                </a:cubicBez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13"/>
          <p:cNvSpPr>
            <a:spLocks/>
          </p:cNvSpPr>
          <p:nvPr/>
        </p:nvSpPr>
        <p:spPr bwMode="auto">
          <a:xfrm>
            <a:off x="2139951" y="3632201"/>
            <a:ext cx="2087032" cy="3299884"/>
          </a:xfrm>
          <a:custGeom>
            <a:avLst/>
            <a:gdLst>
              <a:gd name="T0" fmla="*/ 0 w 1968"/>
              <a:gd name="T1" fmla="*/ 0 h 3111"/>
              <a:gd name="T2" fmla="*/ 0 w 1968"/>
              <a:gd name="T3" fmla="*/ 0 h 3111"/>
              <a:gd name="T4" fmla="*/ 0 w 1968"/>
              <a:gd name="T5" fmla="*/ 19 h 3111"/>
              <a:gd name="T6" fmla="*/ 1200 w 1968"/>
              <a:gd name="T7" fmla="*/ 3111 h 3111"/>
              <a:gd name="T8" fmla="*/ 1564 w 1968"/>
              <a:gd name="T9" fmla="*/ 3111 h 3111"/>
              <a:gd name="T10" fmla="*/ 0 w 1968"/>
              <a:gd name="T11" fmla="*/ 0 h 3111"/>
            </a:gdLst>
            <a:ahLst/>
            <a:cxnLst>
              <a:cxn ang="0">
                <a:pos x="T0" y="T1"/>
              </a:cxn>
              <a:cxn ang="0">
                <a:pos x="T2" y="T3"/>
              </a:cxn>
              <a:cxn ang="0">
                <a:pos x="T4" y="T5"/>
              </a:cxn>
              <a:cxn ang="0">
                <a:pos x="T6" y="T7"/>
              </a:cxn>
              <a:cxn ang="0">
                <a:pos x="T8" y="T9"/>
              </a:cxn>
              <a:cxn ang="0">
                <a:pos x="T10" y="T11"/>
              </a:cxn>
            </a:cxnLst>
            <a:rect l="0" t="0" r="r" b="b"/>
            <a:pathLst>
              <a:path w="1968" h="3111">
                <a:moveTo>
                  <a:pt x="0" y="0"/>
                </a:moveTo>
                <a:lnTo>
                  <a:pt x="0" y="0"/>
                </a:lnTo>
                <a:lnTo>
                  <a:pt x="0" y="19"/>
                </a:lnTo>
                <a:cubicBezTo>
                  <a:pt x="1295" y="108"/>
                  <a:pt x="1861" y="645"/>
                  <a:pt x="1200" y="3111"/>
                </a:cubicBezTo>
                <a:lnTo>
                  <a:pt x="1564" y="3111"/>
                </a:lnTo>
                <a:cubicBezTo>
                  <a:pt x="1968" y="558"/>
                  <a:pt x="1356" y="27"/>
                  <a:pt x="0" y="0"/>
                </a:cubicBez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42799050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14:presetBounceEnd="70588">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14:bounceEnd="70588">
                                          <p:cBhvr additive="base">
                                            <p:cTn id="91" dur="1000" fill="hold"/>
                                            <p:tgtEl>
                                              <p:spTgt spid="80"/>
                                            </p:tgtEl>
                                            <p:attrNameLst>
                                              <p:attrName>ppt_x</p:attrName>
                                            </p:attrNameLst>
                                          </p:cBhvr>
                                          <p:tavLst>
                                            <p:tav tm="0">
                                              <p:val>
                                                <p:strVal val="#ppt_x"/>
                                              </p:val>
                                            </p:tav>
                                            <p:tav tm="100000">
                                              <p:val>
                                                <p:strVal val="#ppt_x"/>
                                              </p:val>
                                            </p:tav>
                                          </p:tavLst>
                                        </p:anim>
                                        <p:anim calcmode="lin" valueType="num" p14:bounceEnd="70588">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14:presetBounceEnd="70588">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14:bounceEnd="70588">
                                          <p:cBhvr additive="base">
                                            <p:cTn id="95" dur="1100" fill="hold"/>
                                            <p:tgtEl>
                                              <p:spTgt spid="85"/>
                                            </p:tgtEl>
                                            <p:attrNameLst>
                                              <p:attrName>ppt_x</p:attrName>
                                            </p:attrNameLst>
                                          </p:cBhvr>
                                          <p:tavLst>
                                            <p:tav tm="0">
                                              <p:val>
                                                <p:strVal val="#ppt_x"/>
                                              </p:val>
                                            </p:tav>
                                            <p:tav tm="100000">
                                              <p:val>
                                                <p:strVal val="#ppt_x"/>
                                              </p:val>
                                            </p:tav>
                                          </p:tavLst>
                                        </p:anim>
                                        <p:anim calcmode="lin" valueType="num" p14:bounceEnd="70588">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14:presetBounceEnd="70588">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14:bounceEnd="70588">
                                          <p:cBhvr additive="base">
                                            <p:cTn id="99" dur="1200" fill="hold"/>
                                            <p:tgtEl>
                                              <p:spTgt spid="88"/>
                                            </p:tgtEl>
                                            <p:attrNameLst>
                                              <p:attrName>ppt_x</p:attrName>
                                            </p:attrNameLst>
                                          </p:cBhvr>
                                          <p:tavLst>
                                            <p:tav tm="0">
                                              <p:val>
                                                <p:strVal val="#ppt_x"/>
                                              </p:val>
                                            </p:tav>
                                            <p:tav tm="100000">
                                              <p:val>
                                                <p:strVal val="#ppt_x"/>
                                              </p:val>
                                            </p:tav>
                                          </p:tavLst>
                                        </p:anim>
                                        <p:anim calcmode="lin" valueType="num" p14:bounceEnd="70588">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cBhvr additive="base">
                                            <p:cTn id="91" dur="1000" fill="hold"/>
                                            <p:tgtEl>
                                              <p:spTgt spid="80"/>
                                            </p:tgtEl>
                                            <p:attrNameLst>
                                              <p:attrName>ppt_x</p:attrName>
                                            </p:attrNameLst>
                                          </p:cBhvr>
                                          <p:tavLst>
                                            <p:tav tm="0">
                                              <p:val>
                                                <p:strVal val="#ppt_x"/>
                                              </p:val>
                                            </p:tav>
                                            <p:tav tm="100000">
                                              <p:val>
                                                <p:strVal val="#ppt_x"/>
                                              </p:val>
                                            </p:tav>
                                          </p:tavLst>
                                        </p:anim>
                                        <p:anim calcmode="lin" valueType="num">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cBhvr additive="base">
                                            <p:cTn id="95" dur="1100" fill="hold"/>
                                            <p:tgtEl>
                                              <p:spTgt spid="85"/>
                                            </p:tgtEl>
                                            <p:attrNameLst>
                                              <p:attrName>ppt_x</p:attrName>
                                            </p:attrNameLst>
                                          </p:cBhvr>
                                          <p:tavLst>
                                            <p:tav tm="0">
                                              <p:val>
                                                <p:strVal val="#ppt_x"/>
                                              </p:val>
                                            </p:tav>
                                            <p:tav tm="100000">
                                              <p:val>
                                                <p:strVal val="#ppt_x"/>
                                              </p:val>
                                            </p:tav>
                                          </p:tavLst>
                                        </p:anim>
                                        <p:anim calcmode="lin" valueType="num">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1200" fill="hold"/>
                                            <p:tgtEl>
                                              <p:spTgt spid="88"/>
                                            </p:tgtEl>
                                            <p:attrNameLst>
                                              <p:attrName>ppt_x</p:attrName>
                                            </p:attrNameLst>
                                          </p:cBhvr>
                                          <p:tavLst>
                                            <p:tav tm="0">
                                              <p:val>
                                                <p:strVal val="#ppt_x"/>
                                              </p:val>
                                            </p:tav>
                                            <p:tav tm="100000">
                                              <p:val>
                                                <p:strVal val="#ppt_x"/>
                                              </p:val>
                                            </p:tav>
                                          </p:tavLst>
                                        </p:anim>
                                        <p:anim calcmode="lin" valueType="num">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2688828" y="3166129"/>
            <a:ext cx="2896875" cy="401423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 name="Freeform 6"/>
          <p:cNvSpPr>
            <a:spLocks/>
          </p:cNvSpPr>
          <p:nvPr/>
        </p:nvSpPr>
        <p:spPr bwMode="auto">
          <a:xfrm rot="21236989">
            <a:off x="425264" y="2940503"/>
            <a:ext cx="2483520" cy="2072115"/>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 name="Freeform 7"/>
          <p:cNvSpPr>
            <a:spLocks/>
          </p:cNvSpPr>
          <p:nvPr/>
        </p:nvSpPr>
        <p:spPr bwMode="auto">
          <a:xfrm rot="21427214">
            <a:off x="1148813" y="1416568"/>
            <a:ext cx="2422755" cy="2065853"/>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 name="Freeform 8"/>
          <p:cNvSpPr>
            <a:spLocks/>
          </p:cNvSpPr>
          <p:nvPr/>
        </p:nvSpPr>
        <p:spPr bwMode="auto">
          <a:xfrm rot="229172">
            <a:off x="2838768" y="752860"/>
            <a:ext cx="2279881" cy="2445233"/>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1" name="Freeform 9"/>
          <p:cNvSpPr>
            <a:spLocks/>
          </p:cNvSpPr>
          <p:nvPr/>
        </p:nvSpPr>
        <p:spPr bwMode="auto">
          <a:xfrm rot="774088">
            <a:off x="5620724" y="2512377"/>
            <a:ext cx="2210749" cy="1866688"/>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 name="Freeform 10"/>
          <p:cNvSpPr>
            <a:spLocks/>
          </p:cNvSpPr>
          <p:nvPr/>
        </p:nvSpPr>
        <p:spPr bwMode="auto">
          <a:xfrm rot="373509">
            <a:off x="4614254" y="1173875"/>
            <a:ext cx="2156877" cy="2278699"/>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TextBox 13"/>
          <p:cNvSpPr txBox="1"/>
          <p:nvPr/>
        </p:nvSpPr>
        <p:spPr>
          <a:xfrm>
            <a:off x="1585399" y="1807688"/>
            <a:ext cx="809837" cy="748988"/>
          </a:xfrm>
          <a:prstGeom prst="rect">
            <a:avLst/>
          </a:prstGeom>
          <a:noFill/>
        </p:spPr>
        <p:txBody>
          <a:bodyPr wrap="none" rtlCol="0">
            <a:spAutoFit/>
          </a:bodyPr>
          <a:lstStyle/>
          <a:p>
            <a:pPr algn="ctr"/>
            <a:r>
              <a:rPr lang="en-US" sz="4267" dirty="0">
                <a:solidFill>
                  <a:schemeClr val="bg1"/>
                </a:solidFill>
              </a:rPr>
              <a:t>02</a:t>
            </a:r>
          </a:p>
        </p:txBody>
      </p:sp>
      <p:sp>
        <p:nvSpPr>
          <p:cNvPr id="15" name="TextBox 14"/>
          <p:cNvSpPr txBox="1"/>
          <p:nvPr/>
        </p:nvSpPr>
        <p:spPr>
          <a:xfrm>
            <a:off x="1569138" y="1589145"/>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16" name="TextBox 15"/>
          <p:cNvSpPr txBox="1"/>
          <p:nvPr/>
        </p:nvSpPr>
        <p:spPr>
          <a:xfrm>
            <a:off x="1654821" y="241434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17" name="TextBox 16"/>
          <p:cNvSpPr txBox="1"/>
          <p:nvPr/>
        </p:nvSpPr>
        <p:spPr>
          <a:xfrm>
            <a:off x="920115" y="3399649"/>
            <a:ext cx="809837" cy="748988"/>
          </a:xfrm>
          <a:prstGeom prst="rect">
            <a:avLst/>
          </a:prstGeom>
          <a:noFill/>
        </p:spPr>
        <p:txBody>
          <a:bodyPr wrap="none" rtlCol="0">
            <a:spAutoFit/>
          </a:bodyPr>
          <a:lstStyle/>
          <a:p>
            <a:pPr algn="ctr"/>
            <a:r>
              <a:rPr lang="en-US" sz="4267" dirty="0">
                <a:solidFill>
                  <a:schemeClr val="bg1"/>
                </a:solidFill>
              </a:rPr>
              <a:t>01</a:t>
            </a:r>
          </a:p>
        </p:txBody>
      </p:sp>
      <p:sp>
        <p:nvSpPr>
          <p:cNvPr id="18" name="TextBox 17"/>
          <p:cNvSpPr txBox="1"/>
          <p:nvPr/>
        </p:nvSpPr>
        <p:spPr>
          <a:xfrm>
            <a:off x="931791" y="3213111"/>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19" name="TextBox 18"/>
          <p:cNvSpPr txBox="1"/>
          <p:nvPr/>
        </p:nvSpPr>
        <p:spPr>
          <a:xfrm>
            <a:off x="989537" y="4006305"/>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0" name="TextBox 19"/>
          <p:cNvSpPr txBox="1"/>
          <p:nvPr/>
        </p:nvSpPr>
        <p:spPr>
          <a:xfrm>
            <a:off x="3140659" y="1251768"/>
            <a:ext cx="809837" cy="748988"/>
          </a:xfrm>
          <a:prstGeom prst="rect">
            <a:avLst/>
          </a:prstGeom>
          <a:noFill/>
        </p:spPr>
        <p:txBody>
          <a:bodyPr wrap="none" rtlCol="0">
            <a:spAutoFit/>
          </a:bodyPr>
          <a:lstStyle/>
          <a:p>
            <a:pPr algn="ctr"/>
            <a:r>
              <a:rPr lang="en-US" sz="4267" dirty="0">
                <a:solidFill>
                  <a:schemeClr val="bg1"/>
                </a:solidFill>
              </a:rPr>
              <a:t>03</a:t>
            </a:r>
          </a:p>
        </p:txBody>
      </p:sp>
      <p:sp>
        <p:nvSpPr>
          <p:cNvPr id="21" name="TextBox 20"/>
          <p:cNvSpPr txBox="1"/>
          <p:nvPr/>
        </p:nvSpPr>
        <p:spPr>
          <a:xfrm>
            <a:off x="3124398" y="1033225"/>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2" name="TextBox 21"/>
          <p:cNvSpPr txBox="1"/>
          <p:nvPr/>
        </p:nvSpPr>
        <p:spPr>
          <a:xfrm>
            <a:off x="3210081" y="185842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3" name="TextBox 22"/>
          <p:cNvSpPr txBox="1"/>
          <p:nvPr/>
        </p:nvSpPr>
        <p:spPr>
          <a:xfrm>
            <a:off x="5065179" y="1551879"/>
            <a:ext cx="809837" cy="748988"/>
          </a:xfrm>
          <a:prstGeom prst="rect">
            <a:avLst/>
          </a:prstGeom>
          <a:noFill/>
        </p:spPr>
        <p:txBody>
          <a:bodyPr wrap="none" rtlCol="0">
            <a:spAutoFit/>
          </a:bodyPr>
          <a:lstStyle/>
          <a:p>
            <a:pPr algn="ctr"/>
            <a:r>
              <a:rPr lang="en-US" sz="4267" dirty="0">
                <a:solidFill>
                  <a:schemeClr val="bg1"/>
                </a:solidFill>
              </a:rPr>
              <a:t>04</a:t>
            </a:r>
          </a:p>
        </p:txBody>
      </p:sp>
      <p:sp>
        <p:nvSpPr>
          <p:cNvPr id="24" name="TextBox 23"/>
          <p:cNvSpPr txBox="1"/>
          <p:nvPr/>
        </p:nvSpPr>
        <p:spPr>
          <a:xfrm>
            <a:off x="5048918" y="1333336"/>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5" name="TextBox 24"/>
          <p:cNvSpPr txBox="1"/>
          <p:nvPr/>
        </p:nvSpPr>
        <p:spPr>
          <a:xfrm>
            <a:off x="5134601" y="215853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6" name="TextBox 25"/>
          <p:cNvSpPr txBox="1"/>
          <p:nvPr/>
        </p:nvSpPr>
        <p:spPr>
          <a:xfrm>
            <a:off x="6123934" y="2930040"/>
            <a:ext cx="809837" cy="748988"/>
          </a:xfrm>
          <a:prstGeom prst="rect">
            <a:avLst/>
          </a:prstGeom>
          <a:noFill/>
        </p:spPr>
        <p:txBody>
          <a:bodyPr wrap="none" rtlCol="0">
            <a:spAutoFit/>
          </a:bodyPr>
          <a:lstStyle/>
          <a:p>
            <a:pPr algn="ctr"/>
            <a:r>
              <a:rPr lang="en-US" sz="4267" dirty="0">
                <a:solidFill>
                  <a:schemeClr val="bg1"/>
                </a:solidFill>
              </a:rPr>
              <a:t>05</a:t>
            </a:r>
          </a:p>
        </p:txBody>
      </p:sp>
      <p:sp>
        <p:nvSpPr>
          <p:cNvPr id="27" name="TextBox 26"/>
          <p:cNvSpPr txBox="1"/>
          <p:nvPr/>
        </p:nvSpPr>
        <p:spPr>
          <a:xfrm>
            <a:off x="6107673" y="2717473"/>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8" name="TextBox 27"/>
          <p:cNvSpPr txBox="1"/>
          <p:nvPr/>
        </p:nvSpPr>
        <p:spPr>
          <a:xfrm>
            <a:off x="6193355" y="3536696"/>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9" name="TextBox 28"/>
          <p:cNvSpPr txBox="1"/>
          <p:nvPr/>
        </p:nvSpPr>
        <p:spPr>
          <a:xfrm>
            <a:off x="6327548" y="4816063"/>
            <a:ext cx="5347616" cy="1097865"/>
          </a:xfrm>
          <a:prstGeom prst="rect">
            <a:avLst/>
          </a:prstGeom>
          <a:noFill/>
        </p:spPr>
        <p:txBody>
          <a:bodyPr wrap="square" rtlCol="0">
            <a:spAutoFit/>
          </a:bodyPr>
          <a:lstStyle/>
          <a:p>
            <a:r>
              <a:rPr lang="en-US" sz="2133" dirty="0" err="1"/>
              <a:t>Xxxxx</a:t>
            </a:r>
            <a:r>
              <a:rPr lang="en-US" sz="2133" dirty="0"/>
              <a:t> </a:t>
            </a:r>
            <a:r>
              <a:rPr lang="en-US" sz="2133" dirty="0" err="1"/>
              <a:t>xxxxx</a:t>
            </a:r>
            <a:r>
              <a:rPr lang="en-US" sz="2133" dirty="0"/>
              <a:t> </a:t>
            </a:r>
            <a:br>
              <a:rPr lang="en-US" sz="2133" dirty="0"/>
            </a:b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Xxxxxxxxxxxxxxx</a:t>
            </a:r>
            <a:r>
              <a:rPr lang="en-US" sz="1467" dirty="0"/>
              <a:t> </a:t>
            </a:r>
            <a:r>
              <a:rPr lang="en-US" sz="1467" dirty="0" err="1"/>
              <a:t>xxxxxx</a:t>
            </a:r>
            <a:r>
              <a:rPr lang="en-US" sz="1467" dirty="0"/>
              <a:t> xx </a:t>
            </a:r>
            <a:r>
              <a:rPr lang="en-US" sz="1467" dirty="0" err="1"/>
              <a:t>xxxxx</a:t>
            </a:r>
            <a:r>
              <a:rPr lang="en-US" sz="1467" dirty="0"/>
              <a:t> xxx x xx </a:t>
            </a:r>
            <a:r>
              <a:rPr lang="en-US" sz="1467" dirty="0" err="1"/>
              <a:t>Xx</a:t>
            </a:r>
            <a:r>
              <a:rPr lang="en-US" sz="1467" dirty="0"/>
              <a:t> </a:t>
            </a:r>
            <a:r>
              <a:rPr lang="en-US" sz="1467" dirty="0" err="1"/>
              <a:t>xxxxxxxxx</a:t>
            </a:r>
            <a:r>
              <a:rPr lang="en-US" sz="1467" dirty="0"/>
              <a:t> </a:t>
            </a:r>
            <a:r>
              <a:rPr lang="en-US" sz="1467" dirty="0" err="1"/>
              <a:t>xxxxx</a:t>
            </a:r>
            <a:r>
              <a:rPr lang="en-US" sz="1467" dirty="0"/>
              <a:t> x </a:t>
            </a:r>
            <a:r>
              <a:rPr lang="en-US" sz="1467" dirty="0" err="1"/>
              <a:t>xxxxx</a:t>
            </a:r>
            <a:r>
              <a:rPr lang="en-US" sz="1467" dirty="0"/>
              <a:t> </a:t>
            </a:r>
            <a:r>
              <a:rPr lang="en-US" sz="1467" dirty="0" err="1"/>
              <a:t>xxxx</a:t>
            </a:r>
            <a:r>
              <a:rPr lang="en-US" sz="1467" dirty="0"/>
              <a:t> </a:t>
            </a:r>
            <a:r>
              <a:rPr lang="en-US" sz="1467" dirty="0" err="1"/>
              <a:t>xxxxxxxxxxxx</a:t>
            </a:r>
            <a:r>
              <a:rPr lang="en-US" sz="1467" dirty="0"/>
              <a:t> </a:t>
            </a:r>
            <a:r>
              <a:rPr lang="en-US" sz="1467" dirty="0" err="1"/>
              <a:t>xxxxxx</a:t>
            </a:r>
            <a:r>
              <a:rPr lang="en-US" sz="1467" dirty="0"/>
              <a:t> x </a:t>
            </a:r>
            <a:r>
              <a:rPr lang="en-US" sz="1467" dirty="0" err="1"/>
              <a:t>xxxxx</a:t>
            </a:r>
            <a:r>
              <a:rPr lang="en-US" sz="1467" dirty="0"/>
              <a:t> </a:t>
            </a:r>
            <a:r>
              <a:rPr lang="en-US" sz="1467" dirty="0" err="1"/>
              <a:t>xxxx</a:t>
            </a:r>
            <a:endParaRPr lang="en-US" sz="1467" dirty="0"/>
          </a:p>
        </p:txBody>
      </p:sp>
      <p:grpSp>
        <p:nvGrpSpPr>
          <p:cNvPr id="44" name="Group 43"/>
          <p:cNvGrpSpPr/>
          <p:nvPr/>
        </p:nvGrpSpPr>
        <p:grpSpPr>
          <a:xfrm>
            <a:off x="8036375" y="1764600"/>
            <a:ext cx="759335" cy="760192"/>
            <a:chOff x="1476376" y="-2227262"/>
            <a:chExt cx="1406525" cy="1408112"/>
          </a:xfrm>
        </p:grpSpPr>
        <p:sp>
          <p:nvSpPr>
            <p:cNvPr id="35" name="Oval 16"/>
            <p:cNvSpPr>
              <a:spLocks noChangeArrowheads="1"/>
            </p:cNvSpPr>
            <p:nvPr/>
          </p:nvSpPr>
          <p:spPr bwMode="auto">
            <a:xfrm>
              <a:off x="1476376" y="-2227262"/>
              <a:ext cx="1406525" cy="1408112"/>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7"/>
            <p:cNvSpPr>
              <a:spLocks noEditPoints="1"/>
            </p:cNvSpPr>
            <p:nvPr/>
          </p:nvSpPr>
          <p:spPr bwMode="auto">
            <a:xfrm>
              <a:off x="1931988" y="-1836737"/>
              <a:ext cx="436562" cy="357187"/>
            </a:xfrm>
            <a:custGeom>
              <a:avLst/>
              <a:gdLst>
                <a:gd name="T0" fmla="*/ 317 w 330"/>
                <a:gd name="T1" fmla="*/ 93 h 270"/>
                <a:gd name="T2" fmla="*/ 206 w 330"/>
                <a:gd name="T3" fmla="*/ 208 h 270"/>
                <a:gd name="T4" fmla="*/ 188 w 330"/>
                <a:gd name="T5" fmla="*/ 203 h 270"/>
                <a:gd name="T6" fmla="*/ 173 w 330"/>
                <a:gd name="T7" fmla="*/ 206 h 270"/>
                <a:gd name="T8" fmla="*/ 14 w 330"/>
                <a:gd name="T9" fmla="*/ 3 h 270"/>
                <a:gd name="T10" fmla="*/ 4 w 330"/>
                <a:gd name="T11" fmla="*/ 2 h 270"/>
                <a:gd name="T12" fmla="*/ 3 w 330"/>
                <a:gd name="T13" fmla="*/ 12 h 270"/>
                <a:gd name="T14" fmla="*/ 162 w 330"/>
                <a:gd name="T15" fmla="*/ 215 h 270"/>
                <a:gd name="T16" fmla="*/ 154 w 330"/>
                <a:gd name="T17" fmla="*/ 237 h 270"/>
                <a:gd name="T18" fmla="*/ 188 w 330"/>
                <a:gd name="T19" fmla="*/ 270 h 270"/>
                <a:gd name="T20" fmla="*/ 221 w 330"/>
                <a:gd name="T21" fmla="*/ 237 h 270"/>
                <a:gd name="T22" fmla="*/ 216 w 330"/>
                <a:gd name="T23" fmla="*/ 218 h 270"/>
                <a:gd name="T24" fmla="*/ 327 w 330"/>
                <a:gd name="T25" fmla="*/ 102 h 270"/>
                <a:gd name="T26" fmla="*/ 327 w 330"/>
                <a:gd name="T27" fmla="*/ 92 h 270"/>
                <a:gd name="T28" fmla="*/ 317 w 330"/>
                <a:gd name="T29" fmla="*/ 93 h 270"/>
                <a:gd name="T30" fmla="*/ 188 w 330"/>
                <a:gd name="T31" fmla="*/ 256 h 270"/>
                <a:gd name="T32" fmla="*/ 168 w 330"/>
                <a:gd name="T33" fmla="*/ 237 h 270"/>
                <a:gd name="T34" fmla="*/ 188 w 330"/>
                <a:gd name="T35" fmla="*/ 217 h 270"/>
                <a:gd name="T36" fmla="*/ 207 w 330"/>
                <a:gd name="T37" fmla="*/ 237 h 270"/>
                <a:gd name="T38" fmla="*/ 188 w 330"/>
                <a:gd name="T39" fmla="*/ 2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270">
                  <a:moveTo>
                    <a:pt x="317" y="93"/>
                  </a:moveTo>
                  <a:cubicBezTo>
                    <a:pt x="206" y="208"/>
                    <a:pt x="206" y="208"/>
                    <a:pt x="206" y="208"/>
                  </a:cubicBezTo>
                  <a:cubicBezTo>
                    <a:pt x="200" y="205"/>
                    <a:pt x="194" y="203"/>
                    <a:pt x="188" y="203"/>
                  </a:cubicBezTo>
                  <a:cubicBezTo>
                    <a:pt x="182" y="203"/>
                    <a:pt x="177" y="204"/>
                    <a:pt x="173" y="206"/>
                  </a:cubicBezTo>
                  <a:cubicBezTo>
                    <a:pt x="14" y="3"/>
                    <a:pt x="14" y="3"/>
                    <a:pt x="14" y="3"/>
                  </a:cubicBezTo>
                  <a:cubicBezTo>
                    <a:pt x="11" y="0"/>
                    <a:pt x="7" y="0"/>
                    <a:pt x="4" y="2"/>
                  </a:cubicBezTo>
                  <a:cubicBezTo>
                    <a:pt x="1" y="5"/>
                    <a:pt x="0" y="9"/>
                    <a:pt x="3" y="12"/>
                  </a:cubicBezTo>
                  <a:cubicBezTo>
                    <a:pt x="162" y="215"/>
                    <a:pt x="162" y="215"/>
                    <a:pt x="162" y="215"/>
                  </a:cubicBezTo>
                  <a:cubicBezTo>
                    <a:pt x="157" y="221"/>
                    <a:pt x="154" y="228"/>
                    <a:pt x="154" y="237"/>
                  </a:cubicBezTo>
                  <a:cubicBezTo>
                    <a:pt x="154" y="255"/>
                    <a:pt x="169" y="270"/>
                    <a:pt x="188" y="270"/>
                  </a:cubicBezTo>
                  <a:cubicBezTo>
                    <a:pt x="206" y="270"/>
                    <a:pt x="221" y="255"/>
                    <a:pt x="221" y="237"/>
                  </a:cubicBezTo>
                  <a:cubicBezTo>
                    <a:pt x="221" y="230"/>
                    <a:pt x="219" y="223"/>
                    <a:pt x="216" y="218"/>
                  </a:cubicBezTo>
                  <a:cubicBezTo>
                    <a:pt x="327" y="102"/>
                    <a:pt x="327" y="102"/>
                    <a:pt x="327" y="102"/>
                  </a:cubicBezTo>
                  <a:cubicBezTo>
                    <a:pt x="330" y="99"/>
                    <a:pt x="330" y="95"/>
                    <a:pt x="327" y="92"/>
                  </a:cubicBezTo>
                  <a:cubicBezTo>
                    <a:pt x="324" y="90"/>
                    <a:pt x="320" y="90"/>
                    <a:pt x="317" y="93"/>
                  </a:cubicBezTo>
                  <a:close/>
                  <a:moveTo>
                    <a:pt x="188" y="256"/>
                  </a:moveTo>
                  <a:cubicBezTo>
                    <a:pt x="177" y="256"/>
                    <a:pt x="168" y="247"/>
                    <a:pt x="168" y="237"/>
                  </a:cubicBezTo>
                  <a:cubicBezTo>
                    <a:pt x="168" y="226"/>
                    <a:pt x="177" y="217"/>
                    <a:pt x="188" y="217"/>
                  </a:cubicBezTo>
                  <a:cubicBezTo>
                    <a:pt x="199" y="217"/>
                    <a:pt x="207" y="226"/>
                    <a:pt x="207" y="237"/>
                  </a:cubicBezTo>
                  <a:cubicBezTo>
                    <a:pt x="207" y="247"/>
                    <a:pt x="199" y="256"/>
                    <a:pt x="188" y="25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8"/>
            <p:cNvSpPr>
              <a:spLocks noEditPoints="1"/>
            </p:cNvSpPr>
            <p:nvPr/>
          </p:nvSpPr>
          <p:spPr bwMode="auto">
            <a:xfrm>
              <a:off x="1708151" y="-1997075"/>
              <a:ext cx="944562" cy="947737"/>
            </a:xfrm>
            <a:custGeom>
              <a:avLst/>
              <a:gdLst>
                <a:gd name="T0" fmla="*/ 714 w 714"/>
                <a:gd name="T1" fmla="*/ 358 h 715"/>
                <a:gd name="T2" fmla="*/ 714 w 714"/>
                <a:gd name="T3" fmla="*/ 358 h 715"/>
                <a:gd name="T4" fmla="*/ 357 w 714"/>
                <a:gd name="T5" fmla="*/ 0 h 715"/>
                <a:gd name="T6" fmla="*/ 357 w 714"/>
                <a:gd name="T7" fmla="*/ 0 h 715"/>
                <a:gd name="T8" fmla="*/ 357 w 714"/>
                <a:gd name="T9" fmla="*/ 0 h 715"/>
                <a:gd name="T10" fmla="*/ 357 w 714"/>
                <a:gd name="T11" fmla="*/ 0 h 715"/>
                <a:gd name="T12" fmla="*/ 0 w 714"/>
                <a:gd name="T13" fmla="*/ 358 h 715"/>
                <a:gd name="T14" fmla="*/ 0 w 714"/>
                <a:gd name="T15" fmla="*/ 358 h 715"/>
                <a:gd name="T16" fmla="*/ 0 w 714"/>
                <a:gd name="T17" fmla="*/ 358 h 715"/>
                <a:gd name="T18" fmla="*/ 0 w 714"/>
                <a:gd name="T19" fmla="*/ 358 h 715"/>
                <a:gd name="T20" fmla="*/ 357 w 714"/>
                <a:gd name="T21" fmla="*/ 715 h 715"/>
                <a:gd name="T22" fmla="*/ 357 w 714"/>
                <a:gd name="T23" fmla="*/ 715 h 715"/>
                <a:gd name="T24" fmla="*/ 357 w 714"/>
                <a:gd name="T25" fmla="*/ 715 h 715"/>
                <a:gd name="T26" fmla="*/ 357 w 714"/>
                <a:gd name="T27" fmla="*/ 715 h 715"/>
                <a:gd name="T28" fmla="*/ 714 w 714"/>
                <a:gd name="T29" fmla="*/ 358 h 715"/>
                <a:gd name="T30" fmla="*/ 714 w 714"/>
                <a:gd name="T31" fmla="*/ 358 h 715"/>
                <a:gd name="T32" fmla="*/ 364 w 714"/>
                <a:gd name="T33" fmla="*/ 700 h 715"/>
                <a:gd name="T34" fmla="*/ 364 w 714"/>
                <a:gd name="T35" fmla="*/ 662 h 715"/>
                <a:gd name="T36" fmla="*/ 357 w 714"/>
                <a:gd name="T37" fmla="*/ 655 h 715"/>
                <a:gd name="T38" fmla="*/ 350 w 714"/>
                <a:gd name="T39" fmla="*/ 662 h 715"/>
                <a:gd name="T40" fmla="*/ 350 w 714"/>
                <a:gd name="T41" fmla="*/ 700 h 715"/>
                <a:gd name="T42" fmla="*/ 14 w 714"/>
                <a:gd name="T43" fmla="*/ 365 h 715"/>
                <a:gd name="T44" fmla="*/ 52 w 714"/>
                <a:gd name="T45" fmla="*/ 365 h 715"/>
                <a:gd name="T46" fmla="*/ 59 w 714"/>
                <a:gd name="T47" fmla="*/ 358 h 715"/>
                <a:gd name="T48" fmla="*/ 52 w 714"/>
                <a:gd name="T49" fmla="*/ 351 h 715"/>
                <a:gd name="T50" fmla="*/ 14 w 714"/>
                <a:gd name="T51" fmla="*/ 351 h 715"/>
                <a:gd name="T52" fmla="*/ 350 w 714"/>
                <a:gd name="T53" fmla="*/ 15 h 715"/>
                <a:gd name="T54" fmla="*/ 350 w 714"/>
                <a:gd name="T55" fmla="*/ 53 h 715"/>
                <a:gd name="T56" fmla="*/ 357 w 714"/>
                <a:gd name="T57" fmla="*/ 60 h 715"/>
                <a:gd name="T58" fmla="*/ 364 w 714"/>
                <a:gd name="T59" fmla="*/ 53 h 715"/>
                <a:gd name="T60" fmla="*/ 364 w 714"/>
                <a:gd name="T61" fmla="*/ 15 h 715"/>
                <a:gd name="T62" fmla="*/ 699 w 714"/>
                <a:gd name="T63" fmla="*/ 351 h 715"/>
                <a:gd name="T64" fmla="*/ 661 w 714"/>
                <a:gd name="T65" fmla="*/ 351 h 715"/>
                <a:gd name="T66" fmla="*/ 654 w 714"/>
                <a:gd name="T67" fmla="*/ 358 h 715"/>
                <a:gd name="T68" fmla="*/ 661 w 714"/>
                <a:gd name="T69" fmla="*/ 365 h 715"/>
                <a:gd name="T70" fmla="*/ 699 w 714"/>
                <a:gd name="T71" fmla="*/ 365 h 715"/>
                <a:gd name="T72" fmla="*/ 364 w 714"/>
                <a:gd name="T7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4" h="715">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3" name="Group 42"/>
          <p:cNvGrpSpPr/>
          <p:nvPr/>
        </p:nvGrpSpPr>
        <p:grpSpPr>
          <a:xfrm>
            <a:off x="8043697" y="2680792"/>
            <a:ext cx="759335" cy="760192"/>
            <a:chOff x="2979738" y="-2227262"/>
            <a:chExt cx="1406525" cy="1408112"/>
          </a:xfrm>
        </p:grpSpPr>
        <p:sp>
          <p:nvSpPr>
            <p:cNvPr id="34" name="Oval 15"/>
            <p:cNvSpPr>
              <a:spLocks noChangeArrowheads="1"/>
            </p:cNvSpPr>
            <p:nvPr/>
          </p:nvSpPr>
          <p:spPr bwMode="auto">
            <a:xfrm>
              <a:off x="2979738" y="-2227262"/>
              <a:ext cx="1406525" cy="1408112"/>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19"/>
            <p:cNvSpPr>
              <a:spLocks noEditPoints="1"/>
            </p:cNvSpPr>
            <p:nvPr/>
          </p:nvSpPr>
          <p:spPr bwMode="auto">
            <a:xfrm>
              <a:off x="3181351" y="-1990725"/>
              <a:ext cx="1004887" cy="935037"/>
            </a:xfrm>
            <a:custGeom>
              <a:avLst/>
              <a:gdLst>
                <a:gd name="T0" fmla="*/ 387 w 759"/>
                <a:gd name="T1" fmla="*/ 56 h 705"/>
                <a:gd name="T2" fmla="*/ 387 w 759"/>
                <a:gd name="T3" fmla="*/ 7 h 705"/>
                <a:gd name="T4" fmla="*/ 380 w 759"/>
                <a:gd name="T5" fmla="*/ 0 h 705"/>
                <a:gd name="T6" fmla="*/ 373 w 759"/>
                <a:gd name="T7" fmla="*/ 7 h 705"/>
                <a:gd name="T8" fmla="*/ 373 w 759"/>
                <a:gd name="T9" fmla="*/ 56 h 705"/>
                <a:gd name="T10" fmla="*/ 0 w 759"/>
                <a:gd name="T11" fmla="*/ 404 h 705"/>
                <a:gd name="T12" fmla="*/ 0 w 759"/>
                <a:gd name="T13" fmla="*/ 405 h 705"/>
                <a:gd name="T14" fmla="*/ 5 w 759"/>
                <a:gd name="T15" fmla="*/ 411 h 705"/>
                <a:gd name="T16" fmla="*/ 13 w 759"/>
                <a:gd name="T17" fmla="*/ 409 h 705"/>
                <a:gd name="T18" fmla="*/ 131 w 759"/>
                <a:gd name="T19" fmla="*/ 346 h 705"/>
                <a:gd name="T20" fmla="*/ 250 w 759"/>
                <a:gd name="T21" fmla="*/ 409 h 705"/>
                <a:gd name="T22" fmla="*/ 261 w 759"/>
                <a:gd name="T23" fmla="*/ 409 h 705"/>
                <a:gd name="T24" fmla="*/ 373 w 759"/>
                <a:gd name="T25" fmla="*/ 346 h 705"/>
                <a:gd name="T26" fmla="*/ 373 w 759"/>
                <a:gd name="T27" fmla="*/ 631 h 705"/>
                <a:gd name="T28" fmla="*/ 308 w 759"/>
                <a:gd name="T29" fmla="*/ 691 h 705"/>
                <a:gd name="T30" fmla="*/ 243 w 759"/>
                <a:gd name="T31" fmla="*/ 631 h 705"/>
                <a:gd name="T32" fmla="*/ 236 w 759"/>
                <a:gd name="T33" fmla="*/ 624 h 705"/>
                <a:gd name="T34" fmla="*/ 229 w 759"/>
                <a:gd name="T35" fmla="*/ 631 h 705"/>
                <a:gd name="T36" fmla="*/ 308 w 759"/>
                <a:gd name="T37" fmla="*/ 705 h 705"/>
                <a:gd name="T38" fmla="*/ 387 w 759"/>
                <a:gd name="T39" fmla="*/ 631 h 705"/>
                <a:gd name="T40" fmla="*/ 387 w 759"/>
                <a:gd name="T41" fmla="*/ 346 h 705"/>
                <a:gd name="T42" fmla="*/ 498 w 759"/>
                <a:gd name="T43" fmla="*/ 409 h 705"/>
                <a:gd name="T44" fmla="*/ 504 w 759"/>
                <a:gd name="T45" fmla="*/ 412 h 705"/>
                <a:gd name="T46" fmla="*/ 510 w 759"/>
                <a:gd name="T47" fmla="*/ 409 h 705"/>
                <a:gd name="T48" fmla="*/ 628 w 759"/>
                <a:gd name="T49" fmla="*/ 346 h 705"/>
                <a:gd name="T50" fmla="*/ 747 w 759"/>
                <a:gd name="T51" fmla="*/ 409 h 705"/>
                <a:gd name="T52" fmla="*/ 752 w 759"/>
                <a:gd name="T53" fmla="*/ 412 h 705"/>
                <a:gd name="T54" fmla="*/ 754 w 759"/>
                <a:gd name="T55" fmla="*/ 411 h 705"/>
                <a:gd name="T56" fmla="*/ 759 w 759"/>
                <a:gd name="T57" fmla="*/ 405 h 705"/>
                <a:gd name="T58" fmla="*/ 759 w 759"/>
                <a:gd name="T59" fmla="*/ 404 h 705"/>
                <a:gd name="T60" fmla="*/ 387 w 759"/>
                <a:gd name="T61" fmla="*/ 56 h 705"/>
                <a:gd name="T62" fmla="*/ 628 w 759"/>
                <a:gd name="T63" fmla="*/ 332 h 705"/>
                <a:gd name="T64" fmla="*/ 504 w 759"/>
                <a:gd name="T65" fmla="*/ 393 h 705"/>
                <a:gd name="T66" fmla="*/ 380 w 759"/>
                <a:gd name="T67" fmla="*/ 332 h 705"/>
                <a:gd name="T68" fmla="*/ 256 w 759"/>
                <a:gd name="T69" fmla="*/ 393 h 705"/>
                <a:gd name="T70" fmla="*/ 131 w 759"/>
                <a:gd name="T71" fmla="*/ 332 h 705"/>
                <a:gd name="T72" fmla="*/ 15 w 759"/>
                <a:gd name="T73" fmla="*/ 384 h 705"/>
                <a:gd name="T74" fmla="*/ 380 w 759"/>
                <a:gd name="T75" fmla="*/ 70 h 705"/>
                <a:gd name="T76" fmla="*/ 745 w 759"/>
                <a:gd name="T77" fmla="*/ 384 h 705"/>
                <a:gd name="T78" fmla="*/ 628 w 759"/>
                <a:gd name="T79" fmla="*/ 33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9" h="705">
                  <a:moveTo>
                    <a:pt x="387" y="56"/>
                  </a:moveTo>
                  <a:cubicBezTo>
                    <a:pt x="387" y="7"/>
                    <a:pt x="387" y="7"/>
                    <a:pt x="387" y="7"/>
                  </a:cubicBezTo>
                  <a:cubicBezTo>
                    <a:pt x="387" y="3"/>
                    <a:pt x="384" y="0"/>
                    <a:pt x="380" y="0"/>
                  </a:cubicBezTo>
                  <a:cubicBezTo>
                    <a:pt x="376" y="0"/>
                    <a:pt x="373" y="3"/>
                    <a:pt x="373" y="7"/>
                  </a:cubicBezTo>
                  <a:cubicBezTo>
                    <a:pt x="373" y="56"/>
                    <a:pt x="373" y="56"/>
                    <a:pt x="373" y="56"/>
                  </a:cubicBezTo>
                  <a:cubicBezTo>
                    <a:pt x="167" y="59"/>
                    <a:pt x="0" y="214"/>
                    <a:pt x="0" y="404"/>
                  </a:cubicBezTo>
                  <a:cubicBezTo>
                    <a:pt x="0" y="405"/>
                    <a:pt x="0" y="405"/>
                    <a:pt x="0" y="405"/>
                  </a:cubicBezTo>
                  <a:cubicBezTo>
                    <a:pt x="0" y="408"/>
                    <a:pt x="2" y="410"/>
                    <a:pt x="5" y="411"/>
                  </a:cubicBezTo>
                  <a:cubicBezTo>
                    <a:pt x="8" y="412"/>
                    <a:pt x="11" y="411"/>
                    <a:pt x="13" y="409"/>
                  </a:cubicBezTo>
                  <a:cubicBezTo>
                    <a:pt x="40" y="369"/>
                    <a:pt x="85" y="346"/>
                    <a:pt x="131" y="346"/>
                  </a:cubicBezTo>
                  <a:cubicBezTo>
                    <a:pt x="178" y="346"/>
                    <a:pt x="223" y="369"/>
                    <a:pt x="250" y="409"/>
                  </a:cubicBezTo>
                  <a:cubicBezTo>
                    <a:pt x="253" y="412"/>
                    <a:pt x="259" y="412"/>
                    <a:pt x="261" y="409"/>
                  </a:cubicBezTo>
                  <a:cubicBezTo>
                    <a:pt x="287" y="371"/>
                    <a:pt x="329" y="348"/>
                    <a:pt x="373" y="346"/>
                  </a:cubicBezTo>
                  <a:cubicBezTo>
                    <a:pt x="373" y="631"/>
                    <a:pt x="373" y="631"/>
                    <a:pt x="373" y="631"/>
                  </a:cubicBezTo>
                  <a:cubicBezTo>
                    <a:pt x="373" y="664"/>
                    <a:pt x="344" y="691"/>
                    <a:pt x="308" y="691"/>
                  </a:cubicBezTo>
                  <a:cubicBezTo>
                    <a:pt x="272" y="691"/>
                    <a:pt x="243" y="664"/>
                    <a:pt x="243" y="631"/>
                  </a:cubicBezTo>
                  <a:cubicBezTo>
                    <a:pt x="243" y="627"/>
                    <a:pt x="240" y="624"/>
                    <a:pt x="236" y="624"/>
                  </a:cubicBezTo>
                  <a:cubicBezTo>
                    <a:pt x="233" y="624"/>
                    <a:pt x="229" y="627"/>
                    <a:pt x="229" y="631"/>
                  </a:cubicBezTo>
                  <a:cubicBezTo>
                    <a:pt x="229" y="672"/>
                    <a:pt x="265" y="705"/>
                    <a:pt x="308" y="705"/>
                  </a:cubicBezTo>
                  <a:cubicBezTo>
                    <a:pt x="352" y="705"/>
                    <a:pt x="387" y="672"/>
                    <a:pt x="387" y="631"/>
                  </a:cubicBezTo>
                  <a:cubicBezTo>
                    <a:pt x="387" y="346"/>
                    <a:pt x="387" y="346"/>
                    <a:pt x="387" y="346"/>
                  </a:cubicBezTo>
                  <a:cubicBezTo>
                    <a:pt x="431" y="348"/>
                    <a:pt x="472" y="371"/>
                    <a:pt x="498" y="409"/>
                  </a:cubicBezTo>
                  <a:cubicBezTo>
                    <a:pt x="500" y="410"/>
                    <a:pt x="502" y="412"/>
                    <a:pt x="504" y="412"/>
                  </a:cubicBezTo>
                  <a:cubicBezTo>
                    <a:pt x="506" y="412"/>
                    <a:pt x="508" y="410"/>
                    <a:pt x="510" y="409"/>
                  </a:cubicBezTo>
                  <a:cubicBezTo>
                    <a:pt x="537" y="369"/>
                    <a:pt x="581" y="346"/>
                    <a:pt x="628" y="346"/>
                  </a:cubicBezTo>
                  <a:cubicBezTo>
                    <a:pt x="675" y="346"/>
                    <a:pt x="719" y="369"/>
                    <a:pt x="747" y="409"/>
                  </a:cubicBezTo>
                  <a:cubicBezTo>
                    <a:pt x="748" y="411"/>
                    <a:pt x="750" y="412"/>
                    <a:pt x="752" y="412"/>
                  </a:cubicBezTo>
                  <a:cubicBezTo>
                    <a:pt x="753" y="412"/>
                    <a:pt x="754" y="411"/>
                    <a:pt x="754" y="411"/>
                  </a:cubicBezTo>
                  <a:cubicBezTo>
                    <a:pt x="757" y="410"/>
                    <a:pt x="759" y="408"/>
                    <a:pt x="759" y="405"/>
                  </a:cubicBezTo>
                  <a:cubicBezTo>
                    <a:pt x="759" y="404"/>
                    <a:pt x="759" y="404"/>
                    <a:pt x="759" y="404"/>
                  </a:cubicBezTo>
                  <a:cubicBezTo>
                    <a:pt x="759" y="214"/>
                    <a:pt x="593" y="59"/>
                    <a:pt x="387" y="56"/>
                  </a:cubicBezTo>
                  <a:close/>
                  <a:moveTo>
                    <a:pt x="628" y="332"/>
                  </a:moveTo>
                  <a:cubicBezTo>
                    <a:pt x="580" y="332"/>
                    <a:pt x="534" y="354"/>
                    <a:pt x="504" y="393"/>
                  </a:cubicBezTo>
                  <a:cubicBezTo>
                    <a:pt x="474" y="354"/>
                    <a:pt x="428" y="332"/>
                    <a:pt x="380" y="332"/>
                  </a:cubicBezTo>
                  <a:cubicBezTo>
                    <a:pt x="332" y="332"/>
                    <a:pt x="286" y="354"/>
                    <a:pt x="256" y="393"/>
                  </a:cubicBezTo>
                  <a:cubicBezTo>
                    <a:pt x="225" y="354"/>
                    <a:pt x="180" y="332"/>
                    <a:pt x="131" y="332"/>
                  </a:cubicBezTo>
                  <a:cubicBezTo>
                    <a:pt x="87" y="332"/>
                    <a:pt x="45" y="351"/>
                    <a:pt x="15" y="384"/>
                  </a:cubicBezTo>
                  <a:cubicBezTo>
                    <a:pt x="27" y="209"/>
                    <a:pt x="186" y="70"/>
                    <a:pt x="380" y="70"/>
                  </a:cubicBezTo>
                  <a:cubicBezTo>
                    <a:pt x="574" y="70"/>
                    <a:pt x="733" y="209"/>
                    <a:pt x="745" y="384"/>
                  </a:cubicBezTo>
                  <a:cubicBezTo>
                    <a:pt x="715" y="351"/>
                    <a:pt x="673" y="332"/>
                    <a:pt x="628" y="33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2" name="Group 41"/>
          <p:cNvGrpSpPr/>
          <p:nvPr/>
        </p:nvGrpSpPr>
        <p:grpSpPr>
          <a:xfrm>
            <a:off x="8016214" y="3628915"/>
            <a:ext cx="759335" cy="760192"/>
            <a:chOff x="4513263" y="-2227262"/>
            <a:chExt cx="1406525" cy="1408112"/>
          </a:xfrm>
        </p:grpSpPr>
        <p:sp>
          <p:nvSpPr>
            <p:cNvPr id="33" name="Oval 14"/>
            <p:cNvSpPr>
              <a:spLocks noChangeArrowheads="1"/>
            </p:cNvSpPr>
            <p:nvPr/>
          </p:nvSpPr>
          <p:spPr bwMode="auto">
            <a:xfrm>
              <a:off x="4513263" y="-2227262"/>
              <a:ext cx="1406525" cy="1408112"/>
            </a:xfrm>
            <a:prstGeom prst="ellipse">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0"/>
            <p:cNvSpPr>
              <a:spLocks noEditPoints="1"/>
            </p:cNvSpPr>
            <p:nvPr/>
          </p:nvSpPr>
          <p:spPr bwMode="auto">
            <a:xfrm>
              <a:off x="4710113" y="-1747837"/>
              <a:ext cx="1012825" cy="449262"/>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1"/>
            <p:cNvSpPr>
              <a:spLocks/>
            </p:cNvSpPr>
            <p:nvPr/>
          </p:nvSpPr>
          <p:spPr bwMode="auto">
            <a:xfrm>
              <a:off x="4767263" y="-1731962"/>
              <a:ext cx="252412" cy="141287"/>
            </a:xfrm>
            <a:custGeom>
              <a:avLst/>
              <a:gdLst>
                <a:gd name="T0" fmla="*/ 186 w 191"/>
                <a:gd name="T1" fmla="*/ 33 h 107"/>
                <a:gd name="T2" fmla="*/ 2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2"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22"/>
            <p:cNvSpPr>
              <a:spLocks/>
            </p:cNvSpPr>
            <p:nvPr/>
          </p:nvSpPr>
          <p:spPr bwMode="auto">
            <a:xfrm>
              <a:off x="5332413" y="-1731962"/>
              <a:ext cx="252412" cy="141287"/>
            </a:xfrm>
            <a:custGeom>
              <a:avLst/>
              <a:gdLst>
                <a:gd name="T0" fmla="*/ 186 w 191"/>
                <a:gd name="T1" fmla="*/ 33 h 107"/>
                <a:gd name="T2" fmla="*/ 1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1"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5" name="TextBox 44"/>
          <p:cNvSpPr txBox="1"/>
          <p:nvPr/>
        </p:nvSpPr>
        <p:spPr>
          <a:xfrm>
            <a:off x="8916552" y="1861168"/>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46" name="TextBox 45"/>
          <p:cNvSpPr txBox="1"/>
          <p:nvPr/>
        </p:nvSpPr>
        <p:spPr>
          <a:xfrm>
            <a:off x="8916552" y="2812784"/>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47" name="TextBox 46"/>
          <p:cNvSpPr txBox="1"/>
          <p:nvPr/>
        </p:nvSpPr>
        <p:spPr>
          <a:xfrm>
            <a:off x="8916552" y="3787091"/>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2" name="Title 1"/>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pPr algn="r"/>
            <a:r>
              <a:rPr lang="en-US" dirty="0"/>
              <a:t>Xxx </a:t>
            </a:r>
            <a:r>
              <a:rPr lang="en-US" dirty="0" err="1"/>
              <a:t>xxxx</a:t>
            </a:r>
            <a:r>
              <a:rPr lang="en-US" dirty="0"/>
              <a:t> </a:t>
            </a:r>
            <a:r>
              <a:rPr lang="en-US" dirty="0" err="1"/>
              <a:t>xxxxxxxxxxxxxxxxxx</a:t>
            </a:r>
            <a:r>
              <a:rPr lang="en-US" dirty="0"/>
              <a:t> x </a:t>
            </a:r>
            <a:r>
              <a:rPr lang="en-US" dirty="0" err="1"/>
              <a:t>xxxx</a:t>
            </a:r>
            <a:endParaRPr lang="en-US" dirty="0"/>
          </a:p>
        </p:txBody>
      </p:sp>
    </p:spTree>
    <p:extLst>
      <p:ext uri="{BB962C8B-B14F-4D97-AF65-F5344CB8AC3E}">
        <p14:creationId xmlns:p14="http://schemas.microsoft.com/office/powerpoint/2010/main" val="1411749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3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300"/>
                                        <p:tgtEl>
                                          <p:spTgt spid="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3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3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300"/>
                                        <p:tgtEl>
                                          <p:spTgt spid="1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30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3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300"/>
                                        <p:tgtEl>
                                          <p:spTgt spid="2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300"/>
                                        <p:tgtEl>
                                          <p:spTgt spid="2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3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3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300"/>
                                        <p:tgtEl>
                                          <p:spTgt spid="2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300"/>
                                        <p:tgtEl>
                                          <p:spTgt spid="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3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3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300"/>
                                        <p:tgtEl>
                                          <p:spTgt spid="2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fade">
                                      <p:cBhvr>
                                        <p:cTn id="69" dur="300"/>
                                        <p:tgtEl>
                                          <p:spTgt spid="2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300"/>
                                        <p:tgtEl>
                                          <p:spTgt spid="1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3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fade">
                                      <p:cBhvr>
                                        <p:cTn id="80" dur="300"/>
                                        <p:tgtEl>
                                          <p:spTgt spid="45"/>
                                        </p:tgtEl>
                                      </p:cBhvr>
                                    </p:animEffect>
                                  </p:childTnLst>
                                </p:cTn>
                              </p:par>
                              <p:par>
                                <p:cTn id="81" presetID="10" presetClass="entr" presetSubtype="0" fill="hold" nodeType="withEffect">
                                  <p:stCondLst>
                                    <p:cond delay="10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300"/>
                                        <p:tgtEl>
                                          <p:spTgt spid="43"/>
                                        </p:tgtEl>
                                      </p:cBhvr>
                                    </p:animEffect>
                                  </p:childTnLst>
                                </p:cTn>
                              </p:par>
                              <p:par>
                                <p:cTn id="84" presetID="10" presetClass="entr" presetSubtype="0" fill="hold" grpId="0" nodeType="withEffect">
                                  <p:stCondLst>
                                    <p:cond delay="200"/>
                                  </p:stCondLst>
                                  <p:childTnLst>
                                    <p:set>
                                      <p:cBhvr>
                                        <p:cTn id="85" dur="1" fill="hold">
                                          <p:stCondLst>
                                            <p:cond delay="0"/>
                                          </p:stCondLst>
                                        </p:cTn>
                                        <p:tgtEl>
                                          <p:spTgt spid="46"/>
                                        </p:tgtEl>
                                        <p:attrNameLst>
                                          <p:attrName>style.visibility</p:attrName>
                                        </p:attrNameLst>
                                      </p:cBhvr>
                                      <p:to>
                                        <p:strVal val="visible"/>
                                      </p:to>
                                    </p:set>
                                    <p:animEffect transition="in" filter="fade">
                                      <p:cBhvr>
                                        <p:cTn id="86" dur="300"/>
                                        <p:tgtEl>
                                          <p:spTgt spid="46"/>
                                        </p:tgtEl>
                                      </p:cBhvr>
                                    </p:animEffect>
                                  </p:childTnLst>
                                </p:cTn>
                              </p:par>
                              <p:par>
                                <p:cTn id="87" presetID="10" presetClass="entr" presetSubtype="0" fill="hold" nodeType="withEffect">
                                  <p:stCondLst>
                                    <p:cond delay="30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300"/>
                                        <p:tgtEl>
                                          <p:spTgt spid="42"/>
                                        </p:tgtEl>
                                      </p:cBhvr>
                                    </p:animEffect>
                                  </p:childTnLst>
                                </p:cTn>
                              </p:par>
                              <p:par>
                                <p:cTn id="90" presetID="10" presetClass="entr" presetSubtype="0" fill="hold" grpId="0" nodeType="withEffect">
                                  <p:stCondLst>
                                    <p:cond delay="40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300"/>
                                        <p:tgtEl>
                                          <p:spTgt spid="47"/>
                                        </p:tgtEl>
                                      </p:cBhvr>
                                    </p:animEffect>
                                  </p:childTnLst>
                                </p:cTn>
                              </p:par>
                              <p:par>
                                <p:cTn id="93" presetID="10" presetClass="entr" presetSubtype="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3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4" grpId="0"/>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45" grpId="0"/>
      <p:bldP spid="46" grpId="0"/>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468688" y="3820273"/>
            <a:ext cx="7440827" cy="1316555"/>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75" name="Group 174"/>
          <p:cNvGrpSpPr/>
          <p:nvPr/>
        </p:nvGrpSpPr>
        <p:grpSpPr>
          <a:xfrm>
            <a:off x="1453844" y="2084851"/>
            <a:ext cx="7440827" cy="1321823"/>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70" name="Rectangle 169"/>
          <p:cNvSpPr/>
          <p:nvPr/>
        </p:nvSpPr>
        <p:spPr>
          <a:xfrm>
            <a:off x="9211318" y="2994501"/>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xxxxxx</a:t>
            </a:r>
            <a:r>
              <a:rPr lang="en-US" sz="1467" dirty="0"/>
              <a:t> x xx</a:t>
            </a:r>
          </a:p>
        </p:txBody>
      </p:sp>
      <p:sp>
        <p:nvSpPr>
          <p:cNvPr id="171" name="Rectangle 170"/>
          <p:cNvSpPr/>
          <p:nvPr/>
        </p:nvSpPr>
        <p:spPr>
          <a:xfrm>
            <a:off x="9211318" y="2469597"/>
            <a:ext cx="2434501" cy="584391"/>
          </a:xfrm>
          <a:prstGeom prst="rect">
            <a:avLst/>
          </a:prstGeom>
        </p:spPr>
        <p:txBody>
          <a:bodyPr wrap="square" lIns="0" tIns="0" rIns="0" bIns="0">
            <a:spAutoFit/>
          </a:bodyPr>
          <a:lstStyle/>
          <a:p>
            <a:pPr>
              <a:lnSpc>
                <a:spcPct val="89000"/>
              </a:lnSpc>
            </a:pPr>
            <a:r>
              <a:rPr lang="en-US" sz="4267" spc="-107" dirty="0"/>
              <a:t>6 of 10</a:t>
            </a:r>
          </a:p>
        </p:txBody>
      </p:sp>
      <p:sp>
        <p:nvSpPr>
          <p:cNvPr id="172" name="Rectangle 171"/>
          <p:cNvSpPr/>
          <p:nvPr/>
        </p:nvSpPr>
        <p:spPr>
          <a:xfrm>
            <a:off x="9211318" y="4732770"/>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xxx xx</a:t>
            </a:r>
          </a:p>
        </p:txBody>
      </p:sp>
      <p:sp>
        <p:nvSpPr>
          <p:cNvPr id="173" name="Rectangle 172"/>
          <p:cNvSpPr/>
          <p:nvPr/>
        </p:nvSpPr>
        <p:spPr>
          <a:xfrm>
            <a:off x="9211318" y="4207866"/>
            <a:ext cx="2434501" cy="584391"/>
          </a:xfrm>
          <a:prstGeom prst="rect">
            <a:avLst/>
          </a:prstGeom>
        </p:spPr>
        <p:txBody>
          <a:bodyPr wrap="square" lIns="0" tIns="0" rIns="0" bIns="0">
            <a:spAutoFit/>
          </a:bodyPr>
          <a:lstStyle/>
          <a:p>
            <a:pPr>
              <a:lnSpc>
                <a:spcPct val="89000"/>
              </a:lnSpc>
            </a:pPr>
            <a:r>
              <a:rPr lang="en-US" sz="4267" spc="-107" dirty="0"/>
              <a:t>9 of 10</a:t>
            </a:r>
          </a:p>
        </p:txBody>
      </p:sp>
      <p:sp>
        <p:nvSpPr>
          <p:cNvPr id="178" name="Freeform 6"/>
          <p:cNvSpPr>
            <a:spLocks noEditPoints="1"/>
          </p:cNvSpPr>
          <p:nvPr/>
        </p:nvSpPr>
        <p:spPr bwMode="auto">
          <a:xfrm>
            <a:off x="1468689"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5"/>
          <p:cNvSpPr>
            <a:spLocks noEditPoints="1"/>
          </p:cNvSpPr>
          <p:nvPr/>
        </p:nvSpPr>
        <p:spPr bwMode="auto">
          <a:xfrm>
            <a:off x="1468689" y="208485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0" name="Freeform 6"/>
          <p:cNvSpPr>
            <a:spLocks noEditPoints="1"/>
          </p:cNvSpPr>
          <p:nvPr/>
        </p:nvSpPr>
        <p:spPr bwMode="auto">
          <a:xfrm>
            <a:off x="2222833"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5"/>
          <p:cNvSpPr>
            <a:spLocks noEditPoints="1"/>
          </p:cNvSpPr>
          <p:nvPr/>
        </p:nvSpPr>
        <p:spPr bwMode="auto">
          <a:xfrm>
            <a:off x="2222833" y="208763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6"/>
          <p:cNvSpPr>
            <a:spLocks noEditPoints="1"/>
          </p:cNvSpPr>
          <p:nvPr/>
        </p:nvSpPr>
        <p:spPr bwMode="auto">
          <a:xfrm>
            <a:off x="2976977"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5"/>
          <p:cNvSpPr>
            <a:spLocks noEditPoints="1"/>
          </p:cNvSpPr>
          <p:nvPr/>
        </p:nvSpPr>
        <p:spPr bwMode="auto">
          <a:xfrm>
            <a:off x="2976977" y="2101337"/>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6"/>
          <p:cNvSpPr>
            <a:spLocks noEditPoints="1"/>
          </p:cNvSpPr>
          <p:nvPr/>
        </p:nvSpPr>
        <p:spPr bwMode="auto">
          <a:xfrm>
            <a:off x="3731121" y="3823058"/>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5"/>
          <p:cNvSpPr>
            <a:spLocks noEditPoints="1"/>
          </p:cNvSpPr>
          <p:nvPr/>
        </p:nvSpPr>
        <p:spPr bwMode="auto">
          <a:xfrm>
            <a:off x="3731121" y="210412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6"/>
          <p:cNvSpPr>
            <a:spLocks noEditPoints="1"/>
          </p:cNvSpPr>
          <p:nvPr/>
        </p:nvSpPr>
        <p:spPr bwMode="auto">
          <a:xfrm>
            <a:off x="4485265"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6"/>
          <p:cNvSpPr>
            <a:spLocks noEditPoints="1"/>
          </p:cNvSpPr>
          <p:nvPr/>
        </p:nvSpPr>
        <p:spPr bwMode="auto">
          <a:xfrm>
            <a:off x="5239409"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6"/>
          <p:cNvSpPr>
            <a:spLocks noEditPoints="1"/>
          </p:cNvSpPr>
          <p:nvPr/>
        </p:nvSpPr>
        <p:spPr bwMode="auto">
          <a:xfrm>
            <a:off x="5993553"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5"/>
          <p:cNvSpPr>
            <a:spLocks noEditPoints="1"/>
          </p:cNvSpPr>
          <p:nvPr/>
        </p:nvSpPr>
        <p:spPr bwMode="auto">
          <a:xfrm>
            <a:off x="4470127" y="208146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5"/>
          <p:cNvSpPr>
            <a:spLocks noEditPoints="1"/>
          </p:cNvSpPr>
          <p:nvPr/>
        </p:nvSpPr>
        <p:spPr bwMode="auto">
          <a:xfrm>
            <a:off x="5239116" y="2071149"/>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674769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6"/>
          <p:cNvSpPr>
            <a:spLocks noEditPoints="1"/>
          </p:cNvSpPr>
          <p:nvPr/>
        </p:nvSpPr>
        <p:spPr bwMode="auto">
          <a:xfrm>
            <a:off x="750286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7" name="Picture 46">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3"/>
          <p:cNvSpPr>
            <a:spLocks noChangeArrowheads="1"/>
          </p:cNvSpPr>
          <p:nvPr/>
        </p:nvSpPr>
        <p:spPr bwMode="auto">
          <a:xfrm>
            <a:off x="1471856" y="2450444"/>
            <a:ext cx="4076853" cy="3344683"/>
          </a:xfrm>
          <a:prstGeom prst="rect">
            <a:avLst/>
          </a:pr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grpSp>
        <p:nvGrpSpPr>
          <p:cNvPr id="6" name="Group 5"/>
          <p:cNvGrpSpPr/>
          <p:nvPr/>
        </p:nvGrpSpPr>
        <p:grpSpPr>
          <a:xfrm>
            <a:off x="584973" y="1014074"/>
            <a:ext cx="5554135" cy="7611973"/>
            <a:chOff x="-1588" y="587375"/>
            <a:chExt cx="4768851" cy="6535738"/>
          </a:xfrm>
          <a:solidFill>
            <a:srgbClr val="1C1C1C"/>
          </a:solidFill>
        </p:grpSpPr>
        <p:sp useBgFill="1">
          <p:nvSpPr>
            <p:cNvPr id="7" name="Freeform 34"/>
            <p:cNvSpPr>
              <a:spLocks/>
            </p:cNvSpPr>
            <p:nvPr/>
          </p:nvSpPr>
          <p:spPr bwMode="auto">
            <a:xfrm>
              <a:off x="3192463" y="587375"/>
              <a:ext cx="1574800" cy="653573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2" h="4117">
                  <a:moveTo>
                    <a:pt x="67" y="89"/>
                  </a:moveTo>
                  <a:lnTo>
                    <a:pt x="283" y="205"/>
                  </a:lnTo>
                  <a:lnTo>
                    <a:pt x="419" y="404"/>
                  </a:lnTo>
                  <a:lnTo>
                    <a:pt x="519" y="615"/>
                  </a:lnTo>
                  <a:lnTo>
                    <a:pt x="564" y="919"/>
                  </a:lnTo>
                  <a:lnTo>
                    <a:pt x="505" y="1171"/>
                  </a:lnTo>
                  <a:lnTo>
                    <a:pt x="334" y="1391"/>
                  </a:lnTo>
                  <a:lnTo>
                    <a:pt x="89" y="1768"/>
                  </a:lnTo>
                  <a:lnTo>
                    <a:pt x="0" y="2050"/>
                  </a:lnTo>
                  <a:lnTo>
                    <a:pt x="121" y="2393"/>
                  </a:lnTo>
                  <a:lnTo>
                    <a:pt x="419" y="3021"/>
                  </a:lnTo>
                  <a:lnTo>
                    <a:pt x="593" y="3613"/>
                  </a:lnTo>
                  <a:lnTo>
                    <a:pt x="541" y="4117"/>
                  </a:lnTo>
                  <a:lnTo>
                    <a:pt x="992" y="4117"/>
                  </a:lnTo>
                  <a:lnTo>
                    <a:pt x="983" y="0"/>
                  </a:lnTo>
                  <a:lnTo>
                    <a:pt x="113" y="0"/>
                  </a:lnTo>
                  <a:lnTo>
                    <a:pt x="67" y="89"/>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useBgFill="1">
          <p:nvSpPr>
            <p:cNvPr id="8" name="Freeform 35"/>
            <p:cNvSpPr>
              <a:spLocks/>
            </p:cNvSpPr>
            <p:nvPr/>
          </p:nvSpPr>
          <p:spPr bwMode="auto">
            <a:xfrm>
              <a:off x="-1588" y="587375"/>
              <a:ext cx="2219325" cy="6535738"/>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8" h="4117">
                  <a:moveTo>
                    <a:pt x="901" y="142"/>
                  </a:moveTo>
                  <a:lnTo>
                    <a:pt x="627" y="341"/>
                  </a:lnTo>
                  <a:lnTo>
                    <a:pt x="477" y="611"/>
                  </a:lnTo>
                  <a:lnTo>
                    <a:pt x="477" y="950"/>
                  </a:lnTo>
                  <a:lnTo>
                    <a:pt x="608" y="1279"/>
                  </a:lnTo>
                  <a:lnTo>
                    <a:pt x="690" y="1853"/>
                  </a:lnTo>
                  <a:lnTo>
                    <a:pt x="1176" y="1888"/>
                  </a:lnTo>
                  <a:lnTo>
                    <a:pt x="1398" y="2588"/>
                  </a:lnTo>
                  <a:lnTo>
                    <a:pt x="1042" y="3142"/>
                  </a:lnTo>
                  <a:lnTo>
                    <a:pt x="901" y="3441"/>
                  </a:lnTo>
                  <a:lnTo>
                    <a:pt x="690" y="4117"/>
                  </a:lnTo>
                  <a:lnTo>
                    <a:pt x="0" y="4117"/>
                  </a:lnTo>
                  <a:lnTo>
                    <a:pt x="0" y="0"/>
                  </a:lnTo>
                  <a:lnTo>
                    <a:pt x="699" y="0"/>
                  </a:lnTo>
                  <a:lnTo>
                    <a:pt x="901" y="142"/>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grpSp>
      <p:sp>
        <p:nvSpPr>
          <p:cNvPr id="9" name="Freeform 36"/>
          <p:cNvSpPr>
            <a:spLocks noEditPoints="1"/>
          </p:cNvSpPr>
          <p:nvPr/>
        </p:nvSpPr>
        <p:spPr bwMode="auto">
          <a:xfrm>
            <a:off x="1171290" y="781242"/>
            <a:ext cx="4304268" cy="587769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0" name="Freeform 37"/>
          <p:cNvSpPr>
            <a:spLocks/>
          </p:cNvSpPr>
          <p:nvPr/>
        </p:nvSpPr>
        <p:spPr bwMode="auto">
          <a:xfrm>
            <a:off x="1592842" y="5261158"/>
            <a:ext cx="4211823" cy="3736652"/>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cxnSp>
        <p:nvCxnSpPr>
          <p:cNvPr id="11" name="Straight Connector 10"/>
          <p:cNvCxnSpPr/>
          <p:nvPr/>
        </p:nvCxnSpPr>
        <p:spPr>
          <a:xfrm>
            <a:off x="5520268" y="2450444"/>
            <a:ext cx="588221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Rectangle 11"/>
          <p:cNvSpPr>
            <a:spLocks noChangeArrowheads="1"/>
          </p:cNvSpPr>
          <p:nvPr/>
        </p:nvSpPr>
        <p:spPr bwMode="auto">
          <a:xfrm>
            <a:off x="5962652" y="595843"/>
            <a:ext cx="4525433" cy="23596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p>
            <a:pPr fontAlgn="base">
              <a:spcBef>
                <a:spcPct val="0"/>
              </a:spcBef>
              <a:spcAft>
                <a:spcPct val="0"/>
              </a:spcAft>
            </a:pPr>
            <a:r>
              <a:rPr lang="en-US" sz="12800" spc="-667" dirty="0">
                <a:cs typeface="Gotham Medium"/>
              </a:rPr>
              <a:t>50%</a:t>
            </a:r>
          </a:p>
        </p:txBody>
      </p:sp>
      <p:sp>
        <p:nvSpPr>
          <p:cNvPr id="13" name="Rectangle 12"/>
          <p:cNvSpPr>
            <a:spLocks noChangeArrowheads="1"/>
          </p:cNvSpPr>
          <p:nvPr/>
        </p:nvSpPr>
        <p:spPr bwMode="auto">
          <a:xfrm>
            <a:off x="6123518" y="396127"/>
            <a:ext cx="1824567" cy="574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p>
            <a:pPr fontAlgn="base">
              <a:spcBef>
                <a:spcPct val="0"/>
              </a:spcBef>
              <a:spcAft>
                <a:spcPct val="0"/>
              </a:spcAft>
            </a:pPr>
            <a:r>
              <a:rPr lang="en-US" sz="3733" dirty="0" err="1">
                <a:cs typeface="Gotham Light"/>
              </a:rPr>
              <a:t>Xxxxxx</a:t>
            </a:r>
            <a:endParaRPr lang="en-US" sz="3200" dirty="0">
              <a:cs typeface="Gotham Light"/>
            </a:endParaRPr>
          </a:p>
        </p:txBody>
      </p:sp>
      <p:sp>
        <p:nvSpPr>
          <p:cNvPr id="14" name="Rectangle 13"/>
          <p:cNvSpPr>
            <a:spLocks noChangeArrowheads="1"/>
          </p:cNvSpPr>
          <p:nvPr/>
        </p:nvSpPr>
        <p:spPr bwMode="auto">
          <a:xfrm>
            <a:off x="6064249" y="2595300"/>
            <a:ext cx="5278968" cy="7305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lnSpc>
                <a:spcPct val="89000"/>
              </a:lnSpc>
              <a:spcBef>
                <a:spcPct val="0"/>
              </a:spcBef>
              <a:spcAft>
                <a:spcPct val="0"/>
              </a:spcAft>
            </a:pPr>
            <a:r>
              <a:rPr lang="en-US" sz="2667" dirty="0">
                <a:cs typeface="Gotham Light"/>
              </a:rPr>
              <a:t>xx </a:t>
            </a:r>
            <a:r>
              <a:rPr lang="en-US" sz="2667" dirty="0" err="1">
                <a:cs typeface="Gotham Light"/>
              </a:rPr>
              <a:t>xxxx</a:t>
            </a:r>
            <a:r>
              <a:rPr lang="en-US" sz="2667" dirty="0">
                <a:cs typeface="Gotham Light"/>
              </a:rPr>
              <a:t> xx x xx </a:t>
            </a:r>
            <a:r>
              <a:rPr lang="en-US" sz="2667" dirty="0" err="1">
                <a:cs typeface="Gotham Light"/>
              </a:rPr>
              <a:t>xxxxx</a:t>
            </a:r>
            <a:r>
              <a:rPr lang="en-US" sz="2667" dirty="0">
                <a:cs typeface="Gotham Light"/>
              </a:rPr>
              <a:t> </a:t>
            </a:r>
            <a:r>
              <a:rPr lang="en-US" sz="2667" dirty="0" err="1">
                <a:cs typeface="Gotham Light"/>
              </a:rPr>
              <a:t>xxxxx</a:t>
            </a:r>
            <a:r>
              <a:rPr lang="en-US" sz="2667" dirty="0">
                <a:cs typeface="Gotham Light"/>
              </a:rPr>
              <a:t> </a:t>
            </a:r>
            <a:r>
              <a:rPr lang="en-US" sz="2667" dirty="0" err="1">
                <a:cs typeface="Gotham Light"/>
              </a:rPr>
              <a:t>xxxx</a:t>
            </a:r>
            <a:r>
              <a:rPr lang="en-US" sz="2667" dirty="0">
                <a:cs typeface="Gotham Light"/>
              </a:rPr>
              <a:t> xxx </a:t>
            </a:r>
            <a:r>
              <a:rPr lang="en-US" sz="2667" dirty="0" err="1">
                <a:cs typeface="Gotham Light"/>
              </a:rPr>
              <a:t>xxx</a:t>
            </a:r>
            <a:r>
              <a:rPr lang="en-US" sz="2667" dirty="0">
                <a:cs typeface="Gotham Light"/>
              </a:rPr>
              <a:t>, </a:t>
            </a:r>
            <a:r>
              <a:rPr lang="en-US" sz="2667" dirty="0" err="1">
                <a:cs typeface="Gotham Light"/>
              </a:rPr>
              <a:t>xxxx</a:t>
            </a:r>
            <a:r>
              <a:rPr lang="en-US" sz="2667" dirty="0">
                <a:cs typeface="Gotham Light"/>
              </a:rPr>
              <a:t> xx </a:t>
            </a:r>
            <a:r>
              <a:rPr lang="en-US" sz="2667" dirty="0" err="1">
                <a:cs typeface="Gotham Light"/>
              </a:rPr>
              <a:t>xxxxxxxx</a:t>
            </a:r>
            <a:endParaRPr lang="en-US" sz="2667" dirty="0">
              <a:cs typeface="Gotham Light"/>
            </a:endParaRPr>
          </a:p>
        </p:txBody>
      </p:sp>
    </p:spTree>
    <p:extLst>
      <p:ext uri="{BB962C8B-B14F-4D97-AF65-F5344CB8AC3E}">
        <p14:creationId xmlns:p14="http://schemas.microsoft.com/office/powerpoint/2010/main" val="12620849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14:presetBounceEnd="57143">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7143">
                                          <p:cBhvr additive="base">
                                            <p:cTn id="7" dur="1500" fill="hold"/>
                                            <p:tgtEl>
                                              <p:spTgt spid="5"/>
                                            </p:tgtEl>
                                            <p:attrNameLst>
                                              <p:attrName>ppt_x</p:attrName>
                                            </p:attrNameLst>
                                          </p:cBhvr>
                                          <p:tavLst>
                                            <p:tav tm="0">
                                              <p:val>
                                                <p:strVal val="#ppt_x"/>
                                              </p:val>
                                            </p:tav>
                                            <p:tav tm="100000">
                                              <p:val>
                                                <p:strVal val="#ppt_x"/>
                                              </p:val>
                                            </p:tav>
                                          </p:tavLst>
                                        </p:anim>
                                        <p:anim calcmode="lin" valueType="num" p14:bounceEnd="57143">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nvPr>
        </p:nvGraphicFramePr>
        <p:xfrm>
          <a:off x="2868357" y="584200"/>
          <a:ext cx="6437611" cy="4291741"/>
        </p:xfrm>
        <a:graphic>
          <a:graphicData uri="http://schemas.openxmlformats.org/drawingml/2006/chart">
            <c:chart xmlns:c="http://schemas.openxmlformats.org/drawingml/2006/chart" xmlns:r="http://schemas.openxmlformats.org/officeDocument/2006/relationships" r:id="rId2"/>
          </a:graphicData>
        </a:graphic>
      </p:graphicFrame>
      <p:sp useBgFill="1">
        <p:nvSpPr>
          <p:cNvPr id="24" name="Freeform 34"/>
          <p:cNvSpPr>
            <a:spLocks/>
          </p:cNvSpPr>
          <p:nvPr/>
        </p:nvSpPr>
        <p:spPr bwMode="white">
          <a:xfrm>
            <a:off x="5582194" y="704260"/>
            <a:ext cx="2606577" cy="492785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6169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5471 w 15412"/>
              <a:gd name="connsiteY15" fmla="*/ 7 h 10805"/>
              <a:gd name="connsiteX16" fmla="*/ 0 w 15412"/>
              <a:gd name="connsiteY16" fmla="*/ 635 h 10805"/>
              <a:gd name="connsiteX17" fmla="*/ 6087 w 15412"/>
              <a:gd name="connsiteY17" fmla="*/ 1021 h 10805"/>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7777 w 17102"/>
              <a:gd name="connsiteY0" fmla="*/ 821 h 10605"/>
              <a:gd name="connsiteX1" fmla="*/ 9955 w 17102"/>
              <a:gd name="connsiteY1" fmla="*/ 1103 h 10605"/>
              <a:gd name="connsiteX2" fmla="*/ 11326 w 17102"/>
              <a:gd name="connsiteY2" fmla="*/ 1586 h 10605"/>
              <a:gd name="connsiteX3" fmla="*/ 12334 w 17102"/>
              <a:gd name="connsiteY3" fmla="*/ 2099 h 10605"/>
              <a:gd name="connsiteX4" fmla="*/ 12787 w 17102"/>
              <a:gd name="connsiteY4" fmla="*/ 2837 h 10605"/>
              <a:gd name="connsiteX5" fmla="*/ 12193 w 17102"/>
              <a:gd name="connsiteY5" fmla="*/ 3449 h 10605"/>
              <a:gd name="connsiteX6" fmla="*/ 10469 w 17102"/>
              <a:gd name="connsiteY6" fmla="*/ 3984 h 10605"/>
              <a:gd name="connsiteX7" fmla="*/ 7999 w 17102"/>
              <a:gd name="connsiteY7" fmla="*/ 4899 h 10605"/>
              <a:gd name="connsiteX8" fmla="*/ 7102 w 17102"/>
              <a:gd name="connsiteY8" fmla="*/ 5584 h 10605"/>
              <a:gd name="connsiteX9" fmla="*/ 8322 w 17102"/>
              <a:gd name="connsiteY9" fmla="*/ 6417 h 10605"/>
              <a:gd name="connsiteX10" fmla="*/ 11326 w 17102"/>
              <a:gd name="connsiteY10" fmla="*/ 7943 h 10605"/>
              <a:gd name="connsiteX11" fmla="*/ 13080 w 17102"/>
              <a:gd name="connsiteY11" fmla="*/ 9381 h 10605"/>
              <a:gd name="connsiteX12" fmla="*/ 12556 w 17102"/>
              <a:gd name="connsiteY12" fmla="*/ 10605 h 10605"/>
              <a:gd name="connsiteX13" fmla="*/ 17102 w 17102"/>
              <a:gd name="connsiteY13" fmla="*/ 10605 h 10605"/>
              <a:gd name="connsiteX14" fmla="*/ 9176 w 17102"/>
              <a:gd name="connsiteY14" fmla="*/ 171 h 10605"/>
              <a:gd name="connsiteX15" fmla="*/ 0 w 17102"/>
              <a:gd name="connsiteY15" fmla="*/ 0 h 10605"/>
              <a:gd name="connsiteX16" fmla="*/ 1690 w 17102"/>
              <a:gd name="connsiteY16" fmla="*/ 435 h 10605"/>
              <a:gd name="connsiteX17" fmla="*/ 7777 w 17102"/>
              <a:gd name="connsiteY17" fmla="*/ 821 h 10605"/>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9176 w 17102"/>
              <a:gd name="connsiteY14" fmla="*/ 178 h 10612"/>
              <a:gd name="connsiteX15" fmla="*/ 0 w 17102"/>
              <a:gd name="connsiteY15" fmla="*/ 7 h 10612"/>
              <a:gd name="connsiteX16" fmla="*/ 1690 w 17102"/>
              <a:gd name="connsiteY16" fmla="*/ 442 h 10612"/>
              <a:gd name="connsiteX17" fmla="*/ 7777 w 17102"/>
              <a:gd name="connsiteY17"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1946 w 17102"/>
              <a:gd name="connsiteY14" fmla="*/ 4286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3487 w 17102"/>
              <a:gd name="connsiteY14" fmla="*/ 1694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4306"/>
              <a:gd name="connsiteY0" fmla="*/ 828 h 10612"/>
              <a:gd name="connsiteX1" fmla="*/ 9955 w 14306"/>
              <a:gd name="connsiteY1" fmla="*/ 1110 h 10612"/>
              <a:gd name="connsiteX2" fmla="*/ 11326 w 14306"/>
              <a:gd name="connsiteY2" fmla="*/ 1593 h 10612"/>
              <a:gd name="connsiteX3" fmla="*/ 12334 w 14306"/>
              <a:gd name="connsiteY3" fmla="*/ 2106 h 10612"/>
              <a:gd name="connsiteX4" fmla="*/ 12787 w 14306"/>
              <a:gd name="connsiteY4" fmla="*/ 2844 h 10612"/>
              <a:gd name="connsiteX5" fmla="*/ 12193 w 14306"/>
              <a:gd name="connsiteY5" fmla="*/ 3456 h 10612"/>
              <a:gd name="connsiteX6" fmla="*/ 10469 w 14306"/>
              <a:gd name="connsiteY6" fmla="*/ 3991 h 10612"/>
              <a:gd name="connsiteX7" fmla="*/ 7999 w 14306"/>
              <a:gd name="connsiteY7" fmla="*/ 4906 h 10612"/>
              <a:gd name="connsiteX8" fmla="*/ 7102 w 14306"/>
              <a:gd name="connsiteY8" fmla="*/ 5591 h 10612"/>
              <a:gd name="connsiteX9" fmla="*/ 8322 w 14306"/>
              <a:gd name="connsiteY9" fmla="*/ 6424 h 10612"/>
              <a:gd name="connsiteX10" fmla="*/ 11326 w 14306"/>
              <a:gd name="connsiteY10" fmla="*/ 7950 h 10612"/>
              <a:gd name="connsiteX11" fmla="*/ 13080 w 14306"/>
              <a:gd name="connsiteY11" fmla="*/ 9388 h 10612"/>
              <a:gd name="connsiteX12" fmla="*/ 12556 w 14306"/>
              <a:gd name="connsiteY12" fmla="*/ 10612 h 10612"/>
              <a:gd name="connsiteX13" fmla="*/ 14212 w 14306"/>
              <a:gd name="connsiteY13" fmla="*/ 4275 h 10612"/>
              <a:gd name="connsiteX14" fmla="*/ 13487 w 14306"/>
              <a:gd name="connsiteY14" fmla="*/ 1694 h 10612"/>
              <a:gd name="connsiteX15" fmla="*/ 9176 w 14306"/>
              <a:gd name="connsiteY15" fmla="*/ 178 h 10612"/>
              <a:gd name="connsiteX16" fmla="*/ 0 w 14306"/>
              <a:gd name="connsiteY16" fmla="*/ 7 h 10612"/>
              <a:gd name="connsiteX17" fmla="*/ 1690 w 14306"/>
              <a:gd name="connsiteY17" fmla="*/ 442 h 10612"/>
              <a:gd name="connsiteX18" fmla="*/ 7777 w 14306"/>
              <a:gd name="connsiteY18" fmla="*/ 828 h 10612"/>
              <a:gd name="connsiteX0" fmla="*/ 7777 w 14306"/>
              <a:gd name="connsiteY0" fmla="*/ 828 h 9388"/>
              <a:gd name="connsiteX1" fmla="*/ 9955 w 14306"/>
              <a:gd name="connsiteY1" fmla="*/ 1110 h 9388"/>
              <a:gd name="connsiteX2" fmla="*/ 11326 w 14306"/>
              <a:gd name="connsiteY2" fmla="*/ 1593 h 9388"/>
              <a:gd name="connsiteX3" fmla="*/ 12334 w 14306"/>
              <a:gd name="connsiteY3" fmla="*/ 2106 h 9388"/>
              <a:gd name="connsiteX4" fmla="*/ 12787 w 14306"/>
              <a:gd name="connsiteY4" fmla="*/ 2844 h 9388"/>
              <a:gd name="connsiteX5" fmla="*/ 12193 w 14306"/>
              <a:gd name="connsiteY5" fmla="*/ 3456 h 9388"/>
              <a:gd name="connsiteX6" fmla="*/ 10469 w 14306"/>
              <a:gd name="connsiteY6" fmla="*/ 3991 h 9388"/>
              <a:gd name="connsiteX7" fmla="*/ 7999 w 14306"/>
              <a:gd name="connsiteY7" fmla="*/ 4906 h 9388"/>
              <a:gd name="connsiteX8" fmla="*/ 7102 w 14306"/>
              <a:gd name="connsiteY8" fmla="*/ 5591 h 9388"/>
              <a:gd name="connsiteX9" fmla="*/ 8322 w 14306"/>
              <a:gd name="connsiteY9" fmla="*/ 6424 h 9388"/>
              <a:gd name="connsiteX10" fmla="*/ 11326 w 14306"/>
              <a:gd name="connsiteY10" fmla="*/ 7950 h 9388"/>
              <a:gd name="connsiteX11" fmla="*/ 13080 w 14306"/>
              <a:gd name="connsiteY11" fmla="*/ 9388 h 9388"/>
              <a:gd name="connsiteX12" fmla="*/ 14212 w 14306"/>
              <a:gd name="connsiteY12" fmla="*/ 4275 h 9388"/>
              <a:gd name="connsiteX13" fmla="*/ 13487 w 14306"/>
              <a:gd name="connsiteY13" fmla="*/ 1694 h 9388"/>
              <a:gd name="connsiteX14" fmla="*/ 9176 w 14306"/>
              <a:gd name="connsiteY14" fmla="*/ 178 h 9388"/>
              <a:gd name="connsiteX15" fmla="*/ 0 w 14306"/>
              <a:gd name="connsiteY15" fmla="*/ 7 h 9388"/>
              <a:gd name="connsiteX16" fmla="*/ 1690 w 14306"/>
              <a:gd name="connsiteY16" fmla="*/ 442 h 9388"/>
              <a:gd name="connsiteX17" fmla="*/ 7777 w 14306"/>
              <a:gd name="connsiteY17" fmla="*/ 828 h 9388"/>
              <a:gd name="connsiteX0" fmla="*/ 5436 w 10000"/>
              <a:gd name="connsiteY0" fmla="*/ 882 h 8468"/>
              <a:gd name="connsiteX1" fmla="*/ 6959 w 10000"/>
              <a:gd name="connsiteY1" fmla="*/ 1182 h 8468"/>
              <a:gd name="connsiteX2" fmla="*/ 7917 w 10000"/>
              <a:gd name="connsiteY2" fmla="*/ 1697 h 8468"/>
              <a:gd name="connsiteX3" fmla="*/ 8622 w 10000"/>
              <a:gd name="connsiteY3" fmla="*/ 2243 h 8468"/>
              <a:gd name="connsiteX4" fmla="*/ 8938 w 10000"/>
              <a:gd name="connsiteY4" fmla="*/ 3029 h 8468"/>
              <a:gd name="connsiteX5" fmla="*/ 8523 w 10000"/>
              <a:gd name="connsiteY5" fmla="*/ 3681 h 8468"/>
              <a:gd name="connsiteX6" fmla="*/ 7318 w 10000"/>
              <a:gd name="connsiteY6" fmla="*/ 4251 h 8468"/>
              <a:gd name="connsiteX7" fmla="*/ 5591 w 10000"/>
              <a:gd name="connsiteY7" fmla="*/ 5226 h 8468"/>
              <a:gd name="connsiteX8" fmla="*/ 4964 w 10000"/>
              <a:gd name="connsiteY8" fmla="*/ 5955 h 8468"/>
              <a:gd name="connsiteX9" fmla="*/ 5817 w 10000"/>
              <a:gd name="connsiteY9" fmla="*/ 6843 h 8468"/>
              <a:gd name="connsiteX10" fmla="*/ 7917 w 10000"/>
              <a:gd name="connsiteY10" fmla="*/ 8468 h 8468"/>
              <a:gd name="connsiteX11" fmla="*/ 9934 w 10000"/>
              <a:gd name="connsiteY11" fmla="*/ 4554 h 8468"/>
              <a:gd name="connsiteX12" fmla="*/ 9428 w 10000"/>
              <a:gd name="connsiteY12" fmla="*/ 1804 h 8468"/>
              <a:gd name="connsiteX13" fmla="*/ 6414 w 10000"/>
              <a:gd name="connsiteY13" fmla="*/ 190 h 8468"/>
              <a:gd name="connsiteX14" fmla="*/ 0 w 10000"/>
              <a:gd name="connsiteY14" fmla="*/ 7 h 8468"/>
              <a:gd name="connsiteX15" fmla="*/ 1181 w 10000"/>
              <a:gd name="connsiteY15" fmla="*/ 471 h 8468"/>
              <a:gd name="connsiteX16" fmla="*/ 5436 w 10000"/>
              <a:gd name="connsiteY16" fmla="*/ 882 h 8468"/>
              <a:gd name="connsiteX0" fmla="*/ 5436 w 10000"/>
              <a:gd name="connsiteY0" fmla="*/ 1043 h 8082"/>
              <a:gd name="connsiteX1" fmla="*/ 6959 w 10000"/>
              <a:gd name="connsiteY1" fmla="*/ 1397 h 8082"/>
              <a:gd name="connsiteX2" fmla="*/ 7917 w 10000"/>
              <a:gd name="connsiteY2" fmla="*/ 2005 h 8082"/>
              <a:gd name="connsiteX3" fmla="*/ 8622 w 10000"/>
              <a:gd name="connsiteY3" fmla="*/ 2650 h 8082"/>
              <a:gd name="connsiteX4" fmla="*/ 8938 w 10000"/>
              <a:gd name="connsiteY4" fmla="*/ 3578 h 8082"/>
              <a:gd name="connsiteX5" fmla="*/ 8523 w 10000"/>
              <a:gd name="connsiteY5" fmla="*/ 4348 h 8082"/>
              <a:gd name="connsiteX6" fmla="*/ 7318 w 10000"/>
              <a:gd name="connsiteY6" fmla="*/ 5021 h 8082"/>
              <a:gd name="connsiteX7" fmla="*/ 5591 w 10000"/>
              <a:gd name="connsiteY7" fmla="*/ 6172 h 8082"/>
              <a:gd name="connsiteX8" fmla="*/ 4964 w 10000"/>
              <a:gd name="connsiteY8" fmla="*/ 7033 h 8082"/>
              <a:gd name="connsiteX9" fmla="*/ 5817 w 10000"/>
              <a:gd name="connsiteY9" fmla="*/ 8082 h 8082"/>
              <a:gd name="connsiteX10" fmla="*/ 9934 w 10000"/>
              <a:gd name="connsiteY10" fmla="*/ 5379 h 8082"/>
              <a:gd name="connsiteX11" fmla="*/ 9428 w 10000"/>
              <a:gd name="connsiteY11" fmla="*/ 2131 h 8082"/>
              <a:gd name="connsiteX12" fmla="*/ 6414 w 10000"/>
              <a:gd name="connsiteY12" fmla="*/ 225 h 8082"/>
              <a:gd name="connsiteX13" fmla="*/ 0 w 10000"/>
              <a:gd name="connsiteY13" fmla="*/ 9 h 8082"/>
              <a:gd name="connsiteX14" fmla="*/ 1181 w 10000"/>
              <a:gd name="connsiteY14" fmla="*/ 557 h 8082"/>
              <a:gd name="connsiteX15" fmla="*/ 5436 w 10000"/>
              <a:gd name="connsiteY15" fmla="*/ 1043 h 8082"/>
              <a:gd name="connsiteX0" fmla="*/ 5436 w 10000"/>
              <a:gd name="connsiteY0" fmla="*/ 1291 h 10000"/>
              <a:gd name="connsiteX1" fmla="*/ 6959 w 10000"/>
              <a:gd name="connsiteY1" fmla="*/ 1729 h 10000"/>
              <a:gd name="connsiteX2" fmla="*/ 8366 w 10000"/>
              <a:gd name="connsiteY2" fmla="*/ 2421 h 10000"/>
              <a:gd name="connsiteX3" fmla="*/ 8622 w 10000"/>
              <a:gd name="connsiteY3" fmla="*/ 3279 h 10000"/>
              <a:gd name="connsiteX4" fmla="*/ 8938 w 10000"/>
              <a:gd name="connsiteY4" fmla="*/ 4427 h 10000"/>
              <a:gd name="connsiteX5" fmla="*/ 8523 w 10000"/>
              <a:gd name="connsiteY5" fmla="*/ 5380 h 10000"/>
              <a:gd name="connsiteX6" fmla="*/ 7318 w 10000"/>
              <a:gd name="connsiteY6" fmla="*/ 6213 h 10000"/>
              <a:gd name="connsiteX7" fmla="*/ 5591 w 10000"/>
              <a:gd name="connsiteY7" fmla="*/ 7637 h 10000"/>
              <a:gd name="connsiteX8" fmla="*/ 4964 w 10000"/>
              <a:gd name="connsiteY8" fmla="*/ 8702 h 10000"/>
              <a:gd name="connsiteX9" fmla="*/ 5817 w 10000"/>
              <a:gd name="connsiteY9" fmla="*/ 10000 h 10000"/>
              <a:gd name="connsiteX10" fmla="*/ 9934 w 10000"/>
              <a:gd name="connsiteY10" fmla="*/ 6656 h 10000"/>
              <a:gd name="connsiteX11" fmla="*/ 9428 w 10000"/>
              <a:gd name="connsiteY11" fmla="*/ 2637 h 10000"/>
              <a:gd name="connsiteX12" fmla="*/ 6414 w 10000"/>
              <a:gd name="connsiteY12" fmla="*/ 278 h 10000"/>
              <a:gd name="connsiteX13" fmla="*/ 0 w 10000"/>
              <a:gd name="connsiteY13" fmla="*/ 11 h 10000"/>
              <a:gd name="connsiteX14" fmla="*/ 1181 w 10000"/>
              <a:gd name="connsiteY14" fmla="*/ 689 h 10000"/>
              <a:gd name="connsiteX15" fmla="*/ 5436 w 10000"/>
              <a:gd name="connsiteY15"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8622 w 10000"/>
              <a:gd name="connsiteY4" fmla="*/ 3279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279 w 10000"/>
              <a:gd name="connsiteY0" fmla="*/ 1026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279 w 10000"/>
              <a:gd name="connsiteY16" fmla="*/ 1026 h 10000"/>
              <a:gd name="connsiteX0" fmla="*/ 5279 w 9934"/>
              <a:gd name="connsiteY0" fmla="*/ 1102 h 10076"/>
              <a:gd name="connsiteX1" fmla="*/ 6959 w 9934"/>
              <a:gd name="connsiteY1" fmla="*/ 1805 h 10076"/>
              <a:gd name="connsiteX2" fmla="*/ 8366 w 9934"/>
              <a:gd name="connsiteY2" fmla="*/ 2497 h 10076"/>
              <a:gd name="connsiteX3" fmla="*/ 9035 w 9934"/>
              <a:gd name="connsiteY3" fmla="*/ 3367 h 10076"/>
              <a:gd name="connsiteX4" fmla="*/ 9093 w 9934"/>
              <a:gd name="connsiteY4" fmla="*/ 3620 h 10076"/>
              <a:gd name="connsiteX5" fmla="*/ 9207 w 9934"/>
              <a:gd name="connsiteY5" fmla="*/ 4720 h 10076"/>
              <a:gd name="connsiteX6" fmla="*/ 8523 w 9934"/>
              <a:gd name="connsiteY6" fmla="*/ 5456 h 10076"/>
              <a:gd name="connsiteX7" fmla="*/ 7318 w 9934"/>
              <a:gd name="connsiteY7" fmla="*/ 6289 h 10076"/>
              <a:gd name="connsiteX8" fmla="*/ 5591 w 9934"/>
              <a:gd name="connsiteY8" fmla="*/ 7713 h 10076"/>
              <a:gd name="connsiteX9" fmla="*/ 4964 w 9934"/>
              <a:gd name="connsiteY9" fmla="*/ 8778 h 10076"/>
              <a:gd name="connsiteX10" fmla="*/ 5817 w 9934"/>
              <a:gd name="connsiteY10" fmla="*/ 10076 h 10076"/>
              <a:gd name="connsiteX11" fmla="*/ 9934 w 9934"/>
              <a:gd name="connsiteY11" fmla="*/ 6732 h 10076"/>
              <a:gd name="connsiteX12" fmla="*/ 9428 w 9934"/>
              <a:gd name="connsiteY12" fmla="*/ 2713 h 10076"/>
              <a:gd name="connsiteX13" fmla="*/ 7830 w 9934"/>
              <a:gd name="connsiteY13" fmla="*/ 42 h 10076"/>
              <a:gd name="connsiteX14" fmla="*/ 0 w 9934"/>
              <a:gd name="connsiteY14" fmla="*/ 87 h 10076"/>
              <a:gd name="connsiteX15" fmla="*/ 1181 w 9934"/>
              <a:gd name="connsiteY15" fmla="*/ 765 h 10076"/>
              <a:gd name="connsiteX16" fmla="*/ 5279 w 9934"/>
              <a:gd name="connsiteY16" fmla="*/ 1102 h 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 h="10076">
                <a:moveTo>
                  <a:pt x="5279" y="1102"/>
                </a:moveTo>
                <a:lnTo>
                  <a:pt x="6959" y="1805"/>
                </a:lnTo>
                <a:lnTo>
                  <a:pt x="8366" y="2497"/>
                </a:lnTo>
                <a:cubicBezTo>
                  <a:pt x="8645" y="2737"/>
                  <a:pt x="8992" y="3224"/>
                  <a:pt x="9035" y="3367"/>
                </a:cubicBezTo>
                <a:cubicBezTo>
                  <a:pt x="9078" y="3510"/>
                  <a:pt x="9042" y="3411"/>
                  <a:pt x="9093" y="3620"/>
                </a:cubicBezTo>
                <a:cubicBezTo>
                  <a:pt x="9198" y="4003"/>
                  <a:pt x="9102" y="4337"/>
                  <a:pt x="9207" y="4720"/>
                </a:cubicBezTo>
                <a:lnTo>
                  <a:pt x="8523" y="5456"/>
                </a:lnTo>
                <a:lnTo>
                  <a:pt x="7318" y="6289"/>
                </a:lnTo>
                <a:lnTo>
                  <a:pt x="5591" y="7713"/>
                </a:lnTo>
                <a:lnTo>
                  <a:pt x="4964" y="8778"/>
                </a:lnTo>
                <a:lnTo>
                  <a:pt x="5817" y="10076"/>
                </a:lnTo>
                <a:lnTo>
                  <a:pt x="9934" y="6732"/>
                </a:lnTo>
                <a:cubicBezTo>
                  <a:pt x="9863" y="5091"/>
                  <a:pt x="9779" y="3828"/>
                  <a:pt x="9428" y="2713"/>
                </a:cubicBezTo>
                <a:cubicBezTo>
                  <a:pt x="9077" y="1598"/>
                  <a:pt x="9222" y="1152"/>
                  <a:pt x="7830" y="42"/>
                </a:cubicBezTo>
                <a:cubicBezTo>
                  <a:pt x="5692" y="-47"/>
                  <a:pt x="2902" y="20"/>
                  <a:pt x="0" y="87"/>
                </a:cubicBezTo>
                <a:lnTo>
                  <a:pt x="1181" y="765"/>
                </a:lnTo>
                <a:cubicBezTo>
                  <a:pt x="3318" y="821"/>
                  <a:pt x="3861" y="901"/>
                  <a:pt x="5279" y="110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useBgFill="1">
        <p:nvSpPr>
          <p:cNvPr id="8" name="Freeform 35"/>
          <p:cNvSpPr>
            <a:spLocks/>
          </p:cNvSpPr>
          <p:nvPr/>
        </p:nvSpPr>
        <p:spPr bwMode="auto">
          <a:xfrm>
            <a:off x="3593287" y="653045"/>
            <a:ext cx="2871224" cy="536841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353 h 10008"/>
              <a:gd name="connsiteX1" fmla="*/ 4485 w 10000"/>
              <a:gd name="connsiteY1" fmla="*/ 836 h 10008"/>
              <a:gd name="connsiteX2" fmla="*/ 3412 w 10000"/>
              <a:gd name="connsiteY2" fmla="*/ 1492 h 10008"/>
              <a:gd name="connsiteX3" fmla="*/ 3412 w 10000"/>
              <a:gd name="connsiteY3" fmla="*/ 2316 h 10008"/>
              <a:gd name="connsiteX4" fmla="*/ 4349 w 10000"/>
              <a:gd name="connsiteY4" fmla="*/ 3115 h 10008"/>
              <a:gd name="connsiteX5" fmla="*/ 4936 w 10000"/>
              <a:gd name="connsiteY5" fmla="*/ 4509 h 10008"/>
              <a:gd name="connsiteX6" fmla="*/ 8412 w 10000"/>
              <a:gd name="connsiteY6" fmla="*/ 4594 h 10008"/>
              <a:gd name="connsiteX7" fmla="*/ 10000 w 10000"/>
              <a:gd name="connsiteY7" fmla="*/ 6294 h 10008"/>
              <a:gd name="connsiteX8" fmla="*/ 7454 w 10000"/>
              <a:gd name="connsiteY8" fmla="*/ 7640 h 10008"/>
              <a:gd name="connsiteX9" fmla="*/ 6445 w 10000"/>
              <a:gd name="connsiteY9" fmla="*/ 8366 h 10008"/>
              <a:gd name="connsiteX10" fmla="*/ 4936 w 10000"/>
              <a:gd name="connsiteY10" fmla="*/ 10008 h 10008"/>
              <a:gd name="connsiteX11" fmla="*/ 0 w 10000"/>
              <a:gd name="connsiteY11" fmla="*/ 10008 h 10008"/>
              <a:gd name="connsiteX12" fmla="*/ 2871 w 10000"/>
              <a:gd name="connsiteY12" fmla="*/ 0 h 10008"/>
              <a:gd name="connsiteX13" fmla="*/ 5000 w 10000"/>
              <a:gd name="connsiteY13" fmla="*/ 8 h 10008"/>
              <a:gd name="connsiteX14" fmla="*/ 6445 w 10000"/>
              <a:gd name="connsiteY14" fmla="*/ 353 h 10008"/>
              <a:gd name="connsiteX0" fmla="*/ 4599 w 8154"/>
              <a:gd name="connsiteY0" fmla="*/ 353 h 10008"/>
              <a:gd name="connsiteX1" fmla="*/ 2639 w 8154"/>
              <a:gd name="connsiteY1" fmla="*/ 836 h 10008"/>
              <a:gd name="connsiteX2" fmla="*/ 1566 w 8154"/>
              <a:gd name="connsiteY2" fmla="*/ 1492 h 10008"/>
              <a:gd name="connsiteX3" fmla="*/ 1566 w 8154"/>
              <a:gd name="connsiteY3" fmla="*/ 2316 h 10008"/>
              <a:gd name="connsiteX4" fmla="*/ 2503 w 8154"/>
              <a:gd name="connsiteY4" fmla="*/ 3115 h 10008"/>
              <a:gd name="connsiteX5" fmla="*/ 3090 w 8154"/>
              <a:gd name="connsiteY5" fmla="*/ 4509 h 10008"/>
              <a:gd name="connsiteX6" fmla="*/ 6566 w 8154"/>
              <a:gd name="connsiteY6" fmla="*/ 4594 h 10008"/>
              <a:gd name="connsiteX7" fmla="*/ 8154 w 8154"/>
              <a:gd name="connsiteY7" fmla="*/ 6294 h 10008"/>
              <a:gd name="connsiteX8" fmla="*/ 5608 w 8154"/>
              <a:gd name="connsiteY8" fmla="*/ 7640 h 10008"/>
              <a:gd name="connsiteX9" fmla="*/ 4599 w 8154"/>
              <a:gd name="connsiteY9" fmla="*/ 8366 h 10008"/>
              <a:gd name="connsiteX10" fmla="*/ 3090 w 8154"/>
              <a:gd name="connsiteY10" fmla="*/ 10008 h 10008"/>
              <a:gd name="connsiteX11" fmla="*/ 0 w 8154"/>
              <a:gd name="connsiteY11" fmla="*/ 3733 h 10008"/>
              <a:gd name="connsiteX12" fmla="*/ 1025 w 8154"/>
              <a:gd name="connsiteY12" fmla="*/ 0 h 10008"/>
              <a:gd name="connsiteX13" fmla="*/ 3154 w 8154"/>
              <a:gd name="connsiteY13" fmla="*/ 8 h 10008"/>
              <a:gd name="connsiteX14" fmla="*/ 4599 w 8154"/>
              <a:gd name="connsiteY14" fmla="*/ 353 h 10008"/>
              <a:gd name="connsiteX0" fmla="*/ 5640 w 10000"/>
              <a:gd name="connsiteY0" fmla="*/ 353 h 8359"/>
              <a:gd name="connsiteX1" fmla="*/ 3236 w 10000"/>
              <a:gd name="connsiteY1" fmla="*/ 835 h 8359"/>
              <a:gd name="connsiteX2" fmla="*/ 1921 w 10000"/>
              <a:gd name="connsiteY2" fmla="*/ 1491 h 8359"/>
              <a:gd name="connsiteX3" fmla="*/ 1921 w 10000"/>
              <a:gd name="connsiteY3" fmla="*/ 2314 h 8359"/>
              <a:gd name="connsiteX4" fmla="*/ 3070 w 10000"/>
              <a:gd name="connsiteY4" fmla="*/ 3113 h 8359"/>
              <a:gd name="connsiteX5" fmla="*/ 3790 w 10000"/>
              <a:gd name="connsiteY5" fmla="*/ 4505 h 8359"/>
              <a:gd name="connsiteX6" fmla="*/ 8052 w 10000"/>
              <a:gd name="connsiteY6" fmla="*/ 4590 h 8359"/>
              <a:gd name="connsiteX7" fmla="*/ 10000 w 10000"/>
              <a:gd name="connsiteY7" fmla="*/ 6289 h 8359"/>
              <a:gd name="connsiteX8" fmla="*/ 6878 w 10000"/>
              <a:gd name="connsiteY8" fmla="*/ 7634 h 8359"/>
              <a:gd name="connsiteX9" fmla="*/ 5640 w 10000"/>
              <a:gd name="connsiteY9" fmla="*/ 8359 h 8359"/>
              <a:gd name="connsiteX10" fmla="*/ 2085 w 10000"/>
              <a:gd name="connsiteY10" fmla="*/ 5624 h 8359"/>
              <a:gd name="connsiteX11" fmla="*/ 0 w 10000"/>
              <a:gd name="connsiteY11" fmla="*/ 3730 h 8359"/>
              <a:gd name="connsiteX12" fmla="*/ 1257 w 10000"/>
              <a:gd name="connsiteY12" fmla="*/ 0 h 8359"/>
              <a:gd name="connsiteX13" fmla="*/ 3868 w 10000"/>
              <a:gd name="connsiteY13" fmla="*/ 8 h 8359"/>
              <a:gd name="connsiteX14" fmla="*/ 5640 w 10000"/>
              <a:gd name="connsiteY14" fmla="*/ 353 h 8359"/>
              <a:gd name="connsiteX0" fmla="*/ 5640 w 10000"/>
              <a:gd name="connsiteY0" fmla="*/ 422 h 9133"/>
              <a:gd name="connsiteX1" fmla="*/ 3236 w 10000"/>
              <a:gd name="connsiteY1" fmla="*/ 999 h 9133"/>
              <a:gd name="connsiteX2" fmla="*/ 1921 w 10000"/>
              <a:gd name="connsiteY2" fmla="*/ 1784 h 9133"/>
              <a:gd name="connsiteX3" fmla="*/ 1921 w 10000"/>
              <a:gd name="connsiteY3" fmla="*/ 2768 h 9133"/>
              <a:gd name="connsiteX4" fmla="*/ 3070 w 10000"/>
              <a:gd name="connsiteY4" fmla="*/ 3724 h 9133"/>
              <a:gd name="connsiteX5" fmla="*/ 3790 w 10000"/>
              <a:gd name="connsiteY5" fmla="*/ 5389 h 9133"/>
              <a:gd name="connsiteX6" fmla="*/ 8052 w 10000"/>
              <a:gd name="connsiteY6" fmla="*/ 5491 h 9133"/>
              <a:gd name="connsiteX7" fmla="*/ 10000 w 10000"/>
              <a:gd name="connsiteY7" fmla="*/ 7524 h 9133"/>
              <a:gd name="connsiteX8" fmla="*/ 6878 w 10000"/>
              <a:gd name="connsiteY8" fmla="*/ 9133 h 9133"/>
              <a:gd name="connsiteX9" fmla="*/ 4438 w 10000"/>
              <a:gd name="connsiteY9" fmla="*/ 7142 h 9133"/>
              <a:gd name="connsiteX10" fmla="*/ 2085 w 10000"/>
              <a:gd name="connsiteY10" fmla="*/ 6728 h 9133"/>
              <a:gd name="connsiteX11" fmla="*/ 0 w 10000"/>
              <a:gd name="connsiteY11" fmla="*/ 4462 h 9133"/>
              <a:gd name="connsiteX12" fmla="*/ 1257 w 10000"/>
              <a:gd name="connsiteY12" fmla="*/ 0 h 9133"/>
              <a:gd name="connsiteX13" fmla="*/ 3868 w 10000"/>
              <a:gd name="connsiteY13" fmla="*/ 10 h 9133"/>
              <a:gd name="connsiteX14" fmla="*/ 5640 w 10000"/>
              <a:gd name="connsiteY14" fmla="*/ 422 h 9133"/>
              <a:gd name="connsiteX0" fmla="*/ 5640 w 10000"/>
              <a:gd name="connsiteY0" fmla="*/ 462 h 8238"/>
              <a:gd name="connsiteX1" fmla="*/ 3236 w 10000"/>
              <a:gd name="connsiteY1" fmla="*/ 1094 h 8238"/>
              <a:gd name="connsiteX2" fmla="*/ 1921 w 10000"/>
              <a:gd name="connsiteY2" fmla="*/ 1953 h 8238"/>
              <a:gd name="connsiteX3" fmla="*/ 1921 w 10000"/>
              <a:gd name="connsiteY3" fmla="*/ 3031 h 8238"/>
              <a:gd name="connsiteX4" fmla="*/ 3070 w 10000"/>
              <a:gd name="connsiteY4" fmla="*/ 4078 h 8238"/>
              <a:gd name="connsiteX5" fmla="*/ 3790 w 10000"/>
              <a:gd name="connsiteY5" fmla="*/ 5901 h 8238"/>
              <a:gd name="connsiteX6" fmla="*/ 8052 w 10000"/>
              <a:gd name="connsiteY6" fmla="*/ 6012 h 8238"/>
              <a:gd name="connsiteX7" fmla="*/ 10000 w 10000"/>
              <a:gd name="connsiteY7" fmla="*/ 8238 h 8238"/>
              <a:gd name="connsiteX8" fmla="*/ 7633 w 10000"/>
              <a:gd name="connsiteY8" fmla="*/ 7499 h 8238"/>
              <a:gd name="connsiteX9" fmla="*/ 4438 w 10000"/>
              <a:gd name="connsiteY9" fmla="*/ 7820 h 8238"/>
              <a:gd name="connsiteX10" fmla="*/ 2085 w 10000"/>
              <a:gd name="connsiteY10" fmla="*/ 7367 h 8238"/>
              <a:gd name="connsiteX11" fmla="*/ 0 w 10000"/>
              <a:gd name="connsiteY11" fmla="*/ 4886 h 8238"/>
              <a:gd name="connsiteX12" fmla="*/ 1257 w 10000"/>
              <a:gd name="connsiteY12" fmla="*/ 0 h 8238"/>
              <a:gd name="connsiteX13" fmla="*/ 3868 w 10000"/>
              <a:gd name="connsiteY13" fmla="*/ 11 h 8238"/>
              <a:gd name="connsiteX14" fmla="*/ 5640 w 10000"/>
              <a:gd name="connsiteY14" fmla="*/ 462 h 8238"/>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400 h 10589"/>
              <a:gd name="connsiteX1" fmla="*/ 3236 w 12570"/>
              <a:gd name="connsiteY1" fmla="*/ 1917 h 10589"/>
              <a:gd name="connsiteX2" fmla="*/ 1921 w 12570"/>
              <a:gd name="connsiteY2" fmla="*/ 2960 h 10589"/>
              <a:gd name="connsiteX3" fmla="*/ 1921 w 12570"/>
              <a:gd name="connsiteY3" fmla="*/ 4268 h 10589"/>
              <a:gd name="connsiteX4" fmla="*/ 3070 w 12570"/>
              <a:gd name="connsiteY4" fmla="*/ 5539 h 10589"/>
              <a:gd name="connsiteX5" fmla="*/ 3790 w 12570"/>
              <a:gd name="connsiteY5" fmla="*/ 7752 h 10589"/>
              <a:gd name="connsiteX6" fmla="*/ 8052 w 12570"/>
              <a:gd name="connsiteY6" fmla="*/ 7887 h 10589"/>
              <a:gd name="connsiteX7" fmla="*/ 10000 w 12570"/>
              <a:gd name="connsiteY7" fmla="*/ 10589 h 10589"/>
              <a:gd name="connsiteX8" fmla="*/ 7633 w 12570"/>
              <a:gd name="connsiteY8" fmla="*/ 9692 h 10589"/>
              <a:gd name="connsiteX9" fmla="*/ 4438 w 12570"/>
              <a:gd name="connsiteY9" fmla="*/ 10082 h 10589"/>
              <a:gd name="connsiteX10" fmla="*/ 2085 w 12570"/>
              <a:gd name="connsiteY10" fmla="*/ 9532 h 10589"/>
              <a:gd name="connsiteX11" fmla="*/ 0 w 12570"/>
              <a:gd name="connsiteY11" fmla="*/ 6520 h 10589"/>
              <a:gd name="connsiteX12" fmla="*/ 1257 w 12570"/>
              <a:gd name="connsiteY12" fmla="*/ 589 h 10589"/>
              <a:gd name="connsiteX13" fmla="*/ 4008 w 12570"/>
              <a:gd name="connsiteY13" fmla="*/ 541 h 10589"/>
              <a:gd name="connsiteX14" fmla="*/ 12570 w 12570"/>
              <a:gd name="connsiteY14" fmla="*/ 400 h 10589"/>
              <a:gd name="connsiteX0" fmla="*/ 12570 w 12570"/>
              <a:gd name="connsiteY0" fmla="*/ 1366 h 11555"/>
              <a:gd name="connsiteX1" fmla="*/ 3236 w 12570"/>
              <a:gd name="connsiteY1" fmla="*/ 2883 h 11555"/>
              <a:gd name="connsiteX2" fmla="*/ 1921 w 12570"/>
              <a:gd name="connsiteY2" fmla="*/ 3926 h 11555"/>
              <a:gd name="connsiteX3" fmla="*/ 1921 w 12570"/>
              <a:gd name="connsiteY3" fmla="*/ 5234 h 11555"/>
              <a:gd name="connsiteX4" fmla="*/ 3070 w 12570"/>
              <a:gd name="connsiteY4" fmla="*/ 6505 h 11555"/>
              <a:gd name="connsiteX5" fmla="*/ 3790 w 12570"/>
              <a:gd name="connsiteY5" fmla="*/ 8718 h 11555"/>
              <a:gd name="connsiteX6" fmla="*/ 8052 w 12570"/>
              <a:gd name="connsiteY6" fmla="*/ 8853 h 11555"/>
              <a:gd name="connsiteX7" fmla="*/ 10000 w 12570"/>
              <a:gd name="connsiteY7" fmla="*/ 11555 h 11555"/>
              <a:gd name="connsiteX8" fmla="*/ 7633 w 12570"/>
              <a:gd name="connsiteY8" fmla="*/ 10658 h 11555"/>
              <a:gd name="connsiteX9" fmla="*/ 4438 w 12570"/>
              <a:gd name="connsiteY9" fmla="*/ 11048 h 11555"/>
              <a:gd name="connsiteX10" fmla="*/ 2085 w 12570"/>
              <a:gd name="connsiteY10" fmla="*/ 10498 h 11555"/>
              <a:gd name="connsiteX11" fmla="*/ 0 w 12570"/>
              <a:gd name="connsiteY11" fmla="*/ 7486 h 11555"/>
              <a:gd name="connsiteX12" fmla="*/ 1257 w 12570"/>
              <a:gd name="connsiteY12" fmla="*/ 1555 h 11555"/>
              <a:gd name="connsiteX13" fmla="*/ 12392 w 12570"/>
              <a:gd name="connsiteY13" fmla="*/ 351 h 11555"/>
              <a:gd name="connsiteX14" fmla="*/ 12570 w 12570"/>
              <a:gd name="connsiteY14" fmla="*/ 1366 h 11555"/>
              <a:gd name="connsiteX0" fmla="*/ 12570 w 12570"/>
              <a:gd name="connsiteY0" fmla="*/ 1016 h 11205"/>
              <a:gd name="connsiteX1" fmla="*/ 3236 w 12570"/>
              <a:gd name="connsiteY1" fmla="*/ 2533 h 11205"/>
              <a:gd name="connsiteX2" fmla="*/ 1921 w 12570"/>
              <a:gd name="connsiteY2" fmla="*/ 3576 h 11205"/>
              <a:gd name="connsiteX3" fmla="*/ 1921 w 12570"/>
              <a:gd name="connsiteY3" fmla="*/ 4884 h 11205"/>
              <a:gd name="connsiteX4" fmla="*/ 3070 w 12570"/>
              <a:gd name="connsiteY4" fmla="*/ 6155 h 11205"/>
              <a:gd name="connsiteX5" fmla="*/ 3790 w 12570"/>
              <a:gd name="connsiteY5" fmla="*/ 8368 h 11205"/>
              <a:gd name="connsiteX6" fmla="*/ 8052 w 12570"/>
              <a:gd name="connsiteY6" fmla="*/ 8503 h 11205"/>
              <a:gd name="connsiteX7" fmla="*/ 10000 w 12570"/>
              <a:gd name="connsiteY7" fmla="*/ 11205 h 11205"/>
              <a:gd name="connsiteX8" fmla="*/ 7633 w 12570"/>
              <a:gd name="connsiteY8" fmla="*/ 10308 h 11205"/>
              <a:gd name="connsiteX9" fmla="*/ 4438 w 12570"/>
              <a:gd name="connsiteY9" fmla="*/ 10698 h 11205"/>
              <a:gd name="connsiteX10" fmla="*/ 2085 w 12570"/>
              <a:gd name="connsiteY10" fmla="*/ 10148 h 11205"/>
              <a:gd name="connsiteX11" fmla="*/ 0 w 12570"/>
              <a:gd name="connsiteY11" fmla="*/ 7136 h 11205"/>
              <a:gd name="connsiteX12" fmla="*/ 1257 w 12570"/>
              <a:gd name="connsiteY12" fmla="*/ 1205 h 11205"/>
              <a:gd name="connsiteX13" fmla="*/ 12392 w 12570"/>
              <a:gd name="connsiteY13" fmla="*/ 1 h 11205"/>
              <a:gd name="connsiteX14" fmla="*/ 12570 w 12570"/>
              <a:gd name="connsiteY14" fmla="*/ 1016 h 11205"/>
              <a:gd name="connsiteX0" fmla="*/ 12570 w 12987"/>
              <a:gd name="connsiteY0" fmla="*/ 1016 h 11205"/>
              <a:gd name="connsiteX1" fmla="*/ 3236 w 12987"/>
              <a:gd name="connsiteY1" fmla="*/ 2533 h 11205"/>
              <a:gd name="connsiteX2" fmla="*/ 1921 w 12987"/>
              <a:gd name="connsiteY2" fmla="*/ 3576 h 11205"/>
              <a:gd name="connsiteX3" fmla="*/ 1921 w 12987"/>
              <a:gd name="connsiteY3" fmla="*/ 4884 h 11205"/>
              <a:gd name="connsiteX4" fmla="*/ 3070 w 12987"/>
              <a:gd name="connsiteY4" fmla="*/ 6155 h 11205"/>
              <a:gd name="connsiteX5" fmla="*/ 3790 w 12987"/>
              <a:gd name="connsiteY5" fmla="*/ 8368 h 11205"/>
              <a:gd name="connsiteX6" fmla="*/ 8052 w 12987"/>
              <a:gd name="connsiteY6" fmla="*/ 8503 h 11205"/>
              <a:gd name="connsiteX7" fmla="*/ 10000 w 12987"/>
              <a:gd name="connsiteY7" fmla="*/ 11205 h 11205"/>
              <a:gd name="connsiteX8" fmla="*/ 7633 w 12987"/>
              <a:gd name="connsiteY8" fmla="*/ 10308 h 11205"/>
              <a:gd name="connsiteX9" fmla="*/ 4438 w 12987"/>
              <a:gd name="connsiteY9" fmla="*/ 10698 h 11205"/>
              <a:gd name="connsiteX10" fmla="*/ 2085 w 12987"/>
              <a:gd name="connsiteY10" fmla="*/ 10148 h 11205"/>
              <a:gd name="connsiteX11" fmla="*/ 0 w 12987"/>
              <a:gd name="connsiteY11" fmla="*/ 7136 h 11205"/>
              <a:gd name="connsiteX12" fmla="*/ 1257 w 12987"/>
              <a:gd name="connsiteY12" fmla="*/ 1205 h 11205"/>
              <a:gd name="connsiteX13" fmla="*/ 12392 w 12987"/>
              <a:gd name="connsiteY13" fmla="*/ 1 h 11205"/>
              <a:gd name="connsiteX14" fmla="*/ 12570 w 12987"/>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3" h="11205">
                <a:moveTo>
                  <a:pt x="12570" y="1016"/>
                </a:moveTo>
                <a:cubicBezTo>
                  <a:pt x="5630" y="1461"/>
                  <a:pt x="5145" y="1855"/>
                  <a:pt x="3236" y="2533"/>
                </a:cubicBezTo>
                <a:lnTo>
                  <a:pt x="1921" y="3576"/>
                </a:lnTo>
                <a:lnTo>
                  <a:pt x="1921" y="4884"/>
                </a:lnTo>
                <a:lnTo>
                  <a:pt x="3070" y="6155"/>
                </a:lnTo>
                <a:lnTo>
                  <a:pt x="3790" y="8368"/>
                </a:lnTo>
                <a:lnTo>
                  <a:pt x="8052" y="8503"/>
                </a:lnTo>
                <a:lnTo>
                  <a:pt x="10000" y="11205"/>
                </a:lnTo>
                <a:lnTo>
                  <a:pt x="7633" y="10308"/>
                </a:lnTo>
                <a:lnTo>
                  <a:pt x="4438" y="10698"/>
                </a:lnTo>
                <a:lnTo>
                  <a:pt x="2085" y="10148"/>
                </a:lnTo>
                <a:lnTo>
                  <a:pt x="0" y="7136"/>
                </a:lnTo>
                <a:lnTo>
                  <a:pt x="1257" y="1205"/>
                </a:lnTo>
                <a:cubicBezTo>
                  <a:pt x="2174" y="1189"/>
                  <a:pt x="7926" y="-32"/>
                  <a:pt x="12392" y="1"/>
                </a:cubicBezTo>
                <a:cubicBezTo>
                  <a:pt x="13653" y="191"/>
                  <a:pt x="14300" y="801"/>
                  <a:pt x="12570" y="1016"/>
                </a:cubicBez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p:nvSpPr>
          <p:cNvPr id="9" name="Freeform 36"/>
          <p:cNvSpPr>
            <a:spLocks noEditPoints="1"/>
          </p:cNvSpPr>
          <p:nvPr/>
        </p:nvSpPr>
        <p:spPr bwMode="auto">
          <a:xfrm>
            <a:off x="3702453" y="1003632"/>
            <a:ext cx="4304268" cy="587769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0" name="Freeform 37"/>
          <p:cNvSpPr>
            <a:spLocks/>
          </p:cNvSpPr>
          <p:nvPr/>
        </p:nvSpPr>
        <p:spPr bwMode="auto">
          <a:xfrm>
            <a:off x="4124005" y="5483549"/>
            <a:ext cx="4211823" cy="3736652"/>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8" name="Rectangle 17"/>
          <p:cNvSpPr/>
          <p:nvPr/>
        </p:nvSpPr>
        <p:spPr>
          <a:xfrm>
            <a:off x="9130453" y="848360"/>
            <a:ext cx="2743200" cy="788486"/>
          </a:xfrm>
          <a:prstGeom prst="rect">
            <a:avLst/>
          </a:prstGeom>
        </p:spPr>
        <p:txBody>
          <a:bodyPr wrap="square">
            <a:spAutoFit/>
          </a:bodyPr>
          <a:lstStyle/>
          <a:p>
            <a:pPr>
              <a:lnSpc>
                <a:spcPct val="87000"/>
              </a:lnSpc>
            </a:pPr>
            <a:r>
              <a:rPr lang="en-US" sz="3733" dirty="0"/>
              <a:t>64%</a:t>
            </a:r>
          </a:p>
          <a:p>
            <a:pPr>
              <a:lnSpc>
                <a:spcPct val="87000"/>
              </a:lnSpc>
            </a:pPr>
            <a:r>
              <a:rPr lang="en-US" sz="1467" dirty="0" err="1"/>
              <a:t>Xxxxx</a:t>
            </a:r>
            <a:r>
              <a:rPr lang="en-US" sz="1467" dirty="0"/>
              <a:t> </a:t>
            </a:r>
            <a:r>
              <a:rPr lang="en-US" sz="1467" dirty="0" err="1"/>
              <a:t>xxxxx</a:t>
            </a:r>
            <a:endParaRPr lang="en-US" sz="1467" dirty="0"/>
          </a:p>
        </p:txBody>
      </p:sp>
      <p:sp>
        <p:nvSpPr>
          <p:cNvPr id="19" name="Rectangle 18"/>
          <p:cNvSpPr/>
          <p:nvPr/>
        </p:nvSpPr>
        <p:spPr>
          <a:xfrm>
            <a:off x="578971" y="288903"/>
            <a:ext cx="2743200" cy="788486"/>
          </a:xfrm>
          <a:prstGeom prst="rect">
            <a:avLst/>
          </a:prstGeom>
        </p:spPr>
        <p:txBody>
          <a:bodyPr wrap="square">
            <a:spAutoFit/>
          </a:bodyPr>
          <a:lstStyle/>
          <a:p>
            <a:pPr algn="r">
              <a:lnSpc>
                <a:spcPct val="87000"/>
              </a:lnSpc>
            </a:pPr>
            <a:r>
              <a:rPr lang="en-US" sz="3733" dirty="0"/>
              <a:t>11%</a:t>
            </a:r>
          </a:p>
          <a:p>
            <a:pPr algn="r">
              <a:lnSpc>
                <a:spcPct val="87000"/>
              </a:lnSpc>
            </a:pPr>
            <a:r>
              <a:rPr lang="en-US" sz="1467" dirty="0" err="1"/>
              <a:t>Xxxxx</a:t>
            </a:r>
            <a:r>
              <a:rPr lang="en-US" sz="1467" dirty="0"/>
              <a:t> </a:t>
            </a:r>
            <a:r>
              <a:rPr lang="en-US" sz="1467" dirty="0" err="1"/>
              <a:t>xxxxx</a:t>
            </a:r>
            <a:endParaRPr lang="en-US" sz="1467" dirty="0"/>
          </a:p>
        </p:txBody>
      </p:sp>
      <p:sp>
        <p:nvSpPr>
          <p:cNvPr id="20" name="Rectangle 19"/>
          <p:cNvSpPr/>
          <p:nvPr/>
        </p:nvSpPr>
        <p:spPr>
          <a:xfrm>
            <a:off x="-230293" y="2369989"/>
            <a:ext cx="2743200" cy="788486"/>
          </a:xfrm>
          <a:prstGeom prst="rect">
            <a:avLst/>
          </a:prstGeom>
        </p:spPr>
        <p:txBody>
          <a:bodyPr wrap="square">
            <a:spAutoFit/>
          </a:bodyPr>
          <a:lstStyle/>
          <a:p>
            <a:pPr algn="r">
              <a:lnSpc>
                <a:spcPct val="87000"/>
              </a:lnSpc>
            </a:pPr>
            <a:r>
              <a:rPr lang="en-US" sz="3733" dirty="0"/>
              <a:t>25%</a:t>
            </a:r>
          </a:p>
          <a:p>
            <a:pPr algn="r">
              <a:lnSpc>
                <a:spcPct val="87000"/>
              </a:lnSpc>
            </a:pPr>
            <a:r>
              <a:rPr lang="en-US" sz="1467" dirty="0" err="1"/>
              <a:t>Xxxxx</a:t>
            </a:r>
            <a:r>
              <a:rPr lang="en-US" sz="1467" dirty="0"/>
              <a:t> </a:t>
            </a:r>
            <a:r>
              <a:rPr lang="en-US" sz="1467" dirty="0" err="1"/>
              <a:t>xxxxx</a:t>
            </a:r>
            <a:endParaRPr lang="en-US" sz="1467" dirty="0"/>
          </a:p>
        </p:txBody>
      </p:sp>
      <p:sp>
        <p:nvSpPr>
          <p:cNvPr id="21" name="Freeform 20"/>
          <p:cNvSpPr/>
          <p:nvPr/>
        </p:nvSpPr>
        <p:spPr>
          <a:xfrm>
            <a:off x="4086041" y="718563"/>
            <a:ext cx="1649203" cy="1024835"/>
          </a:xfrm>
          <a:custGeom>
            <a:avLst/>
            <a:gdLst>
              <a:gd name="connsiteX0" fmla="*/ 0 w 1744869"/>
              <a:gd name="connsiteY0" fmla="*/ 0 h 768626"/>
              <a:gd name="connsiteX1" fmla="*/ 1501913 w 1744869"/>
              <a:gd name="connsiteY1" fmla="*/ 0 h 768626"/>
              <a:gd name="connsiteX2" fmla="*/ 1744869 w 1744869"/>
              <a:gd name="connsiteY2" fmla="*/ 768626 h 768626"/>
            </a:gdLst>
            <a:ahLst/>
            <a:cxnLst>
              <a:cxn ang="0">
                <a:pos x="connsiteX0" y="connsiteY0"/>
              </a:cxn>
              <a:cxn ang="0">
                <a:pos x="connsiteX1" y="connsiteY1"/>
              </a:cxn>
              <a:cxn ang="0">
                <a:pos x="connsiteX2" y="connsiteY2"/>
              </a:cxn>
            </a:cxnLst>
            <a:rect l="l" t="t" r="r" b="b"/>
            <a:pathLst>
              <a:path w="1744869" h="768626">
                <a:moveTo>
                  <a:pt x="0" y="0"/>
                </a:moveTo>
                <a:lnTo>
                  <a:pt x="1501913" y="0"/>
                </a:lnTo>
                <a:lnTo>
                  <a:pt x="1744869" y="768626"/>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Freeform 21"/>
          <p:cNvSpPr/>
          <p:nvPr/>
        </p:nvSpPr>
        <p:spPr>
          <a:xfrm>
            <a:off x="6979477" y="1270280"/>
            <a:ext cx="1350915" cy="897187"/>
          </a:xfrm>
          <a:custGeom>
            <a:avLst/>
            <a:gdLst>
              <a:gd name="connsiteX0" fmla="*/ 1197113 w 1197113"/>
              <a:gd name="connsiteY0" fmla="*/ 0 h 658191"/>
              <a:gd name="connsiteX1" fmla="*/ 454991 w 1197113"/>
              <a:gd name="connsiteY1" fmla="*/ 0 h 658191"/>
              <a:gd name="connsiteX2" fmla="*/ 0 w 1197113"/>
              <a:gd name="connsiteY2" fmla="*/ 658191 h 658191"/>
            </a:gdLst>
            <a:ahLst/>
            <a:cxnLst>
              <a:cxn ang="0">
                <a:pos x="connsiteX0" y="connsiteY0"/>
              </a:cxn>
              <a:cxn ang="0">
                <a:pos x="connsiteX1" y="connsiteY1"/>
              </a:cxn>
              <a:cxn ang="0">
                <a:pos x="connsiteX2" y="connsiteY2"/>
              </a:cxn>
            </a:cxnLst>
            <a:rect l="l" t="t" r="r" b="b"/>
            <a:pathLst>
              <a:path w="1197113" h="658191">
                <a:moveTo>
                  <a:pt x="1197113" y="0"/>
                </a:moveTo>
                <a:lnTo>
                  <a:pt x="454991" y="0"/>
                </a:lnTo>
                <a:lnTo>
                  <a:pt x="0" y="658191"/>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Freeform 22"/>
          <p:cNvSpPr/>
          <p:nvPr/>
        </p:nvSpPr>
        <p:spPr>
          <a:xfrm>
            <a:off x="3280868" y="2467850"/>
            <a:ext cx="1813856" cy="335721"/>
          </a:xfrm>
          <a:custGeom>
            <a:avLst/>
            <a:gdLst>
              <a:gd name="connsiteX0" fmla="*/ 0 w 1258957"/>
              <a:gd name="connsiteY0" fmla="*/ 251791 h 251791"/>
              <a:gd name="connsiteX1" fmla="*/ 516835 w 1258957"/>
              <a:gd name="connsiteY1" fmla="*/ 251791 h 251791"/>
              <a:gd name="connsiteX2" fmla="*/ 1258957 w 1258957"/>
              <a:gd name="connsiteY2" fmla="*/ 0 h 251791"/>
            </a:gdLst>
            <a:ahLst/>
            <a:cxnLst>
              <a:cxn ang="0">
                <a:pos x="connsiteX0" y="connsiteY0"/>
              </a:cxn>
              <a:cxn ang="0">
                <a:pos x="connsiteX1" y="connsiteY1"/>
              </a:cxn>
              <a:cxn ang="0">
                <a:pos x="connsiteX2" y="connsiteY2"/>
              </a:cxn>
            </a:cxnLst>
            <a:rect l="l" t="t" r="r" b="b"/>
            <a:pathLst>
              <a:path w="1258957" h="251791">
                <a:moveTo>
                  <a:pt x="0" y="251791"/>
                </a:moveTo>
                <a:lnTo>
                  <a:pt x="516835" y="251791"/>
                </a:lnTo>
                <a:lnTo>
                  <a:pt x="1258957" y="0"/>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0" name="Group 39"/>
          <p:cNvGrpSpPr/>
          <p:nvPr/>
        </p:nvGrpSpPr>
        <p:grpSpPr>
          <a:xfrm>
            <a:off x="8347102" y="891784"/>
            <a:ext cx="753095" cy="753088"/>
            <a:chOff x="4848383" y="-1159084"/>
            <a:chExt cx="564821" cy="564816"/>
          </a:xfrm>
        </p:grpSpPr>
        <p:sp>
          <p:nvSpPr>
            <p:cNvPr id="32" name="Oval 12"/>
            <p:cNvSpPr>
              <a:spLocks noChangeArrowheads="1"/>
            </p:cNvSpPr>
            <p:nvPr/>
          </p:nvSpPr>
          <p:spPr bwMode="auto">
            <a:xfrm>
              <a:off x="4848383" y="-1159084"/>
              <a:ext cx="564821" cy="564816"/>
            </a:xfrm>
            <a:prstGeom prst="ellipse">
              <a:avLst/>
            </a:prstGeom>
            <a:solidFill>
              <a:schemeClr val="accent1"/>
            </a:solidFill>
            <a:ln w="9525">
              <a:solidFill>
                <a:schemeClr val="accent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5"/>
            <p:cNvSpPr>
              <a:spLocks noEditPoints="1"/>
            </p:cNvSpPr>
            <p:nvPr/>
          </p:nvSpPr>
          <p:spPr bwMode="auto">
            <a:xfrm>
              <a:off x="4982564" y="-1014354"/>
              <a:ext cx="296458" cy="275356"/>
            </a:xfrm>
            <a:custGeom>
              <a:avLst/>
              <a:gdLst>
                <a:gd name="T0" fmla="*/ 314 w 628"/>
                <a:gd name="T1" fmla="*/ 583 h 583"/>
                <a:gd name="T2" fmla="*/ 0 w 628"/>
                <a:gd name="T3" fmla="*/ 194 h 583"/>
                <a:gd name="T4" fmla="*/ 160 w 628"/>
                <a:gd name="T5" fmla="*/ 0 h 583"/>
                <a:gd name="T6" fmla="*/ 314 w 628"/>
                <a:gd name="T7" fmla="*/ 84 h 583"/>
                <a:gd name="T8" fmla="*/ 467 w 628"/>
                <a:gd name="T9" fmla="*/ 0 h 583"/>
                <a:gd name="T10" fmla="*/ 628 w 628"/>
                <a:gd name="T11" fmla="*/ 194 h 583"/>
                <a:gd name="T12" fmla="*/ 314 w 628"/>
                <a:gd name="T13" fmla="*/ 583 h 583"/>
                <a:gd name="T14" fmla="*/ 160 w 628"/>
                <a:gd name="T15" fmla="*/ 14 h 583"/>
                <a:gd name="T16" fmla="*/ 14 w 628"/>
                <a:gd name="T17" fmla="*/ 194 h 583"/>
                <a:gd name="T18" fmla="*/ 140 w 628"/>
                <a:gd name="T19" fmla="*/ 458 h 583"/>
                <a:gd name="T20" fmla="*/ 314 w 628"/>
                <a:gd name="T21" fmla="*/ 569 h 583"/>
                <a:gd name="T22" fmla="*/ 488 w 628"/>
                <a:gd name="T23" fmla="*/ 458 h 583"/>
                <a:gd name="T24" fmla="*/ 614 w 628"/>
                <a:gd name="T25" fmla="*/ 194 h 583"/>
                <a:gd name="T26" fmla="*/ 467 w 628"/>
                <a:gd name="T27" fmla="*/ 14 h 583"/>
                <a:gd name="T28" fmla="*/ 321 w 628"/>
                <a:gd name="T29" fmla="*/ 116 h 583"/>
                <a:gd name="T30" fmla="*/ 314 w 628"/>
                <a:gd name="T31" fmla="*/ 123 h 583"/>
                <a:gd name="T32" fmla="*/ 307 w 628"/>
                <a:gd name="T33" fmla="*/ 116 h 583"/>
                <a:gd name="T34" fmla="*/ 160 w 628"/>
                <a:gd name="T35" fmla="*/ 1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8" h="583">
                  <a:moveTo>
                    <a:pt x="314" y="583"/>
                  </a:moveTo>
                  <a:cubicBezTo>
                    <a:pt x="239" y="583"/>
                    <a:pt x="0" y="403"/>
                    <a:pt x="0" y="194"/>
                  </a:cubicBezTo>
                  <a:cubicBezTo>
                    <a:pt x="0" y="102"/>
                    <a:pt x="68" y="0"/>
                    <a:pt x="160" y="0"/>
                  </a:cubicBezTo>
                  <a:cubicBezTo>
                    <a:pt x="230" y="0"/>
                    <a:pt x="294" y="37"/>
                    <a:pt x="314" y="84"/>
                  </a:cubicBezTo>
                  <a:cubicBezTo>
                    <a:pt x="335" y="37"/>
                    <a:pt x="398" y="0"/>
                    <a:pt x="467" y="0"/>
                  </a:cubicBezTo>
                  <a:cubicBezTo>
                    <a:pt x="559" y="0"/>
                    <a:pt x="628" y="102"/>
                    <a:pt x="628" y="194"/>
                  </a:cubicBezTo>
                  <a:cubicBezTo>
                    <a:pt x="628" y="403"/>
                    <a:pt x="388" y="583"/>
                    <a:pt x="314" y="583"/>
                  </a:cubicBezTo>
                  <a:close/>
                  <a:moveTo>
                    <a:pt x="160" y="14"/>
                  </a:moveTo>
                  <a:cubicBezTo>
                    <a:pt x="91" y="14"/>
                    <a:pt x="14" y="91"/>
                    <a:pt x="14" y="194"/>
                  </a:cubicBezTo>
                  <a:cubicBezTo>
                    <a:pt x="14" y="312"/>
                    <a:pt x="93" y="410"/>
                    <a:pt x="140" y="458"/>
                  </a:cubicBezTo>
                  <a:cubicBezTo>
                    <a:pt x="207" y="526"/>
                    <a:pt x="282" y="569"/>
                    <a:pt x="314" y="569"/>
                  </a:cubicBezTo>
                  <a:cubicBezTo>
                    <a:pt x="345" y="569"/>
                    <a:pt x="421" y="526"/>
                    <a:pt x="488" y="458"/>
                  </a:cubicBezTo>
                  <a:cubicBezTo>
                    <a:pt x="535" y="410"/>
                    <a:pt x="614" y="312"/>
                    <a:pt x="614" y="194"/>
                  </a:cubicBezTo>
                  <a:cubicBezTo>
                    <a:pt x="614" y="91"/>
                    <a:pt x="536" y="14"/>
                    <a:pt x="467" y="14"/>
                  </a:cubicBezTo>
                  <a:cubicBezTo>
                    <a:pt x="383" y="14"/>
                    <a:pt x="321" y="68"/>
                    <a:pt x="321" y="116"/>
                  </a:cubicBezTo>
                  <a:cubicBezTo>
                    <a:pt x="321" y="120"/>
                    <a:pt x="318" y="123"/>
                    <a:pt x="314" y="123"/>
                  </a:cubicBezTo>
                  <a:cubicBezTo>
                    <a:pt x="310" y="123"/>
                    <a:pt x="307" y="120"/>
                    <a:pt x="307" y="116"/>
                  </a:cubicBezTo>
                  <a:cubicBezTo>
                    <a:pt x="307" y="58"/>
                    <a:pt x="229" y="14"/>
                    <a:pt x="160" y="1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38" name="Group 37"/>
          <p:cNvGrpSpPr/>
          <p:nvPr/>
        </p:nvGrpSpPr>
        <p:grpSpPr>
          <a:xfrm>
            <a:off x="3316238" y="347715"/>
            <a:ext cx="753095" cy="753087"/>
            <a:chOff x="1140024" y="-1159083"/>
            <a:chExt cx="564821" cy="564815"/>
          </a:xfrm>
        </p:grpSpPr>
        <p:sp>
          <p:nvSpPr>
            <p:cNvPr id="33" name="Oval 12"/>
            <p:cNvSpPr>
              <a:spLocks noChangeArrowheads="1"/>
            </p:cNvSpPr>
            <p:nvPr/>
          </p:nvSpPr>
          <p:spPr bwMode="auto">
            <a:xfrm>
              <a:off x="1140024" y="-1159083"/>
              <a:ext cx="564821" cy="564815"/>
            </a:xfrm>
            <a:prstGeom prst="ellipse">
              <a:avLst/>
            </a:prstGeom>
            <a:solidFill>
              <a:schemeClr val="bg2"/>
            </a:solidFill>
            <a:ln>
              <a:solidFill>
                <a:schemeClr val="bg2">
                  <a:lumMod val="75000"/>
                </a:schemeClr>
              </a:solidFill>
            </a:ln>
            <a:extLst/>
          </p:spPr>
          <p:txBody>
            <a:bodyPr vert="horz" wrap="square" lIns="121920" tIns="60960" rIns="121920" bIns="60960" numCol="1" anchor="t" anchorCtr="0" compatLnSpc="1">
              <a:prstTxWarp prst="textNoShape">
                <a:avLst/>
              </a:prstTxWarp>
            </a:bodyPr>
            <a:lstStyle/>
            <a:p>
              <a:endParaRPr lang="en-US" sz="3200" dirty="0"/>
            </a:p>
          </p:txBody>
        </p:sp>
        <p:sp>
          <p:nvSpPr>
            <p:cNvPr id="28" name="Freeform 6"/>
            <p:cNvSpPr>
              <a:spLocks noEditPoints="1"/>
            </p:cNvSpPr>
            <p:nvPr/>
          </p:nvSpPr>
          <p:spPr bwMode="auto">
            <a:xfrm>
              <a:off x="1306051" y="-1029242"/>
              <a:ext cx="232766" cy="305132"/>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39" name="Group 38"/>
          <p:cNvGrpSpPr/>
          <p:nvPr/>
        </p:nvGrpSpPr>
        <p:grpSpPr>
          <a:xfrm>
            <a:off x="2513567" y="2427027"/>
            <a:ext cx="753095" cy="753088"/>
            <a:chOff x="3538631" y="-1159084"/>
            <a:chExt cx="564821" cy="564816"/>
          </a:xfrm>
        </p:grpSpPr>
        <p:sp>
          <p:nvSpPr>
            <p:cNvPr id="31" name="Oval 12"/>
            <p:cNvSpPr>
              <a:spLocks noChangeArrowheads="1"/>
            </p:cNvSpPr>
            <p:nvPr/>
          </p:nvSpPr>
          <p:spPr bwMode="auto">
            <a:xfrm>
              <a:off x="3538631" y="-1159084"/>
              <a:ext cx="564821" cy="564816"/>
            </a:xfrm>
            <a:prstGeom prst="ellipse">
              <a:avLst/>
            </a:prstGeom>
            <a:solidFill>
              <a:schemeClr val="accent4"/>
            </a:solidFill>
            <a:ln w="9525">
              <a:solidFill>
                <a:schemeClr val="accent3">
                  <a:lumMod val="75000"/>
                </a:schemeClr>
              </a:solidFill>
              <a:miter lim="800000"/>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7"/>
            <p:cNvSpPr>
              <a:spLocks noEditPoints="1"/>
            </p:cNvSpPr>
            <p:nvPr/>
          </p:nvSpPr>
          <p:spPr bwMode="auto">
            <a:xfrm>
              <a:off x="3644531" y="-1052377"/>
              <a:ext cx="353020" cy="342734"/>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33976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7">
                                            <p:graphicEl>
                                              <a:chart seriesIdx="-4" categoryIdx="0" bldStep="category"/>
                                            </p:graphicEl>
                                          </p:spTgt>
                                        </p:tgtEl>
                                        <p:attrNameLst>
                                          <p:attrName>style.visibility</p:attrName>
                                        </p:attrNameLst>
                                      </p:cBhvr>
                                      <p:to>
                                        <p:strVal val="visible"/>
                                      </p:to>
                                    </p:set>
                                    <p:animEffect transition="in" filter="wheel(1)">
                                      <p:cBhvr>
                                        <p:cTn id="7" dur="400"/>
                                        <p:tgtEl>
                                          <p:spTgt spid="17">
                                            <p:graphicEl>
                                              <a:chart seriesIdx="-4" categoryIdx="0" bldStep="category"/>
                                            </p:graphicEl>
                                          </p:spTgt>
                                        </p:tgtEl>
                                      </p:cBhvr>
                                    </p:animEffect>
                                  </p:childTnLst>
                                </p:cTn>
                              </p:par>
                            </p:childTnLst>
                          </p:cTn>
                        </p:par>
                        <p:par>
                          <p:cTn id="8" fill="hold">
                            <p:stCondLst>
                              <p:cond delay="4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
                                        <p:tgtEl>
                                          <p:spTgt spid="22"/>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200"/>
                                        <p:tgtEl>
                                          <p:spTgt spid="40"/>
                                        </p:tgtEl>
                                      </p:cBhvr>
                                    </p:animEffect>
                                  </p:childTnLst>
                                </p:cTn>
                              </p:par>
                            </p:childTnLst>
                          </p:cTn>
                        </p:par>
                        <p:par>
                          <p:cTn id="16" fill="hold">
                            <p:stCondLst>
                              <p:cond delay="8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2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7">
                                            <p:graphicEl>
                                              <a:chart seriesIdx="-4" categoryIdx="1" bldStep="category"/>
                                            </p:graphicEl>
                                          </p:spTgt>
                                        </p:tgtEl>
                                        <p:attrNameLst>
                                          <p:attrName>style.visibility</p:attrName>
                                        </p:attrNameLst>
                                      </p:cBhvr>
                                      <p:to>
                                        <p:strVal val="visible"/>
                                      </p:to>
                                    </p:set>
                                    <p:animEffect transition="in" filter="wheel(1)">
                                      <p:cBhvr>
                                        <p:cTn id="24" dur="400"/>
                                        <p:tgtEl>
                                          <p:spTgt spid="17">
                                            <p:graphicEl>
                                              <a:chart seriesIdx="-4" categoryIdx="1" bldStep="category"/>
                                            </p:graphicEl>
                                          </p:spTgt>
                                        </p:tgtEl>
                                      </p:cBhvr>
                                    </p:animEffect>
                                  </p:childTnLst>
                                </p:cTn>
                              </p:par>
                            </p:childTnLst>
                          </p:cTn>
                        </p:par>
                        <p:par>
                          <p:cTn id="25" fill="hold">
                            <p:stCondLst>
                              <p:cond delay="400"/>
                            </p:stCondLst>
                            <p:childTnLst>
                              <p:par>
                                <p:cTn id="26" presetID="22" presetClass="entr" presetSubtype="2"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right)">
                                      <p:cBhvr>
                                        <p:cTn id="28" dur="200"/>
                                        <p:tgtEl>
                                          <p:spTgt spid="23"/>
                                        </p:tgtEl>
                                      </p:cBhvr>
                                    </p:animEffect>
                                  </p:childTnLst>
                                </p:cTn>
                              </p:par>
                            </p:childTnLst>
                          </p:cTn>
                        </p:par>
                        <p:par>
                          <p:cTn id="29" fill="hold">
                            <p:stCondLst>
                              <p:cond delay="600"/>
                            </p:stCondLst>
                            <p:childTnLst>
                              <p:par>
                                <p:cTn id="30" presetID="10" presetClass="entr" presetSubtype="0" fill="hold"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200"/>
                                        <p:tgtEl>
                                          <p:spTgt spid="39"/>
                                        </p:tgtEl>
                                      </p:cBhvr>
                                    </p:animEffect>
                                  </p:childTnLst>
                                </p:cTn>
                              </p:par>
                            </p:childTnLst>
                          </p:cTn>
                        </p:par>
                        <p:par>
                          <p:cTn id="33" fill="hold">
                            <p:stCondLst>
                              <p:cond delay="80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17">
                                            <p:graphicEl>
                                              <a:chart seriesIdx="-4" categoryIdx="2" bldStep="category"/>
                                            </p:graphicEl>
                                          </p:spTgt>
                                        </p:tgtEl>
                                        <p:attrNameLst>
                                          <p:attrName>style.visibility</p:attrName>
                                        </p:attrNameLst>
                                      </p:cBhvr>
                                      <p:to>
                                        <p:strVal val="visible"/>
                                      </p:to>
                                    </p:set>
                                    <p:animEffect transition="in" filter="wheel(1)">
                                      <p:cBhvr>
                                        <p:cTn id="41" dur="400"/>
                                        <p:tgtEl>
                                          <p:spTgt spid="17">
                                            <p:graphicEl>
                                              <a:chart seriesIdx="-4" categoryIdx="2" bldStep="category"/>
                                            </p:graphicEl>
                                          </p:spTgt>
                                        </p:tgtEl>
                                      </p:cBhvr>
                                    </p:animEffect>
                                  </p:childTnLst>
                                </p:cTn>
                              </p:par>
                            </p:childTnLst>
                          </p:cTn>
                        </p:par>
                        <p:par>
                          <p:cTn id="42" fill="hold">
                            <p:stCondLst>
                              <p:cond delay="400"/>
                            </p:stCondLst>
                            <p:childTnLst>
                              <p:par>
                                <p:cTn id="43" presetID="22" presetClass="entr" presetSubtype="2"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wipe(right)">
                                      <p:cBhvr>
                                        <p:cTn id="45" dur="200"/>
                                        <p:tgtEl>
                                          <p:spTgt spid="21"/>
                                        </p:tgtEl>
                                      </p:cBhvr>
                                    </p:animEffect>
                                  </p:childTnLst>
                                </p:cTn>
                              </p:par>
                            </p:childTnLst>
                          </p:cTn>
                        </p:par>
                        <p:par>
                          <p:cTn id="46" fill="hold">
                            <p:stCondLst>
                              <p:cond delay="600"/>
                            </p:stCondLst>
                            <p:childTnLst>
                              <p:par>
                                <p:cTn id="47" presetID="10" presetClass="entr" presetSubtype="0"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00"/>
                                        <p:tgtEl>
                                          <p:spTgt spid="38"/>
                                        </p:tgtEl>
                                      </p:cBhvr>
                                    </p:animEffect>
                                  </p:childTnLst>
                                </p:cTn>
                              </p:par>
                            </p:childTnLst>
                          </p:cTn>
                        </p:par>
                        <p:par>
                          <p:cTn id="50" fill="hold">
                            <p:stCondLst>
                              <p:cond delay="800"/>
                            </p:stCondLst>
                            <p:childTnLst>
                              <p:par>
                                <p:cTn id="51" presetID="10" presetClass="entr" presetSubtype="0"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2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p:bldSub>
          <a:bldChart bld="category"/>
        </p:bldSub>
      </p:bldGraphic>
      <p:bldP spid="18" grpId="0"/>
      <p:bldP spid="19" grpId="0"/>
      <p:bldP spid="20" grpId="0"/>
      <p:bldP spid="21" grpId="0" animBg="1"/>
      <p:bldP spid="22" grpId="0" animBg="1"/>
      <p:bldP spid="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x xx </a:t>
            </a:r>
            <a:r>
              <a:rPr lang="en-US" dirty="0" err="1"/>
              <a:t>xxxx</a:t>
            </a:r>
            <a:r>
              <a:rPr lang="en-US" dirty="0"/>
              <a:t> </a:t>
            </a:r>
            <a:r>
              <a:rPr lang="en-US" dirty="0" err="1"/>
              <a:t>xxxx</a:t>
            </a:r>
            <a:endParaRPr lang="en-US" dirty="0"/>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33848" y="3462518"/>
            <a:ext cx="931333" cy="540927"/>
          </a:xfrm>
          <a:prstGeom prst="rect">
            <a:avLst/>
          </a:prstGeom>
        </p:spPr>
      </p:pic>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83616" y="2448831"/>
            <a:ext cx="431801" cy="616859"/>
          </a:xfrm>
          <a:prstGeom prst="rect">
            <a:avLst/>
          </a:prstGeom>
        </p:spPr>
      </p:pic>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45515" y="4424183"/>
            <a:ext cx="508000" cy="573924"/>
          </a:xfrm>
          <a:prstGeom prst="rect">
            <a:avLst/>
          </a:prstGeom>
        </p:spPr>
      </p:pic>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714409" y="1587664"/>
            <a:ext cx="770211" cy="492491"/>
          </a:xfrm>
          <a:prstGeom prst="rect">
            <a:avLst/>
          </a:prstGeom>
        </p:spPr>
      </p:pic>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1" name="Rectangle 50"/>
          <p:cNvSpPr/>
          <p:nvPr/>
        </p:nvSpPr>
        <p:spPr>
          <a:xfrm>
            <a:off x="9024326" y="1349574"/>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2" name="Rectangle 51"/>
          <p:cNvSpPr/>
          <p:nvPr/>
        </p:nvSpPr>
        <p:spPr>
          <a:xfrm>
            <a:off x="9024326" y="4287947"/>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3" name="Rectangle 52"/>
          <p:cNvSpPr/>
          <p:nvPr/>
        </p:nvSpPr>
        <p:spPr>
          <a:xfrm>
            <a:off x="914400" y="1349574"/>
            <a:ext cx="3197656" cy="2846485"/>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a:t>
            </a:r>
            <a:r>
              <a:rPr lang="en-US" sz="1467" dirty="0"/>
              <a:t> </a:t>
            </a:r>
            <a:r>
              <a:rPr lang="en-US" sz="1467" dirty="0" err="1"/>
              <a:t>xxxx</a:t>
            </a:r>
            <a:r>
              <a:rPr lang="en-US" sz="1467" dirty="0"/>
              <a:t> x xxx x </a:t>
            </a:r>
            <a:r>
              <a:rPr lang="en-US" sz="1467" dirty="0" err="1"/>
              <a:t>xxxxxxxxxxxxx</a:t>
            </a:r>
            <a:r>
              <a:rPr lang="en-US" sz="1467" dirty="0"/>
              <a:t> </a:t>
            </a:r>
            <a:r>
              <a:rPr lang="en-US" sz="1467" dirty="0" err="1"/>
              <a:t>xxxxxxxxxx</a:t>
            </a:r>
            <a:r>
              <a:rPr lang="en-US" sz="1467" dirty="0"/>
              <a:t> xx x xx x </a:t>
            </a:r>
            <a:r>
              <a:rPr lang="en-US" sz="1467" dirty="0" err="1"/>
              <a:t>xxxxxxxx</a:t>
            </a:r>
            <a:r>
              <a:rPr lang="en-US" sz="1467" dirty="0"/>
              <a:t> </a:t>
            </a:r>
            <a:r>
              <a:rPr lang="en-US" sz="1467" dirty="0" err="1"/>
              <a:t>xxxxxx</a:t>
            </a:r>
            <a:r>
              <a:rPr lang="en-US" sz="1467" dirty="0"/>
              <a:t> xxx </a:t>
            </a:r>
            <a:r>
              <a:rPr lang="en-US" sz="1467" dirty="0" err="1"/>
              <a:t>xxxxxx</a:t>
            </a:r>
            <a:r>
              <a:rPr lang="en-US" sz="1467" dirty="0"/>
              <a:t> x </a:t>
            </a:r>
            <a:r>
              <a:rPr lang="en-US" sz="1467" dirty="0" err="1"/>
              <a:t>xxxxxxxxxx</a:t>
            </a:r>
            <a:r>
              <a:rPr lang="en-US" sz="1467" dirty="0"/>
              <a:t> xx x </a:t>
            </a:r>
            <a:r>
              <a:rPr lang="en-US" sz="1467" dirty="0" err="1"/>
              <a:t>xxxxxx</a:t>
            </a:r>
            <a:r>
              <a:rPr lang="en-US" sz="1467" dirty="0"/>
              <a:t> </a:t>
            </a:r>
            <a:r>
              <a:rPr lang="en-US" sz="1467" dirty="0" err="1"/>
              <a:t>xxxxx</a:t>
            </a:r>
            <a:r>
              <a:rPr lang="en-US" sz="1467" dirty="0"/>
              <a:t> </a:t>
            </a:r>
            <a:r>
              <a:rPr lang="en-US" sz="1467" dirty="0" err="1"/>
              <a:t>xxxxxxx</a:t>
            </a:r>
            <a:r>
              <a:rPr lang="en-US" sz="1467" dirty="0"/>
              <a:t> x </a:t>
            </a:r>
            <a:r>
              <a:rPr lang="en-US" sz="1467" dirty="0" err="1"/>
              <a:t>Xxxxxx</a:t>
            </a:r>
            <a:r>
              <a:rPr lang="en-US" sz="1467" dirty="0"/>
              <a:t> xx </a:t>
            </a:r>
            <a:r>
              <a:rPr lang="en-US" sz="1467" dirty="0" err="1"/>
              <a:t>xx</a:t>
            </a:r>
            <a:r>
              <a:rPr lang="en-US" sz="1467" dirty="0"/>
              <a:t> </a:t>
            </a:r>
            <a:r>
              <a:rPr lang="en-US" sz="1467" dirty="0" err="1"/>
              <a:t>xxxxxxxxxxxx</a:t>
            </a:r>
            <a:r>
              <a:rPr lang="en-US" sz="1467" dirty="0"/>
              <a:t> x xx </a:t>
            </a:r>
            <a:r>
              <a:rPr lang="en-US" sz="1467" dirty="0" err="1"/>
              <a:t>xxxxx</a:t>
            </a:r>
            <a:r>
              <a:rPr lang="en-US" sz="1467" dirty="0"/>
              <a:t> x </a:t>
            </a:r>
            <a:r>
              <a:rPr lang="en-US" sz="1467" dirty="0" err="1"/>
              <a:t>Xxxx</a:t>
            </a:r>
            <a:r>
              <a:rPr lang="en-US" sz="1467" dirty="0"/>
              <a:t> x </a:t>
            </a:r>
            <a:r>
              <a:rPr lang="en-US" sz="1467" dirty="0" err="1"/>
              <a:t>xxxxx</a:t>
            </a:r>
            <a:r>
              <a:rPr lang="en-US" sz="1467" dirty="0"/>
              <a:t> </a:t>
            </a:r>
            <a:r>
              <a:rPr lang="en-US" sz="1467" dirty="0" err="1"/>
              <a:t>xxxxxxx</a:t>
            </a:r>
            <a:r>
              <a:rPr lang="en-US" sz="1467" dirty="0"/>
              <a:t> </a:t>
            </a:r>
            <a:r>
              <a:rPr lang="en-US" sz="1467" dirty="0" err="1"/>
              <a:t>xxxxxxxxxxx</a:t>
            </a:r>
            <a:r>
              <a:rPr lang="en-US" sz="1467" dirty="0"/>
              <a:t> </a:t>
            </a:r>
            <a:r>
              <a:rPr lang="en-US" sz="1467" dirty="0" err="1"/>
              <a:t>xxxx</a:t>
            </a:r>
            <a:r>
              <a:rPr lang="en-US" sz="1467" dirty="0"/>
              <a:t> xxx </a:t>
            </a:r>
            <a:r>
              <a:rPr lang="en-US" sz="1467" dirty="0" err="1"/>
              <a:t>xxxx</a:t>
            </a:r>
            <a:r>
              <a:rPr lang="en-US" sz="1467" dirty="0"/>
              <a:t> xx </a:t>
            </a:r>
            <a:r>
              <a:rPr lang="en-US" sz="1467" dirty="0" err="1"/>
              <a:t>xxxxxxx</a:t>
            </a:r>
            <a:r>
              <a:rPr lang="en-US" sz="1467" dirty="0"/>
              <a:t> xxx </a:t>
            </a:r>
            <a:r>
              <a:rPr lang="en-US" sz="1467" dirty="0" err="1"/>
              <a:t>xxx</a:t>
            </a:r>
            <a:r>
              <a:rPr lang="en-US" sz="1467" dirty="0"/>
              <a:t> Xx x </a:t>
            </a:r>
            <a:r>
              <a:rPr lang="en-US" sz="1467" dirty="0" err="1"/>
              <a:t>xxxxxx</a:t>
            </a:r>
            <a:r>
              <a:rPr lang="en-US" sz="1467" dirty="0"/>
              <a:t> xxx x </a:t>
            </a:r>
            <a:r>
              <a:rPr lang="en-US" sz="1467" dirty="0" err="1"/>
              <a:t>xxxxxx</a:t>
            </a:r>
            <a:r>
              <a:rPr lang="en-US" sz="1467" dirty="0"/>
              <a:t> x xxx </a:t>
            </a:r>
            <a:r>
              <a:rPr lang="en-US" sz="1467" dirty="0" err="1"/>
              <a:t>xxx</a:t>
            </a:r>
            <a:r>
              <a:rPr lang="en-US" sz="1467" dirty="0"/>
              <a:t> Xx </a:t>
            </a:r>
            <a:r>
              <a:rPr lang="en-US" sz="1467" dirty="0" err="1"/>
              <a:t>xxxxxx</a:t>
            </a:r>
            <a:r>
              <a:rPr lang="en-US" sz="1467" dirty="0"/>
              <a:t> x </a:t>
            </a:r>
            <a:r>
              <a:rPr lang="en-US" sz="1467" dirty="0" err="1"/>
              <a:t>xxxxxx</a:t>
            </a:r>
            <a:r>
              <a:rPr lang="en-US" sz="1467" dirty="0"/>
              <a:t> x xxx </a:t>
            </a:r>
            <a:r>
              <a:rPr lang="en-US" sz="1467" dirty="0" err="1"/>
              <a:t>xxxxx</a:t>
            </a:r>
            <a:r>
              <a:rPr lang="en-US" sz="1467" dirty="0"/>
              <a:t> x xxx xx </a:t>
            </a:r>
            <a:r>
              <a:rPr lang="en-US" sz="1467" dirty="0" err="1"/>
              <a:t>xx</a:t>
            </a:r>
            <a:r>
              <a:rPr lang="en-US" sz="1467" dirty="0"/>
              <a:t> </a:t>
            </a:r>
            <a:r>
              <a:rPr lang="en-US" sz="1467" dirty="0" err="1"/>
              <a:t>xxxx</a:t>
            </a:r>
            <a:r>
              <a:rPr lang="en-US" sz="1467" dirty="0"/>
              <a:t> x xx X </a:t>
            </a:r>
            <a:r>
              <a:rPr lang="en-US" sz="1467" dirty="0" err="1"/>
              <a:t>x</a:t>
            </a:r>
            <a:r>
              <a:rPr lang="en-US" sz="1467" dirty="0"/>
              <a:t> </a:t>
            </a:r>
            <a:r>
              <a:rPr lang="en-US" sz="1467" dirty="0" err="1"/>
              <a:t>xxxxx</a:t>
            </a:r>
            <a:r>
              <a:rPr lang="en-US" sz="1467" dirty="0"/>
              <a:t> x xx </a:t>
            </a:r>
          </a:p>
        </p:txBody>
      </p:sp>
    </p:spTree>
    <p:extLst>
      <p:ext uri="{BB962C8B-B14F-4D97-AF65-F5344CB8AC3E}">
        <p14:creationId xmlns:p14="http://schemas.microsoft.com/office/powerpoint/2010/main" val="180954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1117601" y="1803401"/>
            <a:ext cx="4583289" cy="4433711"/>
          </a:xfrm>
          <a:prstGeom prst="rect">
            <a:avLst/>
          </a:prstGeom>
          <a:gradFill flip="none" rotWithShape="1">
            <a:gsLst>
              <a:gs pos="0">
                <a:schemeClr val="accent1"/>
              </a:gs>
              <a:gs pos="100000">
                <a:schemeClr val="bg2"/>
              </a:gs>
            </a:gsLst>
            <a:lin ang="54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31" name="Freeform 35"/>
          <p:cNvSpPr>
            <a:spLocks/>
          </p:cNvSpPr>
          <p:nvPr/>
        </p:nvSpPr>
        <p:spPr bwMode="auto">
          <a:xfrm flipH="1">
            <a:off x="4267200" y="1206489"/>
            <a:ext cx="3068891"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918 w 10000"/>
              <a:gd name="connsiteY6" fmla="*/ 4669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7680" y="491"/>
                  <a:pt x="6278" y="786"/>
                </a:cubicBezTo>
                <a:lnTo>
                  <a:pt x="5435" y="1707"/>
                </a:lnTo>
                <a:cubicBezTo>
                  <a:pt x="5450" y="1987"/>
                  <a:pt x="5466" y="2267"/>
                  <a:pt x="5481" y="2547"/>
                </a:cubicBezTo>
                <a:lnTo>
                  <a:pt x="6326" y="3174"/>
                </a:lnTo>
                <a:lnTo>
                  <a:pt x="7879" y="3928"/>
                </a:lnTo>
                <a:lnTo>
                  <a:pt x="8918" y="4669"/>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useBgFill="1">
        <p:nvSpPr>
          <p:cNvPr id="8" name="Freeform 35"/>
          <p:cNvSpPr>
            <a:spLocks/>
          </p:cNvSpPr>
          <p:nvPr/>
        </p:nvSpPr>
        <p:spPr bwMode="auto">
          <a:xfrm>
            <a:off x="0" y="1206489"/>
            <a:ext cx="3068891"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163" y="600"/>
                  <a:pt x="4485" y="895"/>
                </a:cubicBezTo>
                <a:lnTo>
                  <a:pt x="3412" y="1551"/>
                </a:lnTo>
                <a:lnTo>
                  <a:pt x="3412" y="2375"/>
                </a:lnTo>
                <a:lnTo>
                  <a:pt x="4349" y="3174"/>
                </a:lnTo>
                <a:lnTo>
                  <a:pt x="4936" y="4568"/>
                </a:ln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16" name="Title 15"/>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r>
              <a:rPr lang="en-US" dirty="0"/>
              <a:t> </a:t>
            </a:r>
            <a:r>
              <a:rPr lang="en-US" dirty="0" err="1"/>
              <a:t>xxxx</a:t>
            </a:r>
            <a:r>
              <a:rPr lang="en-US" dirty="0"/>
              <a:t> xx </a:t>
            </a:r>
            <a:r>
              <a:rPr lang="en-US" dirty="0" err="1"/>
              <a:t>xx</a:t>
            </a:r>
            <a:r>
              <a:rPr lang="en-US" dirty="0"/>
              <a:t> </a:t>
            </a:r>
            <a:r>
              <a:rPr lang="en-US" dirty="0" err="1"/>
              <a:t>xx</a:t>
            </a:r>
            <a:r>
              <a:rPr lang="en-US" dirty="0"/>
              <a:t> </a:t>
            </a:r>
            <a:r>
              <a:rPr lang="en-US" dirty="0" err="1"/>
              <a:t>xx</a:t>
            </a:r>
            <a:r>
              <a:rPr lang="en-US" dirty="0"/>
              <a:t> </a:t>
            </a:r>
            <a:r>
              <a:rPr lang="en-US" dirty="0" err="1"/>
              <a:t>xxxx</a:t>
            </a:r>
            <a:r>
              <a:rPr lang="en-US" dirty="0"/>
              <a:t> </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2" name="Oval 1"/>
          <p:cNvSpPr/>
          <p:nvPr/>
        </p:nvSpPr>
        <p:spPr>
          <a:xfrm>
            <a:off x="6502400" y="1600200"/>
            <a:ext cx="993421" cy="993421"/>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7721600" y="1702677"/>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r>
              <a:rPr lang="en-US" sz="1467" dirty="0" err="1">
                <a:solidFill>
                  <a:srgbClr val="FFFFFF"/>
                </a:solidFill>
              </a:rPr>
              <a:t>xxx</a:t>
            </a:r>
            <a:endParaRPr lang="en-US" sz="1467" dirty="0">
              <a:solidFill>
                <a:srgbClr val="FFFFFF"/>
              </a:solidFill>
            </a:endParaRPr>
          </a:p>
        </p:txBody>
      </p:sp>
      <p:pic>
        <p:nvPicPr>
          <p:cNvPr id="64" name="Picture 6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99818" y="1918987"/>
            <a:ext cx="798588" cy="355848"/>
          </a:xfrm>
          <a:prstGeom prst="rect">
            <a:avLst/>
          </a:prstGeom>
          <a:ln>
            <a:noFill/>
          </a:ln>
        </p:spPr>
      </p:pic>
      <p:cxnSp>
        <p:nvCxnSpPr>
          <p:cNvPr id="4" name="Straight Connector 3"/>
          <p:cNvCxnSpPr/>
          <p:nvPr/>
        </p:nvCxnSpPr>
        <p:spPr>
          <a:xfrm flipH="1">
            <a:off x="5384800" y="2114651"/>
            <a:ext cx="1196624" cy="0"/>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6502400" y="2717800"/>
            <a:ext cx="993421" cy="993421"/>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7721600" y="2878981"/>
            <a:ext cx="3454400" cy="563231"/>
          </a:xfrm>
          <a:prstGeom prst="rect">
            <a:avLst/>
          </a:prstGeom>
        </p:spPr>
        <p:txBody>
          <a:bodyPr wrap="square" lIns="0" rIns="0">
            <a:spAutoFit/>
          </a:bodyPr>
          <a:lstStyle/>
          <a:p>
            <a:pPr>
              <a:lnSpc>
                <a:spcPct val="85000"/>
              </a:lnSpc>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r>
              <a:rPr lang="en-US" sz="1467" dirty="0" err="1">
                <a:solidFill>
                  <a:srgbClr val="FFFFFF"/>
                </a:solidFill>
              </a:rPr>
              <a:t>xxx</a:t>
            </a:r>
            <a:endParaRPr lang="en-US" sz="1467" dirty="0">
              <a:solidFill>
                <a:srgbClr val="FFFFFF"/>
              </a:solidFill>
            </a:endParaRPr>
          </a:p>
        </p:txBody>
      </p:sp>
      <p:pic>
        <p:nvPicPr>
          <p:cNvPr id="60" name="Picture 5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749452" y="2897638"/>
            <a:ext cx="499317" cy="633748"/>
          </a:xfrm>
          <a:prstGeom prst="rect">
            <a:avLst/>
          </a:prstGeom>
          <a:ln>
            <a:noFill/>
          </a:ln>
        </p:spPr>
      </p:pic>
      <p:cxnSp>
        <p:nvCxnSpPr>
          <p:cNvPr id="86" name="Straight Connector 85"/>
          <p:cNvCxnSpPr/>
          <p:nvPr/>
        </p:nvCxnSpPr>
        <p:spPr>
          <a:xfrm flipH="1">
            <a:off x="5725080" y="3223291"/>
            <a:ext cx="856344" cy="0"/>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6502400" y="3835400"/>
            <a:ext cx="993421" cy="99342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7721600" y="4041173"/>
            <a:ext cx="3454400" cy="563231"/>
          </a:xfrm>
          <a:prstGeom prst="rect">
            <a:avLst/>
          </a:prstGeom>
        </p:spPr>
        <p:txBody>
          <a:bodyPr wrap="square" lIns="0" rIns="0">
            <a:spAutoFit/>
          </a:bodyPr>
          <a:lstStyle/>
          <a:p>
            <a:pPr>
              <a:lnSpc>
                <a:spcPct val="85000"/>
              </a:lnSpc>
            </a:pPr>
            <a:r>
              <a:rPr lang="en-US" sz="2133" dirty="0" err="1">
                <a:solidFill>
                  <a:srgbClr val="FFFFFF"/>
                </a:solidFill>
              </a:rPr>
              <a:t>Xxxx</a:t>
            </a:r>
            <a:r>
              <a:rPr lang="en-US" sz="2133" dirty="0">
                <a:solidFill>
                  <a:srgbClr val="FFFFFF"/>
                </a:solidFill>
              </a:rPr>
              <a:t> xx x</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r>
              <a:rPr lang="en-US" sz="1467" dirty="0" err="1">
                <a:solidFill>
                  <a:srgbClr val="FFFFFF"/>
                </a:solidFill>
              </a:rPr>
              <a:t>xxx</a:t>
            </a:r>
            <a:endParaRPr lang="en-US" sz="1467" dirty="0">
              <a:solidFill>
                <a:srgbClr val="FFFFFF"/>
              </a:solidFill>
            </a:endParaRPr>
          </a:p>
        </p:txBody>
      </p:sp>
      <p:pic>
        <p:nvPicPr>
          <p:cNvPr id="61" name="Picture 60"/>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78157" y="4088424"/>
            <a:ext cx="641907" cy="487373"/>
          </a:xfrm>
          <a:prstGeom prst="rect">
            <a:avLst/>
          </a:prstGeom>
          <a:ln>
            <a:noFill/>
          </a:ln>
        </p:spPr>
      </p:pic>
      <p:cxnSp>
        <p:nvCxnSpPr>
          <p:cNvPr id="87" name="Straight Connector 86"/>
          <p:cNvCxnSpPr/>
          <p:nvPr/>
        </p:nvCxnSpPr>
        <p:spPr>
          <a:xfrm flipH="1">
            <a:off x="5181600" y="4315804"/>
            <a:ext cx="1399824" cy="0"/>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85" name="Oval 84"/>
          <p:cNvSpPr/>
          <p:nvPr/>
        </p:nvSpPr>
        <p:spPr>
          <a:xfrm>
            <a:off x="6502400" y="4953000"/>
            <a:ext cx="993421" cy="993421"/>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7721600" y="5232462"/>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a:t>
            </a:r>
            <a:r>
              <a:rPr lang="en-US" sz="2133" dirty="0" err="1">
                <a:solidFill>
                  <a:srgbClr val="FFFFFF"/>
                </a:solidFill>
              </a:rPr>
              <a:t>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r>
              <a:rPr lang="en-US" sz="1467" dirty="0" err="1">
                <a:solidFill>
                  <a:srgbClr val="FFFFFF"/>
                </a:solidFill>
              </a:rPr>
              <a:t>xxx</a:t>
            </a:r>
            <a:endParaRPr lang="en-US" sz="1467" dirty="0">
              <a:solidFill>
                <a:srgbClr val="FFFFFF"/>
              </a:solidFill>
            </a:endParaRPr>
          </a:p>
        </p:txBody>
      </p:sp>
      <p:pic>
        <p:nvPicPr>
          <p:cNvPr id="63" name="Picture 6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684000" y="5227280"/>
            <a:ext cx="630225" cy="444865"/>
          </a:xfrm>
          <a:prstGeom prst="rect">
            <a:avLst/>
          </a:prstGeom>
          <a:ln>
            <a:noFill/>
          </a:ln>
        </p:spPr>
      </p:pic>
      <p:cxnSp>
        <p:nvCxnSpPr>
          <p:cNvPr id="88" name="Straight Connector 87"/>
          <p:cNvCxnSpPr/>
          <p:nvPr/>
        </p:nvCxnSpPr>
        <p:spPr>
          <a:xfrm flipH="1">
            <a:off x="4673600" y="5456697"/>
            <a:ext cx="1907824" cy="0"/>
          </a:xfrm>
          <a:prstGeom prst="line">
            <a:avLst/>
          </a:prstGeom>
          <a:ln w="190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grpSp>
        <p:nvGrpSpPr>
          <p:cNvPr id="65" name="Group 64"/>
          <p:cNvGrpSpPr/>
          <p:nvPr/>
        </p:nvGrpSpPr>
        <p:grpSpPr>
          <a:xfrm>
            <a:off x="3186752" y="2278079"/>
            <a:ext cx="801989" cy="1323021"/>
            <a:chOff x="6531329" y="2691707"/>
            <a:chExt cx="444716" cy="733318"/>
          </a:xfrm>
        </p:grpSpPr>
        <p:sp>
          <p:nvSpPr>
            <p:cNvPr id="66"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7"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8"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9"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70"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spTree>
    <p:extLst>
      <p:ext uri="{BB962C8B-B14F-4D97-AF65-F5344CB8AC3E}">
        <p14:creationId xmlns:p14="http://schemas.microsoft.com/office/powerpoint/2010/main" val="344972547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ppt_x"/>
                                              </p:val>
                                            </p:tav>
                                            <p:tav tm="100000">
                                              <p:val>
                                                <p:strVal val="#ppt_x"/>
                                              </p:val>
                                            </p:tav>
                                          </p:tavLst>
                                        </p:anim>
                                        <p:anim calcmode="lin" valueType="num">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 18"/>
          <p:cNvGraphicFramePr/>
          <p:nvPr>
            <p:extLst/>
          </p:nvPr>
        </p:nvGraphicFramePr>
        <p:xfrm>
          <a:off x="-1346200" y="-838200"/>
          <a:ext cx="10998200" cy="73321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9080500" y="1188179"/>
            <a:ext cx="2032000" cy="666786"/>
          </a:xfrm>
          <a:prstGeom prst="rect">
            <a:avLst/>
          </a:prstGeom>
          <a:noFill/>
        </p:spPr>
        <p:txBody>
          <a:bodyPr wrap="square" rtlCol="0">
            <a:spAutoFit/>
          </a:bodyPr>
          <a:lstStyle/>
          <a:p>
            <a:r>
              <a:rPr lang="en-US" sz="2133" b="1" dirty="0">
                <a:solidFill>
                  <a:schemeClr val="tx1">
                    <a:lumMod val="60000"/>
                    <a:lumOff val="40000"/>
                  </a:schemeClr>
                </a:solidFill>
              </a:rPr>
              <a:t>Xx x </a:t>
            </a:r>
          </a:p>
          <a:p>
            <a:r>
              <a:rPr lang="en-US" sz="1600" dirty="0">
                <a:solidFill>
                  <a:schemeClr val="tx1">
                    <a:lumMod val="60000"/>
                    <a:lumOff val="40000"/>
                  </a:schemeClr>
                </a:solidFill>
              </a:rPr>
              <a:t>Xx xxx xx xxx xx</a:t>
            </a:r>
          </a:p>
        </p:txBody>
      </p:sp>
      <p:sp>
        <p:nvSpPr>
          <p:cNvPr id="13" name="Freeform 17"/>
          <p:cNvSpPr>
            <a:spLocks noEditPoints="1"/>
          </p:cNvSpPr>
          <p:nvPr/>
        </p:nvSpPr>
        <p:spPr bwMode="auto">
          <a:xfrm>
            <a:off x="8229600" y="1252132"/>
            <a:ext cx="713888" cy="659352"/>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Freeform 135"/>
          <p:cNvSpPr>
            <a:spLocks noEditPoints="1"/>
          </p:cNvSpPr>
          <p:nvPr/>
        </p:nvSpPr>
        <p:spPr bwMode="auto">
          <a:xfrm>
            <a:off x="8229600" y="2235703"/>
            <a:ext cx="702021" cy="748820"/>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5" name="Freeform 143"/>
          <p:cNvSpPr>
            <a:spLocks noEditPoints="1"/>
          </p:cNvSpPr>
          <p:nvPr/>
        </p:nvSpPr>
        <p:spPr bwMode="auto">
          <a:xfrm>
            <a:off x="8229601" y="4567795"/>
            <a:ext cx="604953" cy="690005"/>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51"/>
          <p:cNvSpPr>
            <a:spLocks noEditPoints="1"/>
          </p:cNvSpPr>
          <p:nvPr/>
        </p:nvSpPr>
        <p:spPr bwMode="auto">
          <a:xfrm>
            <a:off x="8229600" y="3434326"/>
            <a:ext cx="462253" cy="687900"/>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TextBox 19"/>
          <p:cNvSpPr txBox="1"/>
          <p:nvPr/>
        </p:nvSpPr>
        <p:spPr>
          <a:xfrm>
            <a:off x="9080500" y="2226762"/>
            <a:ext cx="2032000" cy="666786"/>
          </a:xfrm>
          <a:prstGeom prst="rect">
            <a:avLst/>
          </a:prstGeom>
          <a:noFill/>
        </p:spPr>
        <p:txBody>
          <a:bodyPr wrap="square" rtlCol="0">
            <a:spAutoFit/>
          </a:bodyPr>
          <a:lstStyle/>
          <a:p>
            <a:r>
              <a:rPr lang="en-US" sz="2133" b="1" dirty="0">
                <a:solidFill>
                  <a:schemeClr val="tx1">
                    <a:lumMod val="60000"/>
                    <a:lumOff val="40000"/>
                  </a:schemeClr>
                </a:solidFill>
              </a:rPr>
              <a:t>Xxx </a:t>
            </a:r>
            <a:r>
              <a:rPr lang="en-US" sz="2133" b="1" dirty="0" err="1">
                <a:solidFill>
                  <a:schemeClr val="tx1">
                    <a:lumMod val="60000"/>
                    <a:lumOff val="40000"/>
                  </a:schemeClr>
                </a:solidFill>
              </a:rPr>
              <a:t>xxxxxx</a:t>
            </a:r>
            <a:endParaRPr lang="en-US" sz="2133" b="1" dirty="0">
              <a:solidFill>
                <a:schemeClr val="tx1">
                  <a:lumMod val="60000"/>
                  <a:lumOff val="40000"/>
                </a:schemeClr>
              </a:solidFill>
            </a:endParaRPr>
          </a:p>
          <a:p>
            <a:r>
              <a:rPr lang="en-US" sz="1600" dirty="0">
                <a:solidFill>
                  <a:schemeClr val="tx1">
                    <a:lumMod val="60000"/>
                    <a:lumOff val="40000"/>
                  </a:schemeClr>
                </a:solidFill>
              </a:rPr>
              <a:t>Xx xxx xx xxx xx</a:t>
            </a:r>
          </a:p>
        </p:txBody>
      </p:sp>
      <p:sp>
        <p:nvSpPr>
          <p:cNvPr id="21" name="TextBox 20"/>
          <p:cNvSpPr txBox="1"/>
          <p:nvPr/>
        </p:nvSpPr>
        <p:spPr>
          <a:xfrm>
            <a:off x="9080500" y="3369762"/>
            <a:ext cx="2032000" cy="666786"/>
          </a:xfrm>
          <a:prstGeom prst="rect">
            <a:avLst/>
          </a:prstGeom>
          <a:noFill/>
        </p:spPr>
        <p:txBody>
          <a:bodyPr wrap="square" rtlCol="0">
            <a:spAutoFit/>
          </a:bodyPr>
          <a:lstStyle/>
          <a:p>
            <a:r>
              <a:rPr lang="en-US" sz="2133" b="1" dirty="0">
                <a:solidFill>
                  <a:schemeClr val="tx1">
                    <a:lumMod val="60000"/>
                    <a:lumOff val="40000"/>
                  </a:schemeClr>
                </a:solidFill>
              </a:rPr>
              <a:t>Xxx xxx </a:t>
            </a:r>
          </a:p>
          <a:p>
            <a:r>
              <a:rPr lang="en-US" sz="1600" dirty="0">
                <a:solidFill>
                  <a:schemeClr val="tx1">
                    <a:lumMod val="60000"/>
                    <a:lumOff val="40000"/>
                  </a:schemeClr>
                </a:solidFill>
              </a:rPr>
              <a:t>Xx xxx xx xxx xx</a:t>
            </a:r>
          </a:p>
        </p:txBody>
      </p:sp>
      <p:sp>
        <p:nvSpPr>
          <p:cNvPr id="22" name="TextBox 21"/>
          <p:cNvSpPr txBox="1"/>
          <p:nvPr/>
        </p:nvSpPr>
        <p:spPr>
          <a:xfrm>
            <a:off x="9080500" y="4487362"/>
            <a:ext cx="2032000" cy="666786"/>
          </a:xfrm>
          <a:prstGeom prst="rect">
            <a:avLst/>
          </a:prstGeom>
          <a:noFill/>
        </p:spPr>
        <p:txBody>
          <a:bodyPr wrap="square" rtlCol="0">
            <a:spAutoFit/>
          </a:bodyPr>
          <a:lstStyle/>
          <a:p>
            <a:r>
              <a:rPr lang="en-US" sz="2133" b="1" dirty="0" err="1">
                <a:solidFill>
                  <a:schemeClr val="tx1">
                    <a:lumMod val="60000"/>
                    <a:lumOff val="40000"/>
                  </a:schemeClr>
                </a:solidFill>
              </a:rPr>
              <a:t>Xxxx</a:t>
            </a:r>
            <a:r>
              <a:rPr lang="en-US" sz="2133" b="1" dirty="0">
                <a:solidFill>
                  <a:schemeClr val="tx1">
                    <a:lumMod val="60000"/>
                    <a:lumOff val="40000"/>
                  </a:schemeClr>
                </a:solidFill>
              </a:rPr>
              <a:t> x</a:t>
            </a:r>
          </a:p>
          <a:p>
            <a:r>
              <a:rPr lang="en-US" sz="1600" dirty="0">
                <a:solidFill>
                  <a:schemeClr val="tx1">
                    <a:lumMod val="60000"/>
                    <a:lumOff val="40000"/>
                  </a:schemeClr>
                </a:solidFill>
              </a:rPr>
              <a:t>Xx xxx xx xxx xx</a:t>
            </a:r>
          </a:p>
        </p:txBody>
      </p:sp>
    </p:spTree>
    <p:extLst>
      <p:ext uri="{BB962C8B-B14F-4D97-AF65-F5344CB8AC3E}">
        <p14:creationId xmlns:p14="http://schemas.microsoft.com/office/powerpoint/2010/main" val="397732327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xxxxxxxxxxxxxxxxxx</a:t>
            </a:r>
            <a:r>
              <a:rPr lang="en-US" dirty="0"/>
              <a:t> x </a:t>
            </a:r>
            <a:r>
              <a:rPr lang="en-US" dirty="0" err="1"/>
              <a:t>xxxx</a:t>
            </a:r>
            <a:endParaRPr lang="en-US" dirty="0"/>
          </a:p>
        </p:txBody>
      </p:sp>
      <p:sp>
        <p:nvSpPr>
          <p:cNvPr id="9" name="Freeform 5"/>
          <p:cNvSpPr>
            <a:spLocks/>
          </p:cNvSpPr>
          <p:nvPr/>
        </p:nvSpPr>
        <p:spPr bwMode="auto">
          <a:xfrm>
            <a:off x="5825068" y="3632533"/>
            <a:ext cx="541867" cy="2169584"/>
          </a:xfrm>
          <a:custGeom>
            <a:avLst/>
            <a:gdLst>
              <a:gd name="T0" fmla="*/ 0 w 62"/>
              <a:gd name="T1" fmla="*/ 0 h 250"/>
              <a:gd name="T2" fmla="*/ 0 w 62"/>
              <a:gd name="T3" fmla="*/ 250 h 250"/>
              <a:gd name="T4" fmla="*/ 29 w 62"/>
              <a:gd name="T5" fmla="*/ 242 h 250"/>
              <a:gd name="T6" fmla="*/ 62 w 62"/>
              <a:gd name="T7" fmla="*/ 250 h 250"/>
              <a:gd name="T8" fmla="*/ 62 w 62"/>
              <a:gd name="T9" fmla="*/ 0 h 250"/>
              <a:gd name="T10" fmla="*/ 0 w 62"/>
              <a:gd name="T11" fmla="*/ 0 h 250"/>
            </a:gdLst>
            <a:ahLst/>
            <a:cxnLst>
              <a:cxn ang="0">
                <a:pos x="T0" y="T1"/>
              </a:cxn>
              <a:cxn ang="0">
                <a:pos x="T2" y="T3"/>
              </a:cxn>
              <a:cxn ang="0">
                <a:pos x="T4" y="T5"/>
              </a:cxn>
              <a:cxn ang="0">
                <a:pos x="T6" y="T7"/>
              </a:cxn>
              <a:cxn ang="0">
                <a:pos x="T8" y="T9"/>
              </a:cxn>
              <a:cxn ang="0">
                <a:pos x="T10" y="T11"/>
              </a:cxn>
            </a:cxnLst>
            <a:rect l="0" t="0" r="r" b="b"/>
            <a:pathLst>
              <a:path w="62" h="250">
                <a:moveTo>
                  <a:pt x="0" y="0"/>
                </a:moveTo>
                <a:cubicBezTo>
                  <a:pt x="0" y="250"/>
                  <a:pt x="0" y="250"/>
                  <a:pt x="0" y="250"/>
                </a:cubicBezTo>
                <a:cubicBezTo>
                  <a:pt x="13" y="250"/>
                  <a:pt x="17" y="242"/>
                  <a:pt x="29" y="242"/>
                </a:cubicBezTo>
                <a:cubicBezTo>
                  <a:pt x="41" y="242"/>
                  <a:pt x="48" y="250"/>
                  <a:pt x="62" y="250"/>
                </a:cubicBezTo>
                <a:cubicBezTo>
                  <a:pt x="62" y="0"/>
                  <a:pt x="62" y="0"/>
                  <a:pt x="62"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Freeform 6"/>
          <p:cNvSpPr>
            <a:spLocks/>
          </p:cNvSpPr>
          <p:nvPr/>
        </p:nvSpPr>
        <p:spPr bwMode="auto">
          <a:xfrm>
            <a:off x="5598585" y="3632533"/>
            <a:ext cx="226484" cy="2169584"/>
          </a:xfrm>
          <a:custGeom>
            <a:avLst/>
            <a:gdLst>
              <a:gd name="T0" fmla="*/ 0 w 26"/>
              <a:gd name="T1" fmla="*/ 0 h 250"/>
              <a:gd name="T2" fmla="*/ 0 w 26"/>
              <a:gd name="T3" fmla="*/ 242 h 250"/>
              <a:gd name="T4" fmla="*/ 0 w 26"/>
              <a:gd name="T5" fmla="*/ 243 h 250"/>
              <a:gd name="T6" fmla="*/ 26 w 26"/>
              <a:gd name="T7" fmla="*/ 250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42"/>
                  <a:pt x="0" y="242"/>
                  <a:pt x="0" y="242"/>
                </a:cubicBezTo>
                <a:cubicBezTo>
                  <a:pt x="0" y="243"/>
                  <a:pt x="0" y="243"/>
                  <a:pt x="0" y="243"/>
                </a:cubicBezTo>
                <a:cubicBezTo>
                  <a:pt x="9" y="244"/>
                  <a:pt x="15" y="250"/>
                  <a:pt x="26" y="250"/>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7"/>
          <p:cNvSpPr>
            <a:spLocks/>
          </p:cNvSpPr>
          <p:nvPr/>
        </p:nvSpPr>
        <p:spPr bwMode="auto">
          <a:xfrm>
            <a:off x="6366935" y="3632533"/>
            <a:ext cx="226484" cy="2169584"/>
          </a:xfrm>
          <a:custGeom>
            <a:avLst/>
            <a:gdLst>
              <a:gd name="T0" fmla="*/ 0 w 26"/>
              <a:gd name="T1" fmla="*/ 0 h 250"/>
              <a:gd name="T2" fmla="*/ 0 w 26"/>
              <a:gd name="T3" fmla="*/ 250 h 250"/>
              <a:gd name="T4" fmla="*/ 26 w 26"/>
              <a:gd name="T5" fmla="*/ 243 h 250"/>
              <a:gd name="T6" fmla="*/ 26 w 26"/>
              <a:gd name="T7" fmla="*/ 242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50"/>
                  <a:pt x="0" y="250"/>
                  <a:pt x="0" y="250"/>
                </a:cubicBezTo>
                <a:cubicBezTo>
                  <a:pt x="12" y="250"/>
                  <a:pt x="15" y="243"/>
                  <a:pt x="26" y="243"/>
                </a:cubicBezTo>
                <a:cubicBezTo>
                  <a:pt x="26" y="242"/>
                  <a:pt x="26" y="242"/>
                  <a:pt x="26" y="242"/>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Rectangle 8"/>
          <p:cNvSpPr>
            <a:spLocks noChangeArrowheads="1"/>
          </p:cNvSpPr>
          <p:nvPr/>
        </p:nvSpPr>
        <p:spPr bwMode="auto">
          <a:xfrm>
            <a:off x="5825068" y="1460782"/>
            <a:ext cx="541867" cy="2442733"/>
          </a:xfrm>
          <a:prstGeom prst="rect">
            <a:avLst/>
          </a:pr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11"/>
          <p:cNvSpPr>
            <a:spLocks/>
          </p:cNvSpPr>
          <p:nvPr/>
        </p:nvSpPr>
        <p:spPr bwMode="auto">
          <a:xfrm>
            <a:off x="5598585" y="5732267"/>
            <a:ext cx="994833" cy="755651"/>
          </a:xfrm>
          <a:custGeom>
            <a:avLst/>
            <a:gdLst>
              <a:gd name="T0" fmla="*/ 114 w 114"/>
              <a:gd name="T1" fmla="*/ 1 h 87"/>
              <a:gd name="T2" fmla="*/ 88 w 114"/>
              <a:gd name="T3" fmla="*/ 8 h 87"/>
              <a:gd name="T4" fmla="*/ 55 w 114"/>
              <a:gd name="T5" fmla="*/ 0 h 87"/>
              <a:gd name="T6" fmla="*/ 26 w 114"/>
              <a:gd name="T7" fmla="*/ 8 h 87"/>
              <a:gd name="T8" fmla="*/ 0 w 114"/>
              <a:gd name="T9" fmla="*/ 1 h 87"/>
              <a:gd name="T10" fmla="*/ 53 w 114"/>
              <a:gd name="T11" fmla="*/ 83 h 87"/>
              <a:gd name="T12" fmla="*/ 61 w 114"/>
              <a:gd name="T13" fmla="*/ 83 h 87"/>
              <a:gd name="T14" fmla="*/ 114 w 114"/>
              <a:gd name="T15" fmla="*/ 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114" y="1"/>
                </a:moveTo>
                <a:cubicBezTo>
                  <a:pt x="103" y="1"/>
                  <a:pt x="100" y="8"/>
                  <a:pt x="88" y="8"/>
                </a:cubicBezTo>
                <a:cubicBezTo>
                  <a:pt x="74" y="8"/>
                  <a:pt x="67" y="0"/>
                  <a:pt x="55" y="0"/>
                </a:cubicBezTo>
                <a:cubicBezTo>
                  <a:pt x="43" y="0"/>
                  <a:pt x="39" y="8"/>
                  <a:pt x="26" y="8"/>
                </a:cubicBezTo>
                <a:cubicBezTo>
                  <a:pt x="15" y="8"/>
                  <a:pt x="9" y="2"/>
                  <a:pt x="0" y="1"/>
                </a:cubicBezTo>
                <a:cubicBezTo>
                  <a:pt x="53" y="83"/>
                  <a:pt x="53" y="83"/>
                  <a:pt x="53" y="83"/>
                </a:cubicBezTo>
                <a:cubicBezTo>
                  <a:pt x="55" y="87"/>
                  <a:pt x="59" y="87"/>
                  <a:pt x="61" y="83"/>
                </a:cubicBezTo>
                <a:lnTo>
                  <a:pt x="114" y="1"/>
                </a:lnTo>
                <a:close/>
              </a:path>
            </a:pathLst>
          </a:custGeom>
          <a:solidFill>
            <a:srgbClr val="DCC9A4"/>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12"/>
          <p:cNvSpPr>
            <a:spLocks/>
          </p:cNvSpPr>
          <p:nvPr/>
        </p:nvSpPr>
        <p:spPr bwMode="auto">
          <a:xfrm>
            <a:off x="5973235" y="6322817"/>
            <a:ext cx="226484" cy="165100"/>
          </a:xfrm>
          <a:custGeom>
            <a:avLst/>
            <a:gdLst>
              <a:gd name="T0" fmla="*/ 0 w 26"/>
              <a:gd name="T1" fmla="*/ 0 h 19"/>
              <a:gd name="T2" fmla="*/ 10 w 26"/>
              <a:gd name="T3" fmla="*/ 15 h 19"/>
              <a:gd name="T4" fmla="*/ 18 w 26"/>
              <a:gd name="T5" fmla="*/ 15 h 19"/>
              <a:gd name="T6" fmla="*/ 26 w 26"/>
              <a:gd name="T7" fmla="*/ 4 h 19"/>
              <a:gd name="T8" fmla="*/ 3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cubicBezTo>
                  <a:pt x="10" y="15"/>
                  <a:pt x="10" y="15"/>
                  <a:pt x="10" y="15"/>
                </a:cubicBezTo>
                <a:cubicBezTo>
                  <a:pt x="12" y="19"/>
                  <a:pt x="16" y="19"/>
                  <a:pt x="18" y="15"/>
                </a:cubicBezTo>
                <a:cubicBezTo>
                  <a:pt x="26" y="4"/>
                  <a:pt x="26" y="4"/>
                  <a:pt x="26" y="4"/>
                </a:cubicBezTo>
                <a:cubicBezTo>
                  <a:pt x="17" y="3"/>
                  <a:pt x="11" y="0"/>
                  <a:pt x="3" y="0"/>
                </a:cubicBezTo>
                <a:cubicBezTo>
                  <a:pt x="2" y="0"/>
                  <a:pt x="1" y="0"/>
                  <a:pt x="0" y="0"/>
                </a:cubicBezTo>
                <a:close/>
              </a:path>
            </a:pathLst>
          </a:custGeom>
          <a:solidFill>
            <a:schemeClr val="tx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9"/>
          <p:cNvSpPr>
            <a:spLocks/>
          </p:cNvSpPr>
          <p:nvPr/>
        </p:nvSpPr>
        <p:spPr bwMode="auto">
          <a:xfrm>
            <a:off x="1391478" y="2276873"/>
            <a:ext cx="4433591" cy="1766612"/>
          </a:xfrm>
          <a:custGeom>
            <a:avLst/>
            <a:gdLst>
              <a:gd name="T0" fmla="*/ 0 w 26"/>
              <a:gd name="T1" fmla="*/ 0 h 84"/>
              <a:gd name="T2" fmla="*/ 0 w 26"/>
              <a:gd name="T3" fmla="*/ 84 h 84"/>
              <a:gd name="T4" fmla="*/ 0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0" y="84"/>
                  <a:pt x="0" y="84"/>
                </a:cubicBezTo>
                <a:cubicBezTo>
                  <a:pt x="0" y="84"/>
                  <a:pt x="26" y="84"/>
                  <a:pt x="26" y="84"/>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0"/>
          <p:cNvSpPr>
            <a:spLocks/>
          </p:cNvSpPr>
          <p:nvPr/>
        </p:nvSpPr>
        <p:spPr bwMode="auto">
          <a:xfrm>
            <a:off x="6366935" y="3041694"/>
            <a:ext cx="4437888" cy="1622021"/>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10"/>
          <p:cNvSpPr>
            <a:spLocks/>
          </p:cNvSpPr>
          <p:nvPr/>
        </p:nvSpPr>
        <p:spPr bwMode="auto">
          <a:xfrm>
            <a:off x="5825069" y="1460781"/>
            <a:ext cx="4399391" cy="1584176"/>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Rectangle 19"/>
          <p:cNvSpPr/>
          <p:nvPr/>
        </p:nvSpPr>
        <p:spPr>
          <a:xfrm>
            <a:off x="7094501" y="1649335"/>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2133" dirty="0"/>
              <a:t>Xx x </a:t>
            </a:r>
            <a:r>
              <a:rPr lang="en-US" sz="2133" dirty="0" err="1"/>
              <a:t>xxxx</a:t>
            </a:r>
            <a:endParaRPr lang="en-US" sz="2133" dirty="0"/>
          </a:p>
          <a:p>
            <a:r>
              <a:rPr lang="da-DK" sz="1467" dirty="0"/>
              <a:t>Xxxxx xxxxx xxxxxx xxxxxxxxxxxxx</a:t>
            </a:r>
            <a:endParaRPr lang="en-US" sz="2133" dirty="0"/>
          </a:p>
        </p:txBody>
      </p:sp>
      <p:sp>
        <p:nvSpPr>
          <p:cNvPr id="21" name="Rectangle 20"/>
          <p:cNvSpPr/>
          <p:nvPr/>
        </p:nvSpPr>
        <p:spPr>
          <a:xfrm>
            <a:off x="6037325" y="1556792"/>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7200" dirty="0"/>
              <a:t>02</a:t>
            </a:r>
          </a:p>
        </p:txBody>
      </p:sp>
      <p:sp>
        <p:nvSpPr>
          <p:cNvPr id="22" name="Rectangle 21"/>
          <p:cNvSpPr/>
          <p:nvPr/>
        </p:nvSpPr>
        <p:spPr>
          <a:xfrm>
            <a:off x="3877085" y="2370239"/>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algn="r"/>
            <a:r>
              <a:rPr lang="en-US" sz="7200" dirty="0"/>
              <a:t>01</a:t>
            </a:r>
          </a:p>
        </p:txBody>
      </p:sp>
      <p:sp>
        <p:nvSpPr>
          <p:cNvPr id="23" name="Rectangle 22"/>
          <p:cNvSpPr/>
          <p:nvPr/>
        </p:nvSpPr>
        <p:spPr>
          <a:xfrm>
            <a:off x="6584353" y="3181128"/>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7200" dirty="0"/>
              <a:t>03</a:t>
            </a:r>
          </a:p>
        </p:txBody>
      </p:sp>
      <p:sp>
        <p:nvSpPr>
          <p:cNvPr id="24" name="Rectangle 23"/>
          <p:cNvSpPr/>
          <p:nvPr/>
        </p:nvSpPr>
        <p:spPr>
          <a:xfrm>
            <a:off x="7614761" y="3267263"/>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2133" dirty="0"/>
              <a:t>Xx x </a:t>
            </a:r>
            <a:r>
              <a:rPr lang="en-US" sz="2133" dirty="0" err="1"/>
              <a:t>xxxx</a:t>
            </a:r>
            <a:endParaRPr lang="en-US" sz="2133" dirty="0"/>
          </a:p>
          <a:p>
            <a:r>
              <a:rPr lang="da-DK" sz="1467" dirty="0"/>
              <a:t>Xxxxx xxxxx xxxxxx xxxxxxxxxxxxx</a:t>
            </a:r>
            <a:endParaRPr lang="en-US" sz="2133" dirty="0"/>
          </a:p>
        </p:txBody>
      </p:sp>
      <p:sp>
        <p:nvSpPr>
          <p:cNvPr id="25" name="Rectangle 24"/>
          <p:cNvSpPr/>
          <p:nvPr/>
        </p:nvSpPr>
        <p:spPr>
          <a:xfrm>
            <a:off x="2159563" y="2436155"/>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2133" dirty="0"/>
              <a:t>Xx x </a:t>
            </a:r>
            <a:r>
              <a:rPr lang="en-US" sz="2133" dirty="0" err="1"/>
              <a:t>xxxx</a:t>
            </a:r>
            <a:endParaRPr lang="en-US" sz="2133" dirty="0"/>
          </a:p>
          <a:p>
            <a:pPr algn="r"/>
            <a:r>
              <a:rPr lang="da-DK" sz="1467" dirty="0"/>
              <a:t>Xxxxx xxxxx xxxxxx xxxxxxxxxxxxx</a:t>
            </a:r>
            <a:endParaRPr lang="en-US" sz="2133" dirty="0"/>
          </a:p>
        </p:txBody>
      </p:sp>
      <p:sp>
        <p:nvSpPr>
          <p:cNvPr id="26" name="Freeform 147"/>
          <p:cNvSpPr>
            <a:spLocks noEditPoints="1"/>
          </p:cNvSpPr>
          <p:nvPr/>
        </p:nvSpPr>
        <p:spPr bwMode="auto">
          <a:xfrm>
            <a:off x="9446861" y="2178336"/>
            <a:ext cx="517039" cy="653097"/>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Freeform 41"/>
          <p:cNvSpPr>
            <a:spLocks noEditPoints="1"/>
          </p:cNvSpPr>
          <p:nvPr/>
        </p:nvSpPr>
        <p:spPr bwMode="auto">
          <a:xfrm>
            <a:off x="10056183" y="3765038"/>
            <a:ext cx="552319" cy="66930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Freeform 17"/>
          <p:cNvSpPr>
            <a:spLocks noEditPoints="1"/>
          </p:cNvSpPr>
          <p:nvPr/>
        </p:nvSpPr>
        <p:spPr bwMode="auto">
          <a:xfrm>
            <a:off x="1611228" y="3175569"/>
            <a:ext cx="707464" cy="692728"/>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7421519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err="1"/>
              <a:t>Xxxx</a:t>
            </a:r>
            <a:r>
              <a:rPr lang="en-US" dirty="0"/>
              <a:t> </a:t>
            </a:r>
            <a:r>
              <a:rPr lang="en-US" dirty="0" err="1"/>
              <a:t>xxxxxxx</a:t>
            </a:r>
            <a:r>
              <a:rPr lang="en-US" dirty="0"/>
              <a:t> x </a:t>
            </a:r>
            <a:r>
              <a:rPr lang="en-US" dirty="0" err="1"/>
              <a:t>xxxx</a:t>
            </a:r>
            <a:r>
              <a:rPr lang="en-US" dirty="0"/>
              <a:t> </a:t>
            </a:r>
            <a:r>
              <a:rPr lang="en-US" dirty="0" err="1"/>
              <a:t>xxxx</a:t>
            </a:r>
            <a:r>
              <a:rPr lang="en-US" dirty="0"/>
              <a:t> x </a:t>
            </a:r>
            <a:r>
              <a:rPr lang="en-US" dirty="0" err="1"/>
              <a:t>x</a:t>
            </a:r>
            <a:endParaRPr lang="en-US" dirty="0"/>
          </a:p>
        </p:txBody>
      </p:sp>
      <p:grpSp>
        <p:nvGrpSpPr>
          <p:cNvPr id="21" name="Group 20"/>
          <p:cNvGrpSpPr/>
          <p:nvPr/>
        </p:nvGrpSpPr>
        <p:grpSpPr>
          <a:xfrm>
            <a:off x="3899756" y="1124744"/>
            <a:ext cx="4392488" cy="4392486"/>
            <a:chOff x="3899756" y="1592796"/>
            <a:chExt cx="4392488" cy="4392486"/>
          </a:xfrm>
          <a:scene3d>
            <a:camera prst="perspectiveRelaxed" fov="3000000">
              <a:rot lat="19200000" lon="0" rev="0"/>
            </a:camera>
            <a:lightRig rig="threePt" dir="t"/>
          </a:scene3d>
        </p:grpSpPr>
        <p:sp>
          <p:nvSpPr>
            <p:cNvPr id="8" name="Freeform 6"/>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5"/>
            </a:solidFill>
            <a:ln w="12700">
              <a:solidFill>
                <a:schemeClr val="accent5">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bg2"/>
            </a:solidFill>
            <a:ln w="12700">
              <a:solidFill>
                <a:schemeClr val="bg2">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564052" y="2242265"/>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01</a:t>
              </a:r>
            </a:p>
          </p:txBody>
        </p:sp>
        <p:sp>
          <p:nvSpPr>
            <p:cNvPr id="14" name="TextBox 13"/>
            <p:cNvSpPr txBox="1"/>
            <p:nvPr/>
          </p:nvSpPr>
          <p:spPr>
            <a:xfrm>
              <a:off x="4331804" y="2242265"/>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04</a:t>
              </a:r>
            </a:p>
          </p:txBody>
        </p:sp>
        <p:sp>
          <p:nvSpPr>
            <p:cNvPr id="15" name="TextBox 14"/>
            <p:cNvSpPr txBox="1"/>
            <p:nvPr/>
          </p:nvSpPr>
          <p:spPr>
            <a:xfrm>
              <a:off x="6564052" y="4412067"/>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02</a:t>
              </a:r>
            </a:p>
          </p:txBody>
        </p:sp>
        <p:sp>
          <p:nvSpPr>
            <p:cNvPr id="16" name="TextBox 15"/>
            <p:cNvSpPr txBox="1"/>
            <p:nvPr/>
          </p:nvSpPr>
          <p:spPr>
            <a:xfrm>
              <a:off x="4331804" y="4412067"/>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03</a:t>
              </a:r>
            </a:p>
          </p:txBody>
        </p:sp>
      </p:grpSp>
      <p:sp>
        <p:nvSpPr>
          <p:cNvPr id="18" name="Rectangle 17"/>
          <p:cNvSpPr/>
          <p:nvPr/>
        </p:nvSpPr>
        <p:spPr>
          <a:xfrm>
            <a:off x="9049615" y="4743003"/>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dirty="0">
                <a:solidFill>
                  <a:schemeClr val="tx1"/>
                </a:solidFill>
              </a:rPr>
              <a:t>Xx x </a:t>
            </a:r>
            <a:r>
              <a:rPr lang="en-US" dirty="0" err="1">
                <a:solidFill>
                  <a:schemeClr val="tx1"/>
                </a:solidFill>
              </a:rPr>
              <a:t>xxxx</a:t>
            </a:r>
            <a:endParaRPr lang="en-US" dirty="0">
              <a:solidFill>
                <a:schemeClr val="tx1"/>
              </a:solidFill>
            </a:endParaRPr>
          </a:p>
          <a:p>
            <a:r>
              <a:rPr lang="da-DK" sz="1400" dirty="0">
                <a:solidFill>
                  <a:schemeClr val="tx1"/>
                </a:solidFill>
              </a:rPr>
              <a:t>Xxxxx xxxxx xxxxxx xxxxxxxxxxxxx</a:t>
            </a:r>
            <a:endParaRPr lang="en-US" sz="2000" dirty="0">
              <a:solidFill>
                <a:schemeClr val="tx1"/>
              </a:solidFill>
            </a:endParaRPr>
          </a:p>
        </p:txBody>
      </p:sp>
      <p:sp>
        <p:nvSpPr>
          <p:cNvPr id="19" name="Rectangle 18"/>
          <p:cNvSpPr/>
          <p:nvPr/>
        </p:nvSpPr>
        <p:spPr>
          <a:xfrm>
            <a:off x="678889" y="1431759"/>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dirty="0">
                <a:solidFill>
                  <a:schemeClr val="tx1"/>
                </a:solidFill>
              </a:rPr>
              <a:t>Xx x </a:t>
            </a:r>
            <a:r>
              <a:rPr lang="en-US" dirty="0" err="1">
                <a:solidFill>
                  <a:schemeClr val="tx1"/>
                </a:solidFill>
              </a:rPr>
              <a:t>xxxx</a:t>
            </a:r>
            <a:endParaRPr lang="en-US" dirty="0">
              <a:solidFill>
                <a:schemeClr val="tx1"/>
              </a:solidFill>
            </a:endParaRPr>
          </a:p>
          <a:p>
            <a:pPr algn="r"/>
            <a:r>
              <a:rPr lang="da-DK" sz="1400" dirty="0">
                <a:solidFill>
                  <a:schemeClr val="tx1"/>
                </a:solidFill>
              </a:rPr>
              <a:t>Xxxxx xxxxx xxxxxx xxxxxxxxxxxxx</a:t>
            </a:r>
            <a:endParaRPr lang="en-US" sz="2000" dirty="0">
              <a:solidFill>
                <a:schemeClr val="tx1"/>
              </a:solidFill>
            </a:endParaRPr>
          </a:p>
        </p:txBody>
      </p:sp>
      <p:sp>
        <p:nvSpPr>
          <p:cNvPr id="20" name="Rectangle 19"/>
          <p:cNvSpPr/>
          <p:nvPr/>
        </p:nvSpPr>
        <p:spPr>
          <a:xfrm>
            <a:off x="678889" y="4743003"/>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dirty="0">
                <a:solidFill>
                  <a:schemeClr val="tx1"/>
                </a:solidFill>
              </a:rPr>
              <a:t>Xx x </a:t>
            </a:r>
            <a:r>
              <a:rPr lang="en-US" dirty="0" err="1">
                <a:solidFill>
                  <a:schemeClr val="tx1"/>
                </a:solidFill>
              </a:rPr>
              <a:t>xxxx</a:t>
            </a:r>
            <a:endParaRPr lang="en-US" dirty="0">
              <a:solidFill>
                <a:schemeClr val="tx1"/>
              </a:solidFill>
            </a:endParaRPr>
          </a:p>
          <a:p>
            <a:pPr algn="r"/>
            <a:r>
              <a:rPr lang="da-DK" sz="1400" dirty="0">
                <a:solidFill>
                  <a:schemeClr val="tx1"/>
                </a:solidFill>
              </a:rPr>
              <a:t>Xxxxx xxxxx xxxxxx xxxxxxxxxxxxx</a:t>
            </a:r>
            <a:endParaRPr lang="en-US" sz="2000" dirty="0">
              <a:solidFill>
                <a:schemeClr val="tx1"/>
              </a:solidFill>
            </a:endParaRPr>
          </a:p>
        </p:txBody>
      </p:sp>
      <p:grpSp>
        <p:nvGrpSpPr>
          <p:cNvPr id="22" name="Group 21"/>
          <p:cNvGrpSpPr/>
          <p:nvPr/>
        </p:nvGrpSpPr>
        <p:grpSpPr>
          <a:xfrm>
            <a:off x="3275061" y="1496783"/>
            <a:ext cx="788196" cy="788196"/>
            <a:chOff x="718408" y="3247559"/>
            <a:chExt cx="623050" cy="623050"/>
          </a:xfrm>
        </p:grpSpPr>
        <p:sp>
          <p:nvSpPr>
            <p:cNvPr id="23" name="Oval 22"/>
            <p:cNvSpPr/>
            <p:nvPr/>
          </p:nvSpPr>
          <p:spPr>
            <a:xfrm>
              <a:off x="718408" y="3247559"/>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24" name="Picture 2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28" name="Group 27"/>
          <p:cNvGrpSpPr/>
          <p:nvPr/>
        </p:nvGrpSpPr>
        <p:grpSpPr>
          <a:xfrm>
            <a:off x="8225415" y="4808027"/>
            <a:ext cx="788196" cy="788196"/>
            <a:chOff x="718408" y="2370734"/>
            <a:chExt cx="623050" cy="623050"/>
          </a:xfrm>
        </p:grpSpPr>
        <p:sp>
          <p:nvSpPr>
            <p:cNvPr id="29" name="Oval 28"/>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31" name="Group 30"/>
          <p:cNvGrpSpPr/>
          <p:nvPr/>
        </p:nvGrpSpPr>
        <p:grpSpPr>
          <a:xfrm>
            <a:off x="3275061" y="4808027"/>
            <a:ext cx="788196" cy="788196"/>
            <a:chOff x="718408" y="4229838"/>
            <a:chExt cx="623050" cy="623050"/>
          </a:xfrm>
        </p:grpSpPr>
        <p:sp>
          <p:nvSpPr>
            <p:cNvPr id="32" name="Oval 31"/>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sp>
        <p:nvSpPr>
          <p:cNvPr id="34" name="Freeform 33"/>
          <p:cNvSpPr/>
          <p:nvPr/>
        </p:nvSpPr>
        <p:spPr>
          <a:xfrm>
            <a:off x="7386110" y="1887793"/>
            <a:ext cx="871417" cy="25704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9072475" y="1431759"/>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dirty="0">
                <a:solidFill>
                  <a:schemeClr val="tx1"/>
                </a:solidFill>
              </a:rPr>
              <a:t>Xx x </a:t>
            </a:r>
            <a:r>
              <a:rPr lang="en-US" dirty="0" err="1">
                <a:solidFill>
                  <a:schemeClr val="tx1"/>
                </a:solidFill>
              </a:rPr>
              <a:t>xxxx</a:t>
            </a:r>
            <a:endParaRPr lang="en-US" dirty="0">
              <a:solidFill>
                <a:schemeClr val="tx1"/>
              </a:solidFill>
            </a:endParaRPr>
          </a:p>
          <a:p>
            <a:r>
              <a:rPr lang="da-DK" sz="1400" dirty="0">
                <a:solidFill>
                  <a:schemeClr val="tx1"/>
                </a:solidFill>
              </a:rPr>
              <a:t>Xxxxx xxxxx xxxxxx xxxxxxxxxxxxx</a:t>
            </a:r>
            <a:endParaRPr lang="en-US" sz="2000" dirty="0">
              <a:solidFill>
                <a:schemeClr val="tx1"/>
              </a:solidFill>
            </a:endParaRPr>
          </a:p>
        </p:txBody>
      </p:sp>
      <p:grpSp>
        <p:nvGrpSpPr>
          <p:cNvPr id="25" name="Group 24"/>
          <p:cNvGrpSpPr/>
          <p:nvPr/>
        </p:nvGrpSpPr>
        <p:grpSpPr>
          <a:xfrm>
            <a:off x="8248275" y="1496783"/>
            <a:ext cx="788196" cy="788196"/>
            <a:chOff x="718408" y="1484685"/>
            <a:chExt cx="623050" cy="623050"/>
          </a:xfrm>
        </p:grpSpPr>
        <p:sp>
          <p:nvSpPr>
            <p:cNvPr id="26" name="Oval 25"/>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27" name="Picture 2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sp>
        <p:nvSpPr>
          <p:cNvPr id="35" name="Freeform 34"/>
          <p:cNvSpPr/>
          <p:nvPr/>
        </p:nvSpPr>
        <p:spPr>
          <a:xfrm flipV="1">
            <a:off x="7314741" y="4941826"/>
            <a:ext cx="942786"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6" name="Freeform 35"/>
          <p:cNvSpPr/>
          <p:nvPr/>
        </p:nvSpPr>
        <p:spPr>
          <a:xfrm flipH="1">
            <a:off x="4063266" y="1887793"/>
            <a:ext cx="780222" cy="24406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36"/>
          <p:cNvSpPr/>
          <p:nvPr/>
        </p:nvSpPr>
        <p:spPr>
          <a:xfrm flipH="1" flipV="1">
            <a:off x="4063265" y="4941826"/>
            <a:ext cx="829011"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00717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200"/>
                                        <p:tgtEl>
                                          <p:spTgt spid="25"/>
                                        </p:tgtEl>
                                      </p:cBhvr>
                                    </p:animEffect>
                                  </p:childTnLst>
                                </p:cTn>
                              </p:par>
                              <p:par>
                                <p:cTn id="8" presetID="10" presetClass="entr" presetSubtype="0" fill="hold" nodeType="withEffect">
                                  <p:stCondLst>
                                    <p:cond delay="22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200"/>
                                        <p:tgtEl>
                                          <p:spTgt spid="28"/>
                                        </p:tgtEl>
                                      </p:cBhvr>
                                    </p:animEffect>
                                  </p:childTnLst>
                                </p:cTn>
                              </p:par>
                              <p:par>
                                <p:cTn id="11" presetID="10" presetClass="entr" presetSubtype="0" fill="hold" nodeType="withEffect">
                                  <p:stCondLst>
                                    <p:cond delay="240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200"/>
                                        <p:tgtEl>
                                          <p:spTgt spid="22"/>
                                        </p:tgtEl>
                                      </p:cBhvr>
                                    </p:animEffect>
                                  </p:childTnLst>
                                </p:cTn>
                              </p:par>
                              <p:par>
                                <p:cTn id="14" presetID="10" presetClass="entr" presetSubtype="0" fill="hold" nodeType="withEffect">
                                  <p:stCondLst>
                                    <p:cond delay="260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a:t>
            </a:r>
            <a:r>
              <a:rPr lang="en-US" dirty="0" err="1"/>
              <a:t>xxxx</a:t>
            </a:r>
            <a:r>
              <a:rPr lang="en-US" dirty="0"/>
              <a:t> x </a:t>
            </a:r>
            <a:r>
              <a:rPr lang="en-US" dirty="0" err="1"/>
              <a:t>xxxxxx</a:t>
            </a:r>
            <a:r>
              <a:rPr lang="en-US" dirty="0"/>
              <a:t> </a:t>
            </a:r>
            <a:r>
              <a:rPr lang="en-US" dirty="0" err="1"/>
              <a:t>xxxx</a:t>
            </a:r>
            <a:r>
              <a:rPr lang="en-US" dirty="0"/>
              <a:t> </a:t>
            </a:r>
            <a:r>
              <a:rPr lang="en-US" dirty="0" err="1"/>
              <a:t>xxxx</a:t>
            </a:r>
            <a:endParaRPr lang="en-US" dirty="0"/>
          </a:p>
        </p:txBody>
      </p:sp>
      <p:sp>
        <p:nvSpPr>
          <p:cNvPr id="17" name="Freeform 19"/>
          <p:cNvSpPr>
            <a:spLocks/>
          </p:cNvSpPr>
          <p:nvPr/>
        </p:nvSpPr>
        <p:spPr bwMode="auto">
          <a:xfrm>
            <a:off x="3809460" y="5016754"/>
            <a:ext cx="666360" cy="579122"/>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27"/>
          <p:cNvSpPr>
            <a:spLocks/>
          </p:cNvSpPr>
          <p:nvPr/>
        </p:nvSpPr>
        <p:spPr bwMode="auto">
          <a:xfrm>
            <a:off x="7776646" y="1422233"/>
            <a:ext cx="508090" cy="67888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19" name="Group 18"/>
          <p:cNvGrpSpPr/>
          <p:nvPr/>
        </p:nvGrpSpPr>
        <p:grpSpPr>
          <a:xfrm>
            <a:off x="9372097" y="2992795"/>
            <a:ext cx="576503" cy="691406"/>
            <a:chOff x="8071963" y="3061130"/>
            <a:chExt cx="476865" cy="571910"/>
          </a:xfrm>
          <a:solidFill>
            <a:schemeClr val="tx1"/>
          </a:solidFill>
        </p:grpSpPr>
        <p:sp>
          <p:nvSpPr>
            <p:cNvPr id="20"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1"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2"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3"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4"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5"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26" name="Freeform 21"/>
          <p:cNvSpPr>
            <a:spLocks/>
          </p:cNvSpPr>
          <p:nvPr/>
        </p:nvSpPr>
        <p:spPr bwMode="auto">
          <a:xfrm>
            <a:off x="3079236" y="2512967"/>
            <a:ext cx="342973" cy="734869"/>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Rectangle 26"/>
          <p:cNvSpPr/>
          <p:nvPr/>
        </p:nvSpPr>
        <p:spPr>
          <a:xfrm>
            <a:off x="8510705" y="1422233"/>
            <a:ext cx="2625855" cy="757130"/>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grpSp>
        <p:nvGrpSpPr>
          <p:cNvPr id="38" name="Group 37"/>
          <p:cNvGrpSpPr/>
          <p:nvPr/>
        </p:nvGrpSpPr>
        <p:grpSpPr>
          <a:xfrm>
            <a:off x="3507675" y="1088740"/>
            <a:ext cx="5167376" cy="4580936"/>
            <a:chOff x="3507675" y="1402273"/>
            <a:chExt cx="5167376" cy="4580936"/>
          </a:xfrm>
          <a:scene3d>
            <a:camera prst="perspectiveRelaxedModerately"/>
            <a:lightRig rig="threePt" dir="t"/>
          </a:scene3d>
        </p:grpSpPr>
        <p:sp>
          <p:nvSpPr>
            <p:cNvPr id="6" name="Freeform 5"/>
            <p:cNvSpPr>
              <a:spLocks/>
            </p:cNvSpPr>
            <p:nvPr/>
          </p:nvSpPr>
          <p:spPr bwMode="auto">
            <a:xfrm rot="2700000">
              <a:off x="5276361" y="3981786"/>
              <a:ext cx="1845930" cy="2156916"/>
            </a:xfrm>
            <a:custGeom>
              <a:avLst/>
              <a:gdLst>
                <a:gd name="T0" fmla="*/ 140 w 208"/>
                <a:gd name="T1" fmla="*/ 34 h 243"/>
                <a:gd name="T2" fmla="*/ 140 w 208"/>
                <a:gd name="T3" fmla="*/ 34 h 243"/>
                <a:gd name="T4" fmla="*/ 107 w 208"/>
                <a:gd name="T5" fmla="*/ 0 h 243"/>
                <a:gd name="T6" fmla="*/ 73 w 208"/>
                <a:gd name="T7" fmla="*/ 34 h 243"/>
                <a:gd name="T8" fmla="*/ 73 w 208"/>
                <a:gd name="T9" fmla="*/ 34 h 243"/>
                <a:gd name="T10" fmla="*/ 0 w 208"/>
                <a:gd name="T11" fmla="*/ 34 h 243"/>
                <a:gd name="T12" fmla="*/ 0 w 208"/>
                <a:gd name="T13" fmla="*/ 108 h 243"/>
                <a:gd name="T14" fmla="*/ 0 w 208"/>
                <a:gd name="T15" fmla="*/ 108 h 243"/>
                <a:gd name="T16" fmla="*/ 34 w 208"/>
                <a:gd name="T17" fmla="*/ 142 h 243"/>
                <a:gd name="T18" fmla="*/ 0 w 208"/>
                <a:gd name="T19" fmla="*/ 176 h 243"/>
                <a:gd name="T20" fmla="*/ 0 w 208"/>
                <a:gd name="T21" fmla="*/ 176 h 243"/>
                <a:gd name="T22" fmla="*/ 0 w 208"/>
                <a:gd name="T23" fmla="*/ 243 h 243"/>
                <a:gd name="T24" fmla="*/ 208 w 208"/>
                <a:gd name="T25" fmla="*/ 243 h 243"/>
                <a:gd name="T26" fmla="*/ 208 w 208"/>
                <a:gd name="T27" fmla="*/ 34 h 243"/>
                <a:gd name="T28" fmla="*/ 140 w 208"/>
                <a:gd name="T29" fmla="*/ 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3">
                  <a:moveTo>
                    <a:pt x="140" y="34"/>
                  </a:move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34"/>
                    <a:pt x="208" y="34"/>
                    <a:pt x="208" y="34"/>
                  </a:cubicBezTo>
                  <a:lnTo>
                    <a:pt x="140" y="34"/>
                  </a:lnTo>
                  <a:close/>
                </a:path>
              </a:pathLst>
            </a:custGeom>
            <a:solidFill>
              <a:schemeClr val="accent3"/>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rot="2700000">
              <a:off x="3813574" y="2893211"/>
              <a:ext cx="2155667" cy="1854673"/>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5"/>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rot="2700000">
              <a:off x="5065520" y="1241784"/>
              <a:ext cx="1853424" cy="2174401"/>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bg2"/>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rot="2700000">
              <a:off x="6219668" y="2665849"/>
              <a:ext cx="2155667" cy="1863415"/>
            </a:xfrm>
            <a:custGeom>
              <a:avLst/>
              <a:gdLst>
                <a:gd name="T0" fmla="*/ 35 w 243"/>
                <a:gd name="T1" fmla="*/ 0 h 210"/>
                <a:gd name="T2" fmla="*/ 35 w 243"/>
                <a:gd name="T3" fmla="*/ 70 h 210"/>
                <a:gd name="T4" fmla="*/ 33 w 243"/>
                <a:gd name="T5" fmla="*/ 70 h 210"/>
                <a:gd name="T6" fmla="*/ 0 w 243"/>
                <a:gd name="T7" fmla="*/ 103 h 210"/>
                <a:gd name="T8" fmla="*/ 33 w 243"/>
                <a:gd name="T9" fmla="*/ 137 h 210"/>
                <a:gd name="T10" fmla="*/ 35 w 243"/>
                <a:gd name="T11" fmla="*/ 137 h 210"/>
                <a:gd name="T12" fmla="*/ 35 w 243"/>
                <a:gd name="T13" fmla="*/ 210 h 210"/>
                <a:gd name="T14" fmla="*/ 108 w 243"/>
                <a:gd name="T15" fmla="*/ 210 h 210"/>
                <a:gd name="T16" fmla="*/ 108 w 243"/>
                <a:gd name="T17" fmla="*/ 210 h 210"/>
                <a:gd name="T18" fmla="*/ 142 w 243"/>
                <a:gd name="T19" fmla="*/ 176 h 210"/>
                <a:gd name="T20" fmla="*/ 175 w 243"/>
                <a:gd name="T21" fmla="*/ 210 h 210"/>
                <a:gd name="T22" fmla="*/ 175 w 243"/>
                <a:gd name="T23" fmla="*/ 210 h 210"/>
                <a:gd name="T24" fmla="*/ 243 w 243"/>
                <a:gd name="T25" fmla="*/ 210 h 210"/>
                <a:gd name="T26" fmla="*/ 243 w 243"/>
                <a:gd name="T27" fmla="*/ 0 h 210"/>
                <a:gd name="T28" fmla="*/ 35 w 243"/>
                <a:gd name="T2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10">
                  <a:moveTo>
                    <a:pt x="35" y="0"/>
                  </a:move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0"/>
                    <a:pt x="243" y="0"/>
                    <a:pt x="243" y="0"/>
                  </a:cubicBezTo>
                  <a:lnTo>
                    <a:pt x="35" y="0"/>
                  </a:lnTo>
                  <a:close/>
                </a:path>
              </a:pathLst>
            </a:custGeom>
            <a:solidFill>
              <a:schemeClr val="accent1"/>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28" name="Rectangle 27"/>
            <p:cNvSpPr/>
            <p:nvPr/>
          </p:nvSpPr>
          <p:spPr>
            <a:xfrm>
              <a:off x="4784106" y="1771374"/>
              <a:ext cx="2603289"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 </a:t>
              </a:r>
            </a:p>
          </p:txBody>
        </p:sp>
        <p:sp>
          <p:nvSpPr>
            <p:cNvPr id="31" name="Rectangle 30"/>
            <p:cNvSpPr/>
            <p:nvPr/>
          </p:nvSpPr>
          <p:spPr>
            <a:xfrm>
              <a:off x="4784106" y="4898817"/>
              <a:ext cx="2603289"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XXXXX</a:t>
              </a:r>
            </a:p>
          </p:txBody>
        </p:sp>
        <p:sp>
          <p:nvSpPr>
            <p:cNvPr id="32" name="Rectangle 31"/>
            <p:cNvSpPr/>
            <p:nvPr/>
          </p:nvSpPr>
          <p:spPr>
            <a:xfrm>
              <a:off x="6096000" y="3412525"/>
              <a:ext cx="2579051"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a:t>
              </a:r>
            </a:p>
          </p:txBody>
        </p:sp>
        <p:sp>
          <p:nvSpPr>
            <p:cNvPr id="37" name="Rectangle 36"/>
            <p:cNvSpPr/>
            <p:nvPr/>
          </p:nvSpPr>
          <p:spPr>
            <a:xfrm>
              <a:off x="3507675" y="3412525"/>
              <a:ext cx="2535640"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XXXX</a:t>
              </a:r>
            </a:p>
          </p:txBody>
        </p:sp>
      </p:grpSp>
      <p:cxnSp>
        <p:nvCxnSpPr>
          <p:cNvPr id="40" name="Straight Connector 39"/>
          <p:cNvCxnSpPr/>
          <p:nvPr/>
        </p:nvCxnSpPr>
        <p:spPr>
          <a:xfrm flipH="1">
            <a:off x="6712992" y="1784815"/>
            <a:ext cx="75608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8400256" y="3381964"/>
            <a:ext cx="756084"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9311867" y="3889798"/>
            <a:ext cx="2112726" cy="757130"/>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cxnSp>
        <p:nvCxnSpPr>
          <p:cNvPr id="44" name="Straight Connector 43"/>
          <p:cNvCxnSpPr/>
          <p:nvPr/>
        </p:nvCxnSpPr>
        <p:spPr>
          <a:xfrm flipH="1">
            <a:off x="3551711" y="2903298"/>
            <a:ext cx="7560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661035" y="5247163"/>
            <a:ext cx="75608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380573" y="2490706"/>
            <a:ext cx="2625855" cy="757130"/>
          </a:xfrm>
          <a:prstGeom prst="rect">
            <a:avLst/>
          </a:prstGeom>
        </p:spPr>
        <p:txBody>
          <a:bodyPr wrap="square">
            <a:spAutoFit/>
          </a:bodyPr>
          <a:lstStyle/>
          <a:p>
            <a:pPr algn="r">
              <a:lnSpc>
                <a:spcPct val="90000"/>
              </a:lnSpc>
            </a:pPr>
            <a:r>
              <a:rPr lang="en-US" sz="2000" dirty="0"/>
              <a:t>Xxx </a:t>
            </a:r>
            <a:r>
              <a:rPr lang="en-US" sz="2000" dirty="0" err="1"/>
              <a:t>xxx</a:t>
            </a:r>
            <a:r>
              <a:rPr lang="en-US" sz="2000" dirty="0"/>
              <a:t> x</a:t>
            </a:r>
          </a:p>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sp>
        <p:nvSpPr>
          <p:cNvPr id="47" name="Rectangle 46"/>
          <p:cNvSpPr/>
          <p:nvPr/>
        </p:nvSpPr>
        <p:spPr>
          <a:xfrm>
            <a:off x="931156" y="4986629"/>
            <a:ext cx="2727892" cy="757130"/>
          </a:xfrm>
          <a:prstGeom prst="rect">
            <a:avLst/>
          </a:prstGeom>
        </p:spPr>
        <p:txBody>
          <a:bodyPr wrap="square">
            <a:spAutoFit/>
          </a:bodyPr>
          <a:lstStyle/>
          <a:p>
            <a:pPr algn="r">
              <a:lnSpc>
                <a:spcPct val="90000"/>
              </a:lnSpc>
            </a:pPr>
            <a:r>
              <a:rPr lang="en-US" sz="2000" dirty="0"/>
              <a:t>Xxx </a:t>
            </a:r>
            <a:r>
              <a:rPr lang="en-US" sz="2000" dirty="0" err="1"/>
              <a:t>xxx</a:t>
            </a:r>
            <a:r>
              <a:rPr lang="en-US" sz="2000" dirty="0"/>
              <a:t> x</a:t>
            </a:r>
          </a:p>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spTree>
    <p:extLst>
      <p:ext uri="{BB962C8B-B14F-4D97-AF65-F5344CB8AC3E}">
        <p14:creationId xmlns:p14="http://schemas.microsoft.com/office/powerpoint/2010/main" val="406285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
                                        <p:tgtEl>
                                          <p:spTgt spid="2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
                                        <p:tgtEl>
                                          <p:spTgt spid="17"/>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200"/>
                                        <p:tgtEl>
                                          <p:spTgt spid="18"/>
                                        </p:tgtEl>
                                      </p:cBhvr>
                                    </p:animEffect>
                                  </p:childTnLst>
                                </p:cTn>
                              </p:par>
                              <p:par>
                                <p:cTn id="14" presetID="10" presetClass="entr" presetSubtype="0" fill="hold" nodeType="withEffect">
                                  <p:stCondLst>
                                    <p:cond delay="6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200"/>
                                        <p:tgtEl>
                                          <p:spTgt spid="1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120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26" grpId="0" animBg="1"/>
      <p:bldP spid="27" grpId="0"/>
      <p:bldP spid="43" grpId="0"/>
      <p:bldP spid="46" grpId="0"/>
      <p:bldP spid="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343472" y="849991"/>
            <a:ext cx="6768752" cy="4534332"/>
            <a:chOff x="947428" y="747167"/>
            <a:chExt cx="7560840" cy="5064946"/>
          </a:xfrm>
          <a:scene3d>
            <a:camera prst="perspectiveRelaxedModerately">
              <a:rot lat="19800000" lon="0" rev="0"/>
            </a:camera>
            <a:lightRig rig="balanced" dir="t"/>
          </a:scene3d>
        </p:grpSpPr>
        <p:sp>
          <p:nvSpPr>
            <p:cNvPr id="6" name="Freeform 5"/>
            <p:cNvSpPr>
              <a:spLocks/>
            </p:cNvSpPr>
            <p:nvPr/>
          </p:nvSpPr>
          <p:spPr bwMode="auto">
            <a:xfrm>
              <a:off x="947428" y="747167"/>
              <a:ext cx="2524817" cy="2962066"/>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accent1"/>
            </a:solidFill>
            <a:ln w="11113" cap="flat">
              <a:solidFill>
                <a:schemeClr val="accent1"/>
              </a:solidFill>
              <a:prstDash val="solid"/>
              <a:miter lim="800000"/>
              <a:headEnd/>
              <a:tailEnd/>
            </a:ln>
            <a:sp3d extrusionH="266700" prstMaterial="dkEdge"/>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947428" y="3285594"/>
              <a:ext cx="2934845" cy="2526519"/>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3"/>
            </a:solidFill>
            <a:ln w="11113" cap="flat">
              <a:solidFill>
                <a:schemeClr val="accent3"/>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5995360" y="747167"/>
              <a:ext cx="2512908" cy="2962066"/>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solidFill>
              <a:schemeClr val="bg2"/>
            </a:solidFill>
            <a:ln w="11113" cap="flat">
              <a:solidFill>
                <a:schemeClr val="bg2"/>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5585332" y="3285594"/>
              <a:ext cx="2922935" cy="2526519"/>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solidFill>
              <a:schemeClr val="tx2"/>
            </a:solidFill>
            <a:ln w="11113" cap="flat">
              <a:solidFill>
                <a:schemeClr val="tx2"/>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48607" y="747167"/>
              <a:ext cx="3370393" cy="2538427"/>
            </a:xfrm>
            <a:custGeom>
              <a:avLst/>
              <a:gdLst>
                <a:gd name="T0" fmla="*/ 245 w 279"/>
                <a:gd name="T1" fmla="*/ 70 h 210"/>
                <a:gd name="T2" fmla="*/ 243 w 279"/>
                <a:gd name="T3" fmla="*/ 70 h 210"/>
                <a:gd name="T4" fmla="*/ 243 w 279"/>
                <a:gd name="T5" fmla="*/ 0 h 210"/>
                <a:gd name="T6" fmla="*/ 35 w 279"/>
                <a:gd name="T7" fmla="*/ 0 h 210"/>
                <a:gd name="T8" fmla="*/ 35 w 279"/>
                <a:gd name="T9" fmla="*/ 70 h 210"/>
                <a:gd name="T10" fmla="*/ 33 w 279"/>
                <a:gd name="T11" fmla="*/ 70 h 210"/>
                <a:gd name="T12" fmla="*/ 0 w 279"/>
                <a:gd name="T13" fmla="*/ 103 h 210"/>
                <a:gd name="T14" fmla="*/ 33 w 279"/>
                <a:gd name="T15" fmla="*/ 137 h 210"/>
                <a:gd name="T16" fmla="*/ 35 w 279"/>
                <a:gd name="T17" fmla="*/ 137 h 210"/>
                <a:gd name="T18" fmla="*/ 35 w 279"/>
                <a:gd name="T19" fmla="*/ 210 h 210"/>
                <a:gd name="T20" fmla="*/ 108 w 279"/>
                <a:gd name="T21" fmla="*/ 210 h 210"/>
                <a:gd name="T22" fmla="*/ 108 w 279"/>
                <a:gd name="T23" fmla="*/ 210 h 210"/>
                <a:gd name="T24" fmla="*/ 142 w 279"/>
                <a:gd name="T25" fmla="*/ 176 h 210"/>
                <a:gd name="T26" fmla="*/ 175 w 279"/>
                <a:gd name="T27" fmla="*/ 210 h 210"/>
                <a:gd name="T28" fmla="*/ 175 w 279"/>
                <a:gd name="T29" fmla="*/ 210 h 210"/>
                <a:gd name="T30" fmla="*/ 243 w 279"/>
                <a:gd name="T31" fmla="*/ 210 h 210"/>
                <a:gd name="T32" fmla="*/ 243 w 279"/>
                <a:gd name="T33" fmla="*/ 137 h 210"/>
                <a:gd name="T34" fmla="*/ 245 w 279"/>
                <a:gd name="T35" fmla="*/ 137 h 210"/>
                <a:gd name="T36" fmla="*/ 279 w 279"/>
                <a:gd name="T37" fmla="*/ 103 h 210"/>
                <a:gd name="T38" fmla="*/ 245 w 279"/>
                <a:gd name="T39" fmla="*/ 7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 h="210">
                  <a:moveTo>
                    <a:pt x="245" y="70"/>
                  </a:moveTo>
                  <a:cubicBezTo>
                    <a:pt x="243" y="70"/>
                    <a:pt x="243" y="70"/>
                    <a:pt x="243" y="70"/>
                  </a:cubicBezTo>
                  <a:cubicBezTo>
                    <a:pt x="243" y="0"/>
                    <a:pt x="243" y="0"/>
                    <a:pt x="243" y="0"/>
                  </a:cubicBezTo>
                  <a:cubicBezTo>
                    <a:pt x="35" y="0"/>
                    <a:pt x="35" y="0"/>
                    <a:pt x="35" y="0"/>
                  </a:cubicBez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137"/>
                    <a:pt x="243" y="137"/>
                    <a:pt x="243" y="137"/>
                  </a:cubicBezTo>
                  <a:cubicBezTo>
                    <a:pt x="245" y="137"/>
                    <a:pt x="245" y="137"/>
                    <a:pt x="245" y="137"/>
                  </a:cubicBezTo>
                  <a:cubicBezTo>
                    <a:pt x="264" y="137"/>
                    <a:pt x="279" y="122"/>
                    <a:pt x="279" y="103"/>
                  </a:cubicBezTo>
                  <a:cubicBezTo>
                    <a:pt x="279" y="85"/>
                    <a:pt x="264" y="70"/>
                    <a:pt x="245" y="70"/>
                  </a:cubicBezTo>
                  <a:close/>
                </a:path>
              </a:pathLst>
            </a:custGeom>
            <a:solidFill>
              <a:schemeClr val="accent4"/>
            </a:solidFill>
            <a:ln w="11113" cap="flat">
              <a:solidFill>
                <a:schemeClr val="accent4"/>
              </a:solidFill>
              <a:prstDash val="solid"/>
              <a:miter lim="800000"/>
              <a:headEnd/>
              <a:tailEnd/>
            </a:ln>
            <a:sp3d extrusionH="266700" prstMaterial="dkEdge"/>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472245" y="2873866"/>
              <a:ext cx="2511206" cy="2938247"/>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solidFill>
              <a:schemeClr val="accent5"/>
            </a:solidFill>
            <a:ln w="11113" cap="flat">
              <a:solidFill>
                <a:schemeClr val="accent5"/>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127448"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3" name="Rectangle 12"/>
            <p:cNvSpPr/>
            <p:nvPr/>
          </p:nvSpPr>
          <p:spPr>
            <a:xfrm>
              <a:off x="3689616"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4" name="Rectangle 13"/>
            <p:cNvSpPr/>
            <p:nvPr/>
          </p:nvSpPr>
          <p:spPr>
            <a:xfrm>
              <a:off x="6303020"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5" name="Rectangle 14"/>
            <p:cNvSpPr/>
            <p:nvPr/>
          </p:nvSpPr>
          <p:spPr>
            <a:xfrm>
              <a:off x="1127448" y="4490663"/>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6" name="Rectangle 15"/>
            <p:cNvSpPr/>
            <p:nvPr/>
          </p:nvSpPr>
          <p:spPr>
            <a:xfrm>
              <a:off x="3821408" y="4490663"/>
              <a:ext cx="1826940"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wrap="square"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7" name="Rectangle 16"/>
            <p:cNvSpPr/>
            <p:nvPr/>
          </p:nvSpPr>
          <p:spPr>
            <a:xfrm>
              <a:off x="6303020" y="4490663"/>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pic>
          <p:nvPicPr>
            <p:cNvPr id="21" name="Picture 2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046799" y="3962631"/>
              <a:ext cx="498442" cy="486058"/>
            </a:xfrm>
            <a:prstGeom prst="rect">
              <a:avLst/>
            </a:prstGeom>
            <a:ln>
              <a:noFill/>
            </a:ln>
            <a:sp3d prstMaterial="dkEdge"/>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39065" y="1314760"/>
              <a:ext cx="467290" cy="394778"/>
            </a:xfrm>
            <a:prstGeom prst="rect">
              <a:avLst/>
            </a:prstGeom>
            <a:ln>
              <a:noFill/>
            </a:ln>
            <a:sp3d prstMaterial="dkEdge"/>
          </p:spPr>
        </p:pic>
        <p:pic>
          <p:nvPicPr>
            <p:cNvPr id="27" name="Picture 2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72358" y="1304764"/>
              <a:ext cx="525040" cy="525040"/>
            </a:xfrm>
            <a:prstGeom prst="rect">
              <a:avLst/>
            </a:prstGeom>
            <a:ln>
              <a:noFill/>
            </a:ln>
            <a:sp3d prstMaterial="dkEdge"/>
          </p:spPr>
        </p:pic>
        <p:pic>
          <p:nvPicPr>
            <p:cNvPr id="30" name="Picture 2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37468" y="3939863"/>
              <a:ext cx="794820" cy="415566"/>
            </a:xfrm>
            <a:prstGeom prst="rect">
              <a:avLst/>
            </a:prstGeom>
            <a:ln>
              <a:noFill/>
            </a:ln>
            <a:sp3d prstMaterial="dkEdge"/>
          </p:spPr>
        </p:pic>
        <p:pic>
          <p:nvPicPr>
            <p:cNvPr id="33" name="Picture 3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071386" y="1314760"/>
              <a:ext cx="449267" cy="538503"/>
            </a:xfrm>
            <a:prstGeom prst="rect">
              <a:avLst/>
            </a:prstGeom>
            <a:ln>
              <a:noFill/>
            </a:ln>
            <a:sp3d prstMaterial="dkEdge"/>
          </p:spPr>
        </p:pic>
        <p:sp>
          <p:nvSpPr>
            <p:cNvPr id="34" name="Freeform 41"/>
            <p:cNvSpPr>
              <a:spLocks noEditPoints="1"/>
            </p:cNvSpPr>
            <p:nvPr/>
          </p:nvSpPr>
          <p:spPr bwMode="auto">
            <a:xfrm>
              <a:off x="1975233" y="3939863"/>
              <a:ext cx="394954" cy="50544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sp3d prstMaterial="dkEdge"/>
          </p:spPr>
          <p:txBody>
            <a:bodyPr vert="horz" wrap="square" lIns="121920" tIns="60960" rIns="121920" bIns="60960" numCol="1" anchor="t" anchorCtr="0" compatLnSpc="1">
              <a:prstTxWarp prst="textNoShape">
                <a:avLst/>
              </a:prstTxWarp>
            </a:bodyPr>
            <a:lstStyle/>
            <a:p>
              <a:endParaRPr lang="en-US" sz="3200"/>
            </a:p>
          </p:txBody>
        </p:sp>
      </p:grpSp>
      <p:sp>
        <p:nvSpPr>
          <p:cNvPr id="36" name="Rectangle 35"/>
          <p:cNvSpPr/>
          <p:nvPr/>
        </p:nvSpPr>
        <p:spPr>
          <a:xfrm>
            <a:off x="9160653" y="1268760"/>
            <a:ext cx="2659983" cy="2928494"/>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Xxxxx</a:t>
            </a:r>
            <a:r>
              <a:rPr lang="en-US" sz="1400" dirty="0"/>
              <a:t> </a:t>
            </a:r>
            <a:r>
              <a:rPr lang="en-US" sz="1400" dirty="0" err="1"/>
              <a:t>xxxx</a:t>
            </a:r>
            <a:r>
              <a:rPr lang="en-US" sz="1400" dirty="0"/>
              <a:t> x xxx x </a:t>
            </a:r>
            <a:r>
              <a:rPr lang="en-US" sz="1400" dirty="0" err="1"/>
              <a:t>xxxxxxxxxxxxx</a:t>
            </a:r>
            <a:r>
              <a:rPr lang="en-US" sz="1400" dirty="0"/>
              <a:t> </a:t>
            </a:r>
            <a:r>
              <a:rPr lang="en-US" sz="1400" dirty="0" err="1"/>
              <a:t>xxxxxxxxxx</a:t>
            </a:r>
            <a:r>
              <a:rPr lang="en-US" sz="1400" dirty="0"/>
              <a:t> xx x xx x </a:t>
            </a:r>
            <a:r>
              <a:rPr lang="en-US" sz="1400" dirty="0" err="1"/>
              <a:t>xxxxxxxx</a:t>
            </a:r>
            <a:r>
              <a:rPr lang="en-US" sz="1400" dirty="0"/>
              <a:t> </a:t>
            </a:r>
            <a:r>
              <a:rPr lang="en-US" sz="1400" dirty="0" err="1"/>
              <a:t>xxxxxx</a:t>
            </a:r>
            <a:r>
              <a:rPr lang="en-US" sz="1400" dirty="0"/>
              <a:t> xxx </a:t>
            </a:r>
            <a:r>
              <a:rPr lang="en-US" sz="1400" dirty="0" err="1"/>
              <a:t>xxxxxx</a:t>
            </a:r>
            <a:r>
              <a:rPr lang="en-US" sz="1400" dirty="0"/>
              <a:t> x </a:t>
            </a:r>
            <a:r>
              <a:rPr lang="en-US" sz="1400" dirty="0" err="1"/>
              <a:t>xxxxxxxxxx</a:t>
            </a:r>
            <a:r>
              <a:rPr lang="en-US" sz="1400" dirty="0"/>
              <a:t> xx x </a:t>
            </a:r>
            <a:r>
              <a:rPr lang="en-US" sz="1400" dirty="0" err="1"/>
              <a:t>xxxxxx</a:t>
            </a:r>
            <a:r>
              <a:rPr lang="en-US" sz="1400" dirty="0"/>
              <a:t> </a:t>
            </a:r>
            <a:r>
              <a:rPr lang="en-US" sz="1400" dirty="0" err="1"/>
              <a:t>xxxxx</a:t>
            </a:r>
            <a:r>
              <a:rPr lang="en-US" sz="1400" dirty="0"/>
              <a:t> </a:t>
            </a:r>
            <a:r>
              <a:rPr lang="en-US" sz="1400" dirty="0" err="1"/>
              <a:t>xxxxxxx</a:t>
            </a:r>
            <a:r>
              <a:rPr lang="en-US" sz="1400" dirty="0"/>
              <a:t> x </a:t>
            </a:r>
            <a:r>
              <a:rPr lang="en-US" sz="1400" dirty="0" err="1"/>
              <a:t>Xxxxxx</a:t>
            </a:r>
            <a:r>
              <a:rPr lang="en-US" sz="1400" dirty="0"/>
              <a:t> xx </a:t>
            </a:r>
            <a:r>
              <a:rPr lang="en-US" sz="1400" dirty="0" err="1"/>
              <a:t>xx</a:t>
            </a:r>
            <a:r>
              <a:rPr lang="en-US" sz="1400" dirty="0"/>
              <a:t> </a:t>
            </a:r>
            <a:r>
              <a:rPr lang="en-US" sz="1400" dirty="0" err="1"/>
              <a:t>xxxxxxxxxxxx</a:t>
            </a:r>
            <a:r>
              <a:rPr lang="en-US" sz="1400" dirty="0"/>
              <a:t> x xx </a:t>
            </a:r>
            <a:r>
              <a:rPr lang="en-US" sz="1400" dirty="0" err="1"/>
              <a:t>xxxxx</a:t>
            </a:r>
            <a:r>
              <a:rPr lang="en-US" sz="1400" dirty="0"/>
              <a:t> x </a:t>
            </a:r>
            <a:r>
              <a:rPr lang="en-US" sz="1400" dirty="0" err="1"/>
              <a:t>Xxxx</a:t>
            </a:r>
            <a:r>
              <a:rPr lang="en-US" sz="1400" dirty="0"/>
              <a:t> x </a:t>
            </a:r>
            <a:r>
              <a:rPr lang="en-US" sz="1400" dirty="0" err="1"/>
              <a:t>xxxxx</a:t>
            </a:r>
            <a:r>
              <a:rPr lang="en-US" sz="1400" dirty="0"/>
              <a:t> </a:t>
            </a:r>
            <a:r>
              <a:rPr lang="en-US" sz="1400" dirty="0" err="1"/>
              <a:t>xxxxxxx</a:t>
            </a:r>
            <a:r>
              <a:rPr lang="en-US" sz="1400" dirty="0"/>
              <a:t> </a:t>
            </a:r>
            <a:r>
              <a:rPr lang="en-US" sz="1400" dirty="0" err="1"/>
              <a:t>xxxxxxxxxxx</a:t>
            </a:r>
            <a:r>
              <a:rPr lang="en-US" sz="1400" dirty="0"/>
              <a:t> </a:t>
            </a:r>
            <a:r>
              <a:rPr lang="en-US" sz="1400" dirty="0" err="1"/>
              <a:t>xxxx</a:t>
            </a:r>
            <a:r>
              <a:rPr lang="en-US" sz="1400" dirty="0"/>
              <a:t> xxx </a:t>
            </a:r>
            <a:r>
              <a:rPr lang="en-US" sz="1400" dirty="0" err="1"/>
              <a:t>xxxx</a:t>
            </a:r>
            <a:r>
              <a:rPr lang="en-US" sz="1400" dirty="0"/>
              <a:t> xx </a:t>
            </a:r>
            <a:r>
              <a:rPr lang="en-US" sz="1400" dirty="0" err="1"/>
              <a:t>xxxxxxx</a:t>
            </a:r>
            <a:r>
              <a:rPr lang="en-US" sz="1400" dirty="0"/>
              <a:t> xxx </a:t>
            </a:r>
            <a:r>
              <a:rPr lang="en-US" sz="1400" dirty="0" err="1"/>
              <a:t>xxx</a:t>
            </a:r>
            <a:r>
              <a:rPr lang="en-US" sz="1400" dirty="0"/>
              <a:t> Xx x </a:t>
            </a:r>
            <a:r>
              <a:rPr lang="en-US" sz="1400" dirty="0" err="1"/>
              <a:t>xxxxxx</a:t>
            </a:r>
            <a:r>
              <a:rPr lang="en-US" sz="1400" dirty="0"/>
              <a:t> xxx x </a:t>
            </a:r>
            <a:r>
              <a:rPr lang="en-US" sz="1400" dirty="0" err="1"/>
              <a:t>xxxxxx</a:t>
            </a:r>
            <a:r>
              <a:rPr lang="en-US" sz="1400" dirty="0"/>
              <a:t> x xxx </a:t>
            </a:r>
            <a:r>
              <a:rPr lang="en-US" sz="1400" dirty="0" err="1"/>
              <a:t>xxx</a:t>
            </a:r>
            <a:r>
              <a:rPr lang="en-US" sz="1400" dirty="0"/>
              <a:t> Xx </a:t>
            </a:r>
            <a:r>
              <a:rPr lang="en-US" sz="1400" dirty="0" err="1"/>
              <a:t>xxxxxx</a:t>
            </a:r>
            <a:r>
              <a:rPr lang="en-US" sz="1400" dirty="0"/>
              <a:t> x </a:t>
            </a:r>
            <a:r>
              <a:rPr lang="en-US" sz="1400" dirty="0" err="1"/>
              <a:t>xxxxxx</a:t>
            </a:r>
            <a:r>
              <a:rPr lang="en-US" sz="1400" dirty="0"/>
              <a:t> x xxx </a:t>
            </a:r>
            <a:r>
              <a:rPr lang="en-US" sz="1400" dirty="0" err="1"/>
              <a:t>xxxxx</a:t>
            </a:r>
            <a:r>
              <a:rPr lang="en-US" sz="1400" dirty="0"/>
              <a:t> x xxx xx </a:t>
            </a:r>
            <a:r>
              <a:rPr lang="en-US" sz="1400" dirty="0" err="1"/>
              <a:t>xx</a:t>
            </a:r>
            <a:r>
              <a:rPr lang="en-US" sz="1400" dirty="0"/>
              <a:t> </a:t>
            </a:r>
            <a:r>
              <a:rPr lang="en-US" sz="1400" dirty="0" err="1"/>
              <a:t>xxxx</a:t>
            </a:r>
            <a:r>
              <a:rPr lang="en-US" sz="1400" dirty="0"/>
              <a:t> x xx X </a:t>
            </a:r>
            <a:r>
              <a:rPr lang="en-US" sz="1400" dirty="0" err="1"/>
              <a:t>x</a:t>
            </a:r>
            <a:r>
              <a:rPr lang="en-US" sz="1400" dirty="0"/>
              <a:t> </a:t>
            </a:r>
            <a:r>
              <a:rPr lang="en-US" sz="1400" dirty="0" err="1"/>
              <a:t>xxxxx</a:t>
            </a:r>
            <a:r>
              <a:rPr lang="en-US" sz="1400" dirty="0"/>
              <a:t> x xx </a:t>
            </a:r>
          </a:p>
        </p:txBody>
      </p:sp>
    </p:spTree>
    <p:extLst>
      <p:ext uri="{BB962C8B-B14F-4D97-AF65-F5344CB8AC3E}">
        <p14:creationId xmlns:p14="http://schemas.microsoft.com/office/powerpoint/2010/main" val="3219904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5" name="Text Placeholder 14"/>
          <p:cNvSpPr>
            <a:spLocks noGrp="1"/>
          </p:cNvSpPr>
          <p:nvPr>
            <p:ph type="body" sz="quarter" idx="21"/>
          </p:nvPr>
        </p:nvSpPr>
        <p:spPr>
          <a:xfrm>
            <a:off x="914400"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6" name="Text Placeholder 15"/>
          <p:cNvSpPr>
            <a:spLocks noGrp="1"/>
          </p:cNvSpPr>
          <p:nvPr>
            <p:ph type="body" sz="quarter" idx="22"/>
          </p:nvPr>
        </p:nvSpPr>
        <p:spPr>
          <a:xfrm>
            <a:off x="4431792"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7" name="Text Placeholder 16"/>
          <p:cNvSpPr>
            <a:spLocks noGrp="1"/>
          </p:cNvSpPr>
          <p:nvPr>
            <p:ph type="body" sz="quarter" idx="23"/>
          </p:nvPr>
        </p:nvSpPr>
        <p:spPr>
          <a:xfrm>
            <a:off x="7949184"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25" name="Rectangle 24"/>
          <p:cNvSpPr/>
          <p:nvPr/>
        </p:nvSpPr>
        <p:spPr>
          <a:xfrm>
            <a:off x="914400"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26" name="Rectangle 25"/>
          <p:cNvSpPr/>
          <p:nvPr/>
        </p:nvSpPr>
        <p:spPr>
          <a:xfrm>
            <a:off x="914400" y="4643935"/>
            <a:ext cx="1250103" cy="230732"/>
          </a:xfrm>
          <a:prstGeom prst="rect">
            <a:avLst/>
          </a:prstGeom>
        </p:spPr>
        <p:txBody>
          <a:bodyPr wrap="none">
            <a:noAutofit/>
          </a:bodyPr>
          <a:lstStyle/>
          <a:p>
            <a:pPr>
              <a:lnSpc>
                <a:spcPct val="95000"/>
              </a:lnSpc>
            </a:pPr>
            <a:r>
              <a:rPr lang="en-US" sz="1200" dirty="0"/>
              <a:t>XXX</a:t>
            </a:r>
          </a:p>
        </p:txBody>
      </p:sp>
      <p:sp>
        <p:nvSpPr>
          <p:cNvPr id="27" name="Rectangle 26"/>
          <p:cNvSpPr/>
          <p:nvPr/>
        </p:nvSpPr>
        <p:spPr>
          <a:xfrm>
            <a:off x="914400" y="4090375"/>
            <a:ext cx="1250103" cy="230732"/>
          </a:xfrm>
          <a:prstGeom prst="rect">
            <a:avLst/>
          </a:prstGeom>
        </p:spPr>
        <p:txBody>
          <a:bodyPr wrap="none">
            <a:noAutofit/>
          </a:bodyPr>
          <a:lstStyle/>
          <a:p>
            <a:pPr>
              <a:lnSpc>
                <a:spcPct val="95000"/>
              </a:lnSpc>
            </a:pPr>
            <a:r>
              <a:rPr lang="en-US" sz="1200" dirty="0"/>
              <a:t>XXXX5</a:t>
            </a:r>
          </a:p>
        </p:txBody>
      </p:sp>
      <p:sp>
        <p:nvSpPr>
          <p:cNvPr id="28" name="Rounded Rectangle 27"/>
          <p:cNvSpPr/>
          <p:nvPr/>
        </p:nvSpPr>
        <p:spPr>
          <a:xfrm rot="5400000">
            <a:off x="2470796"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29" name="Rounded Rectangle 28"/>
          <p:cNvSpPr/>
          <p:nvPr/>
        </p:nvSpPr>
        <p:spPr>
          <a:xfrm>
            <a:off x="923807" y="4338387"/>
            <a:ext cx="2768078"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30" name="Rounded Rectangle 29"/>
          <p:cNvSpPr/>
          <p:nvPr/>
        </p:nvSpPr>
        <p:spPr>
          <a:xfrm rot="5400000">
            <a:off x="2470796"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31" name="Rounded Rectangle 30"/>
          <p:cNvSpPr/>
          <p:nvPr/>
        </p:nvSpPr>
        <p:spPr>
          <a:xfrm>
            <a:off x="923805" y="4891947"/>
            <a:ext cx="1801001"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32" name="Rounded Rectangle 31"/>
          <p:cNvSpPr/>
          <p:nvPr/>
        </p:nvSpPr>
        <p:spPr>
          <a:xfrm rot="5400000">
            <a:off x="2470796"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33" name="Rounded Rectangle 32"/>
          <p:cNvSpPr/>
          <p:nvPr/>
        </p:nvSpPr>
        <p:spPr>
          <a:xfrm>
            <a:off x="923805" y="5445507"/>
            <a:ext cx="2541377"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37" name="Rectangle 36"/>
          <p:cNvSpPr/>
          <p:nvPr/>
        </p:nvSpPr>
        <p:spPr>
          <a:xfrm>
            <a:off x="4431792"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38" name="Rectangle 37"/>
          <p:cNvSpPr/>
          <p:nvPr/>
        </p:nvSpPr>
        <p:spPr>
          <a:xfrm>
            <a:off x="4431792" y="4643935"/>
            <a:ext cx="1250103" cy="230732"/>
          </a:xfrm>
          <a:prstGeom prst="rect">
            <a:avLst/>
          </a:prstGeom>
        </p:spPr>
        <p:txBody>
          <a:bodyPr wrap="none">
            <a:noAutofit/>
          </a:bodyPr>
          <a:lstStyle/>
          <a:p>
            <a:pPr>
              <a:lnSpc>
                <a:spcPct val="95000"/>
              </a:lnSpc>
            </a:pPr>
            <a:r>
              <a:rPr lang="en-US" sz="1200" dirty="0"/>
              <a:t>XXX</a:t>
            </a:r>
          </a:p>
        </p:txBody>
      </p:sp>
      <p:sp>
        <p:nvSpPr>
          <p:cNvPr id="39" name="Rectangle 38"/>
          <p:cNvSpPr/>
          <p:nvPr/>
        </p:nvSpPr>
        <p:spPr>
          <a:xfrm>
            <a:off x="4431792" y="4090375"/>
            <a:ext cx="1250103" cy="230732"/>
          </a:xfrm>
          <a:prstGeom prst="rect">
            <a:avLst/>
          </a:prstGeom>
        </p:spPr>
        <p:txBody>
          <a:bodyPr wrap="none">
            <a:noAutofit/>
          </a:bodyPr>
          <a:lstStyle/>
          <a:p>
            <a:pPr>
              <a:lnSpc>
                <a:spcPct val="95000"/>
              </a:lnSpc>
            </a:pPr>
            <a:r>
              <a:rPr lang="en-US" sz="1200" dirty="0"/>
              <a:t>XXXX5</a:t>
            </a:r>
          </a:p>
        </p:txBody>
      </p:sp>
      <p:sp>
        <p:nvSpPr>
          <p:cNvPr id="40" name="Rounded Rectangle 39"/>
          <p:cNvSpPr/>
          <p:nvPr/>
        </p:nvSpPr>
        <p:spPr>
          <a:xfrm rot="5400000">
            <a:off x="5988188"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1" name="Rounded Rectangle 40"/>
          <p:cNvSpPr/>
          <p:nvPr/>
        </p:nvSpPr>
        <p:spPr>
          <a:xfrm>
            <a:off x="4441199" y="4338387"/>
            <a:ext cx="2768078"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42" name="Rounded Rectangle 41"/>
          <p:cNvSpPr/>
          <p:nvPr/>
        </p:nvSpPr>
        <p:spPr>
          <a:xfrm rot="5400000">
            <a:off x="5988188"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3" name="Rounded Rectangle 42"/>
          <p:cNvSpPr/>
          <p:nvPr/>
        </p:nvSpPr>
        <p:spPr>
          <a:xfrm>
            <a:off x="4441197" y="4891947"/>
            <a:ext cx="1801001"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44" name="Rounded Rectangle 43"/>
          <p:cNvSpPr/>
          <p:nvPr/>
        </p:nvSpPr>
        <p:spPr>
          <a:xfrm rot="5400000">
            <a:off x="5988188"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5" name="Rounded Rectangle 44"/>
          <p:cNvSpPr/>
          <p:nvPr/>
        </p:nvSpPr>
        <p:spPr>
          <a:xfrm>
            <a:off x="4441197" y="5445507"/>
            <a:ext cx="2541377"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46" name="Rectangle 45"/>
          <p:cNvSpPr/>
          <p:nvPr/>
        </p:nvSpPr>
        <p:spPr>
          <a:xfrm>
            <a:off x="7927311"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47" name="Rectangle 46"/>
          <p:cNvSpPr/>
          <p:nvPr/>
        </p:nvSpPr>
        <p:spPr>
          <a:xfrm>
            <a:off x="7927311" y="4643935"/>
            <a:ext cx="1250103" cy="230732"/>
          </a:xfrm>
          <a:prstGeom prst="rect">
            <a:avLst/>
          </a:prstGeom>
        </p:spPr>
        <p:txBody>
          <a:bodyPr wrap="none">
            <a:noAutofit/>
          </a:bodyPr>
          <a:lstStyle/>
          <a:p>
            <a:pPr>
              <a:lnSpc>
                <a:spcPct val="95000"/>
              </a:lnSpc>
            </a:pPr>
            <a:r>
              <a:rPr lang="en-US" sz="1200" dirty="0"/>
              <a:t>XXX</a:t>
            </a:r>
          </a:p>
        </p:txBody>
      </p:sp>
      <p:sp>
        <p:nvSpPr>
          <p:cNvPr id="48" name="Rectangle 47"/>
          <p:cNvSpPr/>
          <p:nvPr/>
        </p:nvSpPr>
        <p:spPr>
          <a:xfrm>
            <a:off x="7927311" y="4090375"/>
            <a:ext cx="1250103" cy="230732"/>
          </a:xfrm>
          <a:prstGeom prst="rect">
            <a:avLst/>
          </a:prstGeom>
        </p:spPr>
        <p:txBody>
          <a:bodyPr wrap="none">
            <a:noAutofit/>
          </a:bodyPr>
          <a:lstStyle/>
          <a:p>
            <a:pPr>
              <a:lnSpc>
                <a:spcPct val="95000"/>
              </a:lnSpc>
            </a:pPr>
            <a:r>
              <a:rPr lang="en-US" sz="1200" dirty="0"/>
              <a:t>XXXX5</a:t>
            </a:r>
          </a:p>
        </p:txBody>
      </p:sp>
      <p:sp>
        <p:nvSpPr>
          <p:cNvPr id="49" name="Rounded Rectangle 48"/>
          <p:cNvSpPr/>
          <p:nvPr/>
        </p:nvSpPr>
        <p:spPr>
          <a:xfrm rot="5400000">
            <a:off x="9483707"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0" name="Rounded Rectangle 49"/>
          <p:cNvSpPr/>
          <p:nvPr/>
        </p:nvSpPr>
        <p:spPr>
          <a:xfrm>
            <a:off x="7936718" y="4338387"/>
            <a:ext cx="2768078"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51" name="Rounded Rectangle 50"/>
          <p:cNvSpPr/>
          <p:nvPr/>
        </p:nvSpPr>
        <p:spPr>
          <a:xfrm rot="5400000">
            <a:off x="9483707"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2" name="Rounded Rectangle 51"/>
          <p:cNvSpPr/>
          <p:nvPr/>
        </p:nvSpPr>
        <p:spPr>
          <a:xfrm>
            <a:off x="7936716" y="4891947"/>
            <a:ext cx="1801001"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53" name="Rounded Rectangle 52"/>
          <p:cNvSpPr/>
          <p:nvPr/>
        </p:nvSpPr>
        <p:spPr>
          <a:xfrm rot="5400000">
            <a:off x="9483707"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4" name="Rounded Rectangle 53"/>
          <p:cNvSpPr/>
          <p:nvPr/>
        </p:nvSpPr>
        <p:spPr>
          <a:xfrm>
            <a:off x="7936716" y="5445507"/>
            <a:ext cx="2541377"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Tree>
    <p:extLst>
      <p:ext uri="{BB962C8B-B14F-4D97-AF65-F5344CB8AC3E}">
        <p14:creationId xmlns:p14="http://schemas.microsoft.com/office/powerpoint/2010/main" val="1789828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5">
                                            <p:bg/>
                                          </p:spTgt>
                                        </p:tgtEl>
                                        <p:attrNameLst>
                                          <p:attrName>style.visibility</p:attrName>
                                        </p:attrNameLst>
                                      </p:cBhvr>
                                      <p:to>
                                        <p:strVal val="visible"/>
                                      </p:to>
                                    </p:set>
                                    <p:anim calcmode="lin" valueType="num">
                                      <p:cBhvr additive="base">
                                        <p:cTn id="7" dur="500"/>
                                        <p:tgtEl>
                                          <p:spTgt spid="15">
                                            <p:bg/>
                                          </p:spTgt>
                                        </p:tgtEl>
                                        <p:attrNameLst>
                                          <p:attrName>ppt_y</p:attrName>
                                        </p:attrNameLst>
                                      </p:cBhvr>
                                      <p:tavLst>
                                        <p:tav tm="0">
                                          <p:val>
                                            <p:strVal val="#ppt_y+#ppt_h*1.125000"/>
                                          </p:val>
                                        </p:tav>
                                        <p:tav tm="100000">
                                          <p:val>
                                            <p:strVal val="#ppt_y"/>
                                          </p:val>
                                        </p:tav>
                                      </p:tavLst>
                                    </p:anim>
                                    <p:animEffect transition="in" filter="wipe(up)">
                                      <p:cBhvr>
                                        <p:cTn id="8" dur="500"/>
                                        <p:tgtEl>
                                          <p:spTgt spid="15">
                                            <p:bg/>
                                          </p:spTgt>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p:tgtEl>
                                          <p:spTgt spid="15">
                                            <p:txEl>
                                              <p:pRg st="0" end="0"/>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5">
                                            <p:txEl>
                                              <p:pRg st="0" end="0"/>
                                            </p:txEl>
                                          </p:spTgt>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p:tgtEl>
                                          <p:spTgt spid="15">
                                            <p:txEl>
                                              <p:pRg st="1" end="1"/>
                                            </p:txEl>
                                          </p:spTgt>
                                        </p:tgtEl>
                                        <p:attrNameLst>
                                          <p:attrName>ppt_y</p:attrName>
                                        </p:attrNameLst>
                                      </p:cBhvr>
                                      <p:tavLst>
                                        <p:tav tm="0">
                                          <p:val>
                                            <p:strVal val="#ppt_y+#ppt_h*1.125000"/>
                                          </p:val>
                                        </p:tav>
                                        <p:tav tm="100000">
                                          <p:val>
                                            <p:strVal val="#ppt_y"/>
                                          </p:val>
                                        </p:tav>
                                      </p:tavLst>
                                    </p:anim>
                                    <p:animEffect transition="in" filter="wipe(up)">
                                      <p:cBhvr>
                                        <p:cTn id="16" dur="500"/>
                                        <p:tgtEl>
                                          <p:spTgt spid="15">
                                            <p:txEl>
                                              <p:pRg st="1" end="1"/>
                                            </p:txEl>
                                          </p:spTgt>
                                        </p:tgtEl>
                                      </p:cBhvr>
                                    </p:animEffect>
                                  </p:childTnLst>
                                </p:cTn>
                              </p:par>
                              <p:par>
                                <p:cTn id="17" presetID="12" presetClass="entr" presetSubtype="4" fill="hold" grpId="0" nodeType="withEffect">
                                  <p:stCondLst>
                                    <p:cond delay="300"/>
                                  </p:stCondLst>
                                  <p:childTnLst>
                                    <p:set>
                                      <p:cBhvr>
                                        <p:cTn id="18" dur="1" fill="hold">
                                          <p:stCondLst>
                                            <p:cond delay="0"/>
                                          </p:stCondLst>
                                        </p:cTn>
                                        <p:tgtEl>
                                          <p:spTgt spid="16">
                                            <p:bg/>
                                          </p:spTgt>
                                        </p:tgtEl>
                                        <p:attrNameLst>
                                          <p:attrName>style.visibility</p:attrName>
                                        </p:attrNameLst>
                                      </p:cBhvr>
                                      <p:to>
                                        <p:strVal val="visible"/>
                                      </p:to>
                                    </p:set>
                                    <p:anim calcmode="lin" valueType="num">
                                      <p:cBhvr additive="base">
                                        <p:cTn id="19" dur="500"/>
                                        <p:tgtEl>
                                          <p:spTgt spid="16">
                                            <p:bg/>
                                          </p:spTgt>
                                        </p:tgtEl>
                                        <p:attrNameLst>
                                          <p:attrName>ppt_y</p:attrName>
                                        </p:attrNameLst>
                                      </p:cBhvr>
                                      <p:tavLst>
                                        <p:tav tm="0">
                                          <p:val>
                                            <p:strVal val="#ppt_y+#ppt_h*1.125000"/>
                                          </p:val>
                                        </p:tav>
                                        <p:tav tm="100000">
                                          <p:val>
                                            <p:strVal val="#ppt_y"/>
                                          </p:val>
                                        </p:tav>
                                      </p:tavLst>
                                    </p:anim>
                                    <p:animEffect transition="in" filter="wipe(up)">
                                      <p:cBhvr>
                                        <p:cTn id="20" dur="500"/>
                                        <p:tgtEl>
                                          <p:spTgt spid="16">
                                            <p:bg/>
                                          </p:spTgt>
                                        </p:tgtEl>
                                      </p:cBhvr>
                                    </p:animEffect>
                                  </p:childTnLst>
                                </p:cTn>
                              </p:par>
                              <p:par>
                                <p:cTn id="21" presetID="12" presetClass="entr" presetSubtype="4" fill="hold" grpId="0" nodeType="withEffect">
                                  <p:stCondLst>
                                    <p:cond delay="30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additive="base">
                                        <p:cTn id="23" dur="500"/>
                                        <p:tgtEl>
                                          <p:spTgt spid="16">
                                            <p:txEl>
                                              <p:pRg st="0" end="0"/>
                                            </p:txEl>
                                          </p:spTgt>
                                        </p:tgtEl>
                                        <p:attrNameLst>
                                          <p:attrName>ppt_y</p:attrName>
                                        </p:attrNameLst>
                                      </p:cBhvr>
                                      <p:tavLst>
                                        <p:tav tm="0">
                                          <p:val>
                                            <p:strVal val="#ppt_y+#ppt_h*1.125000"/>
                                          </p:val>
                                        </p:tav>
                                        <p:tav tm="100000">
                                          <p:val>
                                            <p:strVal val="#ppt_y"/>
                                          </p:val>
                                        </p:tav>
                                      </p:tavLst>
                                    </p:anim>
                                    <p:animEffect transition="in" filter="wipe(up)">
                                      <p:cBhvr>
                                        <p:cTn id="24" dur="500"/>
                                        <p:tgtEl>
                                          <p:spTgt spid="16">
                                            <p:txEl>
                                              <p:pRg st="0" end="0"/>
                                            </p:txEl>
                                          </p:spTgt>
                                        </p:tgtEl>
                                      </p:cBhvr>
                                    </p:animEffect>
                                  </p:childTnLst>
                                </p:cTn>
                              </p:par>
                              <p:par>
                                <p:cTn id="25" presetID="12" presetClass="entr" presetSubtype="4" fill="hold" grpId="0" nodeType="withEffect">
                                  <p:stCondLst>
                                    <p:cond delay="300"/>
                                  </p:stCondLst>
                                  <p:childTnLst>
                                    <p:set>
                                      <p:cBhvr>
                                        <p:cTn id="26" dur="1" fill="hold">
                                          <p:stCondLst>
                                            <p:cond delay="0"/>
                                          </p:stCondLst>
                                        </p:cTn>
                                        <p:tgtEl>
                                          <p:spTgt spid="16">
                                            <p:txEl>
                                              <p:pRg st="1" end="1"/>
                                            </p:txEl>
                                          </p:spTgt>
                                        </p:tgtEl>
                                        <p:attrNameLst>
                                          <p:attrName>style.visibility</p:attrName>
                                        </p:attrNameLst>
                                      </p:cBhvr>
                                      <p:to>
                                        <p:strVal val="visible"/>
                                      </p:to>
                                    </p:set>
                                    <p:anim calcmode="lin" valueType="num">
                                      <p:cBhvr additive="base">
                                        <p:cTn id="27" dur="500"/>
                                        <p:tgtEl>
                                          <p:spTgt spid="16">
                                            <p:txEl>
                                              <p:pRg st="1" end="1"/>
                                            </p:txEl>
                                          </p:spTgt>
                                        </p:tgtEl>
                                        <p:attrNameLst>
                                          <p:attrName>ppt_y</p:attrName>
                                        </p:attrNameLst>
                                      </p:cBhvr>
                                      <p:tavLst>
                                        <p:tav tm="0">
                                          <p:val>
                                            <p:strVal val="#ppt_y+#ppt_h*1.125000"/>
                                          </p:val>
                                        </p:tav>
                                        <p:tav tm="100000">
                                          <p:val>
                                            <p:strVal val="#ppt_y"/>
                                          </p:val>
                                        </p:tav>
                                      </p:tavLst>
                                    </p:anim>
                                    <p:animEffect transition="in" filter="wipe(up)">
                                      <p:cBhvr>
                                        <p:cTn id="28" dur="500"/>
                                        <p:tgtEl>
                                          <p:spTgt spid="16">
                                            <p:txEl>
                                              <p:pRg st="1" end="1"/>
                                            </p:txEl>
                                          </p:spTgt>
                                        </p:tgtEl>
                                      </p:cBhvr>
                                    </p:animEffect>
                                  </p:childTnLst>
                                </p:cTn>
                              </p:par>
                              <p:par>
                                <p:cTn id="29" presetID="12" presetClass="entr" presetSubtype="4" fill="hold" grpId="0" nodeType="withEffect">
                                  <p:stCondLst>
                                    <p:cond delay="600"/>
                                  </p:stCondLst>
                                  <p:childTnLst>
                                    <p:set>
                                      <p:cBhvr>
                                        <p:cTn id="30" dur="1" fill="hold">
                                          <p:stCondLst>
                                            <p:cond delay="0"/>
                                          </p:stCondLst>
                                        </p:cTn>
                                        <p:tgtEl>
                                          <p:spTgt spid="17">
                                            <p:bg/>
                                          </p:spTgt>
                                        </p:tgtEl>
                                        <p:attrNameLst>
                                          <p:attrName>style.visibility</p:attrName>
                                        </p:attrNameLst>
                                      </p:cBhvr>
                                      <p:to>
                                        <p:strVal val="visible"/>
                                      </p:to>
                                    </p:set>
                                    <p:anim calcmode="lin" valueType="num">
                                      <p:cBhvr additive="base">
                                        <p:cTn id="31" dur="500"/>
                                        <p:tgtEl>
                                          <p:spTgt spid="17">
                                            <p:bg/>
                                          </p:spTgt>
                                        </p:tgtEl>
                                        <p:attrNameLst>
                                          <p:attrName>ppt_y</p:attrName>
                                        </p:attrNameLst>
                                      </p:cBhvr>
                                      <p:tavLst>
                                        <p:tav tm="0">
                                          <p:val>
                                            <p:strVal val="#ppt_y+#ppt_h*1.125000"/>
                                          </p:val>
                                        </p:tav>
                                        <p:tav tm="100000">
                                          <p:val>
                                            <p:strVal val="#ppt_y"/>
                                          </p:val>
                                        </p:tav>
                                      </p:tavLst>
                                    </p:anim>
                                    <p:animEffect transition="in" filter="wipe(up)">
                                      <p:cBhvr>
                                        <p:cTn id="32" dur="500"/>
                                        <p:tgtEl>
                                          <p:spTgt spid="17">
                                            <p:bg/>
                                          </p:spTgt>
                                        </p:tgtEl>
                                      </p:cBhvr>
                                    </p:animEffect>
                                  </p:childTnLst>
                                </p:cTn>
                              </p:par>
                              <p:par>
                                <p:cTn id="33" presetID="12" presetClass="entr" presetSubtype="4" fill="hold" grpId="0" nodeType="withEffect">
                                  <p:stCondLst>
                                    <p:cond delay="600"/>
                                  </p:stCondLst>
                                  <p:childTnLst>
                                    <p:set>
                                      <p:cBhvr>
                                        <p:cTn id="34" dur="1" fill="hold">
                                          <p:stCondLst>
                                            <p:cond delay="0"/>
                                          </p:stCondLst>
                                        </p:cTn>
                                        <p:tgtEl>
                                          <p:spTgt spid="17">
                                            <p:txEl>
                                              <p:pRg st="0" end="0"/>
                                            </p:txEl>
                                          </p:spTgt>
                                        </p:tgtEl>
                                        <p:attrNameLst>
                                          <p:attrName>style.visibility</p:attrName>
                                        </p:attrNameLst>
                                      </p:cBhvr>
                                      <p:to>
                                        <p:strVal val="visible"/>
                                      </p:to>
                                    </p:set>
                                    <p:anim calcmode="lin" valueType="num">
                                      <p:cBhvr additive="base">
                                        <p:cTn id="35" dur="500"/>
                                        <p:tgtEl>
                                          <p:spTgt spid="17">
                                            <p:txEl>
                                              <p:pRg st="0" end="0"/>
                                            </p:txEl>
                                          </p:spTgt>
                                        </p:tgtEl>
                                        <p:attrNameLst>
                                          <p:attrName>ppt_y</p:attrName>
                                        </p:attrNameLst>
                                      </p:cBhvr>
                                      <p:tavLst>
                                        <p:tav tm="0">
                                          <p:val>
                                            <p:strVal val="#ppt_y+#ppt_h*1.125000"/>
                                          </p:val>
                                        </p:tav>
                                        <p:tav tm="100000">
                                          <p:val>
                                            <p:strVal val="#ppt_y"/>
                                          </p:val>
                                        </p:tav>
                                      </p:tavLst>
                                    </p:anim>
                                    <p:animEffect transition="in" filter="wipe(up)">
                                      <p:cBhvr>
                                        <p:cTn id="36" dur="500"/>
                                        <p:tgtEl>
                                          <p:spTgt spid="17">
                                            <p:txEl>
                                              <p:pRg st="0" end="0"/>
                                            </p:txEl>
                                          </p:spTgt>
                                        </p:tgtEl>
                                      </p:cBhvr>
                                    </p:animEffect>
                                  </p:childTnLst>
                                </p:cTn>
                              </p:par>
                              <p:par>
                                <p:cTn id="37" presetID="12" presetClass="entr" presetSubtype="4" fill="hold" grpId="0" nodeType="withEffect">
                                  <p:stCondLst>
                                    <p:cond delay="600"/>
                                  </p:stCondLst>
                                  <p:childTnLst>
                                    <p:set>
                                      <p:cBhvr>
                                        <p:cTn id="38" dur="1" fill="hold">
                                          <p:stCondLst>
                                            <p:cond delay="0"/>
                                          </p:stCondLst>
                                        </p:cTn>
                                        <p:tgtEl>
                                          <p:spTgt spid="17">
                                            <p:txEl>
                                              <p:pRg st="1" end="1"/>
                                            </p:txEl>
                                          </p:spTgt>
                                        </p:tgtEl>
                                        <p:attrNameLst>
                                          <p:attrName>style.visibility</p:attrName>
                                        </p:attrNameLst>
                                      </p:cBhvr>
                                      <p:to>
                                        <p:strVal val="visible"/>
                                      </p:to>
                                    </p:set>
                                    <p:anim calcmode="lin" valueType="num">
                                      <p:cBhvr additive="base">
                                        <p:cTn id="39" dur="500"/>
                                        <p:tgtEl>
                                          <p:spTgt spid="17">
                                            <p:txEl>
                                              <p:pRg st="1" end="1"/>
                                            </p:txEl>
                                          </p:spTgt>
                                        </p:tgtEl>
                                        <p:attrNameLst>
                                          <p:attrName>ppt_y</p:attrName>
                                        </p:attrNameLst>
                                      </p:cBhvr>
                                      <p:tavLst>
                                        <p:tav tm="0">
                                          <p:val>
                                            <p:strVal val="#ppt_y+#ppt_h*1.125000"/>
                                          </p:val>
                                        </p:tav>
                                        <p:tav tm="100000">
                                          <p:val>
                                            <p:strVal val="#ppt_y"/>
                                          </p:val>
                                        </p:tav>
                                      </p:tavLst>
                                    </p:anim>
                                    <p:animEffect transition="in" filter="wipe(up)">
                                      <p:cBhvr>
                                        <p:cTn id="40" dur="500"/>
                                        <p:tgtEl>
                                          <p:spTgt spid="17">
                                            <p:txEl>
                                              <p:pRg st="1" end="1"/>
                                            </p:txEl>
                                          </p:spTgt>
                                        </p:tgtEl>
                                      </p:cBhvr>
                                    </p:animEffect>
                                  </p:childTnLst>
                                </p:cTn>
                              </p:par>
                              <p:par>
                                <p:cTn id="41" presetID="22" presetClass="entr" presetSubtype="8" fill="hold" grpId="0" nodeType="withEffect">
                                  <p:stCondLst>
                                    <p:cond delay="2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200"/>
                                  </p:stCondLst>
                                  <p:childTnLst>
                                    <p:set>
                                      <p:cBhvr>
                                        <p:cTn id="45" dur="1" fill="hold">
                                          <p:stCondLst>
                                            <p:cond delay="0"/>
                                          </p:stCondLst>
                                        </p:cTn>
                                        <p:tgtEl>
                                          <p:spTgt spid="31"/>
                                        </p:tgtEl>
                                        <p:attrNameLst>
                                          <p:attrName>style.visibility</p:attrName>
                                        </p:attrNameLst>
                                      </p:cBhvr>
                                      <p:to>
                                        <p:strVal val="visible"/>
                                      </p:to>
                                    </p:set>
                                    <p:animEffect transition="in" filter="wipe(left)">
                                      <p:cBhvr>
                                        <p:cTn id="46" dur="500"/>
                                        <p:tgtEl>
                                          <p:spTgt spid="31"/>
                                        </p:tgtEl>
                                      </p:cBhvr>
                                    </p:animEffect>
                                  </p:childTnLst>
                                </p:cTn>
                              </p:par>
                              <p:par>
                                <p:cTn id="47" presetID="22" presetClass="entr" presetSubtype="8" fill="hold" grpId="0" nodeType="withEffect">
                                  <p:stCondLst>
                                    <p:cond delay="20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500"/>
                                        <p:tgtEl>
                                          <p:spTgt spid="33"/>
                                        </p:tgtEl>
                                      </p:cBhvr>
                                    </p:animEffect>
                                  </p:childTnLst>
                                </p:cTn>
                              </p:par>
                              <p:par>
                                <p:cTn id="50" presetID="22" presetClass="entr" presetSubtype="8" fill="hold" grpId="0" nodeType="withEffect">
                                  <p:stCondLst>
                                    <p:cond delay="50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par>
                                <p:cTn id="53" presetID="22" presetClass="entr" presetSubtype="8" fill="hold" grpId="0" nodeType="withEffect">
                                  <p:stCondLst>
                                    <p:cond delay="5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500"/>
                                        <p:tgtEl>
                                          <p:spTgt spid="43"/>
                                        </p:tgtEl>
                                      </p:cBhvr>
                                    </p:animEffect>
                                  </p:childTnLst>
                                </p:cTn>
                              </p:par>
                              <p:par>
                                <p:cTn id="56" presetID="22" presetClass="entr" presetSubtype="8" fill="hold" grpId="0" nodeType="withEffect">
                                  <p:stCondLst>
                                    <p:cond delay="50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par>
                                <p:cTn id="59" presetID="22" presetClass="entr" presetSubtype="8" fill="hold" grpId="0" nodeType="withEffect">
                                  <p:stCondLst>
                                    <p:cond delay="800"/>
                                  </p:stCondLst>
                                  <p:childTnLst>
                                    <p:set>
                                      <p:cBhvr>
                                        <p:cTn id="60" dur="1" fill="hold">
                                          <p:stCondLst>
                                            <p:cond delay="0"/>
                                          </p:stCondLst>
                                        </p:cTn>
                                        <p:tgtEl>
                                          <p:spTgt spid="50"/>
                                        </p:tgtEl>
                                        <p:attrNameLst>
                                          <p:attrName>style.visibility</p:attrName>
                                        </p:attrNameLst>
                                      </p:cBhvr>
                                      <p:to>
                                        <p:strVal val="visible"/>
                                      </p:to>
                                    </p:set>
                                    <p:animEffect transition="in" filter="wipe(left)">
                                      <p:cBhvr>
                                        <p:cTn id="61" dur="500"/>
                                        <p:tgtEl>
                                          <p:spTgt spid="50"/>
                                        </p:tgtEl>
                                      </p:cBhvr>
                                    </p:animEffect>
                                  </p:childTnLst>
                                </p:cTn>
                              </p:par>
                              <p:par>
                                <p:cTn id="62" presetID="22" presetClass="entr" presetSubtype="8" fill="hold" grpId="0" nodeType="withEffect">
                                  <p:stCondLst>
                                    <p:cond delay="800"/>
                                  </p:stCondLst>
                                  <p:childTnLst>
                                    <p:set>
                                      <p:cBhvr>
                                        <p:cTn id="63" dur="1" fill="hold">
                                          <p:stCondLst>
                                            <p:cond delay="0"/>
                                          </p:stCondLst>
                                        </p:cTn>
                                        <p:tgtEl>
                                          <p:spTgt spid="52"/>
                                        </p:tgtEl>
                                        <p:attrNameLst>
                                          <p:attrName>style.visibility</p:attrName>
                                        </p:attrNameLst>
                                      </p:cBhvr>
                                      <p:to>
                                        <p:strVal val="visible"/>
                                      </p:to>
                                    </p:set>
                                    <p:animEffect transition="in" filter="wipe(left)">
                                      <p:cBhvr>
                                        <p:cTn id="64" dur="500"/>
                                        <p:tgtEl>
                                          <p:spTgt spid="52"/>
                                        </p:tgtEl>
                                      </p:cBhvr>
                                    </p:animEffect>
                                  </p:childTnLst>
                                </p:cTn>
                              </p:par>
                              <p:par>
                                <p:cTn id="65" presetID="22" presetClass="entr" presetSubtype="8" fill="hold" grpId="0" nodeType="withEffect">
                                  <p:stCondLst>
                                    <p:cond delay="800"/>
                                  </p:stCondLst>
                                  <p:childTnLst>
                                    <p:set>
                                      <p:cBhvr>
                                        <p:cTn id="66" dur="1" fill="hold">
                                          <p:stCondLst>
                                            <p:cond delay="0"/>
                                          </p:stCondLst>
                                        </p:cTn>
                                        <p:tgtEl>
                                          <p:spTgt spid="54"/>
                                        </p:tgtEl>
                                        <p:attrNameLst>
                                          <p:attrName>style.visibility</p:attrName>
                                        </p:attrNameLst>
                                      </p:cBhvr>
                                      <p:to>
                                        <p:strVal val="visible"/>
                                      </p:to>
                                    </p:set>
                                    <p:animEffect transition="in" filter="wipe(left)">
                                      <p:cBhvr>
                                        <p:cTn id="6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uiExpand="1" build="p" animBg="1"/>
      <p:bldP spid="16" grpId="0" uiExpand="1" build="p" animBg="1"/>
      <p:bldP spid="17" grpId="0" uiExpand="1" build="p" animBg="1"/>
      <p:bldP spid="29" grpId="0" animBg="1"/>
      <p:bldP spid="31" grpId="0" animBg="1"/>
      <p:bldP spid="33" grpId="0" animBg="1"/>
      <p:bldP spid="41" grpId="0" animBg="1"/>
      <p:bldP spid="43" grpId="0" animBg="1"/>
      <p:bldP spid="45" grpId="0" animBg="1"/>
      <p:bldP spid="50" grpId="0" animBg="1"/>
      <p:bldP spid="52" grpId="0" animBg="1"/>
      <p:bldP spid="54" grpId="0" animBg="1"/>
    </p:bldLst>
  </p:timing>
</p:sld>
</file>

<file path=ppt/theme/theme1.xml><?xml version="1.0" encoding="utf-8"?>
<a:theme xmlns:a="http://schemas.openxmlformats.org/drawingml/2006/main" name="Spectrum - 16x9">
  <a:themeElements>
    <a:clrScheme name="i9_Multicolored Dark">
      <a:dk1>
        <a:srgbClr val="FFFFFF"/>
      </a:dk1>
      <a:lt1>
        <a:srgbClr val="2B2B2D"/>
      </a:lt1>
      <a:dk2>
        <a:srgbClr val="21B169"/>
      </a:dk2>
      <a:lt2>
        <a:srgbClr val="CF423F"/>
      </a:lt2>
      <a:accent1>
        <a:srgbClr val="4DB3C7"/>
      </a:accent1>
      <a:accent2>
        <a:srgbClr val="85CA46"/>
      </a:accent2>
      <a:accent3>
        <a:srgbClr val="F49D00"/>
      </a:accent3>
      <a:accent4>
        <a:srgbClr val="D2326B"/>
      </a:accent4>
      <a:accent5>
        <a:srgbClr val="1D6E9B"/>
      </a:accent5>
      <a:accent6>
        <a:srgbClr val="6F4EA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Multicolored">
      <a:dk1>
        <a:srgbClr val="57565A"/>
      </a:dk1>
      <a:lt1>
        <a:sysClr val="window" lastClr="FFFFFF"/>
      </a:lt1>
      <a:dk2>
        <a:srgbClr val="21B169"/>
      </a:dk2>
      <a:lt2>
        <a:srgbClr val="CF423F"/>
      </a:lt2>
      <a:accent1>
        <a:srgbClr val="4DB3C7"/>
      </a:accent1>
      <a:accent2>
        <a:srgbClr val="85CA46"/>
      </a:accent2>
      <a:accent3>
        <a:srgbClr val="F49D00"/>
      </a:accent3>
      <a:accent4>
        <a:srgbClr val="D2326B"/>
      </a:accent4>
      <a:accent5>
        <a:srgbClr val="1D6E9B"/>
      </a:accent5>
      <a:accent6>
        <a:srgbClr val="6850B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151483</TotalTime>
  <Words>9196</Words>
  <Application>Microsoft Office PowerPoint</Application>
  <PresentationFormat>Widescreen</PresentationFormat>
  <Paragraphs>1762</Paragraphs>
  <Slides>134</Slides>
  <Notes>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134</vt:i4>
      </vt:variant>
    </vt:vector>
  </HeadingPairs>
  <TitlesOfParts>
    <vt:vector size="144" baseType="lpstr">
      <vt:lpstr>Arial</vt:lpstr>
      <vt:lpstr>Calibri</vt:lpstr>
      <vt:lpstr>Gotham Light</vt:lpstr>
      <vt:lpstr>Gotham Medium</vt:lpstr>
      <vt:lpstr>Open Sans</vt:lpstr>
      <vt:lpstr>Open Sans Extrabold</vt:lpstr>
      <vt:lpstr>Open Sans Light</vt:lpstr>
      <vt:lpstr>Open Sans Semibold</vt:lpstr>
      <vt:lpstr>Spectrum - 16x9</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3 xxxx xxxxxxxxxxxxxxx x xxx xxxxx</vt:lpstr>
      <vt:lpstr>Xxxx xxxxxxxxxxxxxxxxx</vt:lpstr>
      <vt:lpstr>Xxx xx xx xxxxx x x</vt:lpstr>
      <vt:lpstr>Xxxxxx xxxx xxxxxxxx x</vt:lpstr>
      <vt:lpstr>Xxxxxxx Xxxxxxxxx</vt:lpstr>
      <vt:lpstr>Xxxxxxx xxxxxxxx x</vt:lpstr>
      <vt:lpstr>Xxxxxxx xxxxxxxx x</vt:lpstr>
      <vt:lpstr>Xxxxx-x xx xxx xx xx xx</vt:lpstr>
      <vt:lpstr>Xxxx-x xx xxx xx </vt:lpstr>
      <vt:lpstr>Xxxxxxxxxxxxx xxx </vt:lpstr>
      <vt:lpstr>X xx xxx xxxxxxxxxx xxxx</vt:lpstr>
      <vt:lpstr>3 x xx Xx xx xxxxxxx xxxxxxxxx </vt:lpstr>
      <vt:lpstr>2 x xx Xx xx xxxxx xxxx xxxxxxxxx </vt:lpstr>
      <vt:lpstr>PowerPoint Presentation</vt:lpstr>
      <vt:lpstr>Xx xxx x </vt:lpstr>
      <vt:lpstr> xxxxx xxxx xxx xxx xxxxxx xxxxx</vt:lpstr>
      <vt:lpstr>Xxxxxxx x xxxxxxx x xxx xxxxxxx xxxxxx xx</vt:lpstr>
      <vt:lpstr>Xx xx xxxxxxxxx xxxxx</vt:lpstr>
      <vt:lpstr>Xx x xxxx xxxx xx </vt:lpstr>
      <vt:lpstr>Xxx x xxxx xxxx</vt:lpstr>
      <vt:lpstr> Xxxx x xxxx xxxxxx x xxx</vt:lpstr>
      <vt:lpstr>Xxxxxxx xxxx xxx x</vt:lpstr>
      <vt:lpstr>X xxxx xx xxx xx x xxxx x xxx xx xxx x xx xx xx</vt:lpstr>
      <vt:lpstr>PowerPoint Presentation</vt:lpstr>
      <vt:lpstr>Xxxxxxx xxxxx xxxx xxx x</vt:lpstr>
      <vt:lpstr>Xxx xxx xxx xxxxxx x</vt:lpstr>
      <vt:lpstr>Xxxxx Xxxx Xxxxxxxx x xxxx</vt:lpstr>
      <vt:lpstr>Xxxxxxxxxxxx xxxxx xxxxxxxxxxxxxxx xxx x</vt:lpstr>
      <vt:lpstr>Xxxxxxxxxxxx xxxxx xxxx xxxxxxxxxxx x</vt:lpstr>
      <vt:lpstr>Xxxxxxxxxxxxxxxxxxx xxxxxxx x xxxxxxx</vt:lpstr>
      <vt:lpstr>Xxx Xxxx Xxxxx</vt:lpstr>
      <vt:lpstr>Xxxxxx xx xxx x x xxx xxxx xxxxx</vt:lpstr>
      <vt:lpstr>Xx x x xxx x x xxxx xxxxxxx  xx xx</vt:lpstr>
      <vt:lpstr>Xx x x xxx x x xxxx xxxxxxx  xx xx</vt:lpstr>
      <vt:lpstr>X xxx xxxxxx xx xxx xx xxx xxx xxxx</vt:lpstr>
      <vt:lpstr>Xxxxxxx x xx x</vt:lpstr>
      <vt:lpstr>Xxxxx xx xx xx xxxxxxx xxx</vt:lpstr>
      <vt:lpstr>PowerPoint Presentation</vt:lpstr>
      <vt:lpstr>PowerPoint Presentation</vt:lpstr>
      <vt:lpstr>Xxxx x xxxx xxx xx xx xxxx x </vt:lpstr>
      <vt:lpstr>Xx x xx xxxxxx x xxxxx</vt:lpstr>
      <vt:lpstr>Xxxx x x 3 x x x xxx xx</vt:lpstr>
      <vt:lpstr>X xx xx xxxx x xxxxxx xxxx xxxx</vt:lpstr>
      <vt:lpstr>Xxxxx-xxxxxx x xxxx xxxx xx x xxxx x xx xxx</vt:lpstr>
      <vt:lpstr>X xxxx x xxx x xxxx xxxxx x x xx xxxx xxxxx x xxx xxx x</vt:lpstr>
      <vt:lpstr>Xxxxxxxxxxx xxxxxxxx </vt:lpstr>
      <vt:lpstr>PowerPoint Presentation</vt:lpstr>
      <vt:lpstr>Xxxx xxx xxxxx xxx xxxxxx</vt:lpstr>
      <vt:lpstr>X xx- xxx x xxxxx xxx x xxxx xxxx</vt:lpstr>
      <vt:lpstr>PowerPoint Presentation</vt:lpstr>
      <vt:lpstr>Xxxxxxxxx</vt:lpstr>
      <vt:lpstr>Xxxx xxxx xxxxxxxxxx x xxx </vt:lpstr>
      <vt:lpstr>Xxxxx xxxx xxxx</vt:lpstr>
      <vt:lpstr>PowerPoint Presentation</vt:lpstr>
      <vt:lpstr>PowerPoint Presentation</vt:lpstr>
      <vt:lpstr> x xx xxxx xxxx</vt:lpstr>
      <vt:lpstr>Xxxxxx x xxxx xxxx xxxx xx xx xx xx xxxx </vt:lpstr>
      <vt:lpstr>PowerPoint Presentation</vt:lpstr>
      <vt:lpstr>Xxxxxxxx xxxx</vt:lpstr>
      <vt:lpstr>Xxxx xxxxxxx x xxxx xxxx x x</vt:lpstr>
      <vt:lpstr>3 xxxx x xxxxxx xxxx xxxx</vt:lpstr>
      <vt:lpstr>PowerPoint Presentation</vt:lpstr>
      <vt:lpstr>Xxxxxxx xxxxxxx xxxx xx xx</vt:lpstr>
      <vt:lpstr>PowerPoint Presentation</vt:lpstr>
      <vt:lpstr>PowerPoint Presentation</vt:lpstr>
      <vt:lpstr>PowerPoint Presentation</vt:lpstr>
      <vt:lpstr>Xxxxxxxxxx xxx xxxx xxx</vt:lpstr>
      <vt:lpstr>Xxxxxxxxx x xxxxx xxxx</vt:lpstr>
      <vt:lpstr>Xxx xxxxxxxxx</vt:lpstr>
      <vt:lpstr>Xxx xxxxxxxxx</vt:lpstr>
      <vt:lpstr>Xxx xxxxxxxxx</vt:lpstr>
      <vt:lpstr>Xxx xxxxxxxxx</vt:lpstr>
      <vt:lpstr>Xxx xxxxxxxxx</vt:lpstr>
      <vt:lpstr>Xxx xxxxxxxxx</vt:lpstr>
      <vt:lpstr> xx xxx x xxxx xxx xx xxx x xxxxxxx xxxx x</vt:lpstr>
      <vt:lpstr> xx xxx x xxxx xxx xx xxx x xxxxxxx xxxx x</vt:lpstr>
      <vt:lpstr> xx xxx x xxxx xxx xx xxx x xxxxxxx xxxx x</vt:lpstr>
      <vt:lpstr> xx xxx x xxxx xxx xx xxx x xxxxxxx xxxx x</vt:lpstr>
      <vt:lpstr> xx xxx x xxxx xxx xx xxx x xxxxxxx xxxx 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Xxxxxxxx xxxx xxxx xxxx</vt:lpstr>
      <vt:lpstr>Xx xxx xxxxxxxx xxx xxxx xxxxx xxxxxxxxx xxxxx</vt:lpstr>
      <vt:lpstr>Xxxxxxxxxx x xxxxxxxx xxxxx xxx xxx</vt:lpstr>
      <vt:lpstr>PowerPoint Presentation</vt:lpstr>
      <vt:lpstr>Xxx xxxx xxxxxxx x xxxxxxx xx x</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1480</cp:revision>
  <dcterms:created xsi:type="dcterms:W3CDTF">2014-10-08T23:03:32Z</dcterms:created>
  <dcterms:modified xsi:type="dcterms:W3CDTF">2017-03-13T21:31:16Z</dcterms:modified>
</cp:coreProperties>
</file>