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Equipe TICE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L’informatique au service de l’éducation</a:t>
            </a:r>
          </a:p>
        </p:txBody>
      </p:sp>
    </p:spTree>
    <p:extLst>
      <p:ext uri="{BB962C8B-B14F-4D97-AF65-F5344CB8AC3E}">
        <p14:creationId xmlns:p14="http://schemas.microsoft.com/office/powerpoint/2010/main" val="118454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Résultats des tests effectués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Utilisation de </a:t>
            </a:r>
            <a:r>
              <a:rPr lang="fr-FR" b="1" dirty="0" err="1"/>
              <a:t>Pronote</a:t>
            </a:r>
            <a:r>
              <a:rPr lang="fr-FR" b="1" dirty="0"/>
              <a:t> avec les élèves: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Beaucoup d’élèves ont du mal à se repérer dans </a:t>
            </a:r>
            <a:r>
              <a:rPr lang="fr-FR" dirty="0" err="1"/>
              <a:t>Pronote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Une fois </a:t>
            </a:r>
            <a:r>
              <a:rPr lang="fr-FR" dirty="0" err="1"/>
              <a:t>Pronote</a:t>
            </a:r>
            <a:r>
              <a:rPr lang="fr-FR" dirty="0"/>
              <a:t> compris, la classe gagne du temps pour les travaux informatiques: gain d’autonomie.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Permet de vérifier le travail informatique effectué en dehors de la séance.</a:t>
            </a:r>
          </a:p>
        </p:txBody>
      </p:sp>
    </p:spTree>
    <p:extLst>
      <p:ext uri="{BB962C8B-B14F-4D97-AF65-F5344CB8AC3E}">
        <p14:creationId xmlns:p14="http://schemas.microsoft.com/office/powerpoint/2010/main" val="255459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Résultats des tests effectués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Utilisation de </a:t>
            </a:r>
            <a:r>
              <a:rPr lang="fr-FR" b="1" dirty="0" err="1"/>
              <a:t>Plickers</a:t>
            </a:r>
            <a:r>
              <a:rPr lang="fr-FR" b="1" dirty="0"/>
              <a:t> avec les élèves: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Les élèves en redemandent!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Les élèves ont l’impression de jouer à un jeu télévisé!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Le fait d’avoir la note dès la fin de l’évaluation enchantent les élèves, ils prennent cette évaluation pour un mini-concours entre eux. </a:t>
            </a:r>
          </a:p>
        </p:txBody>
      </p:sp>
    </p:spTree>
    <p:extLst>
      <p:ext uri="{BB962C8B-B14F-4D97-AF65-F5344CB8AC3E}">
        <p14:creationId xmlns:p14="http://schemas.microsoft.com/office/powerpoint/2010/main" val="54090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TICE:</a:t>
            </a:r>
            <a:br>
              <a:rPr lang="fr-FR" dirty="0"/>
            </a:br>
            <a:r>
              <a:rPr lang="fr-FR" dirty="0"/>
              <a:t>Outils pédagogiques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Utilisation de l’ENT (</a:t>
            </a:r>
            <a:r>
              <a:rPr lang="fr-FR" dirty="0" err="1"/>
              <a:t>Pronote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896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Pronote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Instaurer une habitude </a:t>
            </a:r>
            <a:r>
              <a:rPr lang="fr-FR" dirty="0"/>
              <a:t>au sein de l’équipe pédagogique: beaucoup de collègues ne regardent pas assez régulièrement les messages sur </a:t>
            </a:r>
            <a:r>
              <a:rPr lang="fr-FR" dirty="0" err="1"/>
              <a:t>Pronote</a:t>
            </a:r>
            <a:r>
              <a:rPr lang="fr-FR" dirty="0"/>
              <a:t>.</a:t>
            </a:r>
          </a:p>
          <a:p>
            <a:r>
              <a:rPr lang="fr-FR" b="1" dirty="0"/>
              <a:t>Former les élèves </a:t>
            </a:r>
            <a:r>
              <a:rPr lang="fr-FR" dirty="0"/>
              <a:t>à l’utilisation de </a:t>
            </a:r>
            <a:r>
              <a:rPr lang="fr-FR" dirty="0" err="1"/>
              <a:t>Pronote</a:t>
            </a:r>
            <a:r>
              <a:rPr lang="fr-FR" dirty="0"/>
              <a:t>.</a:t>
            </a:r>
          </a:p>
          <a:p>
            <a:r>
              <a:rPr lang="fr-FR" b="1" dirty="0"/>
              <a:t>Former les parents </a:t>
            </a:r>
            <a:r>
              <a:rPr lang="fr-FR" dirty="0"/>
              <a:t>à l’utilisation de </a:t>
            </a:r>
            <a:r>
              <a:rPr lang="fr-FR" dirty="0" err="1"/>
              <a:t>Pronote</a:t>
            </a:r>
            <a:r>
              <a:rPr lang="fr-FR" dirty="0"/>
              <a:t> en insistant sur l’importance de cet outil.</a:t>
            </a:r>
          </a:p>
          <a:p>
            <a:r>
              <a:rPr lang="fr-FR" b="1" dirty="0"/>
              <a:t>Réaliser des actions/cours pluridisciplinaires </a:t>
            </a:r>
            <a:r>
              <a:rPr lang="fr-FR" dirty="0"/>
              <a:t>à l’aide de </a:t>
            </a:r>
            <a:r>
              <a:rPr lang="fr-FR" dirty="0" err="1"/>
              <a:t>Pronote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01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Pronote</a:t>
            </a:r>
            <a:r>
              <a:rPr lang="fr-FR" dirty="0"/>
              <a:t>: Utilisation pédagogique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Permet aux professeurs de </a:t>
            </a:r>
            <a:r>
              <a:rPr lang="fr-FR" b="1" i="1" dirty="0"/>
              <a:t>transmettre des documents numériques </a:t>
            </a:r>
            <a:r>
              <a:rPr lang="fr-FR" dirty="0"/>
              <a:t>pour chaque cours </a:t>
            </a:r>
          </a:p>
          <a:p>
            <a:r>
              <a:rPr lang="fr-FR" dirty="0"/>
              <a:t>Permet aux élèves de </a:t>
            </a:r>
            <a:r>
              <a:rPr lang="fr-FR" b="1" i="1" dirty="0"/>
              <a:t>finir un travail à la maison</a:t>
            </a:r>
            <a:r>
              <a:rPr lang="fr-FR" dirty="0"/>
              <a:t> et de le renvoyer dans le casier du professeur.</a:t>
            </a:r>
          </a:p>
          <a:p>
            <a:r>
              <a:rPr lang="fr-FR" dirty="0"/>
              <a:t>Permet de </a:t>
            </a:r>
            <a:r>
              <a:rPr lang="fr-FR" b="1" i="1" dirty="0"/>
              <a:t>communiquer avec l’équipe pédagogique, les parents et les élèves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461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Logiciels pédagogiques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Outils pour évaluations rapides </a:t>
            </a:r>
          </a:p>
        </p:txBody>
      </p:sp>
    </p:spTree>
    <p:extLst>
      <p:ext uri="{BB962C8B-B14F-4D97-AF65-F5344CB8AC3E}">
        <p14:creationId xmlns:p14="http://schemas.microsoft.com/office/powerpoint/2010/main" val="114702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Plickers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Permet une évaluation sous forme de QCM à 4 réponses (dont 1 bonne réponse).</a:t>
            </a:r>
          </a:p>
          <a:p>
            <a:r>
              <a:rPr lang="fr-FR" dirty="0"/>
              <a:t>Ce logiciel nécessite un smartphone (Android ou IOS) avec l’application </a:t>
            </a:r>
            <a:r>
              <a:rPr lang="fr-FR" dirty="0" err="1"/>
              <a:t>Plickers</a:t>
            </a:r>
            <a:r>
              <a:rPr lang="fr-FR" dirty="0"/>
              <a:t> pour le professeur et d’imprimer une fiche réponse pour chaque élève.</a:t>
            </a:r>
          </a:p>
          <a:p>
            <a:r>
              <a:rPr lang="fr-FR" dirty="0"/>
              <a:t>Une fois le QCM terminé, le logiciel calcule le score de chaque élève et la moyenne de la classe (en pourcentage).</a:t>
            </a:r>
          </a:p>
        </p:txBody>
      </p:sp>
    </p:spTree>
    <p:extLst>
      <p:ext uri="{BB962C8B-B14F-4D97-AF65-F5344CB8AC3E}">
        <p14:creationId xmlns:p14="http://schemas.microsoft.com/office/powerpoint/2010/main" val="74483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Plickers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773" y="2557463"/>
            <a:ext cx="6186454" cy="3317875"/>
          </a:xfrm>
        </p:spPr>
      </p:pic>
    </p:spTree>
    <p:extLst>
      <p:ext uri="{BB962C8B-B14F-4D97-AF65-F5344CB8AC3E}">
        <p14:creationId xmlns:p14="http://schemas.microsoft.com/office/powerpoint/2010/main" val="417993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EDPuzzle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Permet d’évaluer les élèves pendant le visionnage d’une vidéo: les questions sont incluses dans la vidéo qui s’arrête pour que l’élève puisse répondre à la question.</a:t>
            </a:r>
          </a:p>
          <a:p>
            <a:r>
              <a:rPr lang="fr-FR" dirty="0"/>
              <a:t>Ce logiciel nécessite un pc par élève et une connexion internet.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Cet outil n’est pas encore testé.</a:t>
            </a:r>
          </a:p>
        </p:txBody>
      </p:sp>
    </p:spTree>
    <p:extLst>
      <p:ext uri="{BB962C8B-B14F-4D97-AF65-F5344CB8AC3E}">
        <p14:creationId xmlns:p14="http://schemas.microsoft.com/office/powerpoint/2010/main" val="42769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Socrative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applications pour smartphone: une pour prof et une pour élèves.</a:t>
            </a:r>
          </a:p>
          <a:p>
            <a:endParaRPr lang="fr-FR" dirty="0"/>
          </a:p>
          <a:p>
            <a:r>
              <a:rPr lang="fr-FR" dirty="0"/>
              <a:t>Cette application n’est pas encore testée.</a:t>
            </a:r>
          </a:p>
        </p:txBody>
      </p:sp>
    </p:spTree>
    <p:extLst>
      <p:ext uri="{BB962C8B-B14F-4D97-AF65-F5344CB8AC3E}">
        <p14:creationId xmlns:p14="http://schemas.microsoft.com/office/powerpoint/2010/main" val="4255371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365</Words>
  <Application>Microsoft Office PowerPoint</Application>
  <PresentationFormat>Grand écran</PresentationFormat>
  <Paragraphs>39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Organique</vt:lpstr>
      <vt:lpstr>Equipe TICE</vt:lpstr>
      <vt:lpstr>TICE: Outils pédagogiques</vt:lpstr>
      <vt:lpstr>Pronote </vt:lpstr>
      <vt:lpstr>Pronote: Utilisation pédagogique</vt:lpstr>
      <vt:lpstr>Logiciels pédagogiques</vt:lpstr>
      <vt:lpstr>Plickers</vt:lpstr>
      <vt:lpstr>Plickers</vt:lpstr>
      <vt:lpstr>EDPuzzle</vt:lpstr>
      <vt:lpstr>Socrative</vt:lpstr>
      <vt:lpstr>Résultats des tests effectués </vt:lpstr>
      <vt:lpstr>Résultats des tests effectués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TICE: Outils pédagogiques</dc:title>
  <dc:creator>Cedric MENDES</dc:creator>
  <cp:lastModifiedBy>Cedric MENDES</cp:lastModifiedBy>
  <cp:revision>3</cp:revision>
  <dcterms:created xsi:type="dcterms:W3CDTF">2017-02-01T17:27:46Z</dcterms:created>
  <dcterms:modified xsi:type="dcterms:W3CDTF">2017-02-01T17:54:22Z</dcterms:modified>
</cp:coreProperties>
</file>