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6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89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83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4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53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7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6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10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6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95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28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9A67-82E1-48E8-A7C6-6AA49C3D9CE6}" type="datetimeFigureOut">
              <a:rPr lang="fr-FR" smtClean="0"/>
              <a:t>27/12/2016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F089-7B63-47C6-918D-B6F4724D6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77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4.png"/><Relationship Id="rId30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microsoft.com/office/2007/relationships/hdphoto" Target="../media/hdphoto14.wdp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pkool.com/fr/wp-content/uploads/2013/04/les-schtroumpfs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hotos-1.dropbox.com/t/2/AAD0xFb1bR7ZVsmfN-HTIrYLKu9TO61qztbelX7aB2B52w/12/496229803/png/32x32/3/1482865200/0/2/a%20fou.png/EMb6yYMEGL0FIAcoBw/rWKu18WcZEHrxjcF1MntYredPvm8V0jCk1lF299DcZQ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625" y1="39400" x2="51000" y2="42400"/>
                        <a14:foregroundMark x1="50875" y1="38600" x2="51625" y2="48400"/>
                        <a14:foregroundMark x1="48375" y1="54000" x2="45750" y2="55000"/>
                        <a14:backgroundMark x1="36875" y1="54000" x2="72500" y2="7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00" t="19088" r="44200" b="44048"/>
          <a:stretch/>
        </p:blipFill>
        <p:spPr bwMode="auto">
          <a:xfrm rot="555894" flipH="1">
            <a:off x="10716945" y="1676949"/>
            <a:ext cx="1129694" cy="10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hotos-1.dropbox.com/t/2/AABs7MQVJi6WWGylc0x1ZD5ztJwFLvNHkAnlASBIn-Q0Gw/12/496229803/png/32x32/3/1482865200/0/2/o%20ouuuaaaaiii.png/EMb6yYMEGL0FIAcoBw/rEDK6E53yBACQjtVKrr9bXYamUEqLMvrLfwnQlCIDy4?size_mode=3&amp;dl=0&amp;size=800x6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7250" y1="39600" x2="59125" y2="40800"/>
                        <a14:backgroundMark x1="40125" y1="58800" x2="72375" y2="65800"/>
                        <a14:backgroundMark x1="57000" y1="54800" x2="48000" y2="5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0" t="18704" r="37960" b="45392"/>
          <a:stretch/>
        </p:blipFill>
        <p:spPr bwMode="auto">
          <a:xfrm rot="617654">
            <a:off x="1919309" y="1143000"/>
            <a:ext cx="1217082" cy="1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hotos-2.dropbox.com/t/2/AADAtGmKNWcWK3AF1SiQFMQAqccWAG14SBJb84gzZMhCPQ/12/496229803/png/32x32/3/1482865200/0/2/m%20chantr.png/EMb6yYMEGL0FIAcoBw/Pyw5iK0SjWohwPjc84ifCdy-e3yv0Oe8WzLDBAgvXjk?size_mode=3&amp;dl=0&amp;size=800x60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875" y1="44800" x2="56250" y2="44400"/>
                        <a14:backgroundMark x1="50625" y1="73000" x2="64875" y2="61800"/>
                        <a14:backgroundMark x1="43750" y1="52400" x2="49000" y2="69400"/>
                        <a14:backgroundMark x1="46125" y1="52800" x2="46125" y2="59000"/>
                        <a14:backgroundMark x1="46125" y1="58400" x2="54500" y2="71400"/>
                        <a14:backgroundMark x1="55250" y1="58000" x2="60125" y2="59400"/>
                        <a14:backgroundMark x1="58125" y1="56000" x2="68125" y2="6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20" t="22854" r="34722" b="44163"/>
          <a:stretch/>
        </p:blipFill>
        <p:spPr bwMode="auto">
          <a:xfrm rot="448308">
            <a:off x="3929289" y="2276646"/>
            <a:ext cx="1238701" cy="10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hotos-4.dropbox.com/t/2/AACdOiWidCkPBuaW6ymnCPVNjogll2ShNJbgqkxHcTAa2Q/12/496229803/png/32x32/3/1482865200/0/2/f%20rirer.png/EMb6yYMEGL0FIAcoBw/Z6Koqy9fGg6OPuwPt8nthHi7srAx1QU6WC9BzR5ye9Y?size_mode=3&amp;dl=0&amp;size=800x60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375" y1="42400" x2="51875" y2="40000"/>
                        <a14:backgroundMark x1="31750" y1="66200" x2="71625" y2="67400"/>
                        <a14:backgroundMark x1="55500" y1="54800" x2="38125" y2="5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80" t="20432" r="41440" b="45200"/>
          <a:stretch/>
        </p:blipFill>
        <p:spPr bwMode="auto">
          <a:xfrm rot="771456">
            <a:off x="7688119" y="1848534"/>
            <a:ext cx="1163983" cy="109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1808468" flipH="1">
            <a:off x="1467437" y="3139918"/>
            <a:ext cx="1225776" cy="16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2250" y1="40100" x2="51938" y2="40700"/>
                        <a14:backgroundMark x1="35938" y1="56100" x2="61687" y2="54400"/>
                      </a14:backgroundRemoval>
                    </a14:imgEffect>
                  </a14:imgLayer>
                </a14:imgProps>
              </a:ext>
            </a:extLst>
          </a:blip>
          <a:srcRect l="38550" t="18934" r="41056" b="46133"/>
          <a:stretch/>
        </p:blipFill>
        <p:spPr>
          <a:xfrm rot="198578" flipH="1">
            <a:off x="8833104" y="5169193"/>
            <a:ext cx="1143000" cy="1101306"/>
          </a:xfrm>
          <a:prstGeom prst="rect">
            <a:avLst/>
          </a:prstGeom>
        </p:spPr>
      </p:pic>
      <p:pic>
        <p:nvPicPr>
          <p:cNvPr id="1040" name="Picture 16" descr="https://photos-1.dropbox.com/t/2/AAAZjvhk7dbnGuaMc22Ilgtx76bZTGRsoJQ4L2yEJqsKNA/12/496229803/png/32x32/3/1482865200/0/2/m%20rire.png/EMb6yYMEGL0FIAcoBw/shrTwTe1QYs8I4_9ijjQd7F10SNAatOD9gKXK9y7uak?size_mode=3&amp;dl=0&amp;size=800x600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3000" y1="41800" x2="51875" y2="42600"/>
                        <a14:backgroundMark x1="38000" y1="64200" x2="70500" y2="67800"/>
                        <a14:backgroundMark x1="50500" y1="57200" x2="41250" y2="56600"/>
                        <a14:backgroundMark x1="47375" y1="56600" x2="42375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69" t="23312" r="43960" b="44240"/>
          <a:stretch/>
        </p:blipFill>
        <p:spPr bwMode="auto">
          <a:xfrm rot="562224">
            <a:off x="143179" y="1886742"/>
            <a:ext cx="1377340" cy="112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photos-3.dropbox.com/t/2/AAAirqnSW4HiqKalA79_9NZsRSUTEoYnbxWUpE_Tv53CMw/12/496229803/png/32x32/3/1482865200/0/2/fanrek%20nohm%201.png/EMb6yYMEGL0FIAcoBw/RMj5QMYR_JeEZEQ2UZi4kEnlBCN1LDl9wJ-re4A0D0Y?size_mode=3&amp;dl=0&amp;size=800x600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2750" y1="42800" x2="49750" y2="42800"/>
                        <a14:foregroundMark x1="49375" y1="38800" x2="50000" y2="46400"/>
                        <a14:backgroundMark x1="37000" y1="68000" x2="70750" y2="64400"/>
                        <a14:backgroundMark x1="56000" y1="54800" x2="39625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20" t="21776" r="40600" b="43472"/>
          <a:stretch/>
        </p:blipFill>
        <p:spPr bwMode="auto">
          <a:xfrm>
            <a:off x="5343469" y="3186817"/>
            <a:ext cx="1161815" cy="12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photos-5.dropbox.com/t/2/AAB_PBQhqKDWwp3GxqgTxQkTFHyVF1lCSuj5FHZJVE-RAw/12/496229803/png/32x32/3/1482865200/0/2/o%20rirer.png/EMb6yYMEGL0FIAcoBw/CPjJnw59skLNpYv6D3NXGAno78J10nzPgf0qPyBhgJo?size_mode=3&amp;dl=0&amp;size=800x600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0750" y1="40200" x2="51000" y2="40800"/>
                        <a14:backgroundMark x1="59250" y1="61600" x2="16000" y2="68000"/>
                        <a14:backgroundMark x1="51750" y1="55600" x2="42625" y2="5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85" t="18155" r="41135" b="46201"/>
          <a:stretch/>
        </p:blipFill>
        <p:spPr bwMode="auto">
          <a:xfrm>
            <a:off x="5830380" y="1957164"/>
            <a:ext cx="1152517" cy="12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photos-6.dropbox.com/t/2/AAAi-kTRdPp_Zd1VfW1Zm-gcvR6l5QYBujxMJf6nDNrF_Q/12/496229803/png/32x32/3/1482865200/0/2/f%20circonspetr.png/EMb6yYMEGL0FIAcoBw/cH66W7gVHQ2rmVF1WMaoVzJn1V_P2FtCliO803vrC90?size_mode=3&amp;dl=0&amp;size=800x600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2250" y1="40600" x2="51000" y2="40800"/>
                        <a14:backgroundMark x1="39250" y1="62800" x2="65875" y2="61400"/>
                        <a14:backgroundMark x1="53875" y1="54000" x2="38750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77" t="20284" r="41106" b="45107"/>
          <a:stretch/>
        </p:blipFill>
        <p:spPr bwMode="auto">
          <a:xfrm rot="512027">
            <a:off x="3221126" y="3513965"/>
            <a:ext cx="1286871" cy="11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photos-3.dropbox.com/t/2/AAAdHnsGsdVnT32FTDJnXAA-0W3xIhZRlBbZGCbVIuHpaw/12/496229803/png/32x32/3/1482865200/0/2/m%20m%C3%A9m%C3%A9r.png/EMb6yYMEGL0FIAcoBw/rxoZWun_Rrw8qNwry5Nai08gPRUEg05RQBE_JWNmOXE?size_mode=3&amp;dl=0&amp;size=800x600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47750" y1="44600" x2="58375" y2="43800"/>
                        <a14:foregroundMark x1="49500" y1="38200" x2="50000" y2="48000"/>
                        <a14:backgroundMark x1="36500" y1="60000" x2="74250" y2="63600"/>
                        <a14:backgroundMark x1="63625" y1="56600" x2="44250" y2="5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00" t="21200" r="31960" b="43088"/>
          <a:stretch/>
        </p:blipFill>
        <p:spPr bwMode="auto">
          <a:xfrm rot="1033077">
            <a:off x="9138276" y="2421831"/>
            <a:ext cx="1236714" cy="11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photos-5.dropbox.com/t/2/AAAsiDa5I-jrMJvs744u8xQY8YLWaUUfkHMpBJSspn_4dw/12/496229803/png/32x32/3/1482865200/0/2/m%20damidot%20sourire.png/EMb6yYMEGL0FIAcoBw/ZvMEvJk_h34tpuZ1-ZO5urQyLyAvA7kElCbGzjzfj9M?size_mode=3&amp;dl=0&amp;size=800x600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42500" y1="45800" x2="51375" y2="44600"/>
                        <a14:backgroundMark x1="31250" y1="61800" x2="62000" y2="65000"/>
                        <a14:backgroundMark x1="57000" y1="56800" x2="33875" y2="58000"/>
                        <a14:backgroundMark x1="42375" y1="56800" x2="47250" y2="5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69" t="22736" r="44629" b="43929"/>
          <a:stretch/>
        </p:blipFill>
        <p:spPr bwMode="auto">
          <a:xfrm>
            <a:off x="4494556" y="5370513"/>
            <a:ext cx="946123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photos-3.dropbox.com/t/2/AAA-2O3SJ9mI4K33wX2smZiqj16MkBDIdfa5dxO3ZgkVKw/12/496229803/png/32x32/3/1482865200/0/2/o%20triste2.png/EMb6yYMEGL0FIAcoBw/yWb5pzYPmEzuYBpgAvHnDvQIgDpFV21dp1dCmcpx4hg?size_mode=3&amp;dl=0&amp;size=800x600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52375" y1="40000" x2="58375" y2="40200"/>
                        <a14:backgroundMark x1="66750" y1="61200" x2="27375" y2="63800"/>
                        <a14:backgroundMark x1="58500" y1="54000" x2="45750" y2="5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00" t="19095" r="38361" b="45776"/>
          <a:stretch/>
        </p:blipFill>
        <p:spPr bwMode="auto">
          <a:xfrm rot="19837060">
            <a:off x="6112938" y="4795459"/>
            <a:ext cx="1281293" cy="12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-162500" y="9086"/>
            <a:ext cx="10802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Hachicro" panose="020B0600000000000000" pitchFamily="34" charset="0"/>
              </a:rPr>
              <a:t>LE VILLAGE DES FOUTAISE</a:t>
            </a:r>
          </a:p>
        </p:txBody>
      </p:sp>
      <p:pic>
        <p:nvPicPr>
          <p:cNvPr id="1056" name="Picture 32" descr="https://photos-3.dropbox.com/t/2/AAB-tnUn3mVqjP5x4-cF5h3W2RajJBVwKepIlRAWddauug/12/496229803/png/32x32/3/1482868800/0/2/azox%20nohm's%201b.png/EMb6yYMEGL0FIAcoBw/mdZG1le762pHxGKlmsDdHRhal3iqupKssRTAVTRLYRE?size_mode=3&amp;dl=0&amp;size=800x600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41875" y1="42200" x2="53125" y2="42800"/>
                        <a14:backgroundMark x1="61375" y1="59400" x2="28750" y2="62200"/>
                        <a14:backgroundMark x1="53625" y1="55600" x2="5025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10" t="19095" r="38360" b="43929"/>
          <a:stretch/>
        </p:blipFill>
        <p:spPr bwMode="auto">
          <a:xfrm rot="275654">
            <a:off x="7101759" y="2806095"/>
            <a:ext cx="1338732" cy="12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3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pkool.com/fr/wp-content/uploads/2013/04/les-schtroumpfs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1808468" flipH="1">
            <a:off x="1467437" y="3139918"/>
            <a:ext cx="1225776" cy="16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-162500" y="9086"/>
            <a:ext cx="1161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Hachicro" panose="020B0600000000000000" pitchFamily="34" charset="0"/>
              </a:rPr>
              <a:t>LE VILLAGE DE la FOUTAISE</a:t>
            </a:r>
          </a:p>
        </p:txBody>
      </p:sp>
      <p:pic>
        <p:nvPicPr>
          <p:cNvPr id="22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885699" flipH="1">
            <a:off x="5806241" y="2058488"/>
            <a:ext cx="1145138" cy="12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885699" flipH="1">
            <a:off x="3861478" y="2062943"/>
            <a:ext cx="1225776" cy="16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700076" flipH="1">
            <a:off x="5319881" y="3139918"/>
            <a:ext cx="1225776" cy="16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885699" flipH="1">
            <a:off x="7519060" y="1780213"/>
            <a:ext cx="1288599" cy="12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885699" flipH="1">
            <a:off x="3201558" y="3279414"/>
            <a:ext cx="1225776" cy="16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885699" flipH="1">
            <a:off x="7139574" y="2621209"/>
            <a:ext cx="1225776" cy="16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967267" flipH="1">
            <a:off x="9000034" y="2354255"/>
            <a:ext cx="1288599" cy="13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967267" flipH="1">
            <a:off x="10644785" y="1581223"/>
            <a:ext cx="1288599" cy="13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1105884">
            <a:off x="8841511" y="5227501"/>
            <a:ext cx="1288599" cy="13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20570267">
            <a:off x="6158853" y="4787107"/>
            <a:ext cx="1288599" cy="13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20570267">
            <a:off x="4499136" y="5380284"/>
            <a:ext cx="894193" cy="9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470339">
            <a:off x="327547" y="2054922"/>
            <a:ext cx="1161438" cy="12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470339">
            <a:off x="1996921" y="1369972"/>
            <a:ext cx="1161438" cy="12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5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etite anecdote : le &amp;quot;Drapeau officiel&amp;quot; de South Park a fait l’obje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8880" y="5486400"/>
            <a:ext cx="7991856" cy="813816"/>
          </a:xfrm>
          <a:prstGeom prst="rect">
            <a:avLst/>
          </a:prstGeom>
          <a:solidFill>
            <a:srgbClr val="FF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34196" y="5628906"/>
            <a:ext cx="10802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Hachicro" panose="020B0600000000000000" pitchFamily="34" charset="0"/>
              </a:rPr>
              <a:t>LE VILLAGE DES FOUTAISE</a:t>
            </a:r>
          </a:p>
        </p:txBody>
      </p:sp>
      <p:pic>
        <p:nvPicPr>
          <p:cNvPr id="8" name="Picture 12" descr="https://photos-6.dropbox.com/t/2/AACxxgD6B46GzAXdlPgrmlIsPfv_Th6gG4U2GTkTcNItjw/12/496229803/png/32x32/3/1482865200/0/2/i%20rire.png/EMb6yYMEGL0FIAcoBw/S-UTlPHC5hBz4XOIxqhGjM9IB3Va7VknVn7gnhWK0k4?size_mode=3&amp;dl=0&amp;size=800x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750" y1="45000" x2="43000" y2="42600"/>
                        <a14:backgroundMark x1="57750" y1="66400" x2="26500" y2="77400"/>
                        <a14:backgroundMark x1="41000" y1="61800" x2="41125" y2="74400"/>
                        <a14:backgroundMark x1="40375" y1="64400" x2="40000" y2="76400"/>
                        <a14:backgroundMark x1="50500" y1="65200" x2="46375" y2="65600"/>
                        <a14:backgroundMark x1="40625" y1="66400" x2="38750" y2="72000"/>
                        <a14:backgroundMark x1="38500" y1="68200" x2="44500" y2="71400"/>
                        <a14:backgroundMark x1="47375" y1="60200" x2="43625" y2="5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42" t="19665" r="43560" b="33103"/>
          <a:stretch/>
        </p:blipFill>
        <p:spPr bwMode="auto">
          <a:xfrm rot="15823010" flipH="1">
            <a:off x="5271588" y="2104340"/>
            <a:ext cx="520192" cy="6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photos-4.dropbox.com/t/2/AACdOiWidCkPBuaW6ymnCPVNjogll2ShNJbgqkxHcTAa2Q/12/496229803/png/32x32/3/1482865200/0/2/f%20rirer.png/EMb6yYMEGL0FIAcoBw/Z6Koqy9fGg6OPuwPt8nthHi7srAx1QU6WC9BzR5ye9Y?size_mode=3&amp;dl=0&amp;size=800x6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375" y1="42400" x2="51875" y2="40000"/>
                        <a14:backgroundMark x1="31750" y1="66200" x2="71625" y2="67400"/>
                        <a14:backgroundMark x1="55500" y1="54800" x2="38125" y2="5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80" t="20432" r="41440" b="45200"/>
          <a:stretch/>
        </p:blipFill>
        <p:spPr bwMode="auto">
          <a:xfrm rot="771456">
            <a:off x="8672098" y="2770559"/>
            <a:ext cx="929724" cy="8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photos-1.dropbox.com/t/2/AABs7MQVJi6WWGylc0x1ZD5ztJwFLvNHkAnlASBIn-Q0Gw/12/496229803/png/32x32/3/1482865200/0/2/o%20ouuuaaaaiii.png/EMb6yYMEGL0FIAcoBw/rEDK6E53yBACQjtVKrr9bXYamUEqLMvrLfwnQlCIDy4?size_mode=3&amp;dl=0&amp;size=800x60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7250" y1="39600" x2="59125" y2="40800"/>
                        <a14:backgroundMark x1="40125" y1="58800" x2="72375" y2="65800"/>
                        <a14:backgroundMark x1="57000" y1="54800" x2="48000" y2="5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00" t="18704" r="37960" b="45392"/>
          <a:stretch/>
        </p:blipFill>
        <p:spPr bwMode="auto">
          <a:xfrm rot="21004975">
            <a:off x="1923449" y="2911424"/>
            <a:ext cx="790491" cy="76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https://photos-3.dropbox.com/t/2/AAB-tnUn3mVqjP5x4-cF5h3W2RajJBVwKepIlRAWddauug/12/496229803/png/32x32/3/1482868800/0/2/azox%20nohm's%201b.png/EMb6yYMEGL0FIAcoBw/mdZG1le762pHxGKlmsDdHRhal3iqupKssRTAVTRLYRE?size_mode=3&amp;dl=0&amp;size=800x60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875" y1="42200" x2="53125" y2="42800"/>
                        <a14:backgroundMark x1="61375" y1="59400" x2="28750" y2="62200"/>
                        <a14:backgroundMark x1="53625" y1="55600" x2="5025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10" t="19095" r="38360" b="43929"/>
          <a:stretch/>
        </p:blipFill>
        <p:spPr bwMode="auto">
          <a:xfrm rot="275654">
            <a:off x="10102459" y="2839441"/>
            <a:ext cx="1014182" cy="9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https://photos-5.dropbox.com/t/2/AAAsiDa5I-jrMJvs744u8xQY8YLWaUUfkHMpBJSspn_4dw/12/496229803/png/32x32/3/1482865200/0/2/m%20damidot%20sourire.png/EMb6yYMEGL0FIAcoBw/ZvMEvJk_h34tpuZ1-ZO5urQyLyAvA7kElCbGzjzfj9M?size_mode=3&amp;dl=0&amp;size=800x60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2500" y1="45800" x2="51375" y2="44600"/>
                        <a14:backgroundMark x1="31250" y1="61800" x2="62000" y2="65000"/>
                        <a14:backgroundMark x1="57000" y1="56800" x2="33875" y2="58000"/>
                        <a14:backgroundMark x1="42375" y1="56800" x2="47250" y2="5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69" t="22736" r="44629" b="43929"/>
          <a:stretch/>
        </p:blipFill>
        <p:spPr bwMode="auto">
          <a:xfrm>
            <a:off x="3424708" y="2743201"/>
            <a:ext cx="946123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15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</Words>
  <Application>Microsoft Office PowerPoint</Application>
  <PresentationFormat>Grand écran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Hachicro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baptiste ROUSSEL</dc:creator>
  <cp:lastModifiedBy>baptiste ROUSSEL</cp:lastModifiedBy>
  <cp:revision>5</cp:revision>
  <dcterms:created xsi:type="dcterms:W3CDTF">2016-12-27T14:48:30Z</dcterms:created>
  <dcterms:modified xsi:type="dcterms:W3CDTF">2016-12-27T15:35:11Z</dcterms:modified>
</cp:coreProperties>
</file>