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41" r:id="rId84"/>
    <p:sldId id="345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2" autoAdjust="0"/>
    <p:restoredTop sz="86437" autoAdjust="0"/>
  </p:normalViewPr>
  <p:slideViewPr>
    <p:cSldViewPr>
      <p:cViewPr>
        <p:scale>
          <a:sx n="125" d="100"/>
          <a:sy n="125" d="100"/>
        </p:scale>
        <p:origin x="-130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AB24-42CC-402E-AF27-DDE1D6D67308}" type="datetimeFigureOut">
              <a:rPr lang="fr-FR" smtClean="0"/>
              <a:pPr/>
              <a:t>30/10/2016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DAAB-26FF-4E84-BDA1-4B0EFD4BB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ydy\Desktop\llalala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8_23.15.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8_23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grands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7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petits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8_23.15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8_23.16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cheminé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8_23.16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ydy\AppData\Roaming\.minecraft\screenshots\2016-10-28_23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Mettre la main dans le four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ydy\AppData\Roaming\.minecraft\screenshots\2016-10-28_23.17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dy\AppData\Roaming\.minecraft\screenshots\2016-10-28_23.17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ydy\AppData\Roaming\.minecraft\screenshots\2016-10-28_23.34.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Inspecté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ydy\AppData\Roaming\.minecraft\screenshots\2016-10-28_23.3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8_15.40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304256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Entrez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ydy\AppData\Roaming\.minecraft\screenshots\2016-10-28_23.37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bout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ydy\AppData\Roaming\.minecraft\screenshots\2016-10-28_23.40.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ydy\AppData\Roaming\.minecraft\screenshots\2016-10-28_23.4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Sauté dans le trou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ydy\AppData\Roaming\.minecraft\screenshots\2016-10-28_23.42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00.14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sur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00.15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00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9_00.15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30_13.2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le coffre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8_16.28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484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1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: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z77a-g45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 : Personnalisé 2">
            <a:hlinkClick r:id="rId2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ydy\AppData\Roaming\.minecraft\screenshots\2016-10-29_11.00.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Bouton d'action : Personnalisé 8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9_11.4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le rebord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9_12.58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9_13.02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Sortir sur le toit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9_13.05.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9_13.07.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Se retourner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9_13.11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19.36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19.37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fond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8_22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329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S'engouffrer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Fouiller le lit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ydy\AppData\Roaming\.minecraft\screenshots\2016-10-29_21.19.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gauche sur le balcon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droite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Bouton d'action : Personnalisé 9">
            <a:hlinkClick r:id="rId5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Allez tout </a:t>
            </a:r>
            <a:r>
              <a:rPr lang="fr-FR" sz="1400" dirty="0" smtClean="0">
                <a:solidFill>
                  <a:schemeClr val="tx1"/>
                </a:solidFill>
              </a:rPr>
              <a:t>droit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2 :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gba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30_11.45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trouvez un morceau de papier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Le lire ?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30_11.51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30_11.53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30_11.54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30_13.59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ydy\AppData\Roaming\.minecraft\screenshots\2016-10-30_12.01.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Sur le livre est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é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crit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Une fois les codes en votre possession continuer l’</a:t>
            </a:r>
            <a:r>
              <a:rPr lang="fr-FR" sz="7200" dirty="0" smtClean="0"/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ascension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Ou faite demi-tour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30_12.27.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30_12.28.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30_12.41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ydy\AppData\Roaming\.minecraft\screenshots\2016-10-30_13.44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Parler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Avant que vous ne pussiez parler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dit : 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Bienvenue aventurier rare sont ceux qui arrive jusqu’ici.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Je te félicite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, mais avant de recevoir mon fabuleux trésor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Tu dois me donner les 2 codes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Est tu prêts à me les donner ?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yhu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wap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jhk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cvh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dfr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thf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vrz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eza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oil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fvg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uju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4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gba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gbd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yhj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hjg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qsz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cvs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deuxième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premier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fee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-gf1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s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dfez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jk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12-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dfgrt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fdg54812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dsfse841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dgd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-841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fdsfe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-t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5123fdgz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e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kdo</a:t>
            </a:r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eds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54812365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rogolzpa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dflep823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125-</a:t>
            </a:r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geza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4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Z77a-g45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5154rfdl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sdlepcld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fdgd518e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1" name="Bouton d'action : Personnalisé 20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  <a:latin typeface="French Script MT" pitchFamily="66" charset="0"/>
              </a:rPr>
              <a:t>sdpedfoe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28_23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la révérence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une roulade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Insulté 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Coincer dans les toiles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Exécuté pour avoir mal fait la révérence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insulte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roulade vous à fait cogner la tête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Le crane a aspiré votre âme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cheminé vous a carboniser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four c’est allumé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IL y avait une trappe piégé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lue une formule d’autodestruction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28_23.14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mourrez dans un chute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Dans une chute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détruit un objet essentiel dans le coffre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 dragon vous a faucher une fois sortie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croiser le chemin du bourreau avec sa hache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Transformer en petit agneau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 une formule de zombification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Une fois sur le balcon une gargouille vous fauche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ment pas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dit pas non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28_23.1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83" y="0"/>
            <a:ext cx="9183484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fuit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Felicitation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vaincus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à son petit jeu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porte se referme et se verrouille vous êtes piéger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8_23.1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les cranes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650</Words>
  <Application>Microsoft Office PowerPoint</Application>
  <PresentationFormat>Affichage à l'écran (4:3)</PresentationFormat>
  <Paragraphs>228</Paragraphs>
  <Slides>84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Dydy</dc:creator>
  <cp:lastModifiedBy>Dydy</cp:lastModifiedBy>
  <cp:revision>119</cp:revision>
  <dcterms:created xsi:type="dcterms:W3CDTF">2016-10-28T12:44:15Z</dcterms:created>
  <dcterms:modified xsi:type="dcterms:W3CDTF">2016-10-30T15:15:04Z</dcterms:modified>
</cp:coreProperties>
</file>