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41" r:id="rId84"/>
    <p:sldId id="345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5" autoAdjust="0"/>
    <p:restoredTop sz="86437" autoAdjust="0"/>
  </p:normalViewPr>
  <p:slideViewPr>
    <p:cSldViewPr>
      <p:cViewPr>
        <p:scale>
          <a:sx n="75" d="100"/>
          <a:sy n="75" d="100"/>
        </p:scale>
        <p:origin x="-2568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BAB24-42CC-402E-AF27-DDE1D6D67308}" type="datetimeFigureOut">
              <a:rPr lang="fr-FR" smtClean="0"/>
              <a:pPr/>
              <a:t>30/10/2016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0DAAB-26FF-4E84-BDA1-4B0EFD4BB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slide" Target="slide7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2.xml"/><Relationship Id="rId4" Type="http://schemas.openxmlformats.org/officeDocument/2006/relationships/slide" Target="slide6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ydy\Desktop\llalala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ydy\AppData\Roaming\.minecraft\screenshots\2016-10-28_23.15.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ydy\AppData\Roaming\.minecraft\screenshots\2016-10-28_23.15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grands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Bouton d'action : Personnalisé 6">
            <a:hlinkClick r:id="rId7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petits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28_23.15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ydy\AppData\Roaming\.minecraft\screenshots\2016-10-28_23.16.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cheminé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ydy\AppData\Roaming\.minecraft\screenshots\2016-10-28_23.16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ydy\AppData\Roaming\.minecraft\screenshots\2016-10-28_23.17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Mettre la main dans le four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ydy\AppData\Roaming\.minecraft\screenshots\2016-10-28_23.17.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ydy\AppData\Roaming\.minecraft\screenshots\2016-10-28_23.17.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ydy\AppData\Roaming\.minecraft\screenshots\2016-10-28_23.34.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Inspecté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ydy\AppData\Roaming\.minecraft\screenshots\2016-10-28_23.3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8_15.40.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304256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Entrez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ydy\AppData\Roaming\.minecraft\screenshots\2016-10-28_23.37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au bout de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ydy\AppData\Roaming\.minecraft\screenshots\2016-10-28_23.40.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ydy\AppData\Roaming\.minecraft\screenshots\2016-10-28_23.40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Sauté dans le trou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Dydy\AppData\Roaming\.minecraft\screenshots\2016-10-28_23.42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29_00.14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sur la muraille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9_00.15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Sauter par-dessus la muraille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9_00.15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Grimpé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29_00.15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Grimpé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30_13.27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le coffre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Lancer le coffre par la fenêtre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Prendre le contenue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Lancer le coffre par la fenêtre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8_16.28.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484" cy="6858000"/>
          </a:xfrm>
          <a:prstGeom prst="rect">
            <a:avLst/>
          </a:prstGeom>
          <a:noFill/>
        </p:spPr>
      </p:pic>
      <p:sp>
        <p:nvSpPr>
          <p:cNvPr id="7" name="Bouton d'action : Personnalisé 6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juste le temps de lire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Code numéro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1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: Z77A-G45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avant que le papier s’effrite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 : Personnalisé 2">
            <a:hlinkClick r:id="rId2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Prendre le contenue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ydy\AppData\Roaming\.minecraft\screenshots\2016-10-29_11.00.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Bouton d'action : Personnalisé 8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29_11.41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Sauter par-dessus le rebord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ydy\AppData\Roaming\.minecraft\screenshots\2016-10-29_12.58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Continué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ydy\AppData\Roaming\.minecraft\screenshots\2016-10-29_13.02.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Sortir sur le toit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29_13.05.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Continué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ydy\AppData\Roaming\.minecraft\screenshots\2016-10-29_13.07.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Se retourner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ydy\AppData\Roaming\.minecraft\screenshots\2016-10-29_13.11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29_19.36.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9_19.37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au fond de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28_22.51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00" y="0"/>
            <a:ext cx="92329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S'engouffrer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9_19.39.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Fouiller le lit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ydy\AppData\Roaming\.minecraft\screenshots\2016-10-29_21.19.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</a:t>
            </a:r>
            <a:r>
              <a:rPr lang="fr-FR" sz="1400" dirty="0" smtClean="0">
                <a:solidFill>
                  <a:schemeClr val="tx1"/>
                </a:solidFill>
              </a:rPr>
              <a:t>gauche sur le balcon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</a:t>
            </a:r>
            <a:r>
              <a:rPr lang="fr-FR" sz="1400" dirty="0" smtClean="0">
                <a:solidFill>
                  <a:schemeClr val="tx1"/>
                </a:solidFill>
              </a:rPr>
              <a:t>droite sur le balcon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Bouton d'action : Personnalisé 9">
            <a:hlinkClick r:id="rId5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Allez tout </a:t>
            </a:r>
            <a:r>
              <a:rPr lang="fr-FR" sz="1400" dirty="0" smtClean="0">
                <a:solidFill>
                  <a:schemeClr val="tx1"/>
                </a:solidFill>
              </a:rPr>
              <a:t>droit sur le balcon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juste le temps de lire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Code numéro 2 :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GBA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avant que le papier s’effrite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ydy\AppData\Roaming\.minecraft\screenshots\2016-10-29_19.39.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30_11.45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trouvez un morceau de papier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Le lire ?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Oui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Non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30_11.51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30_11.53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la porte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30_11.54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la porte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30_13.59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ydy\AppData\Roaming\.minecraft\screenshots\2016-10-30_12.01.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7" name="Bouton d'action : Personnalisé 6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Sur le livre est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é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crit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Une fois les codes en votre possession continuer l’</a:t>
            </a:r>
            <a:r>
              <a:rPr lang="fr-FR" sz="7200" dirty="0" smtClean="0"/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ascension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Ou faite demi-tour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ydy\AppData\Roaming\.minecraft\screenshots\2016-10-30_12.27.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ydy\AppData\Roaming\.minecraft\screenshots\2016-10-30_12.28.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ydy\AppData\Roaming\.minecraft\screenshots\2016-10-30_12.41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ydy\AppData\Roaming\.minecraft\screenshots\2016-10-30_13.44.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Parler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Avant que vous ne pussiez parler </a:t>
            </a:r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dit : 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Bienvenue aventurier rare sont ceux qui arrive jusqu’ici.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Je te félicite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, mais avant de recevoir mon fabuleux trésor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Tu dois me donner les 2 codes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Est tu prêts à me les donner ?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Oui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Non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EZR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LOP</a:t>
            </a:r>
            <a:endParaRPr lang="fr-FR" sz="1400" dirty="0" smtClean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ZAE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EFZ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DRE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8" name="Bouton d'action : Personnalisé 7">
            <a:hlinkClick r:id="rId3" action="ppaction://hlinksldjump" highlightClick="1"/>
          </p:cNvPr>
          <p:cNvSpPr/>
          <p:nvPr/>
        </p:nvSpPr>
        <p:spPr>
          <a:xfrm>
            <a:off x="611560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EZZ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611560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VRZ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611560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GZA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AZE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2" name="Bouton d'action : Personnalisé 11">
            <a:hlinkClick r:id="rId3" action="ppaction://hlinksldjump" highlightClick="1"/>
          </p:cNvPr>
          <p:cNvSpPr/>
          <p:nvPr/>
        </p:nvSpPr>
        <p:spPr>
          <a:xfrm>
            <a:off x="3275856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DFS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3" name="Bouton d'action : Personnalisé 12">
            <a:hlinkClick r:id="rId3" action="ppaction://hlinksldjump" highlightClick="1"/>
          </p:cNvPr>
          <p:cNvSpPr/>
          <p:nvPr/>
        </p:nvSpPr>
        <p:spPr>
          <a:xfrm>
            <a:off x="3275856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ZER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4" name="Bouton d'action : Personnalisé 13">
            <a:hlinkClick r:id="rId4" action="ppaction://hlinksldjump" highlightClick="1"/>
          </p:cNvPr>
          <p:cNvSpPr/>
          <p:nvPr/>
        </p:nvSpPr>
        <p:spPr>
          <a:xfrm>
            <a:off x="3275856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GBA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5" name="Bouton d'action : Personnalisé 14">
            <a:hlinkClick r:id="rId3" action="ppaction://hlinksldjump" highlightClick="1"/>
          </p:cNvPr>
          <p:cNvSpPr/>
          <p:nvPr/>
        </p:nvSpPr>
        <p:spPr>
          <a:xfrm>
            <a:off x="3275856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VEZ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6" name="Bouton d'action : Personnalisé 15">
            <a:hlinkClick r:id="rId3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JPO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7" name="Bouton d'action : Personnalisé 16">
            <a:hlinkClick r:id="rId3" action="ppaction://hlinksldjump" highlightClick="1"/>
          </p:cNvPr>
          <p:cNvSpPr/>
          <p:nvPr/>
        </p:nvSpPr>
        <p:spPr>
          <a:xfrm>
            <a:off x="5940152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REZ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8" name="Bouton d'action : Personnalisé 17">
            <a:hlinkClick r:id="rId3" action="ppaction://hlinksldjump" highlightClick="1"/>
          </p:cNvPr>
          <p:cNvSpPr/>
          <p:nvPr/>
        </p:nvSpPr>
        <p:spPr>
          <a:xfrm>
            <a:off x="5940152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DSF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9" name="Bouton d'action : Personnalisé 18">
            <a:hlinkClick r:id="rId3" action="ppaction://hlinksldjump" highlightClick="1"/>
          </p:cNvPr>
          <p:cNvSpPr/>
          <p:nvPr/>
        </p:nvSpPr>
        <p:spPr>
          <a:xfrm>
            <a:off x="5940152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QFQ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0" name="Bouton d'action : Personnalisé 19">
            <a:hlinkClick r:id="rId3" action="ppaction://hlinksldjump" highlightClick="1"/>
          </p:cNvPr>
          <p:cNvSpPr/>
          <p:nvPr/>
        </p:nvSpPr>
        <p:spPr>
          <a:xfrm>
            <a:off x="5940152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FSD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Quelle est le deuxième code ?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Quelle est le premier code ?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GKEODOZ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54TEODK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611560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GPEL-547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548DK-KF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8" name="Bouton d'action : Personnalisé 7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FK-548-12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FIEO-845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3275856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KFOE-548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3275856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FKROZPFG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2" name="Bouton d'action : Personnalisé 11">
            <a:hlinkClick r:id="rId3" action="ppaction://hlinksldjump" highlightClick="1"/>
          </p:cNvPr>
          <p:cNvSpPr/>
          <p:nvPr/>
        </p:nvSpPr>
        <p:spPr>
          <a:xfrm>
            <a:off x="3275856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VJRUQOZK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3" name="Bouton d'action : Personnalisé 12">
            <a:hlinkClick r:id="rId3" action="ppaction://hlinksldjump" highlightClick="1"/>
          </p:cNvPr>
          <p:cNvSpPr/>
          <p:nvPr/>
        </p:nvSpPr>
        <p:spPr>
          <a:xfrm>
            <a:off x="3275856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CHEOG-154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518-GKSD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5" name="Bouton d'action : Personnalisé 14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FKEOR-84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6" name="Bouton d'action : Personnalisé 15">
            <a:hlinkClick r:id="rId3" action="ppaction://hlinksldjump" highlightClick="1"/>
          </p:cNvPr>
          <p:cNvSpPr/>
          <p:nvPr/>
        </p:nvSpPr>
        <p:spPr>
          <a:xfrm>
            <a:off x="5940152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KFOAPWL8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7" name="Bouton d'action : Personnalisé 16">
            <a:hlinkClick r:id="rId4" action="ppaction://hlinksldjump" highlightClick="1"/>
          </p:cNvPr>
          <p:cNvSpPr/>
          <p:nvPr/>
        </p:nvSpPr>
        <p:spPr>
          <a:xfrm>
            <a:off x="5940152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Z77A-G45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8" name="Bouton d'action : Personnalisé 17">
            <a:hlinkClick r:id="rId3" action="ppaction://hlinksldjump" highlightClick="1"/>
          </p:cNvPr>
          <p:cNvSpPr/>
          <p:nvPr/>
        </p:nvSpPr>
        <p:spPr>
          <a:xfrm>
            <a:off x="5940152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FLEPLFOS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9" name="Bouton d'action : Personnalisé 18">
            <a:hlinkClick r:id="rId3" action="ppaction://hlinksldjump" highlightClick="1"/>
          </p:cNvPr>
          <p:cNvSpPr/>
          <p:nvPr/>
        </p:nvSpPr>
        <p:spPr>
          <a:xfrm>
            <a:off x="5940152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DOZKL-51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0" name="Bouton d'action : Personnalisé 19">
            <a:hlinkClick r:id="rId3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SLEODP¨Q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1" name="Bouton d'action : Personnalisé 20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515-FGR-</a:t>
            </a:r>
            <a:endParaRPr lang="fr-FR" sz="1400" dirty="0" smtClean="0">
              <a:solidFill>
                <a:schemeClr val="tx1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ydy\AppData\Roaming\.minecraft\screenshots\2016-10-28_23.01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la révérence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une roulade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Insulté 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Coincer dans les toiles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Exécuté pour avoir mal fait la révérence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insulte pas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roulade vous à fait cogner la tête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Le crane a aspiré votre âme 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cheminé vous a carboniser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four c’est allumé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IL y avait une trappe piégé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lue une formule d’autodestruction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Piégé dans une toile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ydy\AppData\Roaming\.minecraft\screenshots\2016-10-28_23.14.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mourrez dans un chute 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Dans une chute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détruit un objet essentiel dans le coffre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Un dragon vous a faucher une fois sortie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croiser le chemin du bourreau avec sa hache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Transformer en petit agneau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lu une formule de zombification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Une fois sur le balcon une gargouille vous fauche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ment pas à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dit pas non à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ydy\AppData\Roaming\.minecraft\screenshots\2016-10-28_23.14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483" y="0"/>
            <a:ext cx="9183484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fuit pas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Feficitation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vaincus </a:t>
            </a:r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à son petit jeu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porte se referme et se verrouille vous êtes piéger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28_23.1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les cranes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650</Words>
  <Application>Microsoft Office PowerPoint</Application>
  <PresentationFormat>Affichage à l'écran (4:3)</PresentationFormat>
  <Paragraphs>228</Paragraphs>
  <Slides>84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8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Dydy</dc:creator>
  <cp:lastModifiedBy>Dydy</cp:lastModifiedBy>
  <cp:revision>114</cp:revision>
  <dcterms:created xsi:type="dcterms:W3CDTF">2016-10-28T12:44:15Z</dcterms:created>
  <dcterms:modified xsi:type="dcterms:W3CDTF">2016-10-30T14:12:27Z</dcterms:modified>
</cp:coreProperties>
</file>