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437" autoAdjust="0"/>
  </p:normalViewPr>
  <p:slideViewPr>
    <p:cSldViewPr>
      <p:cViewPr varScale="1">
        <p:scale>
          <a:sx n="96" d="100"/>
          <a:sy n="96" d="100"/>
        </p:scale>
        <p:origin x="-19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BAB24-42CC-402E-AF27-DDE1D6D67308}" type="datetimeFigureOut">
              <a:rPr lang="fr-FR" smtClean="0"/>
              <a:pPr/>
              <a:t>29/10/2016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0DAAB-26FF-4E84-BDA1-4B0EFD4BB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29/10/2016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29/10/2016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29/10/2016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29/10/2016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9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3.xml"/><Relationship Id="rId4" Type="http://schemas.openxmlformats.org/officeDocument/2006/relationships/slide" Target="slide6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6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ydy\Desktop\llalala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Bouton d'action : Personnalisé 9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ydy\AppData\Roaming\.minecraft\screenshots\2016-10-28_23.15.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ydy\AppData\Roaming\.minecraft\screenshots\2016-10-28_23.15.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grands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6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Bouton d'action : Personnalisé 6">
            <a:hlinkClick r:id="rId7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petits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ydy\AppData\Roaming\.minecraft\screenshots\2016-10-28_23.15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ydy\AppData\Roaming\.minecraft\screenshots\2016-10-28_23.16.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cheminé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ydy\AppData\Roaming\.minecraft\screenshots\2016-10-28_23.16.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ydy\AppData\Roaming\.minecraft\screenshots\2016-10-28_23.17.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Mettre la main dans le four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ydy\AppData\Roaming\.minecraft\screenshots\2016-10-28_23.17.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ydy\AppData\Roaming\.minecraft\screenshots\2016-10-28_23.17.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ydy\AppData\Roaming\.minecraft\screenshots\2016-10-28_23.34.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Inspecté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ydy\AppData\Roaming\.minecraft\screenshots\2016-10-28_23.34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28_15.40.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304256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le château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Entrez dans le château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ydy\AppData\Roaming\.minecraft\screenshots\2016-10-28_23.37.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au bout de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ydy\AppData\Roaming\.minecraft\screenshots\2016-10-28_23.40.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6" action="ppaction://hlinksldjump" highlightClick="1"/>
          </p:cNvPr>
          <p:cNvSpPr/>
          <p:nvPr/>
        </p:nvSpPr>
        <p:spPr>
          <a:xfrm>
            <a:off x="3275856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ydy\AppData\Roaming\.minecraft\screenshots\2016-10-28_23.40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Sauté dans le trou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Dydy\AppData\Roaming\.minecraft\screenshots\2016-10-28_23.42.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28_16.28.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3484" cy="6858000"/>
          </a:xfrm>
          <a:prstGeom prst="rect">
            <a:avLst/>
          </a:prstGeom>
          <a:noFill/>
        </p:spPr>
      </p:pic>
      <p:sp>
        <p:nvSpPr>
          <p:cNvPr id="7" name="Bouton d'action : Personnalisé 6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Bouton d'action : Personnalisé 7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Bouton d'action : Personnalisé 8">
            <a:hlinkClick r:id="rId6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droite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ydy\AppData\Roaming\.minecraft\screenshots\2016-10-28_22.51.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00" y="0"/>
            <a:ext cx="92329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S'engouffrer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ydy\AppData\Roaming\.minecraft\screenshots\2016-10-28_23.01.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la révérence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une roulade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Insulté 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Coincer dans les toiles d’araignées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Exécuté pour avoir mal fait la révérence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insulte pas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roulade vous à fait cogner la tête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Le crane a aspiré votre âme 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cheminé vous a carboniser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four c’est allumé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IL y avait une trappe piégé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lue une formule d’autodestruction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ydy\AppData\Roaming\.minecraft\screenshots\2016-10-28_23.14.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Piégé dans une toile d’araignées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ydy\AppData\Roaming\.minecraft\screenshots\2016-10-28_23.14.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483" y="0"/>
            <a:ext cx="9183484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ydy\AppData\Roaming\.minecraft\screenshots\2016-10-28_23.14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les cranes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225</Words>
  <Application>Microsoft Office PowerPoint</Application>
  <PresentationFormat>Affichage à l'écran (4:3)</PresentationFormat>
  <Paragraphs>76</Paragraphs>
  <Slides>90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90</vt:i4>
      </vt:variant>
    </vt:vector>
  </HeadingPairs>
  <TitlesOfParts>
    <vt:vector size="9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Dydy</dc:creator>
  <cp:lastModifiedBy>Dydy</cp:lastModifiedBy>
  <cp:revision>58</cp:revision>
  <dcterms:created xsi:type="dcterms:W3CDTF">2016-10-28T12:44:15Z</dcterms:created>
  <dcterms:modified xsi:type="dcterms:W3CDTF">2016-10-29T09:38:11Z</dcterms:modified>
</cp:coreProperties>
</file>