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7" r:id="rId2"/>
    <p:sldId id="268" r:id="rId3"/>
    <p:sldId id="269" r:id="rId4"/>
    <p:sldId id="263" r:id="rId5"/>
    <p:sldId id="256" r:id="rId6"/>
    <p:sldId id="258" r:id="rId7"/>
    <p:sldId id="257" r:id="rId8"/>
    <p:sldId id="259" r:id="rId9"/>
    <p:sldId id="260" r:id="rId10"/>
    <p:sldId id="261" r:id="rId11"/>
    <p:sldId id="262" r:id="rId12"/>
    <p:sldId id="270" r:id="rId13"/>
    <p:sldId id="272" r:id="rId14"/>
    <p:sldId id="273" r:id="rId15"/>
    <p:sldId id="274" r:id="rId16"/>
    <p:sldId id="275" r:id="rId17"/>
    <p:sldId id="276" r:id="rId18"/>
    <p:sldId id="277" r:id="rId19"/>
    <p:sldId id="271"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787D"/>
    <a:srgbClr val="414141"/>
    <a:srgbClr val="78839C"/>
    <a:srgbClr val="E4A946"/>
    <a:srgbClr val="EAEEF1"/>
    <a:srgbClr val="77E0CB"/>
    <a:srgbClr val="7286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8056"/>
  </p:normalViewPr>
  <p:slideViewPr>
    <p:cSldViewPr snapToGrid="0" snapToObjects="1">
      <p:cViewPr>
        <p:scale>
          <a:sx n="92" d="100"/>
          <a:sy n="92" d="100"/>
        </p:scale>
        <p:origin x="784"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png"/><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s>
</file>

<file path=ppt/diagrams/_rels/drawing1.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png"/><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image" Target="../media/image50.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1.png"/><Relationship Id="rId7" Type="http://schemas.openxmlformats.org/officeDocument/2006/relationships/image" Target="../media/image45.png"/><Relationship Id="rId8" Type="http://schemas.openxmlformats.org/officeDocument/2006/relationships/image" Target="../media/image54.png"/><Relationship Id="rId9" Type="http://schemas.openxmlformats.org/officeDocument/2006/relationships/image" Target="../media/image49.png"/><Relationship Id="rId10"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FF05DC-E3FA-42F3-92E7-90067EC5DE8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fr-FR"/>
        </a:p>
      </dgm:t>
    </dgm:pt>
    <dgm:pt modelId="{60571E71-D069-4CB6-9F69-C72C86FBA166}">
      <dgm:prSet phldrT="[Texte]"/>
      <dgm:spPr>
        <a:ln>
          <a:solidFill>
            <a:srgbClr val="F19B0C"/>
          </a:solidFill>
        </a:ln>
      </dgm:spPr>
      <dgm:t>
        <a:bodyPr/>
        <a:lstStyle/>
        <a:p>
          <a:r>
            <a:rPr lang="fr-FR" dirty="0"/>
            <a:t>Home Page</a:t>
          </a:r>
        </a:p>
      </dgm:t>
    </dgm:pt>
    <dgm:pt modelId="{D648F782-1416-46C6-8438-6E7AB2E96FFB}" type="parTrans" cxnId="{00832F13-99EE-415B-8125-36B94D208DD1}">
      <dgm:prSet/>
      <dgm:spPr/>
      <dgm:t>
        <a:bodyPr/>
        <a:lstStyle/>
        <a:p>
          <a:endParaRPr lang="fr-FR"/>
        </a:p>
      </dgm:t>
    </dgm:pt>
    <dgm:pt modelId="{48E66A46-0D01-4276-B223-CB325386CF58}" type="sibTrans" cxnId="{00832F13-99EE-415B-8125-36B94D208DD1}">
      <dgm:prSet/>
      <dgm:spPr/>
      <dgm:t>
        <a:bodyPr/>
        <a:lstStyle/>
        <a:p>
          <a:endParaRPr lang="fr-FR"/>
        </a:p>
      </dgm:t>
    </dgm:pt>
    <dgm:pt modelId="{0434B7B2-7C39-41ED-97EA-04962BB3A308}">
      <dgm:prSet phldrT="[Texte]"/>
      <dgm:spPr>
        <a:blipFill rotWithShape="0">
          <a:blip xmlns:r="http://schemas.openxmlformats.org/officeDocument/2006/relationships" r:embed="rId1"/>
          <a:stretch>
            <a:fillRect/>
          </a:stretch>
        </a:blipFill>
        <a:ln>
          <a:solidFill>
            <a:srgbClr val="F19B0C"/>
          </a:solidFill>
        </a:ln>
      </dgm:spPr>
      <dgm:t>
        <a:bodyPr/>
        <a:lstStyle/>
        <a:p>
          <a:endParaRPr lang="fr-FR" dirty="0"/>
        </a:p>
      </dgm:t>
    </dgm:pt>
    <dgm:pt modelId="{1AF9A74D-A0D7-4884-BE02-718E000DB867}" type="parTrans" cxnId="{344E141E-BA17-461D-8AD8-3FBA9F3AF71B}">
      <dgm:prSet/>
      <dgm:spPr>
        <a:solidFill>
          <a:srgbClr val="F19B0C"/>
        </a:solidFill>
        <a:ln>
          <a:solidFill>
            <a:srgbClr val="F19B0C"/>
          </a:solidFill>
        </a:ln>
      </dgm:spPr>
      <dgm:t>
        <a:bodyPr/>
        <a:lstStyle/>
        <a:p>
          <a:endParaRPr lang="fr-FR"/>
        </a:p>
      </dgm:t>
    </dgm:pt>
    <dgm:pt modelId="{309B69ED-6F79-4082-A457-FBC453C1A1BD}" type="sibTrans" cxnId="{344E141E-BA17-461D-8AD8-3FBA9F3AF71B}">
      <dgm:prSet/>
      <dgm:spPr/>
      <dgm:t>
        <a:bodyPr/>
        <a:lstStyle/>
        <a:p>
          <a:endParaRPr lang="fr-FR"/>
        </a:p>
      </dgm:t>
    </dgm:pt>
    <dgm:pt modelId="{31AD3D6C-2BB1-489C-B5E5-0308A9406947}">
      <dgm:prSet phldrT="[Texte]"/>
      <dgm:spPr>
        <a:blipFill rotWithShape="0">
          <a:blip xmlns:r="http://schemas.openxmlformats.org/officeDocument/2006/relationships" r:embed="rId2"/>
          <a:stretch>
            <a:fillRect/>
          </a:stretch>
        </a:blipFill>
        <a:ln>
          <a:solidFill>
            <a:srgbClr val="F19B0C"/>
          </a:solidFill>
        </a:ln>
      </dgm:spPr>
      <dgm:t>
        <a:bodyPr/>
        <a:lstStyle/>
        <a:p>
          <a:endParaRPr lang="fr-FR" dirty="0"/>
        </a:p>
      </dgm:t>
    </dgm:pt>
    <dgm:pt modelId="{8666DDEE-FB56-402A-AF1B-DF86E658D807}" type="parTrans" cxnId="{E3271236-1482-4586-B733-B926A31184E9}">
      <dgm:prSet/>
      <dgm:spPr>
        <a:ln>
          <a:solidFill>
            <a:srgbClr val="F19B0C"/>
          </a:solidFill>
        </a:ln>
      </dgm:spPr>
      <dgm:t>
        <a:bodyPr/>
        <a:lstStyle/>
        <a:p>
          <a:endParaRPr lang="fr-FR"/>
        </a:p>
      </dgm:t>
    </dgm:pt>
    <dgm:pt modelId="{595FD8D6-6ABA-4D83-9D49-CB0700C60E32}" type="sibTrans" cxnId="{E3271236-1482-4586-B733-B926A31184E9}">
      <dgm:prSet/>
      <dgm:spPr/>
      <dgm:t>
        <a:bodyPr/>
        <a:lstStyle/>
        <a:p>
          <a:endParaRPr lang="fr-FR"/>
        </a:p>
      </dgm:t>
    </dgm:pt>
    <dgm:pt modelId="{3A75CF71-7C97-439F-971A-18182955F7CB}">
      <dgm:prSet phldrT="[Texte]"/>
      <dgm:spPr>
        <a:blipFill rotWithShape="0">
          <a:blip xmlns:r="http://schemas.openxmlformats.org/officeDocument/2006/relationships" r:embed="rId3"/>
          <a:stretch>
            <a:fillRect/>
          </a:stretch>
        </a:blipFill>
        <a:ln>
          <a:solidFill>
            <a:srgbClr val="F19B0C"/>
          </a:solidFill>
        </a:ln>
      </dgm:spPr>
      <dgm:t>
        <a:bodyPr/>
        <a:lstStyle/>
        <a:p>
          <a:endParaRPr lang="fr-FR" dirty="0"/>
        </a:p>
      </dgm:t>
    </dgm:pt>
    <dgm:pt modelId="{05E77735-E3F4-4FE5-A7B8-1735AB223959}" type="parTrans" cxnId="{422E2DCF-8E98-4D9F-A4B5-D6D69AE25BE1}">
      <dgm:prSet/>
      <dgm:spPr/>
      <dgm:t>
        <a:bodyPr/>
        <a:lstStyle/>
        <a:p>
          <a:endParaRPr lang="fr-FR"/>
        </a:p>
      </dgm:t>
    </dgm:pt>
    <dgm:pt modelId="{4D5E97BC-5FB5-4ADE-821E-E4358A3ECE78}" type="sibTrans" cxnId="{422E2DCF-8E98-4D9F-A4B5-D6D69AE25BE1}">
      <dgm:prSet/>
      <dgm:spPr/>
      <dgm:t>
        <a:bodyPr/>
        <a:lstStyle/>
        <a:p>
          <a:endParaRPr lang="fr-FR"/>
        </a:p>
      </dgm:t>
    </dgm:pt>
    <dgm:pt modelId="{C2ED54B0-11FD-4766-B340-B04F82D255C1}">
      <dgm:prSet phldrT="[Texte]"/>
      <dgm:spPr>
        <a:blipFill rotWithShape="0">
          <a:blip xmlns:r="http://schemas.openxmlformats.org/officeDocument/2006/relationships" r:embed="rId4"/>
          <a:stretch>
            <a:fillRect/>
          </a:stretch>
        </a:blipFill>
        <a:ln>
          <a:solidFill>
            <a:srgbClr val="F19B0C"/>
          </a:solidFill>
        </a:ln>
      </dgm:spPr>
      <dgm:t>
        <a:bodyPr/>
        <a:lstStyle/>
        <a:p>
          <a:endParaRPr lang="fr-FR" dirty="0"/>
        </a:p>
      </dgm:t>
    </dgm:pt>
    <dgm:pt modelId="{2EE2A2D5-63CD-42A4-80BB-6B8048D044B6}" type="parTrans" cxnId="{6990920F-14DF-4A1C-9785-8634A75F1422}">
      <dgm:prSet/>
      <dgm:spPr/>
      <dgm:t>
        <a:bodyPr/>
        <a:lstStyle/>
        <a:p>
          <a:endParaRPr lang="fr-FR"/>
        </a:p>
      </dgm:t>
    </dgm:pt>
    <dgm:pt modelId="{8BEBF3D0-B045-4D2B-AB3E-19DE10F76C18}" type="sibTrans" cxnId="{6990920F-14DF-4A1C-9785-8634A75F1422}">
      <dgm:prSet/>
      <dgm:spPr/>
      <dgm:t>
        <a:bodyPr/>
        <a:lstStyle/>
        <a:p>
          <a:endParaRPr lang="fr-FR"/>
        </a:p>
      </dgm:t>
    </dgm:pt>
    <dgm:pt modelId="{F88853C9-2658-49F0-8922-4862B9571961}">
      <dgm:prSet/>
      <dgm:spPr>
        <a:blipFill rotWithShape="0">
          <a:blip xmlns:r="http://schemas.openxmlformats.org/officeDocument/2006/relationships" r:embed="rId5"/>
          <a:stretch>
            <a:fillRect/>
          </a:stretch>
        </a:blipFill>
        <a:ln>
          <a:solidFill>
            <a:srgbClr val="F19B0C"/>
          </a:solidFill>
        </a:ln>
      </dgm:spPr>
      <dgm:t>
        <a:bodyPr/>
        <a:lstStyle/>
        <a:p>
          <a:endParaRPr lang="fr-FR" dirty="0"/>
        </a:p>
      </dgm:t>
    </dgm:pt>
    <dgm:pt modelId="{BE6B6ACF-E9BC-4202-B1CA-B121DE97A7FE}" type="parTrans" cxnId="{6C681BF3-46E2-4DD9-B9EE-D59B92094D86}">
      <dgm:prSet/>
      <dgm:spPr/>
      <dgm:t>
        <a:bodyPr/>
        <a:lstStyle/>
        <a:p>
          <a:endParaRPr lang="fr-FR"/>
        </a:p>
      </dgm:t>
    </dgm:pt>
    <dgm:pt modelId="{DB5021BF-389F-4FFC-8360-ED2337C5EE09}" type="sibTrans" cxnId="{6C681BF3-46E2-4DD9-B9EE-D59B92094D86}">
      <dgm:prSet/>
      <dgm:spPr/>
      <dgm:t>
        <a:bodyPr/>
        <a:lstStyle/>
        <a:p>
          <a:endParaRPr lang="fr-FR"/>
        </a:p>
      </dgm:t>
    </dgm:pt>
    <dgm:pt modelId="{4AD8473D-7C0E-441F-B1B3-B11AEC481D03}">
      <dgm:prSet/>
      <dgm:spPr>
        <a:blipFill rotWithShape="0">
          <a:blip xmlns:r="http://schemas.openxmlformats.org/officeDocument/2006/relationships" r:embed="rId6"/>
          <a:stretch>
            <a:fillRect/>
          </a:stretch>
        </a:blipFill>
        <a:ln>
          <a:solidFill>
            <a:srgbClr val="F19B0C"/>
          </a:solidFill>
        </a:ln>
      </dgm:spPr>
      <dgm:t>
        <a:bodyPr/>
        <a:lstStyle/>
        <a:p>
          <a:endParaRPr lang="fr-FR" dirty="0"/>
        </a:p>
      </dgm:t>
    </dgm:pt>
    <dgm:pt modelId="{4AC8A0DE-0733-402D-AA14-0D0AC9EDFBC7}" type="parTrans" cxnId="{3ACB01ED-5D24-4854-AB69-0B034DFD4CE1}">
      <dgm:prSet/>
      <dgm:spPr>
        <a:solidFill>
          <a:srgbClr val="F19B0C"/>
        </a:solidFill>
        <a:ln>
          <a:solidFill>
            <a:srgbClr val="F19B0C"/>
          </a:solidFill>
        </a:ln>
      </dgm:spPr>
      <dgm:t>
        <a:bodyPr/>
        <a:lstStyle/>
        <a:p>
          <a:endParaRPr lang="fr-FR"/>
        </a:p>
      </dgm:t>
    </dgm:pt>
    <dgm:pt modelId="{45B6BA70-2DC0-4EE7-B308-C21B5615EC9B}" type="sibTrans" cxnId="{3ACB01ED-5D24-4854-AB69-0B034DFD4CE1}">
      <dgm:prSet/>
      <dgm:spPr/>
      <dgm:t>
        <a:bodyPr/>
        <a:lstStyle/>
        <a:p>
          <a:endParaRPr lang="fr-FR"/>
        </a:p>
      </dgm:t>
    </dgm:pt>
    <dgm:pt modelId="{83E643FD-D9B4-4FAA-80FB-120C8D305281}">
      <dgm:prSet/>
      <dgm:spPr>
        <a:blipFill rotWithShape="0">
          <a:blip xmlns:r="http://schemas.openxmlformats.org/officeDocument/2006/relationships" r:embed="rId7"/>
          <a:stretch>
            <a:fillRect/>
          </a:stretch>
        </a:blipFill>
        <a:ln>
          <a:solidFill>
            <a:srgbClr val="F19B0C"/>
          </a:solidFill>
        </a:ln>
      </dgm:spPr>
      <dgm:t>
        <a:bodyPr/>
        <a:lstStyle/>
        <a:p>
          <a:endParaRPr lang="fr-FR" dirty="0"/>
        </a:p>
      </dgm:t>
    </dgm:pt>
    <dgm:pt modelId="{704F3554-C89E-4F4D-97CC-87D71B3567B7}" type="parTrans" cxnId="{629E18DE-1923-42B0-8A84-779CF32F5BA8}">
      <dgm:prSet/>
      <dgm:spPr>
        <a:ln>
          <a:solidFill>
            <a:srgbClr val="F19B0C"/>
          </a:solidFill>
        </a:ln>
      </dgm:spPr>
      <dgm:t>
        <a:bodyPr/>
        <a:lstStyle/>
        <a:p>
          <a:endParaRPr lang="fr-FR"/>
        </a:p>
      </dgm:t>
    </dgm:pt>
    <dgm:pt modelId="{4D4717D8-ACCD-41B6-9DD4-B5BBCB75E278}" type="sibTrans" cxnId="{629E18DE-1923-42B0-8A84-779CF32F5BA8}">
      <dgm:prSet/>
      <dgm:spPr/>
      <dgm:t>
        <a:bodyPr/>
        <a:lstStyle/>
        <a:p>
          <a:endParaRPr lang="fr-FR"/>
        </a:p>
      </dgm:t>
    </dgm:pt>
    <dgm:pt modelId="{1CE25810-0FB5-4EA1-A26B-AC9617255099}">
      <dgm:prSet/>
      <dgm:spPr>
        <a:blipFill rotWithShape="0">
          <a:blip xmlns:r="http://schemas.openxmlformats.org/officeDocument/2006/relationships" r:embed="rId8"/>
          <a:stretch>
            <a:fillRect/>
          </a:stretch>
        </a:blipFill>
        <a:ln>
          <a:solidFill>
            <a:srgbClr val="F19B0C"/>
          </a:solidFill>
        </a:ln>
      </dgm:spPr>
      <dgm:t>
        <a:bodyPr/>
        <a:lstStyle/>
        <a:p>
          <a:endParaRPr lang="fr-FR" dirty="0"/>
        </a:p>
      </dgm:t>
    </dgm:pt>
    <dgm:pt modelId="{764703B6-45CC-46CD-87C0-0BCB0CC7B6FC}" type="parTrans" cxnId="{F2FD392A-BF18-4CD9-8CCA-17C1E6D06BD1}">
      <dgm:prSet/>
      <dgm:spPr>
        <a:ln>
          <a:solidFill>
            <a:srgbClr val="F19B0C"/>
          </a:solidFill>
        </a:ln>
      </dgm:spPr>
      <dgm:t>
        <a:bodyPr/>
        <a:lstStyle/>
        <a:p>
          <a:endParaRPr lang="fr-FR"/>
        </a:p>
      </dgm:t>
    </dgm:pt>
    <dgm:pt modelId="{C4F7EB16-F36C-4424-BCDF-EF154F011136}" type="sibTrans" cxnId="{F2FD392A-BF18-4CD9-8CCA-17C1E6D06BD1}">
      <dgm:prSet/>
      <dgm:spPr/>
      <dgm:t>
        <a:bodyPr/>
        <a:lstStyle/>
        <a:p>
          <a:endParaRPr lang="fr-FR"/>
        </a:p>
      </dgm:t>
    </dgm:pt>
    <dgm:pt modelId="{CA01257E-F274-49FF-B73F-BECCDC1DF429}">
      <dgm:prSet/>
      <dgm:spPr>
        <a:blipFill rotWithShape="0">
          <a:blip xmlns:r="http://schemas.openxmlformats.org/officeDocument/2006/relationships" r:embed="rId9"/>
          <a:stretch>
            <a:fillRect/>
          </a:stretch>
        </a:blipFill>
        <a:ln>
          <a:solidFill>
            <a:srgbClr val="F19B0C"/>
          </a:solidFill>
        </a:ln>
      </dgm:spPr>
      <dgm:t>
        <a:bodyPr/>
        <a:lstStyle/>
        <a:p>
          <a:endParaRPr lang="fr-FR" dirty="0"/>
        </a:p>
      </dgm:t>
    </dgm:pt>
    <dgm:pt modelId="{B6918231-0A38-437B-BE38-A6144D814042}" type="parTrans" cxnId="{231E297E-C1E0-42CF-A307-AF93CC831427}">
      <dgm:prSet/>
      <dgm:spPr>
        <a:ln>
          <a:solidFill>
            <a:srgbClr val="F19B0C"/>
          </a:solidFill>
        </a:ln>
      </dgm:spPr>
      <dgm:t>
        <a:bodyPr/>
        <a:lstStyle/>
        <a:p>
          <a:endParaRPr lang="fr-FR"/>
        </a:p>
      </dgm:t>
    </dgm:pt>
    <dgm:pt modelId="{F52437B6-F378-41E2-A8D1-C1551D381FB3}" type="sibTrans" cxnId="{231E297E-C1E0-42CF-A307-AF93CC831427}">
      <dgm:prSet/>
      <dgm:spPr/>
      <dgm:t>
        <a:bodyPr/>
        <a:lstStyle/>
        <a:p>
          <a:endParaRPr lang="fr-FR"/>
        </a:p>
      </dgm:t>
    </dgm:pt>
    <dgm:pt modelId="{AFD27DE2-42CF-4AA9-B900-97075A2DA269}">
      <dgm:prSet/>
      <dgm:spPr>
        <a:blipFill rotWithShape="0">
          <a:blip xmlns:r="http://schemas.openxmlformats.org/officeDocument/2006/relationships" r:embed="rId10"/>
          <a:stretch>
            <a:fillRect/>
          </a:stretch>
        </a:blipFill>
        <a:ln>
          <a:solidFill>
            <a:srgbClr val="F19B0C"/>
          </a:solidFill>
        </a:ln>
      </dgm:spPr>
      <dgm:t>
        <a:bodyPr/>
        <a:lstStyle/>
        <a:p>
          <a:endParaRPr lang="fr-FR" dirty="0"/>
        </a:p>
      </dgm:t>
    </dgm:pt>
    <dgm:pt modelId="{27CBA1E8-5F04-438C-872C-F56397F93806}" type="parTrans" cxnId="{DEF8105F-B298-4579-AAC9-678874292A80}">
      <dgm:prSet/>
      <dgm:spPr>
        <a:ln>
          <a:solidFill>
            <a:srgbClr val="F19B0C"/>
          </a:solidFill>
        </a:ln>
      </dgm:spPr>
      <dgm:t>
        <a:bodyPr/>
        <a:lstStyle/>
        <a:p>
          <a:endParaRPr lang="fr-FR"/>
        </a:p>
      </dgm:t>
    </dgm:pt>
    <dgm:pt modelId="{24B7ABCA-FC5B-429F-ADF8-D87264566297}" type="sibTrans" cxnId="{DEF8105F-B298-4579-AAC9-678874292A80}">
      <dgm:prSet/>
      <dgm:spPr/>
      <dgm:t>
        <a:bodyPr/>
        <a:lstStyle/>
        <a:p>
          <a:endParaRPr lang="fr-FR"/>
        </a:p>
      </dgm:t>
    </dgm:pt>
    <dgm:pt modelId="{7C392D40-81C6-4929-B558-4DEE8E8AD755}">
      <dgm:prSet/>
      <dgm:spPr>
        <a:blipFill rotWithShape="0">
          <a:blip xmlns:r="http://schemas.openxmlformats.org/officeDocument/2006/relationships" r:embed="rId11"/>
          <a:stretch>
            <a:fillRect/>
          </a:stretch>
        </a:blipFill>
        <a:ln>
          <a:solidFill>
            <a:srgbClr val="F19B0C"/>
          </a:solidFill>
        </a:ln>
      </dgm:spPr>
      <dgm:t>
        <a:bodyPr/>
        <a:lstStyle/>
        <a:p>
          <a:endParaRPr lang="fr-FR" dirty="0"/>
        </a:p>
      </dgm:t>
    </dgm:pt>
    <dgm:pt modelId="{76A34975-37EF-40C6-A6EC-7D548C73B587}" type="parTrans" cxnId="{E5E29794-D888-40B5-A106-0A92F8F7634D}">
      <dgm:prSet/>
      <dgm:spPr>
        <a:ln>
          <a:solidFill>
            <a:srgbClr val="F19B0C"/>
          </a:solidFill>
        </a:ln>
      </dgm:spPr>
      <dgm:t>
        <a:bodyPr/>
        <a:lstStyle/>
        <a:p>
          <a:endParaRPr lang="fr-FR"/>
        </a:p>
      </dgm:t>
    </dgm:pt>
    <dgm:pt modelId="{D36C732F-A306-4F8E-8426-32B86DDA2BFD}" type="sibTrans" cxnId="{E5E29794-D888-40B5-A106-0A92F8F7634D}">
      <dgm:prSet/>
      <dgm:spPr/>
      <dgm:t>
        <a:bodyPr/>
        <a:lstStyle/>
        <a:p>
          <a:endParaRPr lang="fr-FR"/>
        </a:p>
      </dgm:t>
    </dgm:pt>
    <dgm:pt modelId="{55481304-D506-49C7-BFA5-206314286CAC}">
      <dgm:prSet/>
      <dgm:spPr>
        <a:blipFill rotWithShape="0">
          <a:blip xmlns:r="http://schemas.openxmlformats.org/officeDocument/2006/relationships" r:embed="rId12"/>
          <a:stretch>
            <a:fillRect/>
          </a:stretch>
        </a:blipFill>
        <a:ln>
          <a:solidFill>
            <a:srgbClr val="F19B0C"/>
          </a:solidFill>
        </a:ln>
      </dgm:spPr>
      <dgm:t>
        <a:bodyPr/>
        <a:lstStyle/>
        <a:p>
          <a:endParaRPr lang="fr-FR" dirty="0"/>
        </a:p>
      </dgm:t>
    </dgm:pt>
    <dgm:pt modelId="{CE5FBD92-4EE0-45E4-BBDD-AE1FBE3FA807}" type="sibTrans" cxnId="{9D85D775-DFE5-4582-96D8-C339D41837BD}">
      <dgm:prSet/>
      <dgm:spPr/>
      <dgm:t>
        <a:bodyPr/>
        <a:lstStyle/>
        <a:p>
          <a:endParaRPr lang="fr-FR"/>
        </a:p>
      </dgm:t>
    </dgm:pt>
    <dgm:pt modelId="{5EB3B70A-98C6-4476-8B12-43A0BCE70371}" type="parTrans" cxnId="{9D85D775-DFE5-4582-96D8-C339D41837BD}">
      <dgm:prSet/>
      <dgm:spPr>
        <a:ln>
          <a:solidFill>
            <a:srgbClr val="F19B0C"/>
          </a:solidFill>
        </a:ln>
      </dgm:spPr>
      <dgm:t>
        <a:bodyPr/>
        <a:lstStyle/>
        <a:p>
          <a:endParaRPr lang="fr-FR"/>
        </a:p>
      </dgm:t>
    </dgm:pt>
    <dgm:pt modelId="{B556AEC9-4BBB-4D92-BC1E-334C2F800988}" type="pres">
      <dgm:prSet presAssocID="{0FFF05DC-E3FA-42F3-92E7-90067EC5DE8F}" presName="hierChild1" presStyleCnt="0">
        <dgm:presLayoutVars>
          <dgm:chPref val="1"/>
          <dgm:dir/>
          <dgm:animOne val="branch"/>
          <dgm:animLvl val="lvl"/>
          <dgm:resizeHandles/>
        </dgm:presLayoutVars>
      </dgm:prSet>
      <dgm:spPr/>
      <dgm:t>
        <a:bodyPr/>
        <a:lstStyle/>
        <a:p>
          <a:endParaRPr lang="fr-FR"/>
        </a:p>
      </dgm:t>
    </dgm:pt>
    <dgm:pt modelId="{E7FE7C64-8740-4C63-9DAC-780677045409}" type="pres">
      <dgm:prSet presAssocID="{60571E71-D069-4CB6-9F69-C72C86FBA166}" presName="hierRoot1" presStyleCnt="0"/>
      <dgm:spPr/>
    </dgm:pt>
    <dgm:pt modelId="{BB4EFB2D-6F3F-4968-8F58-42EB0AB6272D}" type="pres">
      <dgm:prSet presAssocID="{60571E71-D069-4CB6-9F69-C72C86FBA166}" presName="composite" presStyleCnt="0"/>
      <dgm:spPr/>
    </dgm:pt>
    <dgm:pt modelId="{6A8084D9-A1FF-4CCB-BA6A-2D016407F130}" type="pres">
      <dgm:prSet presAssocID="{60571E71-D069-4CB6-9F69-C72C86FBA166}" presName="background" presStyleLbl="node0" presStyleIdx="0" presStyleCnt="1"/>
      <dgm:spPr>
        <a:solidFill>
          <a:srgbClr val="F19B0C"/>
        </a:solidFill>
      </dgm:spPr>
    </dgm:pt>
    <dgm:pt modelId="{296C0950-D1AB-46EA-B4C4-AA8019024135}" type="pres">
      <dgm:prSet presAssocID="{60571E71-D069-4CB6-9F69-C72C86FBA166}" presName="text" presStyleLbl="fgAcc0" presStyleIdx="0" presStyleCnt="1">
        <dgm:presLayoutVars>
          <dgm:chPref val="3"/>
        </dgm:presLayoutVars>
      </dgm:prSet>
      <dgm:spPr/>
      <dgm:t>
        <a:bodyPr/>
        <a:lstStyle/>
        <a:p>
          <a:endParaRPr lang="fr-FR"/>
        </a:p>
      </dgm:t>
    </dgm:pt>
    <dgm:pt modelId="{EA5E33B2-E425-4264-9673-B2CCE5367B8F}" type="pres">
      <dgm:prSet presAssocID="{60571E71-D069-4CB6-9F69-C72C86FBA166}" presName="hierChild2" presStyleCnt="0"/>
      <dgm:spPr/>
    </dgm:pt>
    <dgm:pt modelId="{834B691D-61F3-49B6-A5DF-AA0D818FACE3}" type="pres">
      <dgm:prSet presAssocID="{1AF9A74D-A0D7-4884-BE02-718E000DB867}" presName="Name10" presStyleLbl="parChTrans1D2" presStyleIdx="0" presStyleCnt="4"/>
      <dgm:spPr/>
      <dgm:t>
        <a:bodyPr/>
        <a:lstStyle/>
        <a:p>
          <a:endParaRPr lang="fr-FR"/>
        </a:p>
      </dgm:t>
    </dgm:pt>
    <dgm:pt modelId="{201D42DA-DD97-464A-8B5A-737FB7CA8EE3}" type="pres">
      <dgm:prSet presAssocID="{0434B7B2-7C39-41ED-97EA-04962BB3A308}" presName="hierRoot2" presStyleCnt="0"/>
      <dgm:spPr/>
    </dgm:pt>
    <dgm:pt modelId="{7BFC3349-D15B-4C83-BF05-FF53CF359C68}" type="pres">
      <dgm:prSet presAssocID="{0434B7B2-7C39-41ED-97EA-04962BB3A308}" presName="composite2" presStyleCnt="0"/>
      <dgm:spPr/>
    </dgm:pt>
    <dgm:pt modelId="{7DA5C919-7236-44B9-9FBB-D3BB687A92FC}" type="pres">
      <dgm:prSet presAssocID="{0434B7B2-7C39-41ED-97EA-04962BB3A308}" presName="background2" presStyleLbl="node2" presStyleIdx="0" presStyleCnt="4"/>
      <dgm:spPr>
        <a:solidFill>
          <a:srgbClr val="F19B0C"/>
        </a:solidFill>
        <a:ln>
          <a:solidFill>
            <a:srgbClr val="F19B0C"/>
          </a:solidFill>
        </a:ln>
      </dgm:spPr>
    </dgm:pt>
    <dgm:pt modelId="{E1F07FEA-409F-4D29-BC8D-E5374393AEF3}" type="pres">
      <dgm:prSet presAssocID="{0434B7B2-7C39-41ED-97EA-04962BB3A308}" presName="text2" presStyleLbl="fgAcc2" presStyleIdx="0" presStyleCnt="4">
        <dgm:presLayoutVars>
          <dgm:chPref val="3"/>
        </dgm:presLayoutVars>
      </dgm:prSet>
      <dgm:spPr/>
      <dgm:t>
        <a:bodyPr/>
        <a:lstStyle/>
        <a:p>
          <a:endParaRPr lang="fr-FR"/>
        </a:p>
      </dgm:t>
    </dgm:pt>
    <dgm:pt modelId="{65C0A181-5C26-488A-9194-C1C8B5F6EDF5}" type="pres">
      <dgm:prSet presAssocID="{0434B7B2-7C39-41ED-97EA-04962BB3A308}" presName="hierChild3" presStyleCnt="0"/>
      <dgm:spPr/>
    </dgm:pt>
    <dgm:pt modelId="{2AE74EE1-72FD-40B5-BE30-60E134A96144}" type="pres">
      <dgm:prSet presAssocID="{8666DDEE-FB56-402A-AF1B-DF86E658D807}" presName="Name17" presStyleLbl="parChTrans1D3" presStyleIdx="0" presStyleCnt="4"/>
      <dgm:spPr/>
      <dgm:t>
        <a:bodyPr/>
        <a:lstStyle/>
        <a:p>
          <a:endParaRPr lang="fr-FR"/>
        </a:p>
      </dgm:t>
    </dgm:pt>
    <dgm:pt modelId="{4AE2AB20-9250-4D64-AE1D-85284462C35F}" type="pres">
      <dgm:prSet presAssocID="{31AD3D6C-2BB1-489C-B5E5-0308A9406947}" presName="hierRoot3" presStyleCnt="0"/>
      <dgm:spPr/>
    </dgm:pt>
    <dgm:pt modelId="{4DCC2329-B6BB-4CE1-B2BA-9C367F1459EA}" type="pres">
      <dgm:prSet presAssocID="{31AD3D6C-2BB1-489C-B5E5-0308A9406947}" presName="composite3" presStyleCnt="0"/>
      <dgm:spPr/>
    </dgm:pt>
    <dgm:pt modelId="{8663A3FA-1E91-40AA-8507-1F2B353FD159}" type="pres">
      <dgm:prSet presAssocID="{31AD3D6C-2BB1-489C-B5E5-0308A9406947}" presName="background3" presStyleLbl="node3" presStyleIdx="0" presStyleCnt="4"/>
      <dgm:spPr>
        <a:solidFill>
          <a:srgbClr val="F19B0C"/>
        </a:solidFill>
        <a:ln>
          <a:solidFill>
            <a:srgbClr val="F19B0C"/>
          </a:solidFill>
        </a:ln>
      </dgm:spPr>
    </dgm:pt>
    <dgm:pt modelId="{8F4F23DD-8020-4601-B433-1B145CCC7A52}" type="pres">
      <dgm:prSet presAssocID="{31AD3D6C-2BB1-489C-B5E5-0308A9406947}" presName="text3" presStyleLbl="fgAcc3" presStyleIdx="0" presStyleCnt="4" custScaleX="147371">
        <dgm:presLayoutVars>
          <dgm:chPref val="3"/>
        </dgm:presLayoutVars>
      </dgm:prSet>
      <dgm:spPr/>
      <dgm:t>
        <a:bodyPr/>
        <a:lstStyle/>
        <a:p>
          <a:endParaRPr lang="fr-FR"/>
        </a:p>
      </dgm:t>
    </dgm:pt>
    <dgm:pt modelId="{793944AC-1DA1-4241-A138-8C1E76BAFFA6}" type="pres">
      <dgm:prSet presAssocID="{31AD3D6C-2BB1-489C-B5E5-0308A9406947}" presName="hierChild4" presStyleCnt="0"/>
      <dgm:spPr/>
    </dgm:pt>
    <dgm:pt modelId="{3AE7B03E-9CED-4764-957E-C077E1046FF1}" type="pres">
      <dgm:prSet presAssocID="{764703B6-45CC-46CD-87C0-0BCB0CC7B6FC}" presName="Name23" presStyleLbl="parChTrans1D4" presStyleIdx="0" presStyleCnt="4"/>
      <dgm:spPr/>
      <dgm:t>
        <a:bodyPr/>
        <a:lstStyle/>
        <a:p>
          <a:endParaRPr lang="fr-FR"/>
        </a:p>
      </dgm:t>
    </dgm:pt>
    <dgm:pt modelId="{E5860DAF-217C-4B6B-877F-EC6B84D9E98F}" type="pres">
      <dgm:prSet presAssocID="{1CE25810-0FB5-4EA1-A26B-AC9617255099}" presName="hierRoot4" presStyleCnt="0"/>
      <dgm:spPr/>
    </dgm:pt>
    <dgm:pt modelId="{7860ABE1-2F35-4217-AC1C-6FEA373E6AC1}" type="pres">
      <dgm:prSet presAssocID="{1CE25810-0FB5-4EA1-A26B-AC9617255099}" presName="composite4" presStyleCnt="0"/>
      <dgm:spPr/>
    </dgm:pt>
    <dgm:pt modelId="{B0E22ED3-B135-48BC-B477-1D68427A9D57}" type="pres">
      <dgm:prSet presAssocID="{1CE25810-0FB5-4EA1-A26B-AC9617255099}" presName="background4" presStyleLbl="node4" presStyleIdx="0" presStyleCnt="4"/>
      <dgm:spPr>
        <a:solidFill>
          <a:srgbClr val="F19B0C"/>
        </a:solidFill>
      </dgm:spPr>
    </dgm:pt>
    <dgm:pt modelId="{2D0E66E8-7860-46EE-A313-21D968CD8239}" type="pres">
      <dgm:prSet presAssocID="{1CE25810-0FB5-4EA1-A26B-AC9617255099}" presName="text4" presStyleLbl="fgAcc4" presStyleIdx="0" presStyleCnt="4" custScaleX="171855">
        <dgm:presLayoutVars>
          <dgm:chPref val="3"/>
        </dgm:presLayoutVars>
      </dgm:prSet>
      <dgm:spPr/>
      <dgm:t>
        <a:bodyPr/>
        <a:lstStyle/>
        <a:p>
          <a:endParaRPr lang="fr-FR"/>
        </a:p>
      </dgm:t>
    </dgm:pt>
    <dgm:pt modelId="{24DF2D35-1D42-4D46-983C-3A55832377A5}" type="pres">
      <dgm:prSet presAssocID="{1CE25810-0FB5-4EA1-A26B-AC9617255099}" presName="hierChild5" presStyleCnt="0"/>
      <dgm:spPr/>
    </dgm:pt>
    <dgm:pt modelId="{F97B8148-E882-4E43-8EB8-1E2E25197402}" type="pres">
      <dgm:prSet presAssocID="{27CBA1E8-5F04-438C-872C-F56397F93806}" presName="Name23" presStyleLbl="parChTrans1D4" presStyleIdx="1" presStyleCnt="4"/>
      <dgm:spPr/>
      <dgm:t>
        <a:bodyPr/>
        <a:lstStyle/>
        <a:p>
          <a:endParaRPr lang="fr-FR"/>
        </a:p>
      </dgm:t>
    </dgm:pt>
    <dgm:pt modelId="{0FEF1A7F-48DA-4E0D-92AA-9214A6842834}" type="pres">
      <dgm:prSet presAssocID="{AFD27DE2-42CF-4AA9-B900-97075A2DA269}" presName="hierRoot4" presStyleCnt="0"/>
      <dgm:spPr/>
    </dgm:pt>
    <dgm:pt modelId="{6F35A8D6-0474-457C-BB6E-19695BD45EC8}" type="pres">
      <dgm:prSet presAssocID="{AFD27DE2-42CF-4AA9-B900-97075A2DA269}" presName="composite4" presStyleCnt="0"/>
      <dgm:spPr/>
    </dgm:pt>
    <dgm:pt modelId="{4C1FBD84-FD8D-4461-88A9-6F6DC55E113F}" type="pres">
      <dgm:prSet presAssocID="{AFD27DE2-42CF-4AA9-B900-97075A2DA269}" presName="background4" presStyleLbl="node4" presStyleIdx="1" presStyleCnt="4"/>
      <dgm:spPr>
        <a:solidFill>
          <a:srgbClr val="F19B0C"/>
        </a:solidFill>
      </dgm:spPr>
    </dgm:pt>
    <dgm:pt modelId="{14E18D58-3DE4-439C-9812-14CE3F1E81BC}" type="pres">
      <dgm:prSet presAssocID="{AFD27DE2-42CF-4AA9-B900-97075A2DA269}" presName="text4" presStyleLbl="fgAcc4" presStyleIdx="1" presStyleCnt="4" custScaleX="138132">
        <dgm:presLayoutVars>
          <dgm:chPref val="3"/>
        </dgm:presLayoutVars>
      </dgm:prSet>
      <dgm:spPr/>
      <dgm:t>
        <a:bodyPr/>
        <a:lstStyle/>
        <a:p>
          <a:endParaRPr lang="fr-FR"/>
        </a:p>
      </dgm:t>
    </dgm:pt>
    <dgm:pt modelId="{CF171206-BD8E-4165-BA86-D62DE166EFE3}" type="pres">
      <dgm:prSet presAssocID="{AFD27DE2-42CF-4AA9-B900-97075A2DA269}" presName="hierChild5" presStyleCnt="0"/>
      <dgm:spPr/>
    </dgm:pt>
    <dgm:pt modelId="{DE425160-F497-40BE-A6AA-7C58E3A43D67}" type="pres">
      <dgm:prSet presAssocID="{76A34975-37EF-40C6-A6EC-7D548C73B587}" presName="Name23" presStyleLbl="parChTrans1D4" presStyleIdx="2" presStyleCnt="4"/>
      <dgm:spPr/>
      <dgm:t>
        <a:bodyPr/>
        <a:lstStyle/>
        <a:p>
          <a:endParaRPr lang="fr-FR"/>
        </a:p>
      </dgm:t>
    </dgm:pt>
    <dgm:pt modelId="{701E9768-989F-4149-8DC6-9C1A84C58084}" type="pres">
      <dgm:prSet presAssocID="{7C392D40-81C6-4929-B558-4DEE8E8AD755}" presName="hierRoot4" presStyleCnt="0"/>
      <dgm:spPr/>
    </dgm:pt>
    <dgm:pt modelId="{70157C7F-0147-489A-99C8-B695AB299ED0}" type="pres">
      <dgm:prSet presAssocID="{7C392D40-81C6-4929-B558-4DEE8E8AD755}" presName="composite4" presStyleCnt="0"/>
      <dgm:spPr/>
    </dgm:pt>
    <dgm:pt modelId="{585763E3-BD28-4271-9208-2A7FA34C1FFD}" type="pres">
      <dgm:prSet presAssocID="{7C392D40-81C6-4929-B558-4DEE8E8AD755}" presName="background4" presStyleLbl="node4" presStyleIdx="2" presStyleCnt="4"/>
      <dgm:spPr>
        <a:solidFill>
          <a:srgbClr val="F19B0C"/>
        </a:solidFill>
      </dgm:spPr>
    </dgm:pt>
    <dgm:pt modelId="{2D84AD06-6184-4828-9FEB-D4A3765A51DC}" type="pres">
      <dgm:prSet presAssocID="{7C392D40-81C6-4929-B558-4DEE8E8AD755}" presName="text4" presStyleLbl="fgAcc4" presStyleIdx="2" presStyleCnt="4" custScaleX="138467">
        <dgm:presLayoutVars>
          <dgm:chPref val="3"/>
        </dgm:presLayoutVars>
      </dgm:prSet>
      <dgm:spPr/>
      <dgm:t>
        <a:bodyPr/>
        <a:lstStyle/>
        <a:p>
          <a:endParaRPr lang="fr-FR"/>
        </a:p>
      </dgm:t>
    </dgm:pt>
    <dgm:pt modelId="{E97E2AA4-1994-40A9-8D6A-7E6F52054059}" type="pres">
      <dgm:prSet presAssocID="{7C392D40-81C6-4929-B558-4DEE8E8AD755}" presName="hierChild5" presStyleCnt="0"/>
      <dgm:spPr/>
    </dgm:pt>
    <dgm:pt modelId="{356C7777-8D55-4530-BB12-FAFD08B8D92D}" type="pres">
      <dgm:prSet presAssocID="{B6918231-0A38-437B-BE38-A6144D814042}" presName="Name23" presStyleLbl="parChTrans1D4" presStyleIdx="3" presStyleCnt="4"/>
      <dgm:spPr/>
      <dgm:t>
        <a:bodyPr/>
        <a:lstStyle/>
        <a:p>
          <a:endParaRPr lang="fr-FR"/>
        </a:p>
      </dgm:t>
    </dgm:pt>
    <dgm:pt modelId="{203D0543-EA41-4B26-A2BB-640BA57F84FF}" type="pres">
      <dgm:prSet presAssocID="{CA01257E-F274-49FF-B73F-BECCDC1DF429}" presName="hierRoot4" presStyleCnt="0"/>
      <dgm:spPr/>
    </dgm:pt>
    <dgm:pt modelId="{76AF2120-8B3A-43D0-906F-23A6ED5DA829}" type="pres">
      <dgm:prSet presAssocID="{CA01257E-F274-49FF-B73F-BECCDC1DF429}" presName="composite4" presStyleCnt="0"/>
      <dgm:spPr/>
    </dgm:pt>
    <dgm:pt modelId="{D39C0EC9-4094-4F76-A280-3A42A81E07B3}" type="pres">
      <dgm:prSet presAssocID="{CA01257E-F274-49FF-B73F-BECCDC1DF429}" presName="background4" presStyleLbl="node4" presStyleIdx="3" presStyleCnt="4"/>
      <dgm:spPr>
        <a:solidFill>
          <a:srgbClr val="F19B0C"/>
        </a:solidFill>
      </dgm:spPr>
    </dgm:pt>
    <dgm:pt modelId="{85777FD7-5A8B-4379-A2E8-B04A372151EE}" type="pres">
      <dgm:prSet presAssocID="{CA01257E-F274-49FF-B73F-BECCDC1DF429}" presName="text4" presStyleLbl="fgAcc4" presStyleIdx="3" presStyleCnt="4" custScaleX="144364">
        <dgm:presLayoutVars>
          <dgm:chPref val="3"/>
        </dgm:presLayoutVars>
      </dgm:prSet>
      <dgm:spPr/>
      <dgm:t>
        <a:bodyPr/>
        <a:lstStyle/>
        <a:p>
          <a:endParaRPr lang="fr-FR"/>
        </a:p>
      </dgm:t>
    </dgm:pt>
    <dgm:pt modelId="{AD99C36D-6B6E-44BD-997A-CB917B07AC06}" type="pres">
      <dgm:prSet presAssocID="{CA01257E-F274-49FF-B73F-BECCDC1DF429}" presName="hierChild5" presStyleCnt="0"/>
      <dgm:spPr/>
    </dgm:pt>
    <dgm:pt modelId="{D7E46E6F-547E-48AC-B79B-BCA493119B1A}" type="pres">
      <dgm:prSet presAssocID="{05E77735-E3F4-4FE5-A7B8-1735AB223959}" presName="Name17" presStyleLbl="parChTrans1D3" presStyleIdx="1" presStyleCnt="4"/>
      <dgm:spPr/>
      <dgm:t>
        <a:bodyPr/>
        <a:lstStyle/>
        <a:p>
          <a:endParaRPr lang="fr-FR"/>
        </a:p>
      </dgm:t>
    </dgm:pt>
    <dgm:pt modelId="{6E79F747-146A-4F22-B0D8-45539BDF03CA}" type="pres">
      <dgm:prSet presAssocID="{3A75CF71-7C97-439F-971A-18182955F7CB}" presName="hierRoot3" presStyleCnt="0"/>
      <dgm:spPr/>
    </dgm:pt>
    <dgm:pt modelId="{72D53281-1987-414A-91F6-B64A741C736D}" type="pres">
      <dgm:prSet presAssocID="{3A75CF71-7C97-439F-971A-18182955F7CB}" presName="composite3" presStyleCnt="0"/>
      <dgm:spPr/>
    </dgm:pt>
    <dgm:pt modelId="{FCEF3E10-A635-4888-8E3C-5D388C74FBA5}" type="pres">
      <dgm:prSet presAssocID="{3A75CF71-7C97-439F-971A-18182955F7CB}" presName="background3" presStyleLbl="node3" presStyleIdx="1" presStyleCnt="4"/>
      <dgm:spPr>
        <a:solidFill>
          <a:srgbClr val="F19B0C"/>
        </a:solidFill>
        <a:ln>
          <a:solidFill>
            <a:srgbClr val="F19B0C"/>
          </a:solidFill>
        </a:ln>
      </dgm:spPr>
    </dgm:pt>
    <dgm:pt modelId="{1EF9B54D-CBA6-4E45-8EA0-6DDB2F0CF030}" type="pres">
      <dgm:prSet presAssocID="{3A75CF71-7C97-439F-971A-18182955F7CB}" presName="text3" presStyleLbl="fgAcc3" presStyleIdx="1" presStyleCnt="4" custScaleX="138947">
        <dgm:presLayoutVars>
          <dgm:chPref val="3"/>
        </dgm:presLayoutVars>
      </dgm:prSet>
      <dgm:spPr/>
      <dgm:t>
        <a:bodyPr/>
        <a:lstStyle/>
        <a:p>
          <a:endParaRPr lang="fr-FR"/>
        </a:p>
      </dgm:t>
    </dgm:pt>
    <dgm:pt modelId="{DA7AD85F-AB28-43A2-8011-42D0C66F9D24}" type="pres">
      <dgm:prSet presAssocID="{3A75CF71-7C97-439F-971A-18182955F7CB}" presName="hierChild4" presStyleCnt="0"/>
      <dgm:spPr/>
    </dgm:pt>
    <dgm:pt modelId="{A7692CF1-3DC9-40A7-B19D-A84712594E2A}" type="pres">
      <dgm:prSet presAssocID="{5EB3B70A-98C6-4476-8B12-43A0BCE70371}" presName="Name17" presStyleLbl="parChTrans1D3" presStyleIdx="2" presStyleCnt="4"/>
      <dgm:spPr/>
      <dgm:t>
        <a:bodyPr/>
        <a:lstStyle/>
        <a:p>
          <a:endParaRPr lang="fr-FR"/>
        </a:p>
      </dgm:t>
    </dgm:pt>
    <dgm:pt modelId="{33CEE474-6B82-4422-A4E3-1FB90C67EC8A}" type="pres">
      <dgm:prSet presAssocID="{55481304-D506-49C7-BFA5-206314286CAC}" presName="hierRoot3" presStyleCnt="0"/>
      <dgm:spPr/>
    </dgm:pt>
    <dgm:pt modelId="{341A4491-7A36-4055-A372-2A04BA89FB2D}" type="pres">
      <dgm:prSet presAssocID="{55481304-D506-49C7-BFA5-206314286CAC}" presName="composite3" presStyleCnt="0"/>
      <dgm:spPr/>
    </dgm:pt>
    <dgm:pt modelId="{C539E040-FE54-4A0A-9885-0AA096CF6DA9}" type="pres">
      <dgm:prSet presAssocID="{55481304-D506-49C7-BFA5-206314286CAC}" presName="background3" presStyleLbl="node3" presStyleIdx="2" presStyleCnt="4"/>
      <dgm:spPr>
        <a:solidFill>
          <a:srgbClr val="F19B0C"/>
        </a:solidFill>
      </dgm:spPr>
    </dgm:pt>
    <dgm:pt modelId="{CF75F95E-A1F5-4B7A-9753-E5BB8B877336}" type="pres">
      <dgm:prSet presAssocID="{55481304-D506-49C7-BFA5-206314286CAC}" presName="text3" presStyleLbl="fgAcc3" presStyleIdx="2" presStyleCnt="4" custScaleX="152272">
        <dgm:presLayoutVars>
          <dgm:chPref val="3"/>
        </dgm:presLayoutVars>
      </dgm:prSet>
      <dgm:spPr/>
      <dgm:t>
        <a:bodyPr/>
        <a:lstStyle/>
        <a:p>
          <a:endParaRPr lang="fr-FR"/>
        </a:p>
      </dgm:t>
    </dgm:pt>
    <dgm:pt modelId="{4A0FEB32-F144-41A4-B202-4F32C708456A}" type="pres">
      <dgm:prSet presAssocID="{55481304-D506-49C7-BFA5-206314286CAC}" presName="hierChild4" presStyleCnt="0"/>
      <dgm:spPr/>
    </dgm:pt>
    <dgm:pt modelId="{9A9CBE56-3649-4BE8-A7F8-307A905E0923}" type="pres">
      <dgm:prSet presAssocID="{704F3554-C89E-4F4D-97CC-87D71B3567B7}" presName="Name17" presStyleLbl="parChTrans1D3" presStyleIdx="3" presStyleCnt="4"/>
      <dgm:spPr/>
      <dgm:t>
        <a:bodyPr/>
        <a:lstStyle/>
        <a:p>
          <a:endParaRPr lang="fr-FR"/>
        </a:p>
      </dgm:t>
    </dgm:pt>
    <dgm:pt modelId="{EC0E6A45-B3EE-4780-B8B9-7314B65ECABC}" type="pres">
      <dgm:prSet presAssocID="{83E643FD-D9B4-4FAA-80FB-120C8D305281}" presName="hierRoot3" presStyleCnt="0"/>
      <dgm:spPr/>
    </dgm:pt>
    <dgm:pt modelId="{6998F665-BA67-4995-8474-0304564FFC36}" type="pres">
      <dgm:prSet presAssocID="{83E643FD-D9B4-4FAA-80FB-120C8D305281}" presName="composite3" presStyleCnt="0"/>
      <dgm:spPr/>
    </dgm:pt>
    <dgm:pt modelId="{23C84E47-9EEA-4824-AC9A-314CF0F00AFE}" type="pres">
      <dgm:prSet presAssocID="{83E643FD-D9B4-4FAA-80FB-120C8D305281}" presName="background3" presStyleLbl="node3" presStyleIdx="3" presStyleCnt="4"/>
      <dgm:spPr>
        <a:solidFill>
          <a:srgbClr val="F19B0C"/>
        </a:solidFill>
      </dgm:spPr>
    </dgm:pt>
    <dgm:pt modelId="{257C73D0-8BD8-4886-A611-624921A94D60}" type="pres">
      <dgm:prSet presAssocID="{83E643FD-D9B4-4FAA-80FB-120C8D305281}" presName="text3" presStyleLbl="fgAcc3" presStyleIdx="3" presStyleCnt="4" custScaleX="149980">
        <dgm:presLayoutVars>
          <dgm:chPref val="3"/>
        </dgm:presLayoutVars>
      </dgm:prSet>
      <dgm:spPr/>
      <dgm:t>
        <a:bodyPr/>
        <a:lstStyle/>
        <a:p>
          <a:endParaRPr lang="fr-FR"/>
        </a:p>
      </dgm:t>
    </dgm:pt>
    <dgm:pt modelId="{A5CA9860-05CE-4F11-8986-9DF182F0A1A4}" type="pres">
      <dgm:prSet presAssocID="{83E643FD-D9B4-4FAA-80FB-120C8D305281}" presName="hierChild4" presStyleCnt="0"/>
      <dgm:spPr/>
    </dgm:pt>
    <dgm:pt modelId="{BB26CA04-9CB1-4C66-AC63-3E9DFE73DBF8}" type="pres">
      <dgm:prSet presAssocID="{2EE2A2D5-63CD-42A4-80BB-6B8048D044B6}" presName="Name10" presStyleLbl="parChTrans1D2" presStyleIdx="1" presStyleCnt="4"/>
      <dgm:spPr/>
      <dgm:t>
        <a:bodyPr/>
        <a:lstStyle/>
        <a:p>
          <a:endParaRPr lang="fr-FR"/>
        </a:p>
      </dgm:t>
    </dgm:pt>
    <dgm:pt modelId="{02517308-F4C5-496A-9AF2-915BF961D879}" type="pres">
      <dgm:prSet presAssocID="{C2ED54B0-11FD-4766-B340-B04F82D255C1}" presName="hierRoot2" presStyleCnt="0"/>
      <dgm:spPr/>
    </dgm:pt>
    <dgm:pt modelId="{E9239B13-78CA-4268-B87A-A2DA66E5153F}" type="pres">
      <dgm:prSet presAssocID="{C2ED54B0-11FD-4766-B340-B04F82D255C1}" presName="composite2" presStyleCnt="0"/>
      <dgm:spPr/>
    </dgm:pt>
    <dgm:pt modelId="{6EE36284-C5EA-4C57-966A-D73A95231567}" type="pres">
      <dgm:prSet presAssocID="{C2ED54B0-11FD-4766-B340-B04F82D255C1}" presName="background2" presStyleLbl="node2" presStyleIdx="1" presStyleCnt="4"/>
      <dgm:spPr>
        <a:solidFill>
          <a:srgbClr val="F19B0C"/>
        </a:solidFill>
        <a:ln>
          <a:solidFill>
            <a:srgbClr val="F19B0C"/>
          </a:solidFill>
        </a:ln>
      </dgm:spPr>
    </dgm:pt>
    <dgm:pt modelId="{A806FF35-03E1-4746-89B7-2FFDFFAC52C0}" type="pres">
      <dgm:prSet presAssocID="{C2ED54B0-11FD-4766-B340-B04F82D255C1}" presName="text2" presStyleLbl="fgAcc2" presStyleIdx="1" presStyleCnt="4">
        <dgm:presLayoutVars>
          <dgm:chPref val="3"/>
        </dgm:presLayoutVars>
      </dgm:prSet>
      <dgm:spPr/>
      <dgm:t>
        <a:bodyPr/>
        <a:lstStyle/>
        <a:p>
          <a:endParaRPr lang="fr-FR"/>
        </a:p>
      </dgm:t>
    </dgm:pt>
    <dgm:pt modelId="{84919E8C-ADE9-4DC5-B478-1CA86F985902}" type="pres">
      <dgm:prSet presAssocID="{C2ED54B0-11FD-4766-B340-B04F82D255C1}" presName="hierChild3" presStyleCnt="0"/>
      <dgm:spPr/>
    </dgm:pt>
    <dgm:pt modelId="{51C74FB7-921D-414B-A589-FD0BB4550A98}" type="pres">
      <dgm:prSet presAssocID="{BE6B6ACF-E9BC-4202-B1CA-B121DE97A7FE}" presName="Name10" presStyleLbl="parChTrans1D2" presStyleIdx="2" presStyleCnt="4"/>
      <dgm:spPr/>
      <dgm:t>
        <a:bodyPr/>
        <a:lstStyle/>
        <a:p>
          <a:endParaRPr lang="fr-FR"/>
        </a:p>
      </dgm:t>
    </dgm:pt>
    <dgm:pt modelId="{EB886B64-0B7C-46A4-B4D5-C4D37BC0479E}" type="pres">
      <dgm:prSet presAssocID="{F88853C9-2658-49F0-8922-4862B9571961}" presName="hierRoot2" presStyleCnt="0"/>
      <dgm:spPr/>
    </dgm:pt>
    <dgm:pt modelId="{43B7DF08-B44B-4176-8827-9ED42421B68D}" type="pres">
      <dgm:prSet presAssocID="{F88853C9-2658-49F0-8922-4862B9571961}" presName="composite2" presStyleCnt="0"/>
      <dgm:spPr/>
    </dgm:pt>
    <dgm:pt modelId="{254858CA-C65E-49E4-9294-5065788E736C}" type="pres">
      <dgm:prSet presAssocID="{F88853C9-2658-49F0-8922-4862B9571961}" presName="background2" presStyleLbl="node2" presStyleIdx="2" presStyleCnt="4"/>
      <dgm:spPr>
        <a:solidFill>
          <a:srgbClr val="F19B0C"/>
        </a:solidFill>
        <a:ln>
          <a:solidFill>
            <a:srgbClr val="F19B0C"/>
          </a:solidFill>
        </a:ln>
      </dgm:spPr>
    </dgm:pt>
    <dgm:pt modelId="{6F34C5A9-29CE-4E8F-87E8-0326AAB35F79}" type="pres">
      <dgm:prSet presAssocID="{F88853C9-2658-49F0-8922-4862B9571961}" presName="text2" presStyleLbl="fgAcc2" presStyleIdx="2" presStyleCnt="4">
        <dgm:presLayoutVars>
          <dgm:chPref val="3"/>
        </dgm:presLayoutVars>
      </dgm:prSet>
      <dgm:spPr/>
      <dgm:t>
        <a:bodyPr/>
        <a:lstStyle/>
        <a:p>
          <a:endParaRPr lang="fr-FR"/>
        </a:p>
      </dgm:t>
    </dgm:pt>
    <dgm:pt modelId="{0C8FB470-2F47-4A23-B009-28AEBA892388}" type="pres">
      <dgm:prSet presAssocID="{F88853C9-2658-49F0-8922-4862B9571961}" presName="hierChild3" presStyleCnt="0"/>
      <dgm:spPr/>
    </dgm:pt>
    <dgm:pt modelId="{D6061ACB-8D30-4ACE-A877-5A84325938E7}" type="pres">
      <dgm:prSet presAssocID="{4AC8A0DE-0733-402D-AA14-0D0AC9EDFBC7}" presName="Name10" presStyleLbl="parChTrans1D2" presStyleIdx="3" presStyleCnt="4"/>
      <dgm:spPr/>
      <dgm:t>
        <a:bodyPr/>
        <a:lstStyle/>
        <a:p>
          <a:endParaRPr lang="fr-FR"/>
        </a:p>
      </dgm:t>
    </dgm:pt>
    <dgm:pt modelId="{0086656C-BD6A-4A7F-9326-23982647E58C}" type="pres">
      <dgm:prSet presAssocID="{4AD8473D-7C0E-441F-B1B3-B11AEC481D03}" presName="hierRoot2" presStyleCnt="0"/>
      <dgm:spPr/>
    </dgm:pt>
    <dgm:pt modelId="{F731472D-370A-4D15-92D1-255F9B24DACD}" type="pres">
      <dgm:prSet presAssocID="{4AD8473D-7C0E-441F-B1B3-B11AEC481D03}" presName="composite2" presStyleCnt="0"/>
      <dgm:spPr/>
    </dgm:pt>
    <dgm:pt modelId="{0A6124F4-E93B-4501-A3EC-9065AB6D6D61}" type="pres">
      <dgm:prSet presAssocID="{4AD8473D-7C0E-441F-B1B3-B11AEC481D03}" presName="background2" presStyleLbl="node2" presStyleIdx="3" presStyleCnt="4"/>
      <dgm:spPr>
        <a:solidFill>
          <a:srgbClr val="F19B0C"/>
        </a:solidFill>
        <a:ln>
          <a:solidFill>
            <a:srgbClr val="F19B0C"/>
          </a:solidFill>
        </a:ln>
      </dgm:spPr>
    </dgm:pt>
    <dgm:pt modelId="{0870A5CD-BDD1-4FB1-9009-8C9521DC9106}" type="pres">
      <dgm:prSet presAssocID="{4AD8473D-7C0E-441F-B1B3-B11AEC481D03}" presName="text2" presStyleLbl="fgAcc2" presStyleIdx="3" presStyleCnt="4">
        <dgm:presLayoutVars>
          <dgm:chPref val="3"/>
        </dgm:presLayoutVars>
      </dgm:prSet>
      <dgm:spPr/>
      <dgm:t>
        <a:bodyPr/>
        <a:lstStyle/>
        <a:p>
          <a:endParaRPr lang="fr-FR"/>
        </a:p>
      </dgm:t>
    </dgm:pt>
    <dgm:pt modelId="{9DC1AC90-F99F-4E36-97F7-BCFE7DC745DA}" type="pres">
      <dgm:prSet presAssocID="{4AD8473D-7C0E-441F-B1B3-B11AEC481D03}" presName="hierChild3" presStyleCnt="0"/>
      <dgm:spPr/>
    </dgm:pt>
  </dgm:ptLst>
  <dgm:cxnLst>
    <dgm:cxn modelId="{9528B2E1-8FBE-EF44-8AEC-7BD719C782AC}" type="presOf" srcId="{5EB3B70A-98C6-4476-8B12-43A0BCE70371}" destId="{A7692CF1-3DC9-40A7-B19D-A84712594E2A}" srcOrd="0" destOrd="0" presId="urn:microsoft.com/office/officeart/2005/8/layout/hierarchy1"/>
    <dgm:cxn modelId="{422E2DCF-8E98-4D9F-A4B5-D6D69AE25BE1}" srcId="{0434B7B2-7C39-41ED-97EA-04962BB3A308}" destId="{3A75CF71-7C97-439F-971A-18182955F7CB}" srcOrd="1" destOrd="0" parTransId="{05E77735-E3F4-4FE5-A7B8-1735AB223959}" sibTransId="{4D5E97BC-5FB5-4ADE-821E-E4358A3ECE78}"/>
    <dgm:cxn modelId="{E3271236-1482-4586-B733-B926A31184E9}" srcId="{0434B7B2-7C39-41ED-97EA-04962BB3A308}" destId="{31AD3D6C-2BB1-489C-B5E5-0308A9406947}" srcOrd="0" destOrd="0" parTransId="{8666DDEE-FB56-402A-AF1B-DF86E658D807}" sibTransId="{595FD8D6-6ABA-4D83-9D49-CB0700C60E32}"/>
    <dgm:cxn modelId="{6CCE885B-5FB0-CE4B-B4BB-28A83F5B67BF}" type="presOf" srcId="{60571E71-D069-4CB6-9F69-C72C86FBA166}" destId="{296C0950-D1AB-46EA-B4C4-AA8019024135}" srcOrd="0" destOrd="0" presId="urn:microsoft.com/office/officeart/2005/8/layout/hierarchy1"/>
    <dgm:cxn modelId="{32183092-96B8-BD49-A5CC-42FCA0A4D387}" type="presOf" srcId="{F88853C9-2658-49F0-8922-4862B9571961}" destId="{6F34C5A9-29CE-4E8F-87E8-0326AAB35F79}" srcOrd="0" destOrd="0" presId="urn:microsoft.com/office/officeart/2005/8/layout/hierarchy1"/>
    <dgm:cxn modelId="{B7706DDA-5C26-8C49-A8D2-21B181BBB75D}" type="presOf" srcId="{55481304-D506-49C7-BFA5-206314286CAC}" destId="{CF75F95E-A1F5-4B7A-9753-E5BB8B877336}" srcOrd="0" destOrd="0" presId="urn:microsoft.com/office/officeart/2005/8/layout/hierarchy1"/>
    <dgm:cxn modelId="{025C1DA2-7661-9145-BC75-4B25BC443F2C}" type="presOf" srcId="{3A75CF71-7C97-439F-971A-18182955F7CB}" destId="{1EF9B54D-CBA6-4E45-8EA0-6DDB2F0CF030}" srcOrd="0" destOrd="0" presId="urn:microsoft.com/office/officeart/2005/8/layout/hierarchy1"/>
    <dgm:cxn modelId="{3C30BEA5-BAF3-7A43-B233-7390623CAE12}" type="presOf" srcId="{4AD8473D-7C0E-441F-B1B3-B11AEC481D03}" destId="{0870A5CD-BDD1-4FB1-9009-8C9521DC9106}" srcOrd="0" destOrd="0" presId="urn:microsoft.com/office/officeart/2005/8/layout/hierarchy1"/>
    <dgm:cxn modelId="{5E2A6DC4-D900-894C-BDFA-DB1FFAB17608}" type="presOf" srcId="{0FFF05DC-E3FA-42F3-92E7-90067EC5DE8F}" destId="{B556AEC9-4BBB-4D92-BC1E-334C2F800988}" srcOrd="0" destOrd="0" presId="urn:microsoft.com/office/officeart/2005/8/layout/hierarchy1"/>
    <dgm:cxn modelId="{716FDAB1-829D-274B-9385-1595768DAFAD}" type="presOf" srcId="{31AD3D6C-2BB1-489C-B5E5-0308A9406947}" destId="{8F4F23DD-8020-4601-B433-1B145CCC7A52}" srcOrd="0" destOrd="0" presId="urn:microsoft.com/office/officeart/2005/8/layout/hierarchy1"/>
    <dgm:cxn modelId="{9D85D775-DFE5-4582-96D8-C339D41837BD}" srcId="{0434B7B2-7C39-41ED-97EA-04962BB3A308}" destId="{55481304-D506-49C7-BFA5-206314286CAC}" srcOrd="2" destOrd="0" parTransId="{5EB3B70A-98C6-4476-8B12-43A0BCE70371}" sibTransId="{CE5FBD92-4EE0-45E4-BBDD-AE1FBE3FA807}"/>
    <dgm:cxn modelId="{231E297E-C1E0-42CF-A307-AF93CC831427}" srcId="{31AD3D6C-2BB1-489C-B5E5-0308A9406947}" destId="{CA01257E-F274-49FF-B73F-BECCDC1DF429}" srcOrd="1" destOrd="0" parTransId="{B6918231-0A38-437B-BE38-A6144D814042}" sibTransId="{F52437B6-F378-41E2-A8D1-C1551D381FB3}"/>
    <dgm:cxn modelId="{A1E509BC-EB67-7B42-AEB1-96AF16620FBB}" type="presOf" srcId="{B6918231-0A38-437B-BE38-A6144D814042}" destId="{356C7777-8D55-4530-BB12-FAFD08B8D92D}" srcOrd="0" destOrd="0" presId="urn:microsoft.com/office/officeart/2005/8/layout/hierarchy1"/>
    <dgm:cxn modelId="{E5E29794-D888-40B5-A106-0A92F8F7634D}" srcId="{1CE25810-0FB5-4EA1-A26B-AC9617255099}" destId="{7C392D40-81C6-4929-B558-4DEE8E8AD755}" srcOrd="1" destOrd="0" parTransId="{76A34975-37EF-40C6-A6EC-7D548C73B587}" sibTransId="{D36C732F-A306-4F8E-8426-32B86DDA2BFD}"/>
    <dgm:cxn modelId="{344E141E-BA17-461D-8AD8-3FBA9F3AF71B}" srcId="{60571E71-D069-4CB6-9F69-C72C86FBA166}" destId="{0434B7B2-7C39-41ED-97EA-04962BB3A308}" srcOrd="0" destOrd="0" parTransId="{1AF9A74D-A0D7-4884-BE02-718E000DB867}" sibTransId="{309B69ED-6F79-4082-A457-FBC453C1A1BD}"/>
    <dgm:cxn modelId="{783C1FB8-EE66-4444-B083-7F9C1A13F4CD}" type="presOf" srcId="{BE6B6ACF-E9BC-4202-B1CA-B121DE97A7FE}" destId="{51C74FB7-921D-414B-A589-FD0BB4550A98}" srcOrd="0" destOrd="0" presId="urn:microsoft.com/office/officeart/2005/8/layout/hierarchy1"/>
    <dgm:cxn modelId="{D3A4AF19-C59F-1840-8415-3DA063FE0D5E}" type="presOf" srcId="{05E77735-E3F4-4FE5-A7B8-1735AB223959}" destId="{D7E46E6F-547E-48AC-B79B-BCA493119B1A}" srcOrd="0" destOrd="0" presId="urn:microsoft.com/office/officeart/2005/8/layout/hierarchy1"/>
    <dgm:cxn modelId="{587D1D2A-72BB-1A48-A436-8091602677BA}" type="presOf" srcId="{0434B7B2-7C39-41ED-97EA-04962BB3A308}" destId="{E1F07FEA-409F-4D29-BC8D-E5374393AEF3}" srcOrd="0" destOrd="0" presId="urn:microsoft.com/office/officeart/2005/8/layout/hierarchy1"/>
    <dgm:cxn modelId="{00832F13-99EE-415B-8125-36B94D208DD1}" srcId="{0FFF05DC-E3FA-42F3-92E7-90067EC5DE8F}" destId="{60571E71-D069-4CB6-9F69-C72C86FBA166}" srcOrd="0" destOrd="0" parTransId="{D648F782-1416-46C6-8438-6E7AB2E96FFB}" sibTransId="{48E66A46-0D01-4276-B223-CB325386CF58}"/>
    <dgm:cxn modelId="{629E18DE-1923-42B0-8A84-779CF32F5BA8}" srcId="{0434B7B2-7C39-41ED-97EA-04962BB3A308}" destId="{83E643FD-D9B4-4FAA-80FB-120C8D305281}" srcOrd="3" destOrd="0" parTransId="{704F3554-C89E-4F4D-97CC-87D71B3567B7}" sibTransId="{4D4717D8-ACCD-41B6-9DD4-B5BBCB75E278}"/>
    <dgm:cxn modelId="{6990920F-14DF-4A1C-9785-8634A75F1422}" srcId="{60571E71-D069-4CB6-9F69-C72C86FBA166}" destId="{C2ED54B0-11FD-4766-B340-B04F82D255C1}" srcOrd="1" destOrd="0" parTransId="{2EE2A2D5-63CD-42A4-80BB-6B8048D044B6}" sibTransId="{8BEBF3D0-B045-4D2B-AB3E-19DE10F76C18}"/>
    <dgm:cxn modelId="{DF492F76-9372-1B49-9F69-C47659AC4FF8}" type="presOf" srcId="{76A34975-37EF-40C6-A6EC-7D548C73B587}" destId="{DE425160-F497-40BE-A6AA-7C58E3A43D67}" srcOrd="0" destOrd="0" presId="urn:microsoft.com/office/officeart/2005/8/layout/hierarchy1"/>
    <dgm:cxn modelId="{61389079-D980-2C46-80F9-1C4CA02F8224}" type="presOf" srcId="{C2ED54B0-11FD-4766-B340-B04F82D255C1}" destId="{A806FF35-03E1-4746-89B7-2FFDFFAC52C0}" srcOrd="0" destOrd="0" presId="urn:microsoft.com/office/officeart/2005/8/layout/hierarchy1"/>
    <dgm:cxn modelId="{BF7FB703-9269-CD4C-A7D8-D6E29958287B}" type="presOf" srcId="{2EE2A2D5-63CD-42A4-80BB-6B8048D044B6}" destId="{BB26CA04-9CB1-4C66-AC63-3E9DFE73DBF8}" srcOrd="0" destOrd="0" presId="urn:microsoft.com/office/officeart/2005/8/layout/hierarchy1"/>
    <dgm:cxn modelId="{3ACB01ED-5D24-4854-AB69-0B034DFD4CE1}" srcId="{60571E71-D069-4CB6-9F69-C72C86FBA166}" destId="{4AD8473D-7C0E-441F-B1B3-B11AEC481D03}" srcOrd="3" destOrd="0" parTransId="{4AC8A0DE-0733-402D-AA14-0D0AC9EDFBC7}" sibTransId="{45B6BA70-2DC0-4EE7-B308-C21B5615EC9B}"/>
    <dgm:cxn modelId="{F0790C89-1BEC-2040-B166-A11D2CA9852A}" type="presOf" srcId="{4AC8A0DE-0733-402D-AA14-0D0AC9EDFBC7}" destId="{D6061ACB-8D30-4ACE-A877-5A84325938E7}" srcOrd="0" destOrd="0" presId="urn:microsoft.com/office/officeart/2005/8/layout/hierarchy1"/>
    <dgm:cxn modelId="{FAA50530-AE66-794D-BEA7-78B0FC590DB3}" type="presOf" srcId="{CA01257E-F274-49FF-B73F-BECCDC1DF429}" destId="{85777FD7-5A8B-4379-A2E8-B04A372151EE}" srcOrd="0" destOrd="0" presId="urn:microsoft.com/office/officeart/2005/8/layout/hierarchy1"/>
    <dgm:cxn modelId="{A6F8B72A-1F14-AC43-B735-74431C37A0DB}" type="presOf" srcId="{1AF9A74D-A0D7-4884-BE02-718E000DB867}" destId="{834B691D-61F3-49B6-A5DF-AA0D818FACE3}" srcOrd="0" destOrd="0" presId="urn:microsoft.com/office/officeart/2005/8/layout/hierarchy1"/>
    <dgm:cxn modelId="{3FF974A9-C9D8-9945-B520-653CD7966E52}" type="presOf" srcId="{AFD27DE2-42CF-4AA9-B900-97075A2DA269}" destId="{14E18D58-3DE4-439C-9812-14CE3F1E81BC}" srcOrd="0" destOrd="0" presId="urn:microsoft.com/office/officeart/2005/8/layout/hierarchy1"/>
    <dgm:cxn modelId="{9D58AF50-9221-AB47-AD24-5BE15F0A3009}" type="presOf" srcId="{704F3554-C89E-4F4D-97CC-87D71B3567B7}" destId="{9A9CBE56-3649-4BE8-A7F8-307A905E0923}" srcOrd="0" destOrd="0" presId="urn:microsoft.com/office/officeart/2005/8/layout/hierarchy1"/>
    <dgm:cxn modelId="{26E2586C-2EA8-B742-8D0A-EDDF0E58A6B8}" type="presOf" srcId="{83E643FD-D9B4-4FAA-80FB-120C8D305281}" destId="{257C73D0-8BD8-4886-A611-624921A94D60}" srcOrd="0" destOrd="0" presId="urn:microsoft.com/office/officeart/2005/8/layout/hierarchy1"/>
    <dgm:cxn modelId="{24879820-656B-7546-885D-BEADE00F4C95}" type="presOf" srcId="{7C392D40-81C6-4929-B558-4DEE8E8AD755}" destId="{2D84AD06-6184-4828-9FEB-D4A3765A51DC}" srcOrd="0" destOrd="0" presId="urn:microsoft.com/office/officeart/2005/8/layout/hierarchy1"/>
    <dgm:cxn modelId="{B1112436-DCEF-494E-834D-BC72D32619E6}" type="presOf" srcId="{1CE25810-0FB5-4EA1-A26B-AC9617255099}" destId="{2D0E66E8-7860-46EE-A313-21D968CD8239}" srcOrd="0" destOrd="0" presId="urn:microsoft.com/office/officeart/2005/8/layout/hierarchy1"/>
    <dgm:cxn modelId="{DEF8105F-B298-4579-AAC9-678874292A80}" srcId="{1CE25810-0FB5-4EA1-A26B-AC9617255099}" destId="{AFD27DE2-42CF-4AA9-B900-97075A2DA269}" srcOrd="0" destOrd="0" parTransId="{27CBA1E8-5F04-438C-872C-F56397F93806}" sibTransId="{24B7ABCA-FC5B-429F-ADF8-D87264566297}"/>
    <dgm:cxn modelId="{F2FD392A-BF18-4CD9-8CCA-17C1E6D06BD1}" srcId="{31AD3D6C-2BB1-489C-B5E5-0308A9406947}" destId="{1CE25810-0FB5-4EA1-A26B-AC9617255099}" srcOrd="0" destOrd="0" parTransId="{764703B6-45CC-46CD-87C0-0BCB0CC7B6FC}" sibTransId="{C4F7EB16-F36C-4424-BCDF-EF154F011136}"/>
    <dgm:cxn modelId="{642745BF-BFB2-C146-8FF3-6D7F1BED535B}" type="presOf" srcId="{27CBA1E8-5F04-438C-872C-F56397F93806}" destId="{F97B8148-E882-4E43-8EB8-1E2E25197402}" srcOrd="0" destOrd="0" presId="urn:microsoft.com/office/officeart/2005/8/layout/hierarchy1"/>
    <dgm:cxn modelId="{8517455D-7D1F-734C-B023-DBCDFCBA23BA}" type="presOf" srcId="{8666DDEE-FB56-402A-AF1B-DF86E658D807}" destId="{2AE74EE1-72FD-40B5-BE30-60E134A96144}" srcOrd="0" destOrd="0" presId="urn:microsoft.com/office/officeart/2005/8/layout/hierarchy1"/>
    <dgm:cxn modelId="{C1509ACE-7154-DB42-BCA3-3635AB6B64B7}" type="presOf" srcId="{764703B6-45CC-46CD-87C0-0BCB0CC7B6FC}" destId="{3AE7B03E-9CED-4764-957E-C077E1046FF1}" srcOrd="0" destOrd="0" presId="urn:microsoft.com/office/officeart/2005/8/layout/hierarchy1"/>
    <dgm:cxn modelId="{6C681BF3-46E2-4DD9-B9EE-D59B92094D86}" srcId="{60571E71-D069-4CB6-9F69-C72C86FBA166}" destId="{F88853C9-2658-49F0-8922-4862B9571961}" srcOrd="2" destOrd="0" parTransId="{BE6B6ACF-E9BC-4202-B1CA-B121DE97A7FE}" sibTransId="{DB5021BF-389F-4FFC-8360-ED2337C5EE09}"/>
    <dgm:cxn modelId="{FACFA3BC-E586-FE40-8790-E25EC7247A93}" type="presParOf" srcId="{B556AEC9-4BBB-4D92-BC1E-334C2F800988}" destId="{E7FE7C64-8740-4C63-9DAC-780677045409}" srcOrd="0" destOrd="0" presId="urn:microsoft.com/office/officeart/2005/8/layout/hierarchy1"/>
    <dgm:cxn modelId="{0A3C2703-2125-1940-9363-C8012E7DC787}" type="presParOf" srcId="{E7FE7C64-8740-4C63-9DAC-780677045409}" destId="{BB4EFB2D-6F3F-4968-8F58-42EB0AB6272D}" srcOrd="0" destOrd="0" presId="urn:microsoft.com/office/officeart/2005/8/layout/hierarchy1"/>
    <dgm:cxn modelId="{85AF69A0-D64A-9A44-A32F-82FE394496AE}" type="presParOf" srcId="{BB4EFB2D-6F3F-4968-8F58-42EB0AB6272D}" destId="{6A8084D9-A1FF-4CCB-BA6A-2D016407F130}" srcOrd="0" destOrd="0" presId="urn:microsoft.com/office/officeart/2005/8/layout/hierarchy1"/>
    <dgm:cxn modelId="{EBBFCBD1-4588-5446-A5AB-3ADF86811A12}" type="presParOf" srcId="{BB4EFB2D-6F3F-4968-8F58-42EB0AB6272D}" destId="{296C0950-D1AB-46EA-B4C4-AA8019024135}" srcOrd="1" destOrd="0" presId="urn:microsoft.com/office/officeart/2005/8/layout/hierarchy1"/>
    <dgm:cxn modelId="{9F5C684B-4E70-E041-8AED-3DCD978C10AA}" type="presParOf" srcId="{E7FE7C64-8740-4C63-9DAC-780677045409}" destId="{EA5E33B2-E425-4264-9673-B2CCE5367B8F}" srcOrd="1" destOrd="0" presId="urn:microsoft.com/office/officeart/2005/8/layout/hierarchy1"/>
    <dgm:cxn modelId="{D8E27C91-0B6C-9140-B435-DAB2FAD6DD37}" type="presParOf" srcId="{EA5E33B2-E425-4264-9673-B2CCE5367B8F}" destId="{834B691D-61F3-49B6-A5DF-AA0D818FACE3}" srcOrd="0" destOrd="0" presId="urn:microsoft.com/office/officeart/2005/8/layout/hierarchy1"/>
    <dgm:cxn modelId="{F0D65639-F9A8-E242-9C04-3B9AABE24B75}" type="presParOf" srcId="{EA5E33B2-E425-4264-9673-B2CCE5367B8F}" destId="{201D42DA-DD97-464A-8B5A-737FB7CA8EE3}" srcOrd="1" destOrd="0" presId="urn:microsoft.com/office/officeart/2005/8/layout/hierarchy1"/>
    <dgm:cxn modelId="{24E783FA-BBD6-3443-9A3B-4950033DAA31}" type="presParOf" srcId="{201D42DA-DD97-464A-8B5A-737FB7CA8EE3}" destId="{7BFC3349-D15B-4C83-BF05-FF53CF359C68}" srcOrd="0" destOrd="0" presId="urn:microsoft.com/office/officeart/2005/8/layout/hierarchy1"/>
    <dgm:cxn modelId="{6D966D8F-E40F-2748-BADE-6EDE463AA965}" type="presParOf" srcId="{7BFC3349-D15B-4C83-BF05-FF53CF359C68}" destId="{7DA5C919-7236-44B9-9FBB-D3BB687A92FC}" srcOrd="0" destOrd="0" presId="urn:microsoft.com/office/officeart/2005/8/layout/hierarchy1"/>
    <dgm:cxn modelId="{4D80C04B-F39D-AB4B-89A3-98800912F99F}" type="presParOf" srcId="{7BFC3349-D15B-4C83-BF05-FF53CF359C68}" destId="{E1F07FEA-409F-4D29-BC8D-E5374393AEF3}" srcOrd="1" destOrd="0" presId="urn:microsoft.com/office/officeart/2005/8/layout/hierarchy1"/>
    <dgm:cxn modelId="{253346F8-5701-9C45-BA0B-C01AA77BF2E4}" type="presParOf" srcId="{201D42DA-DD97-464A-8B5A-737FB7CA8EE3}" destId="{65C0A181-5C26-488A-9194-C1C8B5F6EDF5}" srcOrd="1" destOrd="0" presId="urn:microsoft.com/office/officeart/2005/8/layout/hierarchy1"/>
    <dgm:cxn modelId="{D877C684-839F-6247-B70A-F78051A7B310}" type="presParOf" srcId="{65C0A181-5C26-488A-9194-C1C8B5F6EDF5}" destId="{2AE74EE1-72FD-40B5-BE30-60E134A96144}" srcOrd="0" destOrd="0" presId="urn:microsoft.com/office/officeart/2005/8/layout/hierarchy1"/>
    <dgm:cxn modelId="{CE309631-CA29-1A45-9A7C-B03DE1D72AB2}" type="presParOf" srcId="{65C0A181-5C26-488A-9194-C1C8B5F6EDF5}" destId="{4AE2AB20-9250-4D64-AE1D-85284462C35F}" srcOrd="1" destOrd="0" presId="urn:microsoft.com/office/officeart/2005/8/layout/hierarchy1"/>
    <dgm:cxn modelId="{4FC350DE-C8B2-9C4E-9AFD-A9A74F2A1006}" type="presParOf" srcId="{4AE2AB20-9250-4D64-AE1D-85284462C35F}" destId="{4DCC2329-B6BB-4CE1-B2BA-9C367F1459EA}" srcOrd="0" destOrd="0" presId="urn:microsoft.com/office/officeart/2005/8/layout/hierarchy1"/>
    <dgm:cxn modelId="{5CA700A9-9874-784B-9BB8-74D1C538B5F1}" type="presParOf" srcId="{4DCC2329-B6BB-4CE1-B2BA-9C367F1459EA}" destId="{8663A3FA-1E91-40AA-8507-1F2B353FD159}" srcOrd="0" destOrd="0" presId="urn:microsoft.com/office/officeart/2005/8/layout/hierarchy1"/>
    <dgm:cxn modelId="{5A31EB81-5D97-644A-B454-E42EDD5D6A6E}" type="presParOf" srcId="{4DCC2329-B6BB-4CE1-B2BA-9C367F1459EA}" destId="{8F4F23DD-8020-4601-B433-1B145CCC7A52}" srcOrd="1" destOrd="0" presId="urn:microsoft.com/office/officeart/2005/8/layout/hierarchy1"/>
    <dgm:cxn modelId="{304A5E72-0890-3F48-96C7-1888B8B5D4E6}" type="presParOf" srcId="{4AE2AB20-9250-4D64-AE1D-85284462C35F}" destId="{793944AC-1DA1-4241-A138-8C1E76BAFFA6}" srcOrd="1" destOrd="0" presId="urn:microsoft.com/office/officeart/2005/8/layout/hierarchy1"/>
    <dgm:cxn modelId="{1A220B4C-730F-B64B-96A9-52301D959CF3}" type="presParOf" srcId="{793944AC-1DA1-4241-A138-8C1E76BAFFA6}" destId="{3AE7B03E-9CED-4764-957E-C077E1046FF1}" srcOrd="0" destOrd="0" presId="urn:microsoft.com/office/officeart/2005/8/layout/hierarchy1"/>
    <dgm:cxn modelId="{734EE5D9-06CD-2048-93B2-2D2A2062E98D}" type="presParOf" srcId="{793944AC-1DA1-4241-A138-8C1E76BAFFA6}" destId="{E5860DAF-217C-4B6B-877F-EC6B84D9E98F}" srcOrd="1" destOrd="0" presId="urn:microsoft.com/office/officeart/2005/8/layout/hierarchy1"/>
    <dgm:cxn modelId="{5C6BED3E-44CE-C442-9301-12913CC1E25D}" type="presParOf" srcId="{E5860DAF-217C-4B6B-877F-EC6B84D9E98F}" destId="{7860ABE1-2F35-4217-AC1C-6FEA373E6AC1}" srcOrd="0" destOrd="0" presId="urn:microsoft.com/office/officeart/2005/8/layout/hierarchy1"/>
    <dgm:cxn modelId="{F9DA8EF7-91B0-3342-A3EA-B42129A51949}" type="presParOf" srcId="{7860ABE1-2F35-4217-AC1C-6FEA373E6AC1}" destId="{B0E22ED3-B135-48BC-B477-1D68427A9D57}" srcOrd="0" destOrd="0" presId="urn:microsoft.com/office/officeart/2005/8/layout/hierarchy1"/>
    <dgm:cxn modelId="{9F0F41CC-4ED5-4A43-B4CB-C21698EB2A3F}" type="presParOf" srcId="{7860ABE1-2F35-4217-AC1C-6FEA373E6AC1}" destId="{2D0E66E8-7860-46EE-A313-21D968CD8239}" srcOrd="1" destOrd="0" presId="urn:microsoft.com/office/officeart/2005/8/layout/hierarchy1"/>
    <dgm:cxn modelId="{C2788FB8-FFAD-8E4B-8725-3B1EA59E7DAE}" type="presParOf" srcId="{E5860DAF-217C-4B6B-877F-EC6B84D9E98F}" destId="{24DF2D35-1D42-4D46-983C-3A55832377A5}" srcOrd="1" destOrd="0" presId="urn:microsoft.com/office/officeart/2005/8/layout/hierarchy1"/>
    <dgm:cxn modelId="{E7BFED69-0AA1-CD40-9942-047AF78ABAF7}" type="presParOf" srcId="{24DF2D35-1D42-4D46-983C-3A55832377A5}" destId="{F97B8148-E882-4E43-8EB8-1E2E25197402}" srcOrd="0" destOrd="0" presId="urn:microsoft.com/office/officeart/2005/8/layout/hierarchy1"/>
    <dgm:cxn modelId="{57BFA51B-851B-B849-9BA5-0EE7A739BD8E}" type="presParOf" srcId="{24DF2D35-1D42-4D46-983C-3A55832377A5}" destId="{0FEF1A7F-48DA-4E0D-92AA-9214A6842834}" srcOrd="1" destOrd="0" presId="urn:microsoft.com/office/officeart/2005/8/layout/hierarchy1"/>
    <dgm:cxn modelId="{40E5414C-04F8-2E4D-93E5-A3F4526D24A5}" type="presParOf" srcId="{0FEF1A7F-48DA-4E0D-92AA-9214A6842834}" destId="{6F35A8D6-0474-457C-BB6E-19695BD45EC8}" srcOrd="0" destOrd="0" presId="urn:microsoft.com/office/officeart/2005/8/layout/hierarchy1"/>
    <dgm:cxn modelId="{C0C40AFB-7F0D-A141-8267-F2F9343ADF0D}" type="presParOf" srcId="{6F35A8D6-0474-457C-BB6E-19695BD45EC8}" destId="{4C1FBD84-FD8D-4461-88A9-6F6DC55E113F}" srcOrd="0" destOrd="0" presId="urn:microsoft.com/office/officeart/2005/8/layout/hierarchy1"/>
    <dgm:cxn modelId="{2EC6317E-FC1E-D141-95BE-C889CCC18121}" type="presParOf" srcId="{6F35A8D6-0474-457C-BB6E-19695BD45EC8}" destId="{14E18D58-3DE4-439C-9812-14CE3F1E81BC}" srcOrd="1" destOrd="0" presId="urn:microsoft.com/office/officeart/2005/8/layout/hierarchy1"/>
    <dgm:cxn modelId="{089CA479-B1C8-6C45-8F2A-9F62A8479468}" type="presParOf" srcId="{0FEF1A7F-48DA-4E0D-92AA-9214A6842834}" destId="{CF171206-BD8E-4165-BA86-D62DE166EFE3}" srcOrd="1" destOrd="0" presId="urn:microsoft.com/office/officeart/2005/8/layout/hierarchy1"/>
    <dgm:cxn modelId="{06FCD84B-B185-A84F-BF8D-8C5E18CBF46A}" type="presParOf" srcId="{24DF2D35-1D42-4D46-983C-3A55832377A5}" destId="{DE425160-F497-40BE-A6AA-7C58E3A43D67}" srcOrd="2" destOrd="0" presId="urn:microsoft.com/office/officeart/2005/8/layout/hierarchy1"/>
    <dgm:cxn modelId="{4FD0F3E8-50C9-D747-825E-ACD1A2A1ACDD}" type="presParOf" srcId="{24DF2D35-1D42-4D46-983C-3A55832377A5}" destId="{701E9768-989F-4149-8DC6-9C1A84C58084}" srcOrd="3" destOrd="0" presId="urn:microsoft.com/office/officeart/2005/8/layout/hierarchy1"/>
    <dgm:cxn modelId="{40858CDB-ED9F-E644-9049-B1B158D73797}" type="presParOf" srcId="{701E9768-989F-4149-8DC6-9C1A84C58084}" destId="{70157C7F-0147-489A-99C8-B695AB299ED0}" srcOrd="0" destOrd="0" presId="urn:microsoft.com/office/officeart/2005/8/layout/hierarchy1"/>
    <dgm:cxn modelId="{B15E55DA-1BD7-524E-A274-E251FBB574B9}" type="presParOf" srcId="{70157C7F-0147-489A-99C8-B695AB299ED0}" destId="{585763E3-BD28-4271-9208-2A7FA34C1FFD}" srcOrd="0" destOrd="0" presId="urn:microsoft.com/office/officeart/2005/8/layout/hierarchy1"/>
    <dgm:cxn modelId="{D1635D3D-1C08-E148-AABE-0EAB5A9E0B28}" type="presParOf" srcId="{70157C7F-0147-489A-99C8-B695AB299ED0}" destId="{2D84AD06-6184-4828-9FEB-D4A3765A51DC}" srcOrd="1" destOrd="0" presId="urn:microsoft.com/office/officeart/2005/8/layout/hierarchy1"/>
    <dgm:cxn modelId="{0AE92F99-145E-6E48-B91A-CB38F8E046C9}" type="presParOf" srcId="{701E9768-989F-4149-8DC6-9C1A84C58084}" destId="{E97E2AA4-1994-40A9-8D6A-7E6F52054059}" srcOrd="1" destOrd="0" presId="urn:microsoft.com/office/officeart/2005/8/layout/hierarchy1"/>
    <dgm:cxn modelId="{D0F5891E-612E-1744-BCA8-B7DC03481123}" type="presParOf" srcId="{793944AC-1DA1-4241-A138-8C1E76BAFFA6}" destId="{356C7777-8D55-4530-BB12-FAFD08B8D92D}" srcOrd="2" destOrd="0" presId="urn:microsoft.com/office/officeart/2005/8/layout/hierarchy1"/>
    <dgm:cxn modelId="{FDC9A9A1-EB95-1A4C-88C9-35B09739B256}" type="presParOf" srcId="{793944AC-1DA1-4241-A138-8C1E76BAFFA6}" destId="{203D0543-EA41-4B26-A2BB-640BA57F84FF}" srcOrd="3" destOrd="0" presId="urn:microsoft.com/office/officeart/2005/8/layout/hierarchy1"/>
    <dgm:cxn modelId="{23B05CD0-134B-C342-B1E7-ADB433D6224E}" type="presParOf" srcId="{203D0543-EA41-4B26-A2BB-640BA57F84FF}" destId="{76AF2120-8B3A-43D0-906F-23A6ED5DA829}" srcOrd="0" destOrd="0" presId="urn:microsoft.com/office/officeart/2005/8/layout/hierarchy1"/>
    <dgm:cxn modelId="{42EED61A-9935-7849-8168-3BF3CCC7E0A2}" type="presParOf" srcId="{76AF2120-8B3A-43D0-906F-23A6ED5DA829}" destId="{D39C0EC9-4094-4F76-A280-3A42A81E07B3}" srcOrd="0" destOrd="0" presId="urn:microsoft.com/office/officeart/2005/8/layout/hierarchy1"/>
    <dgm:cxn modelId="{DE2682BA-FF84-0646-9CF0-6FB2F5384D65}" type="presParOf" srcId="{76AF2120-8B3A-43D0-906F-23A6ED5DA829}" destId="{85777FD7-5A8B-4379-A2E8-B04A372151EE}" srcOrd="1" destOrd="0" presId="urn:microsoft.com/office/officeart/2005/8/layout/hierarchy1"/>
    <dgm:cxn modelId="{E654C842-5093-9047-A019-12ED47AF527A}" type="presParOf" srcId="{203D0543-EA41-4B26-A2BB-640BA57F84FF}" destId="{AD99C36D-6B6E-44BD-997A-CB917B07AC06}" srcOrd="1" destOrd="0" presId="urn:microsoft.com/office/officeart/2005/8/layout/hierarchy1"/>
    <dgm:cxn modelId="{460B9D03-9214-C049-A023-06D488FFEDD3}" type="presParOf" srcId="{65C0A181-5C26-488A-9194-C1C8B5F6EDF5}" destId="{D7E46E6F-547E-48AC-B79B-BCA493119B1A}" srcOrd="2" destOrd="0" presId="urn:microsoft.com/office/officeart/2005/8/layout/hierarchy1"/>
    <dgm:cxn modelId="{57BED4B2-A482-B94F-B1CA-0B6CC38C5365}" type="presParOf" srcId="{65C0A181-5C26-488A-9194-C1C8B5F6EDF5}" destId="{6E79F747-146A-4F22-B0D8-45539BDF03CA}" srcOrd="3" destOrd="0" presId="urn:microsoft.com/office/officeart/2005/8/layout/hierarchy1"/>
    <dgm:cxn modelId="{B3945115-80DD-9C4C-89C8-27705EE9C199}" type="presParOf" srcId="{6E79F747-146A-4F22-B0D8-45539BDF03CA}" destId="{72D53281-1987-414A-91F6-B64A741C736D}" srcOrd="0" destOrd="0" presId="urn:microsoft.com/office/officeart/2005/8/layout/hierarchy1"/>
    <dgm:cxn modelId="{AAF4134C-0ADC-244C-BDB9-6A544FBC801B}" type="presParOf" srcId="{72D53281-1987-414A-91F6-B64A741C736D}" destId="{FCEF3E10-A635-4888-8E3C-5D388C74FBA5}" srcOrd="0" destOrd="0" presId="urn:microsoft.com/office/officeart/2005/8/layout/hierarchy1"/>
    <dgm:cxn modelId="{4B03517C-FBB3-1C4B-B13B-336ADD9A3995}" type="presParOf" srcId="{72D53281-1987-414A-91F6-B64A741C736D}" destId="{1EF9B54D-CBA6-4E45-8EA0-6DDB2F0CF030}" srcOrd="1" destOrd="0" presId="urn:microsoft.com/office/officeart/2005/8/layout/hierarchy1"/>
    <dgm:cxn modelId="{D4803E8C-9041-714D-829F-9A629A9DB46F}" type="presParOf" srcId="{6E79F747-146A-4F22-B0D8-45539BDF03CA}" destId="{DA7AD85F-AB28-43A2-8011-42D0C66F9D24}" srcOrd="1" destOrd="0" presId="urn:microsoft.com/office/officeart/2005/8/layout/hierarchy1"/>
    <dgm:cxn modelId="{FF75031A-E363-124F-85C8-7AA4EBB9E0E4}" type="presParOf" srcId="{65C0A181-5C26-488A-9194-C1C8B5F6EDF5}" destId="{A7692CF1-3DC9-40A7-B19D-A84712594E2A}" srcOrd="4" destOrd="0" presId="urn:microsoft.com/office/officeart/2005/8/layout/hierarchy1"/>
    <dgm:cxn modelId="{0E3BB510-AA78-174F-BC9A-4C46A9DDE30E}" type="presParOf" srcId="{65C0A181-5C26-488A-9194-C1C8B5F6EDF5}" destId="{33CEE474-6B82-4422-A4E3-1FB90C67EC8A}" srcOrd="5" destOrd="0" presId="urn:microsoft.com/office/officeart/2005/8/layout/hierarchy1"/>
    <dgm:cxn modelId="{B3BC987E-8326-4341-8989-8AD5E4E5FBA4}" type="presParOf" srcId="{33CEE474-6B82-4422-A4E3-1FB90C67EC8A}" destId="{341A4491-7A36-4055-A372-2A04BA89FB2D}" srcOrd="0" destOrd="0" presId="urn:microsoft.com/office/officeart/2005/8/layout/hierarchy1"/>
    <dgm:cxn modelId="{FBA3AB23-0125-2049-ACD5-459B8F2B022B}" type="presParOf" srcId="{341A4491-7A36-4055-A372-2A04BA89FB2D}" destId="{C539E040-FE54-4A0A-9885-0AA096CF6DA9}" srcOrd="0" destOrd="0" presId="urn:microsoft.com/office/officeart/2005/8/layout/hierarchy1"/>
    <dgm:cxn modelId="{C92BB2C6-7344-FD43-A259-5CDDCFAFAA50}" type="presParOf" srcId="{341A4491-7A36-4055-A372-2A04BA89FB2D}" destId="{CF75F95E-A1F5-4B7A-9753-E5BB8B877336}" srcOrd="1" destOrd="0" presId="urn:microsoft.com/office/officeart/2005/8/layout/hierarchy1"/>
    <dgm:cxn modelId="{32EEA0AC-5307-F246-BC2B-3B5C06E552FC}" type="presParOf" srcId="{33CEE474-6B82-4422-A4E3-1FB90C67EC8A}" destId="{4A0FEB32-F144-41A4-B202-4F32C708456A}" srcOrd="1" destOrd="0" presId="urn:microsoft.com/office/officeart/2005/8/layout/hierarchy1"/>
    <dgm:cxn modelId="{D7EBBA27-41F8-AD43-B64E-16384D4CD55B}" type="presParOf" srcId="{65C0A181-5C26-488A-9194-C1C8B5F6EDF5}" destId="{9A9CBE56-3649-4BE8-A7F8-307A905E0923}" srcOrd="6" destOrd="0" presId="urn:microsoft.com/office/officeart/2005/8/layout/hierarchy1"/>
    <dgm:cxn modelId="{09CA253A-0D8E-F949-AEA3-D2C26EA5CC9D}" type="presParOf" srcId="{65C0A181-5C26-488A-9194-C1C8B5F6EDF5}" destId="{EC0E6A45-B3EE-4780-B8B9-7314B65ECABC}" srcOrd="7" destOrd="0" presId="urn:microsoft.com/office/officeart/2005/8/layout/hierarchy1"/>
    <dgm:cxn modelId="{C2A58033-78D0-8F46-B4E0-252E3D6E920A}" type="presParOf" srcId="{EC0E6A45-B3EE-4780-B8B9-7314B65ECABC}" destId="{6998F665-BA67-4995-8474-0304564FFC36}" srcOrd="0" destOrd="0" presId="urn:microsoft.com/office/officeart/2005/8/layout/hierarchy1"/>
    <dgm:cxn modelId="{2B0E5B30-3684-B442-8C42-B1F2F37739DD}" type="presParOf" srcId="{6998F665-BA67-4995-8474-0304564FFC36}" destId="{23C84E47-9EEA-4824-AC9A-314CF0F00AFE}" srcOrd="0" destOrd="0" presId="urn:microsoft.com/office/officeart/2005/8/layout/hierarchy1"/>
    <dgm:cxn modelId="{F01583C2-443A-0043-A776-FC23EAA572A2}" type="presParOf" srcId="{6998F665-BA67-4995-8474-0304564FFC36}" destId="{257C73D0-8BD8-4886-A611-624921A94D60}" srcOrd="1" destOrd="0" presId="urn:microsoft.com/office/officeart/2005/8/layout/hierarchy1"/>
    <dgm:cxn modelId="{879E8116-E900-3B4B-A048-0C80888904C1}" type="presParOf" srcId="{EC0E6A45-B3EE-4780-B8B9-7314B65ECABC}" destId="{A5CA9860-05CE-4F11-8986-9DF182F0A1A4}" srcOrd="1" destOrd="0" presId="urn:microsoft.com/office/officeart/2005/8/layout/hierarchy1"/>
    <dgm:cxn modelId="{DAEFB430-8015-3A4B-B30A-7CF9B1ECCD0E}" type="presParOf" srcId="{EA5E33B2-E425-4264-9673-B2CCE5367B8F}" destId="{BB26CA04-9CB1-4C66-AC63-3E9DFE73DBF8}" srcOrd="2" destOrd="0" presId="urn:microsoft.com/office/officeart/2005/8/layout/hierarchy1"/>
    <dgm:cxn modelId="{7F48B602-FC00-2243-9047-2817460C9032}" type="presParOf" srcId="{EA5E33B2-E425-4264-9673-B2CCE5367B8F}" destId="{02517308-F4C5-496A-9AF2-915BF961D879}" srcOrd="3" destOrd="0" presId="urn:microsoft.com/office/officeart/2005/8/layout/hierarchy1"/>
    <dgm:cxn modelId="{4C2CEA73-1FFA-6A49-ADBD-10229EC2259E}" type="presParOf" srcId="{02517308-F4C5-496A-9AF2-915BF961D879}" destId="{E9239B13-78CA-4268-B87A-A2DA66E5153F}" srcOrd="0" destOrd="0" presId="urn:microsoft.com/office/officeart/2005/8/layout/hierarchy1"/>
    <dgm:cxn modelId="{F770CEA6-4028-E74D-8824-273276C53B78}" type="presParOf" srcId="{E9239B13-78CA-4268-B87A-A2DA66E5153F}" destId="{6EE36284-C5EA-4C57-966A-D73A95231567}" srcOrd="0" destOrd="0" presId="urn:microsoft.com/office/officeart/2005/8/layout/hierarchy1"/>
    <dgm:cxn modelId="{75434EFF-B692-AF42-9EB7-840CBC1F6D43}" type="presParOf" srcId="{E9239B13-78CA-4268-B87A-A2DA66E5153F}" destId="{A806FF35-03E1-4746-89B7-2FFDFFAC52C0}" srcOrd="1" destOrd="0" presId="urn:microsoft.com/office/officeart/2005/8/layout/hierarchy1"/>
    <dgm:cxn modelId="{10152B4C-103D-CA4A-AFE9-81AD5FC8EC8C}" type="presParOf" srcId="{02517308-F4C5-496A-9AF2-915BF961D879}" destId="{84919E8C-ADE9-4DC5-B478-1CA86F985902}" srcOrd="1" destOrd="0" presId="urn:microsoft.com/office/officeart/2005/8/layout/hierarchy1"/>
    <dgm:cxn modelId="{EB971ADA-0D70-AD40-B5FA-E03DBD341CB3}" type="presParOf" srcId="{EA5E33B2-E425-4264-9673-B2CCE5367B8F}" destId="{51C74FB7-921D-414B-A589-FD0BB4550A98}" srcOrd="4" destOrd="0" presId="urn:microsoft.com/office/officeart/2005/8/layout/hierarchy1"/>
    <dgm:cxn modelId="{66F8C208-C2F8-CA43-9885-6CA0846A7685}" type="presParOf" srcId="{EA5E33B2-E425-4264-9673-B2CCE5367B8F}" destId="{EB886B64-0B7C-46A4-B4D5-C4D37BC0479E}" srcOrd="5" destOrd="0" presId="urn:microsoft.com/office/officeart/2005/8/layout/hierarchy1"/>
    <dgm:cxn modelId="{A1660029-E2A8-9242-94B7-BC6ACAE73D71}" type="presParOf" srcId="{EB886B64-0B7C-46A4-B4D5-C4D37BC0479E}" destId="{43B7DF08-B44B-4176-8827-9ED42421B68D}" srcOrd="0" destOrd="0" presId="urn:microsoft.com/office/officeart/2005/8/layout/hierarchy1"/>
    <dgm:cxn modelId="{EEC8A9BC-DC7D-CB45-ADF9-38FCF4036C29}" type="presParOf" srcId="{43B7DF08-B44B-4176-8827-9ED42421B68D}" destId="{254858CA-C65E-49E4-9294-5065788E736C}" srcOrd="0" destOrd="0" presId="urn:microsoft.com/office/officeart/2005/8/layout/hierarchy1"/>
    <dgm:cxn modelId="{AEFE7467-F1F2-1548-9E4C-CE33F794FC7E}" type="presParOf" srcId="{43B7DF08-B44B-4176-8827-9ED42421B68D}" destId="{6F34C5A9-29CE-4E8F-87E8-0326AAB35F79}" srcOrd="1" destOrd="0" presId="urn:microsoft.com/office/officeart/2005/8/layout/hierarchy1"/>
    <dgm:cxn modelId="{444433B6-2F9A-0D4A-9B16-FD12F0FF79F3}" type="presParOf" srcId="{EB886B64-0B7C-46A4-B4D5-C4D37BC0479E}" destId="{0C8FB470-2F47-4A23-B009-28AEBA892388}" srcOrd="1" destOrd="0" presId="urn:microsoft.com/office/officeart/2005/8/layout/hierarchy1"/>
    <dgm:cxn modelId="{1C6F3CF7-F840-D243-912F-E74DD07F6E24}" type="presParOf" srcId="{EA5E33B2-E425-4264-9673-B2CCE5367B8F}" destId="{D6061ACB-8D30-4ACE-A877-5A84325938E7}" srcOrd="6" destOrd="0" presId="urn:microsoft.com/office/officeart/2005/8/layout/hierarchy1"/>
    <dgm:cxn modelId="{1A81403A-7A7B-114A-A983-06CBE092ECC8}" type="presParOf" srcId="{EA5E33B2-E425-4264-9673-B2CCE5367B8F}" destId="{0086656C-BD6A-4A7F-9326-23982647E58C}" srcOrd="7" destOrd="0" presId="urn:microsoft.com/office/officeart/2005/8/layout/hierarchy1"/>
    <dgm:cxn modelId="{7F495800-A1CD-E945-BA9F-478A82601002}" type="presParOf" srcId="{0086656C-BD6A-4A7F-9326-23982647E58C}" destId="{F731472D-370A-4D15-92D1-255F9B24DACD}" srcOrd="0" destOrd="0" presId="urn:microsoft.com/office/officeart/2005/8/layout/hierarchy1"/>
    <dgm:cxn modelId="{EF9579C9-1E9E-1F4D-943B-AD249DFECD9B}" type="presParOf" srcId="{F731472D-370A-4D15-92D1-255F9B24DACD}" destId="{0A6124F4-E93B-4501-A3EC-9065AB6D6D61}" srcOrd="0" destOrd="0" presId="urn:microsoft.com/office/officeart/2005/8/layout/hierarchy1"/>
    <dgm:cxn modelId="{1F7814CC-E8FA-A849-BDD9-AD340B25E2E8}" type="presParOf" srcId="{F731472D-370A-4D15-92D1-255F9B24DACD}" destId="{0870A5CD-BDD1-4FB1-9009-8C9521DC9106}" srcOrd="1" destOrd="0" presId="urn:microsoft.com/office/officeart/2005/8/layout/hierarchy1"/>
    <dgm:cxn modelId="{6AEEFE09-FB81-484B-A58C-0ABED2FE0A12}" type="presParOf" srcId="{0086656C-BD6A-4A7F-9326-23982647E58C}" destId="{9DC1AC90-F99F-4E36-97F7-BCFE7DC745DA}"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61ACB-8D30-4ACE-A877-5A84325938E7}">
      <dsp:nvSpPr>
        <dsp:cNvPr id="0" name=""/>
        <dsp:cNvSpPr/>
      </dsp:nvSpPr>
      <dsp:spPr>
        <a:xfrm>
          <a:off x="8595809" y="947828"/>
          <a:ext cx="2351522" cy="373037"/>
        </a:xfrm>
        <a:custGeom>
          <a:avLst/>
          <a:gdLst/>
          <a:ahLst/>
          <a:cxnLst/>
          <a:rect l="0" t="0" r="0" b="0"/>
          <a:pathLst>
            <a:path>
              <a:moveTo>
                <a:pt x="0" y="0"/>
              </a:moveTo>
              <a:lnTo>
                <a:pt x="0" y="254213"/>
              </a:lnTo>
              <a:lnTo>
                <a:pt x="2351522" y="254213"/>
              </a:lnTo>
              <a:lnTo>
                <a:pt x="2351522" y="373037"/>
              </a:lnTo>
            </a:path>
          </a:pathLst>
        </a:custGeom>
        <a:noFill/>
        <a:ln w="12700" cap="flat" cmpd="sng" algn="ctr">
          <a:solidFill>
            <a:srgbClr val="F19B0C"/>
          </a:solidFill>
          <a:prstDash val="solid"/>
          <a:miter lim="800000"/>
        </a:ln>
        <a:effectLst/>
      </dsp:spPr>
      <dsp:style>
        <a:lnRef idx="2">
          <a:scrgbClr r="0" g="0" b="0"/>
        </a:lnRef>
        <a:fillRef idx="0">
          <a:scrgbClr r="0" g="0" b="0"/>
        </a:fillRef>
        <a:effectRef idx="0">
          <a:scrgbClr r="0" g="0" b="0"/>
        </a:effectRef>
        <a:fontRef idx="minor"/>
      </dsp:style>
    </dsp:sp>
    <dsp:sp modelId="{51C74FB7-921D-414B-A589-FD0BB4550A98}">
      <dsp:nvSpPr>
        <dsp:cNvPr id="0" name=""/>
        <dsp:cNvSpPr/>
      </dsp:nvSpPr>
      <dsp:spPr>
        <a:xfrm>
          <a:off x="8595809" y="947828"/>
          <a:ext cx="783840" cy="373037"/>
        </a:xfrm>
        <a:custGeom>
          <a:avLst/>
          <a:gdLst/>
          <a:ahLst/>
          <a:cxnLst/>
          <a:rect l="0" t="0" r="0" b="0"/>
          <a:pathLst>
            <a:path>
              <a:moveTo>
                <a:pt x="0" y="0"/>
              </a:moveTo>
              <a:lnTo>
                <a:pt x="0" y="254213"/>
              </a:lnTo>
              <a:lnTo>
                <a:pt x="783840" y="254213"/>
              </a:lnTo>
              <a:lnTo>
                <a:pt x="783840" y="3730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26CA04-9CB1-4C66-AC63-3E9DFE73DBF8}">
      <dsp:nvSpPr>
        <dsp:cNvPr id="0" name=""/>
        <dsp:cNvSpPr/>
      </dsp:nvSpPr>
      <dsp:spPr>
        <a:xfrm>
          <a:off x="7811968" y="947828"/>
          <a:ext cx="783840" cy="373037"/>
        </a:xfrm>
        <a:custGeom>
          <a:avLst/>
          <a:gdLst/>
          <a:ahLst/>
          <a:cxnLst/>
          <a:rect l="0" t="0" r="0" b="0"/>
          <a:pathLst>
            <a:path>
              <a:moveTo>
                <a:pt x="783840" y="0"/>
              </a:moveTo>
              <a:lnTo>
                <a:pt x="783840" y="254213"/>
              </a:lnTo>
              <a:lnTo>
                <a:pt x="0" y="254213"/>
              </a:lnTo>
              <a:lnTo>
                <a:pt x="0" y="3730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9CBE56-3649-4BE8-A7F8-307A905E0923}">
      <dsp:nvSpPr>
        <dsp:cNvPr id="0" name=""/>
        <dsp:cNvSpPr/>
      </dsp:nvSpPr>
      <dsp:spPr>
        <a:xfrm>
          <a:off x="6244286" y="2135347"/>
          <a:ext cx="3240334" cy="373037"/>
        </a:xfrm>
        <a:custGeom>
          <a:avLst/>
          <a:gdLst/>
          <a:ahLst/>
          <a:cxnLst/>
          <a:rect l="0" t="0" r="0" b="0"/>
          <a:pathLst>
            <a:path>
              <a:moveTo>
                <a:pt x="0" y="0"/>
              </a:moveTo>
              <a:lnTo>
                <a:pt x="0" y="254213"/>
              </a:lnTo>
              <a:lnTo>
                <a:pt x="3240334" y="254213"/>
              </a:lnTo>
              <a:lnTo>
                <a:pt x="3240334" y="373037"/>
              </a:lnTo>
            </a:path>
          </a:pathLst>
        </a:custGeom>
        <a:noFill/>
        <a:ln w="12700" cap="flat" cmpd="sng" algn="ctr">
          <a:solidFill>
            <a:srgbClr val="F19B0C"/>
          </a:solidFill>
          <a:prstDash val="solid"/>
          <a:miter lim="800000"/>
        </a:ln>
        <a:effectLst/>
      </dsp:spPr>
      <dsp:style>
        <a:lnRef idx="2">
          <a:scrgbClr r="0" g="0" b="0"/>
        </a:lnRef>
        <a:fillRef idx="0">
          <a:scrgbClr r="0" g="0" b="0"/>
        </a:fillRef>
        <a:effectRef idx="0">
          <a:scrgbClr r="0" g="0" b="0"/>
        </a:effectRef>
        <a:fontRef idx="minor"/>
      </dsp:style>
    </dsp:sp>
    <dsp:sp modelId="{A7692CF1-3DC9-40A7-B19D-A84712594E2A}">
      <dsp:nvSpPr>
        <dsp:cNvPr id="0" name=""/>
        <dsp:cNvSpPr/>
      </dsp:nvSpPr>
      <dsp:spPr>
        <a:xfrm>
          <a:off x="6244286" y="2135347"/>
          <a:ext cx="1016885" cy="373037"/>
        </a:xfrm>
        <a:custGeom>
          <a:avLst/>
          <a:gdLst/>
          <a:ahLst/>
          <a:cxnLst/>
          <a:rect l="0" t="0" r="0" b="0"/>
          <a:pathLst>
            <a:path>
              <a:moveTo>
                <a:pt x="0" y="0"/>
              </a:moveTo>
              <a:lnTo>
                <a:pt x="0" y="254213"/>
              </a:lnTo>
              <a:lnTo>
                <a:pt x="1016885" y="254213"/>
              </a:lnTo>
              <a:lnTo>
                <a:pt x="1016885" y="373037"/>
              </a:lnTo>
            </a:path>
          </a:pathLst>
        </a:custGeom>
        <a:noFill/>
        <a:ln w="12700" cap="flat" cmpd="sng" algn="ctr">
          <a:solidFill>
            <a:srgbClr val="F19B0C"/>
          </a:solidFill>
          <a:prstDash val="solid"/>
          <a:miter lim="800000"/>
        </a:ln>
        <a:effectLst/>
      </dsp:spPr>
      <dsp:style>
        <a:lnRef idx="2">
          <a:scrgbClr r="0" g="0" b="0"/>
        </a:lnRef>
        <a:fillRef idx="0">
          <a:scrgbClr r="0" g="0" b="0"/>
        </a:fillRef>
        <a:effectRef idx="0">
          <a:scrgbClr r="0" g="0" b="0"/>
        </a:effectRef>
        <a:fontRef idx="minor"/>
      </dsp:style>
    </dsp:sp>
    <dsp:sp modelId="{D7E46E6F-547E-48AC-B79B-BCA493119B1A}">
      <dsp:nvSpPr>
        <dsp:cNvPr id="0" name=""/>
        <dsp:cNvSpPr/>
      </dsp:nvSpPr>
      <dsp:spPr>
        <a:xfrm>
          <a:off x="5108480" y="2135347"/>
          <a:ext cx="1135806" cy="373037"/>
        </a:xfrm>
        <a:custGeom>
          <a:avLst/>
          <a:gdLst/>
          <a:ahLst/>
          <a:cxnLst/>
          <a:rect l="0" t="0" r="0" b="0"/>
          <a:pathLst>
            <a:path>
              <a:moveTo>
                <a:pt x="1135806" y="0"/>
              </a:moveTo>
              <a:lnTo>
                <a:pt x="1135806" y="254213"/>
              </a:lnTo>
              <a:lnTo>
                <a:pt x="0" y="254213"/>
              </a:lnTo>
              <a:lnTo>
                <a:pt x="0" y="3730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6C7777-8D55-4530-BB12-FAFD08B8D92D}">
      <dsp:nvSpPr>
        <dsp:cNvPr id="0" name=""/>
        <dsp:cNvSpPr/>
      </dsp:nvSpPr>
      <dsp:spPr>
        <a:xfrm>
          <a:off x="2987220" y="3322866"/>
          <a:ext cx="1244664" cy="373037"/>
        </a:xfrm>
        <a:custGeom>
          <a:avLst/>
          <a:gdLst/>
          <a:ahLst/>
          <a:cxnLst/>
          <a:rect l="0" t="0" r="0" b="0"/>
          <a:pathLst>
            <a:path>
              <a:moveTo>
                <a:pt x="0" y="0"/>
              </a:moveTo>
              <a:lnTo>
                <a:pt x="0" y="254213"/>
              </a:lnTo>
              <a:lnTo>
                <a:pt x="1244664" y="254213"/>
              </a:lnTo>
              <a:lnTo>
                <a:pt x="1244664" y="373037"/>
              </a:lnTo>
            </a:path>
          </a:pathLst>
        </a:custGeom>
        <a:noFill/>
        <a:ln w="12700" cap="flat" cmpd="sng" algn="ctr">
          <a:solidFill>
            <a:srgbClr val="F19B0C"/>
          </a:solidFill>
          <a:prstDash val="solid"/>
          <a:miter lim="800000"/>
        </a:ln>
        <a:effectLst/>
      </dsp:spPr>
      <dsp:style>
        <a:lnRef idx="2">
          <a:scrgbClr r="0" g="0" b="0"/>
        </a:lnRef>
        <a:fillRef idx="0">
          <a:scrgbClr r="0" g="0" b="0"/>
        </a:fillRef>
        <a:effectRef idx="0">
          <a:scrgbClr r="0" g="0" b="0"/>
        </a:effectRef>
        <a:fontRef idx="minor"/>
      </dsp:style>
    </dsp:sp>
    <dsp:sp modelId="{DE425160-F497-40BE-A6AA-7C58E3A43D67}">
      <dsp:nvSpPr>
        <dsp:cNvPr id="0" name=""/>
        <dsp:cNvSpPr/>
      </dsp:nvSpPr>
      <dsp:spPr>
        <a:xfrm>
          <a:off x="1918862" y="4510385"/>
          <a:ext cx="1028390" cy="373037"/>
        </a:xfrm>
        <a:custGeom>
          <a:avLst/>
          <a:gdLst/>
          <a:ahLst/>
          <a:cxnLst/>
          <a:rect l="0" t="0" r="0" b="0"/>
          <a:pathLst>
            <a:path>
              <a:moveTo>
                <a:pt x="0" y="0"/>
              </a:moveTo>
              <a:lnTo>
                <a:pt x="0" y="254213"/>
              </a:lnTo>
              <a:lnTo>
                <a:pt x="1028390" y="254213"/>
              </a:lnTo>
              <a:lnTo>
                <a:pt x="1028390" y="373037"/>
              </a:lnTo>
            </a:path>
          </a:pathLst>
        </a:custGeom>
        <a:noFill/>
        <a:ln w="12700" cap="flat" cmpd="sng" algn="ctr">
          <a:solidFill>
            <a:srgbClr val="F19B0C"/>
          </a:solidFill>
          <a:prstDash val="solid"/>
          <a:miter lim="800000"/>
        </a:ln>
        <a:effectLst/>
      </dsp:spPr>
      <dsp:style>
        <a:lnRef idx="2">
          <a:scrgbClr r="0" g="0" b="0"/>
        </a:lnRef>
        <a:fillRef idx="0">
          <a:scrgbClr r="0" g="0" b="0"/>
        </a:fillRef>
        <a:effectRef idx="0">
          <a:scrgbClr r="0" g="0" b="0"/>
        </a:effectRef>
        <a:fontRef idx="minor"/>
      </dsp:style>
    </dsp:sp>
    <dsp:sp modelId="{F97B8148-E882-4E43-8EB8-1E2E25197402}">
      <dsp:nvSpPr>
        <dsp:cNvPr id="0" name=""/>
        <dsp:cNvSpPr/>
      </dsp:nvSpPr>
      <dsp:spPr>
        <a:xfrm>
          <a:off x="888323" y="4510385"/>
          <a:ext cx="1030539" cy="373037"/>
        </a:xfrm>
        <a:custGeom>
          <a:avLst/>
          <a:gdLst/>
          <a:ahLst/>
          <a:cxnLst/>
          <a:rect l="0" t="0" r="0" b="0"/>
          <a:pathLst>
            <a:path>
              <a:moveTo>
                <a:pt x="1030539" y="0"/>
              </a:moveTo>
              <a:lnTo>
                <a:pt x="1030539" y="254213"/>
              </a:lnTo>
              <a:lnTo>
                <a:pt x="0" y="254213"/>
              </a:lnTo>
              <a:lnTo>
                <a:pt x="0" y="373037"/>
              </a:lnTo>
            </a:path>
          </a:pathLst>
        </a:custGeom>
        <a:noFill/>
        <a:ln w="12700" cap="flat" cmpd="sng" algn="ctr">
          <a:solidFill>
            <a:srgbClr val="F19B0C"/>
          </a:solidFill>
          <a:prstDash val="solid"/>
          <a:miter lim="800000"/>
        </a:ln>
        <a:effectLst/>
      </dsp:spPr>
      <dsp:style>
        <a:lnRef idx="2">
          <a:scrgbClr r="0" g="0" b="0"/>
        </a:lnRef>
        <a:fillRef idx="0">
          <a:scrgbClr r="0" g="0" b="0"/>
        </a:fillRef>
        <a:effectRef idx="0">
          <a:scrgbClr r="0" g="0" b="0"/>
        </a:effectRef>
        <a:fontRef idx="minor"/>
      </dsp:style>
    </dsp:sp>
    <dsp:sp modelId="{3AE7B03E-9CED-4764-957E-C077E1046FF1}">
      <dsp:nvSpPr>
        <dsp:cNvPr id="0" name=""/>
        <dsp:cNvSpPr/>
      </dsp:nvSpPr>
      <dsp:spPr>
        <a:xfrm>
          <a:off x="1918862" y="3322866"/>
          <a:ext cx="1068358" cy="373037"/>
        </a:xfrm>
        <a:custGeom>
          <a:avLst/>
          <a:gdLst/>
          <a:ahLst/>
          <a:cxnLst/>
          <a:rect l="0" t="0" r="0" b="0"/>
          <a:pathLst>
            <a:path>
              <a:moveTo>
                <a:pt x="1068358" y="0"/>
              </a:moveTo>
              <a:lnTo>
                <a:pt x="1068358" y="254213"/>
              </a:lnTo>
              <a:lnTo>
                <a:pt x="0" y="254213"/>
              </a:lnTo>
              <a:lnTo>
                <a:pt x="0" y="373037"/>
              </a:lnTo>
            </a:path>
          </a:pathLst>
        </a:custGeom>
        <a:noFill/>
        <a:ln w="12700" cap="flat" cmpd="sng" algn="ctr">
          <a:solidFill>
            <a:srgbClr val="F19B0C"/>
          </a:solidFill>
          <a:prstDash val="solid"/>
          <a:miter lim="800000"/>
        </a:ln>
        <a:effectLst/>
      </dsp:spPr>
      <dsp:style>
        <a:lnRef idx="2">
          <a:scrgbClr r="0" g="0" b="0"/>
        </a:lnRef>
        <a:fillRef idx="0">
          <a:scrgbClr r="0" g="0" b="0"/>
        </a:fillRef>
        <a:effectRef idx="0">
          <a:scrgbClr r="0" g="0" b="0"/>
        </a:effectRef>
        <a:fontRef idx="minor"/>
      </dsp:style>
    </dsp:sp>
    <dsp:sp modelId="{2AE74EE1-72FD-40B5-BE30-60E134A96144}">
      <dsp:nvSpPr>
        <dsp:cNvPr id="0" name=""/>
        <dsp:cNvSpPr/>
      </dsp:nvSpPr>
      <dsp:spPr>
        <a:xfrm>
          <a:off x="2987220" y="2135347"/>
          <a:ext cx="3257066" cy="373037"/>
        </a:xfrm>
        <a:custGeom>
          <a:avLst/>
          <a:gdLst/>
          <a:ahLst/>
          <a:cxnLst/>
          <a:rect l="0" t="0" r="0" b="0"/>
          <a:pathLst>
            <a:path>
              <a:moveTo>
                <a:pt x="3257066" y="0"/>
              </a:moveTo>
              <a:lnTo>
                <a:pt x="3257066" y="254213"/>
              </a:lnTo>
              <a:lnTo>
                <a:pt x="0" y="254213"/>
              </a:lnTo>
              <a:lnTo>
                <a:pt x="0" y="373037"/>
              </a:lnTo>
            </a:path>
          </a:pathLst>
        </a:custGeom>
        <a:noFill/>
        <a:ln w="12700" cap="flat" cmpd="sng" algn="ctr">
          <a:solidFill>
            <a:srgbClr val="F19B0C"/>
          </a:solidFill>
          <a:prstDash val="solid"/>
          <a:miter lim="800000"/>
        </a:ln>
        <a:effectLst/>
      </dsp:spPr>
      <dsp:style>
        <a:lnRef idx="2">
          <a:scrgbClr r="0" g="0" b="0"/>
        </a:lnRef>
        <a:fillRef idx="0">
          <a:scrgbClr r="0" g="0" b="0"/>
        </a:fillRef>
        <a:effectRef idx="0">
          <a:scrgbClr r="0" g="0" b="0"/>
        </a:effectRef>
        <a:fontRef idx="minor"/>
      </dsp:style>
    </dsp:sp>
    <dsp:sp modelId="{834B691D-61F3-49B6-A5DF-AA0D818FACE3}">
      <dsp:nvSpPr>
        <dsp:cNvPr id="0" name=""/>
        <dsp:cNvSpPr/>
      </dsp:nvSpPr>
      <dsp:spPr>
        <a:xfrm>
          <a:off x="6244286" y="947828"/>
          <a:ext cx="2351522" cy="373037"/>
        </a:xfrm>
        <a:custGeom>
          <a:avLst/>
          <a:gdLst/>
          <a:ahLst/>
          <a:cxnLst/>
          <a:rect l="0" t="0" r="0" b="0"/>
          <a:pathLst>
            <a:path>
              <a:moveTo>
                <a:pt x="2351522" y="0"/>
              </a:moveTo>
              <a:lnTo>
                <a:pt x="2351522" y="254213"/>
              </a:lnTo>
              <a:lnTo>
                <a:pt x="0" y="254213"/>
              </a:lnTo>
              <a:lnTo>
                <a:pt x="0" y="373037"/>
              </a:lnTo>
            </a:path>
          </a:pathLst>
        </a:custGeom>
        <a:noFill/>
        <a:ln w="12700" cap="flat" cmpd="sng" algn="ctr">
          <a:solidFill>
            <a:srgbClr val="F19B0C"/>
          </a:solidFill>
          <a:prstDash val="solid"/>
          <a:miter lim="800000"/>
        </a:ln>
        <a:effectLst/>
      </dsp:spPr>
      <dsp:style>
        <a:lnRef idx="2">
          <a:scrgbClr r="0" g="0" b="0"/>
        </a:lnRef>
        <a:fillRef idx="0">
          <a:scrgbClr r="0" g="0" b="0"/>
        </a:fillRef>
        <a:effectRef idx="0">
          <a:scrgbClr r="0" g="0" b="0"/>
        </a:effectRef>
        <a:fontRef idx="minor"/>
      </dsp:style>
    </dsp:sp>
    <dsp:sp modelId="{6A8084D9-A1FF-4CCB-BA6A-2D016407F130}">
      <dsp:nvSpPr>
        <dsp:cNvPr id="0" name=""/>
        <dsp:cNvSpPr/>
      </dsp:nvSpPr>
      <dsp:spPr>
        <a:xfrm>
          <a:off x="7954485" y="133346"/>
          <a:ext cx="1282648" cy="814481"/>
        </a:xfrm>
        <a:prstGeom prst="roundRect">
          <a:avLst>
            <a:gd name="adj" fmla="val 10000"/>
          </a:avLst>
        </a:prstGeom>
        <a:solidFill>
          <a:srgbClr val="F19B0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C0950-D1AB-46EA-B4C4-AA8019024135}">
      <dsp:nvSpPr>
        <dsp:cNvPr id="0" name=""/>
        <dsp:cNvSpPr/>
      </dsp:nvSpPr>
      <dsp:spPr>
        <a:xfrm>
          <a:off x="8097001" y="268737"/>
          <a:ext cx="1282648" cy="814481"/>
        </a:xfrm>
        <a:prstGeom prst="roundRect">
          <a:avLst>
            <a:gd name="adj" fmla="val 10000"/>
          </a:avLst>
        </a:prstGeom>
        <a:solidFill>
          <a:schemeClr val="lt1">
            <a:alpha val="90000"/>
            <a:hueOff val="0"/>
            <a:satOff val="0"/>
            <a:lumOff val="0"/>
            <a:alphaOff val="0"/>
          </a:schemeClr>
        </a:solid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a:t>Home Page</a:t>
          </a:r>
        </a:p>
      </dsp:txBody>
      <dsp:txXfrm>
        <a:off x="8120856" y="292592"/>
        <a:ext cx="1234938" cy="766771"/>
      </dsp:txXfrm>
    </dsp:sp>
    <dsp:sp modelId="{7DA5C919-7236-44B9-9FBB-D3BB687A92FC}">
      <dsp:nvSpPr>
        <dsp:cNvPr id="0" name=""/>
        <dsp:cNvSpPr/>
      </dsp:nvSpPr>
      <dsp:spPr>
        <a:xfrm>
          <a:off x="5602962" y="1320865"/>
          <a:ext cx="1282648" cy="814481"/>
        </a:xfrm>
        <a:prstGeom prst="roundRect">
          <a:avLst>
            <a:gd name="adj" fmla="val 10000"/>
          </a:avLst>
        </a:prstGeom>
        <a:solidFill>
          <a:srgbClr val="F19B0C"/>
        </a:solid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F07FEA-409F-4D29-BC8D-E5374393AEF3}">
      <dsp:nvSpPr>
        <dsp:cNvPr id="0" name=""/>
        <dsp:cNvSpPr/>
      </dsp:nvSpPr>
      <dsp:spPr>
        <a:xfrm>
          <a:off x="5745478" y="1456256"/>
          <a:ext cx="1282648" cy="814481"/>
        </a:xfrm>
        <a:prstGeom prst="roundRect">
          <a:avLst>
            <a:gd name="adj" fmla="val 10000"/>
          </a:avLst>
        </a:prstGeom>
        <a:blipFill rotWithShape="0">
          <a:blip xmlns:r="http://schemas.openxmlformats.org/officeDocument/2006/relationships" r:embed="rId1"/>
          <a:stretch>
            <a:fillRect/>
          </a:stretch>
        </a:blip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fr-FR" sz="2100" kern="1200" dirty="0"/>
        </a:p>
      </dsp:txBody>
      <dsp:txXfrm>
        <a:off x="5769333" y="1480111"/>
        <a:ext cx="1234938" cy="766771"/>
      </dsp:txXfrm>
    </dsp:sp>
    <dsp:sp modelId="{8663A3FA-1E91-40AA-8507-1F2B353FD159}">
      <dsp:nvSpPr>
        <dsp:cNvPr id="0" name=""/>
        <dsp:cNvSpPr/>
      </dsp:nvSpPr>
      <dsp:spPr>
        <a:xfrm>
          <a:off x="2042094" y="2508384"/>
          <a:ext cx="1890252" cy="814481"/>
        </a:xfrm>
        <a:prstGeom prst="roundRect">
          <a:avLst>
            <a:gd name="adj" fmla="val 10000"/>
          </a:avLst>
        </a:prstGeom>
        <a:solidFill>
          <a:srgbClr val="F19B0C"/>
        </a:solid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4F23DD-8020-4601-B433-1B145CCC7A52}">
      <dsp:nvSpPr>
        <dsp:cNvPr id="0" name=""/>
        <dsp:cNvSpPr/>
      </dsp:nvSpPr>
      <dsp:spPr>
        <a:xfrm>
          <a:off x="2184610" y="2643775"/>
          <a:ext cx="1890252" cy="814481"/>
        </a:xfrm>
        <a:prstGeom prst="roundRect">
          <a:avLst>
            <a:gd name="adj" fmla="val 10000"/>
          </a:avLst>
        </a:prstGeom>
        <a:blipFill rotWithShape="0">
          <a:blip xmlns:r="http://schemas.openxmlformats.org/officeDocument/2006/relationships" r:embed="rId2"/>
          <a:stretch>
            <a:fillRect/>
          </a:stretch>
        </a:blip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fr-FR" sz="2100" kern="1200" dirty="0"/>
        </a:p>
      </dsp:txBody>
      <dsp:txXfrm>
        <a:off x="2208465" y="2667630"/>
        <a:ext cx="1842542" cy="766771"/>
      </dsp:txXfrm>
    </dsp:sp>
    <dsp:sp modelId="{B0E22ED3-B135-48BC-B477-1D68427A9D57}">
      <dsp:nvSpPr>
        <dsp:cNvPr id="0" name=""/>
        <dsp:cNvSpPr/>
      </dsp:nvSpPr>
      <dsp:spPr>
        <a:xfrm>
          <a:off x="816714" y="3695903"/>
          <a:ext cx="2204295" cy="814481"/>
        </a:xfrm>
        <a:prstGeom prst="roundRect">
          <a:avLst>
            <a:gd name="adj" fmla="val 10000"/>
          </a:avLst>
        </a:prstGeom>
        <a:solidFill>
          <a:srgbClr val="F19B0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0E66E8-7860-46EE-A313-21D968CD8239}">
      <dsp:nvSpPr>
        <dsp:cNvPr id="0" name=""/>
        <dsp:cNvSpPr/>
      </dsp:nvSpPr>
      <dsp:spPr>
        <a:xfrm>
          <a:off x="959230" y="3831294"/>
          <a:ext cx="2204295" cy="814481"/>
        </a:xfrm>
        <a:prstGeom prst="roundRect">
          <a:avLst>
            <a:gd name="adj" fmla="val 10000"/>
          </a:avLst>
        </a:prstGeom>
        <a:blipFill rotWithShape="0">
          <a:blip xmlns:r="http://schemas.openxmlformats.org/officeDocument/2006/relationships" r:embed="rId3"/>
          <a:stretch>
            <a:fillRect/>
          </a:stretch>
        </a:blip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fr-FR" sz="2100" kern="1200" dirty="0"/>
        </a:p>
      </dsp:txBody>
      <dsp:txXfrm>
        <a:off x="983085" y="3855149"/>
        <a:ext cx="2156585" cy="766771"/>
      </dsp:txXfrm>
    </dsp:sp>
    <dsp:sp modelId="{4C1FBD84-FD8D-4461-88A9-6F6DC55E113F}">
      <dsp:nvSpPr>
        <dsp:cNvPr id="0" name=""/>
        <dsp:cNvSpPr/>
      </dsp:nvSpPr>
      <dsp:spPr>
        <a:xfrm>
          <a:off x="2449" y="4883422"/>
          <a:ext cx="1771748" cy="814481"/>
        </a:xfrm>
        <a:prstGeom prst="roundRect">
          <a:avLst>
            <a:gd name="adj" fmla="val 10000"/>
          </a:avLst>
        </a:prstGeom>
        <a:solidFill>
          <a:srgbClr val="F19B0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E18D58-3DE4-439C-9812-14CE3F1E81BC}">
      <dsp:nvSpPr>
        <dsp:cNvPr id="0" name=""/>
        <dsp:cNvSpPr/>
      </dsp:nvSpPr>
      <dsp:spPr>
        <a:xfrm>
          <a:off x="144965" y="5018813"/>
          <a:ext cx="1771748" cy="814481"/>
        </a:xfrm>
        <a:prstGeom prst="roundRect">
          <a:avLst>
            <a:gd name="adj" fmla="val 10000"/>
          </a:avLst>
        </a:prstGeom>
        <a:blipFill rotWithShape="0">
          <a:blip xmlns:r="http://schemas.openxmlformats.org/officeDocument/2006/relationships" r:embed="rId4"/>
          <a:stretch>
            <a:fillRect/>
          </a:stretch>
        </a:blip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fr-FR" sz="2100" kern="1200" dirty="0"/>
        </a:p>
      </dsp:txBody>
      <dsp:txXfrm>
        <a:off x="168820" y="5042668"/>
        <a:ext cx="1724038" cy="766771"/>
      </dsp:txXfrm>
    </dsp:sp>
    <dsp:sp modelId="{585763E3-BD28-4271-9208-2A7FA34C1FFD}">
      <dsp:nvSpPr>
        <dsp:cNvPr id="0" name=""/>
        <dsp:cNvSpPr/>
      </dsp:nvSpPr>
      <dsp:spPr>
        <a:xfrm>
          <a:off x="2059230" y="4883422"/>
          <a:ext cx="1776045" cy="814481"/>
        </a:xfrm>
        <a:prstGeom prst="roundRect">
          <a:avLst>
            <a:gd name="adj" fmla="val 10000"/>
          </a:avLst>
        </a:prstGeom>
        <a:solidFill>
          <a:srgbClr val="F19B0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84AD06-6184-4828-9FEB-D4A3765A51DC}">
      <dsp:nvSpPr>
        <dsp:cNvPr id="0" name=""/>
        <dsp:cNvSpPr/>
      </dsp:nvSpPr>
      <dsp:spPr>
        <a:xfrm>
          <a:off x="2201746" y="5018813"/>
          <a:ext cx="1776045" cy="814481"/>
        </a:xfrm>
        <a:prstGeom prst="roundRect">
          <a:avLst>
            <a:gd name="adj" fmla="val 10000"/>
          </a:avLst>
        </a:prstGeom>
        <a:blipFill rotWithShape="0">
          <a:blip xmlns:r="http://schemas.openxmlformats.org/officeDocument/2006/relationships" r:embed="rId5"/>
          <a:stretch>
            <a:fillRect/>
          </a:stretch>
        </a:blip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fr-FR" sz="2100" kern="1200" dirty="0"/>
        </a:p>
      </dsp:txBody>
      <dsp:txXfrm>
        <a:off x="2225601" y="5042668"/>
        <a:ext cx="1728335" cy="766771"/>
      </dsp:txXfrm>
    </dsp:sp>
    <dsp:sp modelId="{D39C0EC9-4094-4F76-A280-3A42A81E07B3}">
      <dsp:nvSpPr>
        <dsp:cNvPr id="0" name=""/>
        <dsp:cNvSpPr/>
      </dsp:nvSpPr>
      <dsp:spPr>
        <a:xfrm>
          <a:off x="3306043" y="3695903"/>
          <a:ext cx="1851683" cy="814481"/>
        </a:xfrm>
        <a:prstGeom prst="roundRect">
          <a:avLst>
            <a:gd name="adj" fmla="val 10000"/>
          </a:avLst>
        </a:prstGeom>
        <a:solidFill>
          <a:srgbClr val="F19B0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777FD7-5A8B-4379-A2E8-B04A372151EE}">
      <dsp:nvSpPr>
        <dsp:cNvPr id="0" name=""/>
        <dsp:cNvSpPr/>
      </dsp:nvSpPr>
      <dsp:spPr>
        <a:xfrm>
          <a:off x="3448559" y="3831294"/>
          <a:ext cx="1851683" cy="814481"/>
        </a:xfrm>
        <a:prstGeom prst="roundRect">
          <a:avLst>
            <a:gd name="adj" fmla="val 10000"/>
          </a:avLst>
        </a:prstGeom>
        <a:blipFill rotWithShape="0">
          <a:blip xmlns:r="http://schemas.openxmlformats.org/officeDocument/2006/relationships" r:embed="rId6"/>
          <a:stretch>
            <a:fillRect/>
          </a:stretch>
        </a:blip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fr-FR" sz="2100" kern="1200" dirty="0"/>
        </a:p>
      </dsp:txBody>
      <dsp:txXfrm>
        <a:off x="3472414" y="3855149"/>
        <a:ext cx="1803973" cy="766771"/>
      </dsp:txXfrm>
    </dsp:sp>
    <dsp:sp modelId="{FCEF3E10-A635-4888-8E3C-5D388C74FBA5}">
      <dsp:nvSpPr>
        <dsp:cNvPr id="0" name=""/>
        <dsp:cNvSpPr/>
      </dsp:nvSpPr>
      <dsp:spPr>
        <a:xfrm>
          <a:off x="4217379" y="2508384"/>
          <a:ext cx="1782201" cy="814481"/>
        </a:xfrm>
        <a:prstGeom prst="roundRect">
          <a:avLst>
            <a:gd name="adj" fmla="val 10000"/>
          </a:avLst>
        </a:prstGeom>
        <a:solidFill>
          <a:srgbClr val="F19B0C"/>
        </a:solid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F9B54D-CBA6-4E45-8EA0-6DDB2F0CF030}">
      <dsp:nvSpPr>
        <dsp:cNvPr id="0" name=""/>
        <dsp:cNvSpPr/>
      </dsp:nvSpPr>
      <dsp:spPr>
        <a:xfrm>
          <a:off x="4359896" y="2643775"/>
          <a:ext cx="1782201" cy="814481"/>
        </a:xfrm>
        <a:prstGeom prst="roundRect">
          <a:avLst>
            <a:gd name="adj" fmla="val 10000"/>
          </a:avLst>
        </a:prstGeom>
        <a:blipFill rotWithShape="0">
          <a:blip xmlns:r="http://schemas.openxmlformats.org/officeDocument/2006/relationships" r:embed="rId7"/>
          <a:stretch>
            <a:fillRect/>
          </a:stretch>
        </a:blip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fr-FR" sz="2100" kern="1200" dirty="0"/>
        </a:p>
      </dsp:txBody>
      <dsp:txXfrm>
        <a:off x="4383751" y="2667630"/>
        <a:ext cx="1734491" cy="766771"/>
      </dsp:txXfrm>
    </dsp:sp>
    <dsp:sp modelId="{C539E040-FE54-4A0A-9885-0AA096CF6DA9}">
      <dsp:nvSpPr>
        <dsp:cNvPr id="0" name=""/>
        <dsp:cNvSpPr/>
      </dsp:nvSpPr>
      <dsp:spPr>
        <a:xfrm>
          <a:off x="6284614" y="2508384"/>
          <a:ext cx="1953114" cy="814481"/>
        </a:xfrm>
        <a:prstGeom prst="roundRect">
          <a:avLst>
            <a:gd name="adj" fmla="val 10000"/>
          </a:avLst>
        </a:prstGeom>
        <a:solidFill>
          <a:srgbClr val="F19B0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75F95E-A1F5-4B7A-9753-E5BB8B877336}">
      <dsp:nvSpPr>
        <dsp:cNvPr id="0" name=""/>
        <dsp:cNvSpPr/>
      </dsp:nvSpPr>
      <dsp:spPr>
        <a:xfrm>
          <a:off x="6427131" y="2643775"/>
          <a:ext cx="1953114" cy="814481"/>
        </a:xfrm>
        <a:prstGeom prst="roundRect">
          <a:avLst>
            <a:gd name="adj" fmla="val 10000"/>
          </a:avLst>
        </a:prstGeom>
        <a:blipFill rotWithShape="0">
          <a:blip xmlns:r="http://schemas.openxmlformats.org/officeDocument/2006/relationships" r:embed="rId8"/>
          <a:stretch>
            <a:fillRect/>
          </a:stretch>
        </a:blip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fr-FR" sz="2100" kern="1200" dirty="0"/>
        </a:p>
      </dsp:txBody>
      <dsp:txXfrm>
        <a:off x="6450986" y="2667630"/>
        <a:ext cx="1905404" cy="766771"/>
      </dsp:txXfrm>
    </dsp:sp>
    <dsp:sp modelId="{23C84E47-9EEA-4824-AC9A-314CF0F00AFE}">
      <dsp:nvSpPr>
        <dsp:cNvPr id="0" name=""/>
        <dsp:cNvSpPr/>
      </dsp:nvSpPr>
      <dsp:spPr>
        <a:xfrm>
          <a:off x="8522762" y="2508384"/>
          <a:ext cx="1923716" cy="814481"/>
        </a:xfrm>
        <a:prstGeom prst="roundRect">
          <a:avLst>
            <a:gd name="adj" fmla="val 10000"/>
          </a:avLst>
        </a:prstGeom>
        <a:solidFill>
          <a:srgbClr val="F19B0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7C73D0-8BD8-4886-A611-624921A94D60}">
      <dsp:nvSpPr>
        <dsp:cNvPr id="0" name=""/>
        <dsp:cNvSpPr/>
      </dsp:nvSpPr>
      <dsp:spPr>
        <a:xfrm>
          <a:off x="8665279" y="2643775"/>
          <a:ext cx="1923716" cy="814481"/>
        </a:xfrm>
        <a:prstGeom prst="roundRect">
          <a:avLst>
            <a:gd name="adj" fmla="val 10000"/>
          </a:avLst>
        </a:prstGeom>
        <a:blipFill rotWithShape="0">
          <a:blip xmlns:r="http://schemas.openxmlformats.org/officeDocument/2006/relationships" r:embed="rId9"/>
          <a:stretch>
            <a:fillRect/>
          </a:stretch>
        </a:blip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fr-FR" sz="2100" kern="1200" dirty="0"/>
        </a:p>
      </dsp:txBody>
      <dsp:txXfrm>
        <a:off x="8689134" y="2667630"/>
        <a:ext cx="1876006" cy="766771"/>
      </dsp:txXfrm>
    </dsp:sp>
    <dsp:sp modelId="{6EE36284-C5EA-4C57-966A-D73A95231567}">
      <dsp:nvSpPr>
        <dsp:cNvPr id="0" name=""/>
        <dsp:cNvSpPr/>
      </dsp:nvSpPr>
      <dsp:spPr>
        <a:xfrm>
          <a:off x="7170644" y="1320865"/>
          <a:ext cx="1282648" cy="814481"/>
        </a:xfrm>
        <a:prstGeom prst="roundRect">
          <a:avLst>
            <a:gd name="adj" fmla="val 10000"/>
          </a:avLst>
        </a:prstGeom>
        <a:solidFill>
          <a:srgbClr val="F19B0C"/>
        </a:solid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06FF35-03E1-4746-89B7-2FFDFFAC52C0}">
      <dsp:nvSpPr>
        <dsp:cNvPr id="0" name=""/>
        <dsp:cNvSpPr/>
      </dsp:nvSpPr>
      <dsp:spPr>
        <a:xfrm>
          <a:off x="7313160" y="1456256"/>
          <a:ext cx="1282648" cy="814481"/>
        </a:xfrm>
        <a:prstGeom prst="roundRect">
          <a:avLst>
            <a:gd name="adj" fmla="val 10000"/>
          </a:avLst>
        </a:prstGeom>
        <a:blipFill rotWithShape="0">
          <a:blip xmlns:r="http://schemas.openxmlformats.org/officeDocument/2006/relationships" r:embed="rId10"/>
          <a:stretch>
            <a:fillRect/>
          </a:stretch>
        </a:blip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fr-FR" sz="2100" kern="1200" dirty="0"/>
        </a:p>
      </dsp:txBody>
      <dsp:txXfrm>
        <a:off x="7337015" y="1480111"/>
        <a:ext cx="1234938" cy="766771"/>
      </dsp:txXfrm>
    </dsp:sp>
    <dsp:sp modelId="{254858CA-C65E-49E4-9294-5065788E736C}">
      <dsp:nvSpPr>
        <dsp:cNvPr id="0" name=""/>
        <dsp:cNvSpPr/>
      </dsp:nvSpPr>
      <dsp:spPr>
        <a:xfrm>
          <a:off x="8738325" y="1320865"/>
          <a:ext cx="1282648" cy="814481"/>
        </a:xfrm>
        <a:prstGeom prst="roundRect">
          <a:avLst>
            <a:gd name="adj" fmla="val 10000"/>
          </a:avLst>
        </a:prstGeom>
        <a:solidFill>
          <a:srgbClr val="F19B0C"/>
        </a:solid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34C5A9-29CE-4E8F-87E8-0326AAB35F79}">
      <dsp:nvSpPr>
        <dsp:cNvPr id="0" name=""/>
        <dsp:cNvSpPr/>
      </dsp:nvSpPr>
      <dsp:spPr>
        <a:xfrm>
          <a:off x="8880842" y="1456256"/>
          <a:ext cx="1282648" cy="814481"/>
        </a:xfrm>
        <a:prstGeom prst="roundRect">
          <a:avLst>
            <a:gd name="adj" fmla="val 10000"/>
          </a:avLst>
        </a:prstGeom>
        <a:blipFill rotWithShape="0">
          <a:blip xmlns:r="http://schemas.openxmlformats.org/officeDocument/2006/relationships" r:embed="rId11"/>
          <a:stretch>
            <a:fillRect/>
          </a:stretch>
        </a:blip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fr-FR" sz="2100" kern="1200" dirty="0"/>
        </a:p>
      </dsp:txBody>
      <dsp:txXfrm>
        <a:off x="8904697" y="1480111"/>
        <a:ext cx="1234938" cy="766771"/>
      </dsp:txXfrm>
    </dsp:sp>
    <dsp:sp modelId="{0A6124F4-E93B-4501-A3EC-9065AB6D6D61}">
      <dsp:nvSpPr>
        <dsp:cNvPr id="0" name=""/>
        <dsp:cNvSpPr/>
      </dsp:nvSpPr>
      <dsp:spPr>
        <a:xfrm>
          <a:off x="10306007" y="1320865"/>
          <a:ext cx="1282648" cy="814481"/>
        </a:xfrm>
        <a:prstGeom prst="roundRect">
          <a:avLst>
            <a:gd name="adj" fmla="val 10000"/>
          </a:avLst>
        </a:prstGeom>
        <a:solidFill>
          <a:srgbClr val="F19B0C"/>
        </a:solid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70A5CD-BDD1-4FB1-9009-8C9521DC9106}">
      <dsp:nvSpPr>
        <dsp:cNvPr id="0" name=""/>
        <dsp:cNvSpPr/>
      </dsp:nvSpPr>
      <dsp:spPr>
        <a:xfrm>
          <a:off x="10448524" y="1456256"/>
          <a:ext cx="1282648" cy="814481"/>
        </a:xfrm>
        <a:prstGeom prst="roundRect">
          <a:avLst>
            <a:gd name="adj" fmla="val 10000"/>
          </a:avLst>
        </a:prstGeom>
        <a:blipFill rotWithShape="0">
          <a:blip xmlns:r="http://schemas.openxmlformats.org/officeDocument/2006/relationships" r:embed="rId12"/>
          <a:stretch>
            <a:fillRect/>
          </a:stretch>
        </a:blipFill>
        <a:ln w="12700" cap="flat" cmpd="sng" algn="ctr">
          <a:solidFill>
            <a:srgbClr val="F19B0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fr-FR" sz="2100" kern="1200" dirty="0"/>
        </a:p>
      </dsp:txBody>
      <dsp:txXfrm>
        <a:off x="10472379" y="1480111"/>
        <a:ext cx="1234938" cy="76677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5947B-5DEE-1147-9143-08DB9B984BDC}" type="datetimeFigureOut">
              <a:rPr lang="fr-FR" smtClean="0"/>
              <a:t>04/10/2016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24DA78-E5A0-D14F-9516-73897049BD52}" type="slidenum">
              <a:rPr lang="fr-FR" smtClean="0"/>
              <a:t>‹#›</a:t>
            </a:fld>
            <a:endParaRPr lang="fr-FR"/>
          </a:p>
        </p:txBody>
      </p:sp>
    </p:spTree>
    <p:extLst>
      <p:ext uri="{BB962C8B-B14F-4D97-AF65-F5344CB8AC3E}">
        <p14:creationId xmlns:p14="http://schemas.microsoft.com/office/powerpoint/2010/main" val="355649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smtClean="0"/>
          </a:p>
        </p:txBody>
      </p:sp>
      <p:sp>
        <p:nvSpPr>
          <p:cNvPr id="4" name="Espace réservé du numéro de diapositive 3"/>
          <p:cNvSpPr>
            <a:spLocks noGrp="1"/>
          </p:cNvSpPr>
          <p:nvPr>
            <p:ph type="sldNum" sz="quarter" idx="10"/>
          </p:nvPr>
        </p:nvSpPr>
        <p:spPr/>
        <p:txBody>
          <a:bodyPr/>
          <a:lstStyle/>
          <a:p>
            <a:fld id="{C924DA78-E5A0-D14F-9516-73897049BD52}" type="slidenum">
              <a:rPr lang="fr-FR" smtClean="0"/>
              <a:t>1</a:t>
            </a:fld>
            <a:endParaRPr lang="fr-FR"/>
          </a:p>
        </p:txBody>
      </p:sp>
    </p:spTree>
    <p:extLst>
      <p:ext uri="{BB962C8B-B14F-4D97-AF65-F5344CB8AC3E}">
        <p14:creationId xmlns:p14="http://schemas.microsoft.com/office/powerpoint/2010/main" val="109213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err="1" smtClean="0"/>
              <a:t>We</a:t>
            </a:r>
            <a:r>
              <a:rPr lang="fr-FR" baseline="0" dirty="0" smtClean="0"/>
              <a:t> </a:t>
            </a:r>
            <a:r>
              <a:rPr lang="fr-FR" baseline="0" dirty="0" err="1" smtClean="0"/>
              <a:t>will</a:t>
            </a:r>
            <a:r>
              <a:rPr lang="fr-FR" baseline="0" dirty="0" smtClean="0"/>
              <a:t> help </a:t>
            </a:r>
            <a:r>
              <a:rPr lang="fr-FR" baseline="0" dirty="0" err="1" smtClean="0"/>
              <a:t>you</a:t>
            </a:r>
            <a:r>
              <a:rPr lang="fr-FR" baseline="0" dirty="0" smtClean="0"/>
              <a:t> </a:t>
            </a:r>
            <a:r>
              <a:rPr lang="fr-FR" baseline="0" dirty="0" err="1" smtClean="0"/>
              <a:t>creating</a:t>
            </a:r>
            <a:r>
              <a:rPr lang="fr-FR" baseline="0" dirty="0" smtClean="0"/>
              <a:t> consistent contents, </a:t>
            </a:r>
            <a:r>
              <a:rPr lang="fr-FR" baseline="0" dirty="0" err="1" smtClean="0"/>
              <a:t>optimized</a:t>
            </a:r>
            <a:r>
              <a:rPr lang="fr-FR" baseline="0" dirty="0" smtClean="0"/>
              <a:t> and effective. </a:t>
            </a:r>
            <a:r>
              <a:rPr lang="fr-FR" baseline="0" dirty="0" err="1" smtClean="0"/>
              <a:t>We</a:t>
            </a:r>
            <a:r>
              <a:rPr lang="fr-FR" baseline="0" dirty="0" smtClean="0"/>
              <a:t> are </a:t>
            </a:r>
            <a:r>
              <a:rPr lang="fr-FR" baseline="0" dirty="0" err="1" smtClean="0"/>
              <a:t>going</a:t>
            </a:r>
            <a:r>
              <a:rPr lang="fr-FR" baseline="0" dirty="0" smtClean="0"/>
              <a:t> to help </a:t>
            </a:r>
            <a:r>
              <a:rPr lang="fr-FR" baseline="0" dirty="0" err="1" smtClean="0"/>
              <a:t>you</a:t>
            </a:r>
            <a:r>
              <a:rPr lang="fr-FR" baseline="0" dirty="0" smtClean="0"/>
              <a:t> in </a:t>
            </a:r>
            <a:r>
              <a:rPr lang="fr-FR" baseline="0" dirty="0" err="1" smtClean="0"/>
              <a:t>order</a:t>
            </a:r>
            <a:r>
              <a:rPr lang="fr-FR" baseline="0" dirty="0" smtClean="0"/>
              <a:t> to </a:t>
            </a:r>
            <a:r>
              <a:rPr lang="fr-FR" baseline="0" dirty="0" err="1" smtClean="0"/>
              <a:t>boost</a:t>
            </a:r>
            <a:r>
              <a:rPr lang="fr-FR" baseline="0" dirty="0" smtClean="0"/>
              <a:t> the </a:t>
            </a:r>
            <a:r>
              <a:rPr lang="fr-FR" baseline="0" dirty="0" err="1" smtClean="0"/>
              <a:t>visits</a:t>
            </a:r>
            <a:r>
              <a:rPr lang="fr-FR" baseline="0" dirty="0" smtClean="0"/>
              <a:t> in </a:t>
            </a:r>
            <a:r>
              <a:rPr lang="fr-FR" baseline="0" dirty="0" err="1" smtClean="0"/>
              <a:t>your</a:t>
            </a:r>
            <a:r>
              <a:rPr lang="fr-FR" baseline="0" dirty="0" smtClean="0"/>
              <a:t> </a:t>
            </a:r>
            <a:r>
              <a:rPr lang="fr-FR" baseline="0" dirty="0" err="1" smtClean="0"/>
              <a:t>website</a:t>
            </a:r>
            <a:r>
              <a:rPr lang="fr-FR" baseline="0" dirty="0" smtClean="0"/>
              <a:t> </a:t>
            </a:r>
            <a:r>
              <a:rPr lang="fr-FR" baseline="0" dirty="0" err="1" smtClean="0"/>
              <a:t>with</a:t>
            </a:r>
            <a:r>
              <a:rPr lang="fr-FR" baseline="0" dirty="0" smtClean="0"/>
              <a:t> a good </a:t>
            </a:r>
            <a:r>
              <a:rPr lang="fr-FR" baseline="0" dirty="0" err="1" smtClean="0"/>
              <a:t>strategy</a:t>
            </a:r>
            <a:r>
              <a:rPr lang="fr-FR" baseline="0" dirty="0" smtClean="0"/>
              <a:t> </a:t>
            </a:r>
            <a:r>
              <a:rPr lang="fr-FR" baseline="0" dirty="0" err="1" smtClean="0"/>
              <a:t>concerning</a:t>
            </a:r>
            <a:r>
              <a:rPr lang="fr-FR" baseline="0" dirty="0" smtClean="0"/>
              <a:t> </a:t>
            </a:r>
            <a:r>
              <a:rPr lang="fr-FR" baseline="0" dirty="0" err="1" smtClean="0"/>
              <a:t>Search</a:t>
            </a:r>
            <a:r>
              <a:rPr lang="fr-FR" baseline="0" dirty="0" smtClean="0"/>
              <a:t> Engine </a:t>
            </a:r>
            <a:r>
              <a:rPr lang="fr-FR" baseline="0" dirty="0" err="1" smtClean="0"/>
              <a:t>Optimization</a:t>
            </a:r>
            <a:r>
              <a:rPr lang="fr-FR" baseline="0" dirty="0" smtClean="0"/>
              <a:t>.</a:t>
            </a:r>
          </a:p>
          <a:p>
            <a:r>
              <a:rPr lang="fr-FR" baseline="0" dirty="0" err="1" smtClean="0"/>
              <a:t>We</a:t>
            </a:r>
            <a:r>
              <a:rPr lang="fr-FR" baseline="0" dirty="0" smtClean="0"/>
              <a:t> know the </a:t>
            </a:r>
            <a:r>
              <a:rPr lang="fr-FR" baseline="0" dirty="0" err="1" smtClean="0"/>
              <a:t>problems</a:t>
            </a:r>
            <a:r>
              <a:rPr lang="fr-FR" baseline="0" dirty="0" smtClean="0"/>
              <a:t> of </a:t>
            </a:r>
            <a:r>
              <a:rPr lang="fr-FR" baseline="0" dirty="0" err="1" smtClean="0"/>
              <a:t>your</a:t>
            </a:r>
            <a:r>
              <a:rPr lang="fr-FR" baseline="0" dirty="0" smtClean="0"/>
              <a:t> site and </a:t>
            </a:r>
            <a:r>
              <a:rPr lang="fr-FR" baseline="0" dirty="0" err="1" smtClean="0"/>
              <a:t>we</a:t>
            </a:r>
            <a:r>
              <a:rPr lang="fr-FR" baseline="0" dirty="0" smtClean="0"/>
              <a:t> are </a:t>
            </a:r>
            <a:r>
              <a:rPr lang="fr-FR" baseline="0" dirty="0" err="1" smtClean="0"/>
              <a:t>going</a:t>
            </a:r>
            <a:r>
              <a:rPr lang="fr-FR" baseline="0" dirty="0" smtClean="0"/>
              <a:t> to </a:t>
            </a:r>
            <a:r>
              <a:rPr lang="fr-FR" baseline="0" dirty="0" err="1" smtClean="0"/>
              <a:t>solve</a:t>
            </a:r>
            <a:r>
              <a:rPr lang="fr-FR" baseline="0" dirty="0" smtClean="0"/>
              <a:t> </a:t>
            </a:r>
            <a:r>
              <a:rPr lang="fr-FR" baseline="0" dirty="0" err="1" smtClean="0"/>
              <a:t>them</a:t>
            </a:r>
            <a:r>
              <a:rPr lang="fr-FR" baseline="0" dirty="0" smtClean="0"/>
              <a:t> </a:t>
            </a:r>
            <a:r>
              <a:rPr lang="fr-FR" baseline="0" dirty="0" err="1" smtClean="0"/>
              <a:t>without</a:t>
            </a:r>
            <a:r>
              <a:rPr lang="fr-FR" baseline="0" dirty="0" smtClean="0"/>
              <a:t> </a:t>
            </a:r>
            <a:r>
              <a:rPr lang="fr-FR" baseline="0" dirty="0" err="1" smtClean="0"/>
              <a:t>any</a:t>
            </a:r>
            <a:r>
              <a:rPr lang="fr-FR" baseline="0" dirty="0" smtClean="0"/>
              <a:t> </a:t>
            </a:r>
            <a:r>
              <a:rPr lang="fr-FR" baseline="0" dirty="0" err="1" smtClean="0"/>
              <a:t>concerns</a:t>
            </a:r>
            <a:r>
              <a:rPr lang="fr-FR" baseline="0" dirty="0" smtClean="0"/>
              <a:t>.</a:t>
            </a:r>
          </a:p>
        </p:txBody>
      </p:sp>
      <p:sp>
        <p:nvSpPr>
          <p:cNvPr id="4" name="Espace réservé du numéro de diapositive 3"/>
          <p:cNvSpPr>
            <a:spLocks noGrp="1"/>
          </p:cNvSpPr>
          <p:nvPr>
            <p:ph type="sldNum" sz="quarter" idx="10"/>
          </p:nvPr>
        </p:nvSpPr>
        <p:spPr/>
        <p:txBody>
          <a:bodyPr/>
          <a:lstStyle/>
          <a:p>
            <a:fld id="{C924DA78-E5A0-D14F-9516-73897049BD52}" type="slidenum">
              <a:rPr lang="fr-FR" smtClean="0"/>
              <a:t>10</a:t>
            </a:fld>
            <a:endParaRPr lang="fr-FR"/>
          </a:p>
        </p:txBody>
      </p:sp>
    </p:spTree>
    <p:extLst>
      <p:ext uri="{BB962C8B-B14F-4D97-AF65-F5344CB8AC3E}">
        <p14:creationId xmlns:p14="http://schemas.microsoft.com/office/powerpoint/2010/main" val="1041248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There </a:t>
            </a:r>
            <a:r>
              <a:rPr lang="fr-FR" baseline="0" dirty="0" err="1" smtClean="0"/>
              <a:t>is</a:t>
            </a:r>
            <a:r>
              <a:rPr lang="fr-FR" baseline="0" dirty="0" smtClean="0"/>
              <a:t> no Adwords </a:t>
            </a:r>
            <a:r>
              <a:rPr lang="fr-FR" baseline="0" dirty="0" err="1" smtClean="0"/>
              <a:t>advertising</a:t>
            </a:r>
            <a:r>
              <a:rPr lang="fr-FR" baseline="0" dirty="0" smtClean="0"/>
              <a:t> </a:t>
            </a:r>
            <a:r>
              <a:rPr lang="fr-FR" baseline="0" dirty="0" err="1" smtClean="0"/>
              <a:t>campaigns</a:t>
            </a:r>
            <a:r>
              <a:rPr lang="fr-FR" baseline="0" dirty="0" smtClean="0"/>
              <a:t> for </a:t>
            </a:r>
            <a:r>
              <a:rPr lang="fr-FR" baseline="0" dirty="0" err="1" smtClean="0"/>
              <a:t>this</a:t>
            </a:r>
            <a:r>
              <a:rPr lang="fr-FR" baseline="0" dirty="0" smtClean="0"/>
              <a:t> </a:t>
            </a:r>
            <a:r>
              <a:rPr lang="fr-FR" baseline="0" dirty="0" err="1" smtClean="0"/>
              <a:t>website</a:t>
            </a:r>
            <a:r>
              <a:rPr lang="fr-FR" baseline="0" dirty="0" smtClean="0"/>
              <a:t>. </a:t>
            </a:r>
          </a:p>
          <a:p>
            <a:r>
              <a:rPr lang="fr-FR" baseline="0" dirty="0" smtClean="0"/>
              <a:t>It </a:t>
            </a:r>
            <a:r>
              <a:rPr lang="fr-FR" baseline="0" dirty="0" err="1" smtClean="0"/>
              <a:t>would</a:t>
            </a:r>
            <a:r>
              <a:rPr lang="fr-FR" baseline="0" dirty="0" smtClean="0"/>
              <a:t> </a:t>
            </a:r>
            <a:r>
              <a:rPr lang="fr-FR" baseline="0" dirty="0" err="1" smtClean="0"/>
              <a:t>be</a:t>
            </a:r>
            <a:r>
              <a:rPr lang="fr-FR" baseline="0" dirty="0" smtClean="0"/>
              <a:t> </a:t>
            </a:r>
            <a:r>
              <a:rPr lang="fr-FR" baseline="0" dirty="0" err="1" smtClean="0"/>
              <a:t>interesting</a:t>
            </a:r>
            <a:r>
              <a:rPr lang="fr-FR" baseline="0" dirty="0" smtClean="0"/>
              <a:t> to </a:t>
            </a:r>
            <a:r>
              <a:rPr lang="fr-FR" baseline="0" dirty="0" err="1" smtClean="0"/>
              <a:t>make</a:t>
            </a:r>
            <a:r>
              <a:rPr lang="fr-FR" baseline="0" dirty="0" smtClean="0"/>
              <a:t> a </a:t>
            </a:r>
            <a:r>
              <a:rPr lang="fr-FR" baseline="0" dirty="0" err="1" smtClean="0"/>
              <a:t>deep</a:t>
            </a:r>
            <a:r>
              <a:rPr lang="fr-FR" baseline="0" dirty="0" smtClean="0"/>
              <a:t> </a:t>
            </a:r>
            <a:r>
              <a:rPr lang="fr-FR" baseline="0" dirty="0" err="1" smtClean="0"/>
              <a:t>analysis</a:t>
            </a:r>
            <a:r>
              <a:rPr lang="fr-FR" baseline="0" dirty="0" smtClean="0"/>
              <a:t> of the keyword In </a:t>
            </a:r>
            <a:r>
              <a:rPr lang="fr-FR" baseline="0" dirty="0" err="1" smtClean="0"/>
              <a:t>order</a:t>
            </a:r>
            <a:r>
              <a:rPr lang="fr-FR" baseline="0" dirty="0" smtClean="0"/>
              <a:t> to </a:t>
            </a:r>
            <a:r>
              <a:rPr lang="fr-FR" baseline="0" dirty="0" err="1" smtClean="0"/>
              <a:t>obtain</a:t>
            </a:r>
            <a:r>
              <a:rPr lang="fr-FR" baseline="0" dirty="0" smtClean="0"/>
              <a:t> a relevant </a:t>
            </a:r>
            <a:r>
              <a:rPr lang="fr-FR" baseline="0" dirty="0" err="1" smtClean="0"/>
              <a:t>targeting</a:t>
            </a:r>
            <a:r>
              <a:rPr lang="fr-FR" baseline="0" dirty="0" smtClean="0"/>
              <a:t>.</a:t>
            </a:r>
          </a:p>
          <a:p>
            <a:r>
              <a:rPr lang="fr-FR" baseline="0" dirty="0" smtClean="0"/>
              <a:t>The Adwords </a:t>
            </a:r>
            <a:r>
              <a:rPr lang="fr-FR" baseline="0" dirty="0" err="1" smtClean="0"/>
              <a:t>advertising</a:t>
            </a:r>
            <a:r>
              <a:rPr lang="fr-FR" baseline="0" dirty="0" smtClean="0"/>
              <a:t> </a:t>
            </a:r>
            <a:r>
              <a:rPr lang="fr-FR" baseline="0" dirty="0" err="1" smtClean="0"/>
              <a:t>is</a:t>
            </a:r>
            <a:r>
              <a:rPr lang="fr-FR" baseline="0" dirty="0" smtClean="0"/>
              <a:t> essential </a:t>
            </a:r>
            <a:r>
              <a:rPr lang="fr-FR" baseline="0" dirty="0" err="1" smtClean="0"/>
              <a:t>nowadays</a:t>
            </a:r>
            <a:r>
              <a:rPr lang="fr-FR" baseline="0" dirty="0" smtClean="0"/>
              <a:t> to </a:t>
            </a:r>
            <a:r>
              <a:rPr lang="fr-FR" baseline="0" dirty="0" err="1" smtClean="0"/>
              <a:t>increase</a:t>
            </a:r>
            <a:r>
              <a:rPr lang="fr-FR" baseline="0" dirty="0" smtClean="0"/>
              <a:t> the </a:t>
            </a:r>
            <a:r>
              <a:rPr lang="fr-FR" baseline="0" dirty="0" err="1" smtClean="0"/>
              <a:t>visits</a:t>
            </a:r>
            <a:r>
              <a:rPr lang="fr-FR" baseline="0" dirty="0" smtClean="0"/>
              <a:t> and the sales of a Web site.</a:t>
            </a:r>
          </a:p>
          <a:p>
            <a:r>
              <a:rPr lang="fr-FR" baseline="0" dirty="0" err="1" smtClean="0"/>
              <a:t>We</a:t>
            </a:r>
            <a:r>
              <a:rPr lang="fr-FR" baseline="0" dirty="0" smtClean="0"/>
              <a:t> </a:t>
            </a:r>
            <a:r>
              <a:rPr lang="fr-FR" baseline="0" dirty="0" err="1" smtClean="0"/>
              <a:t>can</a:t>
            </a:r>
            <a:r>
              <a:rPr lang="fr-FR" baseline="0" dirty="0" smtClean="0"/>
              <a:t> </a:t>
            </a:r>
            <a:r>
              <a:rPr lang="fr-FR" baseline="0" dirty="0" err="1" smtClean="0"/>
              <a:t>also</a:t>
            </a:r>
            <a:r>
              <a:rPr lang="fr-FR" baseline="0" dirty="0" smtClean="0"/>
              <a:t> help </a:t>
            </a:r>
            <a:r>
              <a:rPr lang="fr-FR" baseline="0" dirty="0" err="1" smtClean="0"/>
              <a:t>you</a:t>
            </a:r>
            <a:r>
              <a:rPr lang="fr-FR" baseline="0" dirty="0" smtClean="0"/>
              <a:t> to </a:t>
            </a:r>
            <a:r>
              <a:rPr lang="fr-FR" baseline="0" dirty="0" err="1" smtClean="0"/>
              <a:t>create</a:t>
            </a:r>
            <a:r>
              <a:rPr lang="fr-FR" baseline="0" dirty="0" smtClean="0"/>
              <a:t> </a:t>
            </a:r>
            <a:r>
              <a:rPr lang="fr-FR" baseline="0" dirty="0" err="1" smtClean="0"/>
              <a:t>your</a:t>
            </a:r>
            <a:r>
              <a:rPr lang="fr-FR" baseline="0" dirty="0" smtClean="0"/>
              <a:t> first </a:t>
            </a:r>
            <a:r>
              <a:rPr lang="fr-FR" baseline="0" dirty="0" err="1" smtClean="0"/>
              <a:t>campaigns</a:t>
            </a:r>
            <a:r>
              <a:rPr lang="fr-FR" baseline="0" dirty="0" smtClean="0"/>
              <a:t>.</a:t>
            </a:r>
          </a:p>
          <a:p>
            <a:endParaRPr lang="fr-FR" baseline="0" dirty="0" smtClean="0"/>
          </a:p>
          <a:p>
            <a:r>
              <a:rPr lang="fr-FR" baseline="0" dirty="0" err="1" smtClean="0"/>
              <a:t>Here</a:t>
            </a:r>
            <a:r>
              <a:rPr lang="fr-FR" baseline="0" dirty="0" smtClean="0"/>
              <a:t> </a:t>
            </a:r>
            <a:r>
              <a:rPr lang="fr-FR" baseline="0" dirty="0" err="1" smtClean="0"/>
              <a:t>you</a:t>
            </a:r>
            <a:r>
              <a:rPr lang="fr-FR" baseline="0" dirty="0" smtClean="0"/>
              <a:t> </a:t>
            </a:r>
            <a:r>
              <a:rPr lang="fr-FR" baseline="0" dirty="0" err="1" smtClean="0"/>
              <a:t>can</a:t>
            </a:r>
            <a:r>
              <a:rPr lang="fr-FR" baseline="0" dirty="0" smtClean="0"/>
              <a:t> </a:t>
            </a:r>
            <a:r>
              <a:rPr lang="fr-FR" baseline="0" dirty="0" err="1" smtClean="0"/>
              <a:t>see</a:t>
            </a:r>
            <a:r>
              <a:rPr lang="fr-FR" baseline="0" dirty="0" smtClean="0"/>
              <a:t> an </a:t>
            </a:r>
            <a:r>
              <a:rPr lang="fr-FR" baseline="0" dirty="0" err="1" smtClean="0"/>
              <a:t>example</a:t>
            </a:r>
            <a:r>
              <a:rPr lang="fr-FR" baseline="0" dirty="0" smtClean="0"/>
              <a:t> of an online </a:t>
            </a:r>
            <a:r>
              <a:rPr lang="fr-FR" baseline="0" dirty="0" err="1" smtClean="0"/>
              <a:t>campaign</a:t>
            </a:r>
            <a:r>
              <a:rPr lang="fr-FR" baseline="0" dirty="0" smtClean="0"/>
              <a:t> </a:t>
            </a:r>
            <a:r>
              <a:rPr lang="fr-FR" baseline="0" dirty="0" err="1" smtClean="0"/>
              <a:t>concerning</a:t>
            </a:r>
            <a:r>
              <a:rPr lang="fr-FR" baseline="0" dirty="0" smtClean="0"/>
              <a:t> the keyword « Chaussures de Randonnées »</a:t>
            </a:r>
          </a:p>
        </p:txBody>
      </p:sp>
      <p:sp>
        <p:nvSpPr>
          <p:cNvPr id="4" name="Espace réservé du numéro de diapositive 3"/>
          <p:cNvSpPr>
            <a:spLocks noGrp="1"/>
          </p:cNvSpPr>
          <p:nvPr>
            <p:ph type="sldNum" sz="quarter" idx="10"/>
          </p:nvPr>
        </p:nvSpPr>
        <p:spPr/>
        <p:txBody>
          <a:bodyPr/>
          <a:lstStyle/>
          <a:p>
            <a:fld id="{C924DA78-E5A0-D14F-9516-73897049BD52}" type="slidenum">
              <a:rPr lang="fr-FR" smtClean="0"/>
              <a:t>11</a:t>
            </a:fld>
            <a:endParaRPr lang="fr-FR"/>
          </a:p>
        </p:txBody>
      </p:sp>
    </p:spTree>
    <p:extLst>
      <p:ext uri="{BB962C8B-B14F-4D97-AF65-F5344CB8AC3E}">
        <p14:creationId xmlns:p14="http://schemas.microsoft.com/office/powerpoint/2010/main" val="1554906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err="1" smtClean="0"/>
              <a:t>Auvieuxcampeur</a:t>
            </a:r>
            <a:r>
              <a:rPr lang="fr-FR" baseline="0" dirty="0" smtClean="0"/>
              <a:t> </a:t>
            </a:r>
            <a:r>
              <a:rPr lang="fr-FR" baseline="0" dirty="0" err="1" smtClean="0"/>
              <a:t>don’t</a:t>
            </a:r>
            <a:r>
              <a:rPr lang="fr-FR" baseline="0" dirty="0" smtClean="0"/>
              <a:t> sponsorise </a:t>
            </a:r>
            <a:r>
              <a:rPr lang="fr-FR" baseline="0" dirty="0" err="1" smtClean="0"/>
              <a:t>any</a:t>
            </a:r>
            <a:r>
              <a:rPr lang="fr-FR" baseline="0" dirty="0" smtClean="0"/>
              <a:t> publications in social medias.</a:t>
            </a:r>
          </a:p>
          <a:p>
            <a:endParaRPr lang="fr-FR" baseline="0" dirty="0" smtClean="0"/>
          </a:p>
          <a:p>
            <a:r>
              <a:rPr lang="fr-FR" baseline="0" dirty="0" smtClean="0"/>
              <a:t>It </a:t>
            </a:r>
            <a:r>
              <a:rPr lang="fr-FR" baseline="0" dirty="0" err="1" smtClean="0"/>
              <a:t>can</a:t>
            </a:r>
            <a:r>
              <a:rPr lang="fr-FR" baseline="0" dirty="0" smtClean="0"/>
              <a:t> </a:t>
            </a:r>
            <a:r>
              <a:rPr lang="fr-FR" baseline="0" dirty="0" err="1" smtClean="0"/>
              <a:t>be</a:t>
            </a:r>
            <a:r>
              <a:rPr lang="fr-FR" baseline="0" dirty="0" smtClean="0"/>
              <a:t> </a:t>
            </a:r>
            <a:r>
              <a:rPr lang="fr-FR" baseline="0" dirty="0" err="1" smtClean="0"/>
              <a:t>interessant</a:t>
            </a:r>
            <a:r>
              <a:rPr lang="fr-FR" baseline="0" dirty="0" smtClean="0"/>
              <a:t> to sponsorise </a:t>
            </a:r>
            <a:r>
              <a:rPr lang="fr-FR" baseline="0" dirty="0" err="1" smtClean="0"/>
              <a:t>some</a:t>
            </a:r>
            <a:r>
              <a:rPr lang="fr-FR" baseline="0" dirty="0" smtClean="0"/>
              <a:t> </a:t>
            </a:r>
            <a:r>
              <a:rPr lang="fr-FR" baseline="0" dirty="0" err="1" smtClean="0"/>
              <a:t>products</a:t>
            </a:r>
            <a:r>
              <a:rPr lang="fr-FR" baseline="0" dirty="0" smtClean="0"/>
              <a:t> over Facebook for </a:t>
            </a:r>
            <a:r>
              <a:rPr lang="fr-FR" baseline="0" dirty="0" err="1" smtClean="0"/>
              <a:t>example</a:t>
            </a:r>
            <a:r>
              <a:rPr lang="fr-FR" baseline="0" dirty="0" smtClean="0"/>
              <a:t> </a:t>
            </a:r>
            <a:r>
              <a:rPr lang="fr-FR" baseline="0" dirty="0" err="1" smtClean="0"/>
              <a:t>because</a:t>
            </a:r>
            <a:r>
              <a:rPr lang="fr-FR" baseline="0" dirty="0" smtClean="0"/>
              <a:t> the </a:t>
            </a:r>
            <a:r>
              <a:rPr lang="fr-FR" baseline="0" dirty="0" err="1" smtClean="0"/>
              <a:t>targeting</a:t>
            </a:r>
            <a:r>
              <a:rPr lang="fr-FR" baseline="0" dirty="0" smtClean="0"/>
              <a:t> </a:t>
            </a:r>
            <a:r>
              <a:rPr lang="fr-FR" baseline="0" dirty="0" err="1" smtClean="0"/>
              <a:t>is</a:t>
            </a:r>
            <a:r>
              <a:rPr lang="fr-FR" baseline="0" dirty="0" smtClean="0"/>
              <a:t> </a:t>
            </a:r>
            <a:r>
              <a:rPr lang="fr-FR" baseline="0" dirty="0" err="1" smtClean="0"/>
              <a:t>very</a:t>
            </a:r>
            <a:r>
              <a:rPr lang="fr-FR" baseline="0" dirty="0" smtClean="0"/>
              <a:t> effective.</a:t>
            </a:r>
          </a:p>
        </p:txBody>
      </p:sp>
      <p:sp>
        <p:nvSpPr>
          <p:cNvPr id="4" name="Espace réservé du numéro de diapositive 3"/>
          <p:cNvSpPr>
            <a:spLocks noGrp="1"/>
          </p:cNvSpPr>
          <p:nvPr>
            <p:ph type="sldNum" sz="quarter" idx="10"/>
          </p:nvPr>
        </p:nvSpPr>
        <p:spPr/>
        <p:txBody>
          <a:bodyPr/>
          <a:lstStyle/>
          <a:p>
            <a:fld id="{C924DA78-E5A0-D14F-9516-73897049BD52}" type="slidenum">
              <a:rPr lang="fr-FR" smtClean="0"/>
              <a:t>12</a:t>
            </a:fld>
            <a:endParaRPr lang="fr-FR"/>
          </a:p>
        </p:txBody>
      </p:sp>
    </p:spTree>
    <p:extLst>
      <p:ext uri="{BB962C8B-B14F-4D97-AF65-F5344CB8AC3E}">
        <p14:creationId xmlns:p14="http://schemas.microsoft.com/office/powerpoint/2010/main" val="1548201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We will now analyze the website structure, the arborescence. That is to say, how it is organized. </a:t>
            </a:r>
          </a:p>
          <a:p>
            <a:r>
              <a:rPr lang="en-US" dirty="0"/>
              <a:t>We can notice that the arborescence</a:t>
            </a:r>
            <a:r>
              <a:rPr lang="en-US" baseline="0" dirty="0"/>
              <a:t> </a:t>
            </a:r>
            <a:r>
              <a:rPr lang="en-US" dirty="0"/>
              <a:t>is very complex. The website content is poorly organized and poorly structured. Navigation</a:t>
            </a:r>
            <a:r>
              <a:rPr lang="en-US" baseline="0" dirty="0"/>
              <a:t> for a</a:t>
            </a:r>
            <a:r>
              <a:rPr lang="en-US" dirty="0"/>
              <a:t> visitor is not logical and not at all easy.</a:t>
            </a:r>
            <a:endParaRPr lang="fr-FR" dirty="0"/>
          </a:p>
        </p:txBody>
      </p:sp>
      <p:sp>
        <p:nvSpPr>
          <p:cNvPr id="4" name="Espace réservé du numéro de diapositive 3"/>
          <p:cNvSpPr>
            <a:spLocks noGrp="1"/>
          </p:cNvSpPr>
          <p:nvPr>
            <p:ph type="sldNum" sz="quarter" idx="10"/>
          </p:nvPr>
        </p:nvSpPr>
        <p:spPr/>
        <p:txBody>
          <a:bodyPr/>
          <a:lstStyle/>
          <a:p>
            <a:fld id="{DAAC57CC-DBFA-4FC0-A913-A48EB1A9920A}" type="slidenum">
              <a:rPr lang="fr-FR" smtClean="0"/>
              <a:t>13</a:t>
            </a:fld>
            <a:endParaRPr lang="fr-FR"/>
          </a:p>
        </p:txBody>
      </p:sp>
    </p:spTree>
    <p:extLst>
      <p:ext uri="{BB962C8B-B14F-4D97-AF65-F5344CB8AC3E}">
        <p14:creationId xmlns:p14="http://schemas.microsoft.com/office/powerpoint/2010/main" val="74613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Here,</a:t>
            </a:r>
            <a:r>
              <a:rPr lang="en-US" baseline="0" dirty="0"/>
              <a:t> </a:t>
            </a:r>
            <a:r>
              <a:rPr lang="en-US" dirty="0"/>
              <a:t>circled in red it’s all the link clickable on the homepage. Almost everything is clickable, there is </a:t>
            </a:r>
            <a:r>
              <a:rPr lang="en-US" dirty="0" err="1"/>
              <a:t>oftentoo</a:t>
            </a:r>
            <a:r>
              <a:rPr lang="en-US" dirty="0"/>
              <a:t> much useful information on the front page as "</a:t>
            </a:r>
            <a:r>
              <a:rPr lang="fr-FR" sz="1200" kern="1200" dirty="0">
                <a:solidFill>
                  <a:schemeClr val="tx1"/>
                </a:solidFill>
                <a:effectLst/>
                <a:latin typeface="+mn-lt"/>
                <a:ea typeface="+mn-ea"/>
                <a:cs typeface="+mn-cs"/>
              </a:rPr>
              <a:t>Ventes aux collectivités locales, les </a:t>
            </a:r>
            <a:r>
              <a:rPr lang="fr-FR" sz="1200" kern="1200" dirty="0" err="1">
                <a:solidFill>
                  <a:schemeClr val="tx1"/>
                </a:solidFill>
                <a:effectLst/>
                <a:latin typeface="+mn-lt"/>
                <a:ea typeface="+mn-ea"/>
                <a:cs typeface="+mn-cs"/>
              </a:rPr>
              <a:t>compets</a:t>
            </a:r>
            <a:r>
              <a:rPr lang="fr-FR" sz="1200" kern="1200" dirty="0">
                <a:solidFill>
                  <a:schemeClr val="tx1"/>
                </a:solidFill>
                <a:effectLst/>
                <a:latin typeface="+mn-lt"/>
                <a:ea typeface="+mn-ea"/>
                <a:cs typeface="+mn-cs"/>
              </a:rPr>
              <a:t> aux couleurs du vieux… </a:t>
            </a:r>
            <a:r>
              <a:rPr lang="en-US" dirty="0"/>
              <a:t>" </a:t>
            </a:r>
          </a:p>
          <a:p>
            <a:r>
              <a:rPr lang="en-US" dirty="0"/>
              <a:t>But we realize that important information such as </a:t>
            </a:r>
            <a:r>
              <a:rPr lang="fr-FR" sz="1200" kern="1200" dirty="0">
                <a:solidFill>
                  <a:schemeClr val="tx1"/>
                </a:solidFill>
                <a:effectLst/>
                <a:latin typeface="+mn-lt"/>
                <a:ea typeface="+mn-ea"/>
                <a:cs typeface="+mn-cs"/>
              </a:rPr>
              <a:t>« Nous contacter » or</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qui sommes-nous »</a:t>
            </a:r>
            <a:r>
              <a:rPr lang="en-US" dirty="0"/>
              <a:t>do not appear directly on the first page.</a:t>
            </a:r>
            <a:endParaRPr lang="fr-FR" dirty="0"/>
          </a:p>
        </p:txBody>
      </p:sp>
      <p:sp>
        <p:nvSpPr>
          <p:cNvPr id="4" name="Espace réservé du numéro de diapositive 3"/>
          <p:cNvSpPr>
            <a:spLocks noGrp="1"/>
          </p:cNvSpPr>
          <p:nvPr>
            <p:ph type="sldNum" sz="quarter" idx="10"/>
          </p:nvPr>
        </p:nvSpPr>
        <p:spPr/>
        <p:txBody>
          <a:bodyPr/>
          <a:lstStyle/>
          <a:p>
            <a:fld id="{DAAC57CC-DBFA-4FC0-A913-A48EB1A9920A}" type="slidenum">
              <a:rPr lang="fr-FR" smtClean="0"/>
              <a:t>14</a:t>
            </a:fld>
            <a:endParaRPr lang="fr-FR"/>
          </a:p>
        </p:txBody>
      </p:sp>
    </p:spTree>
    <p:extLst>
      <p:ext uri="{BB962C8B-B14F-4D97-AF65-F5344CB8AC3E}">
        <p14:creationId xmlns:p14="http://schemas.microsoft.com/office/powerpoint/2010/main" val="948771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site also uses a navigation path called "breadcrumb" which helps users find their way and search engines to understand the structure of your information. It is very good.</a:t>
            </a:r>
            <a:endParaRPr lang="fr-FR" dirty="0"/>
          </a:p>
        </p:txBody>
      </p:sp>
      <p:sp>
        <p:nvSpPr>
          <p:cNvPr id="4" name="Espace réservé du numéro de diapositive 3"/>
          <p:cNvSpPr>
            <a:spLocks noGrp="1"/>
          </p:cNvSpPr>
          <p:nvPr>
            <p:ph type="sldNum" sz="quarter" idx="10"/>
          </p:nvPr>
        </p:nvSpPr>
        <p:spPr/>
        <p:txBody>
          <a:bodyPr/>
          <a:lstStyle/>
          <a:p>
            <a:fld id="{DAAC57CC-DBFA-4FC0-A913-A48EB1A9920A}" type="slidenum">
              <a:rPr lang="fr-FR" smtClean="0"/>
              <a:t>15</a:t>
            </a:fld>
            <a:endParaRPr lang="fr-FR"/>
          </a:p>
        </p:txBody>
      </p:sp>
    </p:spTree>
    <p:extLst>
      <p:ext uri="{BB962C8B-B14F-4D97-AF65-F5344CB8AC3E}">
        <p14:creationId xmlns:p14="http://schemas.microsoft.com/office/powerpoint/2010/main" val="1295069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Also we can see that the three click rule is pretty well respected. Indeed, imagine that we are looking</a:t>
            </a:r>
            <a:r>
              <a:rPr lang="en-US" baseline="0" dirty="0"/>
              <a:t> for</a:t>
            </a:r>
            <a:r>
              <a:rPr lang="en-US" dirty="0"/>
              <a:t> a hat for child we must perform 3 clicks to find our request.</a:t>
            </a:r>
            <a:endParaRPr lang="fr-FR" dirty="0"/>
          </a:p>
        </p:txBody>
      </p:sp>
      <p:sp>
        <p:nvSpPr>
          <p:cNvPr id="4" name="Espace réservé du numéro de diapositive 3"/>
          <p:cNvSpPr>
            <a:spLocks noGrp="1"/>
          </p:cNvSpPr>
          <p:nvPr>
            <p:ph type="sldNum" sz="quarter" idx="10"/>
          </p:nvPr>
        </p:nvSpPr>
        <p:spPr/>
        <p:txBody>
          <a:bodyPr/>
          <a:lstStyle/>
          <a:p>
            <a:fld id="{C924DA78-E5A0-D14F-9516-73897049BD52}" type="slidenum">
              <a:rPr lang="fr-FR" smtClean="0"/>
              <a:t>16</a:t>
            </a:fld>
            <a:endParaRPr lang="fr-FR"/>
          </a:p>
        </p:txBody>
      </p:sp>
    </p:spTree>
    <p:extLst>
      <p:ext uri="{BB962C8B-B14F-4D97-AF65-F5344CB8AC3E}">
        <p14:creationId xmlns:p14="http://schemas.microsoft.com/office/powerpoint/2010/main" val="1587097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But the drop-down menus are really too long. Which can quickly discourage the user! Remember that the user is idle. We therefore recommend integrating some categories they fall. And even create new subcategories. This will make the search much easier online.</a:t>
            </a:r>
            <a:endParaRPr lang="fr-FR" dirty="0"/>
          </a:p>
        </p:txBody>
      </p:sp>
      <p:sp>
        <p:nvSpPr>
          <p:cNvPr id="4" name="Espace réservé du numéro de diapositive 3"/>
          <p:cNvSpPr>
            <a:spLocks noGrp="1"/>
          </p:cNvSpPr>
          <p:nvPr>
            <p:ph type="sldNum" sz="quarter" idx="10"/>
          </p:nvPr>
        </p:nvSpPr>
        <p:spPr/>
        <p:txBody>
          <a:bodyPr/>
          <a:lstStyle/>
          <a:p>
            <a:fld id="{C924DA78-E5A0-D14F-9516-73897049BD52}" type="slidenum">
              <a:rPr lang="fr-FR" smtClean="0"/>
              <a:t>17</a:t>
            </a:fld>
            <a:endParaRPr lang="fr-FR"/>
          </a:p>
        </p:txBody>
      </p:sp>
    </p:spTree>
    <p:extLst>
      <p:ext uri="{BB962C8B-B14F-4D97-AF65-F5344CB8AC3E}">
        <p14:creationId xmlns:p14="http://schemas.microsoft.com/office/powerpoint/2010/main" val="2075645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924DA78-E5A0-D14F-9516-73897049BD52}" type="slidenum">
              <a:rPr lang="fr-FR" smtClean="0"/>
              <a:t>18</a:t>
            </a:fld>
            <a:endParaRPr lang="fr-FR"/>
          </a:p>
        </p:txBody>
      </p:sp>
    </p:spTree>
    <p:extLst>
      <p:ext uri="{BB962C8B-B14F-4D97-AF65-F5344CB8AC3E}">
        <p14:creationId xmlns:p14="http://schemas.microsoft.com/office/powerpoint/2010/main" val="1129623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smtClean="0">
                <a:solidFill>
                  <a:schemeClr val="tx1"/>
                </a:solidFill>
                <a:effectLst/>
                <a:latin typeface="+mn-lt"/>
                <a:ea typeface="+mn-ea"/>
                <a:cs typeface="+mn-cs"/>
              </a:rPr>
              <a:t>The design of the website has a strong influence on the customer’s experience.</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website </a:t>
            </a:r>
            <a:r>
              <a:rPr lang="en-GB" sz="1200" kern="1200" dirty="0" err="1" smtClean="0">
                <a:solidFill>
                  <a:schemeClr val="tx1"/>
                </a:solidFill>
                <a:effectLst/>
                <a:latin typeface="+mn-lt"/>
                <a:ea typeface="+mn-ea"/>
                <a:cs typeface="+mn-cs"/>
              </a:rPr>
              <a:t>auvieuxcampeur.fr</a:t>
            </a:r>
            <a:r>
              <a:rPr lang="en-GB" sz="1200" kern="1200" dirty="0" smtClean="0">
                <a:solidFill>
                  <a:schemeClr val="tx1"/>
                </a:solidFill>
                <a:effectLst/>
                <a:latin typeface="+mn-lt"/>
                <a:ea typeface="+mn-ea"/>
                <a:cs typeface="+mn-cs"/>
              </a:rPr>
              <a:t> has some difficulties with the design and the customer can easily be lost.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First, we can notice that the website does not have a defined corporate identity and style guide (=</a:t>
            </a:r>
            <a:r>
              <a:rPr lang="en-GB" sz="1200" kern="1200" dirty="0" err="1" smtClean="0">
                <a:solidFill>
                  <a:schemeClr val="tx1"/>
                </a:solidFill>
                <a:effectLst/>
                <a:latin typeface="+mn-lt"/>
                <a:ea typeface="+mn-ea"/>
                <a:cs typeface="+mn-cs"/>
              </a:rPr>
              <a:t>charte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graphique</a:t>
            </a:r>
            <a:r>
              <a:rPr lang="en-GB" sz="1200" kern="1200" dirty="0" smtClean="0">
                <a:solidFill>
                  <a:schemeClr val="tx1"/>
                </a:solidFill>
                <a:effectLst/>
                <a:latin typeface="+mn-lt"/>
                <a:ea typeface="+mn-ea"/>
                <a:cs typeface="+mn-cs"/>
              </a:rPr>
              <a:t>). There are too many colours especially because of the 2 advertisement banners on the right and on the left and because of the category “Le coin de affaires” wrote in white, yellow and red meanwhile the main colours of </a:t>
            </a:r>
            <a:r>
              <a:rPr lang="en-GB" sz="1200" kern="1200" dirty="0" err="1" smtClean="0">
                <a:solidFill>
                  <a:schemeClr val="tx1"/>
                </a:solidFill>
                <a:effectLst/>
                <a:latin typeface="+mn-lt"/>
                <a:ea typeface="+mn-ea"/>
                <a:cs typeface="+mn-cs"/>
              </a:rPr>
              <a:t>auvieuxcampeur</a:t>
            </a:r>
            <a:r>
              <a:rPr lang="en-GB" sz="1200" kern="1200" dirty="0" smtClean="0">
                <a:solidFill>
                  <a:schemeClr val="tx1"/>
                </a:solidFill>
                <a:effectLst/>
                <a:latin typeface="+mn-lt"/>
                <a:ea typeface="+mn-ea"/>
                <a:cs typeface="+mn-cs"/>
              </a:rPr>
              <a:t> are green and orange.</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Plus all the pages and banners contain too many colours and texts, which make the customers lost with a huge quantity of information. The Internet user get difficulties to find the information he is looking for. Important information like the “Qui </a:t>
            </a:r>
            <a:r>
              <a:rPr lang="en-GB" sz="1200" kern="1200" dirty="0" err="1" smtClean="0">
                <a:solidFill>
                  <a:schemeClr val="tx1"/>
                </a:solidFill>
                <a:effectLst/>
                <a:latin typeface="+mn-lt"/>
                <a:ea typeface="+mn-ea"/>
                <a:cs typeface="+mn-cs"/>
              </a:rPr>
              <a:t>sommes</a:t>
            </a:r>
            <a:r>
              <a:rPr lang="en-GB" sz="1200" kern="1200" dirty="0" smtClean="0">
                <a:solidFill>
                  <a:schemeClr val="tx1"/>
                </a:solidFill>
                <a:effectLst/>
                <a:latin typeface="+mn-lt"/>
                <a:ea typeface="+mn-ea"/>
                <a:cs typeface="+mn-cs"/>
              </a:rPr>
              <a:t>-nous?” rubric or “Contacts” are difficult to find in the home page, meanwhile some secondary information are highlighted.</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About the organization and the ergonomics, the main structure would require some improvements. For example drop-down menus are or overly detailed like the “Terre” section or empty like the “</a:t>
            </a:r>
            <a:r>
              <a:rPr lang="en-GB" sz="1200" kern="1200" dirty="0" err="1" smtClean="0">
                <a:solidFill>
                  <a:schemeClr val="tx1"/>
                </a:solidFill>
                <a:effectLst/>
                <a:latin typeface="+mn-lt"/>
                <a:ea typeface="+mn-ea"/>
                <a:cs typeface="+mn-cs"/>
              </a:rPr>
              <a:t>Cartes</a:t>
            </a:r>
            <a:r>
              <a:rPr lang="en-GB" sz="1200" kern="1200" dirty="0" smtClean="0">
                <a:solidFill>
                  <a:schemeClr val="tx1"/>
                </a:solidFill>
                <a:effectLst/>
                <a:latin typeface="+mn-lt"/>
                <a:ea typeface="+mn-ea"/>
                <a:cs typeface="+mn-cs"/>
              </a:rPr>
              <a:t> &amp; Livres” section. The customer is frustrated either by the lack or by the excess of information. He doesn’t know where he should look to find what he wants.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Moreover, when he chooses one of the four categories such as “Terre” or “Eau”, the four main categories disappear from the top of the page so he can’t go to another category easily, he has to go back to the home page.</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Concerning the presentation of the products, we noticed a positive point : customers can choose between two different ways of presentation : linear or mosaic. People have different preferences and it’s a good point to make the website adjustable.</a:t>
            </a:r>
            <a:endParaRPr lang="fr-FR" dirty="0" smtClean="0"/>
          </a:p>
          <a:p>
            <a:endParaRPr lang="fr-FR" baseline="0" dirty="0" smtClean="0"/>
          </a:p>
          <a:p>
            <a:r>
              <a:rPr lang="en-GB" sz="1200" kern="1200" dirty="0" smtClean="0">
                <a:solidFill>
                  <a:schemeClr val="tx1"/>
                </a:solidFill>
                <a:effectLst/>
                <a:latin typeface="+mn-lt"/>
                <a:ea typeface="+mn-ea"/>
                <a:cs typeface="+mn-cs"/>
              </a:rPr>
              <a:t>As we noticed previously, the design of a website is strongly linked with the customer’s experience. To improve both of them, we prepared some suggestion illustrated by a new version of the website.</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First, it’s very important to have a refined website so the internet user can find what he’s looking for very easily and quickly. He should not have to click more than 3 times to find the information. To facilitate this process, we decided to take off the redundancies, in particular the 4 main categories “Eau” “Terre” “Hiver” “</a:t>
            </a:r>
            <a:r>
              <a:rPr lang="en-GB" sz="1200" kern="1200" dirty="0" err="1" smtClean="0">
                <a:solidFill>
                  <a:schemeClr val="tx1"/>
                </a:solidFill>
                <a:effectLst/>
                <a:latin typeface="+mn-lt"/>
                <a:ea typeface="+mn-ea"/>
                <a:cs typeface="+mn-cs"/>
              </a:rPr>
              <a:t>Cartes</a:t>
            </a:r>
            <a:r>
              <a:rPr lang="en-GB" sz="1200" kern="1200" dirty="0" smtClean="0">
                <a:solidFill>
                  <a:schemeClr val="tx1"/>
                </a:solidFill>
                <a:effectLst/>
                <a:latin typeface="+mn-lt"/>
                <a:ea typeface="+mn-ea"/>
                <a:cs typeface="+mn-cs"/>
              </a:rPr>
              <a:t> et Livres” which appeared twice in the home page (at the top and at the bottom). We got rid of the banner at the bottom. The top banner should go down when the user is scrolling the page so he doesn’t have to go up to go on another section.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also removed two sections “Coin des affaires” and “Carte Club” which were not necessary on the home page and which were saturating the page. However, products with promotion will be the first to appear in each category with a specific mention. We only decided to keep the section “Les </a:t>
            </a:r>
            <a:r>
              <a:rPr lang="en-GB" sz="1200" kern="1200" dirty="0" err="1" smtClean="0">
                <a:solidFill>
                  <a:schemeClr val="tx1"/>
                </a:solidFill>
                <a:effectLst/>
                <a:latin typeface="+mn-lt"/>
                <a:ea typeface="+mn-ea"/>
                <a:cs typeface="+mn-cs"/>
              </a:rPr>
              <a:t>Immanquables</a:t>
            </a:r>
            <a:r>
              <a:rPr lang="en-GB" sz="1200" kern="1200" dirty="0" smtClean="0">
                <a:solidFill>
                  <a:schemeClr val="tx1"/>
                </a:solidFill>
                <a:effectLst/>
                <a:latin typeface="+mn-lt"/>
                <a:ea typeface="+mn-ea"/>
                <a:cs typeface="+mn-cs"/>
              </a:rPr>
              <a:t>” and to create a new one “</a:t>
            </a:r>
            <a:r>
              <a:rPr lang="en-GB" sz="1200" kern="1200" dirty="0" err="1" smtClean="0">
                <a:solidFill>
                  <a:schemeClr val="tx1"/>
                </a:solidFill>
                <a:effectLst/>
                <a:latin typeface="+mn-lt"/>
                <a:ea typeface="+mn-ea"/>
                <a:cs typeface="+mn-cs"/>
              </a:rPr>
              <a:t>Nouveautés</a:t>
            </a:r>
            <a:r>
              <a:rPr lang="en-GB" sz="1200" kern="1200" dirty="0" smtClean="0">
                <a:solidFill>
                  <a:schemeClr val="tx1"/>
                </a:solidFill>
                <a:effectLst/>
                <a:latin typeface="+mn-lt"/>
                <a:ea typeface="+mn-ea"/>
                <a:cs typeface="+mn-cs"/>
              </a:rPr>
              <a:t>”. We created a dynamic banner with pictures which gives a better visibility.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want to highlight the three most clicked products of the week. </a:t>
            </a:r>
            <a:endParaRPr lang="fr-FR" sz="1200" kern="1200" dirty="0" smtClean="0">
              <a:solidFill>
                <a:schemeClr val="tx1"/>
              </a:solidFill>
              <a:effectLst/>
              <a:latin typeface="+mn-lt"/>
              <a:ea typeface="+mn-ea"/>
              <a:cs typeface="+mn-cs"/>
            </a:endParaRPr>
          </a:p>
          <a:p>
            <a:endParaRPr lang="fr-FR" dirty="0" smtClean="0"/>
          </a:p>
          <a:p>
            <a:r>
              <a:rPr lang="en-GB" sz="1200" kern="1200" dirty="0" smtClean="0">
                <a:solidFill>
                  <a:schemeClr val="tx1"/>
                </a:solidFill>
                <a:effectLst/>
                <a:latin typeface="+mn-lt"/>
                <a:ea typeface="+mn-ea"/>
                <a:cs typeface="+mn-cs"/>
              </a:rPr>
              <a:t>About the green banner, there were too many categories so we decided to put key information for the customer such as “</a:t>
            </a:r>
            <a:r>
              <a:rPr lang="en-GB" sz="1200" kern="1200" dirty="0" err="1" smtClean="0">
                <a:solidFill>
                  <a:schemeClr val="tx1"/>
                </a:solidFill>
                <a:effectLst/>
                <a:latin typeface="+mn-lt"/>
                <a:ea typeface="+mn-ea"/>
                <a:cs typeface="+mn-cs"/>
              </a:rPr>
              <a:t>Paiement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sécurisé</a:t>
            </a:r>
            <a:r>
              <a:rPr lang="en-GB" sz="1200" kern="1200" dirty="0" smtClean="0">
                <a:solidFill>
                  <a:schemeClr val="tx1"/>
                </a:solidFill>
                <a:effectLst/>
                <a:latin typeface="+mn-lt"/>
                <a:ea typeface="+mn-ea"/>
                <a:cs typeface="+mn-cs"/>
              </a:rPr>
              <a:t>”, “Livraison 48h </a:t>
            </a:r>
            <a:r>
              <a:rPr lang="en-GB" sz="1200" kern="1200" dirty="0" err="1" smtClean="0">
                <a:solidFill>
                  <a:schemeClr val="tx1"/>
                </a:solidFill>
                <a:effectLst/>
                <a:latin typeface="+mn-lt"/>
                <a:ea typeface="+mn-ea"/>
                <a:cs typeface="+mn-cs"/>
              </a:rPr>
              <a:t>Gratuite</a:t>
            </a:r>
            <a:r>
              <a:rPr lang="en-GB" sz="1200" kern="1200" dirty="0" smtClean="0">
                <a:solidFill>
                  <a:schemeClr val="tx1"/>
                </a:solidFill>
                <a:effectLst/>
                <a:latin typeface="+mn-lt"/>
                <a:ea typeface="+mn-ea"/>
                <a:cs typeface="+mn-cs"/>
              </a:rPr>
              <a:t>” and “Services de </a:t>
            </a:r>
            <a:r>
              <a:rPr lang="en-GB" sz="1200" kern="1200" dirty="0" err="1" smtClean="0">
                <a:solidFill>
                  <a:schemeClr val="tx1"/>
                </a:solidFill>
                <a:effectLst/>
                <a:latin typeface="+mn-lt"/>
                <a:ea typeface="+mn-ea"/>
                <a:cs typeface="+mn-cs"/>
              </a:rPr>
              <a:t>Proximité</a:t>
            </a:r>
            <a:r>
              <a:rPr lang="en-GB"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also decided to create a F.A.Q (Q&amp;A) category where we can gather all the important information and the recurrent questions.</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want to give more importance to the user and the UGC (User Generated Content). That’s why we want to create a box under each product so the users can give their opinion. That way the users feel more involved and it helps to create a community. Positive comments lead the other customers to buy the product.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customer can easily follow the actuality of the website thanks to the several links near the logo at the top.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fr-FR" dirty="0" smtClean="0"/>
          </a:p>
        </p:txBody>
      </p:sp>
      <p:sp>
        <p:nvSpPr>
          <p:cNvPr id="4" name="Espace réservé du numéro de diapositive 3"/>
          <p:cNvSpPr>
            <a:spLocks noGrp="1"/>
          </p:cNvSpPr>
          <p:nvPr>
            <p:ph type="sldNum" sz="quarter" idx="10"/>
          </p:nvPr>
        </p:nvSpPr>
        <p:spPr/>
        <p:txBody>
          <a:bodyPr/>
          <a:lstStyle/>
          <a:p>
            <a:fld id="{C924DA78-E5A0-D14F-9516-73897049BD52}" type="slidenum">
              <a:rPr lang="fr-FR" smtClean="0"/>
              <a:t>19</a:t>
            </a:fld>
            <a:endParaRPr lang="fr-FR"/>
          </a:p>
        </p:txBody>
      </p:sp>
    </p:spTree>
    <p:extLst>
      <p:ext uri="{BB962C8B-B14F-4D97-AF65-F5344CB8AC3E}">
        <p14:creationId xmlns:p14="http://schemas.microsoft.com/office/powerpoint/2010/main" val="2063860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Au vieux campeur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retail</a:t>
            </a:r>
            <a:r>
              <a:rPr lang="fr-FR" sz="1200" kern="1200" dirty="0" smtClean="0">
                <a:solidFill>
                  <a:schemeClr val="tx1"/>
                </a:solidFill>
                <a:effectLst/>
                <a:latin typeface="+mn-lt"/>
                <a:ea typeface="+mn-ea"/>
                <a:cs typeface="+mn-cs"/>
              </a:rPr>
              <a:t> store </a:t>
            </a:r>
            <a:r>
              <a:rPr lang="fr-FR" sz="1200" kern="1200" dirty="0" err="1" smtClean="0">
                <a:solidFill>
                  <a:schemeClr val="tx1"/>
                </a:solidFill>
                <a:effectLst/>
                <a:latin typeface="+mn-lt"/>
                <a:ea typeface="+mn-ea"/>
                <a:cs typeface="+mn-cs"/>
              </a:rPr>
              <a:t>chain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specialized</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outdoor</a:t>
            </a:r>
            <a:r>
              <a:rPr lang="fr-FR" sz="1200" kern="1200" dirty="0" smtClean="0">
                <a:solidFill>
                  <a:schemeClr val="tx1"/>
                </a:solidFill>
                <a:effectLst/>
                <a:latin typeface="+mn-lt"/>
                <a:ea typeface="+mn-ea"/>
                <a:cs typeface="+mn-cs"/>
              </a:rPr>
              <a:t> sports. This </a:t>
            </a:r>
            <a:r>
              <a:rPr lang="fr-FR" sz="1200" kern="1200" dirty="0" err="1" smtClean="0">
                <a:solidFill>
                  <a:schemeClr val="tx1"/>
                </a:solidFill>
                <a:effectLst/>
                <a:latin typeface="+mn-lt"/>
                <a:ea typeface="+mn-ea"/>
                <a:cs typeface="+mn-cs"/>
              </a:rPr>
              <a:t>company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was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created</a:t>
            </a:r>
            <a:r>
              <a:rPr lang="fr-FR" sz="1200" kern="1200" dirty="0" smtClean="0">
                <a:solidFill>
                  <a:schemeClr val="tx1"/>
                </a:solidFill>
                <a:effectLst/>
                <a:latin typeface="+mn-lt"/>
                <a:ea typeface="+mn-ea"/>
                <a:cs typeface="+mn-cs"/>
              </a:rPr>
              <a:t> in 1941 by one </a:t>
            </a:r>
            <a:r>
              <a:rPr lang="fr-FR" sz="1200" kern="1200" dirty="0" err="1" smtClean="0">
                <a:solidFill>
                  <a:schemeClr val="tx1"/>
                </a:solidFill>
                <a:effectLst/>
                <a:latin typeface="+mn-lt"/>
                <a:ea typeface="+mn-ea"/>
                <a:cs typeface="+mn-cs"/>
              </a:rPr>
              <a:t>familiy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which</a:t>
            </a:r>
            <a:r>
              <a:rPr lang="fr-FR" sz="1200" kern="1200" dirty="0" smtClean="0">
                <a:solidFill>
                  <a:schemeClr val="tx1"/>
                </a:solidFill>
                <a:effectLst/>
                <a:latin typeface="+mn-lt"/>
                <a:ea typeface="+mn-ea"/>
                <a:cs typeface="+mn-cs"/>
              </a:rPr>
              <a:t> continue to manage the </a:t>
            </a:r>
            <a:r>
              <a:rPr lang="fr-FR" sz="1200" kern="1200" dirty="0" err="1" smtClean="0">
                <a:solidFill>
                  <a:schemeClr val="tx1"/>
                </a:solidFill>
                <a:effectLst/>
                <a:latin typeface="+mn-lt"/>
                <a:ea typeface="+mn-ea"/>
                <a:cs typeface="+mn-cs"/>
              </a:rPr>
              <a:t>differents</a:t>
            </a:r>
            <a:r>
              <a:rPr lang="fr-FR" sz="1200" kern="1200" dirty="0" smtClean="0">
                <a:solidFill>
                  <a:schemeClr val="tx1"/>
                </a:solidFill>
                <a:effectLst/>
                <a:latin typeface="+mn-lt"/>
                <a:ea typeface="+mn-ea"/>
                <a:cs typeface="+mn-cs"/>
              </a:rPr>
              <a:t> stores. Au vieux campeur </a:t>
            </a:r>
            <a:r>
              <a:rPr lang="fr-FR" sz="1200" kern="1200" dirty="0" err="1" smtClean="0">
                <a:solidFill>
                  <a:schemeClr val="tx1"/>
                </a:solidFill>
                <a:effectLst/>
                <a:latin typeface="+mn-lt"/>
                <a:ea typeface="+mn-ea"/>
                <a:cs typeface="+mn-cs"/>
              </a:rPr>
              <a:t>it’s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almost</a:t>
            </a:r>
            <a:r>
              <a:rPr lang="fr-FR" sz="1200" kern="1200" dirty="0" smtClean="0">
                <a:solidFill>
                  <a:schemeClr val="tx1"/>
                </a:solidFill>
                <a:effectLst/>
                <a:latin typeface="+mn-lt"/>
                <a:ea typeface="+mn-ea"/>
                <a:cs typeface="+mn-cs"/>
              </a:rPr>
              <a:t> 30 stores </a:t>
            </a:r>
            <a:r>
              <a:rPr lang="fr-FR" sz="1200" kern="1200" dirty="0" err="1" smtClean="0">
                <a:solidFill>
                  <a:schemeClr val="tx1"/>
                </a:solidFill>
                <a:effectLst/>
                <a:latin typeface="+mn-lt"/>
                <a:ea typeface="+mn-ea"/>
                <a:cs typeface="+mn-cs"/>
              </a:rPr>
              <a:t>located</a:t>
            </a:r>
            <a:r>
              <a:rPr lang="fr-FR" sz="1200" kern="1200" dirty="0" smtClean="0">
                <a:solidFill>
                  <a:schemeClr val="tx1"/>
                </a:solidFill>
                <a:effectLst/>
                <a:latin typeface="+mn-lt"/>
                <a:ea typeface="+mn-ea"/>
                <a:cs typeface="+mn-cs"/>
              </a:rPr>
              <a:t> in France. </a:t>
            </a:r>
            <a:r>
              <a:rPr lang="fr-FR" sz="1200" kern="1200" dirty="0" err="1" smtClean="0">
                <a:solidFill>
                  <a:schemeClr val="tx1"/>
                </a:solidFill>
                <a:effectLst/>
                <a:latin typeface="+mn-lt"/>
                <a:ea typeface="+mn-ea"/>
                <a:cs typeface="+mn-cs"/>
              </a:rPr>
              <a:t>It’s</a:t>
            </a:r>
            <a:r>
              <a:rPr lang="fr-FR" sz="1200" kern="1200" dirty="0" smtClean="0">
                <a:solidFill>
                  <a:schemeClr val="tx1"/>
                </a:solidFill>
                <a:effectLst/>
                <a:latin typeface="+mn-lt"/>
                <a:ea typeface="+mn-ea"/>
                <a:cs typeface="+mn-cs"/>
              </a:rPr>
              <a:t> important to </a:t>
            </a:r>
            <a:r>
              <a:rPr lang="fr-FR" sz="1200" kern="1200" dirty="0" err="1" smtClean="0">
                <a:solidFill>
                  <a:schemeClr val="tx1"/>
                </a:solidFill>
                <a:effectLst/>
                <a:latin typeface="+mn-lt"/>
                <a:ea typeface="+mn-ea"/>
                <a:cs typeface="+mn-cs"/>
              </a:rPr>
              <a:t>mentionned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most</a:t>
            </a:r>
            <a:r>
              <a:rPr lang="fr-FR" sz="1200" kern="1200" dirty="0" smtClean="0">
                <a:solidFill>
                  <a:schemeClr val="tx1"/>
                </a:solidFill>
                <a:effectLst/>
                <a:latin typeface="+mn-lt"/>
                <a:ea typeface="+mn-ea"/>
                <a:cs typeface="+mn-cs"/>
              </a:rPr>
              <a:t> part of Vieux campeurs stores are </a:t>
            </a:r>
            <a:r>
              <a:rPr lang="fr-FR" sz="1200" kern="1200" dirty="0" err="1" smtClean="0">
                <a:solidFill>
                  <a:schemeClr val="tx1"/>
                </a:solidFill>
                <a:effectLst/>
                <a:latin typeface="+mn-lt"/>
                <a:ea typeface="+mn-ea"/>
                <a:cs typeface="+mn-cs"/>
              </a:rPr>
              <a:t>based</a:t>
            </a:r>
            <a:r>
              <a:rPr lang="fr-FR" sz="1200" kern="1200" dirty="0" smtClean="0">
                <a:solidFill>
                  <a:schemeClr val="tx1"/>
                </a:solidFill>
                <a:effectLst/>
                <a:latin typeface="+mn-lt"/>
                <a:ea typeface="+mn-ea"/>
                <a:cs typeface="+mn-cs"/>
              </a:rPr>
              <a:t> in Paris in the Latin district. Store deals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three</a:t>
            </a:r>
            <a:r>
              <a:rPr lang="fr-FR" sz="1200" kern="1200" dirty="0" smtClean="0">
                <a:solidFill>
                  <a:schemeClr val="tx1"/>
                </a:solidFill>
                <a:effectLst/>
                <a:latin typeface="+mn-lt"/>
                <a:ea typeface="+mn-ea"/>
                <a:cs typeface="+mn-cs"/>
              </a:rPr>
              <a:t> main parts, Water, </a:t>
            </a:r>
            <a:r>
              <a:rPr lang="fr-FR" sz="1200" kern="1200" dirty="0" err="1" smtClean="0">
                <a:solidFill>
                  <a:schemeClr val="tx1"/>
                </a:solidFill>
                <a:effectLst/>
                <a:latin typeface="+mn-lt"/>
                <a:ea typeface="+mn-ea"/>
                <a:cs typeface="+mn-cs"/>
              </a:rPr>
              <a:t>Earth</a:t>
            </a:r>
            <a:r>
              <a:rPr lang="fr-FR" sz="1200" kern="1200" dirty="0" smtClean="0">
                <a:solidFill>
                  <a:schemeClr val="tx1"/>
                </a:solidFill>
                <a:effectLst/>
                <a:latin typeface="+mn-lt"/>
                <a:ea typeface="+mn-ea"/>
                <a:cs typeface="+mn-cs"/>
              </a:rPr>
              <a:t>, and Winter. In </a:t>
            </a:r>
            <a:r>
              <a:rPr lang="fr-FR" sz="1200" kern="1200" dirty="0" err="1" smtClean="0">
                <a:solidFill>
                  <a:schemeClr val="tx1"/>
                </a:solidFill>
                <a:effectLst/>
                <a:latin typeface="+mn-lt"/>
                <a:ea typeface="+mn-ea"/>
                <a:cs typeface="+mn-cs"/>
              </a:rPr>
              <a:t>each</a:t>
            </a:r>
            <a:r>
              <a:rPr lang="fr-FR" sz="1200" kern="1200" dirty="0" smtClean="0">
                <a:solidFill>
                  <a:schemeClr val="tx1"/>
                </a:solidFill>
                <a:effectLst/>
                <a:latin typeface="+mn-lt"/>
                <a:ea typeface="+mn-ea"/>
                <a:cs typeface="+mn-cs"/>
              </a:rPr>
              <a:t> parts, </a:t>
            </a:r>
            <a:r>
              <a:rPr lang="fr-FR" sz="1200" kern="1200" dirty="0" err="1" smtClean="0">
                <a:solidFill>
                  <a:schemeClr val="tx1"/>
                </a:solidFill>
                <a:effectLst/>
                <a:latin typeface="+mn-lt"/>
                <a:ea typeface="+mn-ea"/>
                <a:cs typeface="+mn-cs"/>
              </a:rPr>
              <a:t>earth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winter</a:t>
            </a:r>
            <a:r>
              <a:rPr lang="fr-FR" sz="1200" kern="1200" dirty="0" smtClean="0">
                <a:solidFill>
                  <a:schemeClr val="tx1"/>
                </a:solidFill>
                <a:effectLst/>
                <a:latin typeface="+mn-lt"/>
                <a:ea typeface="+mn-ea"/>
                <a:cs typeface="+mn-cs"/>
              </a:rPr>
              <a:t>, etc. </a:t>
            </a:r>
            <a:r>
              <a:rPr lang="fr-FR" sz="1200" kern="1200" dirty="0" err="1" smtClean="0">
                <a:solidFill>
                  <a:schemeClr val="tx1"/>
                </a:solidFill>
                <a:effectLst/>
                <a:latin typeface="+mn-lt"/>
                <a:ea typeface="+mn-ea"/>
                <a:cs typeface="+mn-cs"/>
              </a:rPr>
              <a:t>you</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will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find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products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such</a:t>
            </a:r>
            <a:r>
              <a:rPr lang="fr-FR" sz="1200" kern="1200" dirty="0" smtClean="0">
                <a:solidFill>
                  <a:schemeClr val="tx1"/>
                </a:solidFill>
                <a:effectLst/>
                <a:latin typeface="+mn-lt"/>
                <a:ea typeface="+mn-ea"/>
                <a:cs typeface="+mn-cs"/>
              </a:rPr>
              <a:t> as </a:t>
            </a:r>
            <a:r>
              <a:rPr lang="fr-FR" sz="1200" kern="1200" dirty="0" err="1" smtClean="0">
                <a:solidFill>
                  <a:schemeClr val="tx1"/>
                </a:solidFill>
                <a:effectLst/>
                <a:latin typeface="+mn-lt"/>
                <a:ea typeface="+mn-ea"/>
                <a:cs typeface="+mn-cs"/>
              </a:rPr>
              <a:t>hardgoods</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softgoods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such</a:t>
            </a:r>
            <a:r>
              <a:rPr lang="fr-FR" sz="1200" kern="1200" dirty="0" smtClean="0">
                <a:solidFill>
                  <a:schemeClr val="tx1"/>
                </a:solidFill>
                <a:effectLst/>
                <a:latin typeface="+mn-lt"/>
                <a:ea typeface="+mn-ea"/>
                <a:cs typeface="+mn-cs"/>
              </a:rPr>
              <a:t> as skis, bindings or </a:t>
            </a:r>
            <a:r>
              <a:rPr lang="fr-FR" sz="1200" kern="1200" dirty="0" err="1" smtClean="0">
                <a:solidFill>
                  <a:schemeClr val="tx1"/>
                </a:solidFill>
                <a:effectLst/>
                <a:latin typeface="+mn-lt"/>
                <a:ea typeface="+mn-ea"/>
                <a:cs typeface="+mn-cs"/>
              </a:rPr>
              <a:t>just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accesories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like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beanies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hats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socks</a:t>
            </a:r>
            <a:r>
              <a:rPr lang="fr-FR" sz="1200" kern="1200" dirty="0" smtClean="0">
                <a:solidFill>
                  <a:schemeClr val="tx1"/>
                </a:solidFill>
                <a:effectLst/>
                <a:latin typeface="+mn-lt"/>
                <a:ea typeface="+mn-ea"/>
                <a:cs typeface="+mn-cs"/>
              </a:rPr>
              <a:t>, pants, </a:t>
            </a:r>
            <a:r>
              <a:rPr lang="fr-FR" sz="1200" kern="1200" dirty="0" err="1" smtClean="0">
                <a:solidFill>
                  <a:schemeClr val="tx1"/>
                </a:solidFill>
                <a:effectLst/>
                <a:latin typeface="+mn-lt"/>
                <a:ea typeface="+mn-ea"/>
                <a:cs typeface="+mn-cs"/>
              </a:rPr>
              <a:t>whatever</a:t>
            </a:r>
            <a:r>
              <a:rPr lang="fr-FR" sz="1200" kern="1200" dirty="0" smtClean="0">
                <a:solidFill>
                  <a:schemeClr val="tx1"/>
                </a:solidFill>
                <a:effectLst/>
                <a:latin typeface="+mn-lt"/>
                <a:ea typeface="+mn-ea"/>
                <a:cs typeface="+mn-cs"/>
              </a:rPr>
              <a:t>. In Paris </a:t>
            </a:r>
            <a:r>
              <a:rPr lang="fr-FR" sz="1200" kern="1200" dirty="0" err="1" smtClean="0">
                <a:solidFill>
                  <a:schemeClr val="tx1"/>
                </a:solidFill>
                <a:effectLst/>
                <a:latin typeface="+mn-lt"/>
                <a:ea typeface="+mn-ea"/>
                <a:cs typeface="+mn-cs"/>
              </a:rPr>
              <a:t>each</a:t>
            </a:r>
            <a:r>
              <a:rPr lang="fr-FR" sz="1200" kern="1200" dirty="0" smtClean="0">
                <a:solidFill>
                  <a:schemeClr val="tx1"/>
                </a:solidFill>
                <a:effectLst/>
                <a:latin typeface="+mn-lt"/>
                <a:ea typeface="+mn-ea"/>
                <a:cs typeface="+mn-cs"/>
              </a:rPr>
              <a:t> store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specialized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there’s</a:t>
            </a:r>
            <a:r>
              <a:rPr lang="fr-FR" sz="1200" kern="1200" dirty="0" smtClean="0">
                <a:solidFill>
                  <a:schemeClr val="tx1"/>
                </a:solidFill>
                <a:effectLst/>
                <a:latin typeface="+mn-lt"/>
                <a:ea typeface="+mn-ea"/>
                <a:cs typeface="+mn-cs"/>
              </a:rPr>
              <a:t> one for </a:t>
            </a:r>
            <a:r>
              <a:rPr lang="fr-FR" sz="1200" kern="1200" dirty="0" err="1" smtClean="0">
                <a:solidFill>
                  <a:schemeClr val="tx1"/>
                </a:solidFill>
                <a:effectLst/>
                <a:latin typeface="+mn-lt"/>
                <a:ea typeface="+mn-ea"/>
                <a:cs typeface="+mn-cs"/>
              </a:rPr>
              <a:t>bagpack</a:t>
            </a:r>
            <a:r>
              <a:rPr lang="fr-FR" sz="1200" kern="1200" dirty="0" smtClean="0">
                <a:solidFill>
                  <a:schemeClr val="tx1"/>
                </a:solidFill>
                <a:effectLst/>
                <a:latin typeface="+mn-lt"/>
                <a:ea typeface="+mn-ea"/>
                <a:cs typeface="+mn-cs"/>
              </a:rPr>
              <a:t>, an </a:t>
            </a:r>
            <a:r>
              <a:rPr lang="fr-FR" sz="1200" kern="1200" dirty="0" err="1" smtClean="0">
                <a:solidFill>
                  <a:schemeClr val="tx1"/>
                </a:solidFill>
                <a:effectLst/>
                <a:latin typeface="+mn-lt"/>
                <a:ea typeface="+mn-ea"/>
                <a:cs typeface="+mn-cs"/>
              </a:rPr>
              <a:t>other</a:t>
            </a:r>
            <a:r>
              <a:rPr lang="fr-FR" sz="1200" kern="1200" dirty="0" smtClean="0">
                <a:solidFill>
                  <a:schemeClr val="tx1"/>
                </a:solidFill>
                <a:effectLst/>
                <a:latin typeface="+mn-lt"/>
                <a:ea typeface="+mn-ea"/>
                <a:cs typeface="+mn-cs"/>
              </a:rPr>
              <a:t> for </a:t>
            </a:r>
            <a:r>
              <a:rPr lang="fr-FR" sz="1200" kern="1200" dirty="0" err="1" smtClean="0">
                <a:solidFill>
                  <a:schemeClr val="tx1"/>
                </a:solidFill>
                <a:effectLst/>
                <a:latin typeface="+mn-lt"/>
                <a:ea typeface="+mn-ea"/>
                <a:cs typeface="+mn-cs"/>
              </a:rPr>
              <a:t>optics</a:t>
            </a:r>
            <a:r>
              <a:rPr lang="fr-FR" sz="1200" kern="1200" dirty="0" smtClean="0">
                <a:solidFill>
                  <a:schemeClr val="tx1"/>
                </a:solidFill>
                <a:effectLst/>
                <a:latin typeface="+mn-lt"/>
                <a:ea typeface="+mn-ea"/>
                <a:cs typeface="+mn-cs"/>
              </a:rPr>
              <a:t>, etc. There are </a:t>
            </a:r>
            <a:r>
              <a:rPr lang="fr-FR" sz="1200" kern="1200" dirty="0" err="1" smtClean="0">
                <a:solidFill>
                  <a:schemeClr val="tx1"/>
                </a:solidFill>
                <a:effectLst/>
                <a:latin typeface="+mn-lt"/>
                <a:ea typeface="+mn-ea"/>
                <a:cs typeface="+mn-cs"/>
              </a:rPr>
              <a:t>customers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experience</a:t>
            </a:r>
            <a:r>
              <a:rPr lang="fr-FR" sz="1200" kern="1200" dirty="0" smtClean="0">
                <a:solidFill>
                  <a:schemeClr val="tx1"/>
                </a:solidFill>
                <a:effectLst/>
                <a:latin typeface="+mn-lt"/>
                <a:ea typeface="+mn-ea"/>
                <a:cs typeface="+mn-cs"/>
              </a:rPr>
              <a:t> in Au vieux campeur stores due to </a:t>
            </a:r>
            <a:r>
              <a:rPr lang="fr-FR" sz="1200" kern="1200" dirty="0" err="1" smtClean="0">
                <a:solidFill>
                  <a:schemeClr val="tx1"/>
                </a:solidFill>
                <a:effectLst/>
                <a:latin typeface="+mn-lt"/>
                <a:ea typeface="+mn-ea"/>
                <a:cs typeface="+mn-cs"/>
              </a:rPr>
              <a:t>this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specialized</a:t>
            </a:r>
            <a:r>
              <a:rPr lang="fr-FR" sz="1200" kern="1200" dirty="0" smtClean="0">
                <a:solidFill>
                  <a:schemeClr val="tx1"/>
                </a:solidFill>
                <a:effectLst/>
                <a:latin typeface="+mn-lt"/>
                <a:ea typeface="+mn-ea"/>
                <a:cs typeface="+mn-cs"/>
              </a:rPr>
              <a:t> stores, </a:t>
            </a:r>
            <a:r>
              <a:rPr lang="fr-FR" sz="1200" kern="1200" dirty="0" err="1" smtClean="0">
                <a:solidFill>
                  <a:schemeClr val="tx1"/>
                </a:solidFill>
                <a:effectLst/>
                <a:latin typeface="+mn-lt"/>
                <a:ea typeface="+mn-ea"/>
                <a:cs typeface="+mn-cs"/>
              </a:rPr>
              <a:t>however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customers</a:t>
            </a:r>
            <a:r>
              <a:rPr lang="fr-FR" sz="1200" kern="1200" dirty="0" smtClean="0">
                <a:solidFill>
                  <a:schemeClr val="tx1"/>
                </a:solidFill>
                <a:effectLst/>
                <a:latin typeface="+mn-lt"/>
                <a:ea typeface="+mn-ea"/>
                <a:cs typeface="+mn-cs"/>
              </a:rPr>
              <a:t> have to </a:t>
            </a:r>
            <a:r>
              <a:rPr lang="fr-FR" sz="1200" kern="1200" dirty="0" err="1" smtClean="0">
                <a:solidFill>
                  <a:schemeClr val="tx1"/>
                </a:solidFill>
                <a:effectLst/>
                <a:latin typeface="+mn-lt"/>
                <a:ea typeface="+mn-ea"/>
                <a:cs typeface="+mn-cs"/>
              </a:rPr>
              <a:t>be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informed</a:t>
            </a:r>
            <a:r>
              <a:rPr lang="fr-FR" sz="1200" kern="1200" dirty="0" smtClean="0">
                <a:solidFill>
                  <a:schemeClr val="tx1"/>
                </a:solidFill>
                <a:effectLst/>
                <a:latin typeface="+mn-lt"/>
                <a:ea typeface="+mn-ea"/>
                <a:cs typeface="+mn-cs"/>
              </a:rPr>
              <a:t> to go in the right store. </a:t>
            </a:r>
          </a:p>
          <a:p>
            <a:r>
              <a:rPr lang="fr-FR" sz="1200" kern="1200" dirty="0" smtClean="0">
                <a:solidFill>
                  <a:schemeClr val="tx1"/>
                </a:solidFill>
                <a:effectLst/>
                <a:latin typeface="+mn-lt"/>
                <a:ea typeface="+mn-ea"/>
                <a:cs typeface="+mn-cs"/>
              </a:rPr>
              <a:t> </a:t>
            </a:r>
          </a:p>
          <a:p>
            <a:r>
              <a:rPr lang="fr-FR" sz="1200" kern="1200" dirty="0" err="1" smtClean="0">
                <a:solidFill>
                  <a:schemeClr val="tx1"/>
                </a:solidFill>
                <a:effectLst/>
                <a:latin typeface="+mn-lt"/>
                <a:ea typeface="+mn-ea"/>
                <a:cs typeface="+mn-cs"/>
              </a:rPr>
              <a:t>Outdoor</a:t>
            </a:r>
            <a:r>
              <a:rPr lang="fr-FR" sz="1200" kern="1200" dirty="0" smtClean="0">
                <a:solidFill>
                  <a:schemeClr val="tx1"/>
                </a:solidFill>
                <a:effectLst/>
                <a:latin typeface="+mn-lt"/>
                <a:ea typeface="+mn-ea"/>
                <a:cs typeface="+mn-cs"/>
              </a:rPr>
              <a:t> sports </a:t>
            </a:r>
            <a:r>
              <a:rPr lang="fr-FR" sz="1200" kern="1200" dirty="0" err="1" smtClean="0">
                <a:solidFill>
                  <a:schemeClr val="tx1"/>
                </a:solidFill>
                <a:effectLst/>
                <a:latin typeface="+mn-lt"/>
                <a:ea typeface="+mn-ea"/>
                <a:cs typeface="+mn-cs"/>
              </a:rPr>
              <a:t>market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highly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competitive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 lot of </a:t>
            </a:r>
            <a:r>
              <a:rPr lang="fr-FR" sz="1200" kern="1200" dirty="0" err="1" smtClean="0">
                <a:solidFill>
                  <a:schemeClr val="tx1"/>
                </a:solidFill>
                <a:effectLst/>
                <a:latin typeface="+mn-lt"/>
                <a:ea typeface="+mn-ea"/>
                <a:cs typeface="+mn-cs"/>
              </a:rPr>
              <a:t>actors</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competitors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specialized</a:t>
            </a:r>
            <a:r>
              <a:rPr lang="fr-FR" sz="1200" kern="1200" dirty="0" smtClean="0">
                <a:solidFill>
                  <a:schemeClr val="tx1"/>
                </a:solidFill>
                <a:effectLst/>
                <a:latin typeface="+mn-lt"/>
                <a:ea typeface="+mn-ea"/>
                <a:cs typeface="+mn-cs"/>
              </a:rPr>
              <a:t> in one </a:t>
            </a:r>
            <a:r>
              <a:rPr lang="fr-FR" sz="1200" kern="1200" dirty="0" err="1" smtClean="0">
                <a:solidFill>
                  <a:schemeClr val="tx1"/>
                </a:solidFill>
                <a:effectLst/>
                <a:latin typeface="+mn-lt"/>
                <a:ea typeface="+mn-ea"/>
                <a:cs typeface="+mn-cs"/>
              </a:rPr>
              <a:t>outdoor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activy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such</a:t>
            </a:r>
            <a:r>
              <a:rPr lang="fr-FR" sz="1200" kern="1200" dirty="0" smtClean="0">
                <a:solidFill>
                  <a:schemeClr val="tx1"/>
                </a:solidFill>
                <a:effectLst/>
                <a:latin typeface="+mn-lt"/>
                <a:ea typeface="+mn-ea"/>
                <a:cs typeface="+mn-cs"/>
              </a:rPr>
              <a:t> as Rossignol, </a:t>
            </a:r>
            <a:r>
              <a:rPr lang="fr-FR" sz="1200" kern="1200" dirty="0" err="1" smtClean="0">
                <a:solidFill>
                  <a:schemeClr val="tx1"/>
                </a:solidFill>
                <a:effectLst/>
                <a:latin typeface="+mn-lt"/>
                <a:ea typeface="+mn-ea"/>
                <a:cs typeface="+mn-cs"/>
              </a:rPr>
              <a:t>Speedo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Patagonia</a:t>
            </a:r>
            <a:r>
              <a:rPr lang="fr-FR" sz="1200" kern="1200" dirty="0" smtClean="0">
                <a:solidFill>
                  <a:schemeClr val="tx1"/>
                </a:solidFill>
                <a:effectLst/>
                <a:latin typeface="+mn-lt"/>
                <a:ea typeface="+mn-ea"/>
                <a:cs typeface="+mn-cs"/>
              </a:rPr>
              <a:t> or </a:t>
            </a:r>
            <a:r>
              <a:rPr lang="fr-FR" sz="1200" kern="1200" dirty="0" err="1" smtClean="0">
                <a:solidFill>
                  <a:schemeClr val="tx1"/>
                </a:solidFill>
                <a:effectLst/>
                <a:latin typeface="+mn-lt"/>
                <a:ea typeface="+mn-ea"/>
                <a:cs typeface="+mn-cs"/>
              </a:rPr>
              <a:t>several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like</a:t>
            </a:r>
            <a:r>
              <a:rPr lang="fr-FR" sz="1200" kern="1200" dirty="0" smtClean="0">
                <a:solidFill>
                  <a:schemeClr val="tx1"/>
                </a:solidFill>
                <a:effectLst/>
                <a:latin typeface="+mn-lt"/>
                <a:ea typeface="+mn-ea"/>
                <a:cs typeface="+mn-cs"/>
              </a:rPr>
              <a:t> Au vieux campeur. </a:t>
            </a:r>
            <a:r>
              <a:rPr lang="fr-FR" sz="1200" kern="1200" dirty="0" err="1" smtClean="0">
                <a:solidFill>
                  <a:schemeClr val="tx1"/>
                </a:solidFill>
                <a:effectLst/>
                <a:latin typeface="+mn-lt"/>
                <a:ea typeface="+mn-ea"/>
                <a:cs typeface="+mn-cs"/>
              </a:rPr>
              <a:t>Competitors</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physical</a:t>
            </a:r>
            <a:r>
              <a:rPr lang="fr-FR" sz="1200" kern="1200" dirty="0" smtClean="0">
                <a:solidFill>
                  <a:schemeClr val="tx1"/>
                </a:solidFill>
                <a:effectLst/>
                <a:latin typeface="+mn-lt"/>
                <a:ea typeface="+mn-ea"/>
                <a:cs typeface="+mn-cs"/>
              </a:rPr>
              <a:t> store, </a:t>
            </a:r>
            <a:r>
              <a:rPr lang="fr-FR" sz="1200" kern="1200" dirty="0" err="1" smtClean="0">
                <a:solidFill>
                  <a:schemeClr val="tx1"/>
                </a:solidFill>
                <a:effectLst/>
                <a:latin typeface="+mn-lt"/>
                <a:ea typeface="+mn-ea"/>
                <a:cs typeface="+mn-cs"/>
              </a:rPr>
              <a:t>Decathlon</a:t>
            </a:r>
            <a:r>
              <a:rPr lang="fr-FR" sz="1200" kern="1200" dirty="0" smtClean="0">
                <a:solidFill>
                  <a:schemeClr val="tx1"/>
                </a:solidFill>
                <a:effectLst/>
                <a:latin typeface="+mn-lt"/>
                <a:ea typeface="+mn-ea"/>
                <a:cs typeface="+mn-cs"/>
              </a:rPr>
              <a:t> for exemple, the </a:t>
            </a:r>
            <a:r>
              <a:rPr lang="fr-FR" sz="1200" kern="1200" dirty="0" err="1" smtClean="0">
                <a:solidFill>
                  <a:schemeClr val="tx1"/>
                </a:solidFill>
                <a:effectLst/>
                <a:latin typeface="+mn-lt"/>
                <a:ea typeface="+mn-ea"/>
                <a:cs typeface="+mn-cs"/>
              </a:rPr>
              <a:t>north</a:t>
            </a:r>
            <a:r>
              <a:rPr lang="fr-FR" sz="1200" kern="1200" dirty="0" smtClean="0">
                <a:solidFill>
                  <a:schemeClr val="tx1"/>
                </a:solidFill>
                <a:effectLst/>
                <a:latin typeface="+mn-lt"/>
                <a:ea typeface="+mn-ea"/>
                <a:cs typeface="+mn-cs"/>
              </a:rPr>
              <a:t> face. But </a:t>
            </a:r>
            <a:r>
              <a:rPr lang="fr-FR" sz="1200" kern="1200" dirty="0" err="1" smtClean="0">
                <a:solidFill>
                  <a:schemeClr val="tx1"/>
                </a:solidFill>
                <a:effectLst/>
                <a:latin typeface="+mn-lt"/>
                <a:ea typeface="+mn-ea"/>
                <a:cs typeface="+mn-cs"/>
              </a:rPr>
              <a:t>there’s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also</a:t>
            </a:r>
            <a:r>
              <a:rPr lang="fr-FR" sz="1200" kern="1200" dirty="0" smtClean="0">
                <a:solidFill>
                  <a:schemeClr val="tx1"/>
                </a:solidFill>
                <a:effectLst/>
                <a:latin typeface="+mn-lt"/>
                <a:ea typeface="+mn-ea"/>
                <a:cs typeface="+mn-cs"/>
              </a:rPr>
              <a:t> digital </a:t>
            </a:r>
            <a:r>
              <a:rPr lang="fr-FR" sz="1200" kern="1200" dirty="0" err="1" smtClean="0">
                <a:solidFill>
                  <a:schemeClr val="tx1"/>
                </a:solidFill>
                <a:effectLst/>
                <a:latin typeface="+mn-lt"/>
                <a:ea typeface="+mn-ea"/>
                <a:cs typeface="+mn-cs"/>
              </a:rPr>
              <a:t>competitors</a:t>
            </a:r>
            <a:r>
              <a:rPr lang="fr-FR" sz="1200" kern="1200" dirty="0" smtClean="0">
                <a:solidFill>
                  <a:schemeClr val="tx1"/>
                </a:solidFill>
                <a:effectLst/>
                <a:latin typeface="+mn-lt"/>
                <a:ea typeface="+mn-ea"/>
                <a:cs typeface="+mn-cs"/>
              </a:rPr>
              <a:t> more important </a:t>
            </a:r>
            <a:r>
              <a:rPr lang="fr-FR" sz="1200" kern="1200" dirty="0" err="1" smtClean="0">
                <a:solidFill>
                  <a:schemeClr val="tx1"/>
                </a:solidFill>
                <a:effectLst/>
                <a:latin typeface="+mn-lt"/>
                <a:ea typeface="+mn-ea"/>
                <a:cs typeface="+mn-cs"/>
              </a:rPr>
              <a:t>than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Decathlon</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other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physical</a:t>
            </a:r>
            <a:r>
              <a:rPr lang="fr-FR" sz="1200" kern="1200" dirty="0" smtClean="0">
                <a:solidFill>
                  <a:schemeClr val="tx1"/>
                </a:solidFill>
                <a:effectLst/>
                <a:latin typeface="+mn-lt"/>
                <a:ea typeface="+mn-ea"/>
                <a:cs typeface="+mn-cs"/>
              </a:rPr>
              <a:t> stores. </a:t>
            </a:r>
            <a:r>
              <a:rPr lang="fr-FR" sz="1200" kern="1200" dirty="0" err="1" smtClean="0">
                <a:solidFill>
                  <a:schemeClr val="tx1"/>
                </a:solidFill>
                <a:effectLst/>
                <a:latin typeface="+mn-lt"/>
                <a:ea typeface="+mn-ea"/>
                <a:cs typeface="+mn-cs"/>
              </a:rPr>
              <a:t>Glissshop.com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ekosport.fr</a:t>
            </a:r>
            <a:r>
              <a:rPr lang="fr-FR" sz="1200" kern="1200" dirty="0" smtClean="0">
                <a:solidFill>
                  <a:schemeClr val="tx1"/>
                </a:solidFill>
                <a:effectLst/>
                <a:latin typeface="+mn-lt"/>
                <a:ea typeface="+mn-ea"/>
                <a:cs typeface="+mn-cs"/>
              </a:rPr>
              <a:t>, or </a:t>
            </a:r>
            <a:r>
              <a:rPr lang="fr-FR" sz="1200" kern="1200" dirty="0" err="1" smtClean="0">
                <a:solidFill>
                  <a:schemeClr val="tx1"/>
                </a:solidFill>
                <a:effectLst/>
                <a:latin typeface="+mn-lt"/>
                <a:ea typeface="+mn-ea"/>
                <a:cs typeface="+mn-cs"/>
              </a:rPr>
              <a:t>Montaz</a:t>
            </a:r>
            <a:r>
              <a:rPr lang="fr-FR" sz="1200" kern="1200" dirty="0" smtClean="0">
                <a:solidFill>
                  <a:schemeClr val="tx1"/>
                </a:solidFill>
                <a:effectLst/>
                <a:latin typeface="+mn-lt"/>
                <a:ea typeface="+mn-ea"/>
                <a:cs typeface="+mn-cs"/>
              </a:rPr>
              <a:t> are the main </a:t>
            </a:r>
            <a:r>
              <a:rPr lang="fr-FR" sz="1200" kern="1200" dirty="0" err="1" smtClean="0">
                <a:solidFill>
                  <a:schemeClr val="tx1"/>
                </a:solidFill>
                <a:effectLst/>
                <a:latin typeface="+mn-lt"/>
                <a:ea typeface="+mn-ea"/>
                <a:cs typeface="+mn-cs"/>
              </a:rPr>
              <a:t>competitors</a:t>
            </a:r>
            <a:r>
              <a:rPr lang="fr-FR" sz="1200" kern="1200" dirty="0" smtClean="0">
                <a:solidFill>
                  <a:schemeClr val="tx1"/>
                </a:solidFill>
                <a:effectLst/>
                <a:latin typeface="+mn-lt"/>
                <a:ea typeface="+mn-ea"/>
                <a:cs typeface="+mn-cs"/>
              </a:rPr>
              <a:t> of Au vieux campeur on internet. </a:t>
            </a:r>
          </a:p>
          <a:p>
            <a:r>
              <a:rPr lang="fr-FR" sz="1200" kern="1200" dirty="0" smtClean="0">
                <a:solidFill>
                  <a:schemeClr val="tx1"/>
                </a:solidFill>
                <a:effectLst/>
                <a:latin typeface="+mn-lt"/>
                <a:ea typeface="+mn-ea"/>
                <a:cs typeface="+mn-cs"/>
              </a:rPr>
              <a:t> </a:t>
            </a:r>
          </a:p>
          <a:p>
            <a:r>
              <a:rPr lang="fr-FR" sz="1200" kern="1200" dirty="0" err="1" smtClean="0">
                <a:solidFill>
                  <a:schemeClr val="tx1"/>
                </a:solidFill>
                <a:effectLst/>
                <a:latin typeface="+mn-lt"/>
                <a:ea typeface="+mn-ea"/>
                <a:cs typeface="+mn-cs"/>
              </a:rPr>
              <a:t>What</a:t>
            </a:r>
            <a:r>
              <a:rPr lang="fr-FR" sz="1200" kern="1200" dirty="0" smtClean="0">
                <a:solidFill>
                  <a:schemeClr val="tx1"/>
                </a:solidFill>
                <a:effectLst/>
                <a:latin typeface="+mn-lt"/>
                <a:ea typeface="+mn-ea"/>
                <a:cs typeface="+mn-cs"/>
              </a:rPr>
              <a:t> about </a:t>
            </a:r>
            <a:r>
              <a:rPr lang="fr-FR" sz="1200" kern="1200" dirty="0" err="1" smtClean="0">
                <a:solidFill>
                  <a:schemeClr val="tx1"/>
                </a:solidFill>
                <a:effectLst/>
                <a:latin typeface="+mn-lt"/>
                <a:ea typeface="+mn-ea"/>
                <a:cs typeface="+mn-cs"/>
              </a:rPr>
              <a:t>customers</a:t>
            </a:r>
            <a:r>
              <a:rPr lang="fr-FR" sz="1200" kern="1200" dirty="0" smtClean="0">
                <a:solidFill>
                  <a:schemeClr val="tx1"/>
                </a:solidFill>
                <a:effectLst/>
                <a:latin typeface="+mn-lt"/>
                <a:ea typeface="+mn-ea"/>
                <a:cs typeface="+mn-cs"/>
              </a:rPr>
              <a:t> ? There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no </a:t>
            </a:r>
            <a:r>
              <a:rPr lang="fr-FR" sz="1200" kern="1200" dirty="0" err="1" smtClean="0">
                <a:solidFill>
                  <a:schemeClr val="tx1"/>
                </a:solidFill>
                <a:effectLst/>
                <a:latin typeface="+mn-lt"/>
                <a:ea typeface="+mn-ea"/>
                <a:cs typeface="+mn-cs"/>
              </a:rPr>
              <a:t>special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age</a:t>
            </a:r>
            <a:r>
              <a:rPr lang="fr-FR" sz="1200" kern="1200" dirty="0" smtClean="0">
                <a:solidFill>
                  <a:schemeClr val="tx1"/>
                </a:solidFill>
                <a:effectLst/>
                <a:latin typeface="+mn-lt"/>
                <a:ea typeface="+mn-ea"/>
                <a:cs typeface="+mn-cs"/>
              </a:rPr>
              <a:t> groupe for </a:t>
            </a:r>
            <a:r>
              <a:rPr lang="fr-FR" sz="1200" kern="1200" dirty="0" err="1" smtClean="0">
                <a:solidFill>
                  <a:schemeClr val="tx1"/>
                </a:solidFill>
                <a:effectLst/>
                <a:latin typeface="+mn-lt"/>
                <a:ea typeface="+mn-ea"/>
                <a:cs typeface="+mn-cs"/>
              </a:rPr>
              <a:t>customers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anyone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who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practicing</a:t>
            </a:r>
            <a:r>
              <a:rPr lang="fr-FR" sz="1200" kern="1200" dirty="0" smtClean="0">
                <a:solidFill>
                  <a:schemeClr val="tx1"/>
                </a:solidFill>
                <a:effectLst/>
                <a:latin typeface="+mn-lt"/>
                <a:ea typeface="+mn-ea"/>
                <a:cs typeface="+mn-cs"/>
              </a:rPr>
              <a:t> an </a:t>
            </a:r>
            <a:r>
              <a:rPr lang="fr-FR" sz="1200" kern="1200" dirty="0" err="1" smtClean="0">
                <a:solidFill>
                  <a:schemeClr val="tx1"/>
                </a:solidFill>
                <a:effectLst/>
                <a:latin typeface="+mn-lt"/>
                <a:ea typeface="+mn-ea"/>
                <a:cs typeface="+mn-cs"/>
              </a:rPr>
              <a:t>outdoor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activty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can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a:t>
            </a:r>
            <a:r>
              <a:rPr lang="fr-FR" sz="1200" kern="1200" dirty="0" smtClean="0">
                <a:solidFill>
                  <a:schemeClr val="tx1"/>
                </a:solidFill>
                <a:effectLst/>
                <a:latin typeface="+mn-lt"/>
                <a:ea typeface="+mn-ea"/>
                <a:cs typeface="+mn-cs"/>
              </a:rPr>
              <a:t> a Vieux campeur </a:t>
            </a:r>
            <a:r>
              <a:rPr lang="fr-FR" sz="1200" kern="1200" dirty="0" err="1" smtClean="0">
                <a:solidFill>
                  <a:schemeClr val="tx1"/>
                </a:solidFill>
                <a:effectLst/>
                <a:latin typeface="+mn-lt"/>
                <a:ea typeface="+mn-ea"/>
                <a:cs typeface="+mn-cs"/>
              </a:rPr>
              <a:t>customers</a:t>
            </a:r>
            <a:r>
              <a:rPr lang="fr-FR" sz="1200" kern="1200" dirty="0" smtClean="0">
                <a:solidFill>
                  <a:schemeClr val="tx1"/>
                </a:solidFill>
                <a:effectLst/>
                <a:latin typeface="+mn-lt"/>
                <a:ea typeface="+mn-ea"/>
                <a:cs typeface="+mn-cs"/>
              </a:rPr>
              <a:t>. The audience/</a:t>
            </a:r>
            <a:r>
              <a:rPr lang="fr-FR" sz="1200" kern="1200" dirty="0" err="1" smtClean="0">
                <a:solidFill>
                  <a:schemeClr val="tx1"/>
                </a:solidFill>
                <a:effectLst/>
                <a:latin typeface="+mn-lt"/>
                <a:ea typeface="+mn-ea"/>
                <a:cs typeface="+mn-cs"/>
              </a:rPr>
              <a:t>target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wide</a:t>
            </a:r>
            <a:r>
              <a:rPr lang="fr-FR" sz="1200" kern="1200" dirty="0" smtClean="0">
                <a:solidFill>
                  <a:schemeClr val="tx1"/>
                </a:solidFill>
                <a:effectLst/>
                <a:latin typeface="+mn-lt"/>
                <a:ea typeface="+mn-ea"/>
                <a:cs typeface="+mn-cs"/>
              </a:rPr>
              <a:t> and people </a:t>
            </a:r>
            <a:r>
              <a:rPr lang="fr-FR" sz="1200" kern="1200" dirty="0" err="1" smtClean="0">
                <a:solidFill>
                  <a:schemeClr val="tx1"/>
                </a:solidFill>
                <a:effectLst/>
                <a:latin typeface="+mn-lt"/>
                <a:ea typeface="+mn-ea"/>
                <a:cs typeface="+mn-cs"/>
              </a:rPr>
              <a:t>form</a:t>
            </a:r>
            <a:r>
              <a:rPr lang="fr-FR" sz="1200" kern="1200" dirty="0" smtClean="0">
                <a:solidFill>
                  <a:schemeClr val="tx1"/>
                </a:solidFill>
                <a:effectLst/>
                <a:latin typeface="+mn-lt"/>
                <a:ea typeface="+mn-ea"/>
                <a:cs typeface="+mn-cs"/>
              </a:rPr>
              <a:t> 3 to 99yo ore more </a:t>
            </a:r>
            <a:r>
              <a:rPr lang="fr-FR" sz="1200" kern="1200" dirty="0" err="1" smtClean="0">
                <a:solidFill>
                  <a:schemeClr val="tx1"/>
                </a:solidFill>
                <a:effectLst/>
                <a:latin typeface="+mn-lt"/>
                <a:ea typeface="+mn-ea"/>
                <a:cs typeface="+mn-cs"/>
              </a:rPr>
              <a:t>could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find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they</a:t>
            </a:r>
            <a:r>
              <a:rPr lang="fr-FR" sz="1200" kern="1200" dirty="0" smtClean="0">
                <a:solidFill>
                  <a:schemeClr val="tx1"/>
                </a:solidFill>
                <a:effectLst/>
                <a:latin typeface="+mn-lt"/>
                <a:ea typeface="+mn-ea"/>
                <a:cs typeface="+mn-cs"/>
              </a:rPr>
              <a:t> at Le vieux campeur. </a:t>
            </a:r>
          </a:p>
          <a:p>
            <a:endParaRPr lang="fr-FR" dirty="0"/>
          </a:p>
        </p:txBody>
      </p:sp>
      <p:sp>
        <p:nvSpPr>
          <p:cNvPr id="4" name="Espace réservé du numéro de diapositive 3"/>
          <p:cNvSpPr>
            <a:spLocks noGrp="1"/>
          </p:cNvSpPr>
          <p:nvPr>
            <p:ph type="sldNum" sz="quarter" idx="10"/>
          </p:nvPr>
        </p:nvSpPr>
        <p:spPr/>
        <p:txBody>
          <a:bodyPr/>
          <a:lstStyle/>
          <a:p>
            <a:fld id="{8847EE9B-10D1-7E45-91B2-F5F14A901F3D}" type="slidenum">
              <a:rPr lang="fr-FR" smtClean="0"/>
              <a:t>2</a:t>
            </a:fld>
            <a:endParaRPr lang="fr-FR"/>
          </a:p>
        </p:txBody>
      </p:sp>
    </p:spTree>
    <p:extLst>
      <p:ext uri="{BB962C8B-B14F-4D97-AF65-F5344CB8AC3E}">
        <p14:creationId xmlns:p14="http://schemas.microsoft.com/office/powerpoint/2010/main" val="1413213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Now</a:t>
            </a:r>
            <a:r>
              <a:rPr lang="fr-FR" dirty="0" smtClean="0"/>
              <a:t> </a:t>
            </a:r>
            <a:r>
              <a:rPr lang="fr-FR" dirty="0" err="1" smtClean="0"/>
              <a:t>we</a:t>
            </a:r>
            <a:r>
              <a:rPr lang="fr-FR" dirty="0" smtClean="0"/>
              <a:t> are </a:t>
            </a:r>
            <a:r>
              <a:rPr lang="fr-FR" dirty="0" err="1" smtClean="0"/>
              <a:t>going</a:t>
            </a:r>
            <a:r>
              <a:rPr lang="fr-FR" dirty="0" smtClean="0"/>
              <a:t> to talk about</a:t>
            </a:r>
            <a:r>
              <a:rPr lang="fr-FR" baseline="0" dirty="0" smtClean="0"/>
              <a:t> the </a:t>
            </a:r>
            <a:r>
              <a:rPr lang="fr-FR" baseline="0" dirty="0" err="1" smtClean="0"/>
              <a:t>website</a:t>
            </a:r>
            <a:r>
              <a:rPr lang="fr-FR" baseline="0" dirty="0" smtClean="0"/>
              <a:t> and all </a:t>
            </a:r>
            <a:r>
              <a:rPr lang="fr-FR" baseline="0" dirty="0" err="1" smtClean="0"/>
              <a:t>our</a:t>
            </a:r>
            <a:r>
              <a:rPr lang="fr-FR" baseline="0" dirty="0" smtClean="0"/>
              <a:t> recommandations for </a:t>
            </a:r>
            <a:r>
              <a:rPr lang="fr-FR" baseline="0" dirty="0" err="1" smtClean="0"/>
              <a:t>it</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8847EE9B-10D1-7E45-91B2-F5F14A901F3D}" type="slidenum">
              <a:rPr lang="fr-FR" smtClean="0"/>
              <a:t>3</a:t>
            </a:fld>
            <a:endParaRPr lang="fr-FR"/>
          </a:p>
        </p:txBody>
      </p:sp>
    </p:spTree>
    <p:extLst>
      <p:ext uri="{BB962C8B-B14F-4D97-AF65-F5344CB8AC3E}">
        <p14:creationId xmlns:p14="http://schemas.microsoft.com/office/powerpoint/2010/main" val="1558307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AU" baseline="0" noProof="0" dirty="0" smtClean="0"/>
              <a:t>We are going to talk about the functions and the technologies of the website</a:t>
            </a:r>
          </a:p>
          <a:p>
            <a:endParaRPr lang="en-AU" baseline="0" noProof="0" dirty="0" smtClean="0"/>
          </a:p>
          <a:p>
            <a:r>
              <a:rPr lang="en-AU" baseline="0" noProof="0" dirty="0" smtClean="0"/>
              <a:t>The website is responsive, so the design is adaptable to any device</a:t>
            </a:r>
          </a:p>
          <a:p>
            <a:endParaRPr lang="en-AU" baseline="0" noProof="0" dirty="0" smtClean="0"/>
          </a:p>
          <a:p>
            <a:r>
              <a:rPr lang="en-AU" baseline="0" noProof="0" dirty="0" smtClean="0"/>
              <a:t>The hosting is managed by </a:t>
            </a:r>
            <a:r>
              <a:rPr lang="en-AU" baseline="0" noProof="0" dirty="0" err="1" smtClean="0"/>
              <a:t>Oxalide</a:t>
            </a:r>
            <a:r>
              <a:rPr lang="en-AU" baseline="0" noProof="0" dirty="0" smtClean="0"/>
              <a:t>, a </a:t>
            </a:r>
            <a:r>
              <a:rPr lang="en-AU" baseline="0" noProof="0" dirty="0" err="1" smtClean="0"/>
              <a:t>french</a:t>
            </a:r>
            <a:r>
              <a:rPr lang="en-AU" baseline="0" noProof="0" dirty="0" smtClean="0"/>
              <a:t> company. The website is host in France so it’s very good for the SEO.</a:t>
            </a:r>
          </a:p>
          <a:p>
            <a:r>
              <a:rPr lang="en-AU" baseline="0" noProof="0" dirty="0" smtClean="0"/>
              <a:t>About the tracking and the analytics in general, using Google Analytics it’s a good point</a:t>
            </a:r>
          </a:p>
          <a:p>
            <a:endParaRPr lang="en-AU" baseline="0" noProof="0" dirty="0" smtClean="0"/>
          </a:p>
          <a:p>
            <a:r>
              <a:rPr lang="en-AU" baseline="0" noProof="0" dirty="0" smtClean="0"/>
              <a:t>About the Content Management System, Magento is a good reference for e-commerce. We can see together for another CMS more « user friendly » like </a:t>
            </a:r>
            <a:r>
              <a:rPr lang="en-AU" baseline="0" noProof="0" dirty="0" err="1" smtClean="0"/>
              <a:t>Prestashop</a:t>
            </a:r>
            <a:r>
              <a:rPr lang="en-AU" baseline="0" noProof="0" dirty="0" smtClean="0"/>
              <a:t>.</a:t>
            </a:r>
          </a:p>
        </p:txBody>
      </p:sp>
      <p:sp>
        <p:nvSpPr>
          <p:cNvPr id="4" name="Espace réservé du numéro de diapositive 3"/>
          <p:cNvSpPr>
            <a:spLocks noGrp="1"/>
          </p:cNvSpPr>
          <p:nvPr>
            <p:ph type="sldNum" sz="quarter" idx="10"/>
          </p:nvPr>
        </p:nvSpPr>
        <p:spPr/>
        <p:txBody>
          <a:bodyPr/>
          <a:lstStyle/>
          <a:p>
            <a:fld id="{C924DA78-E5A0-D14F-9516-73897049BD52}" type="slidenum">
              <a:rPr lang="fr-FR" smtClean="0"/>
              <a:t>4</a:t>
            </a:fld>
            <a:endParaRPr lang="fr-FR"/>
          </a:p>
        </p:txBody>
      </p:sp>
    </p:spTree>
    <p:extLst>
      <p:ext uri="{BB962C8B-B14F-4D97-AF65-F5344CB8AC3E}">
        <p14:creationId xmlns:p14="http://schemas.microsoft.com/office/powerpoint/2010/main" val="906078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We</a:t>
            </a:r>
            <a:r>
              <a:rPr lang="fr-FR" dirty="0" smtClean="0"/>
              <a:t> are </a:t>
            </a:r>
            <a:r>
              <a:rPr lang="fr-FR" dirty="0" err="1" smtClean="0"/>
              <a:t>going</a:t>
            </a:r>
            <a:r>
              <a:rPr lang="fr-FR" dirty="0" smtClean="0"/>
              <a:t> to talk about the </a:t>
            </a:r>
            <a:r>
              <a:rPr lang="fr-FR" dirty="0" err="1" smtClean="0"/>
              <a:t>Seo</a:t>
            </a:r>
            <a:r>
              <a:rPr lang="fr-FR" dirty="0" smtClean="0"/>
              <a:t> (</a:t>
            </a:r>
            <a:r>
              <a:rPr lang="fr-FR" dirty="0" err="1" smtClean="0"/>
              <a:t>Search</a:t>
            </a:r>
            <a:r>
              <a:rPr lang="fr-FR" dirty="0" smtClean="0"/>
              <a:t> Engine </a:t>
            </a:r>
            <a:r>
              <a:rPr lang="fr-FR" dirty="0" err="1" smtClean="0"/>
              <a:t>Optimization</a:t>
            </a:r>
            <a:r>
              <a:rPr lang="fr-FR" dirty="0" smtClean="0"/>
              <a:t>)</a:t>
            </a:r>
            <a:r>
              <a:rPr lang="fr-FR" baseline="0" dirty="0" smtClean="0"/>
              <a:t> for the </a:t>
            </a:r>
            <a:r>
              <a:rPr lang="fr-FR" baseline="0" dirty="0" err="1" smtClean="0"/>
              <a:t>website</a:t>
            </a:r>
            <a:r>
              <a:rPr lang="fr-FR" baseline="0" dirty="0" smtClean="0"/>
              <a:t>.</a:t>
            </a:r>
          </a:p>
          <a:p>
            <a:r>
              <a:rPr lang="fr-FR" baseline="0" dirty="0" smtClean="0"/>
              <a:t>the SEO </a:t>
            </a:r>
            <a:r>
              <a:rPr lang="fr-FR" baseline="0" dirty="0" err="1" smtClean="0"/>
              <a:t>is</a:t>
            </a:r>
            <a:r>
              <a:rPr lang="fr-FR" baseline="0" dirty="0" smtClean="0"/>
              <a:t> best </a:t>
            </a:r>
            <a:r>
              <a:rPr lang="fr-FR" baseline="0" dirty="0" err="1" smtClean="0"/>
              <a:t>way</a:t>
            </a:r>
            <a:r>
              <a:rPr lang="fr-FR" baseline="0" dirty="0" smtClean="0"/>
              <a:t> to drive trafic to a </a:t>
            </a:r>
            <a:r>
              <a:rPr lang="fr-FR" baseline="0" dirty="0" err="1" smtClean="0"/>
              <a:t>website</a:t>
            </a:r>
            <a:r>
              <a:rPr lang="fr-FR" baseline="0" dirty="0" smtClean="0"/>
              <a:t> </a:t>
            </a:r>
            <a:r>
              <a:rPr lang="fr-FR" baseline="0" dirty="0" err="1" smtClean="0"/>
              <a:t>without</a:t>
            </a:r>
            <a:r>
              <a:rPr lang="fr-FR" baseline="0" dirty="0" smtClean="0"/>
              <a:t> </a:t>
            </a:r>
            <a:r>
              <a:rPr lang="fr-FR" baseline="0" dirty="0" err="1" smtClean="0"/>
              <a:t>paid</a:t>
            </a:r>
            <a:r>
              <a:rPr lang="fr-FR" baseline="0" dirty="0" smtClean="0"/>
              <a:t> </a:t>
            </a:r>
            <a:r>
              <a:rPr lang="fr-FR" baseline="0" dirty="0" err="1" smtClean="0"/>
              <a:t>advertising</a:t>
            </a:r>
            <a:r>
              <a:rPr lang="fr-FR" baseline="0" dirty="0" smtClean="0"/>
              <a:t>. </a:t>
            </a:r>
          </a:p>
        </p:txBody>
      </p:sp>
      <p:sp>
        <p:nvSpPr>
          <p:cNvPr id="4" name="Espace réservé du numéro de diapositive 3"/>
          <p:cNvSpPr>
            <a:spLocks noGrp="1"/>
          </p:cNvSpPr>
          <p:nvPr>
            <p:ph type="sldNum" sz="quarter" idx="10"/>
          </p:nvPr>
        </p:nvSpPr>
        <p:spPr/>
        <p:txBody>
          <a:bodyPr/>
          <a:lstStyle/>
          <a:p>
            <a:fld id="{C924DA78-E5A0-D14F-9516-73897049BD52}" type="slidenum">
              <a:rPr lang="fr-FR" smtClean="0"/>
              <a:t>5</a:t>
            </a:fld>
            <a:endParaRPr lang="fr-FR"/>
          </a:p>
        </p:txBody>
      </p:sp>
    </p:spTree>
    <p:extLst>
      <p:ext uri="{BB962C8B-B14F-4D97-AF65-F5344CB8AC3E}">
        <p14:creationId xmlns:p14="http://schemas.microsoft.com/office/powerpoint/2010/main" val="948257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There</a:t>
            </a:r>
            <a:r>
              <a:rPr lang="fr-FR" baseline="0" dirty="0" smtClean="0"/>
              <a:t> are 2 importants </a:t>
            </a:r>
            <a:r>
              <a:rPr lang="fr-FR" baseline="0" dirty="0" smtClean="0"/>
              <a:t>points</a:t>
            </a:r>
            <a:endParaRPr lang="fr-FR" baseline="0" dirty="0" smtClean="0"/>
          </a:p>
          <a:p>
            <a:pPr marL="171450" indent="-171450">
              <a:buFontTx/>
              <a:buChar char="-"/>
            </a:pPr>
            <a:r>
              <a:rPr lang="fr-FR" baseline="0" dirty="0" err="1" smtClean="0"/>
              <a:t>External</a:t>
            </a:r>
            <a:r>
              <a:rPr lang="fr-FR" baseline="0" dirty="0" smtClean="0"/>
              <a:t> SEO</a:t>
            </a:r>
          </a:p>
          <a:p>
            <a:pPr marL="171450" indent="-171450">
              <a:buFontTx/>
              <a:buChar char="-"/>
            </a:pPr>
            <a:r>
              <a:rPr lang="fr-FR" baseline="0" dirty="0" err="1" smtClean="0"/>
              <a:t>Internal</a:t>
            </a:r>
            <a:r>
              <a:rPr lang="fr-FR" baseline="0" dirty="0" smtClean="0"/>
              <a:t> SEO</a:t>
            </a:r>
            <a:endParaRPr lang="fr-FR" dirty="0" smtClean="0"/>
          </a:p>
        </p:txBody>
      </p:sp>
      <p:sp>
        <p:nvSpPr>
          <p:cNvPr id="4" name="Espace réservé du numéro de diapositive 3"/>
          <p:cNvSpPr>
            <a:spLocks noGrp="1"/>
          </p:cNvSpPr>
          <p:nvPr>
            <p:ph type="sldNum" sz="quarter" idx="10"/>
          </p:nvPr>
        </p:nvSpPr>
        <p:spPr/>
        <p:txBody>
          <a:bodyPr/>
          <a:lstStyle/>
          <a:p>
            <a:fld id="{C924DA78-E5A0-D14F-9516-73897049BD52}" type="slidenum">
              <a:rPr lang="fr-FR" smtClean="0"/>
              <a:t>6</a:t>
            </a:fld>
            <a:endParaRPr lang="fr-FR"/>
          </a:p>
        </p:txBody>
      </p:sp>
    </p:spTree>
    <p:extLst>
      <p:ext uri="{BB962C8B-B14F-4D97-AF65-F5344CB8AC3E}">
        <p14:creationId xmlns:p14="http://schemas.microsoft.com/office/powerpoint/2010/main" val="1338525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Loading</a:t>
            </a:r>
            <a:r>
              <a:rPr lang="fr-FR" dirty="0" smtClean="0"/>
              <a:t> more or </a:t>
            </a:r>
            <a:r>
              <a:rPr lang="fr-FR" dirty="0" err="1" smtClean="0"/>
              <a:t>less</a:t>
            </a:r>
            <a:r>
              <a:rPr lang="fr-FR" dirty="0" smtClean="0"/>
              <a:t> </a:t>
            </a:r>
            <a:r>
              <a:rPr lang="fr-FR" dirty="0" err="1" smtClean="0"/>
              <a:t>fast</a:t>
            </a:r>
            <a:r>
              <a:rPr lang="fr-FR" dirty="0" smtClean="0"/>
              <a:t> the </a:t>
            </a:r>
            <a:r>
              <a:rPr lang="fr-FR" dirty="0" err="1" smtClean="0"/>
              <a:t>website</a:t>
            </a:r>
            <a:r>
              <a:rPr lang="fr-FR" dirty="0" smtClean="0"/>
              <a:t> and the pages influences the </a:t>
            </a:r>
            <a:r>
              <a:rPr lang="fr-FR" dirty="0" err="1" smtClean="0"/>
              <a:t>google</a:t>
            </a:r>
            <a:r>
              <a:rPr lang="fr-FR" dirty="0" smtClean="0"/>
              <a:t> </a:t>
            </a:r>
            <a:r>
              <a:rPr lang="fr-FR" dirty="0" err="1" smtClean="0"/>
              <a:t>ranking</a:t>
            </a:r>
            <a:r>
              <a:rPr lang="fr-FR" dirty="0" smtClean="0"/>
              <a:t>.</a:t>
            </a:r>
            <a:r>
              <a:rPr lang="fr-FR" baseline="0" dirty="0" smtClean="0"/>
              <a:t> </a:t>
            </a:r>
            <a:r>
              <a:rPr lang="fr-FR" baseline="0" dirty="0" err="1" smtClean="0"/>
              <a:t>We</a:t>
            </a:r>
            <a:r>
              <a:rPr lang="fr-FR" baseline="0" dirty="0" smtClean="0"/>
              <a:t> </a:t>
            </a:r>
            <a:r>
              <a:rPr lang="fr-FR" baseline="0" dirty="0" err="1" smtClean="0"/>
              <a:t>can</a:t>
            </a:r>
            <a:r>
              <a:rPr lang="fr-FR" baseline="0" dirty="0" smtClean="0"/>
              <a:t> </a:t>
            </a:r>
            <a:r>
              <a:rPr lang="fr-FR" baseline="0" dirty="0" err="1" smtClean="0"/>
              <a:t>see</a:t>
            </a:r>
            <a:r>
              <a:rPr lang="fr-FR" baseline="0" dirty="0" smtClean="0"/>
              <a:t> in </a:t>
            </a:r>
            <a:r>
              <a:rPr lang="fr-FR" baseline="0" dirty="0" err="1" smtClean="0"/>
              <a:t>this</a:t>
            </a:r>
            <a:r>
              <a:rPr lang="fr-FR" baseline="0" dirty="0" smtClean="0"/>
              <a:t> analyse </a:t>
            </a:r>
            <a:r>
              <a:rPr lang="fr-FR" baseline="0" dirty="0" err="1" smtClean="0"/>
              <a:t>somes</a:t>
            </a:r>
            <a:r>
              <a:rPr lang="fr-FR" baseline="0" dirty="0" smtClean="0"/>
              <a:t> </a:t>
            </a:r>
            <a:r>
              <a:rPr lang="fr-FR" baseline="0" dirty="0" err="1" smtClean="0"/>
              <a:t>problems</a:t>
            </a:r>
            <a:r>
              <a:rPr lang="fr-FR" baseline="0" dirty="0" smtClean="0"/>
              <a:t> </a:t>
            </a:r>
            <a:r>
              <a:rPr lang="fr-FR" baseline="0" dirty="0" err="1" smtClean="0"/>
              <a:t>concerning</a:t>
            </a:r>
            <a:r>
              <a:rPr lang="fr-FR" baseline="0" dirty="0" smtClean="0"/>
              <a:t> </a:t>
            </a:r>
            <a:r>
              <a:rPr lang="fr-FR" baseline="0" dirty="0" err="1" smtClean="0"/>
              <a:t>loading</a:t>
            </a:r>
            <a:r>
              <a:rPr lang="fr-FR" baseline="0" dirty="0" smtClean="0"/>
              <a:t> on the </a:t>
            </a:r>
            <a:r>
              <a:rPr lang="fr-FR" baseline="0" dirty="0" err="1" smtClean="0"/>
              <a:t>website</a:t>
            </a:r>
            <a:r>
              <a:rPr lang="fr-FR" baseline="0" dirty="0" smtClean="0"/>
              <a:t>.</a:t>
            </a:r>
          </a:p>
          <a:p>
            <a:r>
              <a:rPr lang="fr-FR" baseline="0" dirty="0" err="1" smtClean="0"/>
              <a:t>We</a:t>
            </a:r>
            <a:r>
              <a:rPr lang="fr-FR" baseline="0" dirty="0" smtClean="0"/>
              <a:t> </a:t>
            </a:r>
            <a:r>
              <a:rPr lang="fr-FR" baseline="0" dirty="0" err="1" smtClean="0"/>
              <a:t>recommand</a:t>
            </a:r>
            <a:r>
              <a:rPr lang="fr-FR" baseline="0" dirty="0" smtClean="0"/>
              <a:t> to </a:t>
            </a:r>
            <a:r>
              <a:rPr lang="fr-FR" baseline="0" dirty="0" err="1" smtClean="0"/>
              <a:t>optimize</a:t>
            </a:r>
            <a:r>
              <a:rPr lang="fr-FR" baseline="0" dirty="0" smtClean="0"/>
              <a:t> the cache of the </a:t>
            </a:r>
            <a:r>
              <a:rPr lang="fr-FR" baseline="0" dirty="0" err="1" smtClean="0"/>
              <a:t>website</a:t>
            </a:r>
            <a:r>
              <a:rPr lang="fr-FR" baseline="0" dirty="0" smtClean="0"/>
              <a:t> and </a:t>
            </a:r>
            <a:r>
              <a:rPr lang="fr-FR" baseline="0" dirty="0" err="1" smtClean="0"/>
              <a:t>reduce</a:t>
            </a:r>
            <a:r>
              <a:rPr lang="fr-FR" baseline="0" dirty="0" smtClean="0"/>
              <a:t> </a:t>
            </a:r>
            <a:r>
              <a:rPr lang="fr-FR" baseline="0" dirty="0" err="1" smtClean="0"/>
              <a:t>some</a:t>
            </a:r>
            <a:r>
              <a:rPr lang="fr-FR" baseline="0" dirty="0" smtClean="0"/>
              <a:t> </a:t>
            </a:r>
            <a:r>
              <a:rPr lang="fr-FR" baseline="0" dirty="0" err="1" smtClean="0"/>
              <a:t>too</a:t>
            </a:r>
            <a:r>
              <a:rPr lang="fr-FR" baseline="0" dirty="0" smtClean="0"/>
              <a:t> </a:t>
            </a:r>
            <a:r>
              <a:rPr lang="fr-FR" baseline="0" dirty="0" err="1" smtClean="0"/>
              <a:t>big</a:t>
            </a:r>
            <a:r>
              <a:rPr lang="fr-FR" baseline="0" dirty="0" smtClean="0"/>
              <a:t> images.</a:t>
            </a:r>
          </a:p>
        </p:txBody>
      </p:sp>
      <p:sp>
        <p:nvSpPr>
          <p:cNvPr id="4" name="Espace réservé du numéro de diapositive 3"/>
          <p:cNvSpPr>
            <a:spLocks noGrp="1"/>
          </p:cNvSpPr>
          <p:nvPr>
            <p:ph type="sldNum" sz="quarter" idx="10"/>
          </p:nvPr>
        </p:nvSpPr>
        <p:spPr/>
        <p:txBody>
          <a:bodyPr/>
          <a:lstStyle/>
          <a:p>
            <a:fld id="{C924DA78-E5A0-D14F-9516-73897049BD52}" type="slidenum">
              <a:rPr lang="fr-FR" smtClean="0"/>
              <a:t>7</a:t>
            </a:fld>
            <a:endParaRPr lang="fr-FR"/>
          </a:p>
        </p:txBody>
      </p:sp>
    </p:spTree>
    <p:extLst>
      <p:ext uri="{BB962C8B-B14F-4D97-AF65-F5344CB8AC3E}">
        <p14:creationId xmlns:p14="http://schemas.microsoft.com/office/powerpoint/2010/main" val="1823566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err="1" smtClean="0"/>
              <a:t>We</a:t>
            </a:r>
            <a:r>
              <a:rPr lang="fr-FR" baseline="0" dirty="0" smtClean="0"/>
              <a:t> know </a:t>
            </a:r>
            <a:r>
              <a:rPr lang="fr-FR" baseline="0" dirty="0" err="1" smtClean="0"/>
              <a:t>that</a:t>
            </a:r>
            <a:r>
              <a:rPr lang="fr-FR" baseline="0" dirty="0" smtClean="0"/>
              <a:t> </a:t>
            </a:r>
            <a:r>
              <a:rPr lang="fr-FR" baseline="0" dirty="0" err="1" smtClean="0"/>
              <a:t>backlinks</a:t>
            </a:r>
            <a:r>
              <a:rPr lang="fr-FR" baseline="0" dirty="0" smtClean="0"/>
              <a:t> are </a:t>
            </a:r>
            <a:r>
              <a:rPr lang="fr-FR" baseline="0" dirty="0" err="1" smtClean="0"/>
              <a:t>very</a:t>
            </a:r>
            <a:r>
              <a:rPr lang="fr-FR" baseline="0" dirty="0" smtClean="0"/>
              <a:t> important for SEO. </a:t>
            </a:r>
            <a:r>
              <a:rPr lang="fr-FR" baseline="0" dirty="0" err="1" smtClean="0"/>
              <a:t>We</a:t>
            </a:r>
            <a:r>
              <a:rPr lang="fr-FR" baseline="0" dirty="0" smtClean="0"/>
              <a:t> </a:t>
            </a:r>
            <a:r>
              <a:rPr lang="fr-FR" baseline="0" dirty="0" err="1" smtClean="0"/>
              <a:t>can</a:t>
            </a:r>
            <a:r>
              <a:rPr lang="fr-FR" baseline="0" dirty="0" smtClean="0"/>
              <a:t> </a:t>
            </a:r>
            <a:r>
              <a:rPr lang="fr-FR" baseline="0" dirty="0" err="1" smtClean="0"/>
              <a:t>see</a:t>
            </a:r>
            <a:r>
              <a:rPr lang="fr-FR" baseline="0" dirty="0" smtClean="0"/>
              <a:t> </a:t>
            </a:r>
            <a:r>
              <a:rPr lang="fr-FR" baseline="0" dirty="0" err="1" smtClean="0"/>
              <a:t>that</a:t>
            </a:r>
            <a:r>
              <a:rPr lang="fr-FR" baseline="0" dirty="0" smtClean="0"/>
              <a:t> the site has a </a:t>
            </a:r>
            <a:r>
              <a:rPr lang="fr-FR" baseline="0" dirty="0" err="1" smtClean="0"/>
              <a:t>pretty</a:t>
            </a:r>
            <a:r>
              <a:rPr lang="fr-FR" baseline="0" dirty="0" smtClean="0"/>
              <a:t> good </a:t>
            </a:r>
            <a:r>
              <a:rPr lang="fr-FR" baseline="0" dirty="0" err="1" smtClean="0"/>
              <a:t>number</a:t>
            </a:r>
            <a:r>
              <a:rPr lang="fr-FR" baseline="0" dirty="0" smtClean="0"/>
              <a:t> of </a:t>
            </a:r>
            <a:r>
              <a:rPr lang="fr-FR" baseline="0" dirty="0" err="1" smtClean="0"/>
              <a:t>backlinks</a:t>
            </a:r>
            <a:r>
              <a:rPr lang="fr-FR" baseline="0" dirty="0" smtClean="0"/>
              <a:t>.</a:t>
            </a:r>
          </a:p>
          <a:p>
            <a:r>
              <a:rPr lang="fr-FR" baseline="0" dirty="0" err="1" smtClean="0"/>
              <a:t>Many</a:t>
            </a:r>
            <a:r>
              <a:rPr lang="fr-FR" baseline="0" dirty="0" smtClean="0"/>
              <a:t> of </a:t>
            </a:r>
            <a:r>
              <a:rPr lang="fr-FR" baseline="0" dirty="0" err="1" smtClean="0"/>
              <a:t>these</a:t>
            </a:r>
            <a:r>
              <a:rPr lang="fr-FR" baseline="0" dirty="0" smtClean="0"/>
              <a:t> links are images. </a:t>
            </a:r>
            <a:r>
              <a:rPr lang="fr-FR" baseline="0" dirty="0" err="1" smtClean="0"/>
              <a:t>However</a:t>
            </a:r>
            <a:r>
              <a:rPr lang="fr-FR" baseline="0" dirty="0" smtClean="0"/>
              <a:t>, </a:t>
            </a:r>
            <a:r>
              <a:rPr lang="fr-FR" baseline="0" dirty="0" err="1" smtClean="0"/>
              <a:t>many</a:t>
            </a:r>
            <a:r>
              <a:rPr lang="fr-FR" baseline="0" dirty="0" smtClean="0"/>
              <a:t> of </a:t>
            </a:r>
            <a:r>
              <a:rPr lang="fr-FR" baseline="0" dirty="0" err="1" smtClean="0"/>
              <a:t>them</a:t>
            </a:r>
            <a:r>
              <a:rPr lang="fr-FR" baseline="0" dirty="0" smtClean="0"/>
              <a:t> are « </a:t>
            </a:r>
            <a:r>
              <a:rPr lang="fr-FR" baseline="0" dirty="0" err="1" smtClean="0"/>
              <a:t>follow</a:t>
            </a:r>
            <a:r>
              <a:rPr lang="fr-FR" baseline="0" dirty="0" smtClean="0"/>
              <a:t> » links </a:t>
            </a:r>
            <a:r>
              <a:rPr lang="fr-FR" baseline="0" dirty="0" err="1" smtClean="0"/>
              <a:t>so</a:t>
            </a:r>
            <a:r>
              <a:rPr lang="fr-FR" baseline="0" dirty="0" smtClean="0"/>
              <a:t> </a:t>
            </a:r>
            <a:r>
              <a:rPr lang="fr-FR" baseline="0" dirty="0" err="1" smtClean="0"/>
              <a:t>they</a:t>
            </a:r>
            <a:r>
              <a:rPr lang="fr-FR" baseline="0" dirty="0" smtClean="0"/>
              <a:t> </a:t>
            </a:r>
            <a:r>
              <a:rPr lang="fr-FR" baseline="0" dirty="0" err="1" smtClean="0"/>
              <a:t>can</a:t>
            </a:r>
            <a:r>
              <a:rPr lang="fr-FR" baseline="0" dirty="0" smtClean="0"/>
              <a:t> </a:t>
            </a:r>
            <a:r>
              <a:rPr lang="fr-FR" baseline="0" dirty="0" err="1" smtClean="0"/>
              <a:t>Boost</a:t>
            </a:r>
            <a:r>
              <a:rPr lang="fr-FR" baseline="0" dirty="0" smtClean="0"/>
              <a:t> the </a:t>
            </a:r>
            <a:r>
              <a:rPr lang="fr-FR" baseline="0" dirty="0" err="1" smtClean="0"/>
              <a:t>external</a:t>
            </a:r>
            <a:r>
              <a:rPr lang="fr-FR" baseline="0" dirty="0" smtClean="0"/>
              <a:t> SEO.</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It </a:t>
            </a:r>
            <a:r>
              <a:rPr lang="fr-FR" baseline="0" dirty="0" err="1" smtClean="0"/>
              <a:t>might</a:t>
            </a:r>
            <a:r>
              <a:rPr lang="fr-FR" baseline="0" dirty="0" smtClean="0"/>
              <a:t> </a:t>
            </a:r>
            <a:r>
              <a:rPr lang="fr-FR" baseline="0" dirty="0" err="1" smtClean="0"/>
              <a:t>be</a:t>
            </a:r>
            <a:r>
              <a:rPr lang="fr-FR" baseline="0" dirty="0" smtClean="0"/>
              <a:t> </a:t>
            </a:r>
            <a:r>
              <a:rPr lang="fr-FR" baseline="0" dirty="0" err="1" smtClean="0"/>
              <a:t>interesting</a:t>
            </a:r>
            <a:r>
              <a:rPr lang="fr-FR" baseline="0" dirty="0" smtClean="0"/>
              <a:t> to have more </a:t>
            </a:r>
            <a:r>
              <a:rPr lang="fr-FR" baseline="0" dirty="0" err="1" smtClean="0"/>
              <a:t>text</a:t>
            </a:r>
            <a:r>
              <a:rPr lang="fr-FR" baseline="0" dirty="0" smtClean="0"/>
              <a:t> </a:t>
            </a:r>
            <a:r>
              <a:rPr lang="fr-FR" baseline="0" dirty="0" err="1" smtClean="0"/>
              <a:t>backlinks</a:t>
            </a:r>
            <a:r>
              <a:rPr lang="fr-FR" baseline="0" dirty="0" smtClean="0"/>
              <a:t> </a:t>
            </a:r>
            <a:r>
              <a:rPr lang="fr-FR" baseline="0" dirty="0" err="1" smtClean="0"/>
              <a:t>with</a:t>
            </a:r>
            <a:r>
              <a:rPr lang="fr-FR" baseline="0" dirty="0" smtClean="0"/>
              <a:t> </a:t>
            </a:r>
            <a:r>
              <a:rPr lang="fr-FR" baseline="0" dirty="0" err="1" smtClean="0"/>
              <a:t>optimized</a:t>
            </a:r>
            <a:r>
              <a:rPr lang="fr-FR" baseline="0" dirty="0" smtClean="0"/>
              <a:t> </a:t>
            </a:r>
            <a:r>
              <a:rPr lang="fr-FR" baseline="0" dirty="0" err="1" smtClean="0"/>
              <a:t>anchor</a:t>
            </a:r>
            <a:r>
              <a:rPr lang="fr-FR" baseline="0" dirty="0" smtClean="0"/>
              <a:t>.</a:t>
            </a:r>
          </a:p>
        </p:txBody>
      </p:sp>
      <p:sp>
        <p:nvSpPr>
          <p:cNvPr id="4" name="Espace réservé du numéro de diapositive 3"/>
          <p:cNvSpPr>
            <a:spLocks noGrp="1"/>
          </p:cNvSpPr>
          <p:nvPr>
            <p:ph type="sldNum" sz="quarter" idx="10"/>
          </p:nvPr>
        </p:nvSpPr>
        <p:spPr/>
        <p:txBody>
          <a:bodyPr/>
          <a:lstStyle/>
          <a:p>
            <a:fld id="{C924DA78-E5A0-D14F-9516-73897049BD52}" type="slidenum">
              <a:rPr lang="fr-FR" smtClean="0"/>
              <a:t>8</a:t>
            </a:fld>
            <a:endParaRPr lang="fr-FR"/>
          </a:p>
        </p:txBody>
      </p:sp>
    </p:spTree>
    <p:extLst>
      <p:ext uri="{BB962C8B-B14F-4D97-AF65-F5344CB8AC3E}">
        <p14:creationId xmlns:p14="http://schemas.microsoft.com/office/powerpoint/2010/main" val="1144549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About </a:t>
            </a:r>
            <a:r>
              <a:rPr lang="fr-FR" baseline="0" dirty="0" err="1" smtClean="0"/>
              <a:t>Internal</a:t>
            </a:r>
            <a:r>
              <a:rPr lang="fr-FR" baseline="0" dirty="0" smtClean="0"/>
              <a:t> </a:t>
            </a:r>
            <a:r>
              <a:rPr lang="fr-FR" baseline="0" dirty="0" err="1" smtClean="0"/>
              <a:t>linking</a:t>
            </a:r>
            <a:r>
              <a:rPr lang="fr-FR" baseline="0" dirty="0" smtClean="0"/>
              <a:t> </a:t>
            </a:r>
            <a:r>
              <a:rPr lang="fr-FR" baseline="0" dirty="0" err="1" smtClean="0"/>
              <a:t>strategy</a:t>
            </a:r>
            <a:endParaRPr lang="fr-FR" baseline="0" dirty="0" smtClean="0"/>
          </a:p>
          <a:p>
            <a:r>
              <a:rPr lang="fr-FR" baseline="0" dirty="0" smtClean="0"/>
              <a:t>There are no </a:t>
            </a:r>
            <a:r>
              <a:rPr lang="fr-FR" baseline="0" dirty="0" err="1" smtClean="0"/>
              <a:t>internal</a:t>
            </a:r>
            <a:r>
              <a:rPr lang="fr-FR" baseline="0" dirty="0" smtClean="0"/>
              <a:t> </a:t>
            </a:r>
            <a:r>
              <a:rPr lang="fr-FR" baseline="0" dirty="0" err="1" smtClean="0"/>
              <a:t>meshing</a:t>
            </a:r>
            <a:endParaRPr lang="fr-FR" baseline="0" dirty="0" smtClean="0"/>
          </a:p>
          <a:p>
            <a:r>
              <a:rPr lang="fr-FR" baseline="0" dirty="0" err="1" smtClean="0"/>
              <a:t>It’s</a:t>
            </a:r>
            <a:r>
              <a:rPr lang="fr-FR" baseline="0" dirty="0" smtClean="0"/>
              <a:t> important to </a:t>
            </a:r>
            <a:r>
              <a:rPr lang="fr-FR" baseline="0" dirty="0" err="1" smtClean="0"/>
              <a:t>connect</a:t>
            </a:r>
            <a:r>
              <a:rPr lang="fr-FR" baseline="0" dirty="0" smtClean="0"/>
              <a:t> pages in </a:t>
            </a:r>
            <a:r>
              <a:rPr lang="fr-FR" baseline="0" dirty="0" err="1" smtClean="0"/>
              <a:t>order</a:t>
            </a:r>
            <a:r>
              <a:rPr lang="fr-FR" baseline="0" dirty="0" smtClean="0"/>
              <a:t> to </a:t>
            </a:r>
            <a:r>
              <a:rPr lang="fr-FR" baseline="0" dirty="0" err="1" smtClean="0"/>
              <a:t>create</a:t>
            </a:r>
            <a:r>
              <a:rPr lang="fr-FR" baseline="0" dirty="0" smtClean="0"/>
              <a:t> </a:t>
            </a:r>
            <a:r>
              <a:rPr lang="fr-FR" baseline="0" dirty="0" err="1" smtClean="0"/>
              <a:t>coherence</a:t>
            </a:r>
            <a:r>
              <a:rPr lang="fr-FR" baseline="0" dirty="0" smtClean="0"/>
              <a:t> for the SEO</a:t>
            </a:r>
          </a:p>
          <a:p>
            <a:r>
              <a:rPr lang="fr-FR" baseline="0" dirty="0" smtClean="0"/>
              <a:t>--</a:t>
            </a:r>
          </a:p>
          <a:p>
            <a:r>
              <a:rPr lang="fr-FR" baseline="0" dirty="0" smtClean="0"/>
              <a:t>About Keywords </a:t>
            </a:r>
            <a:r>
              <a:rPr lang="fr-FR" baseline="0" dirty="0" err="1" smtClean="0"/>
              <a:t>selection</a:t>
            </a:r>
            <a:endParaRPr lang="fr-FR" baseline="0" dirty="0" smtClean="0"/>
          </a:p>
          <a:p>
            <a:r>
              <a:rPr lang="fr-FR" baseline="0" dirty="0" smtClean="0"/>
              <a:t>There are no </a:t>
            </a:r>
            <a:r>
              <a:rPr lang="fr-FR" baseline="0" dirty="0" err="1" smtClean="0"/>
              <a:t>selection</a:t>
            </a:r>
            <a:r>
              <a:rPr lang="fr-FR" baseline="0" dirty="0" smtClean="0"/>
              <a:t> of keywords </a:t>
            </a:r>
            <a:r>
              <a:rPr lang="fr-FR" baseline="0" dirty="0" err="1" smtClean="0"/>
              <a:t>because</a:t>
            </a:r>
            <a:r>
              <a:rPr lang="fr-FR" baseline="0" dirty="0" smtClean="0"/>
              <a:t> </a:t>
            </a:r>
            <a:r>
              <a:rPr lang="fr-FR" baseline="0" dirty="0" err="1" smtClean="0"/>
              <a:t>it’s</a:t>
            </a:r>
            <a:r>
              <a:rPr lang="fr-FR" baseline="0" dirty="0" smtClean="0"/>
              <a:t> </a:t>
            </a:r>
            <a:r>
              <a:rPr lang="fr-FR" baseline="0" dirty="0" err="1" smtClean="0"/>
              <a:t>often</a:t>
            </a:r>
            <a:r>
              <a:rPr lang="fr-FR" baseline="0" dirty="0" smtClean="0"/>
              <a:t> about </a:t>
            </a:r>
            <a:r>
              <a:rPr lang="fr-FR" baseline="0" dirty="0" err="1" smtClean="0"/>
              <a:t>name</a:t>
            </a:r>
            <a:r>
              <a:rPr lang="fr-FR" baseline="0" dirty="0" smtClean="0"/>
              <a:t> of </a:t>
            </a:r>
            <a:r>
              <a:rPr lang="fr-FR" baseline="0" dirty="0" err="1" smtClean="0"/>
              <a:t>product</a:t>
            </a:r>
            <a:r>
              <a:rPr lang="fr-FR" baseline="0" dirty="0" smtClean="0"/>
              <a:t>.</a:t>
            </a:r>
          </a:p>
          <a:p>
            <a:r>
              <a:rPr lang="fr-FR" baseline="0" dirty="0" smtClean="0"/>
              <a:t>But </a:t>
            </a:r>
            <a:r>
              <a:rPr lang="fr-FR" baseline="0" dirty="0" err="1" smtClean="0"/>
              <a:t>tit’s</a:t>
            </a:r>
            <a:r>
              <a:rPr lang="fr-FR" baseline="0" dirty="0" smtClean="0"/>
              <a:t> possible to </a:t>
            </a:r>
            <a:r>
              <a:rPr lang="fr-FR" baseline="0" dirty="0" err="1" smtClean="0"/>
              <a:t>boost</a:t>
            </a:r>
            <a:r>
              <a:rPr lang="fr-FR" baseline="0" dirty="0" smtClean="0"/>
              <a:t> </a:t>
            </a:r>
            <a:r>
              <a:rPr lang="fr-FR" baseline="0" dirty="0" err="1" smtClean="0"/>
              <a:t>it</a:t>
            </a:r>
            <a:r>
              <a:rPr lang="fr-FR" baseline="0" dirty="0" smtClean="0"/>
              <a:t> by </a:t>
            </a:r>
            <a:r>
              <a:rPr lang="fr-FR" baseline="0" dirty="0" err="1" smtClean="0"/>
              <a:t>making</a:t>
            </a:r>
            <a:r>
              <a:rPr lang="fr-FR" baseline="0" dirty="0" smtClean="0"/>
              <a:t> </a:t>
            </a:r>
            <a:r>
              <a:rPr lang="fr-FR" baseline="0" dirty="0" err="1" smtClean="0"/>
              <a:t>generic</a:t>
            </a:r>
            <a:r>
              <a:rPr lang="fr-FR" baseline="0" dirty="0" smtClean="0"/>
              <a:t> </a:t>
            </a:r>
            <a:r>
              <a:rPr lang="fr-FR" baseline="0" dirty="0" err="1" smtClean="0"/>
              <a:t>texts</a:t>
            </a:r>
            <a:r>
              <a:rPr lang="fr-FR" baseline="0" dirty="0" smtClean="0"/>
              <a:t> by </a:t>
            </a:r>
            <a:r>
              <a:rPr lang="fr-FR" baseline="0" dirty="0" err="1" smtClean="0"/>
              <a:t>product</a:t>
            </a:r>
            <a:r>
              <a:rPr lang="fr-FR" baseline="0" dirty="0" smtClean="0"/>
              <a:t>. </a:t>
            </a:r>
            <a:r>
              <a:rPr lang="fr-FR" baseline="0" dirty="0" err="1" smtClean="0"/>
              <a:t>Texts</a:t>
            </a:r>
            <a:r>
              <a:rPr lang="fr-FR" baseline="0" dirty="0" smtClean="0"/>
              <a:t> are </a:t>
            </a:r>
            <a:r>
              <a:rPr lang="fr-FR" baseline="0" dirty="0" err="1" smtClean="0"/>
              <a:t>very</a:t>
            </a:r>
            <a:r>
              <a:rPr lang="fr-FR" baseline="0" dirty="0" smtClean="0"/>
              <a:t> important for SEO</a:t>
            </a:r>
          </a:p>
          <a:p>
            <a:r>
              <a:rPr lang="fr-FR" baseline="0" dirty="0" smtClean="0"/>
              <a:t>--</a:t>
            </a:r>
          </a:p>
          <a:p>
            <a:r>
              <a:rPr lang="fr-FR" baseline="0" dirty="0" smtClean="0"/>
              <a:t>About Meta description</a:t>
            </a:r>
          </a:p>
          <a:p>
            <a:r>
              <a:rPr lang="fr-FR" baseline="0" dirty="0" smtClean="0"/>
              <a:t>There are an </a:t>
            </a:r>
            <a:r>
              <a:rPr lang="fr-FR" baseline="0" dirty="0" err="1" smtClean="0"/>
              <a:t>optimised</a:t>
            </a:r>
            <a:r>
              <a:rPr lang="fr-FR" baseline="0" dirty="0" smtClean="0"/>
              <a:t> </a:t>
            </a:r>
            <a:r>
              <a:rPr lang="fr-FR" baseline="0" dirty="0" err="1" smtClean="0"/>
              <a:t>meta</a:t>
            </a:r>
            <a:r>
              <a:rPr lang="fr-FR" baseline="0" dirty="0" smtClean="0"/>
              <a:t> description all over the </a:t>
            </a:r>
            <a:r>
              <a:rPr lang="fr-FR" baseline="0" dirty="0" err="1" smtClean="0"/>
              <a:t>website</a:t>
            </a:r>
            <a:r>
              <a:rPr lang="fr-FR" baseline="0" dirty="0" smtClean="0"/>
              <a:t>. It </a:t>
            </a:r>
            <a:r>
              <a:rPr lang="fr-FR" baseline="0" dirty="0" err="1" smtClean="0"/>
              <a:t>is</a:t>
            </a:r>
            <a:r>
              <a:rPr lang="fr-FR" baseline="0" dirty="0" smtClean="0"/>
              <a:t> no longer a factor </a:t>
            </a:r>
            <a:r>
              <a:rPr lang="fr-FR" baseline="0" dirty="0" err="1" smtClean="0"/>
              <a:t>impacting</a:t>
            </a:r>
            <a:r>
              <a:rPr lang="fr-FR" baseline="0" dirty="0" smtClean="0"/>
              <a:t> but </a:t>
            </a:r>
            <a:r>
              <a:rPr lang="fr-FR" baseline="0" dirty="0" err="1" smtClean="0"/>
              <a:t>it</a:t>
            </a:r>
            <a:r>
              <a:rPr lang="fr-FR" baseline="0" dirty="0" smtClean="0"/>
              <a:t> </a:t>
            </a:r>
            <a:r>
              <a:rPr lang="fr-FR" baseline="0" dirty="0" err="1" smtClean="0"/>
              <a:t>is</a:t>
            </a:r>
            <a:r>
              <a:rPr lang="fr-FR" baseline="0" dirty="0" smtClean="0"/>
              <a:t> good to have a </a:t>
            </a:r>
            <a:r>
              <a:rPr lang="fr-FR" baseline="0" dirty="0" err="1" smtClean="0"/>
              <a:t>coherent</a:t>
            </a:r>
            <a:r>
              <a:rPr lang="fr-FR" baseline="0" dirty="0" smtClean="0"/>
              <a:t> description in </a:t>
            </a:r>
            <a:r>
              <a:rPr lang="fr-FR" baseline="0" dirty="0" err="1" smtClean="0"/>
              <a:t>search</a:t>
            </a:r>
            <a:r>
              <a:rPr lang="fr-FR" baseline="0" dirty="0" smtClean="0"/>
              <a:t> </a:t>
            </a:r>
            <a:r>
              <a:rPr lang="fr-FR" baseline="0" dirty="0" err="1" smtClean="0"/>
              <a:t>results</a:t>
            </a:r>
            <a:r>
              <a:rPr lang="fr-FR" baseline="0" dirty="0" smtClean="0"/>
              <a:t> in </a:t>
            </a:r>
            <a:r>
              <a:rPr lang="fr-FR" baseline="0" dirty="0" err="1" smtClean="0"/>
              <a:t>order</a:t>
            </a:r>
            <a:r>
              <a:rPr lang="fr-FR" baseline="0" dirty="0" smtClean="0"/>
              <a:t> to have more clicks</a:t>
            </a:r>
          </a:p>
          <a:p>
            <a:r>
              <a:rPr lang="fr-FR" baseline="0" dirty="0" smtClean="0"/>
              <a:t>--</a:t>
            </a:r>
          </a:p>
          <a:p>
            <a:r>
              <a:rPr lang="fr-FR" baseline="0" dirty="0" smtClean="0"/>
              <a:t>About </a:t>
            </a:r>
            <a:r>
              <a:rPr lang="fr-FR" baseline="0" dirty="0" err="1" smtClean="0"/>
              <a:t>title</a:t>
            </a:r>
            <a:r>
              <a:rPr lang="fr-FR" baseline="0" dirty="0" smtClean="0"/>
              <a:t> Tag</a:t>
            </a:r>
          </a:p>
          <a:p>
            <a:r>
              <a:rPr lang="fr-FR" baseline="0" dirty="0" smtClean="0"/>
              <a:t>The </a:t>
            </a:r>
            <a:r>
              <a:rPr lang="fr-FR" baseline="0" dirty="0" err="1" smtClean="0"/>
              <a:t>title</a:t>
            </a:r>
            <a:r>
              <a:rPr lang="fr-FR" baseline="0" dirty="0" smtClean="0"/>
              <a:t> of the pages are not </a:t>
            </a:r>
            <a:r>
              <a:rPr lang="fr-FR" baseline="0" dirty="0" err="1" smtClean="0"/>
              <a:t>optimized</a:t>
            </a:r>
            <a:r>
              <a:rPr lang="fr-FR" baseline="0" dirty="0" smtClean="0"/>
              <a:t> for Google.</a:t>
            </a:r>
          </a:p>
          <a:p>
            <a:r>
              <a:rPr lang="fr-FR" baseline="0" dirty="0" smtClean="0"/>
              <a:t>For </a:t>
            </a:r>
            <a:r>
              <a:rPr lang="fr-FR" baseline="0" dirty="0" err="1" smtClean="0"/>
              <a:t>example</a:t>
            </a:r>
            <a:r>
              <a:rPr lang="fr-FR" baseline="0" dirty="0" smtClean="0"/>
              <a:t> : The </a:t>
            </a:r>
            <a:r>
              <a:rPr lang="fr-FR" baseline="0" dirty="0" err="1" smtClean="0"/>
              <a:t>title</a:t>
            </a:r>
            <a:r>
              <a:rPr lang="fr-FR" baseline="0" dirty="0" smtClean="0"/>
              <a:t> of the </a:t>
            </a:r>
            <a:r>
              <a:rPr lang="fr-FR" baseline="0" dirty="0" err="1" smtClean="0"/>
              <a:t>site's</a:t>
            </a:r>
            <a:r>
              <a:rPr lang="fr-FR" baseline="0" dirty="0" smtClean="0"/>
              <a:t> home page </a:t>
            </a:r>
            <a:r>
              <a:rPr lang="fr-FR" baseline="0" dirty="0" err="1" smtClean="0"/>
              <a:t>is</a:t>
            </a:r>
            <a:r>
              <a:rPr lang="fr-FR" baseline="0" dirty="0" smtClean="0"/>
              <a:t> « Accueil – Au vieux campeur »</a:t>
            </a:r>
          </a:p>
          <a:p>
            <a:r>
              <a:rPr lang="fr-FR" baseline="0" dirty="0" err="1" smtClean="0"/>
              <a:t>It’s</a:t>
            </a:r>
            <a:r>
              <a:rPr lang="fr-FR" baseline="0" dirty="0" smtClean="0"/>
              <a:t> important to change all page </a:t>
            </a:r>
            <a:r>
              <a:rPr lang="fr-FR" baseline="0" dirty="0" err="1" smtClean="0"/>
              <a:t>titles</a:t>
            </a:r>
            <a:r>
              <a:rPr lang="fr-FR" baseline="0" dirty="0" smtClean="0"/>
              <a:t> for the </a:t>
            </a:r>
            <a:r>
              <a:rPr lang="fr-FR" baseline="0" dirty="0" err="1" smtClean="0"/>
              <a:t>search</a:t>
            </a:r>
            <a:r>
              <a:rPr lang="fr-FR" baseline="0" dirty="0" smtClean="0"/>
              <a:t> </a:t>
            </a:r>
            <a:r>
              <a:rPr lang="fr-FR" baseline="0" dirty="0" err="1" smtClean="0"/>
              <a:t>engines</a:t>
            </a:r>
            <a:r>
              <a:rPr lang="fr-FR" baseline="0" dirty="0" smtClean="0"/>
              <a:t> in </a:t>
            </a:r>
            <a:r>
              <a:rPr lang="fr-FR" baseline="0" dirty="0" err="1" smtClean="0"/>
              <a:t>order</a:t>
            </a:r>
            <a:r>
              <a:rPr lang="fr-FR" baseline="0" dirty="0" smtClean="0"/>
              <a:t> to </a:t>
            </a:r>
            <a:r>
              <a:rPr lang="fr-FR" baseline="0" dirty="0" err="1" smtClean="0"/>
              <a:t>rank</a:t>
            </a:r>
            <a:r>
              <a:rPr lang="fr-FR" baseline="0" dirty="0" smtClean="0"/>
              <a:t> the site </a:t>
            </a:r>
            <a:r>
              <a:rPr lang="fr-FR" baseline="0" dirty="0" err="1" smtClean="0"/>
              <a:t>properly</a:t>
            </a:r>
            <a:r>
              <a:rPr lang="fr-FR" baseline="0" dirty="0" smtClean="0"/>
              <a:t>.</a:t>
            </a:r>
          </a:p>
          <a:p>
            <a:r>
              <a:rPr lang="fr-FR" baseline="0" dirty="0" smtClean="0"/>
              <a:t>--</a:t>
            </a:r>
          </a:p>
          <a:p>
            <a:r>
              <a:rPr lang="fr-FR" baseline="0" dirty="0" smtClean="0"/>
              <a:t>The </a:t>
            </a:r>
            <a:r>
              <a:rPr lang="fr-FR" baseline="0" dirty="0" err="1" smtClean="0"/>
              <a:t>website</a:t>
            </a:r>
            <a:r>
              <a:rPr lang="fr-FR" baseline="0" dirty="0" smtClean="0"/>
              <a:t> </a:t>
            </a:r>
            <a:r>
              <a:rPr lang="fr-FR" baseline="0" dirty="0" err="1" smtClean="0"/>
              <a:t>text</a:t>
            </a:r>
            <a:r>
              <a:rPr lang="fr-FR" baseline="0" dirty="0" smtClean="0"/>
              <a:t> content </a:t>
            </a:r>
            <a:r>
              <a:rPr lang="fr-FR" baseline="0" dirty="0" err="1" smtClean="0"/>
              <a:t>is</a:t>
            </a:r>
            <a:r>
              <a:rPr lang="fr-FR" baseline="0" dirty="0" smtClean="0"/>
              <a:t> not </a:t>
            </a:r>
            <a:r>
              <a:rPr lang="fr-FR" baseline="0" dirty="0" err="1" smtClean="0"/>
              <a:t>optimized</a:t>
            </a:r>
            <a:r>
              <a:rPr lang="fr-FR" baseline="0" dirty="0" smtClean="0"/>
              <a:t> for SEO.</a:t>
            </a:r>
          </a:p>
          <a:p>
            <a:r>
              <a:rPr lang="fr-FR" baseline="0" dirty="0" smtClean="0"/>
              <a:t>There </a:t>
            </a:r>
            <a:r>
              <a:rPr lang="fr-FR" baseline="0" dirty="0" err="1" smtClean="0"/>
              <a:t>is</a:t>
            </a:r>
            <a:r>
              <a:rPr lang="fr-FR" baseline="0" dirty="0" smtClean="0"/>
              <a:t> no </a:t>
            </a:r>
            <a:r>
              <a:rPr lang="fr-FR" baseline="0" dirty="0" err="1" smtClean="0"/>
              <a:t>text</a:t>
            </a:r>
            <a:r>
              <a:rPr lang="fr-FR" baseline="0" dirty="0" smtClean="0"/>
              <a:t> in the </a:t>
            </a:r>
            <a:r>
              <a:rPr lang="fr-FR" baseline="0" dirty="0" err="1" smtClean="0"/>
              <a:t>footer</a:t>
            </a:r>
            <a:r>
              <a:rPr lang="fr-FR" baseline="0" dirty="0" smtClean="0"/>
              <a:t> of pages and no </a:t>
            </a:r>
            <a:r>
              <a:rPr lang="fr-FR" baseline="0" dirty="0" err="1" smtClean="0"/>
              <a:t>text</a:t>
            </a:r>
            <a:r>
              <a:rPr lang="fr-FR" baseline="0" dirty="0" smtClean="0"/>
              <a:t> in the </a:t>
            </a:r>
            <a:r>
              <a:rPr lang="fr-FR" baseline="0" dirty="0" err="1" smtClean="0"/>
              <a:t>categories</a:t>
            </a:r>
            <a:r>
              <a:rPr lang="fr-FR" baseline="0" dirty="0" smtClean="0"/>
              <a:t> of the site.</a:t>
            </a:r>
          </a:p>
          <a:p>
            <a:r>
              <a:rPr lang="fr-FR" baseline="0" dirty="0" smtClean="0"/>
              <a:t>It </a:t>
            </a:r>
            <a:r>
              <a:rPr lang="fr-FR" baseline="0" dirty="0" err="1" smtClean="0"/>
              <a:t>would</a:t>
            </a:r>
            <a:r>
              <a:rPr lang="fr-FR" baseline="0" dirty="0" smtClean="0"/>
              <a:t> </a:t>
            </a:r>
            <a:r>
              <a:rPr lang="fr-FR" baseline="0" dirty="0" err="1" smtClean="0"/>
              <a:t>be</a:t>
            </a:r>
            <a:r>
              <a:rPr lang="fr-FR" baseline="0" dirty="0" smtClean="0"/>
              <a:t> </a:t>
            </a:r>
            <a:r>
              <a:rPr lang="fr-FR" baseline="0" dirty="0" err="1" smtClean="0"/>
              <a:t>necessary</a:t>
            </a:r>
            <a:r>
              <a:rPr lang="fr-FR" baseline="0" dirty="0" smtClean="0"/>
              <a:t> to </a:t>
            </a:r>
            <a:r>
              <a:rPr lang="fr-FR" baseline="0" dirty="0" err="1" smtClean="0"/>
              <a:t>integrate</a:t>
            </a:r>
            <a:r>
              <a:rPr lang="fr-FR" baseline="0" dirty="0" smtClean="0"/>
              <a:t> more </a:t>
            </a:r>
            <a:r>
              <a:rPr lang="fr-FR" baseline="0" dirty="0" err="1" smtClean="0"/>
              <a:t>text</a:t>
            </a:r>
            <a:r>
              <a:rPr lang="fr-FR" baseline="0" dirty="0" smtClean="0"/>
              <a:t> on the site to </a:t>
            </a:r>
            <a:r>
              <a:rPr lang="fr-FR" baseline="0" dirty="0" err="1" smtClean="0"/>
              <a:t>create</a:t>
            </a:r>
            <a:r>
              <a:rPr lang="fr-FR" baseline="0" dirty="0" smtClean="0"/>
              <a:t> </a:t>
            </a:r>
            <a:r>
              <a:rPr lang="fr-FR" baseline="0" dirty="0" err="1" smtClean="0"/>
              <a:t>coherent</a:t>
            </a:r>
            <a:r>
              <a:rPr lang="fr-FR" baseline="0" dirty="0" smtClean="0"/>
              <a:t> and </a:t>
            </a:r>
            <a:r>
              <a:rPr lang="fr-FR" baseline="0" dirty="0" err="1" smtClean="0"/>
              <a:t>optimized</a:t>
            </a:r>
            <a:r>
              <a:rPr lang="fr-FR" baseline="0" dirty="0" smtClean="0"/>
              <a:t> contents.</a:t>
            </a:r>
          </a:p>
          <a:p>
            <a:r>
              <a:rPr lang="fr-FR" baseline="0" dirty="0" smtClean="0"/>
              <a:t>--</a:t>
            </a:r>
          </a:p>
          <a:p>
            <a:r>
              <a:rPr lang="fr-FR" baseline="0" dirty="0" smtClean="0"/>
              <a:t>About the Images :</a:t>
            </a:r>
          </a:p>
          <a:p>
            <a:r>
              <a:rPr lang="fr-FR" baseline="0" dirty="0" smtClean="0"/>
              <a:t>There are no descriptions of the images </a:t>
            </a:r>
            <a:r>
              <a:rPr lang="fr-FR" baseline="0" dirty="0" err="1" smtClean="0"/>
              <a:t>with</a:t>
            </a:r>
            <a:r>
              <a:rPr lang="fr-FR" baseline="0" dirty="0" smtClean="0"/>
              <a:t> the "</a:t>
            </a:r>
            <a:r>
              <a:rPr lang="fr-FR" baseline="0" dirty="0" err="1" smtClean="0"/>
              <a:t>alt</a:t>
            </a:r>
            <a:r>
              <a:rPr lang="fr-FR" baseline="0" dirty="0" smtClean="0"/>
              <a:t>" tag. </a:t>
            </a:r>
            <a:r>
              <a:rPr lang="fr-FR" baseline="0" dirty="0" err="1" smtClean="0"/>
              <a:t>It’s</a:t>
            </a:r>
            <a:r>
              <a:rPr lang="fr-FR" baseline="0" dirty="0" smtClean="0"/>
              <a:t> important to </a:t>
            </a:r>
            <a:r>
              <a:rPr lang="fr-FR" baseline="0" dirty="0" err="1" smtClean="0"/>
              <a:t>describe</a:t>
            </a:r>
            <a:r>
              <a:rPr lang="fr-FR" baseline="0" dirty="0" smtClean="0"/>
              <a:t> the images of the site for </a:t>
            </a:r>
            <a:r>
              <a:rPr lang="fr-FR" baseline="0" dirty="0" err="1" smtClean="0"/>
              <a:t>search</a:t>
            </a:r>
            <a:r>
              <a:rPr lang="fr-FR" baseline="0" dirty="0" smtClean="0"/>
              <a:t> </a:t>
            </a:r>
            <a:r>
              <a:rPr lang="fr-FR" baseline="0" dirty="0" err="1" smtClean="0"/>
              <a:t>engines</a:t>
            </a:r>
            <a:r>
              <a:rPr lang="fr-FR" baseline="0" dirty="0" smtClean="0"/>
              <a:t>.</a:t>
            </a:r>
          </a:p>
          <a:p>
            <a:endParaRPr lang="fr-FR" baseline="0" dirty="0" smtClean="0"/>
          </a:p>
        </p:txBody>
      </p:sp>
      <p:sp>
        <p:nvSpPr>
          <p:cNvPr id="4" name="Espace réservé du numéro de diapositive 3"/>
          <p:cNvSpPr>
            <a:spLocks noGrp="1"/>
          </p:cNvSpPr>
          <p:nvPr>
            <p:ph type="sldNum" sz="quarter" idx="10"/>
          </p:nvPr>
        </p:nvSpPr>
        <p:spPr/>
        <p:txBody>
          <a:bodyPr/>
          <a:lstStyle/>
          <a:p>
            <a:fld id="{C924DA78-E5A0-D14F-9516-73897049BD52}" type="slidenum">
              <a:rPr lang="fr-FR" smtClean="0"/>
              <a:t>9</a:t>
            </a:fld>
            <a:endParaRPr lang="fr-FR"/>
          </a:p>
        </p:txBody>
      </p:sp>
    </p:spTree>
    <p:extLst>
      <p:ext uri="{BB962C8B-B14F-4D97-AF65-F5344CB8AC3E}">
        <p14:creationId xmlns:p14="http://schemas.microsoft.com/office/powerpoint/2010/main" val="1053981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Cliquez et modifiez le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7E3DA172-5AC7-AC48-8C74-3C33C9BEB3E9}" type="datetimeFigureOut">
              <a:rPr lang="fr-FR" smtClean="0"/>
              <a:t>04/10/2016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FA34D0-F18D-274A-84C6-36D3BA7D9CF3}" type="slidenum">
              <a:rPr lang="fr-FR" smtClean="0"/>
              <a:t>‹#›</a:t>
            </a:fld>
            <a:endParaRPr lang="fr-FR"/>
          </a:p>
        </p:txBody>
      </p:sp>
    </p:spTree>
    <p:extLst>
      <p:ext uri="{BB962C8B-B14F-4D97-AF65-F5344CB8AC3E}">
        <p14:creationId xmlns:p14="http://schemas.microsoft.com/office/powerpoint/2010/main" val="1524999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E3DA172-5AC7-AC48-8C74-3C33C9BEB3E9}" type="datetimeFigureOut">
              <a:rPr lang="fr-FR" smtClean="0"/>
              <a:t>04/10/2016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FA34D0-F18D-274A-84C6-36D3BA7D9CF3}" type="slidenum">
              <a:rPr lang="fr-FR" smtClean="0"/>
              <a:t>‹#›</a:t>
            </a:fld>
            <a:endParaRPr lang="fr-FR"/>
          </a:p>
        </p:txBody>
      </p:sp>
    </p:spTree>
    <p:extLst>
      <p:ext uri="{BB962C8B-B14F-4D97-AF65-F5344CB8AC3E}">
        <p14:creationId xmlns:p14="http://schemas.microsoft.com/office/powerpoint/2010/main" val="53473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E3DA172-5AC7-AC48-8C74-3C33C9BEB3E9}" type="datetimeFigureOut">
              <a:rPr lang="fr-FR" smtClean="0"/>
              <a:t>04/10/2016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FA34D0-F18D-274A-84C6-36D3BA7D9CF3}" type="slidenum">
              <a:rPr lang="fr-FR" smtClean="0"/>
              <a:t>‹#›</a:t>
            </a:fld>
            <a:endParaRPr lang="fr-FR"/>
          </a:p>
        </p:txBody>
      </p:sp>
    </p:spTree>
    <p:extLst>
      <p:ext uri="{BB962C8B-B14F-4D97-AF65-F5344CB8AC3E}">
        <p14:creationId xmlns:p14="http://schemas.microsoft.com/office/powerpoint/2010/main" val="32989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E3DA172-5AC7-AC48-8C74-3C33C9BEB3E9}" type="datetimeFigureOut">
              <a:rPr lang="fr-FR" smtClean="0"/>
              <a:t>04/10/2016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FA34D0-F18D-274A-84C6-36D3BA7D9CF3}" type="slidenum">
              <a:rPr lang="fr-FR" smtClean="0"/>
              <a:t>‹#›</a:t>
            </a:fld>
            <a:endParaRPr lang="fr-FR"/>
          </a:p>
        </p:txBody>
      </p:sp>
    </p:spTree>
    <p:extLst>
      <p:ext uri="{BB962C8B-B14F-4D97-AF65-F5344CB8AC3E}">
        <p14:creationId xmlns:p14="http://schemas.microsoft.com/office/powerpoint/2010/main" val="1039921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Cliquez et modifiez le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7E3DA172-5AC7-AC48-8C74-3C33C9BEB3E9}" type="datetimeFigureOut">
              <a:rPr lang="fr-FR" smtClean="0"/>
              <a:t>04/10/2016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FA34D0-F18D-274A-84C6-36D3BA7D9CF3}" type="slidenum">
              <a:rPr lang="fr-FR" smtClean="0"/>
              <a:t>‹#›</a:t>
            </a:fld>
            <a:endParaRPr lang="fr-FR"/>
          </a:p>
        </p:txBody>
      </p:sp>
    </p:spTree>
    <p:extLst>
      <p:ext uri="{BB962C8B-B14F-4D97-AF65-F5344CB8AC3E}">
        <p14:creationId xmlns:p14="http://schemas.microsoft.com/office/powerpoint/2010/main" val="1743672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E3DA172-5AC7-AC48-8C74-3C33C9BEB3E9}" type="datetimeFigureOut">
              <a:rPr lang="fr-FR" smtClean="0"/>
              <a:t>04/10/2016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9FA34D0-F18D-274A-84C6-36D3BA7D9CF3}" type="slidenum">
              <a:rPr lang="fr-FR" smtClean="0"/>
              <a:t>‹#›</a:t>
            </a:fld>
            <a:endParaRPr lang="fr-FR"/>
          </a:p>
        </p:txBody>
      </p:sp>
    </p:spTree>
    <p:extLst>
      <p:ext uri="{BB962C8B-B14F-4D97-AF65-F5344CB8AC3E}">
        <p14:creationId xmlns:p14="http://schemas.microsoft.com/office/powerpoint/2010/main" val="134138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Cliquez et modifiez le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E3DA172-5AC7-AC48-8C74-3C33C9BEB3E9}" type="datetimeFigureOut">
              <a:rPr lang="fr-FR" smtClean="0"/>
              <a:t>04/10/2016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9FA34D0-F18D-274A-84C6-36D3BA7D9CF3}" type="slidenum">
              <a:rPr lang="fr-FR" smtClean="0"/>
              <a:t>‹#›</a:t>
            </a:fld>
            <a:endParaRPr lang="fr-FR"/>
          </a:p>
        </p:txBody>
      </p:sp>
    </p:spTree>
    <p:extLst>
      <p:ext uri="{BB962C8B-B14F-4D97-AF65-F5344CB8AC3E}">
        <p14:creationId xmlns:p14="http://schemas.microsoft.com/office/powerpoint/2010/main" val="457428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7E3DA172-5AC7-AC48-8C74-3C33C9BEB3E9}" type="datetimeFigureOut">
              <a:rPr lang="fr-FR" smtClean="0"/>
              <a:t>04/10/2016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9FA34D0-F18D-274A-84C6-36D3BA7D9CF3}" type="slidenum">
              <a:rPr lang="fr-FR" smtClean="0"/>
              <a:t>‹#›</a:t>
            </a:fld>
            <a:endParaRPr lang="fr-FR"/>
          </a:p>
        </p:txBody>
      </p:sp>
    </p:spTree>
    <p:extLst>
      <p:ext uri="{BB962C8B-B14F-4D97-AF65-F5344CB8AC3E}">
        <p14:creationId xmlns:p14="http://schemas.microsoft.com/office/powerpoint/2010/main" val="17545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E3DA172-5AC7-AC48-8C74-3C33C9BEB3E9}" type="datetimeFigureOut">
              <a:rPr lang="fr-FR" smtClean="0"/>
              <a:t>04/10/2016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9FA34D0-F18D-274A-84C6-36D3BA7D9CF3}" type="slidenum">
              <a:rPr lang="fr-FR" smtClean="0"/>
              <a:t>‹#›</a:t>
            </a:fld>
            <a:endParaRPr lang="fr-FR"/>
          </a:p>
        </p:txBody>
      </p:sp>
    </p:spTree>
    <p:extLst>
      <p:ext uri="{BB962C8B-B14F-4D97-AF65-F5344CB8AC3E}">
        <p14:creationId xmlns:p14="http://schemas.microsoft.com/office/powerpoint/2010/main" val="674496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E3DA172-5AC7-AC48-8C74-3C33C9BEB3E9}" type="datetimeFigureOut">
              <a:rPr lang="fr-FR" smtClean="0"/>
              <a:t>04/10/2016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9FA34D0-F18D-274A-84C6-36D3BA7D9CF3}" type="slidenum">
              <a:rPr lang="fr-FR" smtClean="0"/>
              <a:t>‹#›</a:t>
            </a:fld>
            <a:endParaRPr lang="fr-FR"/>
          </a:p>
        </p:txBody>
      </p:sp>
    </p:spTree>
    <p:extLst>
      <p:ext uri="{BB962C8B-B14F-4D97-AF65-F5344CB8AC3E}">
        <p14:creationId xmlns:p14="http://schemas.microsoft.com/office/powerpoint/2010/main" val="1844877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E3DA172-5AC7-AC48-8C74-3C33C9BEB3E9}" type="datetimeFigureOut">
              <a:rPr lang="fr-FR" smtClean="0"/>
              <a:t>04/10/2016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9FA34D0-F18D-274A-84C6-36D3BA7D9CF3}" type="slidenum">
              <a:rPr lang="fr-FR" smtClean="0"/>
              <a:t>‹#›</a:t>
            </a:fld>
            <a:endParaRPr lang="fr-FR"/>
          </a:p>
        </p:txBody>
      </p:sp>
    </p:spTree>
    <p:extLst>
      <p:ext uri="{BB962C8B-B14F-4D97-AF65-F5344CB8AC3E}">
        <p14:creationId xmlns:p14="http://schemas.microsoft.com/office/powerpoint/2010/main" val="14856504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3DA172-5AC7-AC48-8C74-3C33C9BEB3E9}" type="datetimeFigureOut">
              <a:rPr lang="fr-FR" smtClean="0"/>
              <a:t>04/10/2016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FA34D0-F18D-274A-84C6-36D3BA7D9CF3}" type="slidenum">
              <a:rPr lang="fr-FR" smtClean="0"/>
              <a:t>‹#›</a:t>
            </a:fld>
            <a:endParaRPr lang="fr-FR"/>
          </a:p>
        </p:txBody>
      </p:sp>
    </p:spTree>
    <p:extLst>
      <p:ext uri="{BB962C8B-B14F-4D97-AF65-F5344CB8AC3E}">
        <p14:creationId xmlns:p14="http://schemas.microsoft.com/office/powerpoint/2010/main" val="209761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5" Type="http://schemas.openxmlformats.org/officeDocument/2006/relationships/image" Target="../media/image3.png"/><Relationship Id="rId6" Type="http://schemas.openxmlformats.org/officeDocument/2006/relationships/image" Target="../media/image4.tiff"/><Relationship Id="rId7" Type="http://schemas.openxmlformats.org/officeDocument/2006/relationships/image" Target="../media/image5.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1.tiff"/><Relationship Id="rId5" Type="http://schemas.openxmlformats.org/officeDocument/2006/relationships/image" Target="../media/image27.png"/><Relationship Id="rId6" Type="http://schemas.openxmlformats.org/officeDocument/2006/relationships/image" Target="../media/image28.tif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1.tiff"/><Relationship Id="rId5" Type="http://schemas.openxmlformats.org/officeDocument/2006/relationships/image" Target="../media/image29.png"/><Relationship Id="rId6" Type="http://schemas.openxmlformats.org/officeDocument/2006/relationships/image" Target="../media/image30.tiff"/><Relationship Id="rId7"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1.tiff"/><Relationship Id="rId5" Type="http://schemas.openxmlformats.org/officeDocument/2006/relationships/image" Target="../media/image32.tiff"/><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tif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36.png"/><Relationship Id="rId5" Type="http://schemas.openxmlformats.org/officeDocument/2006/relationships/image" Target="../media/image37.gi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55.png"/><Relationship Id="rId10"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1.tiff"/><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1.tiff"/><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1.tiff"/><Relationship Id="rId5" Type="http://schemas.openxmlformats.org/officeDocument/2006/relationships/hyperlink" Target="http://www.auvieuxcampeur.fr/" TargetMode="External"/><Relationship Id="rId6" Type="http://schemas.openxmlformats.org/officeDocument/2006/relationships/hyperlink" Target="http://www.bit.ly/auvieuxcampeur" TargetMode="External"/><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6.tiff"/><Relationship Id="rId5"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8.png"/><Relationship Id="rId5" Type="http://schemas.openxmlformats.org/officeDocument/2006/relationships/image" Target="../media/image9.tiff"/><Relationship Id="rId6" Type="http://schemas.openxmlformats.org/officeDocument/2006/relationships/image" Target="../media/image10.png"/><Relationship Id="rId7"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1.tiff"/><Relationship Id="rId5" Type="http://schemas.openxmlformats.org/officeDocument/2006/relationships/image" Target="../media/image8.png"/><Relationship Id="rId6" Type="http://schemas.openxmlformats.org/officeDocument/2006/relationships/image" Target="../media/image12.tiff"/><Relationship Id="rId7" Type="http://schemas.openxmlformats.org/officeDocument/2006/relationships/image" Target="../media/image13.tiff"/><Relationship Id="rId8" Type="http://schemas.openxmlformats.org/officeDocument/2006/relationships/image" Target="../media/image14.tiff"/><Relationship Id="rId9" Type="http://schemas.openxmlformats.org/officeDocument/2006/relationships/image" Target="../media/image9.tiff"/><Relationship Id="rId10"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5.tiff"/><Relationship Id="rId5" Type="http://schemas.openxmlformats.org/officeDocument/2006/relationships/image" Target="../media/image11.tif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1.tiff"/><Relationship Id="rId5" Type="http://schemas.openxmlformats.org/officeDocument/2006/relationships/image" Target="../media/image16.tif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1.tiff"/><Relationship Id="rId5" Type="http://schemas.openxmlformats.org/officeDocument/2006/relationships/image" Target="../media/image17.tiff"/><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tiff"/><Relationship Id="rId11"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1.tiff"/><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1.tiff"/><Relationship Id="rId5" Type="http://schemas.openxmlformats.org/officeDocument/2006/relationships/image" Target="../media/image25.tiff"/><Relationship Id="rId6"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alphaModFix amt="35000"/>
          </a:blip>
          <a:stretch>
            <a:fillRect/>
          </a:stretch>
        </p:blipFill>
        <p:spPr>
          <a:xfrm>
            <a:off x="0" y="0"/>
            <a:ext cx="12192000" cy="6858000"/>
          </a:xfrm>
          <a:prstGeom prst="rect">
            <a:avLst/>
          </a:prstGeom>
        </p:spPr>
      </p:pic>
      <p:pic>
        <p:nvPicPr>
          <p:cNvPr id="7" name="Image 6"/>
          <p:cNvPicPr>
            <a:picLocks noChangeAspect="1"/>
          </p:cNvPicPr>
          <p:nvPr/>
        </p:nvPicPr>
        <p:blipFill>
          <a:blip r:embed="rId4"/>
          <a:stretch>
            <a:fillRect/>
          </a:stretch>
        </p:blipFill>
        <p:spPr>
          <a:xfrm>
            <a:off x="3506483" y="0"/>
            <a:ext cx="8495671" cy="6858000"/>
          </a:xfrm>
          <a:prstGeom prst="rect">
            <a:avLst/>
          </a:prstGeom>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2698" y="624755"/>
            <a:ext cx="4571495" cy="3916248"/>
          </a:xfrm>
          <a:prstGeom prst="rect">
            <a:avLst/>
          </a:prstGeom>
        </p:spPr>
      </p:pic>
      <p:sp>
        <p:nvSpPr>
          <p:cNvPr id="10" name="ZoneTexte 9"/>
          <p:cNvSpPr txBox="1"/>
          <p:nvPr/>
        </p:nvSpPr>
        <p:spPr>
          <a:xfrm>
            <a:off x="1437476" y="447511"/>
            <a:ext cx="7346197" cy="276999"/>
          </a:xfrm>
          <a:prstGeom prst="rect">
            <a:avLst/>
          </a:prstGeom>
          <a:noFill/>
        </p:spPr>
        <p:txBody>
          <a:bodyPr wrap="square" rtlCol="0">
            <a:spAutoFit/>
          </a:bodyPr>
          <a:lstStyle/>
          <a:p>
            <a:pPr algn="ctr"/>
            <a:r>
              <a:rPr lang="fr-FR" sz="1200" dirty="0" err="1" smtClean="0"/>
              <a:t>www.auvieuxcampeur.fr</a:t>
            </a:r>
            <a:endParaRPr lang="fr-FR" sz="1200" dirty="0"/>
          </a:p>
        </p:txBody>
      </p:sp>
      <p:pic>
        <p:nvPicPr>
          <p:cNvPr id="11" name="Image 10"/>
          <p:cNvPicPr>
            <a:picLocks noChangeAspect="1"/>
          </p:cNvPicPr>
          <p:nvPr/>
        </p:nvPicPr>
        <p:blipFill>
          <a:blip r:embed="rId6"/>
          <a:stretch>
            <a:fillRect/>
          </a:stretch>
        </p:blipFill>
        <p:spPr>
          <a:xfrm>
            <a:off x="474621" y="2247254"/>
            <a:ext cx="2557242" cy="4610746"/>
          </a:xfrm>
          <a:prstGeom prst="rect">
            <a:avLst/>
          </a:prstGeom>
        </p:spPr>
      </p:pic>
      <p:sp>
        <p:nvSpPr>
          <p:cNvPr id="12" name="Rectangle 11"/>
          <p:cNvSpPr/>
          <p:nvPr/>
        </p:nvSpPr>
        <p:spPr>
          <a:xfrm>
            <a:off x="790414" y="2913681"/>
            <a:ext cx="1937288" cy="3254644"/>
          </a:xfrm>
          <a:prstGeom prst="rect">
            <a:avLst/>
          </a:prstGeom>
          <a:solidFill>
            <a:srgbClr val="EAE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251" y="3642951"/>
            <a:ext cx="1969982" cy="1687618"/>
          </a:xfrm>
          <a:prstGeom prst="rect">
            <a:avLst/>
          </a:prstGeom>
        </p:spPr>
      </p:pic>
      <p:pic>
        <p:nvPicPr>
          <p:cNvPr id="14" name="Image 13"/>
          <p:cNvPicPr>
            <a:picLocks noChangeAspect="1"/>
          </p:cNvPicPr>
          <p:nvPr/>
        </p:nvPicPr>
        <p:blipFill>
          <a:blip r:embed="rId7">
            <a:biLevel thresh="25000"/>
          </a:blip>
          <a:stretch>
            <a:fillRect/>
          </a:stretch>
        </p:blipFill>
        <p:spPr>
          <a:xfrm>
            <a:off x="9391399" y="724510"/>
            <a:ext cx="1957239" cy="1359194"/>
          </a:xfrm>
          <a:prstGeom prst="rect">
            <a:avLst/>
          </a:prstGeom>
        </p:spPr>
      </p:pic>
      <p:sp>
        <p:nvSpPr>
          <p:cNvPr id="15" name="ZoneTexte 14"/>
          <p:cNvSpPr txBox="1"/>
          <p:nvPr/>
        </p:nvSpPr>
        <p:spPr>
          <a:xfrm>
            <a:off x="1753242" y="6331875"/>
            <a:ext cx="11550408" cy="400110"/>
          </a:xfrm>
          <a:prstGeom prst="rect">
            <a:avLst/>
          </a:prstGeom>
          <a:noFill/>
        </p:spPr>
        <p:txBody>
          <a:bodyPr wrap="square" rtlCol="0">
            <a:spAutoFit/>
          </a:bodyPr>
          <a:lstStyle/>
          <a:p>
            <a:pPr algn="ctr"/>
            <a:r>
              <a:rPr lang="fr-FR" sz="2000" dirty="0" smtClean="0"/>
              <a:t>Julia </a:t>
            </a:r>
            <a:r>
              <a:rPr lang="fr-FR" sz="2000" dirty="0" err="1" smtClean="0"/>
              <a:t>Petronio</a:t>
            </a:r>
            <a:r>
              <a:rPr lang="fr-FR" sz="2000" dirty="0"/>
              <a:t> </a:t>
            </a:r>
            <a:r>
              <a:rPr lang="fr-FR" sz="2000" dirty="0" smtClean="0"/>
              <a:t>- Laurène Mathieu - Valentin Maurice - Bertrand Marquette - Jules </a:t>
            </a:r>
            <a:r>
              <a:rPr lang="fr-FR" sz="2000" dirty="0" err="1" smtClean="0"/>
              <a:t>Pariot</a:t>
            </a:r>
            <a:endParaRPr lang="fr-FR" sz="2000" dirty="0"/>
          </a:p>
        </p:txBody>
      </p:sp>
    </p:spTree>
    <p:extLst>
      <p:ext uri="{BB962C8B-B14F-4D97-AF65-F5344CB8AC3E}">
        <p14:creationId xmlns:p14="http://schemas.microsoft.com/office/powerpoint/2010/main" val="15242126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alphaModFix amt="35000"/>
          </a:blip>
          <a:stretch>
            <a:fillRect/>
          </a:stretch>
        </p:blipFill>
        <p:spPr>
          <a:xfrm>
            <a:off x="0" y="0"/>
            <a:ext cx="12192000" cy="6858000"/>
          </a:xfrm>
          <a:prstGeom prst="rect">
            <a:avLst/>
          </a:prstGeom>
        </p:spPr>
      </p:pic>
      <p:sp>
        <p:nvSpPr>
          <p:cNvPr id="6" name="ZoneTexte 5"/>
          <p:cNvSpPr txBox="1"/>
          <p:nvPr/>
        </p:nvSpPr>
        <p:spPr>
          <a:xfrm>
            <a:off x="0" y="0"/>
            <a:ext cx="12192000" cy="1107996"/>
          </a:xfrm>
          <a:prstGeom prst="rect">
            <a:avLst/>
          </a:prstGeom>
          <a:noFill/>
        </p:spPr>
        <p:txBody>
          <a:bodyPr wrap="square" rtlCol="0">
            <a:spAutoFit/>
          </a:bodyPr>
          <a:lstStyle/>
          <a:p>
            <a:r>
              <a:rPr lang="en-GB" sz="6600" b="1" dirty="0" smtClean="0">
                <a:solidFill>
                  <a:srgbClr val="EC787D"/>
                </a:solidFill>
              </a:rPr>
              <a:t>SEO analysis – </a:t>
            </a:r>
            <a:r>
              <a:rPr lang="en-GB" sz="6600" b="1" dirty="0" smtClean="0">
                <a:solidFill>
                  <a:schemeClr val="tx2">
                    <a:lumMod val="50000"/>
                  </a:schemeClr>
                </a:solidFill>
              </a:rPr>
              <a:t>Internal SEO</a:t>
            </a:r>
            <a:endParaRPr lang="en-GB" sz="6600" b="1" dirty="0">
              <a:solidFill>
                <a:schemeClr val="tx2">
                  <a:lumMod val="50000"/>
                </a:schemeClr>
              </a:solidFill>
            </a:endParaRPr>
          </a:p>
        </p:txBody>
      </p:sp>
      <p:pic>
        <p:nvPicPr>
          <p:cNvPr id="9" name="Image 8"/>
          <p:cNvPicPr>
            <a:picLocks noChangeAspect="1"/>
          </p:cNvPicPr>
          <p:nvPr/>
        </p:nvPicPr>
        <p:blipFill>
          <a:blip r:embed="rId4"/>
          <a:stretch>
            <a:fillRect/>
          </a:stretch>
        </p:blipFill>
        <p:spPr>
          <a:xfrm>
            <a:off x="10500498" y="122319"/>
            <a:ext cx="1602340" cy="1361989"/>
          </a:xfrm>
          <a:prstGeom prst="rect">
            <a:avLst/>
          </a:prstGeom>
        </p:spPr>
      </p:pic>
      <p:sp>
        <p:nvSpPr>
          <p:cNvPr id="7" name="Rectangle 6"/>
          <p:cNvSpPr/>
          <p:nvPr/>
        </p:nvSpPr>
        <p:spPr>
          <a:xfrm>
            <a:off x="0" y="2075304"/>
            <a:ext cx="12192000" cy="435547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 name="ZoneTexte 4"/>
          <p:cNvSpPr txBox="1"/>
          <p:nvPr/>
        </p:nvSpPr>
        <p:spPr>
          <a:xfrm>
            <a:off x="354311" y="1328764"/>
            <a:ext cx="5881597" cy="646331"/>
          </a:xfrm>
          <a:prstGeom prst="rect">
            <a:avLst/>
          </a:prstGeom>
          <a:noFill/>
        </p:spPr>
        <p:txBody>
          <a:bodyPr wrap="square" rtlCol="0">
            <a:spAutoFit/>
          </a:bodyPr>
          <a:lstStyle/>
          <a:p>
            <a:r>
              <a:rPr lang="fr-FR" sz="3600" b="1" dirty="0" smtClean="0">
                <a:solidFill>
                  <a:schemeClr val="accent1">
                    <a:lumMod val="50000"/>
                  </a:schemeClr>
                </a:solidFill>
              </a:rPr>
              <a:t>In conclusion</a:t>
            </a:r>
            <a:endParaRPr lang="fr-FR" sz="3600" b="1" dirty="0">
              <a:solidFill>
                <a:schemeClr val="accent1">
                  <a:lumMod val="50000"/>
                </a:schemeClr>
              </a:solidFill>
            </a:endParaRPr>
          </a:p>
        </p:txBody>
      </p:sp>
      <p:pic>
        <p:nvPicPr>
          <p:cNvPr id="2" name="Image 1"/>
          <p:cNvPicPr>
            <a:picLocks noChangeAspect="1"/>
          </p:cNvPicPr>
          <p:nvPr/>
        </p:nvPicPr>
        <p:blipFill rotWithShape="1">
          <a:blip r:embed="rId5">
            <a:extLst>
              <a:ext uri="{28A0092B-C50C-407E-A947-70E740481C1C}">
                <a14:useLocalDpi xmlns:a14="http://schemas.microsoft.com/office/drawing/2010/main" val="0"/>
              </a:ext>
            </a:extLst>
          </a:blip>
          <a:srcRect t="33111"/>
          <a:stretch/>
        </p:blipFill>
        <p:spPr>
          <a:xfrm>
            <a:off x="175825" y="2301692"/>
            <a:ext cx="11840348" cy="1888482"/>
          </a:xfrm>
          <a:prstGeom prst="rect">
            <a:avLst/>
          </a:prstGeom>
        </p:spPr>
      </p:pic>
      <p:pic>
        <p:nvPicPr>
          <p:cNvPr id="3" name="Image 2"/>
          <p:cNvPicPr>
            <a:picLocks noChangeAspect="1"/>
          </p:cNvPicPr>
          <p:nvPr/>
        </p:nvPicPr>
        <p:blipFill>
          <a:blip r:embed="rId6"/>
          <a:stretch>
            <a:fillRect/>
          </a:stretch>
        </p:blipFill>
        <p:spPr>
          <a:xfrm>
            <a:off x="354311" y="4155486"/>
            <a:ext cx="11464174" cy="2003991"/>
          </a:xfrm>
          <a:prstGeom prst="rect">
            <a:avLst/>
          </a:prstGeom>
        </p:spPr>
      </p:pic>
      <p:sp>
        <p:nvSpPr>
          <p:cNvPr id="11" name="Ellipse 10"/>
          <p:cNvSpPr/>
          <p:nvPr/>
        </p:nvSpPr>
        <p:spPr>
          <a:xfrm>
            <a:off x="10093845" y="4781170"/>
            <a:ext cx="1274265" cy="1162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p:cNvCxnSpPr/>
          <p:nvPr/>
        </p:nvCxnSpPr>
        <p:spPr>
          <a:xfrm>
            <a:off x="9422969" y="4623444"/>
            <a:ext cx="670876" cy="37631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8183104" y="4616679"/>
            <a:ext cx="123986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6861306" y="4303990"/>
            <a:ext cx="1972721" cy="523220"/>
          </a:xfrm>
          <a:prstGeom prst="rect">
            <a:avLst/>
          </a:prstGeom>
          <a:noFill/>
        </p:spPr>
        <p:txBody>
          <a:bodyPr wrap="square" rtlCol="0">
            <a:spAutoFit/>
          </a:bodyPr>
          <a:lstStyle/>
          <a:p>
            <a:r>
              <a:rPr lang="fr-FR" sz="2800" dirty="0" err="1" smtClean="0"/>
              <a:t>With</a:t>
            </a:r>
            <a:r>
              <a:rPr lang="fr-FR" sz="2800" dirty="0" smtClean="0"/>
              <a:t> us</a:t>
            </a:r>
            <a:endParaRPr lang="fr-FR" sz="2800" dirty="0"/>
          </a:p>
        </p:txBody>
      </p:sp>
    </p:spTree>
    <p:extLst>
      <p:ext uri="{BB962C8B-B14F-4D97-AF65-F5344CB8AC3E}">
        <p14:creationId xmlns:p14="http://schemas.microsoft.com/office/powerpoint/2010/main" val="7040921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alphaModFix amt="35000"/>
          </a:blip>
          <a:stretch>
            <a:fillRect/>
          </a:stretch>
        </p:blipFill>
        <p:spPr>
          <a:xfrm>
            <a:off x="0" y="0"/>
            <a:ext cx="12192000" cy="6858000"/>
          </a:xfrm>
          <a:prstGeom prst="rect">
            <a:avLst/>
          </a:prstGeom>
        </p:spPr>
      </p:pic>
      <p:sp>
        <p:nvSpPr>
          <p:cNvPr id="6" name="ZoneTexte 5"/>
          <p:cNvSpPr txBox="1"/>
          <p:nvPr/>
        </p:nvSpPr>
        <p:spPr>
          <a:xfrm>
            <a:off x="0" y="0"/>
            <a:ext cx="12192000" cy="1107996"/>
          </a:xfrm>
          <a:prstGeom prst="rect">
            <a:avLst/>
          </a:prstGeom>
          <a:noFill/>
        </p:spPr>
        <p:txBody>
          <a:bodyPr wrap="square" rtlCol="0">
            <a:spAutoFit/>
          </a:bodyPr>
          <a:lstStyle/>
          <a:p>
            <a:r>
              <a:rPr lang="en-GB" sz="6600" b="1" dirty="0" smtClean="0">
                <a:solidFill>
                  <a:srgbClr val="EC787D"/>
                </a:solidFill>
              </a:rPr>
              <a:t>SEA</a:t>
            </a:r>
            <a:endParaRPr lang="en-GB" sz="6600" b="1" dirty="0">
              <a:solidFill>
                <a:schemeClr val="tx2">
                  <a:lumMod val="50000"/>
                </a:schemeClr>
              </a:solidFill>
            </a:endParaRPr>
          </a:p>
        </p:txBody>
      </p:sp>
      <p:pic>
        <p:nvPicPr>
          <p:cNvPr id="9" name="Image 8"/>
          <p:cNvPicPr>
            <a:picLocks noChangeAspect="1"/>
          </p:cNvPicPr>
          <p:nvPr/>
        </p:nvPicPr>
        <p:blipFill>
          <a:blip r:embed="rId4"/>
          <a:stretch>
            <a:fillRect/>
          </a:stretch>
        </p:blipFill>
        <p:spPr>
          <a:xfrm>
            <a:off x="10500498" y="122319"/>
            <a:ext cx="1602340" cy="1361989"/>
          </a:xfrm>
          <a:prstGeom prst="rect">
            <a:avLst/>
          </a:prstGeom>
        </p:spPr>
      </p:pic>
      <p:sp>
        <p:nvSpPr>
          <p:cNvPr id="7" name="Rectangle 6"/>
          <p:cNvSpPr/>
          <p:nvPr/>
        </p:nvSpPr>
        <p:spPr>
          <a:xfrm>
            <a:off x="0" y="1484308"/>
            <a:ext cx="12192000" cy="494647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 name="ZoneTexte 4"/>
          <p:cNvSpPr txBox="1"/>
          <p:nvPr/>
        </p:nvSpPr>
        <p:spPr>
          <a:xfrm>
            <a:off x="1603607" y="226030"/>
            <a:ext cx="5881597" cy="646331"/>
          </a:xfrm>
          <a:prstGeom prst="rect">
            <a:avLst/>
          </a:prstGeom>
          <a:noFill/>
        </p:spPr>
        <p:txBody>
          <a:bodyPr wrap="square" rtlCol="0">
            <a:spAutoFit/>
          </a:bodyPr>
          <a:lstStyle/>
          <a:p>
            <a:r>
              <a:rPr lang="fr-FR" sz="3600" b="1" dirty="0" smtClean="0">
                <a:solidFill>
                  <a:schemeClr val="accent1">
                    <a:lumMod val="50000"/>
                  </a:schemeClr>
                </a:solidFill>
              </a:rPr>
              <a:t>Why not ?</a:t>
            </a:r>
            <a:endParaRPr lang="fr-FR" sz="3600" b="1" dirty="0">
              <a:solidFill>
                <a:schemeClr val="accent1">
                  <a:lumMod val="50000"/>
                </a:schemeClr>
              </a:solidFill>
            </a:endParaRP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7535" y="1583355"/>
            <a:ext cx="4546028" cy="4747010"/>
          </a:xfrm>
          <a:prstGeom prst="rect">
            <a:avLst/>
          </a:prstGeom>
        </p:spPr>
      </p:pic>
      <p:pic>
        <p:nvPicPr>
          <p:cNvPr id="10" name="Image 9"/>
          <p:cNvPicPr>
            <a:picLocks noChangeAspect="1"/>
          </p:cNvPicPr>
          <p:nvPr/>
        </p:nvPicPr>
        <p:blipFill>
          <a:blip r:embed="rId6"/>
          <a:stretch>
            <a:fillRect/>
          </a:stretch>
        </p:blipFill>
        <p:spPr>
          <a:xfrm>
            <a:off x="534870" y="1848565"/>
            <a:ext cx="5757442" cy="1737255"/>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18" y="4373300"/>
            <a:ext cx="6997700" cy="1270000"/>
          </a:xfrm>
          <a:prstGeom prst="rect">
            <a:avLst/>
          </a:prstGeom>
        </p:spPr>
      </p:pic>
    </p:spTree>
    <p:extLst>
      <p:ext uri="{BB962C8B-B14F-4D97-AF65-F5344CB8AC3E}">
        <p14:creationId xmlns:p14="http://schemas.microsoft.com/office/powerpoint/2010/main" val="11053304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alphaModFix amt="35000"/>
          </a:blip>
          <a:stretch>
            <a:fillRect/>
          </a:stretch>
        </p:blipFill>
        <p:spPr>
          <a:xfrm>
            <a:off x="0" y="0"/>
            <a:ext cx="12192000" cy="6858000"/>
          </a:xfrm>
          <a:prstGeom prst="rect">
            <a:avLst/>
          </a:prstGeom>
        </p:spPr>
      </p:pic>
      <p:sp>
        <p:nvSpPr>
          <p:cNvPr id="6" name="ZoneTexte 5"/>
          <p:cNvSpPr txBox="1"/>
          <p:nvPr/>
        </p:nvSpPr>
        <p:spPr>
          <a:xfrm>
            <a:off x="0" y="0"/>
            <a:ext cx="12192000" cy="1107996"/>
          </a:xfrm>
          <a:prstGeom prst="rect">
            <a:avLst/>
          </a:prstGeom>
          <a:noFill/>
        </p:spPr>
        <p:txBody>
          <a:bodyPr wrap="square" rtlCol="0">
            <a:spAutoFit/>
          </a:bodyPr>
          <a:lstStyle/>
          <a:p>
            <a:r>
              <a:rPr lang="en-GB" sz="6600" b="1" dirty="0" smtClean="0">
                <a:solidFill>
                  <a:srgbClr val="EC787D"/>
                </a:solidFill>
              </a:rPr>
              <a:t>Social Medias</a:t>
            </a:r>
            <a:endParaRPr lang="en-GB" sz="6600" b="1" dirty="0">
              <a:solidFill>
                <a:schemeClr val="tx2">
                  <a:lumMod val="50000"/>
                </a:schemeClr>
              </a:solidFill>
            </a:endParaRPr>
          </a:p>
        </p:txBody>
      </p:sp>
      <p:pic>
        <p:nvPicPr>
          <p:cNvPr id="9" name="Image 8"/>
          <p:cNvPicPr>
            <a:picLocks noChangeAspect="1"/>
          </p:cNvPicPr>
          <p:nvPr/>
        </p:nvPicPr>
        <p:blipFill>
          <a:blip r:embed="rId4"/>
          <a:stretch>
            <a:fillRect/>
          </a:stretch>
        </p:blipFill>
        <p:spPr>
          <a:xfrm>
            <a:off x="10500498" y="122319"/>
            <a:ext cx="1602340" cy="1361989"/>
          </a:xfrm>
          <a:prstGeom prst="rect">
            <a:avLst/>
          </a:prstGeom>
        </p:spPr>
      </p:pic>
      <p:sp>
        <p:nvSpPr>
          <p:cNvPr id="7" name="Rectangle 6"/>
          <p:cNvSpPr/>
          <p:nvPr/>
        </p:nvSpPr>
        <p:spPr>
          <a:xfrm>
            <a:off x="0" y="1484308"/>
            <a:ext cx="12192000" cy="494647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 name="ZoneTexte 4"/>
          <p:cNvSpPr txBox="1"/>
          <p:nvPr/>
        </p:nvSpPr>
        <p:spPr>
          <a:xfrm>
            <a:off x="3155201" y="802569"/>
            <a:ext cx="5881597" cy="646331"/>
          </a:xfrm>
          <a:prstGeom prst="rect">
            <a:avLst/>
          </a:prstGeom>
          <a:noFill/>
        </p:spPr>
        <p:txBody>
          <a:bodyPr wrap="square" rtlCol="0">
            <a:spAutoFit/>
          </a:bodyPr>
          <a:lstStyle/>
          <a:p>
            <a:r>
              <a:rPr lang="fr-FR" sz="3600" b="1" dirty="0" smtClean="0">
                <a:solidFill>
                  <a:schemeClr val="accent1">
                    <a:lumMod val="50000"/>
                  </a:schemeClr>
                </a:solidFill>
              </a:rPr>
              <a:t>Sponsoring</a:t>
            </a:r>
            <a:r>
              <a:rPr lang="is-IS" sz="3600" b="1" dirty="0" smtClean="0">
                <a:solidFill>
                  <a:schemeClr val="accent1">
                    <a:lumMod val="50000"/>
                  </a:schemeClr>
                </a:solidFill>
              </a:rPr>
              <a:t>…</a:t>
            </a:r>
            <a:endParaRPr lang="fr-FR" sz="3600" b="1" dirty="0">
              <a:solidFill>
                <a:schemeClr val="accent1">
                  <a:lumMod val="50000"/>
                </a:schemeClr>
              </a:solidFill>
            </a:endParaRPr>
          </a:p>
        </p:txBody>
      </p:sp>
      <p:pic>
        <p:nvPicPr>
          <p:cNvPr id="2" name="Image 1"/>
          <p:cNvPicPr>
            <a:picLocks noChangeAspect="1"/>
          </p:cNvPicPr>
          <p:nvPr/>
        </p:nvPicPr>
        <p:blipFill>
          <a:blip r:embed="rId5"/>
          <a:stretch>
            <a:fillRect/>
          </a:stretch>
        </p:blipFill>
        <p:spPr>
          <a:xfrm>
            <a:off x="3761510" y="1270611"/>
            <a:ext cx="4668980" cy="1654153"/>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0428" y="2693639"/>
            <a:ext cx="3796769" cy="3626302"/>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269" y="2806044"/>
            <a:ext cx="5710954" cy="3266163"/>
          </a:xfrm>
          <a:prstGeom prst="rect">
            <a:avLst/>
          </a:prstGeom>
        </p:spPr>
      </p:pic>
      <p:sp>
        <p:nvSpPr>
          <p:cNvPr id="13" name="Flèche vers la droite 12"/>
          <p:cNvSpPr/>
          <p:nvPr/>
        </p:nvSpPr>
        <p:spPr>
          <a:xfrm>
            <a:off x="6358946" y="4236202"/>
            <a:ext cx="1424759" cy="405845"/>
          </a:xfrm>
          <a:prstGeom prst="rightArrow">
            <a:avLst/>
          </a:prstGeom>
          <a:solidFill>
            <a:srgbClr val="EC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p:cNvPicPr>
            <a:picLocks noChangeAspect="1"/>
          </p:cNvPicPr>
          <p:nvPr/>
        </p:nvPicPr>
        <p:blipFill>
          <a:blip r:embed="rId8">
            <a:duotone>
              <a:schemeClr val="accent5">
                <a:shade val="45000"/>
                <a:satMod val="135000"/>
              </a:schemeClr>
              <a:prstClr val="white"/>
            </a:duotone>
          </a:blip>
          <a:stretch>
            <a:fillRect/>
          </a:stretch>
        </p:blipFill>
        <p:spPr>
          <a:xfrm rot="20650952">
            <a:off x="-59164" y="1424002"/>
            <a:ext cx="2829803" cy="990431"/>
          </a:xfrm>
          <a:prstGeom prst="rect">
            <a:avLst/>
          </a:prstGeom>
        </p:spPr>
      </p:pic>
    </p:spTree>
    <p:extLst>
      <p:ext uri="{BB962C8B-B14F-4D97-AF65-F5344CB8AC3E}">
        <p14:creationId xmlns:p14="http://schemas.microsoft.com/office/powerpoint/2010/main" val="20457405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alphaModFix amt="35000"/>
          </a:blip>
          <a:stretch>
            <a:fillRect/>
          </a:stretch>
        </p:blipFill>
        <p:spPr>
          <a:xfrm>
            <a:off x="0" y="0"/>
            <a:ext cx="12192000" cy="6858000"/>
          </a:xfrm>
          <a:prstGeom prst="rect">
            <a:avLst/>
          </a:prstGeom>
        </p:spPr>
      </p:pic>
      <p:sp>
        <p:nvSpPr>
          <p:cNvPr id="6" name="ZoneTexte 5"/>
          <p:cNvSpPr txBox="1"/>
          <p:nvPr/>
        </p:nvSpPr>
        <p:spPr>
          <a:xfrm>
            <a:off x="108408" y="30085"/>
            <a:ext cx="11975184" cy="1107996"/>
          </a:xfrm>
          <a:prstGeom prst="rect">
            <a:avLst/>
          </a:prstGeom>
          <a:noFill/>
        </p:spPr>
        <p:txBody>
          <a:bodyPr wrap="square" rtlCol="0">
            <a:spAutoFit/>
          </a:bodyPr>
          <a:lstStyle/>
          <a:p>
            <a:r>
              <a:rPr lang="en-GB" sz="6600" b="1" dirty="0">
                <a:solidFill>
                  <a:srgbClr val="EC787D"/>
                </a:solidFill>
              </a:rPr>
              <a:t>Structure</a:t>
            </a:r>
            <a:endParaRPr lang="en-GB" sz="6600" b="1" dirty="0">
              <a:solidFill>
                <a:schemeClr val="tx2">
                  <a:lumMod val="50000"/>
                </a:schemeClr>
              </a:solidFill>
            </a:endParaRPr>
          </a:p>
        </p:txBody>
      </p:sp>
      <p:sp>
        <p:nvSpPr>
          <p:cNvPr id="10" name="Rectangle 9"/>
          <p:cNvSpPr/>
          <p:nvPr/>
        </p:nvSpPr>
        <p:spPr>
          <a:xfrm>
            <a:off x="0" y="1512589"/>
            <a:ext cx="12192000" cy="494647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1032" name="Picture 8" descr="Nx354xseoblog.png.pagespeed.ic.k55wA7AfXK.png (559×35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3224" y="1871568"/>
            <a:ext cx="6351023" cy="40219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5995" y="3791788"/>
            <a:ext cx="2012862" cy="1166292"/>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7387861" y="1765195"/>
            <a:ext cx="5881597" cy="646331"/>
          </a:xfrm>
          <a:prstGeom prst="rect">
            <a:avLst/>
          </a:prstGeom>
          <a:noFill/>
        </p:spPr>
        <p:txBody>
          <a:bodyPr wrap="square" rtlCol="0">
            <a:spAutoFit/>
          </a:bodyPr>
          <a:lstStyle/>
          <a:p>
            <a:r>
              <a:rPr lang="fr-FR" sz="3600" b="1" dirty="0">
                <a:solidFill>
                  <a:schemeClr val="accent1">
                    <a:lumMod val="50000"/>
                  </a:schemeClr>
                </a:solidFill>
              </a:rPr>
              <a:t>Website arborescence</a:t>
            </a:r>
          </a:p>
        </p:txBody>
      </p:sp>
    </p:spTree>
    <p:extLst>
      <p:ext uri="{BB962C8B-B14F-4D97-AF65-F5344CB8AC3E}">
        <p14:creationId xmlns:p14="http://schemas.microsoft.com/office/powerpoint/2010/main" val="18026283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alphaModFix amt="35000"/>
          </a:blip>
          <a:stretch>
            <a:fillRect/>
          </a:stretch>
        </p:blipFill>
        <p:spPr>
          <a:xfrm>
            <a:off x="0" y="11969"/>
            <a:ext cx="12192000" cy="6858000"/>
          </a:xfrm>
          <a:prstGeom prst="rect">
            <a:avLst/>
          </a:prstGeom>
        </p:spPr>
      </p:pic>
      <p:sp>
        <p:nvSpPr>
          <p:cNvPr id="9" name="Rectangle 8"/>
          <p:cNvSpPr/>
          <p:nvPr/>
        </p:nvSpPr>
        <p:spPr>
          <a:xfrm>
            <a:off x="0" y="348793"/>
            <a:ext cx="12192000" cy="603315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6" name="Image 5"/>
          <p:cNvPicPr>
            <a:picLocks noChangeAspect="1"/>
          </p:cNvPicPr>
          <p:nvPr/>
        </p:nvPicPr>
        <p:blipFill>
          <a:blip r:embed="rId4"/>
          <a:stretch>
            <a:fillRect/>
          </a:stretch>
        </p:blipFill>
        <p:spPr>
          <a:xfrm>
            <a:off x="1187776" y="602736"/>
            <a:ext cx="6309829" cy="5602379"/>
          </a:xfrm>
          <a:prstGeom prst="rect">
            <a:avLst/>
          </a:prstGeom>
        </p:spPr>
      </p:pic>
      <p:sp>
        <p:nvSpPr>
          <p:cNvPr id="8" name="ZoneTexte 7"/>
          <p:cNvSpPr txBox="1"/>
          <p:nvPr/>
        </p:nvSpPr>
        <p:spPr>
          <a:xfrm>
            <a:off x="7688343" y="794234"/>
            <a:ext cx="4503658" cy="1569660"/>
          </a:xfrm>
          <a:prstGeom prst="rect">
            <a:avLst/>
          </a:prstGeom>
          <a:noFill/>
        </p:spPr>
        <p:txBody>
          <a:bodyPr wrap="square" rtlCol="0">
            <a:spAutoFit/>
          </a:bodyPr>
          <a:lstStyle/>
          <a:p>
            <a:r>
              <a:rPr lang="fr-FR" sz="4800" b="1" dirty="0">
                <a:solidFill>
                  <a:schemeClr val="accent1">
                    <a:lumMod val="50000"/>
                  </a:schemeClr>
                </a:solidFill>
              </a:rPr>
              <a:t>Too much informations !</a:t>
            </a:r>
          </a:p>
        </p:txBody>
      </p:sp>
      <p:pic>
        <p:nvPicPr>
          <p:cNvPr id="2050" name="Picture 2" descr="Afficher l'image d'origine"/>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88342" y="2800245"/>
            <a:ext cx="1912858" cy="19128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ficher l'image d'origine"/>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91937" y="3440969"/>
            <a:ext cx="2357262" cy="6314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fficher l'image d'origine"/>
          <p:cNvPicPr>
            <a:picLocks noChangeAspect="1" noChangeArrowheads="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535795" y="4369525"/>
            <a:ext cx="1086396" cy="1086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3215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alphaModFix amt="35000"/>
          </a:blip>
          <a:stretch>
            <a:fillRect/>
          </a:stretch>
        </p:blipFill>
        <p:spPr>
          <a:xfrm>
            <a:off x="0" y="11969"/>
            <a:ext cx="12192000" cy="6858000"/>
          </a:xfrm>
          <a:prstGeom prst="rect">
            <a:avLst/>
          </a:prstGeom>
        </p:spPr>
      </p:pic>
      <p:sp>
        <p:nvSpPr>
          <p:cNvPr id="5" name="Rectangle 4"/>
          <p:cNvSpPr/>
          <p:nvPr/>
        </p:nvSpPr>
        <p:spPr>
          <a:xfrm>
            <a:off x="0" y="1696825"/>
            <a:ext cx="12192000" cy="348791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2" name="Image 1"/>
          <p:cNvPicPr>
            <a:picLocks noChangeAspect="1"/>
          </p:cNvPicPr>
          <p:nvPr/>
        </p:nvPicPr>
        <p:blipFill>
          <a:blip r:embed="rId4"/>
          <a:stretch>
            <a:fillRect/>
          </a:stretch>
        </p:blipFill>
        <p:spPr>
          <a:xfrm>
            <a:off x="195262" y="2680444"/>
            <a:ext cx="11801475" cy="2094694"/>
          </a:xfrm>
          <a:prstGeom prst="rect">
            <a:avLst/>
          </a:prstGeom>
        </p:spPr>
      </p:pic>
      <p:sp>
        <p:nvSpPr>
          <p:cNvPr id="7" name="ZoneTexte 6"/>
          <p:cNvSpPr txBox="1"/>
          <p:nvPr/>
        </p:nvSpPr>
        <p:spPr>
          <a:xfrm>
            <a:off x="0" y="1752168"/>
            <a:ext cx="12192000" cy="923330"/>
          </a:xfrm>
          <a:prstGeom prst="rect">
            <a:avLst/>
          </a:prstGeom>
          <a:noFill/>
        </p:spPr>
        <p:txBody>
          <a:bodyPr wrap="square" rtlCol="0">
            <a:spAutoFit/>
          </a:bodyPr>
          <a:lstStyle/>
          <a:p>
            <a:pPr algn="ctr"/>
            <a:r>
              <a:rPr lang="en-AU" sz="5400" b="1" dirty="0">
                <a:solidFill>
                  <a:schemeClr val="accent1">
                    <a:lumMod val="50000"/>
                  </a:schemeClr>
                </a:solidFill>
              </a:rPr>
              <a:t>Breadcrumb</a:t>
            </a:r>
          </a:p>
        </p:txBody>
      </p:sp>
      <p:sp>
        <p:nvSpPr>
          <p:cNvPr id="8" name="Rectangle 7"/>
          <p:cNvSpPr/>
          <p:nvPr/>
        </p:nvSpPr>
        <p:spPr>
          <a:xfrm>
            <a:off x="348792" y="4147794"/>
            <a:ext cx="6127422" cy="5090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417653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3">
            <a:alphaModFix amt="35000"/>
          </a:blip>
          <a:stretch>
            <a:fillRect/>
          </a:stretch>
        </p:blipFill>
        <p:spPr>
          <a:xfrm>
            <a:off x="0" y="11969"/>
            <a:ext cx="12192000" cy="6858000"/>
          </a:xfrm>
          <a:prstGeom prst="rect">
            <a:avLst/>
          </a:prstGeom>
        </p:spPr>
      </p:pic>
      <p:sp>
        <p:nvSpPr>
          <p:cNvPr id="12" name="Rectangle 11"/>
          <p:cNvSpPr/>
          <p:nvPr/>
        </p:nvSpPr>
        <p:spPr>
          <a:xfrm>
            <a:off x="0" y="895548"/>
            <a:ext cx="12192000" cy="585352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 name="Espace réservé du contenu 2"/>
          <p:cNvSpPr>
            <a:spLocks noGrp="1"/>
          </p:cNvSpPr>
          <p:nvPr>
            <p:ph idx="1"/>
          </p:nvPr>
        </p:nvSpPr>
        <p:spPr/>
        <p:txBody>
          <a:bodyPr/>
          <a:lstStyle/>
          <a:p>
            <a:pPr marL="0" indent="0">
              <a:buNone/>
            </a:pPr>
            <a:endParaRPr lang="fr-FR" dirty="0"/>
          </a:p>
          <a:p>
            <a:pPr marL="0" indent="0">
              <a:buNone/>
            </a:pPr>
            <a:endParaRPr lang="fr-FR" dirty="0"/>
          </a:p>
        </p:txBody>
      </p:sp>
      <p:graphicFrame>
        <p:nvGraphicFramePr>
          <p:cNvPr id="5" name="Diagramme 4"/>
          <p:cNvGraphicFramePr/>
          <p:nvPr>
            <p:extLst/>
          </p:nvPr>
        </p:nvGraphicFramePr>
        <p:xfrm>
          <a:off x="228992" y="801280"/>
          <a:ext cx="11733622" cy="59666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Picture 2" descr="Afficher l'image d'orig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3240" y="2800660"/>
            <a:ext cx="470827" cy="4708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fficher l'image d'orig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0051" y="3737464"/>
            <a:ext cx="470827" cy="4708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Afficher l'image d'orig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8032" y="4930734"/>
            <a:ext cx="470827" cy="470827"/>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0" y="0"/>
            <a:ext cx="12192000" cy="1107996"/>
          </a:xfrm>
          <a:prstGeom prst="rect">
            <a:avLst/>
          </a:prstGeom>
          <a:noFill/>
        </p:spPr>
        <p:txBody>
          <a:bodyPr wrap="square" rtlCol="0">
            <a:spAutoFit/>
          </a:bodyPr>
          <a:lstStyle/>
          <a:p>
            <a:r>
              <a:rPr lang="en-GB" sz="6600" b="1" dirty="0">
                <a:solidFill>
                  <a:srgbClr val="EC787D"/>
                </a:solidFill>
              </a:rPr>
              <a:t>Structure</a:t>
            </a:r>
            <a:endParaRPr lang="en-GB" sz="6600" b="1" dirty="0">
              <a:solidFill>
                <a:schemeClr val="tx2">
                  <a:lumMod val="50000"/>
                </a:schemeClr>
              </a:solidFill>
            </a:endParaRPr>
          </a:p>
        </p:txBody>
      </p:sp>
      <p:sp>
        <p:nvSpPr>
          <p:cNvPr id="23" name="ZoneTexte 22"/>
          <p:cNvSpPr txBox="1"/>
          <p:nvPr/>
        </p:nvSpPr>
        <p:spPr>
          <a:xfrm>
            <a:off x="75022" y="1024622"/>
            <a:ext cx="5881597" cy="646331"/>
          </a:xfrm>
          <a:prstGeom prst="rect">
            <a:avLst/>
          </a:prstGeom>
          <a:noFill/>
        </p:spPr>
        <p:txBody>
          <a:bodyPr wrap="square" rtlCol="0">
            <a:spAutoFit/>
          </a:bodyPr>
          <a:lstStyle/>
          <a:p>
            <a:r>
              <a:rPr lang="en-CA" sz="3600" b="1" dirty="0">
                <a:solidFill>
                  <a:schemeClr val="accent1">
                    <a:lumMod val="50000"/>
                  </a:schemeClr>
                </a:solidFill>
              </a:rPr>
              <a:t>Three-click rule</a:t>
            </a:r>
          </a:p>
        </p:txBody>
      </p:sp>
      <p:pic>
        <p:nvPicPr>
          <p:cNvPr id="24" name="Image 23"/>
          <p:cNvPicPr>
            <a:picLocks noChangeAspect="1"/>
          </p:cNvPicPr>
          <p:nvPr/>
        </p:nvPicPr>
        <p:blipFill>
          <a:blip r:embed="rId10"/>
          <a:stretch>
            <a:fillRect/>
          </a:stretch>
        </p:blipFill>
        <p:spPr>
          <a:xfrm>
            <a:off x="10500498" y="122319"/>
            <a:ext cx="1602340" cy="1361989"/>
          </a:xfrm>
          <a:prstGeom prst="rect">
            <a:avLst/>
          </a:prstGeom>
        </p:spPr>
      </p:pic>
      <p:pic>
        <p:nvPicPr>
          <p:cNvPr id="13" name="Picture 2" descr="Afficher l'image d'orig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462562" y="2012270"/>
            <a:ext cx="470827" cy="47082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05740" y="2019250"/>
            <a:ext cx="513282" cy="369332"/>
          </a:xfrm>
          <a:prstGeom prst="rect">
            <a:avLst/>
          </a:prstGeom>
        </p:spPr>
        <p:txBody>
          <a:bodyPr wrap="none">
            <a:spAutoFit/>
          </a:bodyPr>
          <a:lstStyle/>
          <a:p>
            <a:r>
              <a:rPr lang="en-CA" b="1" dirty="0">
                <a:solidFill>
                  <a:schemeClr val="accent1">
                    <a:lumMod val="50000"/>
                  </a:schemeClr>
                </a:solidFill>
              </a:rPr>
              <a:t>x 3 </a:t>
            </a:r>
            <a:endParaRPr lang="fr-FR" dirty="0"/>
          </a:p>
        </p:txBody>
      </p:sp>
      <p:sp>
        <p:nvSpPr>
          <p:cNvPr id="7" name="Rectangle 6"/>
          <p:cNvSpPr/>
          <p:nvPr/>
        </p:nvSpPr>
        <p:spPr>
          <a:xfrm>
            <a:off x="5410722" y="2539050"/>
            <a:ext cx="367408" cy="523220"/>
          </a:xfrm>
          <a:prstGeom prst="rect">
            <a:avLst/>
          </a:prstGeom>
        </p:spPr>
        <p:txBody>
          <a:bodyPr wrap="none">
            <a:spAutoFit/>
          </a:bodyPr>
          <a:lstStyle/>
          <a:p>
            <a:r>
              <a:rPr lang="en-CA" sz="2800" b="1" dirty="0">
                <a:solidFill>
                  <a:schemeClr val="accent1">
                    <a:lumMod val="50000"/>
                  </a:schemeClr>
                </a:solidFill>
              </a:rPr>
              <a:t>1</a:t>
            </a:r>
            <a:endParaRPr lang="fr-FR" dirty="0"/>
          </a:p>
        </p:txBody>
      </p:sp>
      <p:sp>
        <p:nvSpPr>
          <p:cNvPr id="18" name="Rectangle 17"/>
          <p:cNvSpPr/>
          <p:nvPr/>
        </p:nvSpPr>
        <p:spPr>
          <a:xfrm>
            <a:off x="1819507" y="3489700"/>
            <a:ext cx="367408" cy="523220"/>
          </a:xfrm>
          <a:prstGeom prst="rect">
            <a:avLst/>
          </a:prstGeom>
        </p:spPr>
        <p:txBody>
          <a:bodyPr wrap="none">
            <a:spAutoFit/>
          </a:bodyPr>
          <a:lstStyle/>
          <a:p>
            <a:r>
              <a:rPr lang="en-CA" sz="2800" b="1" dirty="0">
                <a:solidFill>
                  <a:schemeClr val="accent1">
                    <a:lumMod val="50000"/>
                  </a:schemeClr>
                </a:solidFill>
              </a:rPr>
              <a:t>2</a:t>
            </a:r>
            <a:endParaRPr lang="fr-FR" dirty="0"/>
          </a:p>
        </p:txBody>
      </p:sp>
      <p:sp>
        <p:nvSpPr>
          <p:cNvPr id="22" name="Rectangle 21"/>
          <p:cNvSpPr/>
          <p:nvPr/>
        </p:nvSpPr>
        <p:spPr>
          <a:xfrm>
            <a:off x="593938" y="4756224"/>
            <a:ext cx="367408" cy="523220"/>
          </a:xfrm>
          <a:prstGeom prst="rect">
            <a:avLst/>
          </a:prstGeom>
        </p:spPr>
        <p:txBody>
          <a:bodyPr wrap="none">
            <a:spAutoFit/>
          </a:bodyPr>
          <a:lstStyle/>
          <a:p>
            <a:r>
              <a:rPr lang="en-CA" sz="2800" b="1" dirty="0">
                <a:solidFill>
                  <a:schemeClr val="accent1">
                    <a:lumMod val="50000"/>
                  </a:schemeClr>
                </a:solidFill>
              </a:rPr>
              <a:t>3</a:t>
            </a:r>
            <a:endParaRPr lang="fr-FR" dirty="0"/>
          </a:p>
        </p:txBody>
      </p:sp>
    </p:spTree>
    <p:extLst>
      <p:ext uri="{BB962C8B-B14F-4D97-AF65-F5344CB8AC3E}">
        <p14:creationId xmlns:p14="http://schemas.microsoft.com/office/powerpoint/2010/main" val="149427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p:cNvPicPr>
            <a:picLocks noChangeAspect="1"/>
          </p:cNvPicPr>
          <p:nvPr/>
        </p:nvPicPr>
        <p:blipFill>
          <a:blip r:embed="rId3">
            <a:alphaModFix amt="35000"/>
          </a:blip>
          <a:stretch>
            <a:fillRect/>
          </a:stretch>
        </p:blipFill>
        <p:spPr>
          <a:xfrm>
            <a:off x="0" y="0"/>
            <a:ext cx="12192000" cy="6858000"/>
          </a:xfrm>
          <a:prstGeom prst="rect">
            <a:avLst/>
          </a:prstGeom>
        </p:spPr>
      </p:pic>
      <p:sp>
        <p:nvSpPr>
          <p:cNvPr id="3" name="Espace réservé du contenu 2"/>
          <p:cNvSpPr>
            <a:spLocks noGrp="1"/>
          </p:cNvSpPr>
          <p:nvPr>
            <p:ph idx="1"/>
          </p:nvPr>
        </p:nvSpPr>
        <p:spPr/>
        <p:txBody>
          <a:bodyPr/>
          <a:lstStyle/>
          <a:p>
            <a:pPr marL="0" indent="0">
              <a:buNone/>
            </a:pPr>
            <a:endParaRPr lang="fr-FR" dirty="0"/>
          </a:p>
          <a:p>
            <a:pPr marL="0" indent="0">
              <a:buNone/>
            </a:pPr>
            <a:endParaRPr lang="fr-FR" dirty="0"/>
          </a:p>
        </p:txBody>
      </p:sp>
      <p:sp>
        <p:nvSpPr>
          <p:cNvPr id="17" name="ZoneTexte 16"/>
          <p:cNvSpPr txBox="1"/>
          <p:nvPr/>
        </p:nvSpPr>
        <p:spPr>
          <a:xfrm>
            <a:off x="0" y="0"/>
            <a:ext cx="12192000" cy="1107996"/>
          </a:xfrm>
          <a:prstGeom prst="rect">
            <a:avLst/>
          </a:prstGeom>
          <a:noFill/>
        </p:spPr>
        <p:txBody>
          <a:bodyPr wrap="square" rtlCol="0">
            <a:spAutoFit/>
          </a:bodyPr>
          <a:lstStyle/>
          <a:p>
            <a:r>
              <a:rPr lang="en-GB" sz="6600" b="1" dirty="0">
                <a:solidFill>
                  <a:srgbClr val="EC787D"/>
                </a:solidFill>
              </a:rPr>
              <a:t>Structure</a:t>
            </a:r>
            <a:endParaRPr lang="en-GB" sz="6600" b="1" dirty="0">
              <a:solidFill>
                <a:schemeClr val="tx2">
                  <a:lumMod val="50000"/>
                </a:schemeClr>
              </a:solidFill>
            </a:endParaRPr>
          </a:p>
        </p:txBody>
      </p:sp>
      <p:pic>
        <p:nvPicPr>
          <p:cNvPr id="24" name="Image 23"/>
          <p:cNvPicPr>
            <a:picLocks noChangeAspect="1"/>
          </p:cNvPicPr>
          <p:nvPr/>
        </p:nvPicPr>
        <p:blipFill>
          <a:blip r:embed="rId4"/>
          <a:stretch>
            <a:fillRect/>
          </a:stretch>
        </p:blipFill>
        <p:spPr>
          <a:xfrm>
            <a:off x="10500498" y="122319"/>
            <a:ext cx="1602340" cy="1361989"/>
          </a:xfrm>
          <a:prstGeom prst="rect">
            <a:avLst/>
          </a:prstGeom>
        </p:spPr>
      </p:pic>
      <p:pic>
        <p:nvPicPr>
          <p:cNvPr id="6" name="Image 5"/>
          <p:cNvPicPr>
            <a:picLocks noChangeAspect="1"/>
          </p:cNvPicPr>
          <p:nvPr/>
        </p:nvPicPr>
        <p:blipFill rotWithShape="1">
          <a:blip r:embed="rId5"/>
          <a:srcRect b="2537"/>
          <a:stretch/>
        </p:blipFill>
        <p:spPr>
          <a:xfrm>
            <a:off x="1159522" y="1107996"/>
            <a:ext cx="9251814" cy="54994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ZoneTexte 29"/>
          <p:cNvSpPr txBox="1"/>
          <p:nvPr/>
        </p:nvSpPr>
        <p:spPr>
          <a:xfrm>
            <a:off x="3676296" y="291992"/>
            <a:ext cx="5881597" cy="646331"/>
          </a:xfrm>
          <a:prstGeom prst="rect">
            <a:avLst/>
          </a:prstGeom>
          <a:noFill/>
        </p:spPr>
        <p:txBody>
          <a:bodyPr wrap="square" rtlCol="0">
            <a:spAutoFit/>
          </a:bodyPr>
          <a:lstStyle/>
          <a:p>
            <a:r>
              <a:rPr lang="en-US" sz="3600" b="1" dirty="0">
                <a:solidFill>
                  <a:schemeClr val="accent1">
                    <a:lumMod val="50000"/>
                  </a:schemeClr>
                </a:solidFill>
              </a:rPr>
              <a:t>Before</a:t>
            </a:r>
            <a:r>
              <a:rPr lang="fr-FR" sz="3600" b="1" dirty="0">
                <a:solidFill>
                  <a:schemeClr val="accent1">
                    <a:lumMod val="50000"/>
                  </a:schemeClr>
                </a:solidFill>
              </a:rPr>
              <a:t>…</a:t>
            </a:r>
          </a:p>
        </p:txBody>
      </p:sp>
    </p:spTree>
    <p:extLst>
      <p:ext uri="{BB962C8B-B14F-4D97-AF65-F5344CB8AC3E}">
        <p14:creationId xmlns:p14="http://schemas.microsoft.com/office/powerpoint/2010/main" val="459084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p:cNvPicPr>
            <a:picLocks noChangeAspect="1"/>
          </p:cNvPicPr>
          <p:nvPr/>
        </p:nvPicPr>
        <p:blipFill>
          <a:blip r:embed="rId3">
            <a:alphaModFix amt="35000"/>
          </a:blip>
          <a:stretch>
            <a:fillRect/>
          </a:stretch>
        </p:blipFill>
        <p:spPr>
          <a:xfrm>
            <a:off x="0" y="0"/>
            <a:ext cx="12192000" cy="6858000"/>
          </a:xfrm>
          <a:prstGeom prst="rect">
            <a:avLst/>
          </a:prstGeom>
        </p:spPr>
      </p:pic>
      <p:sp>
        <p:nvSpPr>
          <p:cNvPr id="3" name="Espace réservé du contenu 2"/>
          <p:cNvSpPr>
            <a:spLocks noGrp="1"/>
          </p:cNvSpPr>
          <p:nvPr>
            <p:ph idx="1"/>
          </p:nvPr>
        </p:nvSpPr>
        <p:spPr/>
        <p:txBody>
          <a:bodyPr/>
          <a:lstStyle/>
          <a:p>
            <a:pPr marL="0" indent="0">
              <a:buNone/>
            </a:pPr>
            <a:endParaRPr lang="fr-FR" dirty="0"/>
          </a:p>
          <a:p>
            <a:pPr marL="0" indent="0">
              <a:buNone/>
            </a:pPr>
            <a:endParaRPr lang="fr-FR" dirty="0"/>
          </a:p>
        </p:txBody>
      </p:sp>
      <p:sp>
        <p:nvSpPr>
          <p:cNvPr id="17" name="ZoneTexte 16"/>
          <p:cNvSpPr txBox="1"/>
          <p:nvPr/>
        </p:nvSpPr>
        <p:spPr>
          <a:xfrm>
            <a:off x="0" y="0"/>
            <a:ext cx="12192000" cy="1107996"/>
          </a:xfrm>
          <a:prstGeom prst="rect">
            <a:avLst/>
          </a:prstGeom>
          <a:noFill/>
        </p:spPr>
        <p:txBody>
          <a:bodyPr wrap="square" rtlCol="0">
            <a:spAutoFit/>
          </a:bodyPr>
          <a:lstStyle/>
          <a:p>
            <a:r>
              <a:rPr lang="en-GB" sz="6600" b="1" dirty="0">
                <a:solidFill>
                  <a:srgbClr val="EC787D"/>
                </a:solidFill>
              </a:rPr>
              <a:t>Structure</a:t>
            </a:r>
            <a:endParaRPr lang="en-GB" sz="6600" b="1" dirty="0">
              <a:solidFill>
                <a:schemeClr val="tx2">
                  <a:lumMod val="50000"/>
                </a:schemeClr>
              </a:solidFill>
            </a:endParaRPr>
          </a:p>
        </p:txBody>
      </p:sp>
      <p:pic>
        <p:nvPicPr>
          <p:cNvPr id="24" name="Image 23"/>
          <p:cNvPicPr>
            <a:picLocks noChangeAspect="1"/>
          </p:cNvPicPr>
          <p:nvPr/>
        </p:nvPicPr>
        <p:blipFill>
          <a:blip r:embed="rId4"/>
          <a:stretch>
            <a:fillRect/>
          </a:stretch>
        </p:blipFill>
        <p:spPr>
          <a:xfrm>
            <a:off x="10500498" y="122319"/>
            <a:ext cx="1602340" cy="1361989"/>
          </a:xfrm>
          <a:prstGeom prst="rect">
            <a:avLst/>
          </a:prstGeom>
        </p:spPr>
      </p:pic>
      <p:pic>
        <p:nvPicPr>
          <p:cNvPr id="2" name="Image 1"/>
          <p:cNvPicPr>
            <a:picLocks noChangeAspect="1"/>
          </p:cNvPicPr>
          <p:nvPr/>
        </p:nvPicPr>
        <p:blipFill>
          <a:blip r:embed="rId5"/>
          <a:stretch>
            <a:fillRect/>
          </a:stretch>
        </p:blipFill>
        <p:spPr>
          <a:xfrm>
            <a:off x="192505" y="1926122"/>
            <a:ext cx="11650579" cy="3152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ZoneTexte 7"/>
          <p:cNvSpPr txBox="1"/>
          <p:nvPr/>
        </p:nvSpPr>
        <p:spPr>
          <a:xfrm>
            <a:off x="3612796" y="326656"/>
            <a:ext cx="5881597" cy="646331"/>
          </a:xfrm>
          <a:prstGeom prst="rect">
            <a:avLst/>
          </a:prstGeom>
          <a:noFill/>
        </p:spPr>
        <p:txBody>
          <a:bodyPr wrap="square" rtlCol="0">
            <a:spAutoFit/>
          </a:bodyPr>
          <a:lstStyle/>
          <a:p>
            <a:r>
              <a:rPr lang="fr-FR" sz="3600" b="1" dirty="0">
                <a:solidFill>
                  <a:schemeClr val="accent1">
                    <a:lumMod val="50000"/>
                  </a:schemeClr>
                </a:solidFill>
              </a:rPr>
              <a:t>…After </a:t>
            </a:r>
          </a:p>
        </p:txBody>
      </p:sp>
    </p:spTree>
    <p:extLst>
      <p:ext uri="{BB962C8B-B14F-4D97-AF65-F5344CB8AC3E}">
        <p14:creationId xmlns:p14="http://schemas.microsoft.com/office/powerpoint/2010/main" val="16549852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alphaModFix amt="35000"/>
          </a:blip>
          <a:stretch>
            <a:fillRect/>
          </a:stretch>
        </p:blipFill>
        <p:spPr>
          <a:xfrm>
            <a:off x="0" y="0"/>
            <a:ext cx="12192000" cy="6858000"/>
          </a:xfrm>
          <a:prstGeom prst="rect">
            <a:avLst/>
          </a:prstGeom>
        </p:spPr>
      </p:pic>
      <p:sp>
        <p:nvSpPr>
          <p:cNvPr id="6" name="ZoneTexte 5"/>
          <p:cNvSpPr txBox="1"/>
          <p:nvPr/>
        </p:nvSpPr>
        <p:spPr>
          <a:xfrm>
            <a:off x="0" y="51994"/>
            <a:ext cx="12192000" cy="1015663"/>
          </a:xfrm>
          <a:prstGeom prst="rect">
            <a:avLst/>
          </a:prstGeom>
          <a:noFill/>
        </p:spPr>
        <p:txBody>
          <a:bodyPr wrap="square" rtlCol="0">
            <a:spAutoFit/>
          </a:bodyPr>
          <a:lstStyle/>
          <a:p>
            <a:r>
              <a:rPr lang="en-GB" sz="6000" b="1" dirty="0" smtClean="0">
                <a:solidFill>
                  <a:srgbClr val="EC787D"/>
                </a:solidFill>
              </a:rPr>
              <a:t>Design &amp; Customers experience</a:t>
            </a:r>
            <a:endParaRPr lang="en-GB" sz="6000" b="1" dirty="0">
              <a:solidFill>
                <a:schemeClr val="tx2">
                  <a:lumMod val="50000"/>
                </a:schemeClr>
              </a:solidFill>
            </a:endParaRPr>
          </a:p>
        </p:txBody>
      </p:sp>
      <p:pic>
        <p:nvPicPr>
          <p:cNvPr id="9" name="Image 8"/>
          <p:cNvPicPr>
            <a:picLocks noChangeAspect="1"/>
          </p:cNvPicPr>
          <p:nvPr/>
        </p:nvPicPr>
        <p:blipFill>
          <a:blip r:embed="rId4"/>
          <a:stretch>
            <a:fillRect/>
          </a:stretch>
        </p:blipFill>
        <p:spPr>
          <a:xfrm>
            <a:off x="10500498" y="122319"/>
            <a:ext cx="1602340" cy="1361989"/>
          </a:xfrm>
          <a:prstGeom prst="rect">
            <a:avLst/>
          </a:prstGeom>
        </p:spPr>
      </p:pic>
      <p:sp>
        <p:nvSpPr>
          <p:cNvPr id="7" name="Rectangle 6"/>
          <p:cNvSpPr/>
          <p:nvPr/>
        </p:nvSpPr>
        <p:spPr>
          <a:xfrm>
            <a:off x="0" y="1484308"/>
            <a:ext cx="12192000" cy="494647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 name="ZoneTexte 4"/>
          <p:cNvSpPr txBox="1"/>
          <p:nvPr/>
        </p:nvSpPr>
        <p:spPr>
          <a:xfrm>
            <a:off x="3155201" y="802569"/>
            <a:ext cx="5881597" cy="646331"/>
          </a:xfrm>
          <a:prstGeom prst="rect">
            <a:avLst/>
          </a:prstGeom>
          <a:noFill/>
        </p:spPr>
        <p:txBody>
          <a:bodyPr wrap="square" rtlCol="0">
            <a:spAutoFit/>
          </a:bodyPr>
          <a:lstStyle/>
          <a:p>
            <a:r>
              <a:rPr lang="fr-FR" sz="3600" b="1" dirty="0" smtClean="0">
                <a:solidFill>
                  <a:schemeClr val="accent1">
                    <a:lumMod val="50000"/>
                  </a:schemeClr>
                </a:solidFill>
              </a:rPr>
              <a:t>Our proposition</a:t>
            </a:r>
            <a:r>
              <a:rPr lang="is-IS" sz="3600" b="1" dirty="0" smtClean="0">
                <a:solidFill>
                  <a:schemeClr val="accent1">
                    <a:lumMod val="50000"/>
                  </a:schemeClr>
                </a:solidFill>
              </a:rPr>
              <a:t>…</a:t>
            </a:r>
            <a:endParaRPr lang="fr-FR" sz="3600" b="1" dirty="0">
              <a:solidFill>
                <a:schemeClr val="accent1">
                  <a:lumMod val="50000"/>
                </a:schemeClr>
              </a:solidFill>
            </a:endParaRPr>
          </a:p>
        </p:txBody>
      </p:sp>
      <p:sp>
        <p:nvSpPr>
          <p:cNvPr id="4" name="ZoneTexte 3"/>
          <p:cNvSpPr txBox="1"/>
          <p:nvPr/>
        </p:nvSpPr>
        <p:spPr>
          <a:xfrm>
            <a:off x="0" y="2234883"/>
            <a:ext cx="12192000" cy="4616648"/>
          </a:xfrm>
          <a:prstGeom prst="rect">
            <a:avLst/>
          </a:prstGeom>
          <a:noFill/>
        </p:spPr>
        <p:txBody>
          <a:bodyPr wrap="square" rtlCol="0">
            <a:spAutoFit/>
          </a:bodyPr>
          <a:lstStyle/>
          <a:p>
            <a:pPr algn="ctr"/>
            <a:r>
              <a:rPr lang="fr-FR" sz="6000" b="1" dirty="0" smtClean="0">
                <a:solidFill>
                  <a:schemeClr val="accent1">
                    <a:lumMod val="50000"/>
                  </a:schemeClr>
                </a:solidFill>
              </a:rPr>
              <a:t>The </a:t>
            </a:r>
            <a:r>
              <a:rPr lang="fr-FR" sz="6000" b="1" dirty="0" err="1" smtClean="0">
                <a:solidFill>
                  <a:schemeClr val="accent1">
                    <a:lumMod val="50000"/>
                  </a:schemeClr>
                </a:solidFill>
              </a:rPr>
              <a:t>website</a:t>
            </a:r>
            <a:endParaRPr lang="fr-FR" sz="6000" dirty="0">
              <a:hlinkClick r:id="rId5"/>
            </a:endParaRPr>
          </a:p>
          <a:p>
            <a:pPr algn="ctr"/>
            <a:r>
              <a:rPr lang="fr-FR" sz="6000" dirty="0" smtClean="0">
                <a:hlinkClick r:id="rId5"/>
              </a:rPr>
              <a:t>http</a:t>
            </a:r>
            <a:r>
              <a:rPr lang="fr-FR" sz="6000" dirty="0">
                <a:hlinkClick r:id="rId5"/>
              </a:rPr>
              <a:t>://</a:t>
            </a:r>
            <a:r>
              <a:rPr lang="fr-FR" sz="6000" dirty="0" smtClean="0">
                <a:hlinkClick r:id="rId5"/>
              </a:rPr>
              <a:t>www.auvieuxcampeur.fr</a:t>
            </a:r>
            <a:endParaRPr lang="fr-FR" sz="6000" dirty="0" smtClean="0"/>
          </a:p>
          <a:p>
            <a:pPr algn="ctr"/>
            <a:r>
              <a:rPr lang="fr-FR" sz="6000" b="1" dirty="0" smtClean="0">
                <a:solidFill>
                  <a:srgbClr val="EC787D"/>
                </a:solidFill>
              </a:rPr>
              <a:t>Our proposition</a:t>
            </a:r>
            <a:endParaRPr lang="fr-FR" sz="6000" dirty="0" smtClean="0">
              <a:solidFill>
                <a:srgbClr val="EC787D"/>
              </a:solidFill>
            </a:endParaRPr>
          </a:p>
          <a:p>
            <a:pPr algn="ctr"/>
            <a:r>
              <a:rPr lang="fr-FR" sz="6000" dirty="0" smtClean="0">
                <a:hlinkClick r:id="rId6"/>
              </a:rPr>
              <a:t>http://www.bit.ly/auvieuxcampeur</a:t>
            </a:r>
            <a:endParaRPr lang="fr-FR" sz="6000" dirty="0" smtClean="0"/>
          </a:p>
          <a:p>
            <a:pPr algn="ctr"/>
            <a:endParaRPr lang="fr-FR" sz="5400" dirty="0"/>
          </a:p>
        </p:txBody>
      </p:sp>
    </p:spTree>
    <p:extLst>
      <p:ext uri="{BB962C8B-B14F-4D97-AF65-F5344CB8AC3E}">
        <p14:creationId xmlns:p14="http://schemas.microsoft.com/office/powerpoint/2010/main" val="9151064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alphaModFix amt="35000"/>
          </a:blip>
          <a:stretch>
            <a:fillRect/>
          </a:stretch>
        </p:blipFill>
        <p:spPr>
          <a:xfrm>
            <a:off x="0" y="0"/>
            <a:ext cx="12192000" cy="6858000"/>
          </a:xfrm>
          <a:prstGeom prst="rect">
            <a:avLst/>
          </a:prstGeom>
        </p:spPr>
      </p:pic>
      <p:sp>
        <p:nvSpPr>
          <p:cNvPr id="8" name="Rectangle 7"/>
          <p:cNvSpPr/>
          <p:nvPr/>
        </p:nvSpPr>
        <p:spPr>
          <a:xfrm>
            <a:off x="0" y="2242913"/>
            <a:ext cx="12192000" cy="365912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 name="ZoneTexte 3"/>
          <p:cNvSpPr txBox="1"/>
          <p:nvPr/>
        </p:nvSpPr>
        <p:spPr>
          <a:xfrm>
            <a:off x="-325464" y="152405"/>
            <a:ext cx="12192000" cy="1200329"/>
          </a:xfrm>
          <a:prstGeom prst="rect">
            <a:avLst/>
          </a:prstGeom>
          <a:noFill/>
        </p:spPr>
        <p:txBody>
          <a:bodyPr wrap="square" rtlCol="0">
            <a:spAutoFit/>
          </a:bodyPr>
          <a:lstStyle/>
          <a:p>
            <a:pPr algn="ctr"/>
            <a:r>
              <a:rPr lang="fr-FR" sz="7200" b="1" dirty="0" smtClean="0">
                <a:solidFill>
                  <a:srgbClr val="EC787D"/>
                </a:solidFill>
              </a:rPr>
              <a:t>The </a:t>
            </a:r>
            <a:r>
              <a:rPr lang="fr-FR" sz="7200" b="1" dirty="0" err="1" smtClean="0">
                <a:solidFill>
                  <a:srgbClr val="EC787D"/>
                </a:solidFill>
              </a:rPr>
              <a:t>company’s</a:t>
            </a:r>
            <a:r>
              <a:rPr lang="fr-FR" sz="7200" b="1" dirty="0" smtClean="0">
                <a:solidFill>
                  <a:srgbClr val="EC787D"/>
                </a:solidFill>
              </a:rPr>
              <a:t> </a:t>
            </a:r>
            <a:r>
              <a:rPr lang="fr-FR" sz="7200" b="1" dirty="0" err="1" smtClean="0">
                <a:solidFill>
                  <a:srgbClr val="EC787D"/>
                </a:solidFill>
              </a:rPr>
              <a:t>activity</a:t>
            </a:r>
            <a:endParaRPr lang="fr-FR" sz="7200" b="1" dirty="0">
              <a:solidFill>
                <a:srgbClr val="EC787D"/>
              </a:solidFill>
            </a:endParaRPr>
          </a:p>
        </p:txBody>
      </p:sp>
      <p:sp>
        <p:nvSpPr>
          <p:cNvPr id="7" name="ZoneTexte 6"/>
          <p:cNvSpPr txBox="1"/>
          <p:nvPr/>
        </p:nvSpPr>
        <p:spPr>
          <a:xfrm>
            <a:off x="406911" y="1352734"/>
            <a:ext cx="6160144" cy="646331"/>
          </a:xfrm>
          <a:prstGeom prst="rect">
            <a:avLst/>
          </a:prstGeom>
          <a:noFill/>
        </p:spPr>
        <p:txBody>
          <a:bodyPr wrap="square" rtlCol="0">
            <a:spAutoFit/>
          </a:bodyPr>
          <a:lstStyle/>
          <a:p>
            <a:r>
              <a:rPr lang="fr-FR" sz="3600" b="1" dirty="0" err="1" smtClean="0">
                <a:solidFill>
                  <a:schemeClr val="accent1">
                    <a:lumMod val="50000"/>
                  </a:schemeClr>
                </a:solidFill>
              </a:rPr>
              <a:t>What</a:t>
            </a:r>
            <a:r>
              <a:rPr lang="fr-FR" sz="3600" b="1" dirty="0" smtClean="0">
                <a:solidFill>
                  <a:schemeClr val="accent1">
                    <a:lumMod val="50000"/>
                  </a:schemeClr>
                </a:solidFill>
              </a:rPr>
              <a:t> </a:t>
            </a:r>
            <a:r>
              <a:rPr lang="fr-FR" sz="3600" b="1" dirty="0" err="1" smtClean="0">
                <a:solidFill>
                  <a:schemeClr val="accent1">
                    <a:lumMod val="50000"/>
                  </a:schemeClr>
                </a:solidFill>
              </a:rPr>
              <a:t>is</a:t>
            </a:r>
            <a:r>
              <a:rPr lang="fr-FR" sz="3600" b="1" dirty="0" smtClean="0">
                <a:solidFill>
                  <a:schemeClr val="accent1">
                    <a:lumMod val="50000"/>
                  </a:schemeClr>
                </a:solidFill>
              </a:rPr>
              <a:t> Au vieux campeur ?</a:t>
            </a:r>
            <a:endParaRPr lang="fr-FR" sz="3600" b="1" dirty="0">
              <a:solidFill>
                <a:schemeClr val="accent1">
                  <a:lumMod val="50000"/>
                </a:schemeClr>
              </a:solidFill>
            </a:endParaRPr>
          </a:p>
        </p:txBody>
      </p:sp>
      <p:sp>
        <p:nvSpPr>
          <p:cNvPr id="3" name="Espace réservé du contenu 2"/>
          <p:cNvSpPr>
            <a:spLocks noGrp="1"/>
          </p:cNvSpPr>
          <p:nvPr>
            <p:ph idx="1"/>
          </p:nvPr>
        </p:nvSpPr>
        <p:spPr>
          <a:xfrm>
            <a:off x="128211" y="2698918"/>
            <a:ext cx="10515600" cy="3036864"/>
          </a:xfrm>
        </p:spPr>
        <p:txBody>
          <a:bodyPr/>
          <a:lstStyle/>
          <a:p>
            <a:pPr>
              <a:buFont typeface="Arial" charset="0"/>
              <a:buChar char="•"/>
            </a:pPr>
            <a:r>
              <a:rPr lang="en-AU" dirty="0" smtClean="0">
                <a:solidFill>
                  <a:srgbClr val="414141"/>
                </a:solidFill>
              </a:rPr>
              <a:t>Retail – Outdoor </a:t>
            </a:r>
          </a:p>
          <a:p>
            <a:pPr>
              <a:buFont typeface="Arial" charset="0"/>
              <a:buChar char="•"/>
            </a:pPr>
            <a:r>
              <a:rPr lang="en-AU" dirty="0" smtClean="0">
                <a:solidFill>
                  <a:srgbClr val="414141"/>
                </a:solidFill>
              </a:rPr>
              <a:t>Almost 30 stores </a:t>
            </a:r>
          </a:p>
          <a:p>
            <a:pPr>
              <a:buFont typeface="Arial" charset="0"/>
              <a:buChar char="•"/>
            </a:pPr>
            <a:r>
              <a:rPr lang="en-AU" dirty="0" smtClean="0">
                <a:solidFill>
                  <a:srgbClr val="414141"/>
                </a:solidFill>
              </a:rPr>
              <a:t>3 segments </a:t>
            </a:r>
          </a:p>
          <a:p>
            <a:pPr>
              <a:buFont typeface="Arial" charset="0"/>
              <a:buChar char="•"/>
            </a:pPr>
            <a:r>
              <a:rPr lang="en-AU" dirty="0" smtClean="0">
                <a:solidFill>
                  <a:srgbClr val="414141"/>
                </a:solidFill>
              </a:rPr>
              <a:t>Specialization </a:t>
            </a:r>
          </a:p>
          <a:p>
            <a:pPr>
              <a:buFont typeface="Arial" charset="0"/>
              <a:buChar char="•"/>
            </a:pPr>
            <a:r>
              <a:rPr lang="en-AU" dirty="0" smtClean="0">
                <a:solidFill>
                  <a:srgbClr val="414141"/>
                </a:solidFill>
              </a:rPr>
              <a:t>Competitors : </a:t>
            </a:r>
            <a:r>
              <a:rPr lang="en-AU" dirty="0" err="1" smtClean="0">
                <a:solidFill>
                  <a:srgbClr val="414141"/>
                </a:solidFill>
              </a:rPr>
              <a:t>Montaz.com</a:t>
            </a:r>
            <a:r>
              <a:rPr lang="en-AU" dirty="0" smtClean="0">
                <a:solidFill>
                  <a:srgbClr val="414141"/>
                </a:solidFill>
              </a:rPr>
              <a:t>, </a:t>
            </a:r>
            <a:r>
              <a:rPr lang="en-AU" dirty="0" err="1" smtClean="0">
                <a:solidFill>
                  <a:srgbClr val="414141"/>
                </a:solidFill>
              </a:rPr>
              <a:t>ekosport.be</a:t>
            </a:r>
            <a:r>
              <a:rPr lang="en-AU" dirty="0" smtClean="0">
                <a:solidFill>
                  <a:srgbClr val="414141"/>
                </a:solidFill>
              </a:rPr>
              <a:t>, </a:t>
            </a:r>
            <a:r>
              <a:rPr lang="en-AU" dirty="0" err="1" smtClean="0">
                <a:solidFill>
                  <a:srgbClr val="414141"/>
                </a:solidFill>
              </a:rPr>
              <a:t>Glissshop.com</a:t>
            </a:r>
            <a:r>
              <a:rPr lang="en-AU" dirty="0" smtClean="0">
                <a:solidFill>
                  <a:srgbClr val="414141"/>
                </a:solidFill>
              </a:rPr>
              <a:t> and more…</a:t>
            </a:r>
          </a:p>
          <a:p>
            <a:pPr>
              <a:buFont typeface="Arial" charset="0"/>
              <a:buChar char="•"/>
            </a:pPr>
            <a:r>
              <a:rPr lang="en-AU" dirty="0" smtClean="0">
                <a:solidFill>
                  <a:srgbClr val="414141"/>
                </a:solidFill>
              </a:rPr>
              <a:t>Customers - Wide audience </a:t>
            </a:r>
          </a:p>
        </p:txBody>
      </p:sp>
      <p:pic>
        <p:nvPicPr>
          <p:cNvPr id="10" name="Image 9"/>
          <p:cNvPicPr>
            <a:picLocks noChangeAspect="1"/>
          </p:cNvPicPr>
          <p:nvPr/>
        </p:nvPicPr>
        <p:blipFill>
          <a:blip r:embed="rId4"/>
          <a:stretch>
            <a:fillRect/>
          </a:stretch>
        </p:blipFill>
        <p:spPr>
          <a:xfrm>
            <a:off x="3948545" y="2362777"/>
            <a:ext cx="5023674" cy="2132445"/>
          </a:xfrm>
          <a:prstGeom prst="rect">
            <a:avLst/>
          </a:prstGeom>
          <a:ln>
            <a:noFill/>
          </a:ln>
          <a:effectLst>
            <a:softEdge rad="112500"/>
          </a:effectLst>
        </p:spPr>
      </p:pic>
      <p:pic>
        <p:nvPicPr>
          <p:cNvPr id="11" name="Image 10"/>
          <p:cNvPicPr>
            <a:picLocks noChangeAspect="1"/>
          </p:cNvPicPr>
          <p:nvPr/>
        </p:nvPicPr>
        <p:blipFill>
          <a:blip r:embed="rId5"/>
          <a:stretch>
            <a:fillRect/>
          </a:stretch>
        </p:blipFill>
        <p:spPr>
          <a:xfrm>
            <a:off x="9642761" y="2390487"/>
            <a:ext cx="2002100" cy="2002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714385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alphaModFix amt="35000"/>
          </a:blip>
          <a:stretch>
            <a:fillRect/>
          </a:stretch>
        </p:blipFill>
        <p:spPr>
          <a:xfrm>
            <a:off x="0" y="0"/>
            <a:ext cx="12192000" cy="6858000"/>
          </a:xfrm>
          <a:prstGeom prst="rect">
            <a:avLst/>
          </a:prstGeom>
        </p:spPr>
      </p:pic>
      <p:sp>
        <p:nvSpPr>
          <p:cNvPr id="8" name="Rectangle 7"/>
          <p:cNvSpPr/>
          <p:nvPr/>
        </p:nvSpPr>
        <p:spPr>
          <a:xfrm>
            <a:off x="0" y="1505139"/>
            <a:ext cx="12192000" cy="535286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 name="ZoneTexte 3"/>
          <p:cNvSpPr txBox="1"/>
          <p:nvPr/>
        </p:nvSpPr>
        <p:spPr>
          <a:xfrm>
            <a:off x="-325464" y="152405"/>
            <a:ext cx="12192000" cy="1200329"/>
          </a:xfrm>
          <a:prstGeom prst="rect">
            <a:avLst/>
          </a:prstGeom>
          <a:noFill/>
        </p:spPr>
        <p:txBody>
          <a:bodyPr wrap="square" rtlCol="0">
            <a:spAutoFit/>
          </a:bodyPr>
          <a:lstStyle/>
          <a:p>
            <a:pPr algn="ctr"/>
            <a:r>
              <a:rPr lang="fr-FR" sz="7200" b="1" dirty="0" smtClean="0">
                <a:solidFill>
                  <a:srgbClr val="EC787D"/>
                </a:solidFill>
              </a:rPr>
              <a:t>About the </a:t>
            </a:r>
            <a:r>
              <a:rPr lang="fr-FR" sz="7200" b="1" dirty="0" err="1" smtClean="0">
                <a:solidFill>
                  <a:srgbClr val="EC787D"/>
                </a:solidFill>
              </a:rPr>
              <a:t>website</a:t>
            </a:r>
            <a:endParaRPr lang="fr-FR" sz="7200" b="1" dirty="0">
              <a:solidFill>
                <a:srgbClr val="EC787D"/>
              </a:solidFill>
            </a:endParaRP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3654" y="1840562"/>
            <a:ext cx="7532882" cy="4671074"/>
          </a:xfrm>
          <a:prstGeom prst="rect">
            <a:avLst/>
          </a:prstGeom>
        </p:spPr>
      </p:pic>
      <p:pic>
        <p:nvPicPr>
          <p:cNvPr id="14" name="Image 13"/>
          <p:cNvPicPr>
            <a:picLocks noChangeAspect="1"/>
          </p:cNvPicPr>
          <p:nvPr/>
        </p:nvPicPr>
        <p:blipFill>
          <a:blip r:embed="rId5"/>
          <a:stretch>
            <a:fillRect/>
          </a:stretch>
        </p:blipFill>
        <p:spPr>
          <a:xfrm>
            <a:off x="-94978" y="2311496"/>
            <a:ext cx="4428632" cy="4546504"/>
          </a:xfrm>
          <a:prstGeom prst="rect">
            <a:avLst/>
          </a:prstGeom>
        </p:spPr>
      </p:pic>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262" y="3022169"/>
            <a:ext cx="1699240" cy="2978088"/>
          </a:xfrm>
          <a:prstGeom prst="rect">
            <a:avLst/>
          </a:prstGeom>
        </p:spPr>
      </p:pic>
      <p:pic>
        <p:nvPicPr>
          <p:cNvPr id="16" name="Image 15"/>
          <p:cNvPicPr>
            <a:picLocks noChangeAspect="1"/>
          </p:cNvPicPr>
          <p:nvPr/>
        </p:nvPicPr>
        <p:blipFill>
          <a:blip r:embed="rId7"/>
          <a:stretch>
            <a:fillRect/>
          </a:stretch>
        </p:blipFill>
        <p:spPr>
          <a:xfrm>
            <a:off x="10500498" y="122319"/>
            <a:ext cx="1602340" cy="1361989"/>
          </a:xfrm>
          <a:prstGeom prst="rect">
            <a:avLst/>
          </a:prstGeom>
        </p:spPr>
      </p:pic>
    </p:spTree>
    <p:extLst>
      <p:ext uri="{BB962C8B-B14F-4D97-AF65-F5344CB8AC3E}">
        <p14:creationId xmlns:p14="http://schemas.microsoft.com/office/powerpoint/2010/main" val="1739596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alphaModFix amt="35000"/>
          </a:blip>
          <a:stretch>
            <a:fillRect/>
          </a:stretch>
        </p:blipFill>
        <p:spPr>
          <a:xfrm>
            <a:off x="0" y="0"/>
            <a:ext cx="12192000" cy="6858000"/>
          </a:xfrm>
          <a:prstGeom prst="rect">
            <a:avLst/>
          </a:prstGeom>
        </p:spPr>
      </p:pic>
      <p:sp>
        <p:nvSpPr>
          <p:cNvPr id="6" name="ZoneTexte 5"/>
          <p:cNvSpPr txBox="1"/>
          <p:nvPr/>
        </p:nvSpPr>
        <p:spPr>
          <a:xfrm>
            <a:off x="-325464" y="152405"/>
            <a:ext cx="12192000" cy="1200329"/>
          </a:xfrm>
          <a:prstGeom prst="rect">
            <a:avLst/>
          </a:prstGeom>
          <a:noFill/>
        </p:spPr>
        <p:txBody>
          <a:bodyPr wrap="square" rtlCol="0">
            <a:spAutoFit/>
          </a:bodyPr>
          <a:lstStyle/>
          <a:p>
            <a:pPr algn="ctr"/>
            <a:r>
              <a:rPr lang="fr-FR" sz="7200" b="1" dirty="0" err="1" smtClean="0">
                <a:solidFill>
                  <a:srgbClr val="EC787D"/>
                </a:solidFill>
              </a:rPr>
              <a:t>Functions</a:t>
            </a:r>
            <a:r>
              <a:rPr lang="fr-FR" sz="7200" b="1" dirty="0" smtClean="0">
                <a:solidFill>
                  <a:srgbClr val="EC787D"/>
                </a:solidFill>
              </a:rPr>
              <a:t> / Technologies</a:t>
            </a:r>
            <a:endParaRPr lang="fr-FR" sz="7200" b="1" dirty="0">
              <a:solidFill>
                <a:srgbClr val="EC787D"/>
              </a:solidFill>
            </a:endParaRPr>
          </a:p>
        </p:txBody>
      </p:sp>
      <p:pic>
        <p:nvPicPr>
          <p:cNvPr id="9" name="Image 8"/>
          <p:cNvPicPr>
            <a:picLocks noChangeAspect="1"/>
          </p:cNvPicPr>
          <p:nvPr/>
        </p:nvPicPr>
        <p:blipFill>
          <a:blip r:embed="rId4"/>
          <a:stretch>
            <a:fillRect/>
          </a:stretch>
        </p:blipFill>
        <p:spPr>
          <a:xfrm>
            <a:off x="10500498" y="122319"/>
            <a:ext cx="1602340" cy="1361989"/>
          </a:xfrm>
          <a:prstGeom prst="rect">
            <a:avLst/>
          </a:prstGeom>
        </p:spPr>
      </p:pic>
      <p:sp>
        <p:nvSpPr>
          <p:cNvPr id="7" name="Rectangle 6"/>
          <p:cNvSpPr/>
          <p:nvPr/>
        </p:nvSpPr>
        <p:spPr>
          <a:xfrm>
            <a:off x="0" y="1729273"/>
            <a:ext cx="12192000" cy="512872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0766" y="2089944"/>
            <a:ext cx="5481234" cy="3398865"/>
          </a:xfrm>
          <a:prstGeom prst="rect">
            <a:avLst/>
          </a:prstGeom>
        </p:spPr>
      </p:pic>
      <p:pic>
        <p:nvPicPr>
          <p:cNvPr id="4" name="Image 3"/>
          <p:cNvPicPr>
            <a:picLocks noChangeAspect="1"/>
          </p:cNvPicPr>
          <p:nvPr/>
        </p:nvPicPr>
        <p:blipFill>
          <a:blip r:embed="rId6"/>
          <a:stretch>
            <a:fillRect/>
          </a:stretch>
        </p:blipFill>
        <p:spPr>
          <a:xfrm>
            <a:off x="1862542" y="5259664"/>
            <a:ext cx="1711276" cy="1497367"/>
          </a:xfrm>
          <a:prstGeom prst="rect">
            <a:avLst/>
          </a:prstGeom>
        </p:spPr>
      </p:pic>
      <p:pic>
        <p:nvPicPr>
          <p:cNvPr id="10" name="Image 9"/>
          <p:cNvPicPr>
            <a:picLocks noChangeAspect="1"/>
          </p:cNvPicPr>
          <p:nvPr/>
        </p:nvPicPr>
        <p:blipFill>
          <a:blip r:embed="rId7"/>
          <a:stretch>
            <a:fillRect/>
          </a:stretch>
        </p:blipFill>
        <p:spPr>
          <a:xfrm>
            <a:off x="942341" y="4163264"/>
            <a:ext cx="2112179" cy="968689"/>
          </a:xfrm>
          <a:prstGeom prst="rect">
            <a:avLst/>
          </a:prstGeom>
        </p:spPr>
      </p:pic>
      <p:pic>
        <p:nvPicPr>
          <p:cNvPr id="11" name="Image 10"/>
          <p:cNvPicPr>
            <a:picLocks noChangeAspect="1"/>
          </p:cNvPicPr>
          <p:nvPr/>
        </p:nvPicPr>
        <p:blipFill rotWithShape="1">
          <a:blip r:embed="rId8"/>
          <a:srcRect l="4680"/>
          <a:stretch/>
        </p:blipFill>
        <p:spPr>
          <a:xfrm>
            <a:off x="492252" y="2352750"/>
            <a:ext cx="3012358" cy="1076250"/>
          </a:xfrm>
          <a:prstGeom prst="rect">
            <a:avLst/>
          </a:prstGeom>
        </p:spPr>
      </p:pic>
      <p:sp>
        <p:nvSpPr>
          <p:cNvPr id="12" name="ZoneTexte 11"/>
          <p:cNvSpPr txBox="1"/>
          <p:nvPr/>
        </p:nvSpPr>
        <p:spPr>
          <a:xfrm>
            <a:off x="1056089" y="1726721"/>
            <a:ext cx="1884684" cy="584775"/>
          </a:xfrm>
          <a:prstGeom prst="rect">
            <a:avLst/>
          </a:prstGeom>
          <a:noFill/>
        </p:spPr>
        <p:txBody>
          <a:bodyPr wrap="square" rtlCol="0">
            <a:spAutoFit/>
          </a:bodyPr>
          <a:lstStyle/>
          <a:p>
            <a:pPr algn="ctr"/>
            <a:r>
              <a:rPr lang="fr-FR" sz="3200" b="1" dirty="0" err="1" smtClean="0">
                <a:solidFill>
                  <a:srgbClr val="EC787D"/>
                </a:solidFill>
              </a:rPr>
              <a:t>Hosting</a:t>
            </a:r>
            <a:endParaRPr lang="fr-FR" sz="500" dirty="0"/>
          </a:p>
        </p:txBody>
      </p:sp>
      <p:sp>
        <p:nvSpPr>
          <p:cNvPr id="13" name="ZoneTexte 12"/>
          <p:cNvSpPr txBox="1"/>
          <p:nvPr/>
        </p:nvSpPr>
        <p:spPr>
          <a:xfrm>
            <a:off x="1056088" y="3496990"/>
            <a:ext cx="1884684" cy="584775"/>
          </a:xfrm>
          <a:prstGeom prst="rect">
            <a:avLst/>
          </a:prstGeom>
          <a:noFill/>
        </p:spPr>
        <p:txBody>
          <a:bodyPr wrap="square" rtlCol="0">
            <a:spAutoFit/>
          </a:bodyPr>
          <a:lstStyle/>
          <a:p>
            <a:pPr algn="ctr"/>
            <a:r>
              <a:rPr lang="fr-FR" sz="3200" b="1" dirty="0" smtClean="0">
                <a:solidFill>
                  <a:srgbClr val="EC787D"/>
                </a:solidFill>
              </a:rPr>
              <a:t>Analytics</a:t>
            </a:r>
            <a:endParaRPr lang="fr-FR" sz="500" dirty="0"/>
          </a:p>
        </p:txBody>
      </p:sp>
      <p:sp>
        <p:nvSpPr>
          <p:cNvPr id="14" name="ZoneTexte 13"/>
          <p:cNvSpPr txBox="1"/>
          <p:nvPr/>
        </p:nvSpPr>
        <p:spPr>
          <a:xfrm>
            <a:off x="113746" y="5717300"/>
            <a:ext cx="1884684" cy="584775"/>
          </a:xfrm>
          <a:prstGeom prst="rect">
            <a:avLst/>
          </a:prstGeom>
          <a:noFill/>
        </p:spPr>
        <p:txBody>
          <a:bodyPr wrap="square" rtlCol="0">
            <a:spAutoFit/>
          </a:bodyPr>
          <a:lstStyle/>
          <a:p>
            <a:pPr algn="ctr"/>
            <a:r>
              <a:rPr lang="fr-FR" sz="3200" b="1" dirty="0" smtClean="0">
                <a:solidFill>
                  <a:srgbClr val="EC787D"/>
                </a:solidFill>
              </a:rPr>
              <a:t>CMS</a:t>
            </a:r>
            <a:endParaRPr lang="fr-FR" sz="500" dirty="0"/>
          </a:p>
        </p:txBody>
      </p:sp>
      <p:pic>
        <p:nvPicPr>
          <p:cNvPr id="15" name="Image 14"/>
          <p:cNvPicPr>
            <a:picLocks noChangeAspect="1"/>
          </p:cNvPicPr>
          <p:nvPr/>
        </p:nvPicPr>
        <p:blipFill>
          <a:blip r:embed="rId9"/>
          <a:stretch>
            <a:fillRect/>
          </a:stretch>
        </p:blipFill>
        <p:spPr>
          <a:xfrm>
            <a:off x="3054518" y="2311496"/>
            <a:ext cx="4428632" cy="4546504"/>
          </a:xfrm>
          <a:prstGeom prst="rect">
            <a:avLst/>
          </a:prstGeom>
        </p:spPr>
      </p:pic>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5758" y="3022169"/>
            <a:ext cx="1699240" cy="2978088"/>
          </a:xfrm>
          <a:prstGeom prst="rect">
            <a:avLst/>
          </a:prstGeom>
        </p:spPr>
      </p:pic>
    </p:spTree>
    <p:extLst>
      <p:ext uri="{BB962C8B-B14F-4D97-AF65-F5344CB8AC3E}">
        <p14:creationId xmlns:p14="http://schemas.microsoft.com/office/powerpoint/2010/main" val="18425430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alphaModFix amt="35000"/>
          </a:blip>
          <a:stretch>
            <a:fillRect/>
          </a:stretch>
        </p:blipFill>
        <p:spPr>
          <a:xfrm>
            <a:off x="0" y="0"/>
            <a:ext cx="12192000" cy="6858000"/>
          </a:xfrm>
          <a:prstGeom prst="rect">
            <a:avLst/>
          </a:prstGeom>
        </p:spPr>
      </p:pic>
      <p:pic>
        <p:nvPicPr>
          <p:cNvPr id="5" name="Image 4"/>
          <p:cNvPicPr>
            <a:picLocks noChangeAspect="1"/>
          </p:cNvPicPr>
          <p:nvPr/>
        </p:nvPicPr>
        <p:blipFill>
          <a:blip r:embed="rId4"/>
          <a:stretch>
            <a:fillRect/>
          </a:stretch>
        </p:blipFill>
        <p:spPr>
          <a:xfrm>
            <a:off x="0" y="2431705"/>
            <a:ext cx="12192000" cy="4426295"/>
          </a:xfrm>
          <a:prstGeom prst="rect">
            <a:avLst/>
          </a:prstGeom>
        </p:spPr>
      </p:pic>
      <p:sp>
        <p:nvSpPr>
          <p:cNvPr id="6" name="ZoneTexte 5"/>
          <p:cNvSpPr txBox="1"/>
          <p:nvPr/>
        </p:nvSpPr>
        <p:spPr>
          <a:xfrm>
            <a:off x="0" y="345988"/>
            <a:ext cx="12192000" cy="1862048"/>
          </a:xfrm>
          <a:prstGeom prst="rect">
            <a:avLst/>
          </a:prstGeom>
          <a:noFill/>
        </p:spPr>
        <p:txBody>
          <a:bodyPr wrap="square" rtlCol="0">
            <a:spAutoFit/>
          </a:bodyPr>
          <a:lstStyle/>
          <a:p>
            <a:pPr algn="ctr"/>
            <a:r>
              <a:rPr lang="fr-FR" sz="11500" b="1" dirty="0" smtClean="0">
                <a:solidFill>
                  <a:srgbClr val="EC787D"/>
                </a:solidFill>
              </a:rPr>
              <a:t>SEO </a:t>
            </a:r>
            <a:r>
              <a:rPr lang="fr-FR" sz="11500" b="1" dirty="0" err="1" smtClean="0">
                <a:solidFill>
                  <a:srgbClr val="EC787D"/>
                </a:solidFill>
              </a:rPr>
              <a:t>analysis</a:t>
            </a:r>
            <a:endParaRPr lang="fr-FR" sz="11500" b="1" dirty="0">
              <a:solidFill>
                <a:srgbClr val="EC787D"/>
              </a:solidFill>
            </a:endParaRPr>
          </a:p>
        </p:txBody>
      </p:sp>
      <p:pic>
        <p:nvPicPr>
          <p:cNvPr id="9" name="Image 8"/>
          <p:cNvPicPr>
            <a:picLocks noChangeAspect="1"/>
          </p:cNvPicPr>
          <p:nvPr/>
        </p:nvPicPr>
        <p:blipFill>
          <a:blip r:embed="rId5"/>
          <a:stretch>
            <a:fillRect/>
          </a:stretch>
        </p:blipFill>
        <p:spPr>
          <a:xfrm>
            <a:off x="10500498" y="122319"/>
            <a:ext cx="1602340" cy="1361989"/>
          </a:xfrm>
          <a:prstGeom prst="rect">
            <a:avLst/>
          </a:prstGeom>
        </p:spPr>
      </p:pic>
    </p:spTree>
    <p:extLst>
      <p:ext uri="{BB962C8B-B14F-4D97-AF65-F5344CB8AC3E}">
        <p14:creationId xmlns:p14="http://schemas.microsoft.com/office/powerpoint/2010/main" val="4503788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alphaModFix amt="35000"/>
          </a:blip>
          <a:stretch>
            <a:fillRect/>
          </a:stretch>
        </p:blipFill>
        <p:spPr>
          <a:xfrm>
            <a:off x="0" y="0"/>
            <a:ext cx="12192000" cy="6858000"/>
          </a:xfrm>
          <a:prstGeom prst="rect">
            <a:avLst/>
          </a:prstGeom>
        </p:spPr>
      </p:pic>
      <p:sp>
        <p:nvSpPr>
          <p:cNvPr id="6" name="ZoneTexte 5"/>
          <p:cNvSpPr txBox="1"/>
          <p:nvPr/>
        </p:nvSpPr>
        <p:spPr>
          <a:xfrm>
            <a:off x="0" y="345988"/>
            <a:ext cx="12192000" cy="1862048"/>
          </a:xfrm>
          <a:prstGeom prst="rect">
            <a:avLst/>
          </a:prstGeom>
          <a:noFill/>
        </p:spPr>
        <p:txBody>
          <a:bodyPr wrap="square" rtlCol="0">
            <a:spAutoFit/>
          </a:bodyPr>
          <a:lstStyle/>
          <a:p>
            <a:pPr algn="ctr"/>
            <a:r>
              <a:rPr lang="fr-FR" sz="11500" b="1" dirty="0" smtClean="0">
                <a:solidFill>
                  <a:srgbClr val="EC787D"/>
                </a:solidFill>
              </a:rPr>
              <a:t>SEO </a:t>
            </a:r>
            <a:r>
              <a:rPr lang="fr-FR" sz="11500" b="1" dirty="0" err="1" smtClean="0">
                <a:solidFill>
                  <a:srgbClr val="EC787D"/>
                </a:solidFill>
              </a:rPr>
              <a:t>analysis</a:t>
            </a:r>
            <a:endParaRPr lang="fr-FR" sz="11500" b="1" dirty="0">
              <a:solidFill>
                <a:srgbClr val="EC787D"/>
              </a:solidFill>
            </a:endParaRPr>
          </a:p>
        </p:txBody>
      </p:sp>
      <p:pic>
        <p:nvPicPr>
          <p:cNvPr id="9" name="Image 8"/>
          <p:cNvPicPr>
            <a:picLocks noChangeAspect="1"/>
          </p:cNvPicPr>
          <p:nvPr/>
        </p:nvPicPr>
        <p:blipFill>
          <a:blip r:embed="rId4"/>
          <a:stretch>
            <a:fillRect/>
          </a:stretch>
        </p:blipFill>
        <p:spPr>
          <a:xfrm>
            <a:off x="10500498" y="122319"/>
            <a:ext cx="1602340" cy="1361989"/>
          </a:xfrm>
          <a:prstGeom prst="rect">
            <a:avLst/>
          </a:prstGeom>
        </p:spPr>
      </p:pic>
      <p:sp>
        <p:nvSpPr>
          <p:cNvPr id="7" name="ZoneTexte 6"/>
          <p:cNvSpPr txBox="1"/>
          <p:nvPr/>
        </p:nvSpPr>
        <p:spPr>
          <a:xfrm>
            <a:off x="719067" y="2431705"/>
            <a:ext cx="7535334" cy="3785652"/>
          </a:xfrm>
          <a:prstGeom prst="rect">
            <a:avLst/>
          </a:prstGeom>
          <a:noFill/>
        </p:spPr>
        <p:txBody>
          <a:bodyPr wrap="square" rtlCol="0">
            <a:spAutoFit/>
          </a:bodyPr>
          <a:lstStyle/>
          <a:p>
            <a:pPr marL="857250" indent="-857250">
              <a:buFont typeface="Arial" charset="0"/>
              <a:buChar char="•"/>
            </a:pPr>
            <a:r>
              <a:rPr lang="en-GB" sz="8000" b="1" dirty="0" smtClean="0">
                <a:solidFill>
                  <a:schemeClr val="accent1">
                    <a:lumMod val="50000"/>
                  </a:schemeClr>
                </a:solidFill>
              </a:rPr>
              <a:t>External SEO</a:t>
            </a:r>
          </a:p>
          <a:p>
            <a:pPr marL="857250" indent="-857250">
              <a:buFont typeface="Arial" charset="0"/>
              <a:buChar char="•"/>
            </a:pPr>
            <a:endParaRPr lang="en-GB" sz="8000" b="1" dirty="0" smtClean="0">
              <a:solidFill>
                <a:schemeClr val="accent1">
                  <a:lumMod val="50000"/>
                </a:schemeClr>
              </a:solidFill>
            </a:endParaRPr>
          </a:p>
          <a:p>
            <a:pPr marL="857250" indent="-857250">
              <a:buFont typeface="Arial" charset="0"/>
              <a:buChar char="•"/>
            </a:pPr>
            <a:r>
              <a:rPr lang="en-GB" sz="8000" b="1" dirty="0" smtClean="0">
                <a:solidFill>
                  <a:schemeClr val="accent1">
                    <a:lumMod val="50000"/>
                  </a:schemeClr>
                </a:solidFill>
              </a:rPr>
              <a:t>Internal SEO</a:t>
            </a:r>
          </a:p>
        </p:txBody>
      </p:sp>
      <p:pic>
        <p:nvPicPr>
          <p:cNvPr id="3" name="Image 2"/>
          <p:cNvPicPr>
            <a:picLocks noChangeAspect="1"/>
          </p:cNvPicPr>
          <p:nvPr/>
        </p:nvPicPr>
        <p:blipFill>
          <a:blip r:embed="rId5"/>
          <a:stretch>
            <a:fillRect/>
          </a:stretch>
        </p:blipFill>
        <p:spPr>
          <a:xfrm>
            <a:off x="6813345" y="2431705"/>
            <a:ext cx="6097722" cy="4065148"/>
          </a:xfrm>
          <a:prstGeom prst="rect">
            <a:avLst/>
          </a:prstGeom>
        </p:spPr>
      </p:pic>
    </p:spTree>
    <p:extLst>
      <p:ext uri="{BB962C8B-B14F-4D97-AF65-F5344CB8AC3E}">
        <p14:creationId xmlns:p14="http://schemas.microsoft.com/office/powerpoint/2010/main" val="6308957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alphaModFix amt="35000"/>
          </a:blip>
          <a:stretch>
            <a:fillRect/>
          </a:stretch>
        </p:blipFill>
        <p:spPr>
          <a:xfrm>
            <a:off x="0" y="0"/>
            <a:ext cx="12192000" cy="6858000"/>
          </a:xfrm>
          <a:prstGeom prst="rect">
            <a:avLst/>
          </a:prstGeom>
        </p:spPr>
      </p:pic>
      <p:sp>
        <p:nvSpPr>
          <p:cNvPr id="6" name="ZoneTexte 5"/>
          <p:cNvSpPr txBox="1"/>
          <p:nvPr/>
        </p:nvSpPr>
        <p:spPr>
          <a:xfrm>
            <a:off x="0" y="0"/>
            <a:ext cx="12192000" cy="1107996"/>
          </a:xfrm>
          <a:prstGeom prst="rect">
            <a:avLst/>
          </a:prstGeom>
          <a:noFill/>
        </p:spPr>
        <p:txBody>
          <a:bodyPr wrap="square" rtlCol="0">
            <a:spAutoFit/>
          </a:bodyPr>
          <a:lstStyle/>
          <a:p>
            <a:r>
              <a:rPr lang="en-GB" sz="6600" b="1" dirty="0" smtClean="0">
                <a:solidFill>
                  <a:srgbClr val="EC787D"/>
                </a:solidFill>
              </a:rPr>
              <a:t>SEO analysis – </a:t>
            </a:r>
            <a:r>
              <a:rPr lang="en-GB" sz="6600" b="1" dirty="0" smtClean="0">
                <a:solidFill>
                  <a:schemeClr val="tx2">
                    <a:lumMod val="50000"/>
                  </a:schemeClr>
                </a:solidFill>
              </a:rPr>
              <a:t>External SEO</a:t>
            </a:r>
            <a:endParaRPr lang="en-GB" sz="6600" b="1" dirty="0">
              <a:solidFill>
                <a:schemeClr val="tx2">
                  <a:lumMod val="50000"/>
                </a:schemeClr>
              </a:solidFill>
            </a:endParaRPr>
          </a:p>
        </p:txBody>
      </p:sp>
      <p:pic>
        <p:nvPicPr>
          <p:cNvPr id="9" name="Image 8"/>
          <p:cNvPicPr>
            <a:picLocks noChangeAspect="1"/>
          </p:cNvPicPr>
          <p:nvPr/>
        </p:nvPicPr>
        <p:blipFill>
          <a:blip r:embed="rId4"/>
          <a:stretch>
            <a:fillRect/>
          </a:stretch>
        </p:blipFill>
        <p:spPr>
          <a:xfrm>
            <a:off x="10500498" y="122319"/>
            <a:ext cx="1602340" cy="1361989"/>
          </a:xfrm>
          <a:prstGeom prst="rect">
            <a:avLst/>
          </a:prstGeom>
        </p:spPr>
      </p:pic>
      <p:sp>
        <p:nvSpPr>
          <p:cNvPr id="7" name="Rectangle 6"/>
          <p:cNvSpPr/>
          <p:nvPr/>
        </p:nvSpPr>
        <p:spPr>
          <a:xfrm>
            <a:off x="0" y="1729273"/>
            <a:ext cx="12192000" cy="448715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3" name="Image 2"/>
          <p:cNvPicPr>
            <a:picLocks noChangeAspect="1"/>
          </p:cNvPicPr>
          <p:nvPr/>
        </p:nvPicPr>
        <p:blipFill>
          <a:blip r:embed="rId5">
            <a:clrChange>
              <a:clrFrom>
                <a:srgbClr val="FFFFFF"/>
              </a:clrFrom>
              <a:clrTo>
                <a:srgbClr val="FFFFFF">
                  <a:alpha val="0"/>
                </a:srgbClr>
              </a:clrTo>
            </a:clrChange>
          </a:blip>
          <a:stretch>
            <a:fillRect/>
          </a:stretch>
        </p:blipFill>
        <p:spPr>
          <a:xfrm>
            <a:off x="100347" y="1960122"/>
            <a:ext cx="3758430" cy="1964988"/>
          </a:xfrm>
          <a:prstGeom prst="rect">
            <a:avLst/>
          </a:prstGeom>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6962" y="5061079"/>
            <a:ext cx="2019300" cy="546100"/>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4059" y="1813635"/>
            <a:ext cx="1625106" cy="3147889"/>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02535" y="5042299"/>
            <a:ext cx="4000500" cy="558800"/>
          </a:xfrm>
          <a:prstGeom prst="rect">
            <a:avLst/>
          </a:prstGeom>
        </p:spPr>
      </p:pic>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36429" y="1858605"/>
            <a:ext cx="3932711" cy="2938729"/>
          </a:xfrm>
          <a:prstGeom prst="rect">
            <a:avLst/>
          </a:prstGeom>
        </p:spPr>
      </p:pic>
      <p:pic>
        <p:nvPicPr>
          <p:cNvPr id="14" name="Image 13"/>
          <p:cNvPicPr>
            <a:picLocks noChangeAspect="1"/>
          </p:cNvPicPr>
          <p:nvPr/>
        </p:nvPicPr>
        <p:blipFill>
          <a:blip r:embed="rId10"/>
          <a:stretch>
            <a:fillRect/>
          </a:stretch>
        </p:blipFill>
        <p:spPr>
          <a:xfrm>
            <a:off x="401090" y="4155959"/>
            <a:ext cx="3156944" cy="1578472"/>
          </a:xfrm>
          <a:prstGeom prst="rect">
            <a:avLst/>
          </a:prstGeom>
        </p:spPr>
      </p:pic>
      <p:sp>
        <p:nvSpPr>
          <p:cNvPr id="15" name="ZoneTexte 14"/>
          <p:cNvSpPr txBox="1"/>
          <p:nvPr/>
        </p:nvSpPr>
        <p:spPr>
          <a:xfrm>
            <a:off x="406911" y="1082942"/>
            <a:ext cx="3693032" cy="646331"/>
          </a:xfrm>
          <a:prstGeom prst="rect">
            <a:avLst/>
          </a:prstGeom>
          <a:noFill/>
        </p:spPr>
        <p:txBody>
          <a:bodyPr wrap="square" rtlCol="0">
            <a:spAutoFit/>
          </a:bodyPr>
          <a:lstStyle/>
          <a:p>
            <a:r>
              <a:rPr lang="fr-FR" sz="3600" b="1" dirty="0" smtClean="0">
                <a:solidFill>
                  <a:schemeClr val="accent1">
                    <a:lumMod val="50000"/>
                  </a:schemeClr>
                </a:solidFill>
              </a:rPr>
              <a:t>About </a:t>
            </a:r>
            <a:r>
              <a:rPr lang="fr-FR" sz="3600" b="1" dirty="0" err="1" smtClean="0">
                <a:solidFill>
                  <a:schemeClr val="accent1">
                    <a:lumMod val="50000"/>
                  </a:schemeClr>
                </a:solidFill>
              </a:rPr>
              <a:t>Loading</a:t>
            </a:r>
            <a:r>
              <a:rPr lang="is-IS" sz="3600" b="1" dirty="0" smtClean="0">
                <a:solidFill>
                  <a:schemeClr val="accent1">
                    <a:lumMod val="50000"/>
                  </a:schemeClr>
                </a:solidFill>
              </a:rPr>
              <a:t>…</a:t>
            </a:r>
            <a:endParaRPr lang="fr-FR" sz="3600" b="1" dirty="0">
              <a:solidFill>
                <a:schemeClr val="accent1">
                  <a:lumMod val="50000"/>
                </a:schemeClr>
              </a:solidFill>
            </a:endParaRPr>
          </a:p>
        </p:txBody>
      </p:sp>
      <p:pic>
        <p:nvPicPr>
          <p:cNvPr id="16" name="Imag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19988" y="2189015"/>
            <a:ext cx="2569423" cy="1593276"/>
          </a:xfrm>
          <a:prstGeom prst="rect">
            <a:avLst/>
          </a:prstGeom>
        </p:spPr>
      </p:pic>
    </p:spTree>
    <p:extLst>
      <p:ext uri="{BB962C8B-B14F-4D97-AF65-F5344CB8AC3E}">
        <p14:creationId xmlns:p14="http://schemas.microsoft.com/office/powerpoint/2010/main" val="14981636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alphaModFix amt="35000"/>
          </a:blip>
          <a:stretch>
            <a:fillRect/>
          </a:stretch>
        </p:blipFill>
        <p:spPr>
          <a:xfrm>
            <a:off x="0" y="0"/>
            <a:ext cx="12192000" cy="6858000"/>
          </a:xfrm>
          <a:prstGeom prst="rect">
            <a:avLst/>
          </a:prstGeom>
        </p:spPr>
      </p:pic>
      <p:sp>
        <p:nvSpPr>
          <p:cNvPr id="6" name="ZoneTexte 5"/>
          <p:cNvSpPr txBox="1"/>
          <p:nvPr/>
        </p:nvSpPr>
        <p:spPr>
          <a:xfrm>
            <a:off x="0" y="0"/>
            <a:ext cx="12192000" cy="1107996"/>
          </a:xfrm>
          <a:prstGeom prst="rect">
            <a:avLst/>
          </a:prstGeom>
          <a:noFill/>
        </p:spPr>
        <p:txBody>
          <a:bodyPr wrap="square" rtlCol="0">
            <a:spAutoFit/>
          </a:bodyPr>
          <a:lstStyle/>
          <a:p>
            <a:r>
              <a:rPr lang="en-GB" sz="6600" b="1" dirty="0" smtClean="0">
                <a:solidFill>
                  <a:srgbClr val="EC787D"/>
                </a:solidFill>
              </a:rPr>
              <a:t>SEO analysis – </a:t>
            </a:r>
            <a:r>
              <a:rPr lang="en-GB" sz="6600" b="1" dirty="0" smtClean="0">
                <a:solidFill>
                  <a:schemeClr val="tx2">
                    <a:lumMod val="50000"/>
                  </a:schemeClr>
                </a:solidFill>
              </a:rPr>
              <a:t>External SEO</a:t>
            </a:r>
            <a:endParaRPr lang="en-GB" sz="6600" b="1" dirty="0">
              <a:solidFill>
                <a:schemeClr val="tx2">
                  <a:lumMod val="50000"/>
                </a:schemeClr>
              </a:solidFill>
            </a:endParaRPr>
          </a:p>
        </p:txBody>
      </p:sp>
      <p:pic>
        <p:nvPicPr>
          <p:cNvPr id="9" name="Image 8"/>
          <p:cNvPicPr>
            <a:picLocks noChangeAspect="1"/>
          </p:cNvPicPr>
          <p:nvPr/>
        </p:nvPicPr>
        <p:blipFill>
          <a:blip r:embed="rId4"/>
          <a:stretch>
            <a:fillRect/>
          </a:stretch>
        </p:blipFill>
        <p:spPr>
          <a:xfrm>
            <a:off x="10500498" y="122319"/>
            <a:ext cx="1602340" cy="1361989"/>
          </a:xfrm>
          <a:prstGeom prst="rect">
            <a:avLst/>
          </a:prstGeom>
        </p:spPr>
      </p:pic>
      <p:sp>
        <p:nvSpPr>
          <p:cNvPr id="7" name="Rectangle 6"/>
          <p:cNvSpPr/>
          <p:nvPr/>
        </p:nvSpPr>
        <p:spPr>
          <a:xfrm>
            <a:off x="0" y="2075304"/>
            <a:ext cx="12192000" cy="396573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 name="ZoneTexte 4"/>
          <p:cNvSpPr txBox="1"/>
          <p:nvPr/>
        </p:nvSpPr>
        <p:spPr>
          <a:xfrm>
            <a:off x="354312" y="1328764"/>
            <a:ext cx="3693032" cy="646331"/>
          </a:xfrm>
          <a:prstGeom prst="rect">
            <a:avLst/>
          </a:prstGeom>
          <a:noFill/>
        </p:spPr>
        <p:txBody>
          <a:bodyPr wrap="square" rtlCol="0">
            <a:spAutoFit/>
          </a:bodyPr>
          <a:lstStyle/>
          <a:p>
            <a:r>
              <a:rPr lang="fr-FR" sz="3600" b="1" dirty="0" smtClean="0">
                <a:solidFill>
                  <a:schemeClr val="accent1">
                    <a:lumMod val="50000"/>
                  </a:schemeClr>
                </a:solidFill>
              </a:rPr>
              <a:t>About Backlinks</a:t>
            </a:r>
            <a:r>
              <a:rPr lang="is-IS" sz="3600" b="1" dirty="0" smtClean="0">
                <a:solidFill>
                  <a:schemeClr val="accent1">
                    <a:lumMod val="50000"/>
                  </a:schemeClr>
                </a:solidFill>
              </a:rPr>
              <a:t>…</a:t>
            </a:r>
            <a:endParaRPr lang="fr-FR" sz="3600" b="1" dirty="0">
              <a:solidFill>
                <a:schemeClr val="accent1">
                  <a:lumMod val="50000"/>
                </a:schemeClr>
              </a:solidFill>
            </a:endParaRPr>
          </a:p>
        </p:txBody>
      </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4564" y="3002947"/>
            <a:ext cx="6825521" cy="2060318"/>
          </a:xfrm>
          <a:prstGeom prst="rect">
            <a:avLst/>
          </a:prstGeom>
        </p:spPr>
      </p:pic>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438" y="2243138"/>
            <a:ext cx="4512212" cy="3579936"/>
          </a:xfrm>
          <a:prstGeom prst="rect">
            <a:avLst/>
          </a:prstGeom>
        </p:spPr>
      </p:pic>
    </p:spTree>
    <p:extLst>
      <p:ext uri="{BB962C8B-B14F-4D97-AF65-F5344CB8AC3E}">
        <p14:creationId xmlns:p14="http://schemas.microsoft.com/office/powerpoint/2010/main" val="1312681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alphaModFix amt="35000"/>
          </a:blip>
          <a:stretch>
            <a:fillRect/>
          </a:stretch>
        </p:blipFill>
        <p:spPr>
          <a:xfrm>
            <a:off x="0" y="11969"/>
            <a:ext cx="12192000" cy="6858000"/>
          </a:xfrm>
          <a:prstGeom prst="rect">
            <a:avLst/>
          </a:prstGeom>
        </p:spPr>
      </p:pic>
      <p:sp>
        <p:nvSpPr>
          <p:cNvPr id="6" name="ZoneTexte 5"/>
          <p:cNvSpPr txBox="1"/>
          <p:nvPr/>
        </p:nvSpPr>
        <p:spPr>
          <a:xfrm>
            <a:off x="0" y="0"/>
            <a:ext cx="12192000" cy="1107996"/>
          </a:xfrm>
          <a:prstGeom prst="rect">
            <a:avLst/>
          </a:prstGeom>
          <a:noFill/>
        </p:spPr>
        <p:txBody>
          <a:bodyPr wrap="square" rtlCol="0">
            <a:spAutoFit/>
          </a:bodyPr>
          <a:lstStyle/>
          <a:p>
            <a:r>
              <a:rPr lang="en-GB" sz="6600" b="1" dirty="0" smtClean="0">
                <a:solidFill>
                  <a:srgbClr val="EC787D"/>
                </a:solidFill>
              </a:rPr>
              <a:t>SEO analysis – </a:t>
            </a:r>
            <a:r>
              <a:rPr lang="en-GB" sz="6600" b="1" dirty="0" smtClean="0">
                <a:solidFill>
                  <a:schemeClr val="tx2">
                    <a:lumMod val="50000"/>
                  </a:schemeClr>
                </a:solidFill>
              </a:rPr>
              <a:t>Internal SEO</a:t>
            </a:r>
            <a:endParaRPr lang="en-GB" sz="6600" b="1" dirty="0">
              <a:solidFill>
                <a:schemeClr val="tx2">
                  <a:lumMod val="50000"/>
                </a:schemeClr>
              </a:solidFill>
            </a:endParaRPr>
          </a:p>
        </p:txBody>
      </p:sp>
      <p:pic>
        <p:nvPicPr>
          <p:cNvPr id="9" name="Image 8"/>
          <p:cNvPicPr>
            <a:picLocks noChangeAspect="1"/>
          </p:cNvPicPr>
          <p:nvPr/>
        </p:nvPicPr>
        <p:blipFill>
          <a:blip r:embed="rId4"/>
          <a:stretch>
            <a:fillRect/>
          </a:stretch>
        </p:blipFill>
        <p:spPr>
          <a:xfrm>
            <a:off x="10500498" y="122319"/>
            <a:ext cx="1602340" cy="1361989"/>
          </a:xfrm>
          <a:prstGeom prst="rect">
            <a:avLst/>
          </a:prstGeom>
        </p:spPr>
      </p:pic>
      <p:sp>
        <p:nvSpPr>
          <p:cNvPr id="7" name="Rectangle 6"/>
          <p:cNvSpPr/>
          <p:nvPr/>
        </p:nvSpPr>
        <p:spPr>
          <a:xfrm>
            <a:off x="0" y="2075304"/>
            <a:ext cx="12192000" cy="435547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 name="ZoneTexte 4"/>
          <p:cNvSpPr txBox="1"/>
          <p:nvPr/>
        </p:nvSpPr>
        <p:spPr>
          <a:xfrm>
            <a:off x="354311" y="1328764"/>
            <a:ext cx="5881597" cy="646331"/>
          </a:xfrm>
          <a:prstGeom prst="rect">
            <a:avLst/>
          </a:prstGeom>
          <a:noFill/>
        </p:spPr>
        <p:txBody>
          <a:bodyPr wrap="square" rtlCol="0">
            <a:spAutoFit/>
          </a:bodyPr>
          <a:lstStyle/>
          <a:p>
            <a:r>
              <a:rPr lang="fr-FR" sz="3600" b="1" dirty="0" smtClean="0">
                <a:solidFill>
                  <a:schemeClr val="accent1">
                    <a:lumMod val="50000"/>
                  </a:schemeClr>
                </a:solidFill>
              </a:rPr>
              <a:t>About </a:t>
            </a:r>
            <a:r>
              <a:rPr lang="fr-FR" sz="3600" b="1" dirty="0" err="1" smtClean="0">
                <a:solidFill>
                  <a:schemeClr val="accent1">
                    <a:lumMod val="50000"/>
                  </a:schemeClr>
                </a:solidFill>
              </a:rPr>
              <a:t>Onpage</a:t>
            </a:r>
            <a:r>
              <a:rPr lang="fr-FR" sz="3600" b="1" dirty="0" smtClean="0">
                <a:solidFill>
                  <a:schemeClr val="accent1">
                    <a:lumMod val="50000"/>
                  </a:schemeClr>
                </a:solidFill>
              </a:rPr>
              <a:t>, </a:t>
            </a:r>
            <a:r>
              <a:rPr lang="fr-FR" sz="3600" b="1" dirty="0" err="1" smtClean="0">
                <a:solidFill>
                  <a:schemeClr val="accent1">
                    <a:lumMod val="50000"/>
                  </a:schemeClr>
                </a:solidFill>
              </a:rPr>
              <a:t>Onsite</a:t>
            </a:r>
            <a:r>
              <a:rPr lang="fr-FR" sz="3600" b="1" dirty="0" smtClean="0">
                <a:solidFill>
                  <a:schemeClr val="accent1">
                    <a:lumMod val="50000"/>
                  </a:schemeClr>
                </a:solidFill>
              </a:rPr>
              <a:t> SEO</a:t>
            </a:r>
            <a:r>
              <a:rPr lang="is-IS" sz="3600" b="1" dirty="0" smtClean="0">
                <a:solidFill>
                  <a:schemeClr val="accent1">
                    <a:lumMod val="50000"/>
                  </a:schemeClr>
                </a:solidFill>
              </a:rPr>
              <a:t>…</a:t>
            </a:r>
            <a:endParaRPr lang="fr-FR" sz="3600" b="1" dirty="0">
              <a:solidFill>
                <a:schemeClr val="accent1">
                  <a:lumMod val="50000"/>
                </a:schemeClr>
              </a:solidFill>
            </a:endParaRPr>
          </a:p>
        </p:txBody>
      </p:sp>
      <p:pic>
        <p:nvPicPr>
          <p:cNvPr id="4" name="Image 3"/>
          <p:cNvPicPr>
            <a:picLocks noChangeAspect="1"/>
          </p:cNvPicPr>
          <p:nvPr/>
        </p:nvPicPr>
        <p:blipFill>
          <a:blip r:embed="rId5"/>
          <a:stretch>
            <a:fillRect/>
          </a:stretch>
        </p:blipFill>
        <p:spPr>
          <a:xfrm>
            <a:off x="0" y="2075304"/>
            <a:ext cx="12192000" cy="4355476"/>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22" y="3712965"/>
            <a:ext cx="11985155" cy="1861265"/>
          </a:xfrm>
          <a:prstGeom prst="rect">
            <a:avLst/>
          </a:prstGeom>
        </p:spPr>
      </p:pic>
    </p:spTree>
    <p:extLst>
      <p:ext uri="{BB962C8B-B14F-4D97-AF65-F5344CB8AC3E}">
        <p14:creationId xmlns:p14="http://schemas.microsoft.com/office/powerpoint/2010/main" val="9103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nodeType="clickEffect">
                                  <p:stCondLst>
                                    <p:cond delay="0"/>
                                  </p:stCondLst>
                                  <p:childTnLst>
                                    <p:animEffect transition="out" filter="checkerboard(across)">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2444</TotalTime>
  <Words>1761</Words>
  <Application>Microsoft Macintosh PowerPoint</Application>
  <PresentationFormat>Grand écran</PresentationFormat>
  <Paragraphs>156</Paragraphs>
  <Slides>19</Slides>
  <Notes>19</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19</vt:i4>
      </vt:variant>
    </vt:vector>
  </HeadingPairs>
  <TitlesOfParts>
    <vt:vector size="23" baseType="lpstr">
      <vt:lpstr>Calibri</vt:lpstr>
      <vt:lpstr>Calibri Light</vt:lpstr>
      <vt:lpstr>Arial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Wazaka WD</dc:creator>
  <cp:lastModifiedBy>Wazaka WD</cp:lastModifiedBy>
  <cp:revision>119</cp:revision>
  <dcterms:created xsi:type="dcterms:W3CDTF">2016-09-28T11:43:05Z</dcterms:created>
  <dcterms:modified xsi:type="dcterms:W3CDTF">2016-10-05T07:45:43Z</dcterms:modified>
</cp:coreProperties>
</file>