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7" r:id="rId2"/>
    <p:sldId id="268" r:id="rId3"/>
    <p:sldId id="269" r:id="rId4"/>
    <p:sldId id="263" r:id="rId5"/>
    <p:sldId id="256" r:id="rId6"/>
    <p:sldId id="258" r:id="rId7"/>
    <p:sldId id="257" r:id="rId8"/>
    <p:sldId id="259" r:id="rId9"/>
    <p:sldId id="260" r:id="rId10"/>
    <p:sldId id="261" r:id="rId11"/>
    <p:sldId id="262" r:id="rId12"/>
    <p:sldId id="270" r:id="rId13"/>
    <p:sldId id="264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87D"/>
    <a:srgbClr val="414141"/>
    <a:srgbClr val="78839C"/>
    <a:srgbClr val="E4A946"/>
    <a:srgbClr val="EAEEF1"/>
    <a:srgbClr val="77E0CB"/>
    <a:srgbClr val="728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78056"/>
  </p:normalViewPr>
  <p:slideViewPr>
    <p:cSldViewPr snapToGrid="0" snapToObjects="1">
      <p:cViewPr>
        <p:scale>
          <a:sx n="92" d="100"/>
          <a:sy n="92" d="100"/>
        </p:scale>
        <p:origin x="7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image" Target="../media/image36.png"/><Relationship Id="rId2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1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image" Target="../media/image36.png"/><Relationship Id="rId2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FF05DC-E3FA-42F3-92E7-90067EC5DE8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0571E71-D069-4CB6-9F69-C72C86FBA166}">
      <dgm:prSet phldrT="[Texte]"/>
      <dgm:spPr>
        <a:ln>
          <a:solidFill>
            <a:srgbClr val="F19B0C"/>
          </a:solidFill>
        </a:ln>
      </dgm:spPr>
      <dgm:t>
        <a:bodyPr/>
        <a:lstStyle/>
        <a:p>
          <a:r>
            <a:rPr lang="fr-FR" dirty="0"/>
            <a:t>Home Page</a:t>
          </a:r>
        </a:p>
      </dgm:t>
    </dgm:pt>
    <dgm:pt modelId="{D648F782-1416-46C6-8438-6E7AB2E96FFB}" type="parTrans" cxnId="{00832F13-99EE-415B-8125-36B94D208DD1}">
      <dgm:prSet/>
      <dgm:spPr/>
      <dgm:t>
        <a:bodyPr/>
        <a:lstStyle/>
        <a:p>
          <a:endParaRPr lang="fr-FR"/>
        </a:p>
      </dgm:t>
    </dgm:pt>
    <dgm:pt modelId="{48E66A46-0D01-4276-B223-CB325386CF58}" type="sibTrans" cxnId="{00832F13-99EE-415B-8125-36B94D208DD1}">
      <dgm:prSet/>
      <dgm:spPr/>
      <dgm:t>
        <a:bodyPr/>
        <a:lstStyle/>
        <a:p>
          <a:endParaRPr lang="fr-FR"/>
        </a:p>
      </dgm:t>
    </dgm:pt>
    <dgm:pt modelId="{0434B7B2-7C39-41ED-97EA-04962BB3A308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F19B0C"/>
          </a:solidFill>
        </a:ln>
      </dgm:spPr>
      <dgm:t>
        <a:bodyPr/>
        <a:lstStyle/>
        <a:p>
          <a:endParaRPr lang="fr-FR" dirty="0"/>
        </a:p>
      </dgm:t>
    </dgm:pt>
    <dgm:pt modelId="{1AF9A74D-A0D7-4884-BE02-718E000DB867}" type="parTrans" cxnId="{344E141E-BA17-461D-8AD8-3FBA9F3AF71B}">
      <dgm:prSet/>
      <dgm:spPr>
        <a:solidFill>
          <a:srgbClr val="F19B0C"/>
        </a:solidFill>
        <a:ln>
          <a:solidFill>
            <a:srgbClr val="F19B0C"/>
          </a:solidFill>
        </a:ln>
      </dgm:spPr>
      <dgm:t>
        <a:bodyPr/>
        <a:lstStyle/>
        <a:p>
          <a:endParaRPr lang="fr-FR"/>
        </a:p>
      </dgm:t>
    </dgm:pt>
    <dgm:pt modelId="{309B69ED-6F79-4082-A457-FBC453C1A1BD}" type="sibTrans" cxnId="{344E141E-BA17-461D-8AD8-3FBA9F3AF71B}">
      <dgm:prSet/>
      <dgm:spPr/>
      <dgm:t>
        <a:bodyPr/>
        <a:lstStyle/>
        <a:p>
          <a:endParaRPr lang="fr-FR"/>
        </a:p>
      </dgm:t>
    </dgm:pt>
    <dgm:pt modelId="{31AD3D6C-2BB1-489C-B5E5-0308A9406947}">
      <dgm:prSet phldrT="[Texte]"/>
      <dgm:spPr>
        <a:ln>
          <a:solidFill>
            <a:srgbClr val="F19B0C"/>
          </a:solidFill>
        </a:ln>
      </dgm:spPr>
      <dgm:t>
        <a:bodyPr/>
        <a:lstStyle/>
        <a:p>
          <a:endParaRPr lang="fr-FR" dirty="0"/>
        </a:p>
      </dgm:t>
    </dgm:pt>
    <dgm:pt modelId="{8666DDEE-FB56-402A-AF1B-DF86E658D807}" type="parTrans" cxnId="{E3271236-1482-4586-B733-B926A31184E9}">
      <dgm:prSet/>
      <dgm:spPr>
        <a:ln>
          <a:solidFill>
            <a:srgbClr val="F19B0C"/>
          </a:solidFill>
        </a:ln>
      </dgm:spPr>
      <dgm:t>
        <a:bodyPr/>
        <a:lstStyle/>
        <a:p>
          <a:endParaRPr lang="fr-FR"/>
        </a:p>
      </dgm:t>
    </dgm:pt>
    <dgm:pt modelId="{595FD8D6-6ABA-4D83-9D49-CB0700C60E32}" type="sibTrans" cxnId="{E3271236-1482-4586-B733-B926A31184E9}">
      <dgm:prSet/>
      <dgm:spPr/>
      <dgm:t>
        <a:bodyPr/>
        <a:lstStyle/>
        <a:p>
          <a:endParaRPr lang="fr-FR"/>
        </a:p>
      </dgm:t>
    </dgm:pt>
    <dgm:pt modelId="{3A75CF71-7C97-439F-971A-18182955F7CB}">
      <dgm:prSet phldrT="[Texte]"/>
      <dgm:spPr>
        <a:ln>
          <a:solidFill>
            <a:srgbClr val="F19B0C"/>
          </a:solidFill>
        </a:ln>
      </dgm:spPr>
      <dgm:t>
        <a:bodyPr/>
        <a:lstStyle/>
        <a:p>
          <a:endParaRPr lang="fr-FR" dirty="0"/>
        </a:p>
      </dgm:t>
    </dgm:pt>
    <dgm:pt modelId="{05E77735-E3F4-4FE5-A7B8-1735AB223959}" type="parTrans" cxnId="{422E2DCF-8E98-4D9F-A4B5-D6D69AE25BE1}">
      <dgm:prSet/>
      <dgm:spPr/>
      <dgm:t>
        <a:bodyPr/>
        <a:lstStyle/>
        <a:p>
          <a:endParaRPr lang="fr-FR"/>
        </a:p>
      </dgm:t>
    </dgm:pt>
    <dgm:pt modelId="{4D5E97BC-5FB5-4ADE-821E-E4358A3ECE78}" type="sibTrans" cxnId="{422E2DCF-8E98-4D9F-A4B5-D6D69AE25BE1}">
      <dgm:prSet/>
      <dgm:spPr/>
      <dgm:t>
        <a:bodyPr/>
        <a:lstStyle/>
        <a:p>
          <a:endParaRPr lang="fr-FR"/>
        </a:p>
      </dgm:t>
    </dgm:pt>
    <dgm:pt modelId="{C2ED54B0-11FD-4766-B340-B04F82D255C1}">
      <dgm:prSet phldrT="[Texte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F19B0C"/>
          </a:solidFill>
        </a:ln>
      </dgm:spPr>
      <dgm:t>
        <a:bodyPr/>
        <a:lstStyle/>
        <a:p>
          <a:endParaRPr lang="fr-FR" dirty="0"/>
        </a:p>
      </dgm:t>
    </dgm:pt>
    <dgm:pt modelId="{2EE2A2D5-63CD-42A4-80BB-6B8048D044B6}" type="parTrans" cxnId="{6990920F-14DF-4A1C-9785-8634A75F1422}">
      <dgm:prSet/>
      <dgm:spPr/>
      <dgm:t>
        <a:bodyPr/>
        <a:lstStyle/>
        <a:p>
          <a:endParaRPr lang="fr-FR"/>
        </a:p>
      </dgm:t>
    </dgm:pt>
    <dgm:pt modelId="{8BEBF3D0-B045-4D2B-AB3E-19DE10F76C18}" type="sibTrans" cxnId="{6990920F-14DF-4A1C-9785-8634A75F1422}">
      <dgm:prSet/>
      <dgm:spPr/>
      <dgm:t>
        <a:bodyPr/>
        <a:lstStyle/>
        <a:p>
          <a:endParaRPr lang="fr-FR"/>
        </a:p>
      </dgm:t>
    </dgm:pt>
    <dgm:pt modelId="{F88853C9-2658-49F0-8922-4862B9571961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F19B0C"/>
          </a:solidFill>
        </a:ln>
      </dgm:spPr>
      <dgm:t>
        <a:bodyPr/>
        <a:lstStyle/>
        <a:p>
          <a:endParaRPr lang="fr-FR" dirty="0"/>
        </a:p>
      </dgm:t>
    </dgm:pt>
    <dgm:pt modelId="{BE6B6ACF-E9BC-4202-B1CA-B121DE97A7FE}" type="parTrans" cxnId="{6C681BF3-46E2-4DD9-B9EE-D59B92094D86}">
      <dgm:prSet/>
      <dgm:spPr/>
      <dgm:t>
        <a:bodyPr/>
        <a:lstStyle/>
        <a:p>
          <a:endParaRPr lang="fr-FR"/>
        </a:p>
      </dgm:t>
    </dgm:pt>
    <dgm:pt modelId="{DB5021BF-389F-4FFC-8360-ED2337C5EE09}" type="sibTrans" cxnId="{6C681BF3-46E2-4DD9-B9EE-D59B92094D86}">
      <dgm:prSet/>
      <dgm:spPr/>
      <dgm:t>
        <a:bodyPr/>
        <a:lstStyle/>
        <a:p>
          <a:endParaRPr lang="fr-FR"/>
        </a:p>
      </dgm:t>
    </dgm:pt>
    <dgm:pt modelId="{4AD8473D-7C0E-441F-B1B3-B11AEC481D03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F19B0C"/>
          </a:solidFill>
        </a:ln>
      </dgm:spPr>
      <dgm:t>
        <a:bodyPr/>
        <a:lstStyle/>
        <a:p>
          <a:endParaRPr lang="fr-FR" dirty="0"/>
        </a:p>
      </dgm:t>
    </dgm:pt>
    <dgm:pt modelId="{4AC8A0DE-0733-402D-AA14-0D0AC9EDFBC7}" type="parTrans" cxnId="{3ACB01ED-5D24-4854-AB69-0B034DFD4CE1}">
      <dgm:prSet/>
      <dgm:spPr>
        <a:solidFill>
          <a:srgbClr val="F19B0C"/>
        </a:solidFill>
        <a:ln>
          <a:solidFill>
            <a:srgbClr val="F19B0C"/>
          </a:solidFill>
        </a:ln>
      </dgm:spPr>
      <dgm:t>
        <a:bodyPr/>
        <a:lstStyle/>
        <a:p>
          <a:endParaRPr lang="fr-FR"/>
        </a:p>
      </dgm:t>
    </dgm:pt>
    <dgm:pt modelId="{45B6BA70-2DC0-4EE7-B308-C21B5615EC9B}" type="sibTrans" cxnId="{3ACB01ED-5D24-4854-AB69-0B034DFD4CE1}">
      <dgm:prSet/>
      <dgm:spPr/>
      <dgm:t>
        <a:bodyPr/>
        <a:lstStyle/>
        <a:p>
          <a:endParaRPr lang="fr-FR"/>
        </a:p>
      </dgm:t>
    </dgm:pt>
    <dgm:pt modelId="{55481304-D506-49C7-BFA5-206314286CAC}">
      <dgm:prSet/>
      <dgm:spPr>
        <a:ln>
          <a:solidFill>
            <a:srgbClr val="F19B0C"/>
          </a:solidFill>
        </a:ln>
      </dgm:spPr>
      <dgm:t>
        <a:bodyPr/>
        <a:lstStyle/>
        <a:p>
          <a:r>
            <a:rPr lang="fr-FR" dirty="0"/>
            <a:t>…</a:t>
          </a:r>
        </a:p>
      </dgm:t>
    </dgm:pt>
    <dgm:pt modelId="{5EB3B70A-98C6-4476-8B12-43A0BCE70371}" type="parTrans" cxnId="{9D85D775-DFE5-4582-96D8-C339D41837BD}">
      <dgm:prSet/>
      <dgm:spPr>
        <a:ln>
          <a:solidFill>
            <a:srgbClr val="F19B0C"/>
          </a:solidFill>
        </a:ln>
      </dgm:spPr>
      <dgm:t>
        <a:bodyPr/>
        <a:lstStyle/>
        <a:p>
          <a:endParaRPr lang="fr-FR"/>
        </a:p>
      </dgm:t>
    </dgm:pt>
    <dgm:pt modelId="{CE5FBD92-4EE0-45E4-BBDD-AE1FBE3FA807}" type="sibTrans" cxnId="{9D85D775-DFE5-4582-96D8-C339D41837BD}">
      <dgm:prSet/>
      <dgm:spPr/>
      <dgm:t>
        <a:bodyPr/>
        <a:lstStyle/>
        <a:p>
          <a:endParaRPr lang="fr-FR"/>
        </a:p>
      </dgm:t>
    </dgm:pt>
    <dgm:pt modelId="{83E643FD-D9B4-4FAA-80FB-120C8D305281}">
      <dgm:prSet/>
      <dgm:spPr>
        <a:ln>
          <a:solidFill>
            <a:srgbClr val="F19B0C"/>
          </a:solidFill>
        </a:ln>
      </dgm:spPr>
      <dgm:t>
        <a:bodyPr/>
        <a:lstStyle/>
        <a:p>
          <a:r>
            <a:rPr lang="fr-FR" dirty="0"/>
            <a:t>…</a:t>
          </a:r>
        </a:p>
      </dgm:t>
    </dgm:pt>
    <dgm:pt modelId="{704F3554-C89E-4F4D-97CC-87D71B3567B7}" type="parTrans" cxnId="{629E18DE-1923-42B0-8A84-779CF32F5BA8}">
      <dgm:prSet/>
      <dgm:spPr>
        <a:ln>
          <a:solidFill>
            <a:srgbClr val="F19B0C"/>
          </a:solidFill>
        </a:ln>
      </dgm:spPr>
      <dgm:t>
        <a:bodyPr/>
        <a:lstStyle/>
        <a:p>
          <a:endParaRPr lang="fr-FR"/>
        </a:p>
      </dgm:t>
    </dgm:pt>
    <dgm:pt modelId="{4D4717D8-ACCD-41B6-9DD4-B5BBCB75E278}" type="sibTrans" cxnId="{629E18DE-1923-42B0-8A84-779CF32F5BA8}">
      <dgm:prSet/>
      <dgm:spPr/>
      <dgm:t>
        <a:bodyPr/>
        <a:lstStyle/>
        <a:p>
          <a:endParaRPr lang="fr-FR"/>
        </a:p>
      </dgm:t>
    </dgm:pt>
    <dgm:pt modelId="{1CE25810-0FB5-4EA1-A26B-AC9617255099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rgbClr val="F19B0C"/>
          </a:solidFill>
        </a:ln>
      </dgm:spPr>
      <dgm:t>
        <a:bodyPr/>
        <a:lstStyle/>
        <a:p>
          <a:endParaRPr lang="fr-FR" dirty="0"/>
        </a:p>
      </dgm:t>
    </dgm:pt>
    <dgm:pt modelId="{764703B6-45CC-46CD-87C0-0BCB0CC7B6FC}" type="parTrans" cxnId="{F2FD392A-BF18-4CD9-8CCA-17C1E6D06BD1}">
      <dgm:prSet/>
      <dgm:spPr>
        <a:ln>
          <a:solidFill>
            <a:srgbClr val="F19B0C"/>
          </a:solidFill>
        </a:ln>
      </dgm:spPr>
      <dgm:t>
        <a:bodyPr/>
        <a:lstStyle/>
        <a:p>
          <a:endParaRPr lang="fr-FR"/>
        </a:p>
      </dgm:t>
    </dgm:pt>
    <dgm:pt modelId="{C4F7EB16-F36C-4424-BCDF-EF154F011136}" type="sibTrans" cxnId="{F2FD392A-BF18-4CD9-8CCA-17C1E6D06BD1}">
      <dgm:prSet/>
      <dgm:spPr/>
      <dgm:t>
        <a:bodyPr/>
        <a:lstStyle/>
        <a:p>
          <a:endParaRPr lang="fr-FR"/>
        </a:p>
      </dgm:t>
    </dgm:pt>
    <dgm:pt modelId="{CA01257E-F274-49FF-B73F-BECCDC1DF429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  <a:ln>
          <a:solidFill>
            <a:srgbClr val="F19B0C"/>
          </a:solidFill>
        </a:ln>
      </dgm:spPr>
      <dgm:t>
        <a:bodyPr/>
        <a:lstStyle/>
        <a:p>
          <a:endParaRPr lang="fr-FR" dirty="0"/>
        </a:p>
      </dgm:t>
    </dgm:pt>
    <dgm:pt modelId="{B6918231-0A38-437B-BE38-A6144D814042}" type="parTrans" cxnId="{231E297E-C1E0-42CF-A307-AF93CC831427}">
      <dgm:prSet/>
      <dgm:spPr>
        <a:ln>
          <a:solidFill>
            <a:srgbClr val="F19B0C"/>
          </a:solidFill>
        </a:ln>
      </dgm:spPr>
      <dgm:t>
        <a:bodyPr/>
        <a:lstStyle/>
        <a:p>
          <a:endParaRPr lang="fr-FR"/>
        </a:p>
      </dgm:t>
    </dgm:pt>
    <dgm:pt modelId="{F52437B6-F378-41E2-A8D1-C1551D381FB3}" type="sibTrans" cxnId="{231E297E-C1E0-42CF-A307-AF93CC831427}">
      <dgm:prSet/>
      <dgm:spPr/>
      <dgm:t>
        <a:bodyPr/>
        <a:lstStyle/>
        <a:p>
          <a:endParaRPr lang="fr-FR"/>
        </a:p>
      </dgm:t>
    </dgm:pt>
    <dgm:pt modelId="{AFD27DE2-42CF-4AA9-B900-97075A2DA269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  <a:ln>
          <a:solidFill>
            <a:srgbClr val="F19B0C"/>
          </a:solidFill>
        </a:ln>
      </dgm:spPr>
      <dgm:t>
        <a:bodyPr/>
        <a:lstStyle/>
        <a:p>
          <a:endParaRPr lang="fr-FR" dirty="0"/>
        </a:p>
      </dgm:t>
    </dgm:pt>
    <dgm:pt modelId="{27CBA1E8-5F04-438C-872C-F56397F93806}" type="parTrans" cxnId="{DEF8105F-B298-4579-AAC9-678874292A80}">
      <dgm:prSet/>
      <dgm:spPr>
        <a:ln>
          <a:solidFill>
            <a:srgbClr val="F19B0C"/>
          </a:solidFill>
        </a:ln>
      </dgm:spPr>
      <dgm:t>
        <a:bodyPr/>
        <a:lstStyle/>
        <a:p>
          <a:endParaRPr lang="fr-FR"/>
        </a:p>
      </dgm:t>
    </dgm:pt>
    <dgm:pt modelId="{24B7ABCA-FC5B-429F-ADF8-D87264566297}" type="sibTrans" cxnId="{DEF8105F-B298-4579-AAC9-678874292A80}">
      <dgm:prSet/>
      <dgm:spPr/>
      <dgm:t>
        <a:bodyPr/>
        <a:lstStyle/>
        <a:p>
          <a:endParaRPr lang="fr-FR"/>
        </a:p>
      </dgm:t>
    </dgm:pt>
    <dgm:pt modelId="{7C392D40-81C6-4929-B558-4DEE8E8AD755}">
      <dgm:prSet/>
      <dgm:spPr>
        <a:blipFill rotWithShape="0">
          <a:blip xmlns:r="http://schemas.openxmlformats.org/officeDocument/2006/relationships" r:embed="rId8"/>
          <a:stretch>
            <a:fillRect/>
          </a:stretch>
        </a:blipFill>
        <a:ln>
          <a:solidFill>
            <a:srgbClr val="F19B0C"/>
          </a:solidFill>
        </a:ln>
      </dgm:spPr>
      <dgm:t>
        <a:bodyPr/>
        <a:lstStyle/>
        <a:p>
          <a:endParaRPr lang="fr-FR" dirty="0"/>
        </a:p>
      </dgm:t>
    </dgm:pt>
    <dgm:pt modelId="{76A34975-37EF-40C6-A6EC-7D548C73B587}" type="parTrans" cxnId="{E5E29794-D888-40B5-A106-0A92F8F7634D}">
      <dgm:prSet/>
      <dgm:spPr>
        <a:ln>
          <a:solidFill>
            <a:srgbClr val="F19B0C"/>
          </a:solidFill>
        </a:ln>
      </dgm:spPr>
      <dgm:t>
        <a:bodyPr/>
        <a:lstStyle/>
        <a:p>
          <a:endParaRPr lang="fr-FR"/>
        </a:p>
      </dgm:t>
    </dgm:pt>
    <dgm:pt modelId="{D36C732F-A306-4F8E-8426-32B86DDA2BFD}" type="sibTrans" cxnId="{E5E29794-D888-40B5-A106-0A92F8F7634D}">
      <dgm:prSet/>
      <dgm:spPr/>
      <dgm:t>
        <a:bodyPr/>
        <a:lstStyle/>
        <a:p>
          <a:endParaRPr lang="fr-FR"/>
        </a:p>
      </dgm:t>
    </dgm:pt>
    <dgm:pt modelId="{B556AEC9-4BBB-4D92-BC1E-334C2F800988}" type="pres">
      <dgm:prSet presAssocID="{0FFF05DC-E3FA-42F3-92E7-90067EC5DE8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7FE7C64-8740-4C63-9DAC-780677045409}" type="pres">
      <dgm:prSet presAssocID="{60571E71-D069-4CB6-9F69-C72C86FBA166}" presName="hierRoot1" presStyleCnt="0"/>
      <dgm:spPr/>
    </dgm:pt>
    <dgm:pt modelId="{BB4EFB2D-6F3F-4968-8F58-42EB0AB6272D}" type="pres">
      <dgm:prSet presAssocID="{60571E71-D069-4CB6-9F69-C72C86FBA166}" presName="composite" presStyleCnt="0"/>
      <dgm:spPr/>
    </dgm:pt>
    <dgm:pt modelId="{6A8084D9-A1FF-4CCB-BA6A-2D016407F130}" type="pres">
      <dgm:prSet presAssocID="{60571E71-D069-4CB6-9F69-C72C86FBA166}" presName="background" presStyleLbl="node0" presStyleIdx="0" presStyleCnt="1"/>
      <dgm:spPr>
        <a:solidFill>
          <a:srgbClr val="F19B0C"/>
        </a:solidFill>
      </dgm:spPr>
    </dgm:pt>
    <dgm:pt modelId="{296C0950-D1AB-46EA-B4C4-AA8019024135}" type="pres">
      <dgm:prSet presAssocID="{60571E71-D069-4CB6-9F69-C72C86FBA16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A5E33B2-E425-4264-9673-B2CCE5367B8F}" type="pres">
      <dgm:prSet presAssocID="{60571E71-D069-4CB6-9F69-C72C86FBA166}" presName="hierChild2" presStyleCnt="0"/>
      <dgm:spPr/>
    </dgm:pt>
    <dgm:pt modelId="{834B691D-61F3-49B6-A5DF-AA0D818FACE3}" type="pres">
      <dgm:prSet presAssocID="{1AF9A74D-A0D7-4884-BE02-718E000DB867}" presName="Name10" presStyleLbl="parChTrans1D2" presStyleIdx="0" presStyleCnt="4"/>
      <dgm:spPr/>
      <dgm:t>
        <a:bodyPr/>
        <a:lstStyle/>
        <a:p>
          <a:endParaRPr lang="fr-FR"/>
        </a:p>
      </dgm:t>
    </dgm:pt>
    <dgm:pt modelId="{201D42DA-DD97-464A-8B5A-737FB7CA8EE3}" type="pres">
      <dgm:prSet presAssocID="{0434B7B2-7C39-41ED-97EA-04962BB3A308}" presName="hierRoot2" presStyleCnt="0"/>
      <dgm:spPr/>
    </dgm:pt>
    <dgm:pt modelId="{7BFC3349-D15B-4C83-BF05-FF53CF359C68}" type="pres">
      <dgm:prSet presAssocID="{0434B7B2-7C39-41ED-97EA-04962BB3A308}" presName="composite2" presStyleCnt="0"/>
      <dgm:spPr/>
    </dgm:pt>
    <dgm:pt modelId="{7DA5C919-7236-44B9-9FBB-D3BB687A92FC}" type="pres">
      <dgm:prSet presAssocID="{0434B7B2-7C39-41ED-97EA-04962BB3A308}" presName="background2" presStyleLbl="node2" presStyleIdx="0" presStyleCnt="4"/>
      <dgm:spPr>
        <a:solidFill>
          <a:srgbClr val="F19B0C"/>
        </a:solidFill>
        <a:ln>
          <a:solidFill>
            <a:srgbClr val="F19B0C"/>
          </a:solidFill>
        </a:ln>
      </dgm:spPr>
    </dgm:pt>
    <dgm:pt modelId="{E1F07FEA-409F-4D29-BC8D-E5374393AEF3}" type="pres">
      <dgm:prSet presAssocID="{0434B7B2-7C39-41ED-97EA-04962BB3A308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5C0A181-5C26-488A-9194-C1C8B5F6EDF5}" type="pres">
      <dgm:prSet presAssocID="{0434B7B2-7C39-41ED-97EA-04962BB3A308}" presName="hierChild3" presStyleCnt="0"/>
      <dgm:spPr/>
    </dgm:pt>
    <dgm:pt modelId="{2AE74EE1-72FD-40B5-BE30-60E134A96144}" type="pres">
      <dgm:prSet presAssocID="{8666DDEE-FB56-402A-AF1B-DF86E658D807}" presName="Name17" presStyleLbl="parChTrans1D3" presStyleIdx="0" presStyleCnt="4"/>
      <dgm:spPr/>
      <dgm:t>
        <a:bodyPr/>
        <a:lstStyle/>
        <a:p>
          <a:endParaRPr lang="fr-FR"/>
        </a:p>
      </dgm:t>
    </dgm:pt>
    <dgm:pt modelId="{4AE2AB20-9250-4D64-AE1D-85284462C35F}" type="pres">
      <dgm:prSet presAssocID="{31AD3D6C-2BB1-489C-B5E5-0308A9406947}" presName="hierRoot3" presStyleCnt="0"/>
      <dgm:spPr/>
    </dgm:pt>
    <dgm:pt modelId="{4DCC2329-B6BB-4CE1-B2BA-9C367F1459EA}" type="pres">
      <dgm:prSet presAssocID="{31AD3D6C-2BB1-489C-B5E5-0308A9406947}" presName="composite3" presStyleCnt="0"/>
      <dgm:spPr/>
    </dgm:pt>
    <dgm:pt modelId="{8663A3FA-1E91-40AA-8507-1F2B353FD159}" type="pres">
      <dgm:prSet presAssocID="{31AD3D6C-2BB1-489C-B5E5-0308A9406947}" presName="background3" presStyleLbl="node3" presStyleIdx="0" presStyleCnt="4"/>
      <dgm:spPr>
        <a:solidFill>
          <a:srgbClr val="F19B0C"/>
        </a:solidFill>
        <a:ln>
          <a:solidFill>
            <a:srgbClr val="F19B0C"/>
          </a:solidFill>
        </a:ln>
      </dgm:spPr>
    </dgm:pt>
    <dgm:pt modelId="{8F4F23DD-8020-4601-B433-1B145CCC7A52}" type="pres">
      <dgm:prSet presAssocID="{31AD3D6C-2BB1-489C-B5E5-0308A9406947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93944AC-1DA1-4241-A138-8C1E76BAFFA6}" type="pres">
      <dgm:prSet presAssocID="{31AD3D6C-2BB1-489C-B5E5-0308A9406947}" presName="hierChild4" presStyleCnt="0"/>
      <dgm:spPr/>
    </dgm:pt>
    <dgm:pt modelId="{3AE7B03E-9CED-4764-957E-C077E1046FF1}" type="pres">
      <dgm:prSet presAssocID="{764703B6-45CC-46CD-87C0-0BCB0CC7B6FC}" presName="Name23" presStyleLbl="parChTrans1D4" presStyleIdx="0" presStyleCnt="4"/>
      <dgm:spPr/>
      <dgm:t>
        <a:bodyPr/>
        <a:lstStyle/>
        <a:p>
          <a:endParaRPr lang="fr-FR"/>
        </a:p>
      </dgm:t>
    </dgm:pt>
    <dgm:pt modelId="{E5860DAF-217C-4B6B-877F-EC6B84D9E98F}" type="pres">
      <dgm:prSet presAssocID="{1CE25810-0FB5-4EA1-A26B-AC9617255099}" presName="hierRoot4" presStyleCnt="0"/>
      <dgm:spPr/>
    </dgm:pt>
    <dgm:pt modelId="{7860ABE1-2F35-4217-AC1C-6FEA373E6AC1}" type="pres">
      <dgm:prSet presAssocID="{1CE25810-0FB5-4EA1-A26B-AC9617255099}" presName="composite4" presStyleCnt="0"/>
      <dgm:spPr/>
    </dgm:pt>
    <dgm:pt modelId="{B0E22ED3-B135-48BC-B477-1D68427A9D57}" type="pres">
      <dgm:prSet presAssocID="{1CE25810-0FB5-4EA1-A26B-AC9617255099}" presName="background4" presStyleLbl="node4" presStyleIdx="0" presStyleCnt="4"/>
      <dgm:spPr>
        <a:solidFill>
          <a:srgbClr val="F19B0C"/>
        </a:solidFill>
      </dgm:spPr>
    </dgm:pt>
    <dgm:pt modelId="{2D0E66E8-7860-46EE-A313-21D968CD8239}" type="pres">
      <dgm:prSet presAssocID="{1CE25810-0FB5-4EA1-A26B-AC9617255099}" presName="text4" presStyleLbl="fgAcc4" presStyleIdx="0" presStyleCnt="4" custScaleX="17185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4DF2D35-1D42-4D46-983C-3A55832377A5}" type="pres">
      <dgm:prSet presAssocID="{1CE25810-0FB5-4EA1-A26B-AC9617255099}" presName="hierChild5" presStyleCnt="0"/>
      <dgm:spPr/>
    </dgm:pt>
    <dgm:pt modelId="{F97B8148-E882-4E43-8EB8-1E2E25197402}" type="pres">
      <dgm:prSet presAssocID="{27CBA1E8-5F04-438C-872C-F56397F93806}" presName="Name23" presStyleLbl="parChTrans1D4" presStyleIdx="1" presStyleCnt="4"/>
      <dgm:spPr/>
      <dgm:t>
        <a:bodyPr/>
        <a:lstStyle/>
        <a:p>
          <a:endParaRPr lang="fr-FR"/>
        </a:p>
      </dgm:t>
    </dgm:pt>
    <dgm:pt modelId="{0FEF1A7F-48DA-4E0D-92AA-9214A6842834}" type="pres">
      <dgm:prSet presAssocID="{AFD27DE2-42CF-4AA9-B900-97075A2DA269}" presName="hierRoot4" presStyleCnt="0"/>
      <dgm:spPr/>
    </dgm:pt>
    <dgm:pt modelId="{6F35A8D6-0474-457C-BB6E-19695BD45EC8}" type="pres">
      <dgm:prSet presAssocID="{AFD27DE2-42CF-4AA9-B900-97075A2DA269}" presName="composite4" presStyleCnt="0"/>
      <dgm:spPr/>
    </dgm:pt>
    <dgm:pt modelId="{4C1FBD84-FD8D-4461-88A9-6F6DC55E113F}" type="pres">
      <dgm:prSet presAssocID="{AFD27DE2-42CF-4AA9-B900-97075A2DA269}" presName="background4" presStyleLbl="node4" presStyleIdx="1" presStyleCnt="4"/>
      <dgm:spPr>
        <a:solidFill>
          <a:srgbClr val="F19B0C"/>
        </a:solidFill>
      </dgm:spPr>
    </dgm:pt>
    <dgm:pt modelId="{14E18D58-3DE4-439C-9812-14CE3F1E81BC}" type="pres">
      <dgm:prSet presAssocID="{AFD27DE2-42CF-4AA9-B900-97075A2DA269}" presName="text4" presStyleLbl="fgAcc4" presStyleIdx="1" presStyleCnt="4" custScaleX="13813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F171206-BD8E-4165-BA86-D62DE166EFE3}" type="pres">
      <dgm:prSet presAssocID="{AFD27DE2-42CF-4AA9-B900-97075A2DA269}" presName="hierChild5" presStyleCnt="0"/>
      <dgm:spPr/>
    </dgm:pt>
    <dgm:pt modelId="{DE425160-F497-40BE-A6AA-7C58E3A43D67}" type="pres">
      <dgm:prSet presAssocID="{76A34975-37EF-40C6-A6EC-7D548C73B587}" presName="Name23" presStyleLbl="parChTrans1D4" presStyleIdx="2" presStyleCnt="4"/>
      <dgm:spPr/>
      <dgm:t>
        <a:bodyPr/>
        <a:lstStyle/>
        <a:p>
          <a:endParaRPr lang="fr-FR"/>
        </a:p>
      </dgm:t>
    </dgm:pt>
    <dgm:pt modelId="{701E9768-989F-4149-8DC6-9C1A84C58084}" type="pres">
      <dgm:prSet presAssocID="{7C392D40-81C6-4929-B558-4DEE8E8AD755}" presName="hierRoot4" presStyleCnt="0"/>
      <dgm:spPr/>
    </dgm:pt>
    <dgm:pt modelId="{70157C7F-0147-489A-99C8-B695AB299ED0}" type="pres">
      <dgm:prSet presAssocID="{7C392D40-81C6-4929-B558-4DEE8E8AD755}" presName="composite4" presStyleCnt="0"/>
      <dgm:spPr/>
    </dgm:pt>
    <dgm:pt modelId="{585763E3-BD28-4271-9208-2A7FA34C1FFD}" type="pres">
      <dgm:prSet presAssocID="{7C392D40-81C6-4929-B558-4DEE8E8AD755}" presName="background4" presStyleLbl="node4" presStyleIdx="2" presStyleCnt="4"/>
      <dgm:spPr>
        <a:solidFill>
          <a:srgbClr val="F19B0C"/>
        </a:solidFill>
      </dgm:spPr>
    </dgm:pt>
    <dgm:pt modelId="{2D84AD06-6184-4828-9FEB-D4A3765A51DC}" type="pres">
      <dgm:prSet presAssocID="{7C392D40-81C6-4929-B558-4DEE8E8AD755}" presName="text4" presStyleLbl="fgAcc4" presStyleIdx="2" presStyleCnt="4" custScaleX="13846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97E2AA4-1994-40A9-8D6A-7E6F52054059}" type="pres">
      <dgm:prSet presAssocID="{7C392D40-81C6-4929-B558-4DEE8E8AD755}" presName="hierChild5" presStyleCnt="0"/>
      <dgm:spPr/>
    </dgm:pt>
    <dgm:pt modelId="{356C7777-8D55-4530-BB12-FAFD08B8D92D}" type="pres">
      <dgm:prSet presAssocID="{B6918231-0A38-437B-BE38-A6144D814042}" presName="Name23" presStyleLbl="parChTrans1D4" presStyleIdx="3" presStyleCnt="4"/>
      <dgm:spPr/>
      <dgm:t>
        <a:bodyPr/>
        <a:lstStyle/>
        <a:p>
          <a:endParaRPr lang="fr-FR"/>
        </a:p>
      </dgm:t>
    </dgm:pt>
    <dgm:pt modelId="{203D0543-EA41-4B26-A2BB-640BA57F84FF}" type="pres">
      <dgm:prSet presAssocID="{CA01257E-F274-49FF-B73F-BECCDC1DF429}" presName="hierRoot4" presStyleCnt="0"/>
      <dgm:spPr/>
    </dgm:pt>
    <dgm:pt modelId="{76AF2120-8B3A-43D0-906F-23A6ED5DA829}" type="pres">
      <dgm:prSet presAssocID="{CA01257E-F274-49FF-B73F-BECCDC1DF429}" presName="composite4" presStyleCnt="0"/>
      <dgm:spPr/>
    </dgm:pt>
    <dgm:pt modelId="{D39C0EC9-4094-4F76-A280-3A42A81E07B3}" type="pres">
      <dgm:prSet presAssocID="{CA01257E-F274-49FF-B73F-BECCDC1DF429}" presName="background4" presStyleLbl="node4" presStyleIdx="3" presStyleCnt="4"/>
      <dgm:spPr>
        <a:solidFill>
          <a:srgbClr val="F19B0C"/>
        </a:solidFill>
      </dgm:spPr>
    </dgm:pt>
    <dgm:pt modelId="{85777FD7-5A8B-4379-A2E8-B04A372151EE}" type="pres">
      <dgm:prSet presAssocID="{CA01257E-F274-49FF-B73F-BECCDC1DF429}" presName="text4" presStyleLbl="fgAcc4" presStyleIdx="3" presStyleCnt="4" custScaleX="14436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D99C36D-6B6E-44BD-997A-CB917B07AC06}" type="pres">
      <dgm:prSet presAssocID="{CA01257E-F274-49FF-B73F-BECCDC1DF429}" presName="hierChild5" presStyleCnt="0"/>
      <dgm:spPr/>
    </dgm:pt>
    <dgm:pt modelId="{D7E46E6F-547E-48AC-B79B-BCA493119B1A}" type="pres">
      <dgm:prSet presAssocID="{05E77735-E3F4-4FE5-A7B8-1735AB223959}" presName="Name17" presStyleLbl="parChTrans1D3" presStyleIdx="1" presStyleCnt="4"/>
      <dgm:spPr/>
      <dgm:t>
        <a:bodyPr/>
        <a:lstStyle/>
        <a:p>
          <a:endParaRPr lang="fr-FR"/>
        </a:p>
      </dgm:t>
    </dgm:pt>
    <dgm:pt modelId="{6E79F747-146A-4F22-B0D8-45539BDF03CA}" type="pres">
      <dgm:prSet presAssocID="{3A75CF71-7C97-439F-971A-18182955F7CB}" presName="hierRoot3" presStyleCnt="0"/>
      <dgm:spPr/>
    </dgm:pt>
    <dgm:pt modelId="{72D53281-1987-414A-91F6-B64A741C736D}" type="pres">
      <dgm:prSet presAssocID="{3A75CF71-7C97-439F-971A-18182955F7CB}" presName="composite3" presStyleCnt="0"/>
      <dgm:spPr/>
    </dgm:pt>
    <dgm:pt modelId="{FCEF3E10-A635-4888-8E3C-5D388C74FBA5}" type="pres">
      <dgm:prSet presAssocID="{3A75CF71-7C97-439F-971A-18182955F7CB}" presName="background3" presStyleLbl="node3" presStyleIdx="1" presStyleCnt="4"/>
      <dgm:spPr>
        <a:solidFill>
          <a:srgbClr val="F19B0C"/>
        </a:solidFill>
        <a:ln>
          <a:solidFill>
            <a:srgbClr val="F19B0C"/>
          </a:solidFill>
        </a:ln>
      </dgm:spPr>
    </dgm:pt>
    <dgm:pt modelId="{1EF9B54D-CBA6-4E45-8EA0-6DDB2F0CF030}" type="pres">
      <dgm:prSet presAssocID="{3A75CF71-7C97-439F-971A-18182955F7CB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A7AD85F-AB28-43A2-8011-42D0C66F9D24}" type="pres">
      <dgm:prSet presAssocID="{3A75CF71-7C97-439F-971A-18182955F7CB}" presName="hierChild4" presStyleCnt="0"/>
      <dgm:spPr/>
    </dgm:pt>
    <dgm:pt modelId="{A7692CF1-3DC9-40A7-B19D-A84712594E2A}" type="pres">
      <dgm:prSet presAssocID="{5EB3B70A-98C6-4476-8B12-43A0BCE70371}" presName="Name17" presStyleLbl="parChTrans1D3" presStyleIdx="2" presStyleCnt="4"/>
      <dgm:spPr/>
      <dgm:t>
        <a:bodyPr/>
        <a:lstStyle/>
        <a:p>
          <a:endParaRPr lang="fr-FR"/>
        </a:p>
      </dgm:t>
    </dgm:pt>
    <dgm:pt modelId="{33CEE474-6B82-4422-A4E3-1FB90C67EC8A}" type="pres">
      <dgm:prSet presAssocID="{55481304-D506-49C7-BFA5-206314286CAC}" presName="hierRoot3" presStyleCnt="0"/>
      <dgm:spPr/>
    </dgm:pt>
    <dgm:pt modelId="{341A4491-7A36-4055-A372-2A04BA89FB2D}" type="pres">
      <dgm:prSet presAssocID="{55481304-D506-49C7-BFA5-206314286CAC}" presName="composite3" presStyleCnt="0"/>
      <dgm:spPr/>
    </dgm:pt>
    <dgm:pt modelId="{C539E040-FE54-4A0A-9885-0AA096CF6DA9}" type="pres">
      <dgm:prSet presAssocID="{55481304-D506-49C7-BFA5-206314286CAC}" presName="background3" presStyleLbl="node3" presStyleIdx="2" presStyleCnt="4"/>
      <dgm:spPr>
        <a:solidFill>
          <a:srgbClr val="F19B0C"/>
        </a:solidFill>
      </dgm:spPr>
    </dgm:pt>
    <dgm:pt modelId="{CF75F95E-A1F5-4B7A-9753-E5BB8B877336}" type="pres">
      <dgm:prSet presAssocID="{55481304-D506-49C7-BFA5-206314286CAC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A0FEB32-F144-41A4-B202-4F32C708456A}" type="pres">
      <dgm:prSet presAssocID="{55481304-D506-49C7-BFA5-206314286CAC}" presName="hierChild4" presStyleCnt="0"/>
      <dgm:spPr/>
    </dgm:pt>
    <dgm:pt modelId="{9A9CBE56-3649-4BE8-A7F8-307A905E0923}" type="pres">
      <dgm:prSet presAssocID="{704F3554-C89E-4F4D-97CC-87D71B3567B7}" presName="Name17" presStyleLbl="parChTrans1D3" presStyleIdx="3" presStyleCnt="4"/>
      <dgm:spPr/>
      <dgm:t>
        <a:bodyPr/>
        <a:lstStyle/>
        <a:p>
          <a:endParaRPr lang="fr-FR"/>
        </a:p>
      </dgm:t>
    </dgm:pt>
    <dgm:pt modelId="{EC0E6A45-B3EE-4780-B8B9-7314B65ECABC}" type="pres">
      <dgm:prSet presAssocID="{83E643FD-D9B4-4FAA-80FB-120C8D305281}" presName="hierRoot3" presStyleCnt="0"/>
      <dgm:spPr/>
    </dgm:pt>
    <dgm:pt modelId="{6998F665-BA67-4995-8474-0304564FFC36}" type="pres">
      <dgm:prSet presAssocID="{83E643FD-D9B4-4FAA-80FB-120C8D305281}" presName="composite3" presStyleCnt="0"/>
      <dgm:spPr/>
    </dgm:pt>
    <dgm:pt modelId="{23C84E47-9EEA-4824-AC9A-314CF0F00AFE}" type="pres">
      <dgm:prSet presAssocID="{83E643FD-D9B4-4FAA-80FB-120C8D305281}" presName="background3" presStyleLbl="node3" presStyleIdx="3" presStyleCnt="4"/>
      <dgm:spPr>
        <a:solidFill>
          <a:srgbClr val="F19B0C"/>
        </a:solidFill>
      </dgm:spPr>
    </dgm:pt>
    <dgm:pt modelId="{257C73D0-8BD8-4886-A611-624921A94D60}" type="pres">
      <dgm:prSet presAssocID="{83E643FD-D9B4-4FAA-80FB-120C8D305281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5CA9860-05CE-4F11-8986-9DF182F0A1A4}" type="pres">
      <dgm:prSet presAssocID="{83E643FD-D9B4-4FAA-80FB-120C8D305281}" presName="hierChild4" presStyleCnt="0"/>
      <dgm:spPr/>
    </dgm:pt>
    <dgm:pt modelId="{BB26CA04-9CB1-4C66-AC63-3E9DFE73DBF8}" type="pres">
      <dgm:prSet presAssocID="{2EE2A2D5-63CD-42A4-80BB-6B8048D044B6}" presName="Name10" presStyleLbl="parChTrans1D2" presStyleIdx="1" presStyleCnt="4"/>
      <dgm:spPr/>
      <dgm:t>
        <a:bodyPr/>
        <a:lstStyle/>
        <a:p>
          <a:endParaRPr lang="fr-FR"/>
        </a:p>
      </dgm:t>
    </dgm:pt>
    <dgm:pt modelId="{02517308-F4C5-496A-9AF2-915BF961D879}" type="pres">
      <dgm:prSet presAssocID="{C2ED54B0-11FD-4766-B340-B04F82D255C1}" presName="hierRoot2" presStyleCnt="0"/>
      <dgm:spPr/>
    </dgm:pt>
    <dgm:pt modelId="{E9239B13-78CA-4268-B87A-A2DA66E5153F}" type="pres">
      <dgm:prSet presAssocID="{C2ED54B0-11FD-4766-B340-B04F82D255C1}" presName="composite2" presStyleCnt="0"/>
      <dgm:spPr/>
    </dgm:pt>
    <dgm:pt modelId="{6EE36284-C5EA-4C57-966A-D73A95231567}" type="pres">
      <dgm:prSet presAssocID="{C2ED54B0-11FD-4766-B340-B04F82D255C1}" presName="background2" presStyleLbl="node2" presStyleIdx="1" presStyleCnt="4"/>
      <dgm:spPr>
        <a:solidFill>
          <a:srgbClr val="F19B0C"/>
        </a:solidFill>
        <a:ln>
          <a:solidFill>
            <a:srgbClr val="F19B0C"/>
          </a:solidFill>
        </a:ln>
      </dgm:spPr>
    </dgm:pt>
    <dgm:pt modelId="{A806FF35-03E1-4746-89B7-2FFDFFAC52C0}" type="pres">
      <dgm:prSet presAssocID="{C2ED54B0-11FD-4766-B340-B04F82D255C1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4919E8C-ADE9-4DC5-B478-1CA86F985902}" type="pres">
      <dgm:prSet presAssocID="{C2ED54B0-11FD-4766-B340-B04F82D255C1}" presName="hierChild3" presStyleCnt="0"/>
      <dgm:spPr/>
    </dgm:pt>
    <dgm:pt modelId="{51C74FB7-921D-414B-A589-FD0BB4550A98}" type="pres">
      <dgm:prSet presAssocID="{BE6B6ACF-E9BC-4202-B1CA-B121DE97A7FE}" presName="Name10" presStyleLbl="parChTrans1D2" presStyleIdx="2" presStyleCnt="4"/>
      <dgm:spPr/>
      <dgm:t>
        <a:bodyPr/>
        <a:lstStyle/>
        <a:p>
          <a:endParaRPr lang="fr-FR"/>
        </a:p>
      </dgm:t>
    </dgm:pt>
    <dgm:pt modelId="{EB886B64-0B7C-46A4-B4D5-C4D37BC0479E}" type="pres">
      <dgm:prSet presAssocID="{F88853C9-2658-49F0-8922-4862B9571961}" presName="hierRoot2" presStyleCnt="0"/>
      <dgm:spPr/>
    </dgm:pt>
    <dgm:pt modelId="{43B7DF08-B44B-4176-8827-9ED42421B68D}" type="pres">
      <dgm:prSet presAssocID="{F88853C9-2658-49F0-8922-4862B9571961}" presName="composite2" presStyleCnt="0"/>
      <dgm:spPr/>
    </dgm:pt>
    <dgm:pt modelId="{254858CA-C65E-49E4-9294-5065788E736C}" type="pres">
      <dgm:prSet presAssocID="{F88853C9-2658-49F0-8922-4862B9571961}" presName="background2" presStyleLbl="node2" presStyleIdx="2" presStyleCnt="4"/>
      <dgm:spPr>
        <a:solidFill>
          <a:srgbClr val="F19B0C"/>
        </a:solidFill>
        <a:ln>
          <a:solidFill>
            <a:srgbClr val="F19B0C"/>
          </a:solidFill>
        </a:ln>
      </dgm:spPr>
    </dgm:pt>
    <dgm:pt modelId="{6F34C5A9-29CE-4E8F-87E8-0326AAB35F79}" type="pres">
      <dgm:prSet presAssocID="{F88853C9-2658-49F0-8922-4862B9571961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C8FB470-2F47-4A23-B009-28AEBA892388}" type="pres">
      <dgm:prSet presAssocID="{F88853C9-2658-49F0-8922-4862B9571961}" presName="hierChild3" presStyleCnt="0"/>
      <dgm:spPr/>
    </dgm:pt>
    <dgm:pt modelId="{D6061ACB-8D30-4ACE-A877-5A84325938E7}" type="pres">
      <dgm:prSet presAssocID="{4AC8A0DE-0733-402D-AA14-0D0AC9EDFBC7}" presName="Name10" presStyleLbl="parChTrans1D2" presStyleIdx="3" presStyleCnt="4"/>
      <dgm:spPr/>
      <dgm:t>
        <a:bodyPr/>
        <a:lstStyle/>
        <a:p>
          <a:endParaRPr lang="fr-FR"/>
        </a:p>
      </dgm:t>
    </dgm:pt>
    <dgm:pt modelId="{0086656C-BD6A-4A7F-9326-23982647E58C}" type="pres">
      <dgm:prSet presAssocID="{4AD8473D-7C0E-441F-B1B3-B11AEC481D03}" presName="hierRoot2" presStyleCnt="0"/>
      <dgm:spPr/>
    </dgm:pt>
    <dgm:pt modelId="{F731472D-370A-4D15-92D1-255F9B24DACD}" type="pres">
      <dgm:prSet presAssocID="{4AD8473D-7C0E-441F-B1B3-B11AEC481D03}" presName="composite2" presStyleCnt="0"/>
      <dgm:spPr/>
    </dgm:pt>
    <dgm:pt modelId="{0A6124F4-E93B-4501-A3EC-9065AB6D6D61}" type="pres">
      <dgm:prSet presAssocID="{4AD8473D-7C0E-441F-B1B3-B11AEC481D03}" presName="background2" presStyleLbl="node2" presStyleIdx="3" presStyleCnt="4"/>
      <dgm:spPr>
        <a:solidFill>
          <a:srgbClr val="F19B0C"/>
        </a:solidFill>
        <a:ln>
          <a:solidFill>
            <a:srgbClr val="F19B0C"/>
          </a:solidFill>
        </a:ln>
      </dgm:spPr>
    </dgm:pt>
    <dgm:pt modelId="{0870A5CD-BDD1-4FB1-9009-8C9521DC9106}" type="pres">
      <dgm:prSet presAssocID="{4AD8473D-7C0E-441F-B1B3-B11AEC481D03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DC1AC90-F99F-4E36-97F7-BCFE7DC745DA}" type="pres">
      <dgm:prSet presAssocID="{4AD8473D-7C0E-441F-B1B3-B11AEC481D03}" presName="hierChild3" presStyleCnt="0"/>
      <dgm:spPr/>
    </dgm:pt>
  </dgm:ptLst>
  <dgm:cxnLst>
    <dgm:cxn modelId="{C59D91AF-5993-E349-B513-AFA86CF2EC83}" type="presOf" srcId="{76A34975-37EF-40C6-A6EC-7D548C73B587}" destId="{DE425160-F497-40BE-A6AA-7C58E3A43D67}" srcOrd="0" destOrd="0" presId="urn:microsoft.com/office/officeart/2005/8/layout/hierarchy1"/>
    <dgm:cxn modelId="{422E2DCF-8E98-4D9F-A4B5-D6D69AE25BE1}" srcId="{0434B7B2-7C39-41ED-97EA-04962BB3A308}" destId="{3A75CF71-7C97-439F-971A-18182955F7CB}" srcOrd="1" destOrd="0" parTransId="{05E77735-E3F4-4FE5-A7B8-1735AB223959}" sibTransId="{4D5E97BC-5FB5-4ADE-821E-E4358A3ECE78}"/>
    <dgm:cxn modelId="{3483B354-F97E-C145-B490-3170268C1C5A}" type="presOf" srcId="{F88853C9-2658-49F0-8922-4862B9571961}" destId="{6F34C5A9-29CE-4E8F-87E8-0326AAB35F79}" srcOrd="0" destOrd="0" presId="urn:microsoft.com/office/officeart/2005/8/layout/hierarchy1"/>
    <dgm:cxn modelId="{E3271236-1482-4586-B733-B926A31184E9}" srcId="{0434B7B2-7C39-41ED-97EA-04962BB3A308}" destId="{31AD3D6C-2BB1-489C-B5E5-0308A9406947}" srcOrd="0" destOrd="0" parTransId="{8666DDEE-FB56-402A-AF1B-DF86E658D807}" sibTransId="{595FD8D6-6ABA-4D83-9D49-CB0700C60E32}"/>
    <dgm:cxn modelId="{8E78C7F9-5949-824B-93C5-30494CC2FA77}" type="presOf" srcId="{B6918231-0A38-437B-BE38-A6144D814042}" destId="{356C7777-8D55-4530-BB12-FAFD08B8D92D}" srcOrd="0" destOrd="0" presId="urn:microsoft.com/office/officeart/2005/8/layout/hierarchy1"/>
    <dgm:cxn modelId="{D697BA19-D152-5841-A3D3-958F11B20B1A}" type="presOf" srcId="{8666DDEE-FB56-402A-AF1B-DF86E658D807}" destId="{2AE74EE1-72FD-40B5-BE30-60E134A96144}" srcOrd="0" destOrd="0" presId="urn:microsoft.com/office/officeart/2005/8/layout/hierarchy1"/>
    <dgm:cxn modelId="{6B449292-178E-8746-9899-3BB03BA2418E}" type="presOf" srcId="{764703B6-45CC-46CD-87C0-0BCB0CC7B6FC}" destId="{3AE7B03E-9CED-4764-957E-C077E1046FF1}" srcOrd="0" destOrd="0" presId="urn:microsoft.com/office/officeart/2005/8/layout/hierarchy1"/>
    <dgm:cxn modelId="{BE985617-8FEA-D844-A077-4E048F1F69D2}" type="presOf" srcId="{2EE2A2D5-63CD-42A4-80BB-6B8048D044B6}" destId="{BB26CA04-9CB1-4C66-AC63-3E9DFE73DBF8}" srcOrd="0" destOrd="0" presId="urn:microsoft.com/office/officeart/2005/8/layout/hierarchy1"/>
    <dgm:cxn modelId="{481CD8E8-341C-F84F-9B70-9A177EF82255}" type="presOf" srcId="{31AD3D6C-2BB1-489C-B5E5-0308A9406947}" destId="{8F4F23DD-8020-4601-B433-1B145CCC7A52}" srcOrd="0" destOrd="0" presId="urn:microsoft.com/office/officeart/2005/8/layout/hierarchy1"/>
    <dgm:cxn modelId="{8222166B-0F5A-2445-A18C-20FD720A340A}" type="presOf" srcId="{BE6B6ACF-E9BC-4202-B1CA-B121DE97A7FE}" destId="{51C74FB7-921D-414B-A589-FD0BB4550A98}" srcOrd="0" destOrd="0" presId="urn:microsoft.com/office/officeart/2005/8/layout/hierarchy1"/>
    <dgm:cxn modelId="{06E6F00E-5EBA-CB48-9627-161F1F91106B}" type="presOf" srcId="{3A75CF71-7C97-439F-971A-18182955F7CB}" destId="{1EF9B54D-CBA6-4E45-8EA0-6DDB2F0CF030}" srcOrd="0" destOrd="0" presId="urn:microsoft.com/office/officeart/2005/8/layout/hierarchy1"/>
    <dgm:cxn modelId="{9D85D775-DFE5-4582-96D8-C339D41837BD}" srcId="{0434B7B2-7C39-41ED-97EA-04962BB3A308}" destId="{55481304-D506-49C7-BFA5-206314286CAC}" srcOrd="2" destOrd="0" parTransId="{5EB3B70A-98C6-4476-8B12-43A0BCE70371}" sibTransId="{CE5FBD92-4EE0-45E4-BBDD-AE1FBE3FA807}"/>
    <dgm:cxn modelId="{231E297E-C1E0-42CF-A307-AF93CC831427}" srcId="{31AD3D6C-2BB1-489C-B5E5-0308A9406947}" destId="{CA01257E-F274-49FF-B73F-BECCDC1DF429}" srcOrd="1" destOrd="0" parTransId="{B6918231-0A38-437B-BE38-A6144D814042}" sibTransId="{F52437B6-F378-41E2-A8D1-C1551D381FB3}"/>
    <dgm:cxn modelId="{424CDB33-A98A-5F43-A95B-FD1489ED5FE3}" type="presOf" srcId="{83E643FD-D9B4-4FAA-80FB-120C8D305281}" destId="{257C73D0-8BD8-4886-A611-624921A94D60}" srcOrd="0" destOrd="0" presId="urn:microsoft.com/office/officeart/2005/8/layout/hierarchy1"/>
    <dgm:cxn modelId="{E5E29794-D888-40B5-A106-0A92F8F7634D}" srcId="{1CE25810-0FB5-4EA1-A26B-AC9617255099}" destId="{7C392D40-81C6-4929-B558-4DEE8E8AD755}" srcOrd="1" destOrd="0" parTransId="{76A34975-37EF-40C6-A6EC-7D548C73B587}" sibTransId="{D36C732F-A306-4F8E-8426-32B86DDA2BFD}"/>
    <dgm:cxn modelId="{344E141E-BA17-461D-8AD8-3FBA9F3AF71B}" srcId="{60571E71-D069-4CB6-9F69-C72C86FBA166}" destId="{0434B7B2-7C39-41ED-97EA-04962BB3A308}" srcOrd="0" destOrd="0" parTransId="{1AF9A74D-A0D7-4884-BE02-718E000DB867}" sibTransId="{309B69ED-6F79-4082-A457-FBC453C1A1BD}"/>
    <dgm:cxn modelId="{00832F13-99EE-415B-8125-36B94D208DD1}" srcId="{0FFF05DC-E3FA-42F3-92E7-90067EC5DE8F}" destId="{60571E71-D069-4CB6-9F69-C72C86FBA166}" srcOrd="0" destOrd="0" parTransId="{D648F782-1416-46C6-8438-6E7AB2E96FFB}" sibTransId="{48E66A46-0D01-4276-B223-CB325386CF58}"/>
    <dgm:cxn modelId="{629E18DE-1923-42B0-8A84-779CF32F5BA8}" srcId="{0434B7B2-7C39-41ED-97EA-04962BB3A308}" destId="{83E643FD-D9B4-4FAA-80FB-120C8D305281}" srcOrd="3" destOrd="0" parTransId="{704F3554-C89E-4F4D-97CC-87D71B3567B7}" sibTransId="{4D4717D8-ACCD-41B6-9DD4-B5BBCB75E278}"/>
    <dgm:cxn modelId="{6990920F-14DF-4A1C-9785-8634A75F1422}" srcId="{60571E71-D069-4CB6-9F69-C72C86FBA166}" destId="{C2ED54B0-11FD-4766-B340-B04F82D255C1}" srcOrd="1" destOrd="0" parTransId="{2EE2A2D5-63CD-42A4-80BB-6B8048D044B6}" sibTransId="{8BEBF3D0-B045-4D2B-AB3E-19DE10F76C18}"/>
    <dgm:cxn modelId="{A652C1D4-99DE-0147-AD86-784138DF2FB2}" type="presOf" srcId="{4AD8473D-7C0E-441F-B1B3-B11AEC481D03}" destId="{0870A5CD-BDD1-4FB1-9009-8C9521DC9106}" srcOrd="0" destOrd="0" presId="urn:microsoft.com/office/officeart/2005/8/layout/hierarchy1"/>
    <dgm:cxn modelId="{3ACB01ED-5D24-4854-AB69-0B034DFD4CE1}" srcId="{60571E71-D069-4CB6-9F69-C72C86FBA166}" destId="{4AD8473D-7C0E-441F-B1B3-B11AEC481D03}" srcOrd="3" destOrd="0" parTransId="{4AC8A0DE-0733-402D-AA14-0D0AC9EDFBC7}" sibTransId="{45B6BA70-2DC0-4EE7-B308-C21B5615EC9B}"/>
    <dgm:cxn modelId="{F1B0FB69-1F7A-434D-A0E5-56F6C77BB563}" type="presOf" srcId="{1CE25810-0FB5-4EA1-A26B-AC9617255099}" destId="{2D0E66E8-7860-46EE-A313-21D968CD8239}" srcOrd="0" destOrd="0" presId="urn:microsoft.com/office/officeart/2005/8/layout/hierarchy1"/>
    <dgm:cxn modelId="{4E28F6FC-C157-EE40-BB0B-89871977D436}" type="presOf" srcId="{1AF9A74D-A0D7-4884-BE02-718E000DB867}" destId="{834B691D-61F3-49B6-A5DF-AA0D818FACE3}" srcOrd="0" destOrd="0" presId="urn:microsoft.com/office/officeart/2005/8/layout/hierarchy1"/>
    <dgm:cxn modelId="{FB8D543C-9C9D-F849-A13F-AF2F79A92479}" type="presOf" srcId="{60571E71-D069-4CB6-9F69-C72C86FBA166}" destId="{296C0950-D1AB-46EA-B4C4-AA8019024135}" srcOrd="0" destOrd="0" presId="urn:microsoft.com/office/officeart/2005/8/layout/hierarchy1"/>
    <dgm:cxn modelId="{C6E9A09E-A598-B840-B096-9B3D69506B36}" type="presOf" srcId="{4AC8A0DE-0733-402D-AA14-0D0AC9EDFBC7}" destId="{D6061ACB-8D30-4ACE-A877-5A84325938E7}" srcOrd="0" destOrd="0" presId="urn:microsoft.com/office/officeart/2005/8/layout/hierarchy1"/>
    <dgm:cxn modelId="{3AFD93E6-3BA8-394B-B596-15D32EA161D7}" type="presOf" srcId="{0434B7B2-7C39-41ED-97EA-04962BB3A308}" destId="{E1F07FEA-409F-4D29-BC8D-E5374393AEF3}" srcOrd="0" destOrd="0" presId="urn:microsoft.com/office/officeart/2005/8/layout/hierarchy1"/>
    <dgm:cxn modelId="{DEF8105F-B298-4579-AAC9-678874292A80}" srcId="{1CE25810-0FB5-4EA1-A26B-AC9617255099}" destId="{AFD27DE2-42CF-4AA9-B900-97075A2DA269}" srcOrd="0" destOrd="0" parTransId="{27CBA1E8-5F04-438C-872C-F56397F93806}" sibTransId="{24B7ABCA-FC5B-429F-ADF8-D87264566297}"/>
    <dgm:cxn modelId="{DA1DD643-F775-E34E-8BF8-D30C37B3A584}" type="presOf" srcId="{05E77735-E3F4-4FE5-A7B8-1735AB223959}" destId="{D7E46E6F-547E-48AC-B79B-BCA493119B1A}" srcOrd="0" destOrd="0" presId="urn:microsoft.com/office/officeart/2005/8/layout/hierarchy1"/>
    <dgm:cxn modelId="{F2FD392A-BF18-4CD9-8CCA-17C1E6D06BD1}" srcId="{31AD3D6C-2BB1-489C-B5E5-0308A9406947}" destId="{1CE25810-0FB5-4EA1-A26B-AC9617255099}" srcOrd="0" destOrd="0" parTransId="{764703B6-45CC-46CD-87C0-0BCB0CC7B6FC}" sibTransId="{C4F7EB16-F36C-4424-BCDF-EF154F011136}"/>
    <dgm:cxn modelId="{1161F551-2148-8C41-AEF3-942C1385F2B9}" type="presOf" srcId="{55481304-D506-49C7-BFA5-206314286CAC}" destId="{CF75F95E-A1F5-4B7A-9753-E5BB8B877336}" srcOrd="0" destOrd="0" presId="urn:microsoft.com/office/officeart/2005/8/layout/hierarchy1"/>
    <dgm:cxn modelId="{666E5E1A-496A-A641-9BDB-57A2D5ABDB9C}" type="presOf" srcId="{7C392D40-81C6-4929-B558-4DEE8E8AD755}" destId="{2D84AD06-6184-4828-9FEB-D4A3765A51DC}" srcOrd="0" destOrd="0" presId="urn:microsoft.com/office/officeart/2005/8/layout/hierarchy1"/>
    <dgm:cxn modelId="{E45F2E4F-0E0A-D24A-9749-D7890F1CC27B}" type="presOf" srcId="{704F3554-C89E-4F4D-97CC-87D71B3567B7}" destId="{9A9CBE56-3649-4BE8-A7F8-307A905E0923}" srcOrd="0" destOrd="0" presId="urn:microsoft.com/office/officeart/2005/8/layout/hierarchy1"/>
    <dgm:cxn modelId="{9E41B545-7573-E641-AC12-231C297A0E4A}" type="presOf" srcId="{27CBA1E8-5F04-438C-872C-F56397F93806}" destId="{F97B8148-E882-4E43-8EB8-1E2E25197402}" srcOrd="0" destOrd="0" presId="urn:microsoft.com/office/officeart/2005/8/layout/hierarchy1"/>
    <dgm:cxn modelId="{C7F99782-567A-D04C-AE88-F9C38B7455DC}" type="presOf" srcId="{0FFF05DC-E3FA-42F3-92E7-90067EC5DE8F}" destId="{B556AEC9-4BBB-4D92-BC1E-334C2F800988}" srcOrd="0" destOrd="0" presId="urn:microsoft.com/office/officeart/2005/8/layout/hierarchy1"/>
    <dgm:cxn modelId="{C376A5D7-AC64-B44C-9398-56A7205CC069}" type="presOf" srcId="{5EB3B70A-98C6-4476-8B12-43A0BCE70371}" destId="{A7692CF1-3DC9-40A7-B19D-A84712594E2A}" srcOrd="0" destOrd="0" presId="urn:microsoft.com/office/officeart/2005/8/layout/hierarchy1"/>
    <dgm:cxn modelId="{61529BAE-55F0-2842-A754-43EA39D2DD00}" type="presOf" srcId="{AFD27DE2-42CF-4AA9-B900-97075A2DA269}" destId="{14E18D58-3DE4-439C-9812-14CE3F1E81BC}" srcOrd="0" destOrd="0" presId="urn:microsoft.com/office/officeart/2005/8/layout/hierarchy1"/>
    <dgm:cxn modelId="{7B9AE71E-7337-7F4B-B212-FA82E3088CD7}" type="presOf" srcId="{C2ED54B0-11FD-4766-B340-B04F82D255C1}" destId="{A806FF35-03E1-4746-89B7-2FFDFFAC52C0}" srcOrd="0" destOrd="0" presId="urn:microsoft.com/office/officeart/2005/8/layout/hierarchy1"/>
    <dgm:cxn modelId="{E3B592C8-40EA-2C48-B631-F7D5750A718A}" type="presOf" srcId="{CA01257E-F274-49FF-B73F-BECCDC1DF429}" destId="{85777FD7-5A8B-4379-A2E8-B04A372151EE}" srcOrd="0" destOrd="0" presId="urn:microsoft.com/office/officeart/2005/8/layout/hierarchy1"/>
    <dgm:cxn modelId="{6C681BF3-46E2-4DD9-B9EE-D59B92094D86}" srcId="{60571E71-D069-4CB6-9F69-C72C86FBA166}" destId="{F88853C9-2658-49F0-8922-4862B9571961}" srcOrd="2" destOrd="0" parTransId="{BE6B6ACF-E9BC-4202-B1CA-B121DE97A7FE}" sibTransId="{DB5021BF-389F-4FFC-8360-ED2337C5EE09}"/>
    <dgm:cxn modelId="{E0B26F3C-6264-8544-AAF6-45C9A1FB8822}" type="presParOf" srcId="{B556AEC9-4BBB-4D92-BC1E-334C2F800988}" destId="{E7FE7C64-8740-4C63-9DAC-780677045409}" srcOrd="0" destOrd="0" presId="urn:microsoft.com/office/officeart/2005/8/layout/hierarchy1"/>
    <dgm:cxn modelId="{EC792944-BDEB-334B-971C-E687AC5DA25A}" type="presParOf" srcId="{E7FE7C64-8740-4C63-9DAC-780677045409}" destId="{BB4EFB2D-6F3F-4968-8F58-42EB0AB6272D}" srcOrd="0" destOrd="0" presId="urn:microsoft.com/office/officeart/2005/8/layout/hierarchy1"/>
    <dgm:cxn modelId="{4EDA7EE7-8990-7441-8700-4AE890AB9183}" type="presParOf" srcId="{BB4EFB2D-6F3F-4968-8F58-42EB0AB6272D}" destId="{6A8084D9-A1FF-4CCB-BA6A-2D016407F130}" srcOrd="0" destOrd="0" presId="urn:microsoft.com/office/officeart/2005/8/layout/hierarchy1"/>
    <dgm:cxn modelId="{638C73DC-0A09-234D-9149-6913F18E14BF}" type="presParOf" srcId="{BB4EFB2D-6F3F-4968-8F58-42EB0AB6272D}" destId="{296C0950-D1AB-46EA-B4C4-AA8019024135}" srcOrd="1" destOrd="0" presId="urn:microsoft.com/office/officeart/2005/8/layout/hierarchy1"/>
    <dgm:cxn modelId="{29B674D6-3ADA-4B41-8F2B-3AE27EE39301}" type="presParOf" srcId="{E7FE7C64-8740-4C63-9DAC-780677045409}" destId="{EA5E33B2-E425-4264-9673-B2CCE5367B8F}" srcOrd="1" destOrd="0" presId="urn:microsoft.com/office/officeart/2005/8/layout/hierarchy1"/>
    <dgm:cxn modelId="{A24D24B3-75B1-1242-A380-DF29C9E316FA}" type="presParOf" srcId="{EA5E33B2-E425-4264-9673-B2CCE5367B8F}" destId="{834B691D-61F3-49B6-A5DF-AA0D818FACE3}" srcOrd="0" destOrd="0" presId="urn:microsoft.com/office/officeart/2005/8/layout/hierarchy1"/>
    <dgm:cxn modelId="{9B294257-12C7-B843-9529-30DD7D5C0D3A}" type="presParOf" srcId="{EA5E33B2-E425-4264-9673-B2CCE5367B8F}" destId="{201D42DA-DD97-464A-8B5A-737FB7CA8EE3}" srcOrd="1" destOrd="0" presId="urn:microsoft.com/office/officeart/2005/8/layout/hierarchy1"/>
    <dgm:cxn modelId="{32EFB1FE-C697-624D-870C-8A1C35807F35}" type="presParOf" srcId="{201D42DA-DD97-464A-8B5A-737FB7CA8EE3}" destId="{7BFC3349-D15B-4C83-BF05-FF53CF359C68}" srcOrd="0" destOrd="0" presId="urn:microsoft.com/office/officeart/2005/8/layout/hierarchy1"/>
    <dgm:cxn modelId="{07925BBC-273A-8A46-A35D-5E5C691D816B}" type="presParOf" srcId="{7BFC3349-D15B-4C83-BF05-FF53CF359C68}" destId="{7DA5C919-7236-44B9-9FBB-D3BB687A92FC}" srcOrd="0" destOrd="0" presId="urn:microsoft.com/office/officeart/2005/8/layout/hierarchy1"/>
    <dgm:cxn modelId="{6B15CB42-B168-2D48-9249-7945C9264E68}" type="presParOf" srcId="{7BFC3349-D15B-4C83-BF05-FF53CF359C68}" destId="{E1F07FEA-409F-4D29-BC8D-E5374393AEF3}" srcOrd="1" destOrd="0" presId="urn:microsoft.com/office/officeart/2005/8/layout/hierarchy1"/>
    <dgm:cxn modelId="{8A6F4455-68B8-704E-BB79-F7E5AFDBFFF6}" type="presParOf" srcId="{201D42DA-DD97-464A-8B5A-737FB7CA8EE3}" destId="{65C0A181-5C26-488A-9194-C1C8B5F6EDF5}" srcOrd="1" destOrd="0" presId="urn:microsoft.com/office/officeart/2005/8/layout/hierarchy1"/>
    <dgm:cxn modelId="{F37A777F-C031-314A-AF9F-7A757E9BCE2E}" type="presParOf" srcId="{65C0A181-5C26-488A-9194-C1C8B5F6EDF5}" destId="{2AE74EE1-72FD-40B5-BE30-60E134A96144}" srcOrd="0" destOrd="0" presId="urn:microsoft.com/office/officeart/2005/8/layout/hierarchy1"/>
    <dgm:cxn modelId="{D805D9D8-EE0A-B24A-B109-2F3AE74E70F9}" type="presParOf" srcId="{65C0A181-5C26-488A-9194-C1C8B5F6EDF5}" destId="{4AE2AB20-9250-4D64-AE1D-85284462C35F}" srcOrd="1" destOrd="0" presId="urn:microsoft.com/office/officeart/2005/8/layout/hierarchy1"/>
    <dgm:cxn modelId="{2B362E01-D7CF-5A45-A377-F73B580D2FF8}" type="presParOf" srcId="{4AE2AB20-9250-4D64-AE1D-85284462C35F}" destId="{4DCC2329-B6BB-4CE1-B2BA-9C367F1459EA}" srcOrd="0" destOrd="0" presId="urn:microsoft.com/office/officeart/2005/8/layout/hierarchy1"/>
    <dgm:cxn modelId="{914AF1EA-3ED8-A341-AD55-A5E1F3703212}" type="presParOf" srcId="{4DCC2329-B6BB-4CE1-B2BA-9C367F1459EA}" destId="{8663A3FA-1E91-40AA-8507-1F2B353FD159}" srcOrd="0" destOrd="0" presId="urn:microsoft.com/office/officeart/2005/8/layout/hierarchy1"/>
    <dgm:cxn modelId="{D8C3C3A9-8208-F04C-ACD1-44088B2E3D22}" type="presParOf" srcId="{4DCC2329-B6BB-4CE1-B2BA-9C367F1459EA}" destId="{8F4F23DD-8020-4601-B433-1B145CCC7A52}" srcOrd="1" destOrd="0" presId="urn:microsoft.com/office/officeart/2005/8/layout/hierarchy1"/>
    <dgm:cxn modelId="{B41DCC3C-AD14-9647-9FEB-66E774FA344F}" type="presParOf" srcId="{4AE2AB20-9250-4D64-AE1D-85284462C35F}" destId="{793944AC-1DA1-4241-A138-8C1E76BAFFA6}" srcOrd="1" destOrd="0" presId="urn:microsoft.com/office/officeart/2005/8/layout/hierarchy1"/>
    <dgm:cxn modelId="{C07EC3A3-7133-0342-87CF-D33B6CFECAEF}" type="presParOf" srcId="{793944AC-1DA1-4241-A138-8C1E76BAFFA6}" destId="{3AE7B03E-9CED-4764-957E-C077E1046FF1}" srcOrd="0" destOrd="0" presId="urn:microsoft.com/office/officeart/2005/8/layout/hierarchy1"/>
    <dgm:cxn modelId="{42C5A888-4C73-2946-9391-92295E67BCE7}" type="presParOf" srcId="{793944AC-1DA1-4241-A138-8C1E76BAFFA6}" destId="{E5860DAF-217C-4B6B-877F-EC6B84D9E98F}" srcOrd="1" destOrd="0" presId="urn:microsoft.com/office/officeart/2005/8/layout/hierarchy1"/>
    <dgm:cxn modelId="{F67BE795-F56F-A44B-99B9-3EA0513A63D3}" type="presParOf" srcId="{E5860DAF-217C-4B6B-877F-EC6B84D9E98F}" destId="{7860ABE1-2F35-4217-AC1C-6FEA373E6AC1}" srcOrd="0" destOrd="0" presId="urn:microsoft.com/office/officeart/2005/8/layout/hierarchy1"/>
    <dgm:cxn modelId="{024F8EF7-B9B6-DC4B-B25C-40C58168AF2E}" type="presParOf" srcId="{7860ABE1-2F35-4217-AC1C-6FEA373E6AC1}" destId="{B0E22ED3-B135-48BC-B477-1D68427A9D57}" srcOrd="0" destOrd="0" presId="urn:microsoft.com/office/officeart/2005/8/layout/hierarchy1"/>
    <dgm:cxn modelId="{96490C47-C6A8-F04B-8918-1C4672AD5B6E}" type="presParOf" srcId="{7860ABE1-2F35-4217-AC1C-6FEA373E6AC1}" destId="{2D0E66E8-7860-46EE-A313-21D968CD8239}" srcOrd="1" destOrd="0" presId="urn:microsoft.com/office/officeart/2005/8/layout/hierarchy1"/>
    <dgm:cxn modelId="{93FECB3E-1518-7A47-A707-9FD6B7B32E4A}" type="presParOf" srcId="{E5860DAF-217C-4B6B-877F-EC6B84D9E98F}" destId="{24DF2D35-1D42-4D46-983C-3A55832377A5}" srcOrd="1" destOrd="0" presId="urn:microsoft.com/office/officeart/2005/8/layout/hierarchy1"/>
    <dgm:cxn modelId="{0A2654E3-D18D-D64C-92CB-351EE260762F}" type="presParOf" srcId="{24DF2D35-1D42-4D46-983C-3A55832377A5}" destId="{F97B8148-E882-4E43-8EB8-1E2E25197402}" srcOrd="0" destOrd="0" presId="urn:microsoft.com/office/officeart/2005/8/layout/hierarchy1"/>
    <dgm:cxn modelId="{5F3748EA-8D5F-B84F-A1B4-2D52F6CE9F2C}" type="presParOf" srcId="{24DF2D35-1D42-4D46-983C-3A55832377A5}" destId="{0FEF1A7F-48DA-4E0D-92AA-9214A6842834}" srcOrd="1" destOrd="0" presId="urn:microsoft.com/office/officeart/2005/8/layout/hierarchy1"/>
    <dgm:cxn modelId="{F261ACEF-E60C-934B-A8F5-3A3A98F3A2CF}" type="presParOf" srcId="{0FEF1A7F-48DA-4E0D-92AA-9214A6842834}" destId="{6F35A8D6-0474-457C-BB6E-19695BD45EC8}" srcOrd="0" destOrd="0" presId="urn:microsoft.com/office/officeart/2005/8/layout/hierarchy1"/>
    <dgm:cxn modelId="{A55BE6A3-99A0-E242-800C-0C4B845FA9D6}" type="presParOf" srcId="{6F35A8D6-0474-457C-BB6E-19695BD45EC8}" destId="{4C1FBD84-FD8D-4461-88A9-6F6DC55E113F}" srcOrd="0" destOrd="0" presId="urn:microsoft.com/office/officeart/2005/8/layout/hierarchy1"/>
    <dgm:cxn modelId="{7CFDA47A-CB2C-2A44-870F-F698A6D80E2C}" type="presParOf" srcId="{6F35A8D6-0474-457C-BB6E-19695BD45EC8}" destId="{14E18D58-3DE4-439C-9812-14CE3F1E81BC}" srcOrd="1" destOrd="0" presId="urn:microsoft.com/office/officeart/2005/8/layout/hierarchy1"/>
    <dgm:cxn modelId="{B8BA2B4E-BBFA-FE4E-942B-97F21C9AD9F7}" type="presParOf" srcId="{0FEF1A7F-48DA-4E0D-92AA-9214A6842834}" destId="{CF171206-BD8E-4165-BA86-D62DE166EFE3}" srcOrd="1" destOrd="0" presId="urn:microsoft.com/office/officeart/2005/8/layout/hierarchy1"/>
    <dgm:cxn modelId="{28CBF915-32B7-274F-AAA5-C798F5ECE0A4}" type="presParOf" srcId="{24DF2D35-1D42-4D46-983C-3A55832377A5}" destId="{DE425160-F497-40BE-A6AA-7C58E3A43D67}" srcOrd="2" destOrd="0" presId="urn:microsoft.com/office/officeart/2005/8/layout/hierarchy1"/>
    <dgm:cxn modelId="{4AA70F4F-71AC-2947-8CBF-620C37C9115A}" type="presParOf" srcId="{24DF2D35-1D42-4D46-983C-3A55832377A5}" destId="{701E9768-989F-4149-8DC6-9C1A84C58084}" srcOrd="3" destOrd="0" presId="urn:microsoft.com/office/officeart/2005/8/layout/hierarchy1"/>
    <dgm:cxn modelId="{BC45190E-31DC-454A-8BAF-E7A48486A53D}" type="presParOf" srcId="{701E9768-989F-4149-8DC6-9C1A84C58084}" destId="{70157C7F-0147-489A-99C8-B695AB299ED0}" srcOrd="0" destOrd="0" presId="urn:microsoft.com/office/officeart/2005/8/layout/hierarchy1"/>
    <dgm:cxn modelId="{1E6FAA64-1BFB-4A4A-B660-6F04866A5C77}" type="presParOf" srcId="{70157C7F-0147-489A-99C8-B695AB299ED0}" destId="{585763E3-BD28-4271-9208-2A7FA34C1FFD}" srcOrd="0" destOrd="0" presId="urn:microsoft.com/office/officeart/2005/8/layout/hierarchy1"/>
    <dgm:cxn modelId="{75A937EE-E43F-CC40-9098-A0F9B14594C2}" type="presParOf" srcId="{70157C7F-0147-489A-99C8-B695AB299ED0}" destId="{2D84AD06-6184-4828-9FEB-D4A3765A51DC}" srcOrd="1" destOrd="0" presId="urn:microsoft.com/office/officeart/2005/8/layout/hierarchy1"/>
    <dgm:cxn modelId="{A8659962-431A-964C-B3C9-14483C7544B2}" type="presParOf" srcId="{701E9768-989F-4149-8DC6-9C1A84C58084}" destId="{E97E2AA4-1994-40A9-8D6A-7E6F52054059}" srcOrd="1" destOrd="0" presId="urn:microsoft.com/office/officeart/2005/8/layout/hierarchy1"/>
    <dgm:cxn modelId="{116104F0-C901-4245-97FD-7C6DDDC7A022}" type="presParOf" srcId="{793944AC-1DA1-4241-A138-8C1E76BAFFA6}" destId="{356C7777-8D55-4530-BB12-FAFD08B8D92D}" srcOrd="2" destOrd="0" presId="urn:microsoft.com/office/officeart/2005/8/layout/hierarchy1"/>
    <dgm:cxn modelId="{40553CBC-28E6-BF44-B8B2-D26A487A797A}" type="presParOf" srcId="{793944AC-1DA1-4241-A138-8C1E76BAFFA6}" destId="{203D0543-EA41-4B26-A2BB-640BA57F84FF}" srcOrd="3" destOrd="0" presId="urn:microsoft.com/office/officeart/2005/8/layout/hierarchy1"/>
    <dgm:cxn modelId="{B581719F-BA58-404F-9431-522B58A1B7BB}" type="presParOf" srcId="{203D0543-EA41-4B26-A2BB-640BA57F84FF}" destId="{76AF2120-8B3A-43D0-906F-23A6ED5DA829}" srcOrd="0" destOrd="0" presId="urn:microsoft.com/office/officeart/2005/8/layout/hierarchy1"/>
    <dgm:cxn modelId="{7B05EA17-A123-5B46-A7B0-279CF37DB4A5}" type="presParOf" srcId="{76AF2120-8B3A-43D0-906F-23A6ED5DA829}" destId="{D39C0EC9-4094-4F76-A280-3A42A81E07B3}" srcOrd="0" destOrd="0" presId="urn:microsoft.com/office/officeart/2005/8/layout/hierarchy1"/>
    <dgm:cxn modelId="{5831BA22-F9B1-7846-A748-78385C71628F}" type="presParOf" srcId="{76AF2120-8B3A-43D0-906F-23A6ED5DA829}" destId="{85777FD7-5A8B-4379-A2E8-B04A372151EE}" srcOrd="1" destOrd="0" presId="urn:microsoft.com/office/officeart/2005/8/layout/hierarchy1"/>
    <dgm:cxn modelId="{28B86E43-F8C1-C84D-A66E-9D64E9EFF63F}" type="presParOf" srcId="{203D0543-EA41-4B26-A2BB-640BA57F84FF}" destId="{AD99C36D-6B6E-44BD-997A-CB917B07AC06}" srcOrd="1" destOrd="0" presId="urn:microsoft.com/office/officeart/2005/8/layout/hierarchy1"/>
    <dgm:cxn modelId="{50BDDEEC-6BDE-0A4C-9085-245F71A05DA4}" type="presParOf" srcId="{65C0A181-5C26-488A-9194-C1C8B5F6EDF5}" destId="{D7E46E6F-547E-48AC-B79B-BCA493119B1A}" srcOrd="2" destOrd="0" presId="urn:microsoft.com/office/officeart/2005/8/layout/hierarchy1"/>
    <dgm:cxn modelId="{43164048-4982-6C44-8AF2-454B037894C4}" type="presParOf" srcId="{65C0A181-5C26-488A-9194-C1C8B5F6EDF5}" destId="{6E79F747-146A-4F22-B0D8-45539BDF03CA}" srcOrd="3" destOrd="0" presId="urn:microsoft.com/office/officeart/2005/8/layout/hierarchy1"/>
    <dgm:cxn modelId="{B8504BB6-22D5-9A48-93C4-E075174E418A}" type="presParOf" srcId="{6E79F747-146A-4F22-B0D8-45539BDF03CA}" destId="{72D53281-1987-414A-91F6-B64A741C736D}" srcOrd="0" destOrd="0" presId="urn:microsoft.com/office/officeart/2005/8/layout/hierarchy1"/>
    <dgm:cxn modelId="{0836770E-60B8-E64B-8C2C-2D8DD48DFDF4}" type="presParOf" srcId="{72D53281-1987-414A-91F6-B64A741C736D}" destId="{FCEF3E10-A635-4888-8E3C-5D388C74FBA5}" srcOrd="0" destOrd="0" presId="urn:microsoft.com/office/officeart/2005/8/layout/hierarchy1"/>
    <dgm:cxn modelId="{E5C1CC3D-E883-7A44-9B5B-4E41828C2EB0}" type="presParOf" srcId="{72D53281-1987-414A-91F6-B64A741C736D}" destId="{1EF9B54D-CBA6-4E45-8EA0-6DDB2F0CF030}" srcOrd="1" destOrd="0" presId="urn:microsoft.com/office/officeart/2005/8/layout/hierarchy1"/>
    <dgm:cxn modelId="{E0C53CAD-041A-024A-87D1-D6600D931FB7}" type="presParOf" srcId="{6E79F747-146A-4F22-B0D8-45539BDF03CA}" destId="{DA7AD85F-AB28-43A2-8011-42D0C66F9D24}" srcOrd="1" destOrd="0" presId="urn:microsoft.com/office/officeart/2005/8/layout/hierarchy1"/>
    <dgm:cxn modelId="{C8499E53-6287-0A43-9FB5-698B052B15FE}" type="presParOf" srcId="{65C0A181-5C26-488A-9194-C1C8B5F6EDF5}" destId="{A7692CF1-3DC9-40A7-B19D-A84712594E2A}" srcOrd="4" destOrd="0" presId="urn:microsoft.com/office/officeart/2005/8/layout/hierarchy1"/>
    <dgm:cxn modelId="{FD5B571D-6060-D146-925C-2C865BE49448}" type="presParOf" srcId="{65C0A181-5C26-488A-9194-C1C8B5F6EDF5}" destId="{33CEE474-6B82-4422-A4E3-1FB90C67EC8A}" srcOrd="5" destOrd="0" presId="urn:microsoft.com/office/officeart/2005/8/layout/hierarchy1"/>
    <dgm:cxn modelId="{ED5E9233-FE1A-4940-AE35-C82081B2C7F8}" type="presParOf" srcId="{33CEE474-6B82-4422-A4E3-1FB90C67EC8A}" destId="{341A4491-7A36-4055-A372-2A04BA89FB2D}" srcOrd="0" destOrd="0" presId="urn:microsoft.com/office/officeart/2005/8/layout/hierarchy1"/>
    <dgm:cxn modelId="{49C66405-7635-6C44-A9DC-EE08E4881740}" type="presParOf" srcId="{341A4491-7A36-4055-A372-2A04BA89FB2D}" destId="{C539E040-FE54-4A0A-9885-0AA096CF6DA9}" srcOrd="0" destOrd="0" presId="urn:microsoft.com/office/officeart/2005/8/layout/hierarchy1"/>
    <dgm:cxn modelId="{3CDE2E4F-F47B-984B-AF84-C8C665E84B62}" type="presParOf" srcId="{341A4491-7A36-4055-A372-2A04BA89FB2D}" destId="{CF75F95E-A1F5-4B7A-9753-E5BB8B877336}" srcOrd="1" destOrd="0" presId="urn:microsoft.com/office/officeart/2005/8/layout/hierarchy1"/>
    <dgm:cxn modelId="{0532E163-1EF8-5947-A862-1260C50CEDC9}" type="presParOf" srcId="{33CEE474-6B82-4422-A4E3-1FB90C67EC8A}" destId="{4A0FEB32-F144-41A4-B202-4F32C708456A}" srcOrd="1" destOrd="0" presId="urn:microsoft.com/office/officeart/2005/8/layout/hierarchy1"/>
    <dgm:cxn modelId="{A145AED3-7643-7A4F-A267-2C8BDE1589DB}" type="presParOf" srcId="{65C0A181-5C26-488A-9194-C1C8B5F6EDF5}" destId="{9A9CBE56-3649-4BE8-A7F8-307A905E0923}" srcOrd="6" destOrd="0" presId="urn:microsoft.com/office/officeart/2005/8/layout/hierarchy1"/>
    <dgm:cxn modelId="{83E1F14F-72E5-434E-BC03-E16542A40624}" type="presParOf" srcId="{65C0A181-5C26-488A-9194-C1C8B5F6EDF5}" destId="{EC0E6A45-B3EE-4780-B8B9-7314B65ECABC}" srcOrd="7" destOrd="0" presId="urn:microsoft.com/office/officeart/2005/8/layout/hierarchy1"/>
    <dgm:cxn modelId="{EE15988D-3768-A446-B9EC-D942B7E7794F}" type="presParOf" srcId="{EC0E6A45-B3EE-4780-B8B9-7314B65ECABC}" destId="{6998F665-BA67-4995-8474-0304564FFC36}" srcOrd="0" destOrd="0" presId="urn:microsoft.com/office/officeart/2005/8/layout/hierarchy1"/>
    <dgm:cxn modelId="{4497A1CF-9F65-C441-992C-F5D7F712C1B1}" type="presParOf" srcId="{6998F665-BA67-4995-8474-0304564FFC36}" destId="{23C84E47-9EEA-4824-AC9A-314CF0F00AFE}" srcOrd="0" destOrd="0" presId="urn:microsoft.com/office/officeart/2005/8/layout/hierarchy1"/>
    <dgm:cxn modelId="{9D10BC14-7B17-3944-A207-DB79466FA4B9}" type="presParOf" srcId="{6998F665-BA67-4995-8474-0304564FFC36}" destId="{257C73D0-8BD8-4886-A611-624921A94D60}" srcOrd="1" destOrd="0" presId="urn:microsoft.com/office/officeart/2005/8/layout/hierarchy1"/>
    <dgm:cxn modelId="{A1F41DC9-B413-7545-A8DC-ED1FD3CCA966}" type="presParOf" srcId="{EC0E6A45-B3EE-4780-B8B9-7314B65ECABC}" destId="{A5CA9860-05CE-4F11-8986-9DF182F0A1A4}" srcOrd="1" destOrd="0" presId="urn:microsoft.com/office/officeart/2005/8/layout/hierarchy1"/>
    <dgm:cxn modelId="{3F1C7932-2C47-ED4E-82CD-D381DDFAF08F}" type="presParOf" srcId="{EA5E33B2-E425-4264-9673-B2CCE5367B8F}" destId="{BB26CA04-9CB1-4C66-AC63-3E9DFE73DBF8}" srcOrd="2" destOrd="0" presId="urn:microsoft.com/office/officeart/2005/8/layout/hierarchy1"/>
    <dgm:cxn modelId="{5F686CF5-8FD6-344D-B605-4F062695FA53}" type="presParOf" srcId="{EA5E33B2-E425-4264-9673-B2CCE5367B8F}" destId="{02517308-F4C5-496A-9AF2-915BF961D879}" srcOrd="3" destOrd="0" presId="urn:microsoft.com/office/officeart/2005/8/layout/hierarchy1"/>
    <dgm:cxn modelId="{2B5FA343-D62B-DD4E-97C4-BDF70E1E89B7}" type="presParOf" srcId="{02517308-F4C5-496A-9AF2-915BF961D879}" destId="{E9239B13-78CA-4268-B87A-A2DA66E5153F}" srcOrd="0" destOrd="0" presId="urn:microsoft.com/office/officeart/2005/8/layout/hierarchy1"/>
    <dgm:cxn modelId="{37409678-8105-FD4B-9E54-91179DD4E1A2}" type="presParOf" srcId="{E9239B13-78CA-4268-B87A-A2DA66E5153F}" destId="{6EE36284-C5EA-4C57-966A-D73A95231567}" srcOrd="0" destOrd="0" presId="urn:microsoft.com/office/officeart/2005/8/layout/hierarchy1"/>
    <dgm:cxn modelId="{52C61666-8211-5341-9D27-2A5AC8B46453}" type="presParOf" srcId="{E9239B13-78CA-4268-B87A-A2DA66E5153F}" destId="{A806FF35-03E1-4746-89B7-2FFDFFAC52C0}" srcOrd="1" destOrd="0" presId="urn:microsoft.com/office/officeart/2005/8/layout/hierarchy1"/>
    <dgm:cxn modelId="{E15E709B-3514-1A4B-9473-CF05DC4B29E4}" type="presParOf" srcId="{02517308-F4C5-496A-9AF2-915BF961D879}" destId="{84919E8C-ADE9-4DC5-B478-1CA86F985902}" srcOrd="1" destOrd="0" presId="urn:microsoft.com/office/officeart/2005/8/layout/hierarchy1"/>
    <dgm:cxn modelId="{F1C868F5-35A5-E440-A2D6-E2616472BD21}" type="presParOf" srcId="{EA5E33B2-E425-4264-9673-B2CCE5367B8F}" destId="{51C74FB7-921D-414B-A589-FD0BB4550A98}" srcOrd="4" destOrd="0" presId="urn:microsoft.com/office/officeart/2005/8/layout/hierarchy1"/>
    <dgm:cxn modelId="{77551450-8D19-434D-808D-851B57B247C6}" type="presParOf" srcId="{EA5E33B2-E425-4264-9673-B2CCE5367B8F}" destId="{EB886B64-0B7C-46A4-B4D5-C4D37BC0479E}" srcOrd="5" destOrd="0" presId="urn:microsoft.com/office/officeart/2005/8/layout/hierarchy1"/>
    <dgm:cxn modelId="{7727DF25-33B2-D340-8965-48AFC2678A32}" type="presParOf" srcId="{EB886B64-0B7C-46A4-B4D5-C4D37BC0479E}" destId="{43B7DF08-B44B-4176-8827-9ED42421B68D}" srcOrd="0" destOrd="0" presId="urn:microsoft.com/office/officeart/2005/8/layout/hierarchy1"/>
    <dgm:cxn modelId="{167428C6-37B7-E547-9176-9BC50F66121C}" type="presParOf" srcId="{43B7DF08-B44B-4176-8827-9ED42421B68D}" destId="{254858CA-C65E-49E4-9294-5065788E736C}" srcOrd="0" destOrd="0" presId="urn:microsoft.com/office/officeart/2005/8/layout/hierarchy1"/>
    <dgm:cxn modelId="{AE22D54B-7988-A947-8EE5-A405C18C18C3}" type="presParOf" srcId="{43B7DF08-B44B-4176-8827-9ED42421B68D}" destId="{6F34C5A9-29CE-4E8F-87E8-0326AAB35F79}" srcOrd="1" destOrd="0" presId="urn:microsoft.com/office/officeart/2005/8/layout/hierarchy1"/>
    <dgm:cxn modelId="{F478FCF2-EFC4-E845-9D77-63DBD53BBDFD}" type="presParOf" srcId="{EB886B64-0B7C-46A4-B4D5-C4D37BC0479E}" destId="{0C8FB470-2F47-4A23-B009-28AEBA892388}" srcOrd="1" destOrd="0" presId="urn:microsoft.com/office/officeart/2005/8/layout/hierarchy1"/>
    <dgm:cxn modelId="{BBB122DD-2FB1-3B42-91BD-9629BF4A4C1B}" type="presParOf" srcId="{EA5E33B2-E425-4264-9673-B2CCE5367B8F}" destId="{D6061ACB-8D30-4ACE-A877-5A84325938E7}" srcOrd="6" destOrd="0" presId="urn:microsoft.com/office/officeart/2005/8/layout/hierarchy1"/>
    <dgm:cxn modelId="{83518E4D-3498-FE4C-BBCA-829B751EFD0D}" type="presParOf" srcId="{EA5E33B2-E425-4264-9673-B2CCE5367B8F}" destId="{0086656C-BD6A-4A7F-9326-23982647E58C}" srcOrd="7" destOrd="0" presId="urn:microsoft.com/office/officeart/2005/8/layout/hierarchy1"/>
    <dgm:cxn modelId="{5503BE67-A834-EE49-8AB1-16834C841A93}" type="presParOf" srcId="{0086656C-BD6A-4A7F-9326-23982647E58C}" destId="{F731472D-370A-4D15-92D1-255F9B24DACD}" srcOrd="0" destOrd="0" presId="urn:microsoft.com/office/officeart/2005/8/layout/hierarchy1"/>
    <dgm:cxn modelId="{E25F1BF7-5F17-D041-BB89-654B8D0C7DB7}" type="presParOf" srcId="{F731472D-370A-4D15-92D1-255F9B24DACD}" destId="{0A6124F4-E93B-4501-A3EC-9065AB6D6D61}" srcOrd="0" destOrd="0" presId="urn:microsoft.com/office/officeart/2005/8/layout/hierarchy1"/>
    <dgm:cxn modelId="{DD779060-7305-0B48-A3FD-2F13E70FD3FA}" type="presParOf" srcId="{F731472D-370A-4D15-92D1-255F9B24DACD}" destId="{0870A5CD-BDD1-4FB1-9009-8C9521DC9106}" srcOrd="1" destOrd="0" presId="urn:microsoft.com/office/officeart/2005/8/layout/hierarchy1"/>
    <dgm:cxn modelId="{BDCA3EA7-EE6C-EF42-9FCA-AF4290147317}" type="presParOf" srcId="{0086656C-BD6A-4A7F-9326-23982647E58C}" destId="{9DC1AC90-F99F-4E36-97F7-BCFE7DC745D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61ACB-8D30-4ACE-A877-5A84325938E7}">
      <dsp:nvSpPr>
        <dsp:cNvPr id="0" name=""/>
        <dsp:cNvSpPr/>
      </dsp:nvSpPr>
      <dsp:spPr>
        <a:xfrm>
          <a:off x="8016117" y="831451"/>
          <a:ext cx="2399148" cy="380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362"/>
              </a:lnTo>
              <a:lnTo>
                <a:pt x="2399148" y="259362"/>
              </a:lnTo>
              <a:lnTo>
                <a:pt x="2399148" y="380592"/>
              </a:lnTo>
            </a:path>
          </a:pathLst>
        </a:custGeom>
        <a:noFill/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C74FB7-921D-414B-A589-FD0BB4550A98}">
      <dsp:nvSpPr>
        <dsp:cNvPr id="0" name=""/>
        <dsp:cNvSpPr/>
      </dsp:nvSpPr>
      <dsp:spPr>
        <a:xfrm>
          <a:off x="8016117" y="831451"/>
          <a:ext cx="799716" cy="380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362"/>
              </a:lnTo>
              <a:lnTo>
                <a:pt x="799716" y="259362"/>
              </a:lnTo>
              <a:lnTo>
                <a:pt x="799716" y="3805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6CA04-9CB1-4C66-AC63-3E9DFE73DBF8}">
      <dsp:nvSpPr>
        <dsp:cNvPr id="0" name=""/>
        <dsp:cNvSpPr/>
      </dsp:nvSpPr>
      <dsp:spPr>
        <a:xfrm>
          <a:off x="7216401" y="831451"/>
          <a:ext cx="799716" cy="380592"/>
        </a:xfrm>
        <a:custGeom>
          <a:avLst/>
          <a:gdLst/>
          <a:ahLst/>
          <a:cxnLst/>
          <a:rect l="0" t="0" r="0" b="0"/>
          <a:pathLst>
            <a:path>
              <a:moveTo>
                <a:pt x="799716" y="0"/>
              </a:moveTo>
              <a:lnTo>
                <a:pt x="799716" y="259362"/>
              </a:lnTo>
              <a:lnTo>
                <a:pt x="0" y="259362"/>
              </a:lnTo>
              <a:lnTo>
                <a:pt x="0" y="3805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CBE56-3649-4BE8-A7F8-307A905E0923}">
      <dsp:nvSpPr>
        <dsp:cNvPr id="0" name=""/>
        <dsp:cNvSpPr/>
      </dsp:nvSpPr>
      <dsp:spPr>
        <a:xfrm>
          <a:off x="5616968" y="2043021"/>
          <a:ext cx="2399148" cy="380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362"/>
              </a:lnTo>
              <a:lnTo>
                <a:pt x="2399148" y="259362"/>
              </a:lnTo>
              <a:lnTo>
                <a:pt x="2399148" y="380592"/>
              </a:lnTo>
            </a:path>
          </a:pathLst>
        </a:custGeom>
        <a:noFill/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692CF1-3DC9-40A7-B19D-A84712594E2A}">
      <dsp:nvSpPr>
        <dsp:cNvPr id="0" name=""/>
        <dsp:cNvSpPr/>
      </dsp:nvSpPr>
      <dsp:spPr>
        <a:xfrm>
          <a:off x="5616968" y="2043021"/>
          <a:ext cx="799716" cy="380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362"/>
              </a:lnTo>
              <a:lnTo>
                <a:pt x="799716" y="259362"/>
              </a:lnTo>
              <a:lnTo>
                <a:pt x="799716" y="380592"/>
              </a:lnTo>
            </a:path>
          </a:pathLst>
        </a:custGeom>
        <a:noFill/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E46E6F-547E-48AC-B79B-BCA493119B1A}">
      <dsp:nvSpPr>
        <dsp:cNvPr id="0" name=""/>
        <dsp:cNvSpPr/>
      </dsp:nvSpPr>
      <dsp:spPr>
        <a:xfrm>
          <a:off x="4817252" y="2043021"/>
          <a:ext cx="799716" cy="380592"/>
        </a:xfrm>
        <a:custGeom>
          <a:avLst/>
          <a:gdLst/>
          <a:ahLst/>
          <a:cxnLst/>
          <a:rect l="0" t="0" r="0" b="0"/>
          <a:pathLst>
            <a:path>
              <a:moveTo>
                <a:pt x="799716" y="0"/>
              </a:moveTo>
              <a:lnTo>
                <a:pt x="799716" y="259362"/>
              </a:lnTo>
              <a:lnTo>
                <a:pt x="0" y="259362"/>
              </a:lnTo>
              <a:lnTo>
                <a:pt x="0" y="3805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6C7777-8D55-4530-BB12-FAFD08B8D92D}">
      <dsp:nvSpPr>
        <dsp:cNvPr id="0" name=""/>
        <dsp:cNvSpPr/>
      </dsp:nvSpPr>
      <dsp:spPr>
        <a:xfrm>
          <a:off x="3217820" y="3254591"/>
          <a:ext cx="1269872" cy="380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362"/>
              </a:lnTo>
              <a:lnTo>
                <a:pt x="1269872" y="259362"/>
              </a:lnTo>
              <a:lnTo>
                <a:pt x="1269872" y="380592"/>
              </a:lnTo>
            </a:path>
          </a:pathLst>
        </a:custGeom>
        <a:noFill/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25160-F497-40BE-A6AA-7C58E3A43D67}">
      <dsp:nvSpPr>
        <dsp:cNvPr id="0" name=""/>
        <dsp:cNvSpPr/>
      </dsp:nvSpPr>
      <dsp:spPr>
        <a:xfrm>
          <a:off x="2127824" y="4466161"/>
          <a:ext cx="1049218" cy="380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362"/>
              </a:lnTo>
              <a:lnTo>
                <a:pt x="1049218" y="259362"/>
              </a:lnTo>
              <a:lnTo>
                <a:pt x="1049218" y="380592"/>
              </a:lnTo>
            </a:path>
          </a:pathLst>
        </a:custGeom>
        <a:noFill/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B8148-E882-4E43-8EB8-1E2E25197402}">
      <dsp:nvSpPr>
        <dsp:cNvPr id="0" name=""/>
        <dsp:cNvSpPr/>
      </dsp:nvSpPr>
      <dsp:spPr>
        <a:xfrm>
          <a:off x="1076413" y="4466161"/>
          <a:ext cx="1051410" cy="380592"/>
        </a:xfrm>
        <a:custGeom>
          <a:avLst/>
          <a:gdLst/>
          <a:ahLst/>
          <a:cxnLst/>
          <a:rect l="0" t="0" r="0" b="0"/>
          <a:pathLst>
            <a:path>
              <a:moveTo>
                <a:pt x="1051410" y="0"/>
              </a:moveTo>
              <a:lnTo>
                <a:pt x="1051410" y="259362"/>
              </a:lnTo>
              <a:lnTo>
                <a:pt x="0" y="259362"/>
              </a:lnTo>
              <a:lnTo>
                <a:pt x="0" y="380592"/>
              </a:lnTo>
            </a:path>
          </a:pathLst>
        </a:custGeom>
        <a:noFill/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E7B03E-9CED-4764-957E-C077E1046FF1}">
      <dsp:nvSpPr>
        <dsp:cNvPr id="0" name=""/>
        <dsp:cNvSpPr/>
      </dsp:nvSpPr>
      <dsp:spPr>
        <a:xfrm>
          <a:off x="2127824" y="3254591"/>
          <a:ext cx="1089995" cy="380592"/>
        </a:xfrm>
        <a:custGeom>
          <a:avLst/>
          <a:gdLst/>
          <a:ahLst/>
          <a:cxnLst/>
          <a:rect l="0" t="0" r="0" b="0"/>
          <a:pathLst>
            <a:path>
              <a:moveTo>
                <a:pt x="1089995" y="0"/>
              </a:moveTo>
              <a:lnTo>
                <a:pt x="1089995" y="259362"/>
              </a:lnTo>
              <a:lnTo>
                <a:pt x="0" y="259362"/>
              </a:lnTo>
              <a:lnTo>
                <a:pt x="0" y="380592"/>
              </a:lnTo>
            </a:path>
          </a:pathLst>
        </a:custGeom>
        <a:noFill/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74EE1-72FD-40B5-BE30-60E134A96144}">
      <dsp:nvSpPr>
        <dsp:cNvPr id="0" name=""/>
        <dsp:cNvSpPr/>
      </dsp:nvSpPr>
      <dsp:spPr>
        <a:xfrm>
          <a:off x="3217820" y="2043021"/>
          <a:ext cx="2399148" cy="380592"/>
        </a:xfrm>
        <a:custGeom>
          <a:avLst/>
          <a:gdLst/>
          <a:ahLst/>
          <a:cxnLst/>
          <a:rect l="0" t="0" r="0" b="0"/>
          <a:pathLst>
            <a:path>
              <a:moveTo>
                <a:pt x="2399148" y="0"/>
              </a:moveTo>
              <a:lnTo>
                <a:pt x="2399148" y="259362"/>
              </a:lnTo>
              <a:lnTo>
                <a:pt x="0" y="259362"/>
              </a:lnTo>
              <a:lnTo>
                <a:pt x="0" y="380592"/>
              </a:lnTo>
            </a:path>
          </a:pathLst>
        </a:custGeom>
        <a:noFill/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4B691D-61F3-49B6-A5DF-AA0D818FACE3}">
      <dsp:nvSpPr>
        <dsp:cNvPr id="0" name=""/>
        <dsp:cNvSpPr/>
      </dsp:nvSpPr>
      <dsp:spPr>
        <a:xfrm>
          <a:off x="5616968" y="831451"/>
          <a:ext cx="2399148" cy="380592"/>
        </a:xfrm>
        <a:custGeom>
          <a:avLst/>
          <a:gdLst/>
          <a:ahLst/>
          <a:cxnLst/>
          <a:rect l="0" t="0" r="0" b="0"/>
          <a:pathLst>
            <a:path>
              <a:moveTo>
                <a:pt x="2399148" y="0"/>
              </a:moveTo>
              <a:lnTo>
                <a:pt x="2399148" y="259362"/>
              </a:lnTo>
              <a:lnTo>
                <a:pt x="0" y="259362"/>
              </a:lnTo>
              <a:lnTo>
                <a:pt x="0" y="380592"/>
              </a:lnTo>
            </a:path>
          </a:pathLst>
        </a:custGeom>
        <a:noFill/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8084D9-A1FF-4CCB-BA6A-2D016407F130}">
      <dsp:nvSpPr>
        <dsp:cNvPr id="0" name=""/>
        <dsp:cNvSpPr/>
      </dsp:nvSpPr>
      <dsp:spPr>
        <a:xfrm>
          <a:off x="7361804" y="473"/>
          <a:ext cx="1308626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C0950-D1AB-46EA-B4C4-AA8019024135}">
      <dsp:nvSpPr>
        <dsp:cNvPr id="0" name=""/>
        <dsp:cNvSpPr/>
      </dsp:nvSpPr>
      <dsp:spPr>
        <a:xfrm>
          <a:off x="7507207" y="138606"/>
          <a:ext cx="1308626" cy="830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/>
            <a:t>Home Page</a:t>
          </a:r>
        </a:p>
      </dsp:txBody>
      <dsp:txXfrm>
        <a:off x="7531545" y="162944"/>
        <a:ext cx="1259950" cy="782301"/>
      </dsp:txXfrm>
    </dsp:sp>
    <dsp:sp modelId="{7DA5C919-7236-44B9-9FBB-D3BB687A92FC}">
      <dsp:nvSpPr>
        <dsp:cNvPr id="0" name=""/>
        <dsp:cNvSpPr/>
      </dsp:nvSpPr>
      <dsp:spPr>
        <a:xfrm>
          <a:off x="4962655" y="1212043"/>
          <a:ext cx="1308626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07FEA-409F-4D29-BC8D-E5374393AEF3}">
      <dsp:nvSpPr>
        <dsp:cNvPr id="0" name=""/>
        <dsp:cNvSpPr/>
      </dsp:nvSpPr>
      <dsp:spPr>
        <a:xfrm>
          <a:off x="5108058" y="1350176"/>
          <a:ext cx="1308626" cy="830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200" kern="1200" dirty="0"/>
        </a:p>
      </dsp:txBody>
      <dsp:txXfrm>
        <a:off x="5132396" y="1374514"/>
        <a:ext cx="1259950" cy="782301"/>
      </dsp:txXfrm>
    </dsp:sp>
    <dsp:sp modelId="{8663A3FA-1E91-40AA-8507-1F2B353FD159}">
      <dsp:nvSpPr>
        <dsp:cNvPr id="0" name=""/>
        <dsp:cNvSpPr/>
      </dsp:nvSpPr>
      <dsp:spPr>
        <a:xfrm>
          <a:off x="2563507" y="2423613"/>
          <a:ext cx="1308626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F23DD-8020-4601-B433-1B145CCC7A52}">
      <dsp:nvSpPr>
        <dsp:cNvPr id="0" name=""/>
        <dsp:cNvSpPr/>
      </dsp:nvSpPr>
      <dsp:spPr>
        <a:xfrm>
          <a:off x="2708910" y="2561746"/>
          <a:ext cx="1308626" cy="830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200" kern="1200" dirty="0"/>
        </a:p>
      </dsp:txBody>
      <dsp:txXfrm>
        <a:off x="2733248" y="2586084"/>
        <a:ext cx="1259950" cy="782301"/>
      </dsp:txXfrm>
    </dsp:sp>
    <dsp:sp modelId="{B0E22ED3-B135-48BC-B477-1D68427A9D57}">
      <dsp:nvSpPr>
        <dsp:cNvPr id="0" name=""/>
        <dsp:cNvSpPr/>
      </dsp:nvSpPr>
      <dsp:spPr>
        <a:xfrm>
          <a:off x="1003354" y="3635183"/>
          <a:ext cx="2248939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E66E8-7860-46EE-A313-21D968CD8239}">
      <dsp:nvSpPr>
        <dsp:cNvPr id="0" name=""/>
        <dsp:cNvSpPr/>
      </dsp:nvSpPr>
      <dsp:spPr>
        <a:xfrm>
          <a:off x="1148757" y="3773316"/>
          <a:ext cx="2248939" cy="830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200" kern="1200" dirty="0"/>
        </a:p>
      </dsp:txBody>
      <dsp:txXfrm>
        <a:off x="1173095" y="3797654"/>
        <a:ext cx="2200263" cy="782301"/>
      </dsp:txXfrm>
    </dsp:sp>
    <dsp:sp modelId="{4C1FBD84-FD8D-4461-88A9-6F6DC55E113F}">
      <dsp:nvSpPr>
        <dsp:cNvPr id="0" name=""/>
        <dsp:cNvSpPr/>
      </dsp:nvSpPr>
      <dsp:spPr>
        <a:xfrm>
          <a:off x="172597" y="4846753"/>
          <a:ext cx="1807631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E18D58-3DE4-439C-9812-14CE3F1E81BC}">
      <dsp:nvSpPr>
        <dsp:cNvPr id="0" name=""/>
        <dsp:cNvSpPr/>
      </dsp:nvSpPr>
      <dsp:spPr>
        <a:xfrm>
          <a:off x="318000" y="4984886"/>
          <a:ext cx="1807631" cy="830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200" kern="1200" dirty="0"/>
        </a:p>
      </dsp:txBody>
      <dsp:txXfrm>
        <a:off x="342338" y="5009224"/>
        <a:ext cx="1758955" cy="782301"/>
      </dsp:txXfrm>
    </dsp:sp>
    <dsp:sp modelId="{585763E3-BD28-4271-9208-2A7FA34C1FFD}">
      <dsp:nvSpPr>
        <dsp:cNvPr id="0" name=""/>
        <dsp:cNvSpPr/>
      </dsp:nvSpPr>
      <dsp:spPr>
        <a:xfrm>
          <a:off x="2271035" y="4846753"/>
          <a:ext cx="1812015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4AD06-6184-4828-9FEB-D4A3765A51DC}">
      <dsp:nvSpPr>
        <dsp:cNvPr id="0" name=""/>
        <dsp:cNvSpPr/>
      </dsp:nvSpPr>
      <dsp:spPr>
        <a:xfrm>
          <a:off x="2416438" y="4984886"/>
          <a:ext cx="1812015" cy="830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200" kern="1200" dirty="0"/>
        </a:p>
      </dsp:txBody>
      <dsp:txXfrm>
        <a:off x="2440776" y="5009224"/>
        <a:ext cx="1763339" cy="782301"/>
      </dsp:txXfrm>
    </dsp:sp>
    <dsp:sp modelId="{D39C0EC9-4094-4F76-A280-3A42A81E07B3}">
      <dsp:nvSpPr>
        <dsp:cNvPr id="0" name=""/>
        <dsp:cNvSpPr/>
      </dsp:nvSpPr>
      <dsp:spPr>
        <a:xfrm>
          <a:off x="3543100" y="3635183"/>
          <a:ext cx="1889185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77FD7-5A8B-4379-A2E8-B04A372151EE}">
      <dsp:nvSpPr>
        <dsp:cNvPr id="0" name=""/>
        <dsp:cNvSpPr/>
      </dsp:nvSpPr>
      <dsp:spPr>
        <a:xfrm>
          <a:off x="3688503" y="3773316"/>
          <a:ext cx="1889185" cy="830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200" kern="1200" dirty="0"/>
        </a:p>
      </dsp:txBody>
      <dsp:txXfrm>
        <a:off x="3712841" y="3797654"/>
        <a:ext cx="1840509" cy="782301"/>
      </dsp:txXfrm>
    </dsp:sp>
    <dsp:sp modelId="{FCEF3E10-A635-4888-8E3C-5D388C74FBA5}">
      <dsp:nvSpPr>
        <dsp:cNvPr id="0" name=""/>
        <dsp:cNvSpPr/>
      </dsp:nvSpPr>
      <dsp:spPr>
        <a:xfrm>
          <a:off x="4162939" y="2423613"/>
          <a:ext cx="1308626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9B54D-CBA6-4E45-8EA0-6DDB2F0CF030}">
      <dsp:nvSpPr>
        <dsp:cNvPr id="0" name=""/>
        <dsp:cNvSpPr/>
      </dsp:nvSpPr>
      <dsp:spPr>
        <a:xfrm>
          <a:off x="4308342" y="2561746"/>
          <a:ext cx="1308626" cy="830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200" kern="1200" dirty="0"/>
        </a:p>
      </dsp:txBody>
      <dsp:txXfrm>
        <a:off x="4332680" y="2586084"/>
        <a:ext cx="1259950" cy="782301"/>
      </dsp:txXfrm>
    </dsp:sp>
    <dsp:sp modelId="{C539E040-FE54-4A0A-9885-0AA096CF6DA9}">
      <dsp:nvSpPr>
        <dsp:cNvPr id="0" name=""/>
        <dsp:cNvSpPr/>
      </dsp:nvSpPr>
      <dsp:spPr>
        <a:xfrm>
          <a:off x="5762371" y="2423613"/>
          <a:ext cx="1308626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5F95E-A1F5-4B7A-9753-E5BB8B877336}">
      <dsp:nvSpPr>
        <dsp:cNvPr id="0" name=""/>
        <dsp:cNvSpPr/>
      </dsp:nvSpPr>
      <dsp:spPr>
        <a:xfrm>
          <a:off x="5907774" y="2561746"/>
          <a:ext cx="1308626" cy="830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/>
            <a:t>…</a:t>
          </a:r>
        </a:p>
      </dsp:txBody>
      <dsp:txXfrm>
        <a:off x="5932112" y="2586084"/>
        <a:ext cx="1259950" cy="782301"/>
      </dsp:txXfrm>
    </dsp:sp>
    <dsp:sp modelId="{23C84E47-9EEA-4824-AC9A-314CF0F00AFE}">
      <dsp:nvSpPr>
        <dsp:cNvPr id="0" name=""/>
        <dsp:cNvSpPr/>
      </dsp:nvSpPr>
      <dsp:spPr>
        <a:xfrm>
          <a:off x="7361804" y="2423613"/>
          <a:ext cx="1308626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C73D0-8BD8-4886-A611-624921A94D60}">
      <dsp:nvSpPr>
        <dsp:cNvPr id="0" name=""/>
        <dsp:cNvSpPr/>
      </dsp:nvSpPr>
      <dsp:spPr>
        <a:xfrm>
          <a:off x="7507207" y="2561746"/>
          <a:ext cx="1308626" cy="830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/>
            <a:t>…</a:t>
          </a:r>
        </a:p>
      </dsp:txBody>
      <dsp:txXfrm>
        <a:off x="7531545" y="2586084"/>
        <a:ext cx="1259950" cy="782301"/>
      </dsp:txXfrm>
    </dsp:sp>
    <dsp:sp modelId="{6EE36284-C5EA-4C57-966A-D73A95231567}">
      <dsp:nvSpPr>
        <dsp:cNvPr id="0" name=""/>
        <dsp:cNvSpPr/>
      </dsp:nvSpPr>
      <dsp:spPr>
        <a:xfrm>
          <a:off x="6562087" y="1212043"/>
          <a:ext cx="1308626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6FF35-03E1-4746-89B7-2FFDFFAC52C0}">
      <dsp:nvSpPr>
        <dsp:cNvPr id="0" name=""/>
        <dsp:cNvSpPr/>
      </dsp:nvSpPr>
      <dsp:spPr>
        <a:xfrm>
          <a:off x="6707490" y="1350176"/>
          <a:ext cx="1308626" cy="830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200" kern="1200" dirty="0"/>
        </a:p>
      </dsp:txBody>
      <dsp:txXfrm>
        <a:off x="6731828" y="1374514"/>
        <a:ext cx="1259950" cy="782301"/>
      </dsp:txXfrm>
    </dsp:sp>
    <dsp:sp modelId="{254858CA-C65E-49E4-9294-5065788E736C}">
      <dsp:nvSpPr>
        <dsp:cNvPr id="0" name=""/>
        <dsp:cNvSpPr/>
      </dsp:nvSpPr>
      <dsp:spPr>
        <a:xfrm>
          <a:off x="8161520" y="1212043"/>
          <a:ext cx="1308626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4C5A9-29CE-4E8F-87E8-0326AAB35F79}">
      <dsp:nvSpPr>
        <dsp:cNvPr id="0" name=""/>
        <dsp:cNvSpPr/>
      </dsp:nvSpPr>
      <dsp:spPr>
        <a:xfrm>
          <a:off x="8306923" y="1350176"/>
          <a:ext cx="1308626" cy="830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200" kern="1200" dirty="0"/>
        </a:p>
      </dsp:txBody>
      <dsp:txXfrm>
        <a:off x="8331261" y="1374514"/>
        <a:ext cx="1259950" cy="782301"/>
      </dsp:txXfrm>
    </dsp:sp>
    <dsp:sp modelId="{0A6124F4-E93B-4501-A3EC-9065AB6D6D61}">
      <dsp:nvSpPr>
        <dsp:cNvPr id="0" name=""/>
        <dsp:cNvSpPr/>
      </dsp:nvSpPr>
      <dsp:spPr>
        <a:xfrm>
          <a:off x="9760952" y="1212043"/>
          <a:ext cx="1308626" cy="830977"/>
        </a:xfrm>
        <a:prstGeom prst="roundRect">
          <a:avLst>
            <a:gd name="adj" fmla="val 10000"/>
          </a:avLst>
        </a:prstGeom>
        <a:solidFill>
          <a:srgbClr val="F19B0C"/>
        </a:solid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0A5CD-BDD1-4FB1-9009-8C9521DC9106}">
      <dsp:nvSpPr>
        <dsp:cNvPr id="0" name=""/>
        <dsp:cNvSpPr/>
      </dsp:nvSpPr>
      <dsp:spPr>
        <a:xfrm>
          <a:off x="9906355" y="1350176"/>
          <a:ext cx="1308626" cy="830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rgbClr val="F19B0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200" kern="1200" dirty="0"/>
        </a:p>
      </dsp:txBody>
      <dsp:txXfrm>
        <a:off x="9930693" y="1374514"/>
        <a:ext cx="1259950" cy="782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5947B-5DEE-1147-9143-08DB9B984BDC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4DA78-E5A0-D14F-9516-73897049BD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49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13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help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creating</a:t>
            </a:r>
            <a:r>
              <a:rPr lang="fr-FR" baseline="0" dirty="0" smtClean="0"/>
              <a:t> consistent contents,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and effective.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to help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boost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visits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good </a:t>
            </a:r>
            <a:r>
              <a:rPr lang="fr-FR" baseline="0" dirty="0" err="1" smtClean="0"/>
              <a:t>strategy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concerning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Search</a:t>
            </a:r>
            <a:r>
              <a:rPr lang="fr-FR" baseline="0" dirty="0" smtClean="0"/>
              <a:t> Engine </a:t>
            </a:r>
            <a:r>
              <a:rPr lang="fr-FR" baseline="0" dirty="0" err="1" smtClean="0"/>
              <a:t>Optimization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know the </a:t>
            </a:r>
            <a:r>
              <a:rPr lang="fr-FR" baseline="0" dirty="0" err="1" smtClean="0"/>
              <a:t>problems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site and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solve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without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concerns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248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There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Adwords </a:t>
            </a:r>
            <a:r>
              <a:rPr lang="fr-FR" baseline="0" dirty="0" err="1" smtClean="0"/>
              <a:t>advertising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campaigns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. </a:t>
            </a:r>
          </a:p>
          <a:p>
            <a:r>
              <a:rPr lang="fr-FR" baseline="0" dirty="0" smtClean="0"/>
              <a:t>It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deep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of the keyword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a relevant </a:t>
            </a:r>
            <a:r>
              <a:rPr lang="fr-FR" baseline="0" dirty="0" err="1" smtClean="0"/>
              <a:t>targeting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The Adwords </a:t>
            </a:r>
            <a:r>
              <a:rPr lang="fr-FR" baseline="0" dirty="0" err="1" smtClean="0"/>
              <a:t>advertising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smtClean="0"/>
              <a:t>essential </a:t>
            </a:r>
            <a:r>
              <a:rPr lang="fr-FR" baseline="0" dirty="0" err="1" smtClean="0"/>
              <a:t>nowadays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increase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visits</a:t>
            </a:r>
            <a:r>
              <a:rPr lang="fr-FR" baseline="0" dirty="0" smtClean="0"/>
              <a:t> and the sales of a Web site.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help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first </a:t>
            </a:r>
            <a:r>
              <a:rPr lang="fr-FR" baseline="0" dirty="0" err="1" smtClean="0"/>
              <a:t>campaigns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of </a:t>
            </a:r>
            <a:r>
              <a:rPr lang="fr-FR" baseline="0" dirty="0" smtClean="0"/>
              <a:t>an </a:t>
            </a:r>
            <a:r>
              <a:rPr lang="fr-FR" baseline="0" dirty="0" smtClean="0"/>
              <a:t>online </a:t>
            </a:r>
            <a:r>
              <a:rPr lang="fr-FR" baseline="0" dirty="0" err="1" smtClean="0"/>
              <a:t>campaign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concerning</a:t>
            </a:r>
            <a:r>
              <a:rPr lang="fr-FR" baseline="0" dirty="0" smtClean="0"/>
              <a:t> the keyword « Chaussures de Randonnées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906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Auvieuxcampeur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don’t</a:t>
            </a:r>
            <a:r>
              <a:rPr lang="fr-FR" baseline="0" dirty="0" smtClean="0"/>
              <a:t> sponsorise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publications in social medias.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It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interessant</a:t>
            </a:r>
            <a:r>
              <a:rPr lang="fr-FR" baseline="0" dirty="0" smtClean="0"/>
              <a:t> to sponsorise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products</a:t>
            </a:r>
            <a:r>
              <a:rPr lang="fr-FR" baseline="0" dirty="0" smtClean="0"/>
              <a:t> over Facebook 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targeting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effective.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201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153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 vieux campeur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retail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specialized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outdoor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sports. This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1941 by one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continue to manage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stores. Au vieux campeur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stores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France.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mentionned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 of Vieux campeurs stores are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Paris in the Latin district. Store deals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 parts, Water,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Winter.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parts,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hardgoods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softgoods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skis, bindings 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accesories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beanies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socks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pants,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whatever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Paris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specialized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for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bagpack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optics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 There are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Au vieux campeur stores due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specialized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stores,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go in the right store. 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Outdoor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sports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lot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competitors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specialized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one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outdoor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Rossignol,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Patagonia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vieux campeur.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Competitors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store,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Decathlon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exemple,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face. But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competitors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important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Decathlon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stores.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Glissshop.com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ekosport.fr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Montaz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main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competitors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Au vieux campeur on internet. 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about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? There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groupe for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anyone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outdoor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activty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Vieux campeur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audience/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people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to 99yo ore more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Le vieux campeur.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7EE9B-10D1-7E45-91B2-F5F14A901F3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213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7EE9B-10D1-7E45-91B2-F5F14A901F3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307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noProof="0" dirty="0" smtClean="0"/>
              <a:t>We are going to talk about the functions and the technologies of the website</a:t>
            </a:r>
          </a:p>
          <a:p>
            <a:endParaRPr lang="en-AU" baseline="0" noProof="0" dirty="0" smtClean="0"/>
          </a:p>
          <a:p>
            <a:r>
              <a:rPr lang="en-AU" baseline="0" noProof="0" dirty="0" smtClean="0"/>
              <a:t>The website is responsive, so the design is adaptable to any device</a:t>
            </a:r>
          </a:p>
          <a:p>
            <a:endParaRPr lang="en-AU" baseline="0" noProof="0" dirty="0" smtClean="0"/>
          </a:p>
          <a:p>
            <a:r>
              <a:rPr lang="en-AU" baseline="0" noProof="0" dirty="0" smtClean="0"/>
              <a:t>The hosting is managed by </a:t>
            </a:r>
            <a:r>
              <a:rPr lang="en-AU" baseline="0" noProof="0" dirty="0" err="1" smtClean="0"/>
              <a:t>Oxalide</a:t>
            </a:r>
            <a:r>
              <a:rPr lang="en-AU" baseline="0" noProof="0" dirty="0" smtClean="0"/>
              <a:t>, a </a:t>
            </a:r>
            <a:r>
              <a:rPr lang="en-AU" baseline="0" noProof="0" dirty="0" err="1" smtClean="0"/>
              <a:t>french</a:t>
            </a:r>
            <a:r>
              <a:rPr lang="en-AU" baseline="0" noProof="0" dirty="0" smtClean="0"/>
              <a:t> company. The website is host in France so it’s very good for the SEO.</a:t>
            </a:r>
          </a:p>
          <a:p>
            <a:r>
              <a:rPr lang="en-AU" baseline="0" noProof="0" dirty="0" smtClean="0"/>
              <a:t>About the tracking and the analytics in general, using Google Analytics it’s a good point</a:t>
            </a:r>
          </a:p>
          <a:p>
            <a:endParaRPr lang="en-AU" baseline="0" noProof="0" dirty="0" smtClean="0"/>
          </a:p>
          <a:p>
            <a:r>
              <a:rPr lang="en-AU" baseline="0" noProof="0" dirty="0" smtClean="0"/>
              <a:t>About the Content Management System, Magento is a good reference for e-commerce. We can see together for another CMS more « user friendly » like </a:t>
            </a:r>
            <a:r>
              <a:rPr lang="en-AU" baseline="0" noProof="0" dirty="0" err="1" smtClean="0"/>
              <a:t>Prestashop</a:t>
            </a:r>
            <a:r>
              <a:rPr lang="en-AU" baseline="0" noProof="0" dirty="0" smtClean="0"/>
              <a:t>.</a:t>
            </a:r>
            <a:endParaRPr lang="en-AU" baseline="0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078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going</a:t>
            </a:r>
            <a:r>
              <a:rPr lang="fr-FR" dirty="0" smtClean="0"/>
              <a:t> to talk about the </a:t>
            </a:r>
            <a:r>
              <a:rPr lang="fr-FR" dirty="0" err="1" smtClean="0"/>
              <a:t>Seo</a:t>
            </a:r>
            <a:r>
              <a:rPr lang="fr-FR" dirty="0" smtClean="0"/>
              <a:t> (</a:t>
            </a:r>
            <a:r>
              <a:rPr lang="fr-FR" dirty="0" err="1" smtClean="0"/>
              <a:t>Search</a:t>
            </a:r>
            <a:r>
              <a:rPr lang="fr-FR" dirty="0" smtClean="0"/>
              <a:t> Engine </a:t>
            </a:r>
            <a:r>
              <a:rPr lang="fr-FR" dirty="0" err="1" smtClean="0"/>
              <a:t>Optimization</a:t>
            </a:r>
            <a:r>
              <a:rPr lang="fr-FR" dirty="0" smtClean="0"/>
              <a:t>)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the SEO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best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to drive trafic to a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without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advertising</a:t>
            </a:r>
            <a:r>
              <a:rPr lang="fr-FR" baseline="0" dirty="0" smtClean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25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There</a:t>
            </a:r>
            <a:r>
              <a:rPr lang="fr-FR" baseline="0" dirty="0" smtClean="0"/>
              <a:t> are 2 importants points on a SEO </a:t>
            </a:r>
            <a:r>
              <a:rPr lang="fr-FR" baseline="0" dirty="0" err="1" smtClean="0"/>
              <a:t>analysis</a:t>
            </a:r>
            <a:endParaRPr lang="fr-FR" baseline="0" dirty="0" smtClean="0"/>
          </a:p>
          <a:p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External</a:t>
            </a:r>
            <a:r>
              <a:rPr lang="fr-FR" baseline="0" dirty="0" smtClean="0"/>
              <a:t> SEO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Internal</a:t>
            </a:r>
            <a:r>
              <a:rPr lang="fr-FR" baseline="0" dirty="0" smtClean="0"/>
              <a:t> SEO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525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Loading</a:t>
            </a:r>
            <a:r>
              <a:rPr lang="fr-FR" dirty="0" smtClean="0"/>
              <a:t> more or 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fast</a:t>
            </a:r>
            <a:r>
              <a:rPr lang="fr-FR" dirty="0" smtClean="0"/>
              <a:t> the </a:t>
            </a:r>
            <a:r>
              <a:rPr lang="fr-FR" dirty="0" err="1" smtClean="0"/>
              <a:t>website</a:t>
            </a:r>
            <a:r>
              <a:rPr lang="fr-FR" dirty="0" smtClean="0"/>
              <a:t> and the pages influences the </a:t>
            </a:r>
            <a:r>
              <a:rPr lang="fr-FR" dirty="0" err="1" smtClean="0"/>
              <a:t>google</a:t>
            </a:r>
            <a:r>
              <a:rPr lang="fr-FR" dirty="0" smtClean="0"/>
              <a:t> </a:t>
            </a:r>
            <a:r>
              <a:rPr lang="fr-FR" dirty="0" err="1" smtClean="0"/>
              <a:t>ranking</a:t>
            </a:r>
            <a:r>
              <a:rPr lang="fr-FR" dirty="0" smtClean="0"/>
              <a:t>.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analyse </a:t>
            </a:r>
            <a:r>
              <a:rPr lang="fr-FR" baseline="0" dirty="0" err="1" smtClean="0"/>
              <a:t>somes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problems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concerning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recommand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optimize</a:t>
            </a:r>
            <a:r>
              <a:rPr lang="fr-FR" baseline="0" dirty="0" smtClean="0"/>
              <a:t> </a:t>
            </a:r>
            <a:r>
              <a:rPr lang="fr-FR" baseline="0" dirty="0" smtClean="0"/>
              <a:t>the cache of </a:t>
            </a:r>
            <a:r>
              <a:rPr lang="fr-FR" baseline="0" dirty="0" smtClean="0"/>
              <a:t>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smtClean="0"/>
              <a:t>and </a:t>
            </a:r>
            <a:r>
              <a:rPr lang="fr-FR" baseline="0" dirty="0" err="1" smtClean="0"/>
              <a:t>reduce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big</a:t>
            </a:r>
            <a:r>
              <a:rPr lang="fr-FR" baseline="0" dirty="0" smtClean="0"/>
              <a:t> images.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56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We</a:t>
            </a:r>
            <a:r>
              <a:rPr lang="fr-FR" baseline="0" dirty="0" smtClean="0"/>
              <a:t> know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backlinks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important for SEO.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site has a </a:t>
            </a:r>
            <a:r>
              <a:rPr lang="fr-FR" baseline="0" dirty="0" err="1" smtClean="0"/>
              <a:t>pretty</a:t>
            </a:r>
            <a:r>
              <a:rPr lang="fr-FR" baseline="0" dirty="0" smtClean="0"/>
              <a:t> good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backlinks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Many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links are images. </a:t>
            </a:r>
            <a:r>
              <a:rPr lang="fr-FR" baseline="0" dirty="0" err="1" smtClean="0"/>
              <a:t>However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are « </a:t>
            </a:r>
            <a:r>
              <a:rPr lang="fr-FR" baseline="0" dirty="0" err="1" smtClean="0"/>
              <a:t>follow</a:t>
            </a:r>
            <a:r>
              <a:rPr lang="fr-FR" baseline="0" dirty="0" smtClean="0"/>
              <a:t> » links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Boost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external</a:t>
            </a:r>
            <a:r>
              <a:rPr lang="fr-FR" baseline="0" dirty="0" smtClean="0"/>
              <a:t> SEO.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It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interesting</a:t>
            </a:r>
            <a:r>
              <a:rPr lang="fr-FR" baseline="0" dirty="0" smtClean="0"/>
              <a:t> to have more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backlinks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anchor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549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About </a:t>
            </a:r>
            <a:r>
              <a:rPr lang="fr-FR" baseline="0" dirty="0" err="1" smtClean="0"/>
              <a:t>Internal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linking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strategy</a:t>
            </a:r>
            <a:endParaRPr lang="fr-FR" baseline="0" dirty="0" smtClean="0"/>
          </a:p>
          <a:p>
            <a:r>
              <a:rPr lang="fr-FR" baseline="0" dirty="0" smtClean="0"/>
              <a:t>There are no </a:t>
            </a:r>
            <a:r>
              <a:rPr lang="fr-FR" baseline="0" dirty="0" err="1" smtClean="0"/>
              <a:t>internal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meshing</a:t>
            </a:r>
            <a:endParaRPr lang="fr-FR" baseline="0" dirty="0" smtClean="0"/>
          </a:p>
          <a:p>
            <a:r>
              <a:rPr lang="fr-FR" baseline="0" dirty="0" err="1" smtClean="0"/>
              <a:t>It’s</a:t>
            </a:r>
            <a:r>
              <a:rPr lang="fr-FR" baseline="0" dirty="0" smtClean="0"/>
              <a:t> important to </a:t>
            </a:r>
            <a:r>
              <a:rPr lang="fr-FR" baseline="0" dirty="0" err="1" smtClean="0"/>
              <a:t>connect</a:t>
            </a:r>
            <a:r>
              <a:rPr lang="fr-FR" baseline="0" dirty="0" smtClean="0"/>
              <a:t> pages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coherence</a:t>
            </a:r>
            <a:r>
              <a:rPr lang="fr-FR" baseline="0" dirty="0" smtClean="0"/>
              <a:t> for the SEO</a:t>
            </a:r>
          </a:p>
          <a:p>
            <a:r>
              <a:rPr lang="fr-FR" baseline="0" dirty="0" smtClean="0"/>
              <a:t>--</a:t>
            </a:r>
          </a:p>
          <a:p>
            <a:r>
              <a:rPr lang="fr-FR" baseline="0" dirty="0" smtClean="0"/>
              <a:t>About </a:t>
            </a:r>
            <a:r>
              <a:rPr lang="fr-FR" baseline="0" dirty="0" smtClean="0"/>
              <a:t>Keywords </a:t>
            </a:r>
            <a:r>
              <a:rPr lang="fr-FR" baseline="0" dirty="0" err="1" smtClean="0"/>
              <a:t>selection</a:t>
            </a:r>
            <a:endParaRPr lang="fr-FR" baseline="0" dirty="0" smtClean="0"/>
          </a:p>
          <a:p>
            <a:r>
              <a:rPr lang="fr-FR" baseline="0" dirty="0" smtClean="0"/>
              <a:t>There are no </a:t>
            </a:r>
            <a:r>
              <a:rPr lang="fr-FR" baseline="0" dirty="0" err="1" smtClean="0"/>
              <a:t>selection</a:t>
            </a:r>
            <a:r>
              <a:rPr lang="fr-FR" baseline="0" dirty="0" smtClean="0"/>
              <a:t> of keywords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often</a:t>
            </a:r>
            <a:r>
              <a:rPr lang="fr-FR" baseline="0" dirty="0" smtClean="0"/>
              <a:t> about </a:t>
            </a:r>
            <a:r>
              <a:rPr lang="fr-FR" baseline="0" dirty="0" err="1" smtClean="0"/>
              <a:t>name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product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But </a:t>
            </a:r>
            <a:r>
              <a:rPr lang="fr-FR" baseline="0" dirty="0" err="1" smtClean="0"/>
              <a:t>tit’s</a:t>
            </a:r>
            <a:r>
              <a:rPr lang="fr-FR" baseline="0" dirty="0" smtClean="0"/>
              <a:t> possible to </a:t>
            </a:r>
            <a:r>
              <a:rPr lang="fr-FR" baseline="0" dirty="0" err="1" smtClean="0"/>
              <a:t>boost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making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texts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product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Texts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important for SEO</a:t>
            </a:r>
            <a:endParaRPr lang="fr-FR" baseline="0" dirty="0" smtClean="0"/>
          </a:p>
          <a:p>
            <a:r>
              <a:rPr lang="fr-FR" baseline="0" dirty="0" smtClean="0"/>
              <a:t>--</a:t>
            </a:r>
          </a:p>
          <a:p>
            <a:r>
              <a:rPr lang="fr-FR" baseline="0" dirty="0" smtClean="0"/>
              <a:t>About Meta description</a:t>
            </a:r>
          </a:p>
          <a:p>
            <a:r>
              <a:rPr lang="fr-FR" baseline="0" dirty="0" smtClean="0"/>
              <a:t>There </a:t>
            </a:r>
            <a:r>
              <a:rPr lang="fr-FR" baseline="0" dirty="0" smtClean="0"/>
              <a:t>are an </a:t>
            </a:r>
            <a:r>
              <a:rPr lang="fr-FR" baseline="0" dirty="0" err="1" smtClean="0"/>
              <a:t>optimised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meta</a:t>
            </a:r>
            <a:r>
              <a:rPr lang="fr-FR" baseline="0" dirty="0" smtClean="0"/>
              <a:t> description all over 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. It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longer a factor </a:t>
            </a:r>
            <a:r>
              <a:rPr lang="fr-FR" baseline="0" dirty="0" err="1" smtClean="0"/>
              <a:t>impacting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good to have a </a:t>
            </a:r>
            <a:r>
              <a:rPr lang="fr-FR" baseline="0" dirty="0" err="1" smtClean="0"/>
              <a:t>coherent</a:t>
            </a:r>
            <a:r>
              <a:rPr lang="fr-FR" baseline="0" dirty="0" smtClean="0"/>
              <a:t> description in </a:t>
            </a:r>
            <a:r>
              <a:rPr lang="fr-FR" baseline="0" dirty="0" err="1" smtClean="0"/>
              <a:t>search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have more clicks</a:t>
            </a:r>
            <a:endParaRPr lang="fr-FR" baseline="0" dirty="0" smtClean="0"/>
          </a:p>
          <a:p>
            <a:r>
              <a:rPr lang="fr-FR" baseline="0" dirty="0" smtClean="0"/>
              <a:t>--</a:t>
            </a:r>
          </a:p>
          <a:p>
            <a:r>
              <a:rPr lang="fr-FR" baseline="0" dirty="0" smtClean="0"/>
              <a:t>About </a:t>
            </a:r>
            <a:r>
              <a:rPr lang="fr-FR" baseline="0" dirty="0" err="1" smtClean="0"/>
              <a:t>title</a:t>
            </a:r>
            <a:r>
              <a:rPr lang="fr-FR" baseline="0" dirty="0" smtClean="0"/>
              <a:t> Tag</a:t>
            </a:r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title</a:t>
            </a:r>
            <a:r>
              <a:rPr lang="fr-FR" baseline="0" dirty="0" smtClean="0"/>
              <a:t> of the pages are not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for Google.</a:t>
            </a:r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: The </a:t>
            </a:r>
            <a:r>
              <a:rPr lang="fr-FR" baseline="0" dirty="0" err="1" smtClean="0"/>
              <a:t>title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site's</a:t>
            </a:r>
            <a:r>
              <a:rPr lang="fr-FR" baseline="0" dirty="0" smtClean="0"/>
              <a:t> home page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« Accueil – Au vieux campeur »</a:t>
            </a:r>
          </a:p>
          <a:p>
            <a:r>
              <a:rPr lang="fr-FR" baseline="0" dirty="0" err="1" smtClean="0"/>
              <a:t>It’s</a:t>
            </a:r>
            <a:r>
              <a:rPr lang="fr-FR" baseline="0" dirty="0" smtClean="0"/>
              <a:t> important to change all page </a:t>
            </a:r>
            <a:r>
              <a:rPr lang="fr-FR" baseline="0" dirty="0" err="1" smtClean="0"/>
              <a:t>titles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search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engines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rank</a:t>
            </a:r>
            <a:r>
              <a:rPr lang="fr-FR" baseline="0" dirty="0" smtClean="0"/>
              <a:t> the site </a:t>
            </a:r>
            <a:r>
              <a:rPr lang="fr-FR" baseline="0" dirty="0" err="1" smtClean="0"/>
              <a:t>properly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--</a:t>
            </a:r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content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for SEO.</a:t>
            </a:r>
          </a:p>
          <a:p>
            <a:r>
              <a:rPr lang="fr-FR" baseline="0" dirty="0" smtClean="0"/>
              <a:t>There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footer</a:t>
            </a:r>
            <a:r>
              <a:rPr lang="fr-FR" baseline="0" dirty="0" smtClean="0"/>
              <a:t> of pages and no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categories</a:t>
            </a:r>
            <a:r>
              <a:rPr lang="fr-FR" baseline="0" dirty="0" smtClean="0"/>
              <a:t> of the site.</a:t>
            </a:r>
          </a:p>
          <a:p>
            <a:r>
              <a:rPr lang="fr-FR" baseline="0" dirty="0" smtClean="0"/>
              <a:t>It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necessary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integrate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on the site to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coherent</a:t>
            </a:r>
            <a:r>
              <a:rPr lang="fr-FR" baseline="0" dirty="0" smtClean="0"/>
              <a:t> </a:t>
            </a:r>
            <a:r>
              <a:rPr lang="fr-FR" baseline="0" dirty="0" smtClean="0"/>
              <a:t>and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contents.</a:t>
            </a:r>
          </a:p>
          <a:p>
            <a:r>
              <a:rPr lang="fr-FR" baseline="0" dirty="0" smtClean="0"/>
              <a:t>--</a:t>
            </a:r>
          </a:p>
          <a:p>
            <a:r>
              <a:rPr lang="fr-FR" baseline="0" dirty="0" smtClean="0"/>
              <a:t>About the Images :</a:t>
            </a:r>
          </a:p>
          <a:p>
            <a:r>
              <a:rPr lang="fr-FR" baseline="0" dirty="0" smtClean="0"/>
              <a:t>There are no descriptions of the images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"</a:t>
            </a:r>
            <a:r>
              <a:rPr lang="fr-FR" baseline="0" dirty="0" err="1" smtClean="0"/>
              <a:t>alt</a:t>
            </a:r>
            <a:r>
              <a:rPr lang="fr-FR" baseline="0" dirty="0" smtClean="0"/>
              <a:t>" tag.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important to </a:t>
            </a:r>
            <a:r>
              <a:rPr lang="fr-FR" baseline="0" dirty="0" err="1" smtClean="0"/>
              <a:t>describe</a:t>
            </a:r>
            <a:r>
              <a:rPr lang="fr-FR" baseline="0" dirty="0" smtClean="0"/>
              <a:t> the images of the site for </a:t>
            </a:r>
            <a:r>
              <a:rPr lang="fr-FR" baseline="0" dirty="0" err="1" smtClean="0"/>
              <a:t>search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engines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98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999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73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92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67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38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42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49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87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65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6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11.tiff"/><Relationship Id="rId5" Type="http://schemas.openxmlformats.org/officeDocument/2006/relationships/image" Target="../media/image27.png"/><Relationship Id="rId6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11.tiff"/><Relationship Id="rId5" Type="http://schemas.openxmlformats.org/officeDocument/2006/relationships/image" Target="../media/image29.png"/><Relationship Id="rId6" Type="http://schemas.openxmlformats.org/officeDocument/2006/relationships/image" Target="../media/image30.tiff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11.tiff"/><Relationship Id="rId5" Type="http://schemas.openxmlformats.org/officeDocument/2006/relationships/image" Target="../media/image32.tiff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tiff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8.png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7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11.tiff"/><Relationship Id="rId5" Type="http://schemas.openxmlformats.org/officeDocument/2006/relationships/image" Target="../media/image8.png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8" Type="http://schemas.openxmlformats.org/officeDocument/2006/relationships/image" Target="../media/image14.tiff"/><Relationship Id="rId9" Type="http://schemas.openxmlformats.org/officeDocument/2006/relationships/image" Target="../media/image9.tiff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15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11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11.tiff"/><Relationship Id="rId5" Type="http://schemas.openxmlformats.org/officeDocument/2006/relationships/image" Target="../media/image17.tif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tiff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11.tif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11.tiff"/><Relationship Id="rId5" Type="http://schemas.openxmlformats.org/officeDocument/2006/relationships/image" Target="../media/image25.tiff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483" y="0"/>
            <a:ext cx="8495671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98" y="624755"/>
            <a:ext cx="4571495" cy="391624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37476" y="447511"/>
            <a:ext cx="7346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www.auvieuxcampeur.fr</a:t>
            </a:r>
            <a:endParaRPr lang="fr-FR" sz="12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21" y="2247254"/>
            <a:ext cx="2557242" cy="46107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90414" y="2913681"/>
            <a:ext cx="1937288" cy="3254644"/>
          </a:xfrm>
          <a:prstGeom prst="rect">
            <a:avLst/>
          </a:prstGeom>
          <a:solidFill>
            <a:srgbClr val="EA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51" y="3642951"/>
            <a:ext cx="1969982" cy="168761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9391399" y="724510"/>
            <a:ext cx="1957239" cy="135919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753242" y="6331875"/>
            <a:ext cx="11550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Julia </a:t>
            </a:r>
            <a:r>
              <a:rPr lang="fr-FR" sz="2000" dirty="0" err="1" smtClean="0"/>
              <a:t>Petronio</a:t>
            </a:r>
            <a:r>
              <a:rPr lang="fr-FR" sz="2000" dirty="0"/>
              <a:t> </a:t>
            </a:r>
            <a:r>
              <a:rPr lang="fr-FR" sz="2000" dirty="0" smtClean="0"/>
              <a:t>- Laurène Mathieu - Valentin Maurice - Bertrand Marquette - Jules </a:t>
            </a:r>
            <a:r>
              <a:rPr lang="fr-FR" sz="2000" dirty="0" err="1" smtClean="0"/>
              <a:t>Pariot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2421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SEO analysis – </a:t>
            </a:r>
            <a:r>
              <a:rPr lang="en-GB" sz="6600" b="1" dirty="0" smtClean="0">
                <a:solidFill>
                  <a:schemeClr val="tx2">
                    <a:lumMod val="50000"/>
                  </a:schemeClr>
                </a:solidFill>
              </a:rPr>
              <a:t>Internal SEO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075304"/>
            <a:ext cx="12192000" cy="43554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54311" y="1328764"/>
            <a:ext cx="58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In conclusion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1"/>
          <a:stretch/>
        </p:blipFill>
        <p:spPr>
          <a:xfrm>
            <a:off x="175825" y="2301692"/>
            <a:ext cx="11840348" cy="18884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11" y="4155486"/>
            <a:ext cx="11464174" cy="2003991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10093845" y="4781170"/>
            <a:ext cx="1274265" cy="11623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9422969" y="4623444"/>
            <a:ext cx="670876" cy="3763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8183104" y="4616679"/>
            <a:ext cx="123986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861306" y="4303990"/>
            <a:ext cx="197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With</a:t>
            </a:r>
            <a:r>
              <a:rPr lang="fr-FR" sz="2800" dirty="0" smtClean="0"/>
              <a:t> us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7040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SEA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84308"/>
            <a:ext cx="12192000" cy="49464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603607" y="226030"/>
            <a:ext cx="58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Why not ?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35" y="1583355"/>
            <a:ext cx="4546028" cy="47470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70" y="1848565"/>
            <a:ext cx="5757442" cy="173725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8" y="4373300"/>
            <a:ext cx="69977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Social Medias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84308"/>
            <a:ext cx="12192000" cy="49464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155201" y="802569"/>
            <a:ext cx="58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Sponsoring</a:t>
            </a:r>
            <a:r>
              <a:rPr lang="is-IS" sz="3600" b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510" y="1270611"/>
            <a:ext cx="4668980" cy="16541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428" y="2693639"/>
            <a:ext cx="3796769" cy="36263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69" y="2806044"/>
            <a:ext cx="5710954" cy="3266163"/>
          </a:xfrm>
          <a:prstGeom prst="rect">
            <a:avLst/>
          </a:prstGeom>
        </p:spPr>
      </p:pic>
      <p:sp>
        <p:nvSpPr>
          <p:cNvPr id="13" name="Flèche vers la droite 12"/>
          <p:cNvSpPr/>
          <p:nvPr/>
        </p:nvSpPr>
        <p:spPr>
          <a:xfrm>
            <a:off x="6358946" y="4236202"/>
            <a:ext cx="1424759" cy="405845"/>
          </a:xfrm>
          <a:prstGeom prst="rightArrow">
            <a:avLst/>
          </a:prstGeom>
          <a:solidFill>
            <a:srgbClr val="EC7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50952">
            <a:off x="-59164" y="1424002"/>
            <a:ext cx="2829803" cy="9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11969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5" name="Diagramme 4"/>
          <p:cNvGraphicFramePr/>
          <p:nvPr>
            <p:extLst/>
          </p:nvPr>
        </p:nvGraphicFramePr>
        <p:xfrm>
          <a:off x="612742" y="612742"/>
          <a:ext cx="11387580" cy="581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3444" y="3449843"/>
            <a:ext cx="1285475" cy="1996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4684" y="3395266"/>
            <a:ext cx="1207579" cy="31898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1785" y="3395267"/>
            <a:ext cx="1226217" cy="39569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3767" y="3419402"/>
            <a:ext cx="1217049" cy="383394"/>
          </a:xfrm>
          <a:prstGeom prst="rect">
            <a:avLst/>
          </a:prstGeom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605" y="1190332"/>
            <a:ext cx="470827" cy="4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ficher l'image d'origi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67" y="2565247"/>
            <a:ext cx="470827" cy="4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ficher l'image d'origi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51" y="3737464"/>
            <a:ext cx="470827" cy="4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fficher l'image d'origi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24" y="4930734"/>
            <a:ext cx="470827" cy="4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Structure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263296" y="1062438"/>
            <a:ext cx="58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An </a:t>
            </a:r>
            <a:r>
              <a:rPr lang="fr-FR" sz="3600" b="1" dirty="0" err="1" smtClean="0">
                <a:solidFill>
                  <a:schemeClr val="accent1">
                    <a:lumMod val="50000"/>
                  </a:schemeClr>
                </a:solidFill>
              </a:rPr>
              <a:t>example</a:t>
            </a:r>
            <a:r>
              <a:rPr lang="is-IS" sz="3600" b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Picture 2" descr="Afficher l'image d'origi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05" y="6308273"/>
            <a:ext cx="470827" cy="4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42913"/>
            <a:ext cx="12192000" cy="365912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-325464" y="15240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smtClean="0">
                <a:solidFill>
                  <a:srgbClr val="EC787D"/>
                </a:solidFill>
              </a:rPr>
              <a:t>The </a:t>
            </a:r>
            <a:r>
              <a:rPr lang="fr-FR" sz="7200" b="1" dirty="0" err="1" smtClean="0">
                <a:solidFill>
                  <a:srgbClr val="EC787D"/>
                </a:solidFill>
              </a:rPr>
              <a:t>company’s</a:t>
            </a:r>
            <a:r>
              <a:rPr lang="fr-FR" sz="7200" b="1" dirty="0" smtClean="0">
                <a:solidFill>
                  <a:srgbClr val="EC787D"/>
                </a:solidFill>
              </a:rPr>
              <a:t> </a:t>
            </a:r>
            <a:r>
              <a:rPr lang="fr-FR" sz="7200" b="1" dirty="0" err="1" smtClean="0">
                <a:solidFill>
                  <a:srgbClr val="EC787D"/>
                </a:solidFill>
              </a:rPr>
              <a:t>activity</a:t>
            </a:r>
            <a:endParaRPr lang="fr-FR" sz="7200" b="1" dirty="0">
              <a:solidFill>
                <a:srgbClr val="EC787D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6911" y="1352734"/>
            <a:ext cx="616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 Au vieux campeur ?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8211" y="2698918"/>
            <a:ext cx="10515600" cy="3036864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AU" dirty="0" smtClean="0">
                <a:solidFill>
                  <a:srgbClr val="414141"/>
                </a:solidFill>
              </a:rPr>
              <a:t>Retail – Outdoor </a:t>
            </a:r>
          </a:p>
          <a:p>
            <a:pPr>
              <a:buFont typeface="Arial" charset="0"/>
              <a:buChar char="•"/>
            </a:pPr>
            <a:r>
              <a:rPr lang="en-AU" dirty="0" smtClean="0">
                <a:solidFill>
                  <a:srgbClr val="414141"/>
                </a:solidFill>
              </a:rPr>
              <a:t>Almost 30 stores </a:t>
            </a:r>
          </a:p>
          <a:p>
            <a:pPr>
              <a:buFont typeface="Arial" charset="0"/>
              <a:buChar char="•"/>
            </a:pPr>
            <a:r>
              <a:rPr lang="en-AU" dirty="0" smtClean="0">
                <a:solidFill>
                  <a:srgbClr val="414141"/>
                </a:solidFill>
              </a:rPr>
              <a:t>3 segments </a:t>
            </a:r>
          </a:p>
          <a:p>
            <a:pPr>
              <a:buFont typeface="Arial" charset="0"/>
              <a:buChar char="•"/>
            </a:pPr>
            <a:r>
              <a:rPr lang="en-AU" dirty="0" smtClean="0">
                <a:solidFill>
                  <a:srgbClr val="414141"/>
                </a:solidFill>
              </a:rPr>
              <a:t>Specialization </a:t>
            </a:r>
          </a:p>
          <a:p>
            <a:pPr>
              <a:buFont typeface="Arial" charset="0"/>
              <a:buChar char="•"/>
            </a:pPr>
            <a:r>
              <a:rPr lang="en-AU" dirty="0" smtClean="0">
                <a:solidFill>
                  <a:srgbClr val="414141"/>
                </a:solidFill>
              </a:rPr>
              <a:t>Competitors : </a:t>
            </a:r>
            <a:r>
              <a:rPr lang="en-AU" dirty="0" err="1" smtClean="0">
                <a:solidFill>
                  <a:srgbClr val="414141"/>
                </a:solidFill>
              </a:rPr>
              <a:t>Montaz.com</a:t>
            </a:r>
            <a:r>
              <a:rPr lang="en-AU" dirty="0" smtClean="0">
                <a:solidFill>
                  <a:srgbClr val="414141"/>
                </a:solidFill>
              </a:rPr>
              <a:t>, </a:t>
            </a:r>
            <a:r>
              <a:rPr lang="en-AU" dirty="0" err="1" smtClean="0">
                <a:solidFill>
                  <a:srgbClr val="414141"/>
                </a:solidFill>
              </a:rPr>
              <a:t>ekosport.be</a:t>
            </a:r>
            <a:r>
              <a:rPr lang="en-AU" dirty="0" smtClean="0">
                <a:solidFill>
                  <a:srgbClr val="414141"/>
                </a:solidFill>
              </a:rPr>
              <a:t>, </a:t>
            </a:r>
            <a:r>
              <a:rPr lang="en-AU" dirty="0" err="1" smtClean="0">
                <a:solidFill>
                  <a:srgbClr val="414141"/>
                </a:solidFill>
              </a:rPr>
              <a:t>Glissshop.com</a:t>
            </a:r>
            <a:r>
              <a:rPr lang="en-AU" dirty="0" smtClean="0">
                <a:solidFill>
                  <a:srgbClr val="414141"/>
                </a:solidFill>
              </a:rPr>
              <a:t> and more…</a:t>
            </a:r>
          </a:p>
          <a:p>
            <a:pPr>
              <a:buFont typeface="Arial" charset="0"/>
              <a:buChar char="•"/>
            </a:pPr>
            <a:r>
              <a:rPr lang="en-AU" dirty="0" smtClean="0">
                <a:solidFill>
                  <a:srgbClr val="414141"/>
                </a:solidFill>
              </a:rPr>
              <a:t>Customers - Wide audience </a:t>
            </a:r>
            <a:endParaRPr lang="en-AU" dirty="0" smtClean="0">
              <a:solidFill>
                <a:srgbClr val="41414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545" y="2362777"/>
            <a:ext cx="5023674" cy="213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2761" y="2390487"/>
            <a:ext cx="2002100" cy="2002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4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505139"/>
            <a:ext cx="12192000" cy="535286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-325464" y="15240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smtClean="0">
                <a:solidFill>
                  <a:srgbClr val="EC787D"/>
                </a:solidFill>
              </a:rPr>
              <a:t>About the </a:t>
            </a:r>
            <a:r>
              <a:rPr lang="fr-FR" sz="7200" b="1" dirty="0" err="1" smtClean="0">
                <a:solidFill>
                  <a:srgbClr val="EC787D"/>
                </a:solidFill>
              </a:rPr>
              <a:t>website</a:t>
            </a:r>
            <a:endParaRPr lang="fr-FR" sz="7200" b="1" dirty="0">
              <a:solidFill>
                <a:srgbClr val="EC787D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54" y="1840562"/>
            <a:ext cx="7532882" cy="467107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978" y="2311496"/>
            <a:ext cx="4428632" cy="454650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62" y="3022169"/>
            <a:ext cx="1699240" cy="297808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325464" y="15240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err="1" smtClean="0">
                <a:solidFill>
                  <a:srgbClr val="EC787D"/>
                </a:solidFill>
              </a:rPr>
              <a:t>Functions</a:t>
            </a:r>
            <a:r>
              <a:rPr lang="fr-FR" sz="7200" b="1" dirty="0" smtClean="0">
                <a:solidFill>
                  <a:srgbClr val="EC787D"/>
                </a:solidFill>
              </a:rPr>
              <a:t> / Technologies</a:t>
            </a:r>
            <a:endParaRPr lang="fr-FR" sz="7200" b="1" dirty="0">
              <a:solidFill>
                <a:srgbClr val="EC787D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29273"/>
            <a:ext cx="12192000" cy="51287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66" y="2089944"/>
            <a:ext cx="5481234" cy="33988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542" y="5259664"/>
            <a:ext cx="1711276" cy="14973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341" y="4163264"/>
            <a:ext cx="2112179" cy="96868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l="4680"/>
          <a:stretch/>
        </p:blipFill>
        <p:spPr>
          <a:xfrm>
            <a:off x="492252" y="2352750"/>
            <a:ext cx="3012358" cy="107625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56089" y="1726721"/>
            <a:ext cx="188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>
                <a:solidFill>
                  <a:srgbClr val="EC787D"/>
                </a:solidFill>
              </a:rPr>
              <a:t>Hosting</a:t>
            </a:r>
            <a:endParaRPr lang="fr-FR" sz="5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056088" y="3496990"/>
            <a:ext cx="188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EC787D"/>
                </a:solidFill>
              </a:rPr>
              <a:t>Analytics</a:t>
            </a:r>
            <a:endParaRPr lang="fr-FR" sz="5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13746" y="5717300"/>
            <a:ext cx="188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EC787D"/>
                </a:solidFill>
              </a:rPr>
              <a:t>CMS</a:t>
            </a:r>
            <a:endParaRPr lang="fr-FR" sz="5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4518" y="2311496"/>
            <a:ext cx="4428632" cy="454650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8" y="3022169"/>
            <a:ext cx="1699240" cy="29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4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1705"/>
            <a:ext cx="12192000" cy="442629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345988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 smtClean="0">
                <a:solidFill>
                  <a:srgbClr val="EC787D"/>
                </a:solidFill>
              </a:rPr>
              <a:t>SEO </a:t>
            </a:r>
            <a:r>
              <a:rPr lang="fr-FR" sz="11500" b="1" dirty="0" err="1" smtClean="0">
                <a:solidFill>
                  <a:srgbClr val="EC787D"/>
                </a:solidFill>
              </a:rPr>
              <a:t>analysis</a:t>
            </a:r>
            <a:endParaRPr lang="fr-FR" sz="11500" b="1" dirty="0">
              <a:solidFill>
                <a:srgbClr val="EC787D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345988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 smtClean="0">
                <a:solidFill>
                  <a:srgbClr val="EC787D"/>
                </a:solidFill>
              </a:rPr>
              <a:t>SEO </a:t>
            </a:r>
            <a:r>
              <a:rPr lang="fr-FR" sz="11500" b="1" dirty="0" err="1" smtClean="0">
                <a:solidFill>
                  <a:srgbClr val="EC787D"/>
                </a:solidFill>
              </a:rPr>
              <a:t>analysis</a:t>
            </a:r>
            <a:endParaRPr lang="fr-FR" sz="11500" b="1" dirty="0">
              <a:solidFill>
                <a:srgbClr val="EC787D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9067" y="2431705"/>
            <a:ext cx="7535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charset="0"/>
              <a:buChar char="•"/>
            </a:pPr>
            <a:r>
              <a:rPr lang="en-GB" sz="8000" b="1" dirty="0" smtClean="0">
                <a:solidFill>
                  <a:schemeClr val="accent1">
                    <a:lumMod val="50000"/>
                  </a:schemeClr>
                </a:solidFill>
              </a:rPr>
              <a:t>External SEO</a:t>
            </a:r>
          </a:p>
          <a:p>
            <a:pPr marL="857250" indent="-857250">
              <a:buFont typeface="Arial" charset="0"/>
              <a:buChar char="•"/>
            </a:pPr>
            <a:endParaRPr lang="en-GB" sz="8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57250" indent="-857250">
              <a:buFont typeface="Arial" charset="0"/>
              <a:buChar char="•"/>
            </a:pPr>
            <a:r>
              <a:rPr lang="en-GB" sz="8000" b="1" dirty="0" smtClean="0">
                <a:solidFill>
                  <a:schemeClr val="accent1">
                    <a:lumMod val="50000"/>
                  </a:schemeClr>
                </a:solidFill>
              </a:rPr>
              <a:t>Internal SEO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345" y="2431705"/>
            <a:ext cx="6097722" cy="40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SEO analysis – </a:t>
            </a:r>
            <a:r>
              <a:rPr lang="en-GB" sz="6600" b="1" dirty="0" smtClean="0">
                <a:solidFill>
                  <a:schemeClr val="tx2">
                    <a:lumMod val="50000"/>
                  </a:schemeClr>
                </a:solidFill>
              </a:rPr>
              <a:t>External SEO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29273"/>
            <a:ext cx="12192000" cy="44871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347" y="1960122"/>
            <a:ext cx="3758430" cy="19649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62" y="5061079"/>
            <a:ext cx="2019300" cy="546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59" y="1813635"/>
            <a:ext cx="1625106" cy="314788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35" y="5042299"/>
            <a:ext cx="4000500" cy="5588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29" y="1858605"/>
            <a:ext cx="3932711" cy="29387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090" y="4155959"/>
            <a:ext cx="3156944" cy="157847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06911" y="1082942"/>
            <a:ext cx="369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About </a:t>
            </a:r>
            <a:r>
              <a:rPr lang="fr-FR" sz="3600" b="1" dirty="0" err="1" smtClean="0">
                <a:solidFill>
                  <a:schemeClr val="accent1">
                    <a:lumMod val="50000"/>
                  </a:schemeClr>
                </a:solidFill>
              </a:rPr>
              <a:t>Loading</a:t>
            </a:r>
            <a:r>
              <a:rPr lang="is-IS" sz="3600" b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88" y="2189015"/>
            <a:ext cx="2569423" cy="15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SEO analysis – </a:t>
            </a:r>
            <a:r>
              <a:rPr lang="en-GB" sz="6600" b="1" dirty="0" smtClean="0">
                <a:solidFill>
                  <a:schemeClr val="tx2">
                    <a:lumMod val="50000"/>
                  </a:schemeClr>
                </a:solidFill>
              </a:rPr>
              <a:t>External SEO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075304"/>
            <a:ext cx="12192000" cy="39657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54312" y="1328764"/>
            <a:ext cx="369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About Backlinks</a:t>
            </a:r>
            <a:r>
              <a:rPr lang="is-IS" sz="3600" b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64" y="3002947"/>
            <a:ext cx="6825521" cy="206031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38" y="2243138"/>
            <a:ext cx="4512212" cy="35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8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11969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SEO analysis – </a:t>
            </a:r>
            <a:r>
              <a:rPr lang="en-GB" sz="6600" b="1" dirty="0" smtClean="0">
                <a:solidFill>
                  <a:schemeClr val="tx2">
                    <a:lumMod val="50000"/>
                  </a:schemeClr>
                </a:solidFill>
              </a:rPr>
              <a:t>Internal SEO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075304"/>
            <a:ext cx="12192000" cy="43554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54311" y="1328764"/>
            <a:ext cx="58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About </a:t>
            </a:r>
            <a:r>
              <a:rPr lang="fr-FR" sz="3600" b="1" dirty="0" err="1" smtClean="0">
                <a:solidFill>
                  <a:schemeClr val="accent1">
                    <a:lumMod val="50000"/>
                  </a:schemeClr>
                </a:solidFill>
              </a:rPr>
              <a:t>Onpage</a:t>
            </a:r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r-FR" sz="3600" b="1" dirty="0" err="1" smtClean="0">
                <a:solidFill>
                  <a:schemeClr val="accent1">
                    <a:lumMod val="50000"/>
                  </a:schemeClr>
                </a:solidFill>
              </a:rPr>
              <a:t>Onsite</a:t>
            </a:r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 SEO</a:t>
            </a:r>
            <a:r>
              <a:rPr lang="is-IS" sz="3600" b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75304"/>
            <a:ext cx="12192000" cy="43554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" y="3712965"/>
            <a:ext cx="11985155" cy="186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789</Words>
  <Application>Microsoft Macintosh PowerPoint</Application>
  <PresentationFormat>Grand écran</PresentationFormat>
  <Paragraphs>108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Wazaka WD</dc:creator>
  <cp:lastModifiedBy>Wazaka WD</cp:lastModifiedBy>
  <cp:revision>111</cp:revision>
  <dcterms:created xsi:type="dcterms:W3CDTF">2016-09-28T11:43:05Z</dcterms:created>
  <dcterms:modified xsi:type="dcterms:W3CDTF">2016-10-04T17:39:09Z</dcterms:modified>
</cp:coreProperties>
</file>