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839C"/>
    <a:srgbClr val="EC787D"/>
    <a:srgbClr val="77E0CB"/>
    <a:srgbClr val="E4A946"/>
    <a:srgbClr val="728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5725"/>
  </p:normalViewPr>
  <p:slideViewPr>
    <p:cSldViewPr snapToGrid="0" snapToObjects="1">
      <p:cViewPr>
        <p:scale>
          <a:sx n="83" d="100"/>
          <a:sy n="83" d="100"/>
        </p:scale>
        <p:origin x="1160" y="-344"/>
      </p:cViewPr>
      <p:guideLst/>
    </p:cSldViewPr>
  </p:slideViewPr>
  <p:notesTextViewPr>
    <p:cViewPr>
      <p:scale>
        <a:sx n="1" d="1"/>
        <a:sy n="1" d="1"/>
      </p:scale>
      <p:origin x="0" y="-129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5947B-5DEE-1147-9143-08DB9B984BDC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4DA78-E5A0-D14F-9516-73897049BD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49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talk about the </a:t>
            </a:r>
            <a:r>
              <a:rPr lang="fr-FR" baseline="0" dirty="0" err="1" smtClean="0"/>
              <a:t>functions</a:t>
            </a:r>
            <a:r>
              <a:rPr lang="fr-FR" baseline="0" dirty="0" smtClean="0"/>
              <a:t> and the technologies of the </a:t>
            </a:r>
            <a:r>
              <a:rPr lang="fr-FR" baseline="0" dirty="0" err="1" smtClean="0"/>
              <a:t>website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responsive,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a good point</a:t>
            </a:r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hosting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managed</a:t>
            </a:r>
            <a:r>
              <a:rPr lang="fr-FR" baseline="0" dirty="0" smtClean="0"/>
              <a:t> by Oxalide, a french </a:t>
            </a:r>
            <a:r>
              <a:rPr lang="fr-FR" baseline="0" dirty="0" err="1" smtClean="0"/>
              <a:t>company</a:t>
            </a:r>
            <a:r>
              <a:rPr lang="fr-FR" baseline="0" dirty="0" smtClean="0"/>
              <a:t>. 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host in France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good for the SEO.</a:t>
            </a:r>
          </a:p>
          <a:p>
            <a:r>
              <a:rPr lang="fr-FR" baseline="0" dirty="0" smtClean="0"/>
              <a:t>About the </a:t>
            </a:r>
            <a:r>
              <a:rPr lang="fr-FR" baseline="0" dirty="0" err="1" smtClean="0"/>
              <a:t>tracking</a:t>
            </a:r>
            <a:r>
              <a:rPr lang="fr-FR" baseline="0" dirty="0" smtClean="0"/>
              <a:t> and the analytics in </a:t>
            </a:r>
            <a:r>
              <a:rPr lang="fr-FR" baseline="0" dirty="0" err="1" smtClean="0"/>
              <a:t>general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Google Analytics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a good point</a:t>
            </a:r>
          </a:p>
          <a:p>
            <a:endParaRPr lang="fr-FR" baseline="0" dirty="0" smtClean="0"/>
          </a:p>
          <a:p>
            <a:r>
              <a:rPr lang="fr-FR" baseline="0" dirty="0" smtClean="0"/>
              <a:t>About the Content Management System, Magento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good </a:t>
            </a:r>
            <a:r>
              <a:rPr lang="fr-FR" baseline="0" dirty="0" err="1" smtClean="0"/>
              <a:t>reference</a:t>
            </a:r>
            <a:r>
              <a:rPr lang="fr-FR" baseline="0" dirty="0" smtClean="0"/>
              <a:t> for e-commerce.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together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another</a:t>
            </a:r>
            <a:r>
              <a:rPr lang="fr-FR" baseline="0" dirty="0" smtClean="0"/>
              <a:t> CMS more « user </a:t>
            </a:r>
            <a:r>
              <a:rPr lang="fr-FR" baseline="0" dirty="0" err="1" smtClean="0"/>
              <a:t>friendly</a:t>
            </a:r>
            <a:r>
              <a:rPr lang="fr-FR" baseline="0" dirty="0" smtClean="0"/>
              <a:t> »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Prestashop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0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are </a:t>
            </a:r>
            <a:r>
              <a:rPr lang="fr-FR" dirty="0" err="1" smtClean="0"/>
              <a:t>going</a:t>
            </a:r>
            <a:r>
              <a:rPr lang="fr-FR" dirty="0" smtClean="0"/>
              <a:t> to talk about the </a:t>
            </a:r>
            <a:r>
              <a:rPr lang="fr-FR" dirty="0" err="1" smtClean="0"/>
              <a:t>Seo</a:t>
            </a:r>
            <a:r>
              <a:rPr lang="fr-FR" dirty="0" smtClean="0"/>
              <a:t> (</a:t>
            </a:r>
            <a:r>
              <a:rPr lang="fr-FR" dirty="0" err="1" smtClean="0"/>
              <a:t>Search</a:t>
            </a:r>
            <a:r>
              <a:rPr lang="fr-FR" dirty="0" smtClean="0"/>
              <a:t> Engine </a:t>
            </a:r>
            <a:r>
              <a:rPr lang="fr-FR" dirty="0" err="1" smtClean="0"/>
              <a:t>Optimization</a:t>
            </a:r>
            <a:r>
              <a:rPr lang="fr-FR" dirty="0" smtClean="0"/>
              <a:t>)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 SEO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best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to drive trafic to a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without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advertising</a:t>
            </a:r>
            <a:r>
              <a:rPr lang="fr-FR" baseline="0" dirty="0" smtClean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25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There</a:t>
            </a:r>
            <a:r>
              <a:rPr lang="fr-FR" baseline="0" dirty="0" smtClean="0"/>
              <a:t> are 2 importants points on a SEO </a:t>
            </a:r>
            <a:r>
              <a:rPr lang="fr-FR" baseline="0" dirty="0" err="1" smtClean="0"/>
              <a:t>analysis</a:t>
            </a:r>
            <a:endParaRPr lang="fr-FR" baseline="0" dirty="0" smtClean="0"/>
          </a:p>
          <a:p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External</a:t>
            </a:r>
            <a:r>
              <a:rPr lang="fr-FR" baseline="0" dirty="0" smtClean="0"/>
              <a:t> SEO</a:t>
            </a:r>
          </a:p>
          <a:p>
            <a:pPr marL="171450" indent="-171450">
              <a:buFontTx/>
              <a:buChar char="-"/>
            </a:pPr>
            <a:r>
              <a:rPr lang="fr-FR" baseline="0" dirty="0" err="1" smtClean="0"/>
              <a:t>Internal</a:t>
            </a:r>
            <a:r>
              <a:rPr lang="fr-FR" baseline="0" dirty="0" smtClean="0"/>
              <a:t> SEO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52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Loading</a:t>
            </a:r>
            <a:r>
              <a:rPr lang="fr-FR" dirty="0" smtClean="0"/>
              <a:t> more or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fast</a:t>
            </a:r>
            <a:r>
              <a:rPr lang="fr-FR" dirty="0" smtClean="0"/>
              <a:t> the </a:t>
            </a:r>
            <a:r>
              <a:rPr lang="fr-FR" dirty="0" err="1" smtClean="0"/>
              <a:t>website</a:t>
            </a:r>
            <a:r>
              <a:rPr lang="fr-FR" dirty="0" smtClean="0"/>
              <a:t> and the pages influences the </a:t>
            </a:r>
            <a:r>
              <a:rPr lang="fr-FR" dirty="0" err="1" smtClean="0"/>
              <a:t>google</a:t>
            </a:r>
            <a:r>
              <a:rPr lang="fr-FR" dirty="0" smtClean="0"/>
              <a:t> </a:t>
            </a:r>
            <a:r>
              <a:rPr lang="fr-FR" dirty="0" err="1" smtClean="0"/>
              <a:t>ranking</a:t>
            </a:r>
            <a:r>
              <a:rPr lang="fr-FR" dirty="0" smtClean="0"/>
              <a:t>.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analyse </a:t>
            </a:r>
            <a:r>
              <a:rPr lang="fr-FR" baseline="0" dirty="0" err="1" smtClean="0"/>
              <a:t>somes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problems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recommand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optimize</a:t>
            </a:r>
            <a:r>
              <a:rPr lang="fr-FR" baseline="0" dirty="0" smtClean="0"/>
              <a:t> </a:t>
            </a:r>
            <a:r>
              <a:rPr lang="fr-FR" baseline="0" dirty="0" smtClean="0"/>
              <a:t>the cache of </a:t>
            </a:r>
            <a:r>
              <a:rPr lang="fr-FR" baseline="0" dirty="0" smtClean="0"/>
              <a:t>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smtClean="0"/>
              <a:t>and </a:t>
            </a:r>
            <a:r>
              <a:rPr lang="fr-FR" baseline="0" dirty="0" err="1" smtClean="0"/>
              <a:t>reduce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big</a:t>
            </a:r>
            <a:r>
              <a:rPr lang="fr-FR" baseline="0" dirty="0" smtClean="0"/>
              <a:t> images.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566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We</a:t>
            </a:r>
            <a:r>
              <a:rPr lang="fr-FR" baseline="0" dirty="0" smtClean="0"/>
              <a:t> know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backlinks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important for SEO.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site has a </a:t>
            </a:r>
            <a:r>
              <a:rPr lang="fr-FR" baseline="0" dirty="0" err="1" smtClean="0"/>
              <a:t>pretty</a:t>
            </a:r>
            <a:r>
              <a:rPr lang="fr-FR" baseline="0" dirty="0" smtClean="0"/>
              <a:t> good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backlinks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Many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links are images. </a:t>
            </a:r>
            <a:r>
              <a:rPr lang="fr-FR" baseline="0" dirty="0" err="1" smtClean="0"/>
              <a:t>However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are « </a:t>
            </a:r>
            <a:r>
              <a:rPr lang="fr-FR" baseline="0" dirty="0" err="1" smtClean="0"/>
              <a:t>follow</a:t>
            </a:r>
            <a:r>
              <a:rPr lang="fr-FR" baseline="0" dirty="0" smtClean="0"/>
              <a:t> » links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Boost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external</a:t>
            </a:r>
            <a:r>
              <a:rPr lang="fr-FR" baseline="0" dirty="0" smtClean="0"/>
              <a:t> SEO.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It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to have more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backlinks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anchor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549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About </a:t>
            </a:r>
            <a:r>
              <a:rPr lang="fr-FR" baseline="0" dirty="0" err="1" smtClean="0"/>
              <a:t>Internal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linking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strategy</a:t>
            </a:r>
            <a:endParaRPr lang="fr-FR" baseline="0" dirty="0" smtClean="0"/>
          </a:p>
          <a:p>
            <a:r>
              <a:rPr lang="fr-FR" baseline="0" dirty="0" smtClean="0"/>
              <a:t>There are no </a:t>
            </a:r>
            <a:r>
              <a:rPr lang="fr-FR" baseline="0" dirty="0" err="1" smtClean="0"/>
              <a:t>internal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meshing</a:t>
            </a:r>
            <a:endParaRPr lang="fr-FR" baseline="0" dirty="0" smtClean="0"/>
          </a:p>
          <a:p>
            <a:r>
              <a:rPr lang="fr-FR" baseline="0" dirty="0" err="1" smtClean="0"/>
              <a:t>It’s</a:t>
            </a:r>
            <a:r>
              <a:rPr lang="fr-FR" baseline="0" dirty="0" smtClean="0"/>
              <a:t> important to </a:t>
            </a:r>
            <a:r>
              <a:rPr lang="fr-FR" baseline="0" dirty="0" err="1" smtClean="0"/>
              <a:t>connect</a:t>
            </a:r>
            <a:r>
              <a:rPr lang="fr-FR" baseline="0" dirty="0" smtClean="0"/>
              <a:t> pages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coherence</a:t>
            </a:r>
            <a:r>
              <a:rPr lang="fr-FR" baseline="0" dirty="0" smtClean="0"/>
              <a:t> for the SEO</a:t>
            </a:r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About </a:t>
            </a:r>
            <a:r>
              <a:rPr lang="fr-FR" baseline="0" dirty="0" smtClean="0"/>
              <a:t>Keywords </a:t>
            </a:r>
            <a:r>
              <a:rPr lang="fr-FR" baseline="0" dirty="0" err="1" smtClean="0"/>
              <a:t>selection</a:t>
            </a:r>
            <a:endParaRPr lang="fr-FR" baseline="0" dirty="0" smtClean="0"/>
          </a:p>
          <a:p>
            <a:r>
              <a:rPr lang="fr-FR" baseline="0" dirty="0" smtClean="0"/>
              <a:t>There are no </a:t>
            </a:r>
            <a:r>
              <a:rPr lang="fr-FR" baseline="0" dirty="0" err="1" smtClean="0"/>
              <a:t>selection</a:t>
            </a:r>
            <a:r>
              <a:rPr lang="fr-FR" baseline="0" dirty="0" smtClean="0"/>
              <a:t> of keywords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often</a:t>
            </a:r>
            <a:r>
              <a:rPr lang="fr-FR" baseline="0" dirty="0" smtClean="0"/>
              <a:t> about </a:t>
            </a:r>
            <a:r>
              <a:rPr lang="fr-FR" baseline="0" dirty="0" err="1" smtClean="0"/>
              <a:t>name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product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But </a:t>
            </a:r>
            <a:r>
              <a:rPr lang="fr-FR" baseline="0" dirty="0" err="1" smtClean="0"/>
              <a:t>tit’s</a:t>
            </a:r>
            <a:r>
              <a:rPr lang="fr-FR" baseline="0" dirty="0" smtClean="0"/>
              <a:t> possible to </a:t>
            </a:r>
            <a:r>
              <a:rPr lang="fr-FR" baseline="0" dirty="0" err="1" smtClean="0"/>
              <a:t>boost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making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generic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texts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product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Texts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important for SEO</a:t>
            </a:r>
            <a:endParaRPr lang="fr-FR" baseline="0" dirty="0" smtClean="0"/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About Meta description</a:t>
            </a:r>
          </a:p>
          <a:p>
            <a:r>
              <a:rPr lang="fr-FR" baseline="0" dirty="0" smtClean="0"/>
              <a:t>There </a:t>
            </a:r>
            <a:r>
              <a:rPr lang="fr-FR" baseline="0" dirty="0" smtClean="0"/>
              <a:t>are an </a:t>
            </a:r>
            <a:r>
              <a:rPr lang="fr-FR" baseline="0" dirty="0" err="1" smtClean="0"/>
              <a:t>optimised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meta</a:t>
            </a:r>
            <a:r>
              <a:rPr lang="fr-FR" baseline="0" dirty="0" smtClean="0"/>
              <a:t> description all over 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. It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longer a factor </a:t>
            </a:r>
            <a:r>
              <a:rPr lang="fr-FR" baseline="0" dirty="0" err="1" smtClean="0"/>
              <a:t>impacting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good to have a </a:t>
            </a:r>
            <a:r>
              <a:rPr lang="fr-FR" baseline="0" dirty="0" err="1" smtClean="0"/>
              <a:t>coherent</a:t>
            </a:r>
            <a:r>
              <a:rPr lang="fr-FR" baseline="0" dirty="0" smtClean="0"/>
              <a:t> description in </a:t>
            </a:r>
            <a:r>
              <a:rPr lang="fr-FR" baseline="0" dirty="0" err="1" smtClean="0"/>
              <a:t>search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order</a:t>
            </a:r>
            <a:r>
              <a:rPr lang="fr-FR" baseline="0" smtClean="0"/>
              <a:t> to have more clicks</a:t>
            </a:r>
            <a:endParaRPr lang="fr-FR" baseline="0" dirty="0" smtClean="0"/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About </a:t>
            </a:r>
            <a:r>
              <a:rPr lang="fr-FR" baseline="0" dirty="0" err="1" smtClean="0"/>
              <a:t>title</a:t>
            </a:r>
            <a:r>
              <a:rPr lang="fr-FR" baseline="0" dirty="0" smtClean="0"/>
              <a:t> Tag</a:t>
            </a:r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title</a:t>
            </a:r>
            <a:r>
              <a:rPr lang="fr-FR" baseline="0" dirty="0" smtClean="0"/>
              <a:t> of the pages are not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for Google.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: The </a:t>
            </a:r>
            <a:r>
              <a:rPr lang="fr-FR" baseline="0" dirty="0" err="1" smtClean="0"/>
              <a:t>title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site's</a:t>
            </a:r>
            <a:r>
              <a:rPr lang="fr-FR" baseline="0" dirty="0" smtClean="0"/>
              <a:t> home page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« Accueil – Au vieux campeur »</a:t>
            </a:r>
          </a:p>
          <a:p>
            <a:r>
              <a:rPr lang="fr-FR" baseline="0" dirty="0" err="1" smtClean="0"/>
              <a:t>It’s</a:t>
            </a:r>
            <a:r>
              <a:rPr lang="fr-FR" baseline="0" dirty="0" smtClean="0"/>
              <a:t> important to change all page </a:t>
            </a:r>
            <a:r>
              <a:rPr lang="fr-FR" baseline="0" dirty="0" err="1" smtClean="0"/>
              <a:t>titles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search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engines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rank</a:t>
            </a:r>
            <a:r>
              <a:rPr lang="fr-FR" baseline="0" dirty="0" smtClean="0"/>
              <a:t> the site </a:t>
            </a:r>
            <a:r>
              <a:rPr lang="fr-FR" baseline="0" dirty="0" err="1" smtClean="0"/>
              <a:t>properly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content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for SEO.</a:t>
            </a:r>
          </a:p>
          <a:p>
            <a:r>
              <a:rPr lang="fr-FR" baseline="0" dirty="0" smtClean="0"/>
              <a:t>There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footer</a:t>
            </a:r>
            <a:r>
              <a:rPr lang="fr-FR" baseline="0" dirty="0" smtClean="0"/>
              <a:t> of pages and no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categories</a:t>
            </a:r>
            <a:r>
              <a:rPr lang="fr-FR" baseline="0" dirty="0" smtClean="0"/>
              <a:t> of the site.</a:t>
            </a:r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necessary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integrate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text</a:t>
            </a:r>
            <a:r>
              <a:rPr lang="fr-FR" baseline="0" dirty="0" smtClean="0"/>
              <a:t> on the site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coherent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contents.</a:t>
            </a:r>
          </a:p>
          <a:p>
            <a:r>
              <a:rPr lang="fr-FR" baseline="0" dirty="0" smtClean="0"/>
              <a:t>--</a:t>
            </a:r>
          </a:p>
          <a:p>
            <a:r>
              <a:rPr lang="fr-FR" baseline="0" dirty="0" smtClean="0"/>
              <a:t>About the Images :</a:t>
            </a:r>
          </a:p>
          <a:p>
            <a:r>
              <a:rPr lang="fr-FR" baseline="0" dirty="0" smtClean="0"/>
              <a:t>There are no descriptions of the images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"</a:t>
            </a:r>
            <a:r>
              <a:rPr lang="fr-FR" baseline="0" dirty="0" err="1" smtClean="0"/>
              <a:t>alt</a:t>
            </a:r>
            <a:r>
              <a:rPr lang="fr-FR" baseline="0" dirty="0" smtClean="0"/>
              <a:t>" tag.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important to </a:t>
            </a:r>
            <a:r>
              <a:rPr lang="fr-FR" baseline="0" dirty="0" err="1" smtClean="0"/>
              <a:t>describe</a:t>
            </a:r>
            <a:r>
              <a:rPr lang="fr-FR" baseline="0" dirty="0" smtClean="0"/>
              <a:t> the images of the site for </a:t>
            </a:r>
            <a:r>
              <a:rPr lang="fr-FR" baseline="0" dirty="0" err="1" smtClean="0"/>
              <a:t>search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engines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98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help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creating</a:t>
            </a:r>
            <a:r>
              <a:rPr lang="fr-FR" baseline="0" dirty="0" smtClean="0"/>
              <a:t> consistent contents, </a:t>
            </a:r>
            <a:r>
              <a:rPr lang="fr-FR" baseline="0" dirty="0" err="1" smtClean="0"/>
              <a:t>optimized</a:t>
            </a:r>
            <a:r>
              <a:rPr lang="fr-FR" baseline="0" dirty="0" smtClean="0"/>
              <a:t> and effective.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help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boost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visits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website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good </a:t>
            </a:r>
            <a:r>
              <a:rPr lang="fr-FR" baseline="0" dirty="0" err="1" smtClean="0"/>
              <a:t>strategy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Search</a:t>
            </a:r>
            <a:r>
              <a:rPr lang="fr-FR" baseline="0" dirty="0" smtClean="0"/>
              <a:t> Engine </a:t>
            </a:r>
            <a:r>
              <a:rPr lang="fr-FR" baseline="0" dirty="0" err="1" smtClean="0"/>
              <a:t>Optimization</a:t>
            </a:r>
            <a:r>
              <a:rPr lang="fr-FR" baseline="0" dirty="0" smtClean="0"/>
              <a:t>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know the </a:t>
            </a:r>
            <a:r>
              <a:rPr lang="fr-FR" baseline="0" dirty="0" err="1" smtClean="0"/>
              <a:t>problems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site and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solve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without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concerns</a:t>
            </a:r>
            <a:r>
              <a:rPr lang="fr-FR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24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There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Adwords </a:t>
            </a:r>
            <a:r>
              <a:rPr lang="fr-FR" baseline="0" dirty="0" err="1" smtClean="0"/>
              <a:t>advertising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campaigns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site. </a:t>
            </a:r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deep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of the keyword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a relevant </a:t>
            </a:r>
            <a:r>
              <a:rPr lang="fr-FR" baseline="0" dirty="0" err="1" smtClean="0"/>
              <a:t>targeting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advertising</a:t>
            </a:r>
            <a:r>
              <a:rPr lang="fr-FR" baseline="0" dirty="0" smtClean="0"/>
              <a:t>(</a:t>
            </a:r>
            <a:r>
              <a:rPr lang="fr-FR" baseline="0" dirty="0" err="1" smtClean="0"/>
              <a:t>publicity</a:t>
            </a:r>
            <a:r>
              <a:rPr lang="fr-FR" baseline="0" dirty="0" smtClean="0"/>
              <a:t>) Adwords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essential at the moment to </a:t>
            </a:r>
            <a:r>
              <a:rPr lang="fr-FR" baseline="0" dirty="0" err="1" smtClean="0"/>
              <a:t>increase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visits</a:t>
            </a:r>
            <a:r>
              <a:rPr lang="fr-FR" baseline="0" dirty="0" smtClean="0"/>
              <a:t> and the sales of a Web site.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help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first </a:t>
            </a:r>
            <a:r>
              <a:rPr lang="fr-FR" baseline="0" dirty="0" err="1" smtClean="0"/>
              <a:t>campaigns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of a online </a:t>
            </a:r>
            <a:r>
              <a:rPr lang="fr-FR" baseline="0" dirty="0" err="1" smtClean="0"/>
              <a:t>campaign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concerning</a:t>
            </a:r>
            <a:r>
              <a:rPr lang="fr-FR" baseline="0" dirty="0" smtClean="0"/>
              <a:t> the keyword « Chaussures de Randonnées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90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There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Adwords </a:t>
            </a:r>
            <a:r>
              <a:rPr lang="fr-FR" baseline="0" dirty="0" err="1" smtClean="0"/>
              <a:t>advertising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campaigns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site. </a:t>
            </a:r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deep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analysis</a:t>
            </a:r>
            <a:r>
              <a:rPr lang="fr-FR" baseline="0" dirty="0" smtClean="0"/>
              <a:t> of the keyword In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a relevant </a:t>
            </a:r>
            <a:r>
              <a:rPr lang="fr-FR" baseline="0" dirty="0" err="1" smtClean="0"/>
              <a:t>targeting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The </a:t>
            </a:r>
            <a:r>
              <a:rPr lang="fr-FR" baseline="0" dirty="0" err="1" smtClean="0"/>
              <a:t>advertising</a:t>
            </a:r>
            <a:r>
              <a:rPr lang="fr-FR" baseline="0" dirty="0" smtClean="0"/>
              <a:t>(</a:t>
            </a:r>
            <a:r>
              <a:rPr lang="fr-FR" baseline="0" dirty="0" err="1" smtClean="0"/>
              <a:t>publicity</a:t>
            </a:r>
            <a:r>
              <a:rPr lang="fr-FR" baseline="0" dirty="0" smtClean="0"/>
              <a:t>) Adwords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essential at the moment to </a:t>
            </a:r>
            <a:r>
              <a:rPr lang="fr-FR" baseline="0" dirty="0" err="1" smtClean="0"/>
              <a:t>increase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visits</a:t>
            </a:r>
            <a:r>
              <a:rPr lang="fr-FR" baseline="0" dirty="0" smtClean="0"/>
              <a:t> and the sales of a Web site.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help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create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first </a:t>
            </a:r>
            <a:r>
              <a:rPr lang="fr-FR" baseline="0" dirty="0" err="1" smtClean="0"/>
              <a:t>campaigns</a:t>
            </a:r>
            <a:r>
              <a:rPr lang="fr-FR" baseline="0" dirty="0" smtClean="0"/>
              <a:t>.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of a online </a:t>
            </a:r>
            <a:r>
              <a:rPr lang="fr-FR" baseline="0" dirty="0" err="1" smtClean="0"/>
              <a:t>campaign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concerning</a:t>
            </a:r>
            <a:r>
              <a:rPr lang="fr-FR" baseline="0" dirty="0" smtClean="0"/>
              <a:t> the keyword « Chaussures de Randonnées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DA78-E5A0-D14F-9516-73897049BD5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20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999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73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92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67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38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42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49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87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65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DA172-5AC7-AC48-8C74-3C33C9BEB3E9}" type="datetimeFigureOut">
              <a:rPr lang="fr-FR" smtClean="0"/>
              <a:t>04/10/2016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A34D0-F18D-274A-84C6-36D3BA7D9CF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6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9.tiff"/><Relationship Id="rId5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21.png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23.png"/><Relationship Id="rId6" Type="http://schemas.openxmlformats.org/officeDocument/2006/relationships/image" Target="../media/image24.tiff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325464" y="15240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 err="1" smtClean="0">
                <a:solidFill>
                  <a:srgbClr val="EC787D"/>
                </a:solidFill>
              </a:rPr>
              <a:t>Functions</a:t>
            </a:r>
            <a:r>
              <a:rPr lang="fr-FR" sz="7200" b="1" dirty="0" smtClean="0">
                <a:solidFill>
                  <a:srgbClr val="EC787D"/>
                </a:solidFill>
              </a:rPr>
              <a:t> / Technologies</a:t>
            </a:r>
            <a:endParaRPr lang="fr-FR" sz="7200" b="1" dirty="0">
              <a:solidFill>
                <a:srgbClr val="EC787D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29273"/>
            <a:ext cx="12192000" cy="51287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66" y="2089944"/>
            <a:ext cx="5481234" cy="33988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542" y="5259664"/>
            <a:ext cx="1711276" cy="14973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341" y="4163264"/>
            <a:ext cx="2112179" cy="96868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4680"/>
          <a:stretch/>
        </p:blipFill>
        <p:spPr>
          <a:xfrm>
            <a:off x="492252" y="2352750"/>
            <a:ext cx="3012358" cy="107625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56089" y="1726721"/>
            <a:ext cx="188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 smtClean="0">
                <a:solidFill>
                  <a:srgbClr val="EC787D"/>
                </a:solidFill>
              </a:rPr>
              <a:t>Hosting</a:t>
            </a:r>
            <a:endParaRPr lang="fr-FR" sz="5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056088" y="3496990"/>
            <a:ext cx="188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EC787D"/>
                </a:solidFill>
              </a:rPr>
              <a:t>Analytics</a:t>
            </a:r>
            <a:endParaRPr lang="fr-FR" sz="5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13746" y="5717300"/>
            <a:ext cx="1884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EC787D"/>
                </a:solidFill>
              </a:rPr>
              <a:t>CMS</a:t>
            </a:r>
            <a:endParaRPr lang="fr-FR" sz="5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4518" y="2311496"/>
            <a:ext cx="4428632" cy="454650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8" y="3022169"/>
            <a:ext cx="1699240" cy="29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1705"/>
            <a:ext cx="12192000" cy="44262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345988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 smtClean="0">
                <a:solidFill>
                  <a:srgbClr val="EC787D"/>
                </a:solidFill>
              </a:rPr>
              <a:t>SEO </a:t>
            </a:r>
            <a:r>
              <a:rPr lang="fr-FR" sz="11500" b="1" dirty="0" err="1" smtClean="0">
                <a:solidFill>
                  <a:srgbClr val="EC787D"/>
                </a:solidFill>
              </a:rPr>
              <a:t>analysis</a:t>
            </a:r>
            <a:endParaRPr lang="fr-FR" sz="11500" b="1" dirty="0">
              <a:solidFill>
                <a:srgbClr val="EC787D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345988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 smtClean="0">
                <a:solidFill>
                  <a:srgbClr val="EC787D"/>
                </a:solidFill>
              </a:rPr>
              <a:t>SEO </a:t>
            </a:r>
            <a:r>
              <a:rPr lang="fr-FR" sz="11500" b="1" dirty="0" err="1" smtClean="0">
                <a:solidFill>
                  <a:srgbClr val="EC787D"/>
                </a:solidFill>
              </a:rPr>
              <a:t>analysis</a:t>
            </a:r>
            <a:endParaRPr lang="fr-FR" sz="11500" b="1" dirty="0">
              <a:solidFill>
                <a:srgbClr val="EC787D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9067" y="2431705"/>
            <a:ext cx="7535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charset="0"/>
              <a:buChar char="•"/>
            </a:pPr>
            <a:r>
              <a:rPr lang="en-GB" sz="8000" b="1" dirty="0" smtClean="0">
                <a:solidFill>
                  <a:schemeClr val="accent1">
                    <a:lumMod val="50000"/>
                  </a:schemeClr>
                </a:solidFill>
              </a:rPr>
              <a:t>External SEO</a:t>
            </a:r>
          </a:p>
          <a:p>
            <a:pPr marL="857250" indent="-857250">
              <a:buFont typeface="Arial" charset="0"/>
              <a:buChar char="•"/>
            </a:pPr>
            <a:endParaRPr lang="en-GB" sz="8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57250" indent="-857250">
              <a:buFont typeface="Arial" charset="0"/>
              <a:buChar char="•"/>
            </a:pPr>
            <a:r>
              <a:rPr lang="en-GB" sz="8000" b="1" dirty="0" smtClean="0">
                <a:solidFill>
                  <a:schemeClr val="accent1">
                    <a:lumMod val="50000"/>
                  </a:schemeClr>
                </a:solidFill>
              </a:rPr>
              <a:t>Internal SEO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345" y="2431705"/>
            <a:ext cx="6097722" cy="40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SEO analysis – </a:t>
            </a:r>
            <a:r>
              <a:rPr lang="en-GB" sz="6600" b="1" dirty="0" smtClean="0">
                <a:solidFill>
                  <a:schemeClr val="tx2">
                    <a:lumMod val="50000"/>
                  </a:schemeClr>
                </a:solidFill>
              </a:rPr>
              <a:t>External SEO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29273"/>
            <a:ext cx="12192000" cy="44871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347" y="1708977"/>
            <a:ext cx="3758430" cy="19649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62" y="5061079"/>
            <a:ext cx="2019300" cy="546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59" y="1813635"/>
            <a:ext cx="1625106" cy="314788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35" y="5042299"/>
            <a:ext cx="4000500" cy="5588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29" y="1858605"/>
            <a:ext cx="3932711" cy="29387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11" y="3902705"/>
            <a:ext cx="3156944" cy="157847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06911" y="1082942"/>
            <a:ext cx="369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About </a:t>
            </a:r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Loading</a:t>
            </a:r>
            <a:r>
              <a:rPr lang="is-IS" sz="3600" b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SEO analysis – </a:t>
            </a:r>
            <a:r>
              <a:rPr lang="en-GB" sz="6600" b="1" dirty="0" smtClean="0">
                <a:solidFill>
                  <a:schemeClr val="tx2">
                    <a:lumMod val="50000"/>
                  </a:schemeClr>
                </a:solidFill>
              </a:rPr>
              <a:t>External SEO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75304"/>
            <a:ext cx="12192000" cy="39657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4312" y="1328764"/>
            <a:ext cx="369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About Backlinks</a:t>
            </a:r>
            <a:r>
              <a:rPr lang="is-IS" sz="3600" b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64" y="3002947"/>
            <a:ext cx="6825521" cy="206031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8" y="2243138"/>
            <a:ext cx="4512212" cy="35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SEO analysis – </a:t>
            </a:r>
            <a:r>
              <a:rPr lang="en-GB" sz="6600" b="1" dirty="0" smtClean="0">
                <a:solidFill>
                  <a:schemeClr val="tx2">
                    <a:lumMod val="50000"/>
                  </a:schemeClr>
                </a:solidFill>
              </a:rPr>
              <a:t>Internal SEO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75304"/>
            <a:ext cx="12192000" cy="43554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4311" y="1328764"/>
            <a:ext cx="58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About </a:t>
            </a:r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Onpage</a:t>
            </a:r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FR" sz="3600" b="1" dirty="0" err="1" smtClean="0">
                <a:solidFill>
                  <a:schemeClr val="accent1">
                    <a:lumMod val="50000"/>
                  </a:schemeClr>
                </a:solidFill>
              </a:rPr>
              <a:t>Onsite</a:t>
            </a:r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 SEO</a:t>
            </a:r>
            <a:r>
              <a:rPr lang="is-IS" sz="3600" b="1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75304"/>
            <a:ext cx="12192000" cy="43554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" y="3712965"/>
            <a:ext cx="11985155" cy="186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SEO analysis – </a:t>
            </a:r>
            <a:r>
              <a:rPr lang="en-GB" sz="6600" b="1" dirty="0" smtClean="0">
                <a:solidFill>
                  <a:schemeClr val="tx2">
                    <a:lumMod val="50000"/>
                  </a:schemeClr>
                </a:solidFill>
              </a:rPr>
              <a:t>Internal SEO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075304"/>
            <a:ext cx="12192000" cy="43554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54311" y="1328764"/>
            <a:ext cx="58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In conclusion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1"/>
          <a:stretch/>
        </p:blipFill>
        <p:spPr>
          <a:xfrm>
            <a:off x="175825" y="2301692"/>
            <a:ext cx="11840348" cy="18884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11" y="4155486"/>
            <a:ext cx="11464174" cy="2003991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10093845" y="4781170"/>
            <a:ext cx="1274265" cy="11623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9422969" y="4623444"/>
            <a:ext cx="670876" cy="3763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183104" y="4616679"/>
            <a:ext cx="123986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861306" y="4303990"/>
            <a:ext cx="197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With</a:t>
            </a:r>
            <a:r>
              <a:rPr lang="fr-FR" sz="2800" dirty="0" smtClean="0"/>
              <a:t> us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7040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SEA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84308"/>
            <a:ext cx="12192000" cy="49464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603607" y="226030"/>
            <a:ext cx="58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50000"/>
                  </a:schemeClr>
                </a:solidFill>
              </a:rPr>
              <a:t>Why not ?</a:t>
            </a:r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35" y="1583355"/>
            <a:ext cx="4546028" cy="47470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70" y="1848565"/>
            <a:ext cx="5757442" cy="173725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8" y="4373300"/>
            <a:ext cx="69977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3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solidFill>
                  <a:srgbClr val="EC787D"/>
                </a:solidFill>
              </a:rPr>
              <a:t>Structure</a:t>
            </a:r>
            <a:endParaRPr lang="en-GB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498" y="122319"/>
            <a:ext cx="1602340" cy="1361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84308"/>
            <a:ext cx="12192000" cy="49464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611</Words>
  <Application>Microsoft Macintosh PowerPoint</Application>
  <PresentationFormat>Grand écran</PresentationFormat>
  <Paragraphs>85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Wazaka WD</dc:creator>
  <cp:lastModifiedBy>Wazaka WD</cp:lastModifiedBy>
  <cp:revision>72</cp:revision>
  <dcterms:created xsi:type="dcterms:W3CDTF">2016-09-28T11:43:05Z</dcterms:created>
  <dcterms:modified xsi:type="dcterms:W3CDTF">2016-10-04T14:51:11Z</dcterms:modified>
</cp:coreProperties>
</file>