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9" r:id="rId6"/>
    <p:sldId id="267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18"/>
  </p:normalViewPr>
  <p:slideViewPr>
    <p:cSldViewPr snapToGrid="0" snapToObjects="1">
      <p:cViewPr varScale="1">
        <p:scale>
          <a:sx n="80" d="100"/>
          <a:sy n="80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6493F-103C-6F43-9929-FBFAA5E97D0C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673F5-C43C-F24D-AB5A-D92BB2712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0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2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36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62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9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93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62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79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8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09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5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73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2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05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0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530B-C0F9-DE43-A4B2-7C802FFAA5F3}" type="datetimeFigureOut">
              <a:rPr lang="fr-FR" smtClean="0"/>
              <a:t>23/09/16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363B79-668E-E249-A8AA-AD26EEFFF4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0594" y="1327901"/>
            <a:ext cx="5826719" cy="1646302"/>
          </a:xfrm>
        </p:spPr>
        <p:txBody>
          <a:bodyPr/>
          <a:lstStyle/>
          <a:p>
            <a:r>
              <a:rPr lang="fr-FR" dirty="0"/>
              <a:t>Business Model &amp; </a:t>
            </a:r>
            <a:r>
              <a:rPr lang="fr-FR" dirty="0" err="1"/>
              <a:t>Firm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291040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Anne BERMOND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Aude BROCARD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Tom GAECHTER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Olivier GRTOZ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Marine LAFOREST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Jules PARIOT</a:t>
            </a:r>
          </a:p>
          <a:p>
            <a:pPr algn="ctr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09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small" dirty="0"/>
              <a:t>A Few Figures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54%              46%</a:t>
            </a:r>
          </a:p>
          <a:p>
            <a:endParaRPr lang="en-US" sz="2400" dirty="0"/>
          </a:p>
          <a:p>
            <a:r>
              <a:rPr lang="en-US" sz="2400" dirty="0"/>
              <a:t>25% - 25 to 44 years</a:t>
            </a:r>
          </a:p>
          <a:p>
            <a:endParaRPr lang="en-US" sz="2400" dirty="0"/>
          </a:p>
          <a:p>
            <a:r>
              <a:rPr lang="en-US" sz="2400" dirty="0" err="1"/>
              <a:t>Urbain</a:t>
            </a:r>
            <a:r>
              <a:rPr lang="en-US" sz="2400" dirty="0"/>
              <a:t> – 58%</a:t>
            </a:r>
          </a:p>
          <a:p>
            <a:endParaRPr lang="en-US" sz="2400" dirty="0"/>
          </a:p>
          <a:p>
            <a:r>
              <a:rPr lang="en-US" sz="2400" dirty="0"/>
              <a:t>PC &amp; Laptop – 59%</a:t>
            </a:r>
          </a:p>
          <a:p>
            <a:endParaRPr lang="en-US" sz="2400" dirty="0"/>
          </a:p>
          <a:p>
            <a:r>
              <a:rPr lang="en-US" sz="2400" dirty="0"/>
              <a:t>France – 9%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Image 6" descr="W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33" y="1386503"/>
            <a:ext cx="919523" cy="9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8373" y="167149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impact of innovation on physical, alimentary retail stores </a:t>
            </a:r>
            <a:r>
              <a:rPr lang="fr-LU" b="1" dirty="0"/>
              <a:t/>
            </a:r>
            <a:br>
              <a:rPr lang="fr-LU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1487949"/>
            <a:ext cx="7192299" cy="3119333"/>
          </a:xfrm>
        </p:spPr>
        <p:txBody>
          <a:bodyPr/>
          <a:lstStyle/>
          <a:p>
            <a:r>
              <a:rPr lang="en-AU" sz="2000" dirty="0"/>
              <a:t>Mid-2000 : large retail stores </a:t>
            </a:r>
            <a:r>
              <a:rPr lang="en-AU" sz="2000" dirty="0" err="1"/>
              <a:t>developp</a:t>
            </a:r>
            <a:r>
              <a:rPr lang="en-AU" sz="2000" dirty="0"/>
              <a:t> their online business</a:t>
            </a:r>
          </a:p>
          <a:p>
            <a:r>
              <a:rPr lang="en-AU" sz="2000" dirty="0"/>
              <a:t>Delivery and Drive-through option </a:t>
            </a:r>
          </a:p>
          <a:p>
            <a:r>
              <a:rPr lang="en-AU" sz="2000" dirty="0"/>
              <a:t>Sales figures increased by 2.5 in 7 years</a:t>
            </a:r>
          </a:p>
          <a:p>
            <a:r>
              <a:rPr lang="en-AU" sz="2000" dirty="0"/>
              <a:t>Responds to a demand of people who : work, have kids or are unable to go to a supermarket</a:t>
            </a:r>
          </a:p>
          <a:p>
            <a:endParaRPr lang="fr-FR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5" y="3966123"/>
            <a:ext cx="3693755" cy="30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6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impacted</a:t>
            </a:r>
            <a:r>
              <a:rPr lang="fr-FR" dirty="0"/>
              <a:t>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340342"/>
            <a:ext cx="6661356" cy="5287790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Small &amp; medium size convenience stores </a:t>
            </a:r>
          </a:p>
          <a:p>
            <a:pPr>
              <a:buFontTx/>
              <a:buChar char="-"/>
            </a:pPr>
            <a:r>
              <a:rPr lang="en-AU" sz="2400" dirty="0"/>
              <a:t>People can shop easily by a click </a:t>
            </a:r>
          </a:p>
          <a:p>
            <a:pPr>
              <a:buFontTx/>
              <a:buChar char="-"/>
            </a:pPr>
            <a:r>
              <a:rPr lang="en-AU" sz="2400" dirty="0"/>
              <a:t>Don’t have to carry heavy </a:t>
            </a:r>
            <a:r>
              <a:rPr lang="en-AU" sz="2400" dirty="0" smtClean="0"/>
              <a:t>bags</a:t>
            </a:r>
            <a:endParaRPr lang="en-AU" sz="2400" dirty="0"/>
          </a:p>
          <a:p>
            <a:r>
              <a:rPr lang="en-AU" sz="2400" dirty="0"/>
              <a:t>Large supermarket chains are positively impacted </a:t>
            </a:r>
          </a:p>
          <a:p>
            <a:pPr>
              <a:buFontTx/>
              <a:buChar char="-"/>
            </a:pPr>
            <a:r>
              <a:rPr lang="en-AU" sz="2400" dirty="0"/>
              <a:t>3 different distribution channels </a:t>
            </a:r>
          </a:p>
          <a:p>
            <a:pPr>
              <a:buFontTx/>
              <a:buChar char="-"/>
            </a:pPr>
            <a:r>
              <a:rPr lang="en-AU" sz="2400" dirty="0"/>
              <a:t>Improve consumer </a:t>
            </a:r>
            <a:r>
              <a:rPr lang="en-AU" sz="2400" dirty="0" smtClean="0"/>
              <a:t>faithfulness</a:t>
            </a:r>
          </a:p>
          <a:p>
            <a:r>
              <a:rPr lang="en-AU" sz="2400" dirty="0" smtClean="0"/>
              <a:t>Other innovation : </a:t>
            </a:r>
          </a:p>
          <a:p>
            <a:pPr>
              <a:buFontTx/>
              <a:buChar char="-"/>
            </a:pPr>
            <a:r>
              <a:rPr lang="en-AU" sz="2400" dirty="0" smtClean="0"/>
              <a:t>Created </a:t>
            </a:r>
            <a:r>
              <a:rPr lang="en-AU" sz="2400" dirty="0"/>
              <a:t>by large supermarket groups in </a:t>
            </a:r>
            <a:r>
              <a:rPr lang="en-AU" sz="2400" dirty="0" smtClean="0"/>
              <a:t>France </a:t>
            </a:r>
          </a:p>
          <a:p>
            <a:pPr>
              <a:buFontTx/>
              <a:buChar char="-"/>
            </a:pPr>
            <a:r>
              <a:rPr lang="en-AU" sz="2400" dirty="0" smtClean="0"/>
              <a:t>Rapidly compare prices</a:t>
            </a:r>
          </a:p>
          <a:p>
            <a:pPr>
              <a:buFontTx/>
              <a:buChar char="-"/>
            </a:pPr>
            <a:r>
              <a:rPr lang="en-AU" sz="2400" dirty="0" smtClean="0"/>
              <a:t>Changed the way of advertising </a:t>
            </a:r>
          </a:p>
          <a:p>
            <a:pPr>
              <a:buFontTx/>
              <a:buChar char="-"/>
            </a:pPr>
            <a:r>
              <a:rPr lang="en-AU" sz="2400" dirty="0" smtClean="0"/>
              <a:t>Consumers easily save money</a:t>
            </a: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73665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337" y="226142"/>
            <a:ext cx="6347713" cy="1320800"/>
          </a:xfrm>
        </p:spPr>
        <p:txBody>
          <a:bodyPr/>
          <a:lstStyle/>
          <a:p>
            <a:r>
              <a:rPr lang="fr-FR" dirty="0" err="1"/>
              <a:t>History</a:t>
            </a:r>
            <a:r>
              <a:rPr lang="fr-FR" dirty="0"/>
              <a:t> of « pure-</a:t>
            </a:r>
            <a:r>
              <a:rPr lang="fr-FR" dirty="0" err="1"/>
              <a:t>players</a:t>
            </a:r>
            <a:r>
              <a:rPr lang="fr-FR" dirty="0"/>
              <a:t> » in mass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retailing</a:t>
            </a:r>
            <a:r>
              <a:rPr lang="fr-FR" dirty="0"/>
              <a:t> : Food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2" y="1900355"/>
            <a:ext cx="2050160" cy="15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7" y="3975182"/>
            <a:ext cx="1769651" cy="19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6372" y="34765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1983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6371" y="60954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2012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63" y="1910987"/>
            <a:ext cx="3471737" cy="18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14170"/>
          <a:stretch/>
        </p:blipFill>
        <p:spPr bwMode="auto">
          <a:xfrm>
            <a:off x="3036823" y="4305560"/>
            <a:ext cx="3576227" cy="25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7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34913"/>
          <a:stretch/>
        </p:blipFill>
        <p:spPr>
          <a:xfrm>
            <a:off x="456896" y="4564262"/>
            <a:ext cx="2712027" cy="2083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Consumer </a:t>
            </a:r>
            <a:r>
              <a:rPr lang="fr-FR" dirty="0" err="1"/>
              <a:t>Products</a:t>
            </a:r>
            <a:r>
              <a:rPr lang="fr-FR" dirty="0"/>
              <a:t> – Futur innovations 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5599" y="1502390"/>
            <a:ext cx="3373463" cy="2252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lvl="0">
              <a:buFont typeface="Wingdings" charset="2"/>
              <a:buChar char="ü"/>
            </a:pP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E to M – commerce </a:t>
            </a:r>
          </a:p>
          <a:p>
            <a:pPr lvl="0">
              <a:buFont typeface="Arial" charset="0"/>
              <a:buChar char="•"/>
            </a:pPr>
            <a:r>
              <a:rPr lang="fr-FR" dirty="0"/>
              <a:t> Phones are new </a:t>
            </a:r>
            <a:r>
              <a:rPr lang="fr-FR" dirty="0" smtClean="0"/>
              <a:t>shops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1" y="2956814"/>
            <a:ext cx="2551642" cy="4393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923" y="1591313"/>
            <a:ext cx="1854257" cy="223404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877126" y="3962778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 err="1"/>
              <a:t>Connected</a:t>
            </a:r>
            <a:r>
              <a:rPr lang="fr-FR" dirty="0"/>
              <a:t> </a:t>
            </a:r>
            <a:r>
              <a:rPr lang="fr-FR" dirty="0" err="1"/>
              <a:t>fridge</a:t>
            </a:r>
            <a:r>
              <a:rPr lang="fr-FR" dirty="0"/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Virtual Reality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dirty="0" err="1" smtClean="0"/>
              <a:t>Create</a:t>
            </a:r>
            <a:r>
              <a:rPr lang="fr-FR" dirty="0" smtClean="0"/>
              <a:t> interactions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customers</a:t>
            </a:r>
            <a:r>
              <a:rPr lang="fr-FR" dirty="0" smtClean="0"/>
              <a:t> and </a:t>
            </a:r>
            <a:r>
              <a:rPr lang="fr-FR" dirty="0" err="1" smtClean="0"/>
              <a:t>advertissements</a:t>
            </a:r>
            <a:r>
              <a:rPr lang="fr-F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Issues :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, Packaging</a:t>
            </a:r>
          </a:p>
          <a:p>
            <a:pPr>
              <a:buFont typeface="Wingdings" charset="2"/>
              <a:buChar char="ü"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153" y="3755184"/>
            <a:ext cx="1270852" cy="12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2841624"/>
            <a:ext cx="6347713" cy="739775"/>
          </a:xfrm>
        </p:spPr>
        <p:txBody>
          <a:bodyPr/>
          <a:lstStyle/>
          <a:p>
            <a:r>
              <a:rPr lang="en-US" b="1" cap="small" dirty="0" smtClean="0"/>
              <a:t>Thank you for your attention</a:t>
            </a:r>
            <a:endParaRPr lang="en-US" b="1" cap="small" dirty="0"/>
          </a:p>
        </p:txBody>
      </p:sp>
    </p:spTree>
    <p:extLst>
      <p:ext uri="{BB962C8B-B14F-4D97-AF65-F5344CB8AC3E}">
        <p14:creationId xmlns:p14="http://schemas.microsoft.com/office/powerpoint/2010/main" val="1942195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203</Words>
  <Application>Microsoft Macintosh PowerPoint</Application>
  <PresentationFormat>Présentation à l'écran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Facette</vt:lpstr>
      <vt:lpstr>Business Model &amp; Firm Strategy</vt:lpstr>
      <vt:lpstr>A Few Figures</vt:lpstr>
      <vt:lpstr>The impact of innovation on physical, alimentary retail stores  </vt:lpstr>
      <vt:lpstr>Who is impacted ? </vt:lpstr>
      <vt:lpstr>History of « pure-players » in mass market retailing : Food</vt:lpstr>
      <vt:lpstr>Consumer Products – Futur innovations  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Laforest</dc:creator>
  <cp:lastModifiedBy>Marine Laforest</cp:lastModifiedBy>
  <cp:revision>23</cp:revision>
  <dcterms:created xsi:type="dcterms:W3CDTF">2016-09-20T17:13:55Z</dcterms:created>
  <dcterms:modified xsi:type="dcterms:W3CDTF">2016-09-23T07:10:08Z</dcterms:modified>
</cp:coreProperties>
</file>