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ppt/diagrams/data17.xml" ContentType="application/vnd.openxmlformats-officedocument.drawingml.diagramData+xml"/>
  <Override PartName="/ppt/diagrams/colors22.xml" ContentType="application/vnd.openxmlformats-officedocument.drawingml.diagramColor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diagrams/quickStyle17.xml" ContentType="application/vnd.openxmlformats-officedocument.drawingml.diagramStyle+xml"/>
  <Override PartName="/ppt/diagrams/drawing18.xml" ContentType="application/vnd.ms-office.drawingml.diagramDrawing+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diagrams/layout13.xml" ContentType="application/vnd.openxmlformats-officedocument.drawingml.diagramLayout+xml"/>
  <Override PartName="/ppt/diagrams/quickStyle20.xml" ContentType="application/vnd.openxmlformats-officedocument.drawingml.diagramStyle+xml"/>
  <Override PartName="/ppt/diagrams/drawing21.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diagrams/colors12.xml" ContentType="application/vnd.openxmlformats-officedocument.drawingml.diagramColors+xml"/>
  <Override PartName="/ppt/diagrams/layout20.xml" ContentType="application/vnd.openxmlformats-officedocument.drawingml.diagramLayout+xml"/>
  <Override PartName="/ppt/diagrams/colors23.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diagrams/drawing19.xml" ContentType="application/vnd.ms-office.drawingml.diagramDrawing+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diagrams/layout18.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diagrams/quickStyle22.xml" ContentType="application/vnd.openxmlformats-officedocument.drawingml.diagramStyle+xml"/>
  <Override PartName="/ppt/diagrams/drawing23.xml" ContentType="application/vnd.ms-office.drawingml.diagramDrawing+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slides/slide28.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drawing6.xml" ContentType="application/vnd.ms-office.drawingml.diagramDrawing+xml"/>
  <Override PartName="/ppt/diagrams/drawing20.xml" ContentType="application/vnd.ms-office.drawingml.diagramDrawing+xml"/>
  <Override PartName="/ppt/diagrams/layout23.xml" ContentType="application/vnd.openxmlformats-officedocument.drawingml.diagram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653" r:id="rId1"/>
  </p:sldMasterIdLst>
  <p:notesMasterIdLst>
    <p:notesMasterId r:id="rId40"/>
  </p:notesMasterIdLst>
  <p:handoutMasterIdLst>
    <p:handoutMasterId r:id="rId41"/>
  </p:handoutMasterIdLst>
  <p:sldIdLst>
    <p:sldId id="362" r:id="rId2"/>
    <p:sldId id="388" r:id="rId3"/>
    <p:sldId id="389" r:id="rId4"/>
    <p:sldId id="390" r:id="rId5"/>
    <p:sldId id="391" r:id="rId6"/>
    <p:sldId id="392" r:id="rId7"/>
    <p:sldId id="393" r:id="rId8"/>
    <p:sldId id="394" r:id="rId9"/>
    <p:sldId id="395" r:id="rId10"/>
    <p:sldId id="396" r:id="rId11"/>
    <p:sldId id="397" r:id="rId12"/>
    <p:sldId id="398" r:id="rId13"/>
    <p:sldId id="399" r:id="rId14"/>
    <p:sldId id="400" r:id="rId15"/>
    <p:sldId id="401" r:id="rId16"/>
    <p:sldId id="402" r:id="rId17"/>
    <p:sldId id="403" r:id="rId18"/>
    <p:sldId id="404" r:id="rId19"/>
    <p:sldId id="405" r:id="rId20"/>
    <p:sldId id="406" r:id="rId21"/>
    <p:sldId id="407" r:id="rId22"/>
    <p:sldId id="408" r:id="rId23"/>
    <p:sldId id="409" r:id="rId24"/>
    <p:sldId id="410" r:id="rId25"/>
    <p:sldId id="411" r:id="rId26"/>
    <p:sldId id="412" r:id="rId27"/>
    <p:sldId id="413" r:id="rId28"/>
    <p:sldId id="414" r:id="rId29"/>
    <p:sldId id="415" r:id="rId30"/>
    <p:sldId id="416" r:id="rId31"/>
    <p:sldId id="417" r:id="rId32"/>
    <p:sldId id="418" r:id="rId33"/>
    <p:sldId id="419" r:id="rId34"/>
    <p:sldId id="420" r:id="rId35"/>
    <p:sldId id="421" r:id="rId36"/>
    <p:sldId id="422" r:id="rId37"/>
    <p:sldId id="423" r:id="rId38"/>
    <p:sldId id="424" r:id="rId39"/>
  </p:sldIdLst>
  <p:sldSz cx="9144000" cy="6858000" type="screen4x3"/>
  <p:notesSz cx="6797675" cy="9928225"/>
  <p:defaultTextStyle>
    <a:defPPr>
      <a:defRPr lang="fr-FR"/>
    </a:defPPr>
    <a:lvl1pPr algn="l" rtl="0" fontAlgn="base">
      <a:spcBef>
        <a:spcPct val="0"/>
      </a:spcBef>
      <a:spcAft>
        <a:spcPct val="0"/>
      </a:spcAft>
      <a:defRPr b="1" kern="1200">
        <a:solidFill>
          <a:schemeClr val="tx1"/>
        </a:solidFill>
        <a:latin typeface="Arial" charset="0"/>
        <a:ea typeface="+mn-ea"/>
        <a:cs typeface="Arial" charset="0"/>
      </a:defRPr>
    </a:lvl1pPr>
    <a:lvl2pPr marL="457200" algn="l" rtl="0" fontAlgn="base">
      <a:spcBef>
        <a:spcPct val="0"/>
      </a:spcBef>
      <a:spcAft>
        <a:spcPct val="0"/>
      </a:spcAft>
      <a:defRPr b="1" kern="1200">
        <a:solidFill>
          <a:schemeClr val="tx1"/>
        </a:solidFill>
        <a:latin typeface="Arial" charset="0"/>
        <a:ea typeface="+mn-ea"/>
        <a:cs typeface="Arial" charset="0"/>
      </a:defRPr>
    </a:lvl2pPr>
    <a:lvl3pPr marL="914400" algn="l" rtl="0" fontAlgn="base">
      <a:spcBef>
        <a:spcPct val="0"/>
      </a:spcBef>
      <a:spcAft>
        <a:spcPct val="0"/>
      </a:spcAft>
      <a:defRPr b="1" kern="1200">
        <a:solidFill>
          <a:schemeClr val="tx1"/>
        </a:solidFill>
        <a:latin typeface="Arial" charset="0"/>
        <a:ea typeface="+mn-ea"/>
        <a:cs typeface="Arial" charset="0"/>
      </a:defRPr>
    </a:lvl3pPr>
    <a:lvl4pPr marL="1371600" algn="l" rtl="0" fontAlgn="base">
      <a:spcBef>
        <a:spcPct val="0"/>
      </a:spcBef>
      <a:spcAft>
        <a:spcPct val="0"/>
      </a:spcAft>
      <a:defRPr b="1" kern="1200">
        <a:solidFill>
          <a:schemeClr val="tx1"/>
        </a:solidFill>
        <a:latin typeface="Arial" charset="0"/>
        <a:ea typeface="+mn-ea"/>
        <a:cs typeface="Arial" charset="0"/>
      </a:defRPr>
    </a:lvl4pPr>
    <a:lvl5pPr marL="1828800" algn="l" rtl="0" fontAlgn="base">
      <a:spcBef>
        <a:spcPct val="0"/>
      </a:spcBef>
      <a:spcAft>
        <a:spcPct val="0"/>
      </a:spcAft>
      <a:defRPr b="1" kern="1200">
        <a:solidFill>
          <a:schemeClr val="tx1"/>
        </a:solidFill>
        <a:latin typeface="Arial" charset="0"/>
        <a:ea typeface="+mn-ea"/>
        <a:cs typeface="Arial" charset="0"/>
      </a:defRPr>
    </a:lvl5pPr>
    <a:lvl6pPr marL="2286000" algn="l" defTabSz="914400" rtl="0" eaLnBrk="1" latinLnBrk="0" hangingPunct="1">
      <a:defRPr b="1" kern="1200">
        <a:solidFill>
          <a:schemeClr val="tx1"/>
        </a:solidFill>
        <a:latin typeface="Arial" charset="0"/>
        <a:ea typeface="+mn-ea"/>
        <a:cs typeface="Arial" charset="0"/>
      </a:defRPr>
    </a:lvl6pPr>
    <a:lvl7pPr marL="2743200" algn="l" defTabSz="914400" rtl="0" eaLnBrk="1" latinLnBrk="0" hangingPunct="1">
      <a:defRPr b="1" kern="1200">
        <a:solidFill>
          <a:schemeClr val="tx1"/>
        </a:solidFill>
        <a:latin typeface="Arial" charset="0"/>
        <a:ea typeface="+mn-ea"/>
        <a:cs typeface="Arial" charset="0"/>
      </a:defRPr>
    </a:lvl7pPr>
    <a:lvl8pPr marL="3200400" algn="l" defTabSz="914400" rtl="0" eaLnBrk="1" latinLnBrk="0" hangingPunct="1">
      <a:defRPr b="1" kern="1200">
        <a:solidFill>
          <a:schemeClr val="tx1"/>
        </a:solidFill>
        <a:latin typeface="Arial" charset="0"/>
        <a:ea typeface="+mn-ea"/>
        <a:cs typeface="Arial" charset="0"/>
      </a:defRPr>
    </a:lvl8pPr>
    <a:lvl9pPr marL="3657600" algn="l" defTabSz="914400" rtl="0" eaLnBrk="1" latinLnBrk="0" hangingPunct="1">
      <a:defRPr b="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66FF66"/>
    <a:srgbClr val="81E5AE"/>
    <a:srgbClr val="FFFFFF"/>
    <a:srgbClr val="6FCF9F"/>
    <a:srgbClr val="00CC00"/>
    <a:srgbClr val="E4F86E"/>
    <a:srgbClr val="9DBE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721" autoAdjust="0"/>
  </p:normalViewPr>
  <p:slideViewPr>
    <p:cSldViewPr>
      <p:cViewPr>
        <p:scale>
          <a:sx n="80" d="100"/>
          <a:sy n="80" d="100"/>
        </p:scale>
        <p:origin x="-984" y="3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1980" y="-108"/>
      </p:cViewPr>
      <p:guideLst>
        <p:guide orient="horz" pos="3126"/>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122621-B133-7D4B-938A-4F1CA80F04E9}" type="doc">
      <dgm:prSet loTypeId="urn:microsoft.com/office/officeart/2005/8/layout/hProcess9" loCatId="" qsTypeId="urn:microsoft.com/office/officeart/2005/8/quickstyle/simple4" qsCatId="simple" csTypeId="urn:microsoft.com/office/officeart/2005/8/colors/accent1_2" csCatId="accent1" phldr="1"/>
      <dgm:spPr/>
    </dgm:pt>
    <dgm:pt modelId="{5CF2F57F-D5D9-8246-A324-30B5AEBB193B}">
      <dgm:prSet phldrT="[Texte]"/>
      <dgm:spPr/>
      <dgm:t>
        <a:bodyPr/>
        <a:lstStyle/>
        <a:p>
          <a:r>
            <a:rPr lang="fr-FR" dirty="0" smtClean="0">
              <a:solidFill>
                <a:srgbClr val="002060"/>
              </a:solidFill>
              <a:latin typeface="Calibri" pitchFamily="34" charset="0"/>
            </a:rPr>
            <a:t>superviser</a:t>
          </a:r>
          <a:endParaRPr lang="fr-FR" dirty="0">
            <a:solidFill>
              <a:srgbClr val="002060"/>
            </a:solidFill>
            <a:latin typeface="Calibri" pitchFamily="34" charset="0"/>
          </a:endParaRPr>
        </a:p>
      </dgm:t>
    </dgm:pt>
    <dgm:pt modelId="{B55B466A-B5DF-854A-8AE6-8FBFE0E18365}" type="parTrans" cxnId="{262BBF30-2DDE-CF4F-9BE1-971589B98C5A}">
      <dgm:prSet/>
      <dgm:spPr/>
      <dgm:t>
        <a:bodyPr/>
        <a:lstStyle/>
        <a:p>
          <a:endParaRPr lang="fr-FR"/>
        </a:p>
      </dgm:t>
    </dgm:pt>
    <dgm:pt modelId="{688EA211-C55C-E04F-84C3-9A2906892904}" type="sibTrans" cxnId="{262BBF30-2DDE-CF4F-9BE1-971589B98C5A}">
      <dgm:prSet/>
      <dgm:spPr/>
      <dgm:t>
        <a:bodyPr/>
        <a:lstStyle/>
        <a:p>
          <a:endParaRPr lang="fr-FR"/>
        </a:p>
      </dgm:t>
    </dgm:pt>
    <dgm:pt modelId="{905E3A99-1F0C-144F-B42C-A713E6159091}">
      <dgm:prSet phldrT="[Texte]"/>
      <dgm:spPr/>
      <dgm:t>
        <a:bodyPr/>
        <a:lstStyle/>
        <a:p>
          <a:r>
            <a:rPr lang="fr-FR" dirty="0" smtClean="0">
              <a:solidFill>
                <a:srgbClr val="002060"/>
              </a:solidFill>
              <a:latin typeface="Calibri" pitchFamily="34" charset="0"/>
            </a:rPr>
            <a:t>Appliquer </a:t>
          </a:r>
          <a:endParaRPr lang="fr-FR" dirty="0">
            <a:solidFill>
              <a:srgbClr val="002060"/>
            </a:solidFill>
            <a:latin typeface="Calibri" pitchFamily="34" charset="0"/>
          </a:endParaRPr>
        </a:p>
      </dgm:t>
    </dgm:pt>
    <dgm:pt modelId="{59A10796-5EE1-F24C-BE1F-C49FE9A4BE1D}" type="parTrans" cxnId="{0294C787-0D6C-754E-B9A6-340041E3C93B}">
      <dgm:prSet/>
      <dgm:spPr/>
      <dgm:t>
        <a:bodyPr/>
        <a:lstStyle/>
        <a:p>
          <a:endParaRPr lang="fr-FR"/>
        </a:p>
      </dgm:t>
    </dgm:pt>
    <dgm:pt modelId="{1DD11AD7-1F49-AB4C-AD4A-59F0CC5C9CF8}" type="sibTrans" cxnId="{0294C787-0D6C-754E-B9A6-340041E3C93B}">
      <dgm:prSet/>
      <dgm:spPr/>
      <dgm:t>
        <a:bodyPr/>
        <a:lstStyle/>
        <a:p>
          <a:endParaRPr lang="fr-FR"/>
        </a:p>
      </dgm:t>
    </dgm:pt>
    <dgm:pt modelId="{4E3A5AEB-FFAD-7148-8534-D65AE8D52107}">
      <dgm:prSet phldrT="[Texte]"/>
      <dgm:spPr/>
      <dgm:t>
        <a:bodyPr/>
        <a:lstStyle/>
        <a:p>
          <a:r>
            <a:rPr lang="fr-FR" dirty="0" smtClean="0">
              <a:solidFill>
                <a:srgbClr val="FF0000"/>
              </a:solidFill>
              <a:latin typeface="Calibri" pitchFamily="34" charset="0"/>
            </a:rPr>
            <a:t>Le système d’évaluation</a:t>
          </a:r>
          <a:endParaRPr lang="fr-FR" dirty="0">
            <a:solidFill>
              <a:srgbClr val="FF0000"/>
            </a:solidFill>
            <a:latin typeface="Calibri" pitchFamily="34" charset="0"/>
          </a:endParaRPr>
        </a:p>
      </dgm:t>
    </dgm:pt>
    <dgm:pt modelId="{03620E3B-7E76-684F-9FCE-076DDF5913B9}" type="parTrans" cxnId="{AA19E04C-F473-5349-BB49-5B779EA4D1A1}">
      <dgm:prSet/>
      <dgm:spPr/>
      <dgm:t>
        <a:bodyPr/>
        <a:lstStyle/>
        <a:p>
          <a:endParaRPr lang="fr-FR"/>
        </a:p>
      </dgm:t>
    </dgm:pt>
    <dgm:pt modelId="{A7C7901E-C7C0-894B-B597-1EE7B3549E3D}" type="sibTrans" cxnId="{AA19E04C-F473-5349-BB49-5B779EA4D1A1}">
      <dgm:prSet/>
      <dgm:spPr/>
      <dgm:t>
        <a:bodyPr/>
        <a:lstStyle/>
        <a:p>
          <a:endParaRPr lang="fr-FR"/>
        </a:p>
      </dgm:t>
    </dgm:pt>
    <dgm:pt modelId="{00341A9C-9BAA-B240-A568-0CC322DA3CFA}" type="pres">
      <dgm:prSet presAssocID="{3F122621-B133-7D4B-938A-4F1CA80F04E9}" presName="CompostProcess" presStyleCnt="0">
        <dgm:presLayoutVars>
          <dgm:dir/>
          <dgm:resizeHandles val="exact"/>
        </dgm:presLayoutVars>
      </dgm:prSet>
      <dgm:spPr/>
    </dgm:pt>
    <dgm:pt modelId="{08C59AD4-F49B-F044-966A-920875EBCE28}" type="pres">
      <dgm:prSet presAssocID="{3F122621-B133-7D4B-938A-4F1CA80F04E9}" presName="arrow" presStyleLbl="bgShp" presStyleIdx="0" presStyleCnt="1"/>
      <dgm:spPr>
        <a:solidFill>
          <a:srgbClr val="99CCFF"/>
        </a:solidFill>
      </dgm:spPr>
    </dgm:pt>
    <dgm:pt modelId="{502166EF-9FCB-A548-9691-0E206806015A}" type="pres">
      <dgm:prSet presAssocID="{3F122621-B133-7D4B-938A-4F1CA80F04E9}" presName="linearProcess" presStyleCnt="0"/>
      <dgm:spPr/>
    </dgm:pt>
    <dgm:pt modelId="{80E8A5D1-CA1B-3B4C-AA8E-7E9067BE1005}" type="pres">
      <dgm:prSet presAssocID="{5CF2F57F-D5D9-8246-A324-30B5AEBB193B}" presName="textNode" presStyleLbl="node1" presStyleIdx="0" presStyleCnt="3">
        <dgm:presLayoutVars>
          <dgm:bulletEnabled val="1"/>
        </dgm:presLayoutVars>
      </dgm:prSet>
      <dgm:spPr/>
      <dgm:t>
        <a:bodyPr/>
        <a:lstStyle/>
        <a:p>
          <a:endParaRPr lang="fr-FR"/>
        </a:p>
      </dgm:t>
    </dgm:pt>
    <dgm:pt modelId="{B1558542-EAA9-CA42-A028-6FE1999A833E}" type="pres">
      <dgm:prSet presAssocID="{688EA211-C55C-E04F-84C3-9A2906892904}" presName="sibTrans" presStyleCnt="0"/>
      <dgm:spPr/>
    </dgm:pt>
    <dgm:pt modelId="{064EAEB5-9A88-7841-82CE-920865057264}" type="pres">
      <dgm:prSet presAssocID="{905E3A99-1F0C-144F-B42C-A713E6159091}" presName="textNode" presStyleLbl="node1" presStyleIdx="1" presStyleCnt="3">
        <dgm:presLayoutVars>
          <dgm:bulletEnabled val="1"/>
        </dgm:presLayoutVars>
      </dgm:prSet>
      <dgm:spPr/>
      <dgm:t>
        <a:bodyPr/>
        <a:lstStyle/>
        <a:p>
          <a:endParaRPr lang="fr-FR"/>
        </a:p>
      </dgm:t>
    </dgm:pt>
    <dgm:pt modelId="{A1DF876E-A843-2A41-989E-3B7C1C0ADDC2}" type="pres">
      <dgm:prSet presAssocID="{1DD11AD7-1F49-AB4C-AD4A-59F0CC5C9CF8}" presName="sibTrans" presStyleCnt="0"/>
      <dgm:spPr/>
    </dgm:pt>
    <dgm:pt modelId="{05A063B2-F9CD-4E44-B38C-08FD5984E5FF}" type="pres">
      <dgm:prSet presAssocID="{4E3A5AEB-FFAD-7148-8534-D65AE8D52107}" presName="textNode" presStyleLbl="node1" presStyleIdx="2" presStyleCnt="3">
        <dgm:presLayoutVars>
          <dgm:bulletEnabled val="1"/>
        </dgm:presLayoutVars>
      </dgm:prSet>
      <dgm:spPr/>
      <dgm:t>
        <a:bodyPr/>
        <a:lstStyle/>
        <a:p>
          <a:endParaRPr lang="fr-FR"/>
        </a:p>
      </dgm:t>
    </dgm:pt>
  </dgm:ptLst>
  <dgm:cxnLst>
    <dgm:cxn modelId="{CD1BB13F-AF51-42F1-8FB5-12647FA13941}" type="presOf" srcId="{5CF2F57F-D5D9-8246-A324-30B5AEBB193B}" destId="{80E8A5D1-CA1B-3B4C-AA8E-7E9067BE1005}" srcOrd="0" destOrd="0" presId="urn:microsoft.com/office/officeart/2005/8/layout/hProcess9"/>
    <dgm:cxn modelId="{0294C787-0D6C-754E-B9A6-340041E3C93B}" srcId="{3F122621-B133-7D4B-938A-4F1CA80F04E9}" destId="{905E3A99-1F0C-144F-B42C-A713E6159091}" srcOrd="1" destOrd="0" parTransId="{59A10796-5EE1-F24C-BE1F-C49FE9A4BE1D}" sibTransId="{1DD11AD7-1F49-AB4C-AD4A-59F0CC5C9CF8}"/>
    <dgm:cxn modelId="{951692DC-BD19-4FAD-9853-0FAD4C4D8B2F}" type="presOf" srcId="{3F122621-B133-7D4B-938A-4F1CA80F04E9}" destId="{00341A9C-9BAA-B240-A568-0CC322DA3CFA}" srcOrd="0" destOrd="0" presId="urn:microsoft.com/office/officeart/2005/8/layout/hProcess9"/>
    <dgm:cxn modelId="{262BBF30-2DDE-CF4F-9BE1-971589B98C5A}" srcId="{3F122621-B133-7D4B-938A-4F1CA80F04E9}" destId="{5CF2F57F-D5D9-8246-A324-30B5AEBB193B}" srcOrd="0" destOrd="0" parTransId="{B55B466A-B5DF-854A-8AE6-8FBFE0E18365}" sibTransId="{688EA211-C55C-E04F-84C3-9A2906892904}"/>
    <dgm:cxn modelId="{12DDDECE-DAF7-4ED5-9C4A-1F1E2D73006C}" type="presOf" srcId="{4E3A5AEB-FFAD-7148-8534-D65AE8D52107}" destId="{05A063B2-F9CD-4E44-B38C-08FD5984E5FF}" srcOrd="0" destOrd="0" presId="urn:microsoft.com/office/officeart/2005/8/layout/hProcess9"/>
    <dgm:cxn modelId="{AA19E04C-F473-5349-BB49-5B779EA4D1A1}" srcId="{3F122621-B133-7D4B-938A-4F1CA80F04E9}" destId="{4E3A5AEB-FFAD-7148-8534-D65AE8D52107}" srcOrd="2" destOrd="0" parTransId="{03620E3B-7E76-684F-9FCE-076DDF5913B9}" sibTransId="{A7C7901E-C7C0-894B-B597-1EE7B3549E3D}"/>
    <dgm:cxn modelId="{CF71C477-0BF7-425A-96E5-CA316429174C}" type="presOf" srcId="{905E3A99-1F0C-144F-B42C-A713E6159091}" destId="{064EAEB5-9A88-7841-82CE-920865057264}" srcOrd="0" destOrd="0" presId="urn:microsoft.com/office/officeart/2005/8/layout/hProcess9"/>
    <dgm:cxn modelId="{4786866F-B7C2-41C9-A2A9-60233F15C080}" type="presParOf" srcId="{00341A9C-9BAA-B240-A568-0CC322DA3CFA}" destId="{08C59AD4-F49B-F044-966A-920875EBCE28}" srcOrd="0" destOrd="0" presId="urn:microsoft.com/office/officeart/2005/8/layout/hProcess9"/>
    <dgm:cxn modelId="{1009A87F-1D70-4254-9B4B-7F10B1EEC9FB}" type="presParOf" srcId="{00341A9C-9BAA-B240-A568-0CC322DA3CFA}" destId="{502166EF-9FCB-A548-9691-0E206806015A}" srcOrd="1" destOrd="0" presId="urn:microsoft.com/office/officeart/2005/8/layout/hProcess9"/>
    <dgm:cxn modelId="{F1BB84D4-000E-4DDF-8D65-135848218B4D}" type="presParOf" srcId="{502166EF-9FCB-A548-9691-0E206806015A}" destId="{80E8A5D1-CA1B-3B4C-AA8E-7E9067BE1005}" srcOrd="0" destOrd="0" presId="urn:microsoft.com/office/officeart/2005/8/layout/hProcess9"/>
    <dgm:cxn modelId="{82B036D1-E29C-4909-A041-EF015C28AB0A}" type="presParOf" srcId="{502166EF-9FCB-A548-9691-0E206806015A}" destId="{B1558542-EAA9-CA42-A028-6FE1999A833E}" srcOrd="1" destOrd="0" presId="urn:microsoft.com/office/officeart/2005/8/layout/hProcess9"/>
    <dgm:cxn modelId="{1F586568-05E7-492B-8E02-72B693D1A5A9}" type="presParOf" srcId="{502166EF-9FCB-A548-9691-0E206806015A}" destId="{064EAEB5-9A88-7841-82CE-920865057264}" srcOrd="2" destOrd="0" presId="urn:microsoft.com/office/officeart/2005/8/layout/hProcess9"/>
    <dgm:cxn modelId="{5ED13D9B-CB4A-425F-AF90-5EEE8A7B8C8C}" type="presParOf" srcId="{502166EF-9FCB-A548-9691-0E206806015A}" destId="{A1DF876E-A843-2A41-989E-3B7C1C0ADDC2}" srcOrd="3" destOrd="0" presId="urn:microsoft.com/office/officeart/2005/8/layout/hProcess9"/>
    <dgm:cxn modelId="{184E4A03-FE5B-4EBA-9043-997D3B8904C7}" type="presParOf" srcId="{502166EF-9FCB-A548-9691-0E206806015A}" destId="{05A063B2-F9CD-4E44-B38C-08FD5984E5F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C7F61C2-8161-FA4C-AAAA-4BB09054D8E7}" type="doc">
      <dgm:prSet loTypeId="urn:microsoft.com/office/officeart/2005/8/layout/chevron2" loCatId="" qsTypeId="urn:microsoft.com/office/officeart/2005/8/quickstyle/simple4" qsCatId="simple" csTypeId="urn:microsoft.com/office/officeart/2005/8/colors/accent1_2" csCatId="accent1" phldr="1"/>
      <dgm:spPr/>
      <dgm:t>
        <a:bodyPr/>
        <a:lstStyle/>
        <a:p>
          <a:endParaRPr lang="fr-FR"/>
        </a:p>
      </dgm:t>
    </dgm:pt>
    <dgm:pt modelId="{B14919C7-4505-044D-849C-776B4CB9428D}">
      <dgm:prSet phldrT="[Texte]" phldr="1" custT="1"/>
      <dgm:spPr/>
      <dgm:t>
        <a:bodyPr/>
        <a:lstStyle/>
        <a:p>
          <a:endParaRPr lang="fr-FR" sz="2400" dirty="0">
            <a:latin typeface="Calibri" pitchFamily="34" charset="0"/>
          </a:endParaRPr>
        </a:p>
      </dgm:t>
    </dgm:pt>
    <dgm:pt modelId="{D381EE17-3E29-3D49-A6B5-552CE48027BE}" type="parTrans" cxnId="{094E94A1-F3DC-F641-BA1D-8BA03B93E521}">
      <dgm:prSet/>
      <dgm:spPr/>
      <dgm:t>
        <a:bodyPr/>
        <a:lstStyle/>
        <a:p>
          <a:endParaRPr lang="fr-FR" sz="1800">
            <a:latin typeface="Calibri" pitchFamily="34" charset="0"/>
          </a:endParaRPr>
        </a:p>
      </dgm:t>
    </dgm:pt>
    <dgm:pt modelId="{02FF7B85-EB6E-D843-999A-BF81BA50EA95}" type="sibTrans" cxnId="{094E94A1-F3DC-F641-BA1D-8BA03B93E521}">
      <dgm:prSet/>
      <dgm:spPr/>
      <dgm:t>
        <a:bodyPr/>
        <a:lstStyle/>
        <a:p>
          <a:endParaRPr lang="fr-FR" sz="1800">
            <a:latin typeface="Calibri" pitchFamily="34" charset="0"/>
          </a:endParaRPr>
        </a:p>
      </dgm:t>
    </dgm:pt>
    <dgm:pt modelId="{CAD9A357-F337-EA47-93A5-3B72D545A2A0}">
      <dgm:prSet phldrT="[Texte]" custT="1"/>
      <dgm:spPr/>
      <dgm:t>
        <a:bodyPr/>
        <a:lstStyle/>
        <a:p>
          <a:pPr algn="just"/>
          <a:r>
            <a:rPr lang="fr-FR" sz="2400" dirty="0" smtClean="0">
              <a:latin typeface="Calibri" pitchFamily="34" charset="0"/>
            </a:rPr>
            <a:t>Il serait donc plus judicieux de répartir l’ensemble des activités des membres du jury sur l’ensemble des réunions programmées au début de l’année</a:t>
          </a:r>
          <a:endParaRPr lang="fr-FR" sz="2400" dirty="0">
            <a:latin typeface="Calibri" pitchFamily="34" charset="0"/>
          </a:endParaRPr>
        </a:p>
      </dgm:t>
    </dgm:pt>
    <dgm:pt modelId="{7FDE7A7E-6479-3E4A-86AE-19E67E689D72}" type="parTrans" cxnId="{5AF2E91B-6773-EF40-A2C3-D0F01133C132}">
      <dgm:prSet/>
      <dgm:spPr/>
      <dgm:t>
        <a:bodyPr/>
        <a:lstStyle/>
        <a:p>
          <a:endParaRPr lang="fr-FR" sz="1800">
            <a:latin typeface="Calibri" pitchFamily="34" charset="0"/>
          </a:endParaRPr>
        </a:p>
      </dgm:t>
    </dgm:pt>
    <dgm:pt modelId="{CADF02A1-339C-7740-A835-F14E6ED22BBF}" type="sibTrans" cxnId="{5AF2E91B-6773-EF40-A2C3-D0F01133C132}">
      <dgm:prSet/>
      <dgm:spPr/>
      <dgm:t>
        <a:bodyPr/>
        <a:lstStyle/>
        <a:p>
          <a:endParaRPr lang="fr-FR" sz="1800">
            <a:latin typeface="Calibri" pitchFamily="34" charset="0"/>
          </a:endParaRPr>
        </a:p>
      </dgm:t>
    </dgm:pt>
    <dgm:pt modelId="{129360B4-8006-114A-9F57-C9830C1B10CC}">
      <dgm:prSet phldrT="[Texte]" phldr="1" custT="1"/>
      <dgm:spPr/>
      <dgm:t>
        <a:bodyPr/>
        <a:lstStyle/>
        <a:p>
          <a:endParaRPr lang="fr-FR" sz="2400" dirty="0">
            <a:latin typeface="Calibri" pitchFamily="34" charset="0"/>
          </a:endParaRPr>
        </a:p>
      </dgm:t>
    </dgm:pt>
    <dgm:pt modelId="{E0BA5D6C-D90C-C94C-B236-7DBCFA94F1A0}" type="parTrans" cxnId="{26C4501E-D795-B748-9300-C00F68ADF52E}">
      <dgm:prSet/>
      <dgm:spPr/>
      <dgm:t>
        <a:bodyPr/>
        <a:lstStyle/>
        <a:p>
          <a:endParaRPr lang="fr-FR" sz="1800">
            <a:latin typeface="Calibri" pitchFamily="34" charset="0"/>
          </a:endParaRPr>
        </a:p>
      </dgm:t>
    </dgm:pt>
    <dgm:pt modelId="{22F13CFB-DBFD-FF4C-860F-3D3ED8E6EA70}" type="sibTrans" cxnId="{26C4501E-D795-B748-9300-C00F68ADF52E}">
      <dgm:prSet/>
      <dgm:spPr/>
      <dgm:t>
        <a:bodyPr/>
        <a:lstStyle/>
        <a:p>
          <a:endParaRPr lang="fr-FR" sz="1800">
            <a:latin typeface="Calibri" pitchFamily="34" charset="0"/>
          </a:endParaRPr>
        </a:p>
      </dgm:t>
    </dgm:pt>
    <dgm:pt modelId="{90F6C42C-F259-5545-BC9C-89380AE5613F}">
      <dgm:prSet phldrT="[Texte]"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fr-FR" sz="2400" dirty="0" smtClean="0">
              <a:latin typeface="Calibri" pitchFamily="34" charset="0"/>
            </a:rPr>
            <a:t> la concertation est donc de mise entre les équipes de l’EFPP</a:t>
          </a:r>
          <a:endParaRPr lang="fr-FR" sz="2400" dirty="0">
            <a:latin typeface="Calibri" pitchFamily="34" charset="0"/>
          </a:endParaRPr>
        </a:p>
      </dgm:t>
    </dgm:pt>
    <dgm:pt modelId="{ED7A306C-9532-4146-B7B9-1FE5332F2001}" type="parTrans" cxnId="{7F0178AA-9C4B-D044-B9AC-D59018150D06}">
      <dgm:prSet/>
      <dgm:spPr/>
      <dgm:t>
        <a:bodyPr/>
        <a:lstStyle/>
        <a:p>
          <a:endParaRPr lang="fr-FR" sz="1800">
            <a:latin typeface="Calibri" pitchFamily="34" charset="0"/>
          </a:endParaRPr>
        </a:p>
      </dgm:t>
    </dgm:pt>
    <dgm:pt modelId="{9269BD12-4B33-6141-99D3-7A1A050E1086}" type="sibTrans" cxnId="{7F0178AA-9C4B-D044-B9AC-D59018150D06}">
      <dgm:prSet/>
      <dgm:spPr/>
      <dgm:t>
        <a:bodyPr/>
        <a:lstStyle/>
        <a:p>
          <a:endParaRPr lang="fr-FR" sz="1800">
            <a:latin typeface="Calibri" pitchFamily="34" charset="0"/>
          </a:endParaRPr>
        </a:p>
      </dgm:t>
    </dgm:pt>
    <dgm:pt modelId="{05016E5D-88DD-234F-A8B8-4903F262A741}">
      <dgm:prSet phldrT="[Texte]" phldr="1" custT="1"/>
      <dgm:spPr/>
      <dgm:t>
        <a:bodyPr/>
        <a:lstStyle/>
        <a:p>
          <a:endParaRPr lang="fr-FR" sz="2800" dirty="0">
            <a:latin typeface="Calibri" pitchFamily="34" charset="0"/>
          </a:endParaRPr>
        </a:p>
      </dgm:t>
    </dgm:pt>
    <dgm:pt modelId="{C8C0CEA8-C125-0E44-A577-6648C17EA659}" type="parTrans" cxnId="{7B5F47EA-5C58-334E-AB26-0CA11DFCB87B}">
      <dgm:prSet/>
      <dgm:spPr/>
      <dgm:t>
        <a:bodyPr/>
        <a:lstStyle/>
        <a:p>
          <a:endParaRPr lang="fr-FR" sz="1800">
            <a:latin typeface="Calibri" pitchFamily="34" charset="0"/>
          </a:endParaRPr>
        </a:p>
      </dgm:t>
    </dgm:pt>
    <dgm:pt modelId="{BC9BC8ED-167B-C94A-85A1-B1925ED76BBB}" type="sibTrans" cxnId="{7B5F47EA-5C58-334E-AB26-0CA11DFCB87B}">
      <dgm:prSet/>
      <dgm:spPr/>
      <dgm:t>
        <a:bodyPr/>
        <a:lstStyle/>
        <a:p>
          <a:endParaRPr lang="fr-FR" sz="1800">
            <a:latin typeface="Calibri" pitchFamily="34" charset="0"/>
          </a:endParaRPr>
        </a:p>
      </dgm:t>
    </dgm:pt>
    <dgm:pt modelId="{E27498BA-0FEE-504B-8052-330FA0CA1A77}">
      <dgm:prSet phldrT="[Texte]"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fr-FR" sz="2400" dirty="0" smtClean="0">
              <a:latin typeface="Calibri" pitchFamily="34" charset="0"/>
            </a:rPr>
            <a:t>Il est important de rappeler que le jury d’examens est le garant de la traçabilité des processus de formation et d’évaluation</a:t>
          </a:r>
          <a:endParaRPr lang="fr-FR" sz="2400" dirty="0">
            <a:latin typeface="Calibri" pitchFamily="34" charset="0"/>
          </a:endParaRPr>
        </a:p>
      </dgm:t>
    </dgm:pt>
    <dgm:pt modelId="{8413FFEF-F6A5-5247-AAC5-09A75CF85945}" type="parTrans" cxnId="{86D283FA-5A44-1949-83D6-5760A9AE20F0}">
      <dgm:prSet/>
      <dgm:spPr/>
      <dgm:t>
        <a:bodyPr/>
        <a:lstStyle/>
        <a:p>
          <a:endParaRPr lang="fr-FR" sz="1800">
            <a:latin typeface="Calibri" pitchFamily="34" charset="0"/>
          </a:endParaRPr>
        </a:p>
      </dgm:t>
    </dgm:pt>
    <dgm:pt modelId="{98A945F1-BC4B-0148-92A5-076BD3326233}" type="sibTrans" cxnId="{86D283FA-5A44-1949-83D6-5760A9AE20F0}">
      <dgm:prSet/>
      <dgm:spPr/>
      <dgm:t>
        <a:bodyPr/>
        <a:lstStyle/>
        <a:p>
          <a:endParaRPr lang="fr-FR" sz="1800">
            <a:latin typeface="Calibri" pitchFamily="34" charset="0"/>
          </a:endParaRPr>
        </a:p>
      </dgm:t>
    </dgm:pt>
    <dgm:pt modelId="{D5A5D814-3ABF-8E4D-B478-A28FC2E95050}" type="pres">
      <dgm:prSet presAssocID="{AC7F61C2-8161-FA4C-AAAA-4BB09054D8E7}" presName="linearFlow" presStyleCnt="0">
        <dgm:presLayoutVars>
          <dgm:dir/>
          <dgm:animLvl val="lvl"/>
          <dgm:resizeHandles val="exact"/>
        </dgm:presLayoutVars>
      </dgm:prSet>
      <dgm:spPr/>
      <dgm:t>
        <a:bodyPr/>
        <a:lstStyle/>
        <a:p>
          <a:endParaRPr lang="fr-FR"/>
        </a:p>
      </dgm:t>
    </dgm:pt>
    <dgm:pt modelId="{8E4B8942-F883-A149-B3A7-ED8C5EE3F4A4}" type="pres">
      <dgm:prSet presAssocID="{B14919C7-4505-044D-849C-776B4CB9428D}" presName="composite" presStyleCnt="0"/>
      <dgm:spPr/>
    </dgm:pt>
    <dgm:pt modelId="{8BE43787-C911-404D-99A6-E2A6781D6CB2}" type="pres">
      <dgm:prSet presAssocID="{B14919C7-4505-044D-849C-776B4CB9428D}" presName="parentText" presStyleLbl="alignNode1" presStyleIdx="0" presStyleCnt="3">
        <dgm:presLayoutVars>
          <dgm:chMax val="1"/>
          <dgm:bulletEnabled val="1"/>
        </dgm:presLayoutVars>
      </dgm:prSet>
      <dgm:spPr/>
      <dgm:t>
        <a:bodyPr/>
        <a:lstStyle/>
        <a:p>
          <a:endParaRPr lang="fr-FR"/>
        </a:p>
      </dgm:t>
    </dgm:pt>
    <dgm:pt modelId="{C73D2866-15E2-5047-9C98-F49D3339ADA2}" type="pres">
      <dgm:prSet presAssocID="{B14919C7-4505-044D-849C-776B4CB9428D}" presName="descendantText" presStyleLbl="alignAcc1" presStyleIdx="0" presStyleCnt="3" custScaleY="152455" custLinFactNeighborY="4185">
        <dgm:presLayoutVars>
          <dgm:bulletEnabled val="1"/>
        </dgm:presLayoutVars>
      </dgm:prSet>
      <dgm:spPr/>
      <dgm:t>
        <a:bodyPr/>
        <a:lstStyle/>
        <a:p>
          <a:endParaRPr lang="fr-FR"/>
        </a:p>
      </dgm:t>
    </dgm:pt>
    <dgm:pt modelId="{FF45FF02-6BAB-E64C-A7F6-2612B988BEF1}" type="pres">
      <dgm:prSet presAssocID="{02FF7B85-EB6E-D843-999A-BF81BA50EA95}" presName="sp" presStyleCnt="0"/>
      <dgm:spPr/>
    </dgm:pt>
    <dgm:pt modelId="{84E3FE11-5CCE-6D45-B3DD-85986A117F56}" type="pres">
      <dgm:prSet presAssocID="{129360B4-8006-114A-9F57-C9830C1B10CC}" presName="composite" presStyleCnt="0"/>
      <dgm:spPr/>
    </dgm:pt>
    <dgm:pt modelId="{166F6E26-7DF6-754B-A513-3412E5486130}" type="pres">
      <dgm:prSet presAssocID="{129360B4-8006-114A-9F57-C9830C1B10CC}" presName="parentText" presStyleLbl="alignNode1" presStyleIdx="1" presStyleCnt="3">
        <dgm:presLayoutVars>
          <dgm:chMax val="1"/>
          <dgm:bulletEnabled val="1"/>
        </dgm:presLayoutVars>
      </dgm:prSet>
      <dgm:spPr/>
      <dgm:t>
        <a:bodyPr/>
        <a:lstStyle/>
        <a:p>
          <a:endParaRPr lang="fr-FR"/>
        </a:p>
      </dgm:t>
    </dgm:pt>
    <dgm:pt modelId="{DD4CBDAB-76B4-894F-B9B8-19D1FD974C3F}" type="pres">
      <dgm:prSet presAssocID="{129360B4-8006-114A-9F57-C9830C1B10CC}" presName="descendantText" presStyleLbl="alignAcc1" presStyleIdx="1" presStyleCnt="3" custLinFactNeighborY="20871">
        <dgm:presLayoutVars>
          <dgm:bulletEnabled val="1"/>
        </dgm:presLayoutVars>
      </dgm:prSet>
      <dgm:spPr/>
      <dgm:t>
        <a:bodyPr/>
        <a:lstStyle/>
        <a:p>
          <a:endParaRPr lang="fr-FR"/>
        </a:p>
      </dgm:t>
    </dgm:pt>
    <dgm:pt modelId="{4B682C15-B914-1546-8768-92D684FCDFBD}" type="pres">
      <dgm:prSet presAssocID="{22F13CFB-DBFD-FF4C-860F-3D3ED8E6EA70}" presName="sp" presStyleCnt="0"/>
      <dgm:spPr/>
    </dgm:pt>
    <dgm:pt modelId="{FF79FD28-5734-C847-9441-9419992A8D1D}" type="pres">
      <dgm:prSet presAssocID="{05016E5D-88DD-234F-A8B8-4903F262A741}" presName="composite" presStyleCnt="0"/>
      <dgm:spPr/>
    </dgm:pt>
    <dgm:pt modelId="{26F9A8D8-B1CB-9843-BD30-C4B8CA8F1BFD}" type="pres">
      <dgm:prSet presAssocID="{05016E5D-88DD-234F-A8B8-4903F262A741}" presName="parentText" presStyleLbl="alignNode1" presStyleIdx="2" presStyleCnt="3" custLinFactNeighborY="939">
        <dgm:presLayoutVars>
          <dgm:chMax val="1"/>
          <dgm:bulletEnabled val="1"/>
        </dgm:presLayoutVars>
      </dgm:prSet>
      <dgm:spPr/>
      <dgm:t>
        <a:bodyPr/>
        <a:lstStyle/>
        <a:p>
          <a:endParaRPr lang="fr-FR"/>
        </a:p>
      </dgm:t>
    </dgm:pt>
    <dgm:pt modelId="{0BC135BC-135F-A94B-BCF7-DCCB041B36BF}" type="pres">
      <dgm:prSet presAssocID="{05016E5D-88DD-234F-A8B8-4903F262A741}" presName="descendantText" presStyleLbl="alignAcc1" presStyleIdx="2" presStyleCnt="3" custScaleY="113788" custLinFactNeighborY="12273">
        <dgm:presLayoutVars>
          <dgm:bulletEnabled val="1"/>
        </dgm:presLayoutVars>
      </dgm:prSet>
      <dgm:spPr/>
      <dgm:t>
        <a:bodyPr/>
        <a:lstStyle/>
        <a:p>
          <a:endParaRPr lang="fr-FR"/>
        </a:p>
      </dgm:t>
    </dgm:pt>
  </dgm:ptLst>
  <dgm:cxnLst>
    <dgm:cxn modelId="{DEC4EF3A-FD75-46F9-A1A4-9755260BBBD3}" type="presOf" srcId="{AC7F61C2-8161-FA4C-AAAA-4BB09054D8E7}" destId="{D5A5D814-3ABF-8E4D-B478-A28FC2E95050}" srcOrd="0" destOrd="0" presId="urn:microsoft.com/office/officeart/2005/8/layout/chevron2"/>
    <dgm:cxn modelId="{7B5F47EA-5C58-334E-AB26-0CA11DFCB87B}" srcId="{AC7F61C2-8161-FA4C-AAAA-4BB09054D8E7}" destId="{05016E5D-88DD-234F-A8B8-4903F262A741}" srcOrd="2" destOrd="0" parTransId="{C8C0CEA8-C125-0E44-A577-6648C17EA659}" sibTransId="{BC9BC8ED-167B-C94A-85A1-B1925ED76BBB}"/>
    <dgm:cxn modelId="{26C4501E-D795-B748-9300-C00F68ADF52E}" srcId="{AC7F61C2-8161-FA4C-AAAA-4BB09054D8E7}" destId="{129360B4-8006-114A-9F57-C9830C1B10CC}" srcOrd="1" destOrd="0" parTransId="{E0BA5D6C-D90C-C94C-B236-7DBCFA94F1A0}" sibTransId="{22F13CFB-DBFD-FF4C-860F-3D3ED8E6EA70}"/>
    <dgm:cxn modelId="{078D0CD7-F875-4CEE-8D76-F8DCE688A9F6}" type="presOf" srcId="{E27498BA-0FEE-504B-8052-330FA0CA1A77}" destId="{0BC135BC-135F-A94B-BCF7-DCCB041B36BF}" srcOrd="0" destOrd="0" presId="urn:microsoft.com/office/officeart/2005/8/layout/chevron2"/>
    <dgm:cxn modelId="{094E94A1-F3DC-F641-BA1D-8BA03B93E521}" srcId="{AC7F61C2-8161-FA4C-AAAA-4BB09054D8E7}" destId="{B14919C7-4505-044D-849C-776B4CB9428D}" srcOrd="0" destOrd="0" parTransId="{D381EE17-3E29-3D49-A6B5-552CE48027BE}" sibTransId="{02FF7B85-EB6E-D843-999A-BF81BA50EA95}"/>
    <dgm:cxn modelId="{86D283FA-5A44-1949-83D6-5760A9AE20F0}" srcId="{05016E5D-88DD-234F-A8B8-4903F262A741}" destId="{E27498BA-0FEE-504B-8052-330FA0CA1A77}" srcOrd="0" destOrd="0" parTransId="{8413FFEF-F6A5-5247-AAC5-09A75CF85945}" sibTransId="{98A945F1-BC4B-0148-92A5-076BD3326233}"/>
    <dgm:cxn modelId="{5EF16218-9717-43CD-8AAF-1C0A6601934E}" type="presOf" srcId="{CAD9A357-F337-EA47-93A5-3B72D545A2A0}" destId="{C73D2866-15E2-5047-9C98-F49D3339ADA2}" srcOrd="0" destOrd="0" presId="urn:microsoft.com/office/officeart/2005/8/layout/chevron2"/>
    <dgm:cxn modelId="{7F0178AA-9C4B-D044-B9AC-D59018150D06}" srcId="{129360B4-8006-114A-9F57-C9830C1B10CC}" destId="{90F6C42C-F259-5545-BC9C-89380AE5613F}" srcOrd="0" destOrd="0" parTransId="{ED7A306C-9532-4146-B7B9-1FE5332F2001}" sibTransId="{9269BD12-4B33-6141-99D3-7A1A050E1086}"/>
    <dgm:cxn modelId="{4E0E339E-7CD1-4A6E-A6FE-0E87E3E7ADFF}" type="presOf" srcId="{90F6C42C-F259-5545-BC9C-89380AE5613F}" destId="{DD4CBDAB-76B4-894F-B9B8-19D1FD974C3F}" srcOrd="0" destOrd="0" presId="urn:microsoft.com/office/officeart/2005/8/layout/chevron2"/>
    <dgm:cxn modelId="{D0E5AC0E-0751-4C23-962D-EF29757B7539}" type="presOf" srcId="{B14919C7-4505-044D-849C-776B4CB9428D}" destId="{8BE43787-C911-404D-99A6-E2A6781D6CB2}" srcOrd="0" destOrd="0" presId="urn:microsoft.com/office/officeart/2005/8/layout/chevron2"/>
    <dgm:cxn modelId="{3A1E3980-B511-4F98-B70B-AC33973D8878}" type="presOf" srcId="{05016E5D-88DD-234F-A8B8-4903F262A741}" destId="{26F9A8D8-B1CB-9843-BD30-C4B8CA8F1BFD}" srcOrd="0" destOrd="0" presId="urn:microsoft.com/office/officeart/2005/8/layout/chevron2"/>
    <dgm:cxn modelId="{7F237FF2-4135-40C5-8503-6E6A97B308CD}" type="presOf" srcId="{129360B4-8006-114A-9F57-C9830C1B10CC}" destId="{166F6E26-7DF6-754B-A513-3412E5486130}" srcOrd="0" destOrd="0" presId="urn:microsoft.com/office/officeart/2005/8/layout/chevron2"/>
    <dgm:cxn modelId="{5AF2E91B-6773-EF40-A2C3-D0F01133C132}" srcId="{B14919C7-4505-044D-849C-776B4CB9428D}" destId="{CAD9A357-F337-EA47-93A5-3B72D545A2A0}" srcOrd="0" destOrd="0" parTransId="{7FDE7A7E-6479-3E4A-86AE-19E67E689D72}" sibTransId="{CADF02A1-339C-7740-A835-F14E6ED22BBF}"/>
    <dgm:cxn modelId="{DAA9043E-4BF7-44E8-9B3E-B20615970A2A}" type="presParOf" srcId="{D5A5D814-3ABF-8E4D-B478-A28FC2E95050}" destId="{8E4B8942-F883-A149-B3A7-ED8C5EE3F4A4}" srcOrd="0" destOrd="0" presId="urn:microsoft.com/office/officeart/2005/8/layout/chevron2"/>
    <dgm:cxn modelId="{4E20A2DB-0E0E-4461-AFB9-D9BB135A4971}" type="presParOf" srcId="{8E4B8942-F883-A149-B3A7-ED8C5EE3F4A4}" destId="{8BE43787-C911-404D-99A6-E2A6781D6CB2}" srcOrd="0" destOrd="0" presId="urn:microsoft.com/office/officeart/2005/8/layout/chevron2"/>
    <dgm:cxn modelId="{12D63F43-915A-4874-80BC-B8208A53F332}" type="presParOf" srcId="{8E4B8942-F883-A149-B3A7-ED8C5EE3F4A4}" destId="{C73D2866-15E2-5047-9C98-F49D3339ADA2}" srcOrd="1" destOrd="0" presId="urn:microsoft.com/office/officeart/2005/8/layout/chevron2"/>
    <dgm:cxn modelId="{B45E9DB5-850C-48FF-929A-5F7F86FDF5D2}" type="presParOf" srcId="{D5A5D814-3ABF-8E4D-B478-A28FC2E95050}" destId="{FF45FF02-6BAB-E64C-A7F6-2612B988BEF1}" srcOrd="1" destOrd="0" presId="urn:microsoft.com/office/officeart/2005/8/layout/chevron2"/>
    <dgm:cxn modelId="{86A0AAD8-1F32-4658-B5F0-0AC6FCD490FC}" type="presParOf" srcId="{D5A5D814-3ABF-8E4D-B478-A28FC2E95050}" destId="{84E3FE11-5CCE-6D45-B3DD-85986A117F56}" srcOrd="2" destOrd="0" presId="urn:microsoft.com/office/officeart/2005/8/layout/chevron2"/>
    <dgm:cxn modelId="{D77980DD-E4CE-42B2-BBF0-CA8F6D9F5DE1}" type="presParOf" srcId="{84E3FE11-5CCE-6D45-B3DD-85986A117F56}" destId="{166F6E26-7DF6-754B-A513-3412E5486130}" srcOrd="0" destOrd="0" presId="urn:microsoft.com/office/officeart/2005/8/layout/chevron2"/>
    <dgm:cxn modelId="{5A3EC3D9-ADFD-4598-8681-5C38D36F585B}" type="presParOf" srcId="{84E3FE11-5CCE-6D45-B3DD-85986A117F56}" destId="{DD4CBDAB-76B4-894F-B9B8-19D1FD974C3F}" srcOrd="1" destOrd="0" presId="urn:microsoft.com/office/officeart/2005/8/layout/chevron2"/>
    <dgm:cxn modelId="{2F8469D7-624E-4829-86B1-FFFFFB92D57D}" type="presParOf" srcId="{D5A5D814-3ABF-8E4D-B478-A28FC2E95050}" destId="{4B682C15-B914-1546-8768-92D684FCDFBD}" srcOrd="3" destOrd="0" presId="urn:microsoft.com/office/officeart/2005/8/layout/chevron2"/>
    <dgm:cxn modelId="{51F41112-31D1-433A-AE3E-08CC3709306F}" type="presParOf" srcId="{D5A5D814-3ABF-8E4D-B478-A28FC2E95050}" destId="{FF79FD28-5734-C847-9441-9419992A8D1D}" srcOrd="4" destOrd="0" presId="urn:microsoft.com/office/officeart/2005/8/layout/chevron2"/>
    <dgm:cxn modelId="{9B3F1E0B-DE1B-4149-A439-8BECC57E929F}" type="presParOf" srcId="{FF79FD28-5734-C847-9441-9419992A8D1D}" destId="{26F9A8D8-B1CB-9843-BD30-C4B8CA8F1BFD}" srcOrd="0" destOrd="0" presId="urn:microsoft.com/office/officeart/2005/8/layout/chevron2"/>
    <dgm:cxn modelId="{8C1BE58C-B854-4241-BB83-0329F3D87D89}" type="presParOf" srcId="{FF79FD28-5734-C847-9441-9419992A8D1D}" destId="{0BC135BC-135F-A94B-BCF7-DCCB041B36BF}"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D28907F-D2A4-C74E-9F5D-D3727F92C808}"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fr-FR"/>
        </a:p>
      </dgm:t>
    </dgm:pt>
    <dgm:pt modelId="{C05E4167-968E-E243-B0E1-E185D44BB8ED}">
      <dgm:prSet phldrT="[Texte]" custT="1"/>
      <dgm:spPr/>
      <dgm:t>
        <a:bodyPr/>
        <a:lstStyle/>
        <a:p>
          <a:r>
            <a:rPr lang="fr-FR" sz="2000" b="1" dirty="0" smtClean="0">
              <a:solidFill>
                <a:srgbClr val="002060"/>
              </a:solidFill>
              <a:latin typeface="Calibri" pitchFamily="34" charset="0"/>
            </a:rPr>
            <a:t>Arrêter le planning du système d’évaluation </a:t>
          </a:r>
          <a:endParaRPr lang="fr-FR" sz="2000" b="1" dirty="0">
            <a:solidFill>
              <a:srgbClr val="002060"/>
            </a:solidFill>
            <a:latin typeface="Calibri" pitchFamily="34" charset="0"/>
          </a:endParaRPr>
        </a:p>
      </dgm:t>
    </dgm:pt>
    <dgm:pt modelId="{1B67F28F-E4C8-A846-AB49-0F91D2425BC0}" type="parTrans" cxnId="{55BAF1CF-69DD-C34E-94F5-131AFF2BD7E6}">
      <dgm:prSet/>
      <dgm:spPr/>
      <dgm:t>
        <a:bodyPr/>
        <a:lstStyle/>
        <a:p>
          <a:endParaRPr lang="fr-FR" sz="2400">
            <a:latin typeface="Calibri" pitchFamily="34" charset="0"/>
          </a:endParaRPr>
        </a:p>
      </dgm:t>
    </dgm:pt>
    <dgm:pt modelId="{19AB0E56-7574-C44D-906B-F79D326AB231}" type="sibTrans" cxnId="{55BAF1CF-69DD-C34E-94F5-131AFF2BD7E6}">
      <dgm:prSet/>
      <dgm:spPr/>
      <dgm:t>
        <a:bodyPr/>
        <a:lstStyle/>
        <a:p>
          <a:endParaRPr lang="fr-FR" sz="2400">
            <a:latin typeface="Calibri" pitchFamily="34" charset="0"/>
          </a:endParaRPr>
        </a:p>
      </dgm:t>
    </dgm:pt>
    <dgm:pt modelId="{D8C63B7A-3699-354B-8420-B4BB581E6622}">
      <dgm:prSet phldrT="[Texte]" custT="1"/>
      <dgm:spPr/>
      <dgm:t>
        <a:bodyPr/>
        <a:lstStyle/>
        <a:p>
          <a:r>
            <a:rPr lang="fr-FR" sz="2400" dirty="0" smtClean="0">
              <a:latin typeface="Calibri" pitchFamily="34" charset="0"/>
            </a:rPr>
            <a:t>Date des contrôles continus</a:t>
          </a:r>
          <a:endParaRPr lang="fr-FR" sz="2400" dirty="0">
            <a:latin typeface="Calibri" pitchFamily="34" charset="0"/>
          </a:endParaRPr>
        </a:p>
      </dgm:t>
    </dgm:pt>
    <dgm:pt modelId="{A5C4100A-9167-534D-8F18-CF194DE77861}" type="parTrans" cxnId="{81DDF9FE-9D14-3E41-AC30-F42FCAD8BBE9}">
      <dgm:prSet/>
      <dgm:spPr/>
      <dgm:t>
        <a:bodyPr/>
        <a:lstStyle/>
        <a:p>
          <a:endParaRPr lang="fr-FR" sz="2400">
            <a:latin typeface="Calibri" pitchFamily="34" charset="0"/>
          </a:endParaRPr>
        </a:p>
      </dgm:t>
    </dgm:pt>
    <dgm:pt modelId="{DE61212E-8430-4D41-A6FF-57FCA162022A}" type="sibTrans" cxnId="{81DDF9FE-9D14-3E41-AC30-F42FCAD8BBE9}">
      <dgm:prSet/>
      <dgm:spPr/>
      <dgm:t>
        <a:bodyPr/>
        <a:lstStyle/>
        <a:p>
          <a:endParaRPr lang="fr-FR" sz="2400">
            <a:latin typeface="Calibri" pitchFamily="34" charset="0"/>
          </a:endParaRPr>
        </a:p>
      </dgm:t>
    </dgm:pt>
    <dgm:pt modelId="{98C55E33-996D-F943-8DB4-2AF425F5AADA}">
      <dgm:prSet phldrT="[Texte]" custT="1"/>
      <dgm:spPr/>
      <dgm:t>
        <a:bodyPr/>
        <a:lstStyle/>
        <a:p>
          <a:r>
            <a:rPr lang="fr-FR" sz="2400" dirty="0" smtClean="0">
              <a:latin typeface="Calibri" pitchFamily="34" charset="0"/>
            </a:rPr>
            <a:t>Date des EFCF</a:t>
          </a:r>
          <a:endParaRPr lang="fr-FR" sz="2400" dirty="0">
            <a:latin typeface="Calibri" pitchFamily="34" charset="0"/>
          </a:endParaRPr>
        </a:p>
      </dgm:t>
    </dgm:pt>
    <dgm:pt modelId="{FCD9309A-1CDD-F644-AB79-FBF5181133E0}" type="parTrans" cxnId="{AE807415-CE03-CC4E-92D3-76E7CEA19189}">
      <dgm:prSet/>
      <dgm:spPr/>
      <dgm:t>
        <a:bodyPr/>
        <a:lstStyle/>
        <a:p>
          <a:endParaRPr lang="fr-FR" sz="2400">
            <a:latin typeface="Calibri" pitchFamily="34" charset="0"/>
          </a:endParaRPr>
        </a:p>
      </dgm:t>
    </dgm:pt>
    <dgm:pt modelId="{47A1BAE4-7BC5-774A-BF17-A750DE3107A0}" type="sibTrans" cxnId="{AE807415-CE03-CC4E-92D3-76E7CEA19189}">
      <dgm:prSet/>
      <dgm:spPr/>
      <dgm:t>
        <a:bodyPr/>
        <a:lstStyle/>
        <a:p>
          <a:endParaRPr lang="fr-FR" sz="2400">
            <a:latin typeface="Calibri" pitchFamily="34" charset="0"/>
          </a:endParaRPr>
        </a:p>
      </dgm:t>
    </dgm:pt>
    <dgm:pt modelId="{B3AB7DC7-76CB-AD42-86E4-906D60D75766}">
      <dgm:prSet phldrT="[Texte]" custT="1"/>
      <dgm:spPr/>
      <dgm:t>
        <a:bodyPr/>
        <a:lstStyle/>
        <a:p>
          <a:r>
            <a:rPr lang="fr-FR" sz="2000" b="1" dirty="0" smtClean="0">
              <a:solidFill>
                <a:srgbClr val="002060"/>
              </a:solidFill>
              <a:latin typeface="Calibri" pitchFamily="34" charset="0"/>
            </a:rPr>
            <a:t>Arrêter le planning prévisionnel d’opérationnalisation des activités des activités d’évaluation</a:t>
          </a:r>
          <a:endParaRPr lang="fr-FR" sz="2000" b="1" dirty="0">
            <a:solidFill>
              <a:srgbClr val="002060"/>
            </a:solidFill>
            <a:latin typeface="Calibri" pitchFamily="34" charset="0"/>
          </a:endParaRPr>
        </a:p>
      </dgm:t>
    </dgm:pt>
    <dgm:pt modelId="{CEF281B3-1298-9148-AB9B-AD3ED48812FD}" type="parTrans" cxnId="{0BFB40FB-DC9B-BB46-A453-87F7C0576B42}">
      <dgm:prSet/>
      <dgm:spPr/>
      <dgm:t>
        <a:bodyPr/>
        <a:lstStyle/>
        <a:p>
          <a:endParaRPr lang="fr-FR" sz="2400">
            <a:latin typeface="Calibri" pitchFamily="34" charset="0"/>
          </a:endParaRPr>
        </a:p>
      </dgm:t>
    </dgm:pt>
    <dgm:pt modelId="{92B72F90-CF52-E641-95CA-102AFFF6C364}" type="sibTrans" cxnId="{0BFB40FB-DC9B-BB46-A453-87F7C0576B42}">
      <dgm:prSet/>
      <dgm:spPr/>
      <dgm:t>
        <a:bodyPr/>
        <a:lstStyle/>
        <a:p>
          <a:endParaRPr lang="fr-FR" sz="2400">
            <a:latin typeface="Calibri" pitchFamily="34" charset="0"/>
          </a:endParaRPr>
        </a:p>
      </dgm:t>
    </dgm:pt>
    <dgm:pt modelId="{3B234929-4B26-6D4D-B9B4-9D305FB66F3E}">
      <dgm:prSet phldrT="[Texte]" custT="1"/>
      <dgm:spPr/>
      <dgm:t>
        <a:bodyPr/>
        <a:lstStyle/>
        <a:p>
          <a:r>
            <a:rPr lang="fr-FR" sz="2400" dirty="0" smtClean="0">
              <a:latin typeface="Calibri" pitchFamily="34" charset="0"/>
            </a:rPr>
            <a:t>Date des travaux de fin de formation</a:t>
          </a:r>
          <a:endParaRPr lang="fr-FR" sz="2400" dirty="0">
            <a:latin typeface="Calibri" pitchFamily="34" charset="0"/>
          </a:endParaRPr>
        </a:p>
      </dgm:t>
    </dgm:pt>
    <dgm:pt modelId="{17D60193-741A-D040-B64D-C523EBB1DA2B}" type="parTrans" cxnId="{A50A1BD6-93C6-9041-858E-F3A6F1F56071}">
      <dgm:prSet/>
      <dgm:spPr/>
      <dgm:t>
        <a:bodyPr/>
        <a:lstStyle/>
        <a:p>
          <a:endParaRPr lang="fr-FR" sz="2400">
            <a:latin typeface="Calibri" pitchFamily="34" charset="0"/>
          </a:endParaRPr>
        </a:p>
      </dgm:t>
    </dgm:pt>
    <dgm:pt modelId="{D8EDEBE7-29FA-6F4C-BCE3-F259744F115E}" type="sibTrans" cxnId="{A50A1BD6-93C6-9041-858E-F3A6F1F56071}">
      <dgm:prSet/>
      <dgm:spPr/>
      <dgm:t>
        <a:bodyPr/>
        <a:lstStyle/>
        <a:p>
          <a:endParaRPr lang="fr-FR" sz="2400">
            <a:latin typeface="Calibri" pitchFamily="34" charset="0"/>
          </a:endParaRPr>
        </a:p>
      </dgm:t>
    </dgm:pt>
    <dgm:pt modelId="{98E92B5A-A402-A440-8730-CF70BBE9E3DC}">
      <dgm:prSet phldrT="[Texte]" custT="1"/>
      <dgm:spPr/>
      <dgm:t>
        <a:bodyPr/>
        <a:lstStyle/>
        <a:p>
          <a:r>
            <a:rPr lang="fr-FR" sz="2400" dirty="0" smtClean="0">
              <a:latin typeface="Calibri" pitchFamily="34" charset="0"/>
            </a:rPr>
            <a:t>Planning de l’activité du jury d’examen</a:t>
          </a:r>
          <a:endParaRPr lang="fr-FR" sz="2400" dirty="0">
            <a:latin typeface="Calibri" pitchFamily="34" charset="0"/>
          </a:endParaRPr>
        </a:p>
      </dgm:t>
    </dgm:pt>
    <dgm:pt modelId="{93E810C5-9D4B-FE40-8F7F-DCC0402637F1}" type="parTrans" cxnId="{949BAEA9-A936-4148-90E0-B6C36BDB589D}">
      <dgm:prSet/>
      <dgm:spPr/>
      <dgm:t>
        <a:bodyPr/>
        <a:lstStyle/>
        <a:p>
          <a:endParaRPr lang="fr-FR" sz="2400">
            <a:latin typeface="Calibri" pitchFamily="34" charset="0"/>
          </a:endParaRPr>
        </a:p>
      </dgm:t>
    </dgm:pt>
    <dgm:pt modelId="{47CAC4B6-4E7F-6F48-A8AD-565C4209E834}" type="sibTrans" cxnId="{949BAEA9-A936-4148-90E0-B6C36BDB589D}">
      <dgm:prSet/>
      <dgm:spPr/>
      <dgm:t>
        <a:bodyPr/>
        <a:lstStyle/>
        <a:p>
          <a:endParaRPr lang="fr-FR" sz="2400">
            <a:latin typeface="Calibri" pitchFamily="34" charset="0"/>
          </a:endParaRPr>
        </a:p>
      </dgm:t>
    </dgm:pt>
    <dgm:pt modelId="{29E69054-C768-8F44-8205-56563AF4A9D2}" type="pres">
      <dgm:prSet presAssocID="{7D28907F-D2A4-C74E-9F5D-D3727F92C808}" presName="diagram" presStyleCnt="0">
        <dgm:presLayoutVars>
          <dgm:chPref val="1"/>
          <dgm:dir/>
          <dgm:animOne val="branch"/>
          <dgm:animLvl val="lvl"/>
          <dgm:resizeHandles/>
        </dgm:presLayoutVars>
      </dgm:prSet>
      <dgm:spPr/>
      <dgm:t>
        <a:bodyPr/>
        <a:lstStyle/>
        <a:p>
          <a:endParaRPr lang="fr-FR"/>
        </a:p>
      </dgm:t>
    </dgm:pt>
    <dgm:pt modelId="{D4E6CBE8-237A-2C40-B3F5-2A585340DE9D}" type="pres">
      <dgm:prSet presAssocID="{C05E4167-968E-E243-B0E1-E185D44BB8ED}" presName="root" presStyleCnt="0"/>
      <dgm:spPr/>
    </dgm:pt>
    <dgm:pt modelId="{FC9ADCAD-06C6-C746-8065-A0C0DD551308}" type="pres">
      <dgm:prSet presAssocID="{C05E4167-968E-E243-B0E1-E185D44BB8ED}" presName="rootComposite" presStyleCnt="0"/>
      <dgm:spPr/>
    </dgm:pt>
    <dgm:pt modelId="{90B74656-FE90-4742-8C98-E12D1C36EFDB}" type="pres">
      <dgm:prSet presAssocID="{C05E4167-968E-E243-B0E1-E185D44BB8ED}" presName="rootText" presStyleLbl="node1" presStyleIdx="0" presStyleCnt="2"/>
      <dgm:spPr/>
      <dgm:t>
        <a:bodyPr/>
        <a:lstStyle/>
        <a:p>
          <a:endParaRPr lang="fr-FR"/>
        </a:p>
      </dgm:t>
    </dgm:pt>
    <dgm:pt modelId="{A8CE6096-7DF1-F94D-869D-ADB766F16AE3}" type="pres">
      <dgm:prSet presAssocID="{C05E4167-968E-E243-B0E1-E185D44BB8ED}" presName="rootConnector" presStyleLbl="node1" presStyleIdx="0" presStyleCnt="2"/>
      <dgm:spPr/>
      <dgm:t>
        <a:bodyPr/>
        <a:lstStyle/>
        <a:p>
          <a:endParaRPr lang="fr-FR"/>
        </a:p>
      </dgm:t>
    </dgm:pt>
    <dgm:pt modelId="{889E5AC4-E317-C34E-BB8A-3B9D30BDA968}" type="pres">
      <dgm:prSet presAssocID="{C05E4167-968E-E243-B0E1-E185D44BB8ED}" presName="childShape" presStyleCnt="0"/>
      <dgm:spPr/>
    </dgm:pt>
    <dgm:pt modelId="{6AC35E85-2F32-4641-AC8F-CB5FFB18F906}" type="pres">
      <dgm:prSet presAssocID="{A5C4100A-9167-534D-8F18-CF194DE77861}" presName="Name13" presStyleLbl="parChTrans1D2" presStyleIdx="0" presStyleCnt="4"/>
      <dgm:spPr/>
      <dgm:t>
        <a:bodyPr/>
        <a:lstStyle/>
        <a:p>
          <a:endParaRPr lang="fr-FR"/>
        </a:p>
      </dgm:t>
    </dgm:pt>
    <dgm:pt modelId="{F5EC79DE-FC2A-8440-ADC4-B60D33BAE2A4}" type="pres">
      <dgm:prSet presAssocID="{D8C63B7A-3699-354B-8420-B4BB581E6622}" presName="childText" presStyleLbl="bgAcc1" presStyleIdx="0" presStyleCnt="4">
        <dgm:presLayoutVars>
          <dgm:bulletEnabled val="1"/>
        </dgm:presLayoutVars>
      </dgm:prSet>
      <dgm:spPr/>
      <dgm:t>
        <a:bodyPr/>
        <a:lstStyle/>
        <a:p>
          <a:endParaRPr lang="fr-FR"/>
        </a:p>
      </dgm:t>
    </dgm:pt>
    <dgm:pt modelId="{D2B980C2-A721-E643-8390-E1D0C8133F35}" type="pres">
      <dgm:prSet presAssocID="{FCD9309A-1CDD-F644-AB79-FBF5181133E0}" presName="Name13" presStyleLbl="parChTrans1D2" presStyleIdx="1" presStyleCnt="4"/>
      <dgm:spPr/>
      <dgm:t>
        <a:bodyPr/>
        <a:lstStyle/>
        <a:p>
          <a:endParaRPr lang="fr-FR"/>
        </a:p>
      </dgm:t>
    </dgm:pt>
    <dgm:pt modelId="{9CCE8FA4-A10E-3E49-A115-7434DB23C800}" type="pres">
      <dgm:prSet presAssocID="{98C55E33-996D-F943-8DB4-2AF425F5AADA}" presName="childText" presStyleLbl="bgAcc1" presStyleIdx="1" presStyleCnt="4">
        <dgm:presLayoutVars>
          <dgm:bulletEnabled val="1"/>
        </dgm:presLayoutVars>
      </dgm:prSet>
      <dgm:spPr/>
      <dgm:t>
        <a:bodyPr/>
        <a:lstStyle/>
        <a:p>
          <a:endParaRPr lang="fr-FR"/>
        </a:p>
      </dgm:t>
    </dgm:pt>
    <dgm:pt modelId="{BF753311-4085-FA4A-BE83-44905E7530D1}" type="pres">
      <dgm:prSet presAssocID="{B3AB7DC7-76CB-AD42-86E4-906D60D75766}" presName="root" presStyleCnt="0"/>
      <dgm:spPr/>
    </dgm:pt>
    <dgm:pt modelId="{B46ECAC0-981C-4F45-97DB-0C84221DE782}" type="pres">
      <dgm:prSet presAssocID="{B3AB7DC7-76CB-AD42-86E4-906D60D75766}" presName="rootComposite" presStyleCnt="0"/>
      <dgm:spPr/>
    </dgm:pt>
    <dgm:pt modelId="{F171B539-77B0-104B-949B-905E96D06AFC}" type="pres">
      <dgm:prSet presAssocID="{B3AB7DC7-76CB-AD42-86E4-906D60D75766}" presName="rootText" presStyleLbl="node1" presStyleIdx="1" presStyleCnt="2"/>
      <dgm:spPr/>
      <dgm:t>
        <a:bodyPr/>
        <a:lstStyle/>
        <a:p>
          <a:endParaRPr lang="fr-FR"/>
        </a:p>
      </dgm:t>
    </dgm:pt>
    <dgm:pt modelId="{DA7D8107-69BC-094A-A017-407364B7467F}" type="pres">
      <dgm:prSet presAssocID="{B3AB7DC7-76CB-AD42-86E4-906D60D75766}" presName="rootConnector" presStyleLbl="node1" presStyleIdx="1" presStyleCnt="2"/>
      <dgm:spPr/>
      <dgm:t>
        <a:bodyPr/>
        <a:lstStyle/>
        <a:p>
          <a:endParaRPr lang="fr-FR"/>
        </a:p>
      </dgm:t>
    </dgm:pt>
    <dgm:pt modelId="{1AC9E314-8770-BD4B-87D7-2DC4A7BD8556}" type="pres">
      <dgm:prSet presAssocID="{B3AB7DC7-76CB-AD42-86E4-906D60D75766}" presName="childShape" presStyleCnt="0"/>
      <dgm:spPr/>
    </dgm:pt>
    <dgm:pt modelId="{375E894F-924B-7F40-9A31-04BDCCBC5681}" type="pres">
      <dgm:prSet presAssocID="{17D60193-741A-D040-B64D-C523EBB1DA2B}" presName="Name13" presStyleLbl="parChTrans1D2" presStyleIdx="2" presStyleCnt="4"/>
      <dgm:spPr/>
      <dgm:t>
        <a:bodyPr/>
        <a:lstStyle/>
        <a:p>
          <a:endParaRPr lang="fr-FR"/>
        </a:p>
      </dgm:t>
    </dgm:pt>
    <dgm:pt modelId="{75B5A38A-1615-B94E-9406-16A3DF566599}" type="pres">
      <dgm:prSet presAssocID="{3B234929-4B26-6D4D-B9B4-9D305FB66F3E}" presName="childText" presStyleLbl="bgAcc1" presStyleIdx="2" presStyleCnt="4">
        <dgm:presLayoutVars>
          <dgm:bulletEnabled val="1"/>
        </dgm:presLayoutVars>
      </dgm:prSet>
      <dgm:spPr/>
      <dgm:t>
        <a:bodyPr/>
        <a:lstStyle/>
        <a:p>
          <a:endParaRPr lang="fr-FR"/>
        </a:p>
      </dgm:t>
    </dgm:pt>
    <dgm:pt modelId="{4C3C700F-5488-614A-87E4-7769B1A138FD}" type="pres">
      <dgm:prSet presAssocID="{93E810C5-9D4B-FE40-8F7F-DCC0402637F1}" presName="Name13" presStyleLbl="parChTrans1D2" presStyleIdx="3" presStyleCnt="4"/>
      <dgm:spPr/>
      <dgm:t>
        <a:bodyPr/>
        <a:lstStyle/>
        <a:p>
          <a:endParaRPr lang="fr-FR"/>
        </a:p>
      </dgm:t>
    </dgm:pt>
    <dgm:pt modelId="{90821C0C-D85C-814D-A7F8-C34C5F9E3787}" type="pres">
      <dgm:prSet presAssocID="{98E92B5A-A402-A440-8730-CF70BBE9E3DC}" presName="childText" presStyleLbl="bgAcc1" presStyleIdx="3" presStyleCnt="4">
        <dgm:presLayoutVars>
          <dgm:bulletEnabled val="1"/>
        </dgm:presLayoutVars>
      </dgm:prSet>
      <dgm:spPr/>
      <dgm:t>
        <a:bodyPr/>
        <a:lstStyle/>
        <a:p>
          <a:endParaRPr lang="fr-FR"/>
        </a:p>
      </dgm:t>
    </dgm:pt>
  </dgm:ptLst>
  <dgm:cxnLst>
    <dgm:cxn modelId="{295A7E73-BD58-4B1A-8C71-E426C233F237}" type="presOf" srcId="{98C55E33-996D-F943-8DB4-2AF425F5AADA}" destId="{9CCE8FA4-A10E-3E49-A115-7434DB23C800}" srcOrd="0" destOrd="0" presId="urn:microsoft.com/office/officeart/2005/8/layout/hierarchy3"/>
    <dgm:cxn modelId="{4F313E45-5E1E-4516-AB65-E17558BDD568}" type="presOf" srcId="{FCD9309A-1CDD-F644-AB79-FBF5181133E0}" destId="{D2B980C2-A721-E643-8390-E1D0C8133F35}" srcOrd="0" destOrd="0" presId="urn:microsoft.com/office/officeart/2005/8/layout/hierarchy3"/>
    <dgm:cxn modelId="{1FD4A547-02F5-4113-98F2-5E9A1F57E4CF}" type="presOf" srcId="{D8C63B7A-3699-354B-8420-B4BB581E6622}" destId="{F5EC79DE-FC2A-8440-ADC4-B60D33BAE2A4}" srcOrd="0" destOrd="0" presId="urn:microsoft.com/office/officeart/2005/8/layout/hierarchy3"/>
    <dgm:cxn modelId="{03C65603-0792-482A-BBA7-14A78CE6C52B}" type="presOf" srcId="{17D60193-741A-D040-B64D-C523EBB1DA2B}" destId="{375E894F-924B-7F40-9A31-04BDCCBC5681}" srcOrd="0" destOrd="0" presId="urn:microsoft.com/office/officeart/2005/8/layout/hierarchy3"/>
    <dgm:cxn modelId="{BDBFF120-CD98-417A-9388-303A4BC36271}" type="presOf" srcId="{98E92B5A-A402-A440-8730-CF70BBE9E3DC}" destId="{90821C0C-D85C-814D-A7F8-C34C5F9E3787}" srcOrd="0" destOrd="0" presId="urn:microsoft.com/office/officeart/2005/8/layout/hierarchy3"/>
    <dgm:cxn modelId="{0BFB40FB-DC9B-BB46-A453-87F7C0576B42}" srcId="{7D28907F-D2A4-C74E-9F5D-D3727F92C808}" destId="{B3AB7DC7-76CB-AD42-86E4-906D60D75766}" srcOrd="1" destOrd="0" parTransId="{CEF281B3-1298-9148-AB9B-AD3ED48812FD}" sibTransId="{92B72F90-CF52-E641-95CA-102AFFF6C364}"/>
    <dgm:cxn modelId="{D05C7932-8D05-4B13-9E85-9CFB0EF3250D}" type="presOf" srcId="{C05E4167-968E-E243-B0E1-E185D44BB8ED}" destId="{A8CE6096-7DF1-F94D-869D-ADB766F16AE3}" srcOrd="1" destOrd="0" presId="urn:microsoft.com/office/officeart/2005/8/layout/hierarchy3"/>
    <dgm:cxn modelId="{81DDF9FE-9D14-3E41-AC30-F42FCAD8BBE9}" srcId="{C05E4167-968E-E243-B0E1-E185D44BB8ED}" destId="{D8C63B7A-3699-354B-8420-B4BB581E6622}" srcOrd="0" destOrd="0" parTransId="{A5C4100A-9167-534D-8F18-CF194DE77861}" sibTransId="{DE61212E-8430-4D41-A6FF-57FCA162022A}"/>
    <dgm:cxn modelId="{949BAEA9-A936-4148-90E0-B6C36BDB589D}" srcId="{B3AB7DC7-76CB-AD42-86E4-906D60D75766}" destId="{98E92B5A-A402-A440-8730-CF70BBE9E3DC}" srcOrd="1" destOrd="0" parTransId="{93E810C5-9D4B-FE40-8F7F-DCC0402637F1}" sibTransId="{47CAC4B6-4E7F-6F48-A8AD-565C4209E834}"/>
    <dgm:cxn modelId="{04E93E8C-E6C7-48C3-B2D1-1AB143757553}" type="presOf" srcId="{93E810C5-9D4B-FE40-8F7F-DCC0402637F1}" destId="{4C3C700F-5488-614A-87E4-7769B1A138FD}" srcOrd="0" destOrd="0" presId="urn:microsoft.com/office/officeart/2005/8/layout/hierarchy3"/>
    <dgm:cxn modelId="{AEBE038A-0158-4326-88AB-8D463FA43D2F}" type="presOf" srcId="{7D28907F-D2A4-C74E-9F5D-D3727F92C808}" destId="{29E69054-C768-8F44-8205-56563AF4A9D2}" srcOrd="0" destOrd="0" presId="urn:microsoft.com/office/officeart/2005/8/layout/hierarchy3"/>
    <dgm:cxn modelId="{812AC11B-726F-400A-B59F-28901605A09A}" type="presOf" srcId="{C05E4167-968E-E243-B0E1-E185D44BB8ED}" destId="{90B74656-FE90-4742-8C98-E12D1C36EFDB}" srcOrd="0" destOrd="0" presId="urn:microsoft.com/office/officeart/2005/8/layout/hierarchy3"/>
    <dgm:cxn modelId="{A50A1BD6-93C6-9041-858E-F3A6F1F56071}" srcId="{B3AB7DC7-76CB-AD42-86E4-906D60D75766}" destId="{3B234929-4B26-6D4D-B9B4-9D305FB66F3E}" srcOrd="0" destOrd="0" parTransId="{17D60193-741A-D040-B64D-C523EBB1DA2B}" sibTransId="{D8EDEBE7-29FA-6F4C-BCE3-F259744F115E}"/>
    <dgm:cxn modelId="{622C4508-631A-4C23-AD97-7492AAAE7E5E}" type="presOf" srcId="{A5C4100A-9167-534D-8F18-CF194DE77861}" destId="{6AC35E85-2F32-4641-AC8F-CB5FFB18F906}" srcOrd="0" destOrd="0" presId="urn:microsoft.com/office/officeart/2005/8/layout/hierarchy3"/>
    <dgm:cxn modelId="{55BAF1CF-69DD-C34E-94F5-131AFF2BD7E6}" srcId="{7D28907F-D2A4-C74E-9F5D-D3727F92C808}" destId="{C05E4167-968E-E243-B0E1-E185D44BB8ED}" srcOrd="0" destOrd="0" parTransId="{1B67F28F-E4C8-A846-AB49-0F91D2425BC0}" sibTransId="{19AB0E56-7574-C44D-906B-F79D326AB231}"/>
    <dgm:cxn modelId="{5C0F371F-A841-4F9C-BAB9-6FC446AE681A}" type="presOf" srcId="{B3AB7DC7-76CB-AD42-86E4-906D60D75766}" destId="{DA7D8107-69BC-094A-A017-407364B7467F}" srcOrd="1" destOrd="0" presId="urn:microsoft.com/office/officeart/2005/8/layout/hierarchy3"/>
    <dgm:cxn modelId="{FA82FE2D-4E4D-455E-86E9-71D640C2BC5B}" type="presOf" srcId="{3B234929-4B26-6D4D-B9B4-9D305FB66F3E}" destId="{75B5A38A-1615-B94E-9406-16A3DF566599}" srcOrd="0" destOrd="0" presId="urn:microsoft.com/office/officeart/2005/8/layout/hierarchy3"/>
    <dgm:cxn modelId="{3DAB3294-CE21-4B1D-A119-AC87780C282E}" type="presOf" srcId="{B3AB7DC7-76CB-AD42-86E4-906D60D75766}" destId="{F171B539-77B0-104B-949B-905E96D06AFC}" srcOrd="0" destOrd="0" presId="urn:microsoft.com/office/officeart/2005/8/layout/hierarchy3"/>
    <dgm:cxn modelId="{AE807415-CE03-CC4E-92D3-76E7CEA19189}" srcId="{C05E4167-968E-E243-B0E1-E185D44BB8ED}" destId="{98C55E33-996D-F943-8DB4-2AF425F5AADA}" srcOrd="1" destOrd="0" parTransId="{FCD9309A-1CDD-F644-AB79-FBF5181133E0}" sibTransId="{47A1BAE4-7BC5-774A-BF17-A750DE3107A0}"/>
    <dgm:cxn modelId="{ADC7D98D-9EE8-4468-A0E5-88293CFA4F00}" type="presParOf" srcId="{29E69054-C768-8F44-8205-56563AF4A9D2}" destId="{D4E6CBE8-237A-2C40-B3F5-2A585340DE9D}" srcOrd="0" destOrd="0" presId="urn:microsoft.com/office/officeart/2005/8/layout/hierarchy3"/>
    <dgm:cxn modelId="{EBA950E8-4FB9-497C-841C-8C6358495340}" type="presParOf" srcId="{D4E6CBE8-237A-2C40-B3F5-2A585340DE9D}" destId="{FC9ADCAD-06C6-C746-8065-A0C0DD551308}" srcOrd="0" destOrd="0" presId="urn:microsoft.com/office/officeart/2005/8/layout/hierarchy3"/>
    <dgm:cxn modelId="{6E05C925-BD69-48E0-A734-CA4FD2E38B25}" type="presParOf" srcId="{FC9ADCAD-06C6-C746-8065-A0C0DD551308}" destId="{90B74656-FE90-4742-8C98-E12D1C36EFDB}" srcOrd="0" destOrd="0" presId="urn:microsoft.com/office/officeart/2005/8/layout/hierarchy3"/>
    <dgm:cxn modelId="{699D2C99-54F7-49D8-9C28-7A954139D75A}" type="presParOf" srcId="{FC9ADCAD-06C6-C746-8065-A0C0DD551308}" destId="{A8CE6096-7DF1-F94D-869D-ADB766F16AE3}" srcOrd="1" destOrd="0" presId="urn:microsoft.com/office/officeart/2005/8/layout/hierarchy3"/>
    <dgm:cxn modelId="{C8684809-6E63-4952-9B33-12AA739793F2}" type="presParOf" srcId="{D4E6CBE8-237A-2C40-B3F5-2A585340DE9D}" destId="{889E5AC4-E317-C34E-BB8A-3B9D30BDA968}" srcOrd="1" destOrd="0" presId="urn:microsoft.com/office/officeart/2005/8/layout/hierarchy3"/>
    <dgm:cxn modelId="{307A97B1-5685-499E-BA23-D8AB2E202A8D}" type="presParOf" srcId="{889E5AC4-E317-C34E-BB8A-3B9D30BDA968}" destId="{6AC35E85-2F32-4641-AC8F-CB5FFB18F906}" srcOrd="0" destOrd="0" presId="urn:microsoft.com/office/officeart/2005/8/layout/hierarchy3"/>
    <dgm:cxn modelId="{25D15016-04E6-4F7C-A690-41EEA04D2493}" type="presParOf" srcId="{889E5AC4-E317-C34E-BB8A-3B9D30BDA968}" destId="{F5EC79DE-FC2A-8440-ADC4-B60D33BAE2A4}" srcOrd="1" destOrd="0" presId="urn:microsoft.com/office/officeart/2005/8/layout/hierarchy3"/>
    <dgm:cxn modelId="{8402A774-EB8A-4556-A472-5E638CF9C6C1}" type="presParOf" srcId="{889E5AC4-E317-C34E-BB8A-3B9D30BDA968}" destId="{D2B980C2-A721-E643-8390-E1D0C8133F35}" srcOrd="2" destOrd="0" presId="urn:microsoft.com/office/officeart/2005/8/layout/hierarchy3"/>
    <dgm:cxn modelId="{504BF8DC-56A5-4F59-AE5C-3E303E7B145B}" type="presParOf" srcId="{889E5AC4-E317-C34E-BB8A-3B9D30BDA968}" destId="{9CCE8FA4-A10E-3E49-A115-7434DB23C800}" srcOrd="3" destOrd="0" presId="urn:microsoft.com/office/officeart/2005/8/layout/hierarchy3"/>
    <dgm:cxn modelId="{84EA82E9-616C-4FE2-99B2-FBD70C5E1018}" type="presParOf" srcId="{29E69054-C768-8F44-8205-56563AF4A9D2}" destId="{BF753311-4085-FA4A-BE83-44905E7530D1}" srcOrd="1" destOrd="0" presId="urn:microsoft.com/office/officeart/2005/8/layout/hierarchy3"/>
    <dgm:cxn modelId="{95EC4EF2-BC2F-4F5A-A5A5-B7224CA085C4}" type="presParOf" srcId="{BF753311-4085-FA4A-BE83-44905E7530D1}" destId="{B46ECAC0-981C-4F45-97DB-0C84221DE782}" srcOrd="0" destOrd="0" presId="urn:microsoft.com/office/officeart/2005/8/layout/hierarchy3"/>
    <dgm:cxn modelId="{A13E9337-B265-4892-8958-6C6BCA34FF29}" type="presParOf" srcId="{B46ECAC0-981C-4F45-97DB-0C84221DE782}" destId="{F171B539-77B0-104B-949B-905E96D06AFC}" srcOrd="0" destOrd="0" presId="urn:microsoft.com/office/officeart/2005/8/layout/hierarchy3"/>
    <dgm:cxn modelId="{BFA4D576-0456-47BC-B951-2DC1FF33DD7E}" type="presParOf" srcId="{B46ECAC0-981C-4F45-97DB-0C84221DE782}" destId="{DA7D8107-69BC-094A-A017-407364B7467F}" srcOrd="1" destOrd="0" presId="urn:microsoft.com/office/officeart/2005/8/layout/hierarchy3"/>
    <dgm:cxn modelId="{9069E9BA-5211-4F64-81EE-5E44B55162C5}" type="presParOf" srcId="{BF753311-4085-FA4A-BE83-44905E7530D1}" destId="{1AC9E314-8770-BD4B-87D7-2DC4A7BD8556}" srcOrd="1" destOrd="0" presId="urn:microsoft.com/office/officeart/2005/8/layout/hierarchy3"/>
    <dgm:cxn modelId="{8EF1EC50-DE02-4DEE-B073-D5710BA2FCBB}" type="presParOf" srcId="{1AC9E314-8770-BD4B-87D7-2DC4A7BD8556}" destId="{375E894F-924B-7F40-9A31-04BDCCBC5681}" srcOrd="0" destOrd="0" presId="urn:microsoft.com/office/officeart/2005/8/layout/hierarchy3"/>
    <dgm:cxn modelId="{4F020440-AA97-400C-85D1-93A35C8C2F33}" type="presParOf" srcId="{1AC9E314-8770-BD4B-87D7-2DC4A7BD8556}" destId="{75B5A38A-1615-B94E-9406-16A3DF566599}" srcOrd="1" destOrd="0" presId="urn:microsoft.com/office/officeart/2005/8/layout/hierarchy3"/>
    <dgm:cxn modelId="{1D1D7AC3-9B79-4228-ABBC-B2C189D4BED8}" type="presParOf" srcId="{1AC9E314-8770-BD4B-87D7-2DC4A7BD8556}" destId="{4C3C700F-5488-614A-87E4-7769B1A138FD}" srcOrd="2" destOrd="0" presId="urn:microsoft.com/office/officeart/2005/8/layout/hierarchy3"/>
    <dgm:cxn modelId="{4BF7BCAD-14A4-4B1E-8897-EC27D9A5AF10}" type="presParOf" srcId="{1AC9E314-8770-BD4B-87D7-2DC4A7BD8556}" destId="{90821C0C-D85C-814D-A7F8-C34C5F9E3787}" srcOrd="3"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99E3F34-0F39-5941-AB15-D1151C60961D}" type="doc">
      <dgm:prSet loTypeId="urn:microsoft.com/office/officeart/2009/3/layout/HorizontalOrganizationChart" loCatId="" qsTypeId="urn:microsoft.com/office/officeart/2005/8/quickstyle/simple4" qsCatId="simple" csTypeId="urn:microsoft.com/office/officeart/2005/8/colors/accent1_2" csCatId="accent1" phldr="1"/>
      <dgm:spPr/>
      <dgm:t>
        <a:bodyPr/>
        <a:lstStyle/>
        <a:p>
          <a:endParaRPr lang="fr-FR"/>
        </a:p>
      </dgm:t>
    </dgm:pt>
    <dgm:pt modelId="{85730329-5FC4-E24C-8E95-9BE0D8D6F683}">
      <dgm:prSet phldrT="[Texte]" custT="1"/>
      <dgm:spPr/>
      <dgm:t>
        <a:bodyPr/>
        <a:lstStyle/>
        <a:p>
          <a:r>
            <a:rPr lang="fr-FR" sz="2000" b="1" dirty="0" smtClean="0">
              <a:solidFill>
                <a:srgbClr val="002060"/>
              </a:solidFill>
              <a:latin typeface="Calibri" pitchFamily="34" charset="0"/>
            </a:rPr>
            <a:t>Choisir les épreuves des examens</a:t>
          </a:r>
          <a:endParaRPr lang="fr-FR" sz="2000" b="1" dirty="0">
            <a:solidFill>
              <a:srgbClr val="002060"/>
            </a:solidFill>
            <a:latin typeface="Calibri" pitchFamily="34" charset="0"/>
          </a:endParaRPr>
        </a:p>
      </dgm:t>
    </dgm:pt>
    <dgm:pt modelId="{E586CF3B-CCB5-7049-BCED-828243DD1A5F}" type="parTrans" cxnId="{BB20BE84-113B-1948-B3CE-7934A5DE2A4B}">
      <dgm:prSet/>
      <dgm:spPr/>
      <dgm:t>
        <a:bodyPr/>
        <a:lstStyle/>
        <a:p>
          <a:endParaRPr lang="fr-FR" sz="2000" b="1">
            <a:solidFill>
              <a:srgbClr val="002060"/>
            </a:solidFill>
            <a:latin typeface="Calibri" pitchFamily="34" charset="0"/>
          </a:endParaRPr>
        </a:p>
      </dgm:t>
    </dgm:pt>
    <dgm:pt modelId="{C2876820-8700-1640-AD18-61AE8B81A019}" type="sibTrans" cxnId="{BB20BE84-113B-1948-B3CE-7934A5DE2A4B}">
      <dgm:prSet/>
      <dgm:spPr/>
      <dgm:t>
        <a:bodyPr/>
        <a:lstStyle/>
        <a:p>
          <a:endParaRPr lang="fr-FR" sz="2000" b="1">
            <a:solidFill>
              <a:srgbClr val="002060"/>
            </a:solidFill>
            <a:latin typeface="Calibri" pitchFamily="34" charset="0"/>
          </a:endParaRPr>
        </a:p>
      </dgm:t>
    </dgm:pt>
    <dgm:pt modelId="{EF1386DC-87B5-D241-86EF-6AE92D4FEF36}" type="asst">
      <dgm:prSet phldrT="[Texte]" custT="1"/>
      <dgm:spPr/>
      <dgm:t>
        <a:bodyPr/>
        <a:lstStyle/>
        <a:p>
          <a:r>
            <a:rPr lang="fr-FR" sz="2000" b="1" dirty="0" smtClean="0">
              <a:solidFill>
                <a:srgbClr val="002060"/>
              </a:solidFill>
              <a:latin typeface="Calibri" pitchFamily="34" charset="0"/>
            </a:rPr>
            <a:t>Valider les fiches descriptives</a:t>
          </a:r>
          <a:endParaRPr lang="fr-FR" sz="2000" b="1" dirty="0">
            <a:solidFill>
              <a:srgbClr val="002060"/>
            </a:solidFill>
            <a:latin typeface="Calibri" pitchFamily="34" charset="0"/>
          </a:endParaRPr>
        </a:p>
      </dgm:t>
    </dgm:pt>
    <dgm:pt modelId="{34DC93F9-439C-CD49-9C13-A435AC85D42D}" type="parTrans" cxnId="{1D454AF2-ED3E-5E4E-B0EA-71DDFBD2F975}">
      <dgm:prSet/>
      <dgm:spPr/>
      <dgm:t>
        <a:bodyPr/>
        <a:lstStyle/>
        <a:p>
          <a:endParaRPr lang="fr-FR" sz="2000" b="1">
            <a:solidFill>
              <a:srgbClr val="002060"/>
            </a:solidFill>
            <a:latin typeface="Calibri" pitchFamily="34" charset="0"/>
          </a:endParaRPr>
        </a:p>
      </dgm:t>
    </dgm:pt>
    <dgm:pt modelId="{16CD611A-3201-1048-8864-866C5488C68E}" type="sibTrans" cxnId="{1D454AF2-ED3E-5E4E-B0EA-71DDFBD2F975}">
      <dgm:prSet/>
      <dgm:spPr/>
      <dgm:t>
        <a:bodyPr/>
        <a:lstStyle/>
        <a:p>
          <a:endParaRPr lang="fr-FR" sz="2000" b="1">
            <a:solidFill>
              <a:srgbClr val="002060"/>
            </a:solidFill>
            <a:latin typeface="Calibri" pitchFamily="34" charset="0"/>
          </a:endParaRPr>
        </a:p>
      </dgm:t>
    </dgm:pt>
    <dgm:pt modelId="{82CA1735-22AC-5248-BE94-5DA29A0341DF}">
      <dgm:prSet phldrT="[Texte]" custT="1"/>
      <dgm:spPr/>
      <dgm:t>
        <a:bodyPr/>
        <a:lstStyle/>
        <a:p>
          <a:r>
            <a:rPr lang="fr-FR" sz="2000" b="1" dirty="0" smtClean="0">
              <a:solidFill>
                <a:srgbClr val="002060"/>
              </a:solidFill>
              <a:latin typeface="Calibri" pitchFamily="34" charset="0"/>
            </a:rPr>
            <a:t>Préciser les objectifs de l’épreuve</a:t>
          </a:r>
          <a:endParaRPr lang="fr-FR" sz="2000" b="1" dirty="0">
            <a:solidFill>
              <a:srgbClr val="002060"/>
            </a:solidFill>
            <a:latin typeface="Calibri" pitchFamily="34" charset="0"/>
          </a:endParaRPr>
        </a:p>
      </dgm:t>
    </dgm:pt>
    <dgm:pt modelId="{8A9F8D89-97AD-C841-B431-7AEEE686A013}" type="parTrans" cxnId="{A3959A61-3AF4-3349-A03E-BF5E317E55FE}">
      <dgm:prSet/>
      <dgm:spPr/>
      <dgm:t>
        <a:bodyPr/>
        <a:lstStyle/>
        <a:p>
          <a:endParaRPr lang="fr-FR" sz="2000" b="1">
            <a:solidFill>
              <a:srgbClr val="002060"/>
            </a:solidFill>
            <a:latin typeface="Calibri" pitchFamily="34" charset="0"/>
          </a:endParaRPr>
        </a:p>
      </dgm:t>
    </dgm:pt>
    <dgm:pt modelId="{1C340C4B-8FAC-6940-8FE2-9E545D747E25}" type="sibTrans" cxnId="{A3959A61-3AF4-3349-A03E-BF5E317E55FE}">
      <dgm:prSet/>
      <dgm:spPr/>
      <dgm:t>
        <a:bodyPr/>
        <a:lstStyle/>
        <a:p>
          <a:endParaRPr lang="fr-FR" sz="2000" b="1">
            <a:solidFill>
              <a:srgbClr val="002060"/>
            </a:solidFill>
            <a:latin typeface="Calibri" pitchFamily="34" charset="0"/>
          </a:endParaRPr>
        </a:p>
      </dgm:t>
    </dgm:pt>
    <dgm:pt modelId="{23DEA353-BF6D-A147-B011-6D32D6B84C56}">
      <dgm:prSet phldrT="[Texte]" custT="1"/>
      <dgm:spPr/>
      <dgm:t>
        <a:bodyPr/>
        <a:lstStyle/>
        <a:p>
          <a:r>
            <a:rPr lang="fr-FR" sz="2000" b="1" dirty="0" smtClean="0">
              <a:solidFill>
                <a:srgbClr val="002060"/>
              </a:solidFill>
              <a:latin typeface="Calibri" pitchFamily="34" charset="0"/>
            </a:rPr>
            <a:t>Préciser les conditions d’évaluation</a:t>
          </a:r>
          <a:endParaRPr lang="fr-FR" sz="2000" b="1" dirty="0">
            <a:solidFill>
              <a:srgbClr val="002060"/>
            </a:solidFill>
            <a:latin typeface="Calibri" pitchFamily="34" charset="0"/>
          </a:endParaRPr>
        </a:p>
      </dgm:t>
    </dgm:pt>
    <dgm:pt modelId="{2C4E8159-BBC5-CD42-ABBE-FEB3AAE07A81}" type="parTrans" cxnId="{BDF7823D-EA66-F44D-B429-13CD752D4B43}">
      <dgm:prSet/>
      <dgm:spPr/>
      <dgm:t>
        <a:bodyPr/>
        <a:lstStyle/>
        <a:p>
          <a:endParaRPr lang="fr-FR" sz="2000" b="1">
            <a:solidFill>
              <a:srgbClr val="002060"/>
            </a:solidFill>
            <a:latin typeface="Calibri" pitchFamily="34" charset="0"/>
          </a:endParaRPr>
        </a:p>
      </dgm:t>
    </dgm:pt>
    <dgm:pt modelId="{FA2F9CF3-1EF8-E94F-9706-FF2F00A1681F}" type="sibTrans" cxnId="{BDF7823D-EA66-F44D-B429-13CD752D4B43}">
      <dgm:prSet/>
      <dgm:spPr/>
      <dgm:t>
        <a:bodyPr/>
        <a:lstStyle/>
        <a:p>
          <a:endParaRPr lang="fr-FR" sz="2000" b="1">
            <a:solidFill>
              <a:srgbClr val="002060"/>
            </a:solidFill>
            <a:latin typeface="Calibri" pitchFamily="34" charset="0"/>
          </a:endParaRPr>
        </a:p>
      </dgm:t>
    </dgm:pt>
    <dgm:pt modelId="{AEBA4368-8E6F-0E46-B98F-921A518F767D}">
      <dgm:prSet phldrT="[Texte]" custT="1"/>
      <dgm:spPr/>
      <dgm:t>
        <a:bodyPr/>
        <a:lstStyle/>
        <a:p>
          <a:r>
            <a:rPr lang="fr-FR" sz="2000" b="1" dirty="0" smtClean="0">
              <a:solidFill>
                <a:srgbClr val="002060"/>
              </a:solidFill>
              <a:latin typeface="Calibri" pitchFamily="34" charset="0"/>
            </a:rPr>
            <a:t>Préciser les critères et les barèmes</a:t>
          </a:r>
          <a:endParaRPr lang="fr-FR" sz="2000" b="1" dirty="0">
            <a:solidFill>
              <a:srgbClr val="002060"/>
            </a:solidFill>
            <a:latin typeface="Calibri" pitchFamily="34" charset="0"/>
          </a:endParaRPr>
        </a:p>
      </dgm:t>
    </dgm:pt>
    <dgm:pt modelId="{4659C89D-25B5-7C45-B0DC-170C65DE44A5}" type="parTrans" cxnId="{414A419A-69F8-A442-8762-2E1528D18FF2}">
      <dgm:prSet/>
      <dgm:spPr/>
      <dgm:t>
        <a:bodyPr/>
        <a:lstStyle/>
        <a:p>
          <a:endParaRPr lang="fr-FR" sz="2000" b="1">
            <a:solidFill>
              <a:srgbClr val="002060"/>
            </a:solidFill>
            <a:latin typeface="Calibri" pitchFamily="34" charset="0"/>
          </a:endParaRPr>
        </a:p>
      </dgm:t>
    </dgm:pt>
    <dgm:pt modelId="{343F5B8A-370B-2048-9CE3-E890A960F235}" type="sibTrans" cxnId="{414A419A-69F8-A442-8762-2E1528D18FF2}">
      <dgm:prSet/>
      <dgm:spPr/>
      <dgm:t>
        <a:bodyPr/>
        <a:lstStyle/>
        <a:p>
          <a:endParaRPr lang="fr-FR" sz="2000" b="1">
            <a:solidFill>
              <a:srgbClr val="002060"/>
            </a:solidFill>
            <a:latin typeface="Calibri" pitchFamily="34" charset="0"/>
          </a:endParaRPr>
        </a:p>
      </dgm:t>
    </dgm:pt>
    <dgm:pt modelId="{24582E81-910F-9D4D-A5A8-495BD424602C}" type="pres">
      <dgm:prSet presAssocID="{099E3F34-0F39-5941-AB15-D1151C60961D}" presName="hierChild1" presStyleCnt="0">
        <dgm:presLayoutVars>
          <dgm:orgChart val="1"/>
          <dgm:chPref val="1"/>
          <dgm:dir/>
          <dgm:animOne val="branch"/>
          <dgm:animLvl val="lvl"/>
          <dgm:resizeHandles/>
        </dgm:presLayoutVars>
      </dgm:prSet>
      <dgm:spPr/>
      <dgm:t>
        <a:bodyPr/>
        <a:lstStyle/>
        <a:p>
          <a:endParaRPr lang="fr-FR"/>
        </a:p>
      </dgm:t>
    </dgm:pt>
    <dgm:pt modelId="{D66B8378-8A8C-3949-A071-A36AC2B6ABD8}" type="pres">
      <dgm:prSet presAssocID="{85730329-5FC4-E24C-8E95-9BE0D8D6F683}" presName="hierRoot1" presStyleCnt="0">
        <dgm:presLayoutVars>
          <dgm:hierBranch val="init"/>
        </dgm:presLayoutVars>
      </dgm:prSet>
      <dgm:spPr/>
    </dgm:pt>
    <dgm:pt modelId="{D68D9744-4EF1-214F-A75E-DA754139108B}" type="pres">
      <dgm:prSet presAssocID="{85730329-5FC4-E24C-8E95-9BE0D8D6F683}" presName="rootComposite1" presStyleCnt="0"/>
      <dgm:spPr/>
    </dgm:pt>
    <dgm:pt modelId="{0D577BB2-2CC4-A54E-9EF7-39E43A4E428A}" type="pres">
      <dgm:prSet presAssocID="{85730329-5FC4-E24C-8E95-9BE0D8D6F683}" presName="rootText1" presStyleLbl="node0" presStyleIdx="0" presStyleCnt="1">
        <dgm:presLayoutVars>
          <dgm:chPref val="3"/>
        </dgm:presLayoutVars>
      </dgm:prSet>
      <dgm:spPr/>
      <dgm:t>
        <a:bodyPr/>
        <a:lstStyle/>
        <a:p>
          <a:endParaRPr lang="fr-FR"/>
        </a:p>
      </dgm:t>
    </dgm:pt>
    <dgm:pt modelId="{7B352D34-27C2-574D-8F41-28D0B102CE16}" type="pres">
      <dgm:prSet presAssocID="{85730329-5FC4-E24C-8E95-9BE0D8D6F683}" presName="rootConnector1" presStyleLbl="node1" presStyleIdx="0" presStyleCnt="0"/>
      <dgm:spPr/>
      <dgm:t>
        <a:bodyPr/>
        <a:lstStyle/>
        <a:p>
          <a:endParaRPr lang="fr-FR"/>
        </a:p>
      </dgm:t>
    </dgm:pt>
    <dgm:pt modelId="{491FC92D-C138-E147-B38D-D6717DEA2391}" type="pres">
      <dgm:prSet presAssocID="{85730329-5FC4-E24C-8E95-9BE0D8D6F683}" presName="hierChild2" presStyleCnt="0"/>
      <dgm:spPr/>
    </dgm:pt>
    <dgm:pt modelId="{1AD97E72-02BA-3C47-9F56-5B06D36C8C28}" type="pres">
      <dgm:prSet presAssocID="{8A9F8D89-97AD-C841-B431-7AEEE686A013}" presName="Name64" presStyleLbl="parChTrans1D2" presStyleIdx="0" presStyleCnt="4"/>
      <dgm:spPr/>
      <dgm:t>
        <a:bodyPr/>
        <a:lstStyle/>
        <a:p>
          <a:endParaRPr lang="fr-FR"/>
        </a:p>
      </dgm:t>
    </dgm:pt>
    <dgm:pt modelId="{AA5B83C9-6C7D-C944-A382-1E891957A605}" type="pres">
      <dgm:prSet presAssocID="{82CA1735-22AC-5248-BE94-5DA29A0341DF}" presName="hierRoot2" presStyleCnt="0">
        <dgm:presLayoutVars>
          <dgm:hierBranch val="init"/>
        </dgm:presLayoutVars>
      </dgm:prSet>
      <dgm:spPr/>
    </dgm:pt>
    <dgm:pt modelId="{2BE6C3E6-7AB7-6A4B-8A5E-7E25AB80671F}" type="pres">
      <dgm:prSet presAssocID="{82CA1735-22AC-5248-BE94-5DA29A0341DF}" presName="rootComposite" presStyleCnt="0"/>
      <dgm:spPr/>
    </dgm:pt>
    <dgm:pt modelId="{3209458A-DC01-D14B-866D-97CFC139D547}" type="pres">
      <dgm:prSet presAssocID="{82CA1735-22AC-5248-BE94-5DA29A0341DF}" presName="rootText" presStyleLbl="node2" presStyleIdx="0" presStyleCnt="3">
        <dgm:presLayoutVars>
          <dgm:chPref val="3"/>
        </dgm:presLayoutVars>
      </dgm:prSet>
      <dgm:spPr/>
      <dgm:t>
        <a:bodyPr/>
        <a:lstStyle/>
        <a:p>
          <a:endParaRPr lang="fr-FR"/>
        </a:p>
      </dgm:t>
    </dgm:pt>
    <dgm:pt modelId="{AB34DB21-0AE4-8B46-A398-C69095BF1F02}" type="pres">
      <dgm:prSet presAssocID="{82CA1735-22AC-5248-BE94-5DA29A0341DF}" presName="rootConnector" presStyleLbl="node2" presStyleIdx="0" presStyleCnt="3"/>
      <dgm:spPr/>
      <dgm:t>
        <a:bodyPr/>
        <a:lstStyle/>
        <a:p>
          <a:endParaRPr lang="fr-FR"/>
        </a:p>
      </dgm:t>
    </dgm:pt>
    <dgm:pt modelId="{DE67580A-7580-E944-B4AF-336A090F238C}" type="pres">
      <dgm:prSet presAssocID="{82CA1735-22AC-5248-BE94-5DA29A0341DF}" presName="hierChild4" presStyleCnt="0"/>
      <dgm:spPr/>
    </dgm:pt>
    <dgm:pt modelId="{44024EFA-98FF-D542-BA03-DE34956DAB2E}" type="pres">
      <dgm:prSet presAssocID="{82CA1735-22AC-5248-BE94-5DA29A0341DF}" presName="hierChild5" presStyleCnt="0"/>
      <dgm:spPr/>
    </dgm:pt>
    <dgm:pt modelId="{546FBFFC-A6D1-9747-93BF-6E4E1E915053}" type="pres">
      <dgm:prSet presAssocID="{2C4E8159-BBC5-CD42-ABBE-FEB3AAE07A81}" presName="Name64" presStyleLbl="parChTrans1D2" presStyleIdx="1" presStyleCnt="4"/>
      <dgm:spPr/>
      <dgm:t>
        <a:bodyPr/>
        <a:lstStyle/>
        <a:p>
          <a:endParaRPr lang="fr-FR"/>
        </a:p>
      </dgm:t>
    </dgm:pt>
    <dgm:pt modelId="{7B9C90E4-C944-E845-9E7A-3BA0A1C39360}" type="pres">
      <dgm:prSet presAssocID="{23DEA353-BF6D-A147-B011-6D32D6B84C56}" presName="hierRoot2" presStyleCnt="0">
        <dgm:presLayoutVars>
          <dgm:hierBranch val="init"/>
        </dgm:presLayoutVars>
      </dgm:prSet>
      <dgm:spPr/>
    </dgm:pt>
    <dgm:pt modelId="{3E5FF686-77EC-B549-A676-3BE23E03E76E}" type="pres">
      <dgm:prSet presAssocID="{23DEA353-BF6D-A147-B011-6D32D6B84C56}" presName="rootComposite" presStyleCnt="0"/>
      <dgm:spPr/>
    </dgm:pt>
    <dgm:pt modelId="{21534AB1-4676-D84B-B616-B05D648F6F1D}" type="pres">
      <dgm:prSet presAssocID="{23DEA353-BF6D-A147-B011-6D32D6B84C56}" presName="rootText" presStyleLbl="node2" presStyleIdx="1" presStyleCnt="3">
        <dgm:presLayoutVars>
          <dgm:chPref val="3"/>
        </dgm:presLayoutVars>
      </dgm:prSet>
      <dgm:spPr/>
      <dgm:t>
        <a:bodyPr/>
        <a:lstStyle/>
        <a:p>
          <a:endParaRPr lang="fr-FR"/>
        </a:p>
      </dgm:t>
    </dgm:pt>
    <dgm:pt modelId="{DECFD66A-9F27-7B44-9A22-71948EA26B80}" type="pres">
      <dgm:prSet presAssocID="{23DEA353-BF6D-A147-B011-6D32D6B84C56}" presName="rootConnector" presStyleLbl="node2" presStyleIdx="1" presStyleCnt="3"/>
      <dgm:spPr/>
      <dgm:t>
        <a:bodyPr/>
        <a:lstStyle/>
        <a:p>
          <a:endParaRPr lang="fr-FR"/>
        </a:p>
      </dgm:t>
    </dgm:pt>
    <dgm:pt modelId="{0303586A-9475-CB4C-BC69-2103A3CE052E}" type="pres">
      <dgm:prSet presAssocID="{23DEA353-BF6D-A147-B011-6D32D6B84C56}" presName="hierChild4" presStyleCnt="0"/>
      <dgm:spPr/>
    </dgm:pt>
    <dgm:pt modelId="{5DB22A99-BAA2-5644-B8B6-5B68DE5E2D00}" type="pres">
      <dgm:prSet presAssocID="{23DEA353-BF6D-A147-B011-6D32D6B84C56}" presName="hierChild5" presStyleCnt="0"/>
      <dgm:spPr/>
    </dgm:pt>
    <dgm:pt modelId="{3D690EA2-2366-794E-A280-15867489A595}" type="pres">
      <dgm:prSet presAssocID="{4659C89D-25B5-7C45-B0DC-170C65DE44A5}" presName="Name64" presStyleLbl="parChTrans1D2" presStyleIdx="2" presStyleCnt="4"/>
      <dgm:spPr/>
      <dgm:t>
        <a:bodyPr/>
        <a:lstStyle/>
        <a:p>
          <a:endParaRPr lang="fr-FR"/>
        </a:p>
      </dgm:t>
    </dgm:pt>
    <dgm:pt modelId="{E141D13D-6E93-CC46-8D7D-DAD2A837E217}" type="pres">
      <dgm:prSet presAssocID="{AEBA4368-8E6F-0E46-B98F-921A518F767D}" presName="hierRoot2" presStyleCnt="0">
        <dgm:presLayoutVars>
          <dgm:hierBranch val="init"/>
        </dgm:presLayoutVars>
      </dgm:prSet>
      <dgm:spPr/>
    </dgm:pt>
    <dgm:pt modelId="{5F2591F4-8708-B946-A4DA-D29D2A4EAE43}" type="pres">
      <dgm:prSet presAssocID="{AEBA4368-8E6F-0E46-B98F-921A518F767D}" presName="rootComposite" presStyleCnt="0"/>
      <dgm:spPr/>
    </dgm:pt>
    <dgm:pt modelId="{2FA51843-4124-2E45-9C45-BB10B1569747}" type="pres">
      <dgm:prSet presAssocID="{AEBA4368-8E6F-0E46-B98F-921A518F767D}" presName="rootText" presStyleLbl="node2" presStyleIdx="2" presStyleCnt="3">
        <dgm:presLayoutVars>
          <dgm:chPref val="3"/>
        </dgm:presLayoutVars>
      </dgm:prSet>
      <dgm:spPr/>
      <dgm:t>
        <a:bodyPr/>
        <a:lstStyle/>
        <a:p>
          <a:endParaRPr lang="fr-FR"/>
        </a:p>
      </dgm:t>
    </dgm:pt>
    <dgm:pt modelId="{036729E3-28A4-2B46-8A9F-16FFF2E6B0D5}" type="pres">
      <dgm:prSet presAssocID="{AEBA4368-8E6F-0E46-B98F-921A518F767D}" presName="rootConnector" presStyleLbl="node2" presStyleIdx="2" presStyleCnt="3"/>
      <dgm:spPr/>
      <dgm:t>
        <a:bodyPr/>
        <a:lstStyle/>
        <a:p>
          <a:endParaRPr lang="fr-FR"/>
        </a:p>
      </dgm:t>
    </dgm:pt>
    <dgm:pt modelId="{34960923-CC3F-5F41-BEAD-0612A44DEB79}" type="pres">
      <dgm:prSet presAssocID="{AEBA4368-8E6F-0E46-B98F-921A518F767D}" presName="hierChild4" presStyleCnt="0"/>
      <dgm:spPr/>
    </dgm:pt>
    <dgm:pt modelId="{91999695-E3EE-6945-8A2A-D856EA377B1F}" type="pres">
      <dgm:prSet presAssocID="{AEBA4368-8E6F-0E46-B98F-921A518F767D}" presName="hierChild5" presStyleCnt="0"/>
      <dgm:spPr/>
    </dgm:pt>
    <dgm:pt modelId="{BA7108D9-12E8-2D44-BA39-F70CF4009DA9}" type="pres">
      <dgm:prSet presAssocID="{85730329-5FC4-E24C-8E95-9BE0D8D6F683}" presName="hierChild3" presStyleCnt="0"/>
      <dgm:spPr/>
    </dgm:pt>
    <dgm:pt modelId="{3F1D9E6C-766D-E341-B740-49288CE68CA6}" type="pres">
      <dgm:prSet presAssocID="{34DC93F9-439C-CD49-9C13-A435AC85D42D}" presName="Name115" presStyleLbl="parChTrans1D2" presStyleIdx="3" presStyleCnt="4"/>
      <dgm:spPr/>
      <dgm:t>
        <a:bodyPr/>
        <a:lstStyle/>
        <a:p>
          <a:endParaRPr lang="fr-FR"/>
        </a:p>
      </dgm:t>
    </dgm:pt>
    <dgm:pt modelId="{85486028-210B-9F49-A1DA-056076B9D821}" type="pres">
      <dgm:prSet presAssocID="{EF1386DC-87B5-D241-86EF-6AE92D4FEF36}" presName="hierRoot3" presStyleCnt="0">
        <dgm:presLayoutVars>
          <dgm:hierBranch val="init"/>
        </dgm:presLayoutVars>
      </dgm:prSet>
      <dgm:spPr/>
    </dgm:pt>
    <dgm:pt modelId="{489F3089-1FF0-CE4D-9179-61F57CEE4F92}" type="pres">
      <dgm:prSet presAssocID="{EF1386DC-87B5-D241-86EF-6AE92D4FEF36}" presName="rootComposite3" presStyleCnt="0"/>
      <dgm:spPr/>
    </dgm:pt>
    <dgm:pt modelId="{8D98043E-E22E-BD40-AE81-7F344EEC8C89}" type="pres">
      <dgm:prSet presAssocID="{EF1386DC-87B5-D241-86EF-6AE92D4FEF36}" presName="rootText3" presStyleLbl="asst1" presStyleIdx="0" presStyleCnt="1">
        <dgm:presLayoutVars>
          <dgm:chPref val="3"/>
        </dgm:presLayoutVars>
      </dgm:prSet>
      <dgm:spPr/>
      <dgm:t>
        <a:bodyPr/>
        <a:lstStyle/>
        <a:p>
          <a:endParaRPr lang="fr-FR"/>
        </a:p>
      </dgm:t>
    </dgm:pt>
    <dgm:pt modelId="{9A3D230D-5E71-CF4C-976C-A19FD59C9296}" type="pres">
      <dgm:prSet presAssocID="{EF1386DC-87B5-D241-86EF-6AE92D4FEF36}" presName="rootConnector3" presStyleLbl="asst1" presStyleIdx="0" presStyleCnt="1"/>
      <dgm:spPr/>
      <dgm:t>
        <a:bodyPr/>
        <a:lstStyle/>
        <a:p>
          <a:endParaRPr lang="fr-FR"/>
        </a:p>
      </dgm:t>
    </dgm:pt>
    <dgm:pt modelId="{5739EFC6-0553-8740-B3BB-BC19B8D25BFE}" type="pres">
      <dgm:prSet presAssocID="{EF1386DC-87B5-D241-86EF-6AE92D4FEF36}" presName="hierChild6" presStyleCnt="0"/>
      <dgm:spPr/>
    </dgm:pt>
    <dgm:pt modelId="{30DBDEBF-7125-D546-845F-6A3FD48931F5}" type="pres">
      <dgm:prSet presAssocID="{EF1386DC-87B5-D241-86EF-6AE92D4FEF36}" presName="hierChild7" presStyleCnt="0"/>
      <dgm:spPr/>
    </dgm:pt>
  </dgm:ptLst>
  <dgm:cxnLst>
    <dgm:cxn modelId="{3D01BAF0-942A-44AE-BA38-3835FE17A701}" type="presOf" srcId="{34DC93F9-439C-CD49-9C13-A435AC85D42D}" destId="{3F1D9E6C-766D-E341-B740-49288CE68CA6}" srcOrd="0" destOrd="0" presId="urn:microsoft.com/office/officeart/2009/3/layout/HorizontalOrganizationChart"/>
    <dgm:cxn modelId="{C8CF5DD2-18CD-48F3-B1CB-F0370023BA40}" type="presOf" srcId="{85730329-5FC4-E24C-8E95-9BE0D8D6F683}" destId="{7B352D34-27C2-574D-8F41-28D0B102CE16}" srcOrd="1" destOrd="0" presId="urn:microsoft.com/office/officeart/2009/3/layout/HorizontalOrganizationChart"/>
    <dgm:cxn modelId="{D8F92E87-01A3-4710-9AE4-F2A8F47AA3D2}" type="presOf" srcId="{85730329-5FC4-E24C-8E95-9BE0D8D6F683}" destId="{0D577BB2-2CC4-A54E-9EF7-39E43A4E428A}" srcOrd="0" destOrd="0" presId="urn:microsoft.com/office/officeart/2009/3/layout/HorizontalOrganizationChart"/>
    <dgm:cxn modelId="{1D454AF2-ED3E-5E4E-B0EA-71DDFBD2F975}" srcId="{85730329-5FC4-E24C-8E95-9BE0D8D6F683}" destId="{EF1386DC-87B5-D241-86EF-6AE92D4FEF36}" srcOrd="0" destOrd="0" parTransId="{34DC93F9-439C-CD49-9C13-A435AC85D42D}" sibTransId="{16CD611A-3201-1048-8864-866C5488C68E}"/>
    <dgm:cxn modelId="{C0FC7930-4B6A-4F4B-840D-738F5CD44DDF}" type="presOf" srcId="{23DEA353-BF6D-A147-B011-6D32D6B84C56}" destId="{DECFD66A-9F27-7B44-9A22-71948EA26B80}" srcOrd="1" destOrd="0" presId="urn:microsoft.com/office/officeart/2009/3/layout/HorizontalOrganizationChart"/>
    <dgm:cxn modelId="{33668045-47AD-44CF-B0B6-BCB8FFAAD0C0}" type="presOf" srcId="{EF1386DC-87B5-D241-86EF-6AE92D4FEF36}" destId="{9A3D230D-5E71-CF4C-976C-A19FD59C9296}" srcOrd="1" destOrd="0" presId="urn:microsoft.com/office/officeart/2009/3/layout/HorizontalOrganizationChart"/>
    <dgm:cxn modelId="{8691032F-8244-4A7D-8D3F-87DAA79BFEF7}" type="presOf" srcId="{82CA1735-22AC-5248-BE94-5DA29A0341DF}" destId="{3209458A-DC01-D14B-866D-97CFC139D547}" srcOrd="0" destOrd="0" presId="urn:microsoft.com/office/officeart/2009/3/layout/HorizontalOrganizationChart"/>
    <dgm:cxn modelId="{AC071D03-A71B-41BA-9FEA-9C06246B842D}" type="presOf" srcId="{099E3F34-0F39-5941-AB15-D1151C60961D}" destId="{24582E81-910F-9D4D-A5A8-495BD424602C}" srcOrd="0" destOrd="0" presId="urn:microsoft.com/office/officeart/2009/3/layout/HorizontalOrganizationChart"/>
    <dgm:cxn modelId="{6E90E2C0-B60C-4CAE-A060-AF005C07FAC1}" type="presOf" srcId="{2C4E8159-BBC5-CD42-ABBE-FEB3AAE07A81}" destId="{546FBFFC-A6D1-9747-93BF-6E4E1E915053}" srcOrd="0" destOrd="0" presId="urn:microsoft.com/office/officeart/2009/3/layout/HorizontalOrganizationChart"/>
    <dgm:cxn modelId="{BB20BE84-113B-1948-B3CE-7934A5DE2A4B}" srcId="{099E3F34-0F39-5941-AB15-D1151C60961D}" destId="{85730329-5FC4-E24C-8E95-9BE0D8D6F683}" srcOrd="0" destOrd="0" parTransId="{E586CF3B-CCB5-7049-BCED-828243DD1A5F}" sibTransId="{C2876820-8700-1640-AD18-61AE8B81A019}"/>
    <dgm:cxn modelId="{ED88F694-C721-4CDF-8C60-7D69F3F1D740}" type="presOf" srcId="{EF1386DC-87B5-D241-86EF-6AE92D4FEF36}" destId="{8D98043E-E22E-BD40-AE81-7F344EEC8C89}" srcOrd="0" destOrd="0" presId="urn:microsoft.com/office/officeart/2009/3/layout/HorizontalOrganizationChart"/>
    <dgm:cxn modelId="{D98AF49B-7C5B-48B8-B71A-507219592EAF}" type="presOf" srcId="{82CA1735-22AC-5248-BE94-5DA29A0341DF}" destId="{AB34DB21-0AE4-8B46-A398-C69095BF1F02}" srcOrd="1" destOrd="0" presId="urn:microsoft.com/office/officeart/2009/3/layout/HorizontalOrganizationChart"/>
    <dgm:cxn modelId="{42AC99D2-5EF6-4BC2-B3EF-CFF484F8D1EE}" type="presOf" srcId="{23DEA353-BF6D-A147-B011-6D32D6B84C56}" destId="{21534AB1-4676-D84B-B616-B05D648F6F1D}" srcOrd="0" destOrd="0" presId="urn:microsoft.com/office/officeart/2009/3/layout/HorizontalOrganizationChart"/>
    <dgm:cxn modelId="{7A705B09-B05A-42F5-88D3-149012761547}" type="presOf" srcId="{4659C89D-25B5-7C45-B0DC-170C65DE44A5}" destId="{3D690EA2-2366-794E-A280-15867489A595}" srcOrd="0" destOrd="0" presId="urn:microsoft.com/office/officeart/2009/3/layout/HorizontalOrganizationChart"/>
    <dgm:cxn modelId="{A3959A61-3AF4-3349-A03E-BF5E317E55FE}" srcId="{85730329-5FC4-E24C-8E95-9BE0D8D6F683}" destId="{82CA1735-22AC-5248-BE94-5DA29A0341DF}" srcOrd="1" destOrd="0" parTransId="{8A9F8D89-97AD-C841-B431-7AEEE686A013}" sibTransId="{1C340C4B-8FAC-6940-8FE2-9E545D747E25}"/>
    <dgm:cxn modelId="{308980F2-744D-4BD7-9E30-55327DBE5699}" type="presOf" srcId="{8A9F8D89-97AD-C841-B431-7AEEE686A013}" destId="{1AD97E72-02BA-3C47-9F56-5B06D36C8C28}" srcOrd="0" destOrd="0" presId="urn:microsoft.com/office/officeart/2009/3/layout/HorizontalOrganizationChart"/>
    <dgm:cxn modelId="{BDF7823D-EA66-F44D-B429-13CD752D4B43}" srcId="{85730329-5FC4-E24C-8E95-9BE0D8D6F683}" destId="{23DEA353-BF6D-A147-B011-6D32D6B84C56}" srcOrd="2" destOrd="0" parTransId="{2C4E8159-BBC5-CD42-ABBE-FEB3AAE07A81}" sibTransId="{FA2F9CF3-1EF8-E94F-9706-FF2F00A1681F}"/>
    <dgm:cxn modelId="{2899CAC6-4986-40E1-89FD-9893F98B4630}" type="presOf" srcId="{AEBA4368-8E6F-0E46-B98F-921A518F767D}" destId="{2FA51843-4124-2E45-9C45-BB10B1569747}" srcOrd="0" destOrd="0" presId="urn:microsoft.com/office/officeart/2009/3/layout/HorizontalOrganizationChart"/>
    <dgm:cxn modelId="{414A419A-69F8-A442-8762-2E1528D18FF2}" srcId="{85730329-5FC4-E24C-8E95-9BE0D8D6F683}" destId="{AEBA4368-8E6F-0E46-B98F-921A518F767D}" srcOrd="3" destOrd="0" parTransId="{4659C89D-25B5-7C45-B0DC-170C65DE44A5}" sibTransId="{343F5B8A-370B-2048-9CE3-E890A960F235}"/>
    <dgm:cxn modelId="{D6C8E3F4-5FA7-4E0D-AF4C-57F7F0113CFD}" type="presOf" srcId="{AEBA4368-8E6F-0E46-B98F-921A518F767D}" destId="{036729E3-28A4-2B46-8A9F-16FFF2E6B0D5}" srcOrd="1" destOrd="0" presId="urn:microsoft.com/office/officeart/2009/3/layout/HorizontalOrganizationChart"/>
    <dgm:cxn modelId="{8E6D5646-ADE3-4831-814B-C56ACE7E386E}" type="presParOf" srcId="{24582E81-910F-9D4D-A5A8-495BD424602C}" destId="{D66B8378-8A8C-3949-A071-A36AC2B6ABD8}" srcOrd="0" destOrd="0" presId="urn:microsoft.com/office/officeart/2009/3/layout/HorizontalOrganizationChart"/>
    <dgm:cxn modelId="{C99DFD98-A6A7-492C-B2AE-5700E777AEFC}" type="presParOf" srcId="{D66B8378-8A8C-3949-A071-A36AC2B6ABD8}" destId="{D68D9744-4EF1-214F-A75E-DA754139108B}" srcOrd="0" destOrd="0" presId="urn:microsoft.com/office/officeart/2009/3/layout/HorizontalOrganizationChart"/>
    <dgm:cxn modelId="{87B340B6-2808-46FA-85A2-1E38E439E75E}" type="presParOf" srcId="{D68D9744-4EF1-214F-A75E-DA754139108B}" destId="{0D577BB2-2CC4-A54E-9EF7-39E43A4E428A}" srcOrd="0" destOrd="0" presId="urn:microsoft.com/office/officeart/2009/3/layout/HorizontalOrganizationChart"/>
    <dgm:cxn modelId="{AA791495-FA50-4B90-A71C-A572D23EBD09}" type="presParOf" srcId="{D68D9744-4EF1-214F-A75E-DA754139108B}" destId="{7B352D34-27C2-574D-8F41-28D0B102CE16}" srcOrd="1" destOrd="0" presId="urn:microsoft.com/office/officeart/2009/3/layout/HorizontalOrganizationChart"/>
    <dgm:cxn modelId="{5D89A45E-78EE-4998-A07D-ABF6764A42BD}" type="presParOf" srcId="{D66B8378-8A8C-3949-A071-A36AC2B6ABD8}" destId="{491FC92D-C138-E147-B38D-D6717DEA2391}" srcOrd="1" destOrd="0" presId="urn:microsoft.com/office/officeart/2009/3/layout/HorizontalOrganizationChart"/>
    <dgm:cxn modelId="{E0F6C18F-7799-4C8D-88F8-5EA16E27D589}" type="presParOf" srcId="{491FC92D-C138-E147-B38D-D6717DEA2391}" destId="{1AD97E72-02BA-3C47-9F56-5B06D36C8C28}" srcOrd="0" destOrd="0" presId="urn:microsoft.com/office/officeart/2009/3/layout/HorizontalOrganizationChart"/>
    <dgm:cxn modelId="{E7CFCA46-9C8B-4F33-9C7F-BC0EE788E831}" type="presParOf" srcId="{491FC92D-C138-E147-B38D-D6717DEA2391}" destId="{AA5B83C9-6C7D-C944-A382-1E891957A605}" srcOrd="1" destOrd="0" presId="urn:microsoft.com/office/officeart/2009/3/layout/HorizontalOrganizationChart"/>
    <dgm:cxn modelId="{B3DC7057-538D-415B-BB3C-69B721ECC2ED}" type="presParOf" srcId="{AA5B83C9-6C7D-C944-A382-1E891957A605}" destId="{2BE6C3E6-7AB7-6A4B-8A5E-7E25AB80671F}" srcOrd="0" destOrd="0" presId="urn:microsoft.com/office/officeart/2009/3/layout/HorizontalOrganizationChart"/>
    <dgm:cxn modelId="{77E33F94-CF13-4295-BEF2-CA218A61C505}" type="presParOf" srcId="{2BE6C3E6-7AB7-6A4B-8A5E-7E25AB80671F}" destId="{3209458A-DC01-D14B-866D-97CFC139D547}" srcOrd="0" destOrd="0" presId="urn:microsoft.com/office/officeart/2009/3/layout/HorizontalOrganizationChart"/>
    <dgm:cxn modelId="{969FFE47-7EFF-4EC3-956B-52C2C2EAA6C8}" type="presParOf" srcId="{2BE6C3E6-7AB7-6A4B-8A5E-7E25AB80671F}" destId="{AB34DB21-0AE4-8B46-A398-C69095BF1F02}" srcOrd="1" destOrd="0" presId="urn:microsoft.com/office/officeart/2009/3/layout/HorizontalOrganizationChart"/>
    <dgm:cxn modelId="{9A24EB0C-BC77-4A8E-A358-430595A682D6}" type="presParOf" srcId="{AA5B83C9-6C7D-C944-A382-1E891957A605}" destId="{DE67580A-7580-E944-B4AF-336A090F238C}" srcOrd="1" destOrd="0" presId="urn:microsoft.com/office/officeart/2009/3/layout/HorizontalOrganizationChart"/>
    <dgm:cxn modelId="{202F72B7-9C4E-430D-8DC5-DCCD64BFC2B8}" type="presParOf" srcId="{AA5B83C9-6C7D-C944-A382-1E891957A605}" destId="{44024EFA-98FF-D542-BA03-DE34956DAB2E}" srcOrd="2" destOrd="0" presId="urn:microsoft.com/office/officeart/2009/3/layout/HorizontalOrganizationChart"/>
    <dgm:cxn modelId="{E57D13EF-F5DF-496A-80ED-973376D6CF67}" type="presParOf" srcId="{491FC92D-C138-E147-B38D-D6717DEA2391}" destId="{546FBFFC-A6D1-9747-93BF-6E4E1E915053}" srcOrd="2" destOrd="0" presId="urn:microsoft.com/office/officeart/2009/3/layout/HorizontalOrganizationChart"/>
    <dgm:cxn modelId="{17C8497C-375C-4FA5-A323-335C1E56B239}" type="presParOf" srcId="{491FC92D-C138-E147-B38D-D6717DEA2391}" destId="{7B9C90E4-C944-E845-9E7A-3BA0A1C39360}" srcOrd="3" destOrd="0" presId="urn:microsoft.com/office/officeart/2009/3/layout/HorizontalOrganizationChart"/>
    <dgm:cxn modelId="{002A6171-6F64-406D-B110-E0A871CEDD07}" type="presParOf" srcId="{7B9C90E4-C944-E845-9E7A-3BA0A1C39360}" destId="{3E5FF686-77EC-B549-A676-3BE23E03E76E}" srcOrd="0" destOrd="0" presId="urn:microsoft.com/office/officeart/2009/3/layout/HorizontalOrganizationChart"/>
    <dgm:cxn modelId="{475C1B49-EFAE-4C82-A417-D38123D38846}" type="presParOf" srcId="{3E5FF686-77EC-B549-A676-3BE23E03E76E}" destId="{21534AB1-4676-D84B-B616-B05D648F6F1D}" srcOrd="0" destOrd="0" presId="urn:microsoft.com/office/officeart/2009/3/layout/HorizontalOrganizationChart"/>
    <dgm:cxn modelId="{334AD3C4-1CE0-4A10-8F03-A2279109BBB7}" type="presParOf" srcId="{3E5FF686-77EC-B549-A676-3BE23E03E76E}" destId="{DECFD66A-9F27-7B44-9A22-71948EA26B80}" srcOrd="1" destOrd="0" presId="urn:microsoft.com/office/officeart/2009/3/layout/HorizontalOrganizationChart"/>
    <dgm:cxn modelId="{87CEC86D-64C9-42C8-82BD-1F1506EBAB51}" type="presParOf" srcId="{7B9C90E4-C944-E845-9E7A-3BA0A1C39360}" destId="{0303586A-9475-CB4C-BC69-2103A3CE052E}" srcOrd="1" destOrd="0" presId="urn:microsoft.com/office/officeart/2009/3/layout/HorizontalOrganizationChart"/>
    <dgm:cxn modelId="{D8E10810-9EEC-4DFF-AB69-3865B846D6F4}" type="presParOf" srcId="{7B9C90E4-C944-E845-9E7A-3BA0A1C39360}" destId="{5DB22A99-BAA2-5644-B8B6-5B68DE5E2D00}" srcOrd="2" destOrd="0" presId="urn:microsoft.com/office/officeart/2009/3/layout/HorizontalOrganizationChart"/>
    <dgm:cxn modelId="{0FC85881-B680-406D-9A34-E7115D22771C}" type="presParOf" srcId="{491FC92D-C138-E147-B38D-D6717DEA2391}" destId="{3D690EA2-2366-794E-A280-15867489A595}" srcOrd="4" destOrd="0" presId="urn:microsoft.com/office/officeart/2009/3/layout/HorizontalOrganizationChart"/>
    <dgm:cxn modelId="{70B0E741-F151-4300-9C9E-39190A8ABB18}" type="presParOf" srcId="{491FC92D-C138-E147-B38D-D6717DEA2391}" destId="{E141D13D-6E93-CC46-8D7D-DAD2A837E217}" srcOrd="5" destOrd="0" presId="urn:microsoft.com/office/officeart/2009/3/layout/HorizontalOrganizationChart"/>
    <dgm:cxn modelId="{9E1CCD6C-1A09-40CD-9B55-1CF1E6EC908A}" type="presParOf" srcId="{E141D13D-6E93-CC46-8D7D-DAD2A837E217}" destId="{5F2591F4-8708-B946-A4DA-D29D2A4EAE43}" srcOrd="0" destOrd="0" presId="urn:microsoft.com/office/officeart/2009/3/layout/HorizontalOrganizationChart"/>
    <dgm:cxn modelId="{9BB1A730-39A5-4729-8B22-47711CD071CF}" type="presParOf" srcId="{5F2591F4-8708-B946-A4DA-D29D2A4EAE43}" destId="{2FA51843-4124-2E45-9C45-BB10B1569747}" srcOrd="0" destOrd="0" presId="urn:microsoft.com/office/officeart/2009/3/layout/HorizontalOrganizationChart"/>
    <dgm:cxn modelId="{356E4514-8E8C-4A7A-A3CF-75C8C568EB8D}" type="presParOf" srcId="{5F2591F4-8708-B946-A4DA-D29D2A4EAE43}" destId="{036729E3-28A4-2B46-8A9F-16FFF2E6B0D5}" srcOrd="1" destOrd="0" presId="urn:microsoft.com/office/officeart/2009/3/layout/HorizontalOrganizationChart"/>
    <dgm:cxn modelId="{DF58FEBA-C0C8-4DE7-AD0D-08E671670064}" type="presParOf" srcId="{E141D13D-6E93-CC46-8D7D-DAD2A837E217}" destId="{34960923-CC3F-5F41-BEAD-0612A44DEB79}" srcOrd="1" destOrd="0" presId="urn:microsoft.com/office/officeart/2009/3/layout/HorizontalOrganizationChart"/>
    <dgm:cxn modelId="{A8010769-FD95-4B79-B9E5-54876C1BD0CF}" type="presParOf" srcId="{E141D13D-6E93-CC46-8D7D-DAD2A837E217}" destId="{91999695-E3EE-6945-8A2A-D856EA377B1F}" srcOrd="2" destOrd="0" presId="urn:microsoft.com/office/officeart/2009/3/layout/HorizontalOrganizationChart"/>
    <dgm:cxn modelId="{A38B78CB-EE19-48DB-AC76-F791740FE643}" type="presParOf" srcId="{D66B8378-8A8C-3949-A071-A36AC2B6ABD8}" destId="{BA7108D9-12E8-2D44-BA39-F70CF4009DA9}" srcOrd="2" destOrd="0" presId="urn:microsoft.com/office/officeart/2009/3/layout/HorizontalOrganizationChart"/>
    <dgm:cxn modelId="{9073F756-77B2-4CF8-AD65-90C07B8FEC51}" type="presParOf" srcId="{BA7108D9-12E8-2D44-BA39-F70CF4009DA9}" destId="{3F1D9E6C-766D-E341-B740-49288CE68CA6}" srcOrd="0" destOrd="0" presId="urn:microsoft.com/office/officeart/2009/3/layout/HorizontalOrganizationChart"/>
    <dgm:cxn modelId="{07C6A123-B856-427F-AAB8-012D53528FD6}" type="presParOf" srcId="{BA7108D9-12E8-2D44-BA39-F70CF4009DA9}" destId="{85486028-210B-9F49-A1DA-056076B9D821}" srcOrd="1" destOrd="0" presId="urn:microsoft.com/office/officeart/2009/3/layout/HorizontalOrganizationChart"/>
    <dgm:cxn modelId="{D9AB50D7-79DB-490F-8600-5FA199D0AE60}" type="presParOf" srcId="{85486028-210B-9F49-A1DA-056076B9D821}" destId="{489F3089-1FF0-CE4D-9179-61F57CEE4F92}" srcOrd="0" destOrd="0" presId="urn:microsoft.com/office/officeart/2009/3/layout/HorizontalOrganizationChart"/>
    <dgm:cxn modelId="{92C9A968-3DAC-44B6-B2BA-E0A1EC2A1AAD}" type="presParOf" srcId="{489F3089-1FF0-CE4D-9179-61F57CEE4F92}" destId="{8D98043E-E22E-BD40-AE81-7F344EEC8C89}" srcOrd="0" destOrd="0" presId="urn:microsoft.com/office/officeart/2009/3/layout/HorizontalOrganizationChart"/>
    <dgm:cxn modelId="{3D9907AE-B535-4728-B9A9-B239EF4E2FE4}" type="presParOf" srcId="{489F3089-1FF0-CE4D-9179-61F57CEE4F92}" destId="{9A3D230D-5E71-CF4C-976C-A19FD59C9296}" srcOrd="1" destOrd="0" presId="urn:microsoft.com/office/officeart/2009/3/layout/HorizontalOrganizationChart"/>
    <dgm:cxn modelId="{64EDF31B-6C92-4F41-B87C-27A89549547D}" type="presParOf" srcId="{85486028-210B-9F49-A1DA-056076B9D821}" destId="{5739EFC6-0553-8740-B3BB-BC19B8D25BFE}" srcOrd="1" destOrd="0" presId="urn:microsoft.com/office/officeart/2009/3/layout/HorizontalOrganizationChart"/>
    <dgm:cxn modelId="{872C719B-A048-411D-AC46-F2D1532606D9}" type="presParOf" srcId="{85486028-210B-9F49-A1DA-056076B9D821}" destId="{30DBDEBF-7125-D546-845F-6A3FD48931F5}" srcOrd="2" destOrd="0" presId="urn:microsoft.com/office/officeart/2009/3/layout/HorizontalOrganizationChar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1053814-5CF8-5D48-A174-49F09E2C00F2}" type="doc">
      <dgm:prSet loTypeId="urn:microsoft.com/office/officeart/2005/8/layout/vList4#1" loCatId="" qsTypeId="urn:microsoft.com/office/officeart/2005/8/quickstyle/simple4" qsCatId="simple" csTypeId="urn:microsoft.com/office/officeart/2005/8/colors/accent1_2" csCatId="accent1" phldr="1"/>
      <dgm:spPr/>
      <dgm:t>
        <a:bodyPr/>
        <a:lstStyle/>
        <a:p>
          <a:endParaRPr lang="fr-FR"/>
        </a:p>
      </dgm:t>
    </dgm:pt>
    <dgm:pt modelId="{E8CECB37-7F4C-354D-B656-0FAA302C4862}">
      <dgm:prSet phldrT="[Texte]" custT="1"/>
      <dgm:spPr/>
      <dgm:t>
        <a:bodyPr/>
        <a:lstStyle/>
        <a:p>
          <a:pPr algn="just"/>
          <a:r>
            <a:rPr lang="fr-FR" sz="2400" b="1" dirty="0" smtClean="0">
              <a:solidFill>
                <a:srgbClr val="002060"/>
              </a:solidFill>
              <a:latin typeface="Calibri" pitchFamily="34" charset="0"/>
            </a:rPr>
            <a:t>Approuver et valider les notes obtenues par les stagiaires et établir un procès verbal</a:t>
          </a:r>
          <a:endParaRPr lang="fr-FR" sz="2400" b="1" dirty="0">
            <a:solidFill>
              <a:srgbClr val="002060"/>
            </a:solidFill>
            <a:latin typeface="Calibri" pitchFamily="34" charset="0"/>
          </a:endParaRPr>
        </a:p>
      </dgm:t>
    </dgm:pt>
    <dgm:pt modelId="{6D0165B8-3093-7B4D-BCBE-A7C025FC7A3F}" type="parTrans" cxnId="{4687B8C8-9359-7B4F-A2DA-1CFC49855F2A}">
      <dgm:prSet/>
      <dgm:spPr/>
      <dgm:t>
        <a:bodyPr/>
        <a:lstStyle/>
        <a:p>
          <a:pPr algn="just"/>
          <a:endParaRPr lang="fr-FR" sz="2000" b="1">
            <a:solidFill>
              <a:srgbClr val="002060"/>
            </a:solidFill>
            <a:latin typeface="Calibri" pitchFamily="34" charset="0"/>
          </a:endParaRPr>
        </a:p>
      </dgm:t>
    </dgm:pt>
    <dgm:pt modelId="{E49F0E90-4882-B14B-B046-2173FD3A96BC}" type="sibTrans" cxnId="{4687B8C8-9359-7B4F-A2DA-1CFC49855F2A}">
      <dgm:prSet/>
      <dgm:spPr/>
      <dgm:t>
        <a:bodyPr/>
        <a:lstStyle/>
        <a:p>
          <a:pPr algn="just"/>
          <a:endParaRPr lang="fr-FR" sz="2000" b="1">
            <a:solidFill>
              <a:srgbClr val="002060"/>
            </a:solidFill>
            <a:latin typeface="Calibri" pitchFamily="34" charset="0"/>
          </a:endParaRPr>
        </a:p>
      </dgm:t>
    </dgm:pt>
    <dgm:pt modelId="{6349DE50-CE72-ED47-8DB7-2CF015B953FB}">
      <dgm:prSet phldrT="[Texte]" custT="1"/>
      <dgm:spPr/>
      <dgm:t>
        <a:bodyPr/>
        <a:lstStyle/>
        <a:p>
          <a:pPr algn="just"/>
          <a:r>
            <a:rPr lang="fr-FR" sz="2400" b="1" dirty="0" smtClean="0">
              <a:solidFill>
                <a:srgbClr val="002060"/>
              </a:solidFill>
              <a:latin typeface="Calibri" pitchFamily="34" charset="0"/>
            </a:rPr>
            <a:t>Relever les incidents survenus lors de l’évaluation et leur mode de traitement</a:t>
          </a:r>
          <a:endParaRPr lang="fr-FR" sz="2400" b="1" dirty="0">
            <a:solidFill>
              <a:srgbClr val="002060"/>
            </a:solidFill>
            <a:latin typeface="Calibri" pitchFamily="34" charset="0"/>
          </a:endParaRPr>
        </a:p>
      </dgm:t>
    </dgm:pt>
    <dgm:pt modelId="{F5DD2AFF-A75E-E347-A427-5F6D94A7F08B}" type="parTrans" cxnId="{24872F44-6ACE-AB4D-A4CC-90446277ED61}">
      <dgm:prSet/>
      <dgm:spPr/>
      <dgm:t>
        <a:bodyPr/>
        <a:lstStyle/>
        <a:p>
          <a:pPr algn="just"/>
          <a:endParaRPr lang="fr-FR" sz="2000" b="1">
            <a:solidFill>
              <a:srgbClr val="002060"/>
            </a:solidFill>
            <a:latin typeface="Calibri" pitchFamily="34" charset="0"/>
          </a:endParaRPr>
        </a:p>
      </dgm:t>
    </dgm:pt>
    <dgm:pt modelId="{80A751F0-D242-9646-B652-945A966C7C02}" type="sibTrans" cxnId="{24872F44-6ACE-AB4D-A4CC-90446277ED61}">
      <dgm:prSet/>
      <dgm:spPr/>
      <dgm:t>
        <a:bodyPr/>
        <a:lstStyle/>
        <a:p>
          <a:pPr algn="just"/>
          <a:endParaRPr lang="fr-FR" sz="2000" b="1">
            <a:solidFill>
              <a:srgbClr val="002060"/>
            </a:solidFill>
            <a:latin typeface="Calibri" pitchFamily="34" charset="0"/>
          </a:endParaRPr>
        </a:p>
      </dgm:t>
    </dgm:pt>
    <dgm:pt modelId="{9A37FEE6-00A5-2840-ACF5-FAD1B8985F66}">
      <dgm:prSet phldrT="[Texte]" custT="1"/>
      <dgm:spPr/>
      <dgm:t>
        <a:bodyPr/>
        <a:lstStyle/>
        <a:p>
          <a:pPr algn="just"/>
          <a:r>
            <a:rPr lang="fr-FR" sz="2400" b="1" dirty="0" smtClean="0">
              <a:solidFill>
                <a:srgbClr val="002060"/>
              </a:solidFill>
              <a:latin typeface="Calibri" pitchFamily="34" charset="0"/>
            </a:rPr>
            <a:t>Dresser un procès verbal, signé par les membres du jury en trois exemplaires originaux, dont l’un est adressé à la délégation/service extérieur de la FP</a:t>
          </a:r>
          <a:endParaRPr lang="fr-FR" sz="2400" b="1" dirty="0">
            <a:solidFill>
              <a:srgbClr val="002060"/>
            </a:solidFill>
            <a:latin typeface="Calibri" pitchFamily="34" charset="0"/>
          </a:endParaRPr>
        </a:p>
      </dgm:t>
    </dgm:pt>
    <dgm:pt modelId="{5715EBF0-A192-4241-88E7-E50FCFC3E474}" type="parTrans" cxnId="{1D19DD1E-A3D2-8D4E-A09E-3EDE7C0BA198}">
      <dgm:prSet/>
      <dgm:spPr/>
      <dgm:t>
        <a:bodyPr/>
        <a:lstStyle/>
        <a:p>
          <a:pPr algn="just"/>
          <a:endParaRPr lang="fr-FR" sz="2000" b="1">
            <a:solidFill>
              <a:srgbClr val="002060"/>
            </a:solidFill>
            <a:latin typeface="Calibri" pitchFamily="34" charset="0"/>
          </a:endParaRPr>
        </a:p>
      </dgm:t>
    </dgm:pt>
    <dgm:pt modelId="{277CA372-4625-2B45-A674-2B310E520CCE}" type="sibTrans" cxnId="{1D19DD1E-A3D2-8D4E-A09E-3EDE7C0BA198}">
      <dgm:prSet/>
      <dgm:spPr/>
      <dgm:t>
        <a:bodyPr/>
        <a:lstStyle/>
        <a:p>
          <a:pPr algn="just"/>
          <a:endParaRPr lang="fr-FR" sz="2000" b="1">
            <a:solidFill>
              <a:srgbClr val="002060"/>
            </a:solidFill>
            <a:latin typeface="Calibri" pitchFamily="34" charset="0"/>
          </a:endParaRPr>
        </a:p>
      </dgm:t>
    </dgm:pt>
    <dgm:pt modelId="{2FEBB63A-20A3-184D-BD50-5DB843FCC869}" type="pres">
      <dgm:prSet presAssocID="{61053814-5CF8-5D48-A174-49F09E2C00F2}" presName="linear" presStyleCnt="0">
        <dgm:presLayoutVars>
          <dgm:dir/>
          <dgm:resizeHandles val="exact"/>
        </dgm:presLayoutVars>
      </dgm:prSet>
      <dgm:spPr/>
      <dgm:t>
        <a:bodyPr/>
        <a:lstStyle/>
        <a:p>
          <a:endParaRPr lang="fr-FR"/>
        </a:p>
      </dgm:t>
    </dgm:pt>
    <dgm:pt modelId="{29482695-9A7A-5949-8617-12D69168EE0F}" type="pres">
      <dgm:prSet presAssocID="{E8CECB37-7F4C-354D-B656-0FAA302C4862}" presName="comp" presStyleCnt="0"/>
      <dgm:spPr/>
    </dgm:pt>
    <dgm:pt modelId="{3C0402DF-E46C-4549-A07D-489B27388056}" type="pres">
      <dgm:prSet presAssocID="{E8CECB37-7F4C-354D-B656-0FAA302C4862}" presName="box" presStyleLbl="node1" presStyleIdx="0" presStyleCnt="3"/>
      <dgm:spPr/>
      <dgm:t>
        <a:bodyPr/>
        <a:lstStyle/>
        <a:p>
          <a:endParaRPr lang="fr-FR"/>
        </a:p>
      </dgm:t>
    </dgm:pt>
    <dgm:pt modelId="{0132B2D6-2F82-494F-ADA0-4EF8B784ED80}" type="pres">
      <dgm:prSet presAssocID="{E8CECB37-7F4C-354D-B656-0FAA302C4862}" presName="img" presStyleLbl="fgImgPlace1" presStyleIdx="0" presStyleCnt="3"/>
      <dgm:spPr/>
    </dgm:pt>
    <dgm:pt modelId="{9E87F265-90A9-CB49-9B84-1ECD382FB7A8}" type="pres">
      <dgm:prSet presAssocID="{E8CECB37-7F4C-354D-B656-0FAA302C4862}" presName="text" presStyleLbl="node1" presStyleIdx="0" presStyleCnt="3">
        <dgm:presLayoutVars>
          <dgm:bulletEnabled val="1"/>
        </dgm:presLayoutVars>
      </dgm:prSet>
      <dgm:spPr/>
      <dgm:t>
        <a:bodyPr/>
        <a:lstStyle/>
        <a:p>
          <a:endParaRPr lang="fr-FR"/>
        </a:p>
      </dgm:t>
    </dgm:pt>
    <dgm:pt modelId="{9F99B9E4-73A2-0243-964E-B1AD91BF458B}" type="pres">
      <dgm:prSet presAssocID="{E49F0E90-4882-B14B-B046-2173FD3A96BC}" presName="spacer" presStyleCnt="0"/>
      <dgm:spPr/>
    </dgm:pt>
    <dgm:pt modelId="{25B10511-7E17-DB46-A9FB-E726AE935D4A}" type="pres">
      <dgm:prSet presAssocID="{6349DE50-CE72-ED47-8DB7-2CF015B953FB}" presName="comp" presStyleCnt="0"/>
      <dgm:spPr/>
    </dgm:pt>
    <dgm:pt modelId="{5733913C-748C-5D4C-8C07-7F612B0C9834}" type="pres">
      <dgm:prSet presAssocID="{6349DE50-CE72-ED47-8DB7-2CF015B953FB}" presName="box" presStyleLbl="node1" presStyleIdx="1" presStyleCnt="3"/>
      <dgm:spPr/>
      <dgm:t>
        <a:bodyPr/>
        <a:lstStyle/>
        <a:p>
          <a:endParaRPr lang="fr-FR"/>
        </a:p>
      </dgm:t>
    </dgm:pt>
    <dgm:pt modelId="{1AA6BE03-FB3E-594A-978F-559D5A418139}" type="pres">
      <dgm:prSet presAssocID="{6349DE50-CE72-ED47-8DB7-2CF015B953FB}" presName="img" presStyleLbl="fgImgPlace1" presStyleIdx="1" presStyleCnt="3"/>
      <dgm:spPr/>
    </dgm:pt>
    <dgm:pt modelId="{5FDF72BB-9C99-EE4B-8503-02D9DBF724E8}" type="pres">
      <dgm:prSet presAssocID="{6349DE50-CE72-ED47-8DB7-2CF015B953FB}" presName="text" presStyleLbl="node1" presStyleIdx="1" presStyleCnt="3">
        <dgm:presLayoutVars>
          <dgm:bulletEnabled val="1"/>
        </dgm:presLayoutVars>
      </dgm:prSet>
      <dgm:spPr/>
      <dgm:t>
        <a:bodyPr/>
        <a:lstStyle/>
        <a:p>
          <a:endParaRPr lang="fr-FR"/>
        </a:p>
      </dgm:t>
    </dgm:pt>
    <dgm:pt modelId="{2F6220E8-9ACB-7843-A080-0CEDD41480E4}" type="pres">
      <dgm:prSet presAssocID="{80A751F0-D242-9646-B652-945A966C7C02}" presName="spacer" presStyleCnt="0"/>
      <dgm:spPr/>
    </dgm:pt>
    <dgm:pt modelId="{8BFE0984-CC58-084F-ADDC-1C2EC5454355}" type="pres">
      <dgm:prSet presAssocID="{9A37FEE6-00A5-2840-ACF5-FAD1B8985F66}" presName="comp" presStyleCnt="0"/>
      <dgm:spPr/>
    </dgm:pt>
    <dgm:pt modelId="{50AAC267-C2F3-5E48-9362-4C4EC07CAE53}" type="pres">
      <dgm:prSet presAssocID="{9A37FEE6-00A5-2840-ACF5-FAD1B8985F66}" presName="box" presStyleLbl="node1" presStyleIdx="2" presStyleCnt="3"/>
      <dgm:spPr/>
      <dgm:t>
        <a:bodyPr/>
        <a:lstStyle/>
        <a:p>
          <a:endParaRPr lang="fr-FR"/>
        </a:p>
      </dgm:t>
    </dgm:pt>
    <dgm:pt modelId="{E1472A81-9884-5E4E-A6E1-F00679A739ED}" type="pres">
      <dgm:prSet presAssocID="{9A37FEE6-00A5-2840-ACF5-FAD1B8985F66}" presName="img" presStyleLbl="fgImgPlace1" presStyleIdx="2" presStyleCnt="3"/>
      <dgm:spPr/>
    </dgm:pt>
    <dgm:pt modelId="{F4D6A228-A36B-D841-B67C-ED4DE2A9EDA9}" type="pres">
      <dgm:prSet presAssocID="{9A37FEE6-00A5-2840-ACF5-FAD1B8985F66}" presName="text" presStyleLbl="node1" presStyleIdx="2" presStyleCnt="3">
        <dgm:presLayoutVars>
          <dgm:bulletEnabled val="1"/>
        </dgm:presLayoutVars>
      </dgm:prSet>
      <dgm:spPr/>
      <dgm:t>
        <a:bodyPr/>
        <a:lstStyle/>
        <a:p>
          <a:endParaRPr lang="fr-FR"/>
        </a:p>
      </dgm:t>
    </dgm:pt>
  </dgm:ptLst>
  <dgm:cxnLst>
    <dgm:cxn modelId="{4BCF483B-068B-4037-A8EF-8911BBB0B54E}" type="presOf" srcId="{6349DE50-CE72-ED47-8DB7-2CF015B953FB}" destId="{5733913C-748C-5D4C-8C07-7F612B0C9834}" srcOrd="0" destOrd="0" presId="urn:microsoft.com/office/officeart/2005/8/layout/vList4#1"/>
    <dgm:cxn modelId="{FF33D825-8CD9-4517-A8C5-3D4647A0D47B}" type="presOf" srcId="{6349DE50-CE72-ED47-8DB7-2CF015B953FB}" destId="{5FDF72BB-9C99-EE4B-8503-02D9DBF724E8}" srcOrd="1" destOrd="0" presId="urn:microsoft.com/office/officeart/2005/8/layout/vList4#1"/>
    <dgm:cxn modelId="{24872F44-6ACE-AB4D-A4CC-90446277ED61}" srcId="{61053814-5CF8-5D48-A174-49F09E2C00F2}" destId="{6349DE50-CE72-ED47-8DB7-2CF015B953FB}" srcOrd="1" destOrd="0" parTransId="{F5DD2AFF-A75E-E347-A427-5F6D94A7F08B}" sibTransId="{80A751F0-D242-9646-B652-945A966C7C02}"/>
    <dgm:cxn modelId="{18C0102A-06DB-4F11-A963-A2F18B6CCAA8}" type="presOf" srcId="{61053814-5CF8-5D48-A174-49F09E2C00F2}" destId="{2FEBB63A-20A3-184D-BD50-5DB843FCC869}" srcOrd="0" destOrd="0" presId="urn:microsoft.com/office/officeart/2005/8/layout/vList4#1"/>
    <dgm:cxn modelId="{0FD09E58-2AFD-490A-8A0B-57D409B7B1D5}" type="presOf" srcId="{9A37FEE6-00A5-2840-ACF5-FAD1B8985F66}" destId="{50AAC267-C2F3-5E48-9362-4C4EC07CAE53}" srcOrd="0" destOrd="0" presId="urn:microsoft.com/office/officeart/2005/8/layout/vList4#1"/>
    <dgm:cxn modelId="{1EAC4576-AF0A-49DB-BF1D-0EBCEC4A205F}" type="presOf" srcId="{9A37FEE6-00A5-2840-ACF5-FAD1B8985F66}" destId="{F4D6A228-A36B-D841-B67C-ED4DE2A9EDA9}" srcOrd="1" destOrd="0" presId="urn:microsoft.com/office/officeart/2005/8/layout/vList4#1"/>
    <dgm:cxn modelId="{115B3F9F-B8F2-4F50-81C3-9E03C06072ED}" type="presOf" srcId="{E8CECB37-7F4C-354D-B656-0FAA302C4862}" destId="{3C0402DF-E46C-4549-A07D-489B27388056}" srcOrd="0" destOrd="0" presId="urn:microsoft.com/office/officeart/2005/8/layout/vList4#1"/>
    <dgm:cxn modelId="{4687B8C8-9359-7B4F-A2DA-1CFC49855F2A}" srcId="{61053814-5CF8-5D48-A174-49F09E2C00F2}" destId="{E8CECB37-7F4C-354D-B656-0FAA302C4862}" srcOrd="0" destOrd="0" parTransId="{6D0165B8-3093-7B4D-BCBE-A7C025FC7A3F}" sibTransId="{E49F0E90-4882-B14B-B046-2173FD3A96BC}"/>
    <dgm:cxn modelId="{072C88F4-F7E3-44B7-A22C-243FAD264C34}" type="presOf" srcId="{E8CECB37-7F4C-354D-B656-0FAA302C4862}" destId="{9E87F265-90A9-CB49-9B84-1ECD382FB7A8}" srcOrd="1" destOrd="0" presId="urn:microsoft.com/office/officeart/2005/8/layout/vList4#1"/>
    <dgm:cxn modelId="{1D19DD1E-A3D2-8D4E-A09E-3EDE7C0BA198}" srcId="{61053814-5CF8-5D48-A174-49F09E2C00F2}" destId="{9A37FEE6-00A5-2840-ACF5-FAD1B8985F66}" srcOrd="2" destOrd="0" parTransId="{5715EBF0-A192-4241-88E7-E50FCFC3E474}" sibTransId="{277CA372-4625-2B45-A674-2B310E520CCE}"/>
    <dgm:cxn modelId="{6B2E045A-A950-44E7-A107-4DDAC84DB53D}" type="presParOf" srcId="{2FEBB63A-20A3-184D-BD50-5DB843FCC869}" destId="{29482695-9A7A-5949-8617-12D69168EE0F}" srcOrd="0" destOrd="0" presId="urn:microsoft.com/office/officeart/2005/8/layout/vList4#1"/>
    <dgm:cxn modelId="{A75F6C00-3FE1-4FF9-8F82-AC4DB472A682}" type="presParOf" srcId="{29482695-9A7A-5949-8617-12D69168EE0F}" destId="{3C0402DF-E46C-4549-A07D-489B27388056}" srcOrd="0" destOrd="0" presId="urn:microsoft.com/office/officeart/2005/8/layout/vList4#1"/>
    <dgm:cxn modelId="{D9B8775D-5CD9-4666-B518-3750A0076795}" type="presParOf" srcId="{29482695-9A7A-5949-8617-12D69168EE0F}" destId="{0132B2D6-2F82-494F-ADA0-4EF8B784ED80}" srcOrd="1" destOrd="0" presId="urn:microsoft.com/office/officeart/2005/8/layout/vList4#1"/>
    <dgm:cxn modelId="{B1D8B42F-68EA-4F15-86AD-EFD405F47A50}" type="presParOf" srcId="{29482695-9A7A-5949-8617-12D69168EE0F}" destId="{9E87F265-90A9-CB49-9B84-1ECD382FB7A8}" srcOrd="2" destOrd="0" presId="urn:microsoft.com/office/officeart/2005/8/layout/vList4#1"/>
    <dgm:cxn modelId="{3873228C-CC41-4557-82AA-EEAEE11DF799}" type="presParOf" srcId="{2FEBB63A-20A3-184D-BD50-5DB843FCC869}" destId="{9F99B9E4-73A2-0243-964E-B1AD91BF458B}" srcOrd="1" destOrd="0" presId="urn:microsoft.com/office/officeart/2005/8/layout/vList4#1"/>
    <dgm:cxn modelId="{573BD0C0-2F03-4AA3-9FD4-224CF1404D12}" type="presParOf" srcId="{2FEBB63A-20A3-184D-BD50-5DB843FCC869}" destId="{25B10511-7E17-DB46-A9FB-E726AE935D4A}" srcOrd="2" destOrd="0" presId="urn:microsoft.com/office/officeart/2005/8/layout/vList4#1"/>
    <dgm:cxn modelId="{C55B4ADA-0000-4210-9D26-22EFAFA33D01}" type="presParOf" srcId="{25B10511-7E17-DB46-A9FB-E726AE935D4A}" destId="{5733913C-748C-5D4C-8C07-7F612B0C9834}" srcOrd="0" destOrd="0" presId="urn:microsoft.com/office/officeart/2005/8/layout/vList4#1"/>
    <dgm:cxn modelId="{DFA9768D-A6FB-42FC-B229-3482DEEF2DA8}" type="presParOf" srcId="{25B10511-7E17-DB46-A9FB-E726AE935D4A}" destId="{1AA6BE03-FB3E-594A-978F-559D5A418139}" srcOrd="1" destOrd="0" presId="urn:microsoft.com/office/officeart/2005/8/layout/vList4#1"/>
    <dgm:cxn modelId="{4012F249-505F-46FB-94FA-A8F7C90D8469}" type="presParOf" srcId="{25B10511-7E17-DB46-A9FB-E726AE935D4A}" destId="{5FDF72BB-9C99-EE4B-8503-02D9DBF724E8}" srcOrd="2" destOrd="0" presId="urn:microsoft.com/office/officeart/2005/8/layout/vList4#1"/>
    <dgm:cxn modelId="{53FA6926-880D-478D-9427-C19ABADB88C2}" type="presParOf" srcId="{2FEBB63A-20A3-184D-BD50-5DB843FCC869}" destId="{2F6220E8-9ACB-7843-A080-0CEDD41480E4}" srcOrd="3" destOrd="0" presId="urn:microsoft.com/office/officeart/2005/8/layout/vList4#1"/>
    <dgm:cxn modelId="{63CE1DA0-B2BC-404D-B806-4742CE8E9116}" type="presParOf" srcId="{2FEBB63A-20A3-184D-BD50-5DB843FCC869}" destId="{8BFE0984-CC58-084F-ADDC-1C2EC5454355}" srcOrd="4" destOrd="0" presId="urn:microsoft.com/office/officeart/2005/8/layout/vList4#1"/>
    <dgm:cxn modelId="{D6599DC2-255E-4E8F-9280-FB0AFCCF78B1}" type="presParOf" srcId="{8BFE0984-CC58-084F-ADDC-1C2EC5454355}" destId="{50AAC267-C2F3-5E48-9362-4C4EC07CAE53}" srcOrd="0" destOrd="0" presId="urn:microsoft.com/office/officeart/2005/8/layout/vList4#1"/>
    <dgm:cxn modelId="{14790BAA-A880-4976-989F-5E7474E0CFD4}" type="presParOf" srcId="{8BFE0984-CC58-084F-ADDC-1C2EC5454355}" destId="{E1472A81-9884-5E4E-A6E1-F00679A739ED}" srcOrd="1" destOrd="0" presId="urn:microsoft.com/office/officeart/2005/8/layout/vList4#1"/>
    <dgm:cxn modelId="{5D746EF6-C30E-4256-90BA-78F399A203FD}" type="presParOf" srcId="{8BFE0984-CC58-084F-ADDC-1C2EC5454355}" destId="{F4D6A228-A36B-D841-B67C-ED4DE2A9EDA9}" srcOrd="2" destOrd="0" presId="urn:microsoft.com/office/officeart/2005/8/layout/vList4#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1053814-5CF8-5D48-A174-49F09E2C00F2}" type="doc">
      <dgm:prSet loTypeId="urn:microsoft.com/office/officeart/2005/8/layout/vList4#2" loCatId="" qsTypeId="urn:microsoft.com/office/officeart/2005/8/quickstyle/simple4" qsCatId="simple" csTypeId="urn:microsoft.com/office/officeart/2005/8/colors/accent1_2" csCatId="accent1" phldr="1"/>
      <dgm:spPr/>
      <dgm:t>
        <a:bodyPr/>
        <a:lstStyle/>
        <a:p>
          <a:endParaRPr lang="fr-FR"/>
        </a:p>
      </dgm:t>
    </dgm:pt>
    <dgm:pt modelId="{E8CECB37-7F4C-354D-B656-0FAA302C4862}">
      <dgm:prSet phldrT="[Texte]"/>
      <dgm:spPr/>
      <dgm:t>
        <a:bodyPr/>
        <a:lstStyle/>
        <a:p>
          <a:pPr algn="just"/>
          <a:r>
            <a:rPr lang="fr-FR" b="1" dirty="0" smtClean="0">
              <a:solidFill>
                <a:srgbClr val="002060"/>
              </a:solidFill>
              <a:latin typeface="Calibri" pitchFamily="34" charset="0"/>
            </a:rPr>
            <a:t>Le jury d’examen est tenu de proclamer les résultats obtenus après avoir effectué les vérifications nécessaires, dans un délai ne dépassant pas une semaine, à compter de la date de signature du PV</a:t>
          </a:r>
          <a:endParaRPr lang="fr-FR" b="1" dirty="0">
            <a:solidFill>
              <a:srgbClr val="002060"/>
            </a:solidFill>
            <a:latin typeface="Calibri" pitchFamily="34" charset="0"/>
          </a:endParaRPr>
        </a:p>
      </dgm:t>
    </dgm:pt>
    <dgm:pt modelId="{6D0165B8-3093-7B4D-BCBE-A7C025FC7A3F}" type="parTrans" cxnId="{4687B8C8-9359-7B4F-A2DA-1CFC49855F2A}">
      <dgm:prSet/>
      <dgm:spPr/>
      <dgm:t>
        <a:bodyPr/>
        <a:lstStyle/>
        <a:p>
          <a:pPr algn="just"/>
          <a:endParaRPr lang="fr-FR" b="1">
            <a:solidFill>
              <a:srgbClr val="002060"/>
            </a:solidFill>
            <a:latin typeface="Calibri" pitchFamily="34" charset="0"/>
          </a:endParaRPr>
        </a:p>
      </dgm:t>
    </dgm:pt>
    <dgm:pt modelId="{E49F0E90-4882-B14B-B046-2173FD3A96BC}" type="sibTrans" cxnId="{4687B8C8-9359-7B4F-A2DA-1CFC49855F2A}">
      <dgm:prSet/>
      <dgm:spPr/>
      <dgm:t>
        <a:bodyPr/>
        <a:lstStyle/>
        <a:p>
          <a:pPr algn="just"/>
          <a:endParaRPr lang="fr-FR" b="1">
            <a:solidFill>
              <a:srgbClr val="002060"/>
            </a:solidFill>
            <a:latin typeface="Calibri" pitchFamily="34" charset="0"/>
          </a:endParaRPr>
        </a:p>
      </dgm:t>
    </dgm:pt>
    <dgm:pt modelId="{6349DE50-CE72-ED47-8DB7-2CF015B953FB}">
      <dgm:prSet phldrT="[Texte]"/>
      <dgm:spPr/>
      <dgm:t>
        <a:bodyPr/>
        <a:lstStyle/>
        <a:p>
          <a:pPr algn="just"/>
          <a:r>
            <a:rPr lang="fr-FR" b="1" dirty="0" smtClean="0">
              <a:solidFill>
                <a:srgbClr val="002060"/>
              </a:solidFill>
              <a:latin typeface="Calibri" pitchFamily="34" charset="0"/>
            </a:rPr>
            <a:t>Etablir les diplômes dument signés par le directeur et le président du jury</a:t>
          </a:r>
          <a:endParaRPr lang="fr-FR" b="1" dirty="0">
            <a:solidFill>
              <a:srgbClr val="002060"/>
            </a:solidFill>
            <a:latin typeface="Calibri" pitchFamily="34" charset="0"/>
          </a:endParaRPr>
        </a:p>
      </dgm:t>
    </dgm:pt>
    <dgm:pt modelId="{F5DD2AFF-A75E-E347-A427-5F6D94A7F08B}" type="parTrans" cxnId="{24872F44-6ACE-AB4D-A4CC-90446277ED61}">
      <dgm:prSet/>
      <dgm:spPr/>
      <dgm:t>
        <a:bodyPr/>
        <a:lstStyle/>
        <a:p>
          <a:pPr algn="just"/>
          <a:endParaRPr lang="fr-FR" b="1">
            <a:solidFill>
              <a:srgbClr val="002060"/>
            </a:solidFill>
            <a:latin typeface="Calibri" pitchFamily="34" charset="0"/>
          </a:endParaRPr>
        </a:p>
      </dgm:t>
    </dgm:pt>
    <dgm:pt modelId="{80A751F0-D242-9646-B652-945A966C7C02}" type="sibTrans" cxnId="{24872F44-6ACE-AB4D-A4CC-90446277ED61}">
      <dgm:prSet/>
      <dgm:spPr/>
      <dgm:t>
        <a:bodyPr/>
        <a:lstStyle/>
        <a:p>
          <a:pPr algn="just"/>
          <a:endParaRPr lang="fr-FR" b="1">
            <a:solidFill>
              <a:srgbClr val="002060"/>
            </a:solidFill>
            <a:latin typeface="Calibri" pitchFamily="34" charset="0"/>
          </a:endParaRPr>
        </a:p>
      </dgm:t>
    </dgm:pt>
    <dgm:pt modelId="{9A37FEE6-00A5-2840-ACF5-FAD1B8985F66}">
      <dgm:prSet phldrT="[Texte]"/>
      <dgm:spPr/>
      <dgm:t>
        <a:bodyPr/>
        <a:lstStyle/>
        <a:p>
          <a:pPr algn="just"/>
          <a:r>
            <a:rPr lang="fr-FR" b="1" dirty="0" smtClean="0">
              <a:solidFill>
                <a:srgbClr val="002060"/>
              </a:solidFill>
              <a:latin typeface="Calibri" pitchFamily="34" charset="0"/>
            </a:rPr>
            <a:t>Les PV des réunions doivent être signés par les membres présents et les résultats obtenus par les stagiaires (CC, EFCF, moyenne de passage) ne doivent être validés et signés que par les membres du jury</a:t>
          </a:r>
          <a:endParaRPr lang="fr-FR" b="1" dirty="0">
            <a:solidFill>
              <a:srgbClr val="002060"/>
            </a:solidFill>
            <a:latin typeface="Calibri" pitchFamily="34" charset="0"/>
          </a:endParaRPr>
        </a:p>
      </dgm:t>
    </dgm:pt>
    <dgm:pt modelId="{5715EBF0-A192-4241-88E7-E50FCFC3E474}" type="parTrans" cxnId="{1D19DD1E-A3D2-8D4E-A09E-3EDE7C0BA198}">
      <dgm:prSet/>
      <dgm:spPr/>
      <dgm:t>
        <a:bodyPr/>
        <a:lstStyle/>
        <a:p>
          <a:pPr algn="just"/>
          <a:endParaRPr lang="fr-FR" b="1">
            <a:solidFill>
              <a:srgbClr val="002060"/>
            </a:solidFill>
            <a:latin typeface="Calibri" pitchFamily="34" charset="0"/>
          </a:endParaRPr>
        </a:p>
      </dgm:t>
    </dgm:pt>
    <dgm:pt modelId="{277CA372-4625-2B45-A674-2B310E520CCE}" type="sibTrans" cxnId="{1D19DD1E-A3D2-8D4E-A09E-3EDE7C0BA198}">
      <dgm:prSet/>
      <dgm:spPr/>
      <dgm:t>
        <a:bodyPr/>
        <a:lstStyle/>
        <a:p>
          <a:pPr algn="just"/>
          <a:endParaRPr lang="fr-FR" b="1">
            <a:solidFill>
              <a:srgbClr val="002060"/>
            </a:solidFill>
            <a:latin typeface="Calibri" pitchFamily="34" charset="0"/>
          </a:endParaRPr>
        </a:p>
      </dgm:t>
    </dgm:pt>
    <dgm:pt modelId="{2FEBB63A-20A3-184D-BD50-5DB843FCC869}" type="pres">
      <dgm:prSet presAssocID="{61053814-5CF8-5D48-A174-49F09E2C00F2}" presName="linear" presStyleCnt="0">
        <dgm:presLayoutVars>
          <dgm:dir/>
          <dgm:resizeHandles val="exact"/>
        </dgm:presLayoutVars>
      </dgm:prSet>
      <dgm:spPr/>
      <dgm:t>
        <a:bodyPr/>
        <a:lstStyle/>
        <a:p>
          <a:endParaRPr lang="fr-FR"/>
        </a:p>
      </dgm:t>
    </dgm:pt>
    <dgm:pt modelId="{29482695-9A7A-5949-8617-12D69168EE0F}" type="pres">
      <dgm:prSet presAssocID="{E8CECB37-7F4C-354D-B656-0FAA302C4862}" presName="comp" presStyleCnt="0"/>
      <dgm:spPr/>
    </dgm:pt>
    <dgm:pt modelId="{3C0402DF-E46C-4549-A07D-489B27388056}" type="pres">
      <dgm:prSet presAssocID="{E8CECB37-7F4C-354D-B656-0FAA302C4862}" presName="box" presStyleLbl="node1" presStyleIdx="0" presStyleCnt="3"/>
      <dgm:spPr/>
      <dgm:t>
        <a:bodyPr/>
        <a:lstStyle/>
        <a:p>
          <a:endParaRPr lang="fr-FR"/>
        </a:p>
      </dgm:t>
    </dgm:pt>
    <dgm:pt modelId="{0132B2D6-2F82-494F-ADA0-4EF8B784ED80}" type="pres">
      <dgm:prSet presAssocID="{E8CECB37-7F4C-354D-B656-0FAA302C4862}" presName="img" presStyleLbl="fgImgPlace1" presStyleIdx="0" presStyleCnt="3"/>
      <dgm:spPr/>
    </dgm:pt>
    <dgm:pt modelId="{9E87F265-90A9-CB49-9B84-1ECD382FB7A8}" type="pres">
      <dgm:prSet presAssocID="{E8CECB37-7F4C-354D-B656-0FAA302C4862}" presName="text" presStyleLbl="node1" presStyleIdx="0" presStyleCnt="3">
        <dgm:presLayoutVars>
          <dgm:bulletEnabled val="1"/>
        </dgm:presLayoutVars>
      </dgm:prSet>
      <dgm:spPr/>
      <dgm:t>
        <a:bodyPr/>
        <a:lstStyle/>
        <a:p>
          <a:endParaRPr lang="fr-FR"/>
        </a:p>
      </dgm:t>
    </dgm:pt>
    <dgm:pt modelId="{9F99B9E4-73A2-0243-964E-B1AD91BF458B}" type="pres">
      <dgm:prSet presAssocID="{E49F0E90-4882-B14B-B046-2173FD3A96BC}" presName="spacer" presStyleCnt="0"/>
      <dgm:spPr/>
    </dgm:pt>
    <dgm:pt modelId="{25B10511-7E17-DB46-A9FB-E726AE935D4A}" type="pres">
      <dgm:prSet presAssocID="{6349DE50-CE72-ED47-8DB7-2CF015B953FB}" presName="comp" presStyleCnt="0"/>
      <dgm:spPr/>
    </dgm:pt>
    <dgm:pt modelId="{5733913C-748C-5D4C-8C07-7F612B0C9834}" type="pres">
      <dgm:prSet presAssocID="{6349DE50-CE72-ED47-8DB7-2CF015B953FB}" presName="box" presStyleLbl="node1" presStyleIdx="1" presStyleCnt="3"/>
      <dgm:spPr/>
      <dgm:t>
        <a:bodyPr/>
        <a:lstStyle/>
        <a:p>
          <a:endParaRPr lang="fr-FR"/>
        </a:p>
      </dgm:t>
    </dgm:pt>
    <dgm:pt modelId="{1AA6BE03-FB3E-594A-978F-559D5A418139}" type="pres">
      <dgm:prSet presAssocID="{6349DE50-CE72-ED47-8DB7-2CF015B953FB}" presName="img" presStyleLbl="fgImgPlace1" presStyleIdx="1" presStyleCnt="3"/>
      <dgm:spPr/>
    </dgm:pt>
    <dgm:pt modelId="{5FDF72BB-9C99-EE4B-8503-02D9DBF724E8}" type="pres">
      <dgm:prSet presAssocID="{6349DE50-CE72-ED47-8DB7-2CF015B953FB}" presName="text" presStyleLbl="node1" presStyleIdx="1" presStyleCnt="3">
        <dgm:presLayoutVars>
          <dgm:bulletEnabled val="1"/>
        </dgm:presLayoutVars>
      </dgm:prSet>
      <dgm:spPr/>
      <dgm:t>
        <a:bodyPr/>
        <a:lstStyle/>
        <a:p>
          <a:endParaRPr lang="fr-FR"/>
        </a:p>
      </dgm:t>
    </dgm:pt>
    <dgm:pt modelId="{2F6220E8-9ACB-7843-A080-0CEDD41480E4}" type="pres">
      <dgm:prSet presAssocID="{80A751F0-D242-9646-B652-945A966C7C02}" presName="spacer" presStyleCnt="0"/>
      <dgm:spPr/>
    </dgm:pt>
    <dgm:pt modelId="{8BFE0984-CC58-084F-ADDC-1C2EC5454355}" type="pres">
      <dgm:prSet presAssocID="{9A37FEE6-00A5-2840-ACF5-FAD1B8985F66}" presName="comp" presStyleCnt="0"/>
      <dgm:spPr/>
    </dgm:pt>
    <dgm:pt modelId="{50AAC267-C2F3-5E48-9362-4C4EC07CAE53}" type="pres">
      <dgm:prSet presAssocID="{9A37FEE6-00A5-2840-ACF5-FAD1B8985F66}" presName="box" presStyleLbl="node1" presStyleIdx="2" presStyleCnt="3"/>
      <dgm:spPr/>
      <dgm:t>
        <a:bodyPr/>
        <a:lstStyle/>
        <a:p>
          <a:endParaRPr lang="fr-FR"/>
        </a:p>
      </dgm:t>
    </dgm:pt>
    <dgm:pt modelId="{E1472A81-9884-5E4E-A6E1-F00679A739ED}" type="pres">
      <dgm:prSet presAssocID="{9A37FEE6-00A5-2840-ACF5-FAD1B8985F66}" presName="img" presStyleLbl="fgImgPlace1" presStyleIdx="2" presStyleCnt="3"/>
      <dgm:spPr/>
    </dgm:pt>
    <dgm:pt modelId="{F4D6A228-A36B-D841-B67C-ED4DE2A9EDA9}" type="pres">
      <dgm:prSet presAssocID="{9A37FEE6-00A5-2840-ACF5-FAD1B8985F66}" presName="text" presStyleLbl="node1" presStyleIdx="2" presStyleCnt="3">
        <dgm:presLayoutVars>
          <dgm:bulletEnabled val="1"/>
        </dgm:presLayoutVars>
      </dgm:prSet>
      <dgm:spPr/>
      <dgm:t>
        <a:bodyPr/>
        <a:lstStyle/>
        <a:p>
          <a:endParaRPr lang="fr-FR"/>
        </a:p>
      </dgm:t>
    </dgm:pt>
  </dgm:ptLst>
  <dgm:cxnLst>
    <dgm:cxn modelId="{6D4813C4-8E75-4659-BD7A-C6E6DB454436}" type="presOf" srcId="{9A37FEE6-00A5-2840-ACF5-FAD1B8985F66}" destId="{F4D6A228-A36B-D841-B67C-ED4DE2A9EDA9}" srcOrd="1" destOrd="0" presId="urn:microsoft.com/office/officeart/2005/8/layout/vList4#2"/>
    <dgm:cxn modelId="{6055824A-62E9-4801-912B-2A410C7B56DD}" type="presOf" srcId="{E8CECB37-7F4C-354D-B656-0FAA302C4862}" destId="{3C0402DF-E46C-4549-A07D-489B27388056}" srcOrd="0" destOrd="0" presId="urn:microsoft.com/office/officeart/2005/8/layout/vList4#2"/>
    <dgm:cxn modelId="{24872F44-6ACE-AB4D-A4CC-90446277ED61}" srcId="{61053814-5CF8-5D48-A174-49F09E2C00F2}" destId="{6349DE50-CE72-ED47-8DB7-2CF015B953FB}" srcOrd="1" destOrd="0" parTransId="{F5DD2AFF-A75E-E347-A427-5F6D94A7F08B}" sibTransId="{80A751F0-D242-9646-B652-945A966C7C02}"/>
    <dgm:cxn modelId="{7B8C2E8E-695C-4538-8014-3B47C047100D}" type="presOf" srcId="{9A37FEE6-00A5-2840-ACF5-FAD1B8985F66}" destId="{50AAC267-C2F3-5E48-9362-4C4EC07CAE53}" srcOrd="0" destOrd="0" presId="urn:microsoft.com/office/officeart/2005/8/layout/vList4#2"/>
    <dgm:cxn modelId="{59D6E3DB-01EC-4236-96C6-731BA86F2BA1}" type="presOf" srcId="{61053814-5CF8-5D48-A174-49F09E2C00F2}" destId="{2FEBB63A-20A3-184D-BD50-5DB843FCC869}" srcOrd="0" destOrd="0" presId="urn:microsoft.com/office/officeart/2005/8/layout/vList4#2"/>
    <dgm:cxn modelId="{B0E32841-8684-4F67-A4B8-20BAE324F406}" type="presOf" srcId="{E8CECB37-7F4C-354D-B656-0FAA302C4862}" destId="{9E87F265-90A9-CB49-9B84-1ECD382FB7A8}" srcOrd="1" destOrd="0" presId="urn:microsoft.com/office/officeart/2005/8/layout/vList4#2"/>
    <dgm:cxn modelId="{1911C992-4E2A-49FA-8C13-0783F253084D}" type="presOf" srcId="{6349DE50-CE72-ED47-8DB7-2CF015B953FB}" destId="{5733913C-748C-5D4C-8C07-7F612B0C9834}" srcOrd="0" destOrd="0" presId="urn:microsoft.com/office/officeart/2005/8/layout/vList4#2"/>
    <dgm:cxn modelId="{4687B8C8-9359-7B4F-A2DA-1CFC49855F2A}" srcId="{61053814-5CF8-5D48-A174-49F09E2C00F2}" destId="{E8CECB37-7F4C-354D-B656-0FAA302C4862}" srcOrd="0" destOrd="0" parTransId="{6D0165B8-3093-7B4D-BCBE-A7C025FC7A3F}" sibTransId="{E49F0E90-4882-B14B-B046-2173FD3A96BC}"/>
    <dgm:cxn modelId="{7D589E2F-907B-4A81-87B6-3E7E76BBEDD2}" type="presOf" srcId="{6349DE50-CE72-ED47-8DB7-2CF015B953FB}" destId="{5FDF72BB-9C99-EE4B-8503-02D9DBF724E8}" srcOrd="1" destOrd="0" presId="urn:microsoft.com/office/officeart/2005/8/layout/vList4#2"/>
    <dgm:cxn modelId="{1D19DD1E-A3D2-8D4E-A09E-3EDE7C0BA198}" srcId="{61053814-5CF8-5D48-A174-49F09E2C00F2}" destId="{9A37FEE6-00A5-2840-ACF5-FAD1B8985F66}" srcOrd="2" destOrd="0" parTransId="{5715EBF0-A192-4241-88E7-E50FCFC3E474}" sibTransId="{277CA372-4625-2B45-A674-2B310E520CCE}"/>
    <dgm:cxn modelId="{0D72DC6D-9B4B-4557-BD06-37ED1759DCEF}" type="presParOf" srcId="{2FEBB63A-20A3-184D-BD50-5DB843FCC869}" destId="{29482695-9A7A-5949-8617-12D69168EE0F}" srcOrd="0" destOrd="0" presId="urn:microsoft.com/office/officeart/2005/8/layout/vList4#2"/>
    <dgm:cxn modelId="{7A102400-D020-4AE9-80B1-ABDCE13C52EB}" type="presParOf" srcId="{29482695-9A7A-5949-8617-12D69168EE0F}" destId="{3C0402DF-E46C-4549-A07D-489B27388056}" srcOrd="0" destOrd="0" presId="urn:microsoft.com/office/officeart/2005/8/layout/vList4#2"/>
    <dgm:cxn modelId="{19FD5ECE-11F7-457C-900C-157417180C8C}" type="presParOf" srcId="{29482695-9A7A-5949-8617-12D69168EE0F}" destId="{0132B2D6-2F82-494F-ADA0-4EF8B784ED80}" srcOrd="1" destOrd="0" presId="urn:microsoft.com/office/officeart/2005/8/layout/vList4#2"/>
    <dgm:cxn modelId="{0355E397-25F1-40F6-B5DA-0C2ABDE8F23D}" type="presParOf" srcId="{29482695-9A7A-5949-8617-12D69168EE0F}" destId="{9E87F265-90A9-CB49-9B84-1ECD382FB7A8}" srcOrd="2" destOrd="0" presId="urn:microsoft.com/office/officeart/2005/8/layout/vList4#2"/>
    <dgm:cxn modelId="{231A376A-74CA-41C1-9103-E43D1640597C}" type="presParOf" srcId="{2FEBB63A-20A3-184D-BD50-5DB843FCC869}" destId="{9F99B9E4-73A2-0243-964E-B1AD91BF458B}" srcOrd="1" destOrd="0" presId="urn:microsoft.com/office/officeart/2005/8/layout/vList4#2"/>
    <dgm:cxn modelId="{EC3CB271-D1BA-4E57-81CB-7F53F8478113}" type="presParOf" srcId="{2FEBB63A-20A3-184D-BD50-5DB843FCC869}" destId="{25B10511-7E17-DB46-A9FB-E726AE935D4A}" srcOrd="2" destOrd="0" presId="urn:microsoft.com/office/officeart/2005/8/layout/vList4#2"/>
    <dgm:cxn modelId="{C98870B0-A20C-4C4F-BEAF-E1B0E4FA2404}" type="presParOf" srcId="{25B10511-7E17-DB46-A9FB-E726AE935D4A}" destId="{5733913C-748C-5D4C-8C07-7F612B0C9834}" srcOrd="0" destOrd="0" presId="urn:microsoft.com/office/officeart/2005/8/layout/vList4#2"/>
    <dgm:cxn modelId="{8F8FEF4F-81A1-4BB9-B9FE-5C3A8B2DB631}" type="presParOf" srcId="{25B10511-7E17-DB46-A9FB-E726AE935D4A}" destId="{1AA6BE03-FB3E-594A-978F-559D5A418139}" srcOrd="1" destOrd="0" presId="urn:microsoft.com/office/officeart/2005/8/layout/vList4#2"/>
    <dgm:cxn modelId="{B6AAF4E1-F929-4049-B3F7-8B8D71395968}" type="presParOf" srcId="{25B10511-7E17-DB46-A9FB-E726AE935D4A}" destId="{5FDF72BB-9C99-EE4B-8503-02D9DBF724E8}" srcOrd="2" destOrd="0" presId="urn:microsoft.com/office/officeart/2005/8/layout/vList4#2"/>
    <dgm:cxn modelId="{7E4078F3-FE90-4E0D-918E-C52E479A8313}" type="presParOf" srcId="{2FEBB63A-20A3-184D-BD50-5DB843FCC869}" destId="{2F6220E8-9ACB-7843-A080-0CEDD41480E4}" srcOrd="3" destOrd="0" presId="urn:microsoft.com/office/officeart/2005/8/layout/vList4#2"/>
    <dgm:cxn modelId="{64B995E7-8C1D-4E31-8753-D06B1468F607}" type="presParOf" srcId="{2FEBB63A-20A3-184D-BD50-5DB843FCC869}" destId="{8BFE0984-CC58-084F-ADDC-1C2EC5454355}" srcOrd="4" destOrd="0" presId="urn:microsoft.com/office/officeart/2005/8/layout/vList4#2"/>
    <dgm:cxn modelId="{D8A964E1-8612-433B-A525-89251026672D}" type="presParOf" srcId="{8BFE0984-CC58-084F-ADDC-1C2EC5454355}" destId="{50AAC267-C2F3-5E48-9362-4C4EC07CAE53}" srcOrd="0" destOrd="0" presId="urn:microsoft.com/office/officeart/2005/8/layout/vList4#2"/>
    <dgm:cxn modelId="{ED7C2A0F-A9DB-4284-A2A1-0BA53D187C2B}" type="presParOf" srcId="{8BFE0984-CC58-084F-ADDC-1C2EC5454355}" destId="{E1472A81-9884-5E4E-A6E1-F00679A739ED}" srcOrd="1" destOrd="0" presId="urn:microsoft.com/office/officeart/2005/8/layout/vList4#2"/>
    <dgm:cxn modelId="{9B95F796-B9C8-4F3F-A9FE-50090BEBD921}" type="presParOf" srcId="{8BFE0984-CC58-084F-ADDC-1C2EC5454355}" destId="{F4D6A228-A36B-D841-B67C-ED4DE2A9EDA9}" srcOrd="2" destOrd="0" presId="urn:microsoft.com/office/officeart/2005/8/layout/vList4#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3A9A41F-C274-FE43-A9D7-A2D447057423}" type="doc">
      <dgm:prSet loTypeId="urn:microsoft.com/office/officeart/2008/layout/TitlePictureLineup" loCatId="" qsTypeId="urn:microsoft.com/office/officeart/2005/8/quickstyle/simple4" qsCatId="simple" csTypeId="urn:microsoft.com/office/officeart/2005/8/colors/accent1_2" csCatId="accent1" phldr="1"/>
      <dgm:spPr/>
      <dgm:t>
        <a:bodyPr/>
        <a:lstStyle/>
        <a:p>
          <a:endParaRPr lang="fr-FR"/>
        </a:p>
      </dgm:t>
    </dgm:pt>
    <dgm:pt modelId="{8696F460-FE04-4142-8BE4-3E3998956B9A}">
      <dgm:prSet phldrT="[Texte]" custT="1"/>
      <dgm:spPr/>
      <dgm:t>
        <a:bodyPr/>
        <a:lstStyle/>
        <a:p>
          <a:r>
            <a:rPr lang="fr-FR" sz="2000" b="1" dirty="0" smtClean="0">
              <a:solidFill>
                <a:srgbClr val="002060"/>
              </a:solidFill>
              <a:latin typeface="Calibri" pitchFamily="34" charset="0"/>
            </a:rPr>
            <a:t>Partie administrative</a:t>
          </a:r>
          <a:endParaRPr lang="fr-FR" sz="2000" b="1" dirty="0">
            <a:solidFill>
              <a:srgbClr val="002060"/>
            </a:solidFill>
            <a:latin typeface="Calibri" pitchFamily="34" charset="0"/>
          </a:endParaRPr>
        </a:p>
      </dgm:t>
    </dgm:pt>
    <dgm:pt modelId="{2E418107-CF6A-6E4F-86E2-9A1335831331}" type="parTrans" cxnId="{F3B348C7-3CB3-CE4F-BC3D-B0529C024F1F}">
      <dgm:prSet/>
      <dgm:spPr/>
      <dgm:t>
        <a:bodyPr/>
        <a:lstStyle/>
        <a:p>
          <a:endParaRPr lang="fr-FR">
            <a:latin typeface="Calibri" pitchFamily="34" charset="0"/>
          </a:endParaRPr>
        </a:p>
      </dgm:t>
    </dgm:pt>
    <dgm:pt modelId="{29259A9A-A196-6142-A868-8967C93FEBC2}" type="sibTrans" cxnId="{F3B348C7-3CB3-CE4F-BC3D-B0529C024F1F}">
      <dgm:prSet/>
      <dgm:spPr/>
      <dgm:t>
        <a:bodyPr/>
        <a:lstStyle/>
        <a:p>
          <a:endParaRPr lang="fr-FR">
            <a:latin typeface="Calibri" pitchFamily="34" charset="0"/>
          </a:endParaRPr>
        </a:p>
      </dgm:t>
    </dgm:pt>
    <dgm:pt modelId="{331208DC-4FAF-684D-AD7D-A81EE171EE61}">
      <dgm:prSet phldrT="[Texte]" custT="1"/>
      <dgm:spPr/>
      <dgm:t>
        <a:bodyPr/>
        <a:lstStyle/>
        <a:p>
          <a:r>
            <a:rPr lang="fr-FR" sz="2400" dirty="0" smtClean="0">
              <a:latin typeface="Calibri" pitchFamily="34" charset="0"/>
            </a:rPr>
            <a:t>Profil des membres</a:t>
          </a:r>
        </a:p>
        <a:p>
          <a:r>
            <a:rPr lang="fr-FR" sz="2400" dirty="0" smtClean="0">
              <a:latin typeface="Calibri" pitchFamily="34" charset="0"/>
            </a:rPr>
            <a:t>CV</a:t>
          </a:r>
        </a:p>
        <a:p>
          <a:r>
            <a:rPr lang="fr-FR" sz="2400" dirty="0" smtClean="0">
              <a:latin typeface="Calibri" pitchFamily="34" charset="0"/>
            </a:rPr>
            <a:t>Etc…</a:t>
          </a:r>
          <a:endParaRPr lang="fr-FR" sz="2400" dirty="0">
            <a:latin typeface="Calibri" pitchFamily="34" charset="0"/>
          </a:endParaRPr>
        </a:p>
      </dgm:t>
    </dgm:pt>
    <dgm:pt modelId="{8FBA7D2E-F7A6-B246-ADC7-93646FB9ED27}" type="parTrans" cxnId="{5D98147A-2A6D-2A47-8E38-A391CB9CC35F}">
      <dgm:prSet/>
      <dgm:spPr/>
      <dgm:t>
        <a:bodyPr/>
        <a:lstStyle/>
        <a:p>
          <a:endParaRPr lang="fr-FR">
            <a:latin typeface="Calibri" pitchFamily="34" charset="0"/>
          </a:endParaRPr>
        </a:p>
      </dgm:t>
    </dgm:pt>
    <dgm:pt modelId="{8029FFD2-F08D-0C48-A834-2A767BFEF090}" type="sibTrans" cxnId="{5D98147A-2A6D-2A47-8E38-A391CB9CC35F}">
      <dgm:prSet/>
      <dgm:spPr/>
      <dgm:t>
        <a:bodyPr/>
        <a:lstStyle/>
        <a:p>
          <a:endParaRPr lang="fr-FR">
            <a:latin typeface="Calibri" pitchFamily="34" charset="0"/>
          </a:endParaRPr>
        </a:p>
      </dgm:t>
    </dgm:pt>
    <dgm:pt modelId="{7A36497B-23B9-444A-87F0-D0226D582D6F}">
      <dgm:prSet phldrT="[Texte]" custT="1"/>
      <dgm:spPr/>
      <dgm:t>
        <a:bodyPr/>
        <a:lstStyle/>
        <a:p>
          <a:r>
            <a:rPr lang="fr-FR" sz="2000" b="1" dirty="0" smtClean="0">
              <a:solidFill>
                <a:srgbClr val="002060"/>
              </a:solidFill>
              <a:latin typeface="Calibri" pitchFamily="34" charset="0"/>
            </a:rPr>
            <a:t>Partie activités des membres</a:t>
          </a:r>
          <a:endParaRPr lang="fr-FR" sz="2000" b="1" dirty="0">
            <a:solidFill>
              <a:srgbClr val="002060"/>
            </a:solidFill>
            <a:latin typeface="Calibri" pitchFamily="34" charset="0"/>
          </a:endParaRPr>
        </a:p>
      </dgm:t>
    </dgm:pt>
    <dgm:pt modelId="{773E1862-B563-0040-9950-BEF694FFB0FB}" type="parTrans" cxnId="{15CD92B5-9318-A640-A46F-7503661FE2E5}">
      <dgm:prSet/>
      <dgm:spPr/>
      <dgm:t>
        <a:bodyPr/>
        <a:lstStyle/>
        <a:p>
          <a:endParaRPr lang="fr-FR">
            <a:latin typeface="Calibri" pitchFamily="34" charset="0"/>
          </a:endParaRPr>
        </a:p>
      </dgm:t>
    </dgm:pt>
    <dgm:pt modelId="{6B5A23AD-26A5-CE4E-A058-6DDEFD6504B8}" type="sibTrans" cxnId="{15CD92B5-9318-A640-A46F-7503661FE2E5}">
      <dgm:prSet/>
      <dgm:spPr/>
      <dgm:t>
        <a:bodyPr/>
        <a:lstStyle/>
        <a:p>
          <a:endParaRPr lang="fr-FR">
            <a:latin typeface="Calibri" pitchFamily="34" charset="0"/>
          </a:endParaRPr>
        </a:p>
      </dgm:t>
    </dgm:pt>
    <dgm:pt modelId="{3C544ED1-FF36-3847-9DB7-A82F5E7E7897}">
      <dgm:prSet phldrT="[Texte]"/>
      <dgm:spPr/>
      <dgm:t>
        <a:bodyPr/>
        <a:lstStyle/>
        <a:p>
          <a:r>
            <a:rPr lang="fr-FR" dirty="0" smtClean="0">
              <a:latin typeface="Calibri" pitchFamily="34" charset="0"/>
            </a:rPr>
            <a:t>Planning</a:t>
          </a:r>
        </a:p>
        <a:p>
          <a:r>
            <a:rPr lang="fr-FR" dirty="0" smtClean="0">
              <a:latin typeface="Calibri" pitchFamily="34" charset="0"/>
            </a:rPr>
            <a:t>PV</a:t>
          </a:r>
        </a:p>
        <a:p>
          <a:r>
            <a:rPr lang="fr-FR" dirty="0" smtClean="0">
              <a:latin typeface="Calibri" pitchFamily="34" charset="0"/>
            </a:rPr>
            <a:t>Courrier</a:t>
          </a:r>
        </a:p>
        <a:p>
          <a:r>
            <a:rPr lang="fr-FR" dirty="0" smtClean="0">
              <a:latin typeface="Calibri" pitchFamily="34" charset="0"/>
            </a:rPr>
            <a:t>Etc..</a:t>
          </a:r>
          <a:endParaRPr lang="fr-FR" dirty="0">
            <a:latin typeface="Calibri" pitchFamily="34" charset="0"/>
          </a:endParaRPr>
        </a:p>
      </dgm:t>
    </dgm:pt>
    <dgm:pt modelId="{F86D6866-876B-E147-9CF2-A008EF072B95}" type="parTrans" cxnId="{CBE6E4B3-27C2-1547-A985-219949F3D07C}">
      <dgm:prSet/>
      <dgm:spPr/>
      <dgm:t>
        <a:bodyPr/>
        <a:lstStyle/>
        <a:p>
          <a:endParaRPr lang="fr-FR">
            <a:latin typeface="Calibri" pitchFamily="34" charset="0"/>
          </a:endParaRPr>
        </a:p>
      </dgm:t>
    </dgm:pt>
    <dgm:pt modelId="{32C47B50-D7AD-D642-AE0D-1947625A5AD7}" type="sibTrans" cxnId="{CBE6E4B3-27C2-1547-A985-219949F3D07C}">
      <dgm:prSet/>
      <dgm:spPr/>
      <dgm:t>
        <a:bodyPr/>
        <a:lstStyle/>
        <a:p>
          <a:endParaRPr lang="fr-FR">
            <a:latin typeface="Calibri" pitchFamily="34" charset="0"/>
          </a:endParaRPr>
        </a:p>
      </dgm:t>
    </dgm:pt>
    <dgm:pt modelId="{04C7E9BF-1CCD-424A-A1DA-6D43D5FE8A89}">
      <dgm:prSet phldrT="[Texte]" custT="1"/>
      <dgm:spPr/>
      <dgm:t>
        <a:bodyPr/>
        <a:lstStyle/>
        <a:p>
          <a:r>
            <a:rPr lang="fr-FR" sz="2000" b="1" dirty="0" smtClean="0">
              <a:solidFill>
                <a:srgbClr val="002060"/>
              </a:solidFill>
              <a:latin typeface="Calibri" pitchFamily="34" charset="0"/>
            </a:rPr>
            <a:t>Partie système d’évaluation</a:t>
          </a:r>
          <a:endParaRPr lang="fr-FR" sz="2000" b="1" dirty="0">
            <a:solidFill>
              <a:srgbClr val="002060"/>
            </a:solidFill>
            <a:latin typeface="Calibri" pitchFamily="34" charset="0"/>
          </a:endParaRPr>
        </a:p>
      </dgm:t>
    </dgm:pt>
    <dgm:pt modelId="{37332B66-7961-7240-9556-648EDFA6CAE0}" type="parTrans" cxnId="{787C7F17-5896-594C-AED9-44B215E3CBE0}">
      <dgm:prSet/>
      <dgm:spPr/>
      <dgm:t>
        <a:bodyPr/>
        <a:lstStyle/>
        <a:p>
          <a:endParaRPr lang="fr-FR">
            <a:latin typeface="Calibri" pitchFamily="34" charset="0"/>
          </a:endParaRPr>
        </a:p>
      </dgm:t>
    </dgm:pt>
    <dgm:pt modelId="{D503355A-8B51-324B-B275-54667CC8DEA4}" type="sibTrans" cxnId="{787C7F17-5896-594C-AED9-44B215E3CBE0}">
      <dgm:prSet/>
      <dgm:spPr/>
      <dgm:t>
        <a:bodyPr/>
        <a:lstStyle/>
        <a:p>
          <a:endParaRPr lang="fr-FR">
            <a:latin typeface="Calibri" pitchFamily="34" charset="0"/>
          </a:endParaRPr>
        </a:p>
      </dgm:t>
    </dgm:pt>
    <dgm:pt modelId="{3DADF62B-167B-C849-8450-35EE720C573F}">
      <dgm:prSet phldrT="[Texte]"/>
      <dgm:spPr/>
      <dgm:t>
        <a:bodyPr/>
        <a:lstStyle/>
        <a:p>
          <a:r>
            <a:rPr lang="fr-FR" dirty="0" smtClean="0">
              <a:latin typeface="Calibri" pitchFamily="34" charset="0"/>
            </a:rPr>
            <a:t>Épreuves d’évaluation</a:t>
          </a:r>
        </a:p>
        <a:p>
          <a:r>
            <a:rPr lang="fr-FR" dirty="0" smtClean="0">
              <a:latin typeface="Calibri" pitchFamily="34" charset="0"/>
            </a:rPr>
            <a:t>Notes obtenues</a:t>
          </a:r>
        </a:p>
        <a:p>
          <a:r>
            <a:rPr lang="fr-FR" dirty="0" smtClean="0">
              <a:latin typeface="Calibri" pitchFamily="34" charset="0"/>
            </a:rPr>
            <a:t>Etc….</a:t>
          </a:r>
          <a:endParaRPr lang="fr-FR" dirty="0">
            <a:latin typeface="Calibri" pitchFamily="34" charset="0"/>
          </a:endParaRPr>
        </a:p>
      </dgm:t>
    </dgm:pt>
    <dgm:pt modelId="{5E08E5A1-A28D-D845-BE6A-43D24B5ACE14}" type="parTrans" cxnId="{67BFF58A-F697-5C48-9E23-8E4799423722}">
      <dgm:prSet/>
      <dgm:spPr/>
      <dgm:t>
        <a:bodyPr/>
        <a:lstStyle/>
        <a:p>
          <a:endParaRPr lang="fr-FR">
            <a:latin typeface="Calibri" pitchFamily="34" charset="0"/>
          </a:endParaRPr>
        </a:p>
      </dgm:t>
    </dgm:pt>
    <dgm:pt modelId="{3C2DD892-BB1A-C840-BBE2-1DDB31C2AF8A}" type="sibTrans" cxnId="{67BFF58A-F697-5C48-9E23-8E4799423722}">
      <dgm:prSet/>
      <dgm:spPr/>
      <dgm:t>
        <a:bodyPr/>
        <a:lstStyle/>
        <a:p>
          <a:endParaRPr lang="fr-FR">
            <a:latin typeface="Calibri" pitchFamily="34" charset="0"/>
          </a:endParaRPr>
        </a:p>
      </dgm:t>
    </dgm:pt>
    <dgm:pt modelId="{4B8980DF-26AF-8F4D-903D-54DF257BAE64}" type="pres">
      <dgm:prSet presAssocID="{83A9A41F-C274-FE43-A9D7-A2D447057423}" presName="Name0" presStyleCnt="0">
        <dgm:presLayoutVars>
          <dgm:dir/>
        </dgm:presLayoutVars>
      </dgm:prSet>
      <dgm:spPr/>
      <dgm:t>
        <a:bodyPr/>
        <a:lstStyle/>
        <a:p>
          <a:endParaRPr lang="fr-FR"/>
        </a:p>
      </dgm:t>
    </dgm:pt>
    <dgm:pt modelId="{AE10A640-167D-AF41-9CAB-585434E420FB}" type="pres">
      <dgm:prSet presAssocID="{8696F460-FE04-4142-8BE4-3E3998956B9A}" presName="composite" presStyleCnt="0"/>
      <dgm:spPr/>
    </dgm:pt>
    <dgm:pt modelId="{7823DA7A-087D-DD4C-B202-A9B3203A0FF6}" type="pres">
      <dgm:prSet presAssocID="{8696F460-FE04-4142-8BE4-3E3998956B9A}" presName="Accent" presStyleLbl="alignAcc1" presStyleIdx="0" presStyleCnt="3"/>
      <dgm:spPr/>
    </dgm:pt>
    <dgm:pt modelId="{68199518-5204-2A4A-B40D-F80A10C04C91}" type="pres">
      <dgm:prSet presAssocID="{8696F460-FE04-4142-8BE4-3E3998956B9A}" presName="Image" presStyleLbl="node1" presStyleIdx="0" presStyleCnt="3" custScaleY="62201"/>
      <dgm:spPr/>
    </dgm:pt>
    <dgm:pt modelId="{56316181-D4A0-5B42-8491-904FFA22B66E}" type="pres">
      <dgm:prSet presAssocID="{8696F460-FE04-4142-8BE4-3E3998956B9A}" presName="Child" presStyleLbl="revTx" presStyleIdx="0" presStyleCnt="3">
        <dgm:presLayoutVars>
          <dgm:bulletEnabled val="1"/>
        </dgm:presLayoutVars>
      </dgm:prSet>
      <dgm:spPr/>
      <dgm:t>
        <a:bodyPr/>
        <a:lstStyle/>
        <a:p>
          <a:endParaRPr lang="fr-FR"/>
        </a:p>
      </dgm:t>
    </dgm:pt>
    <dgm:pt modelId="{A39F30A6-6461-C749-8EA6-61C59243D4E1}" type="pres">
      <dgm:prSet presAssocID="{8696F460-FE04-4142-8BE4-3E3998956B9A}" presName="Parent" presStyleLbl="alignNode1" presStyleIdx="0" presStyleCnt="3" custScaleY="182375" custLinFactNeighborY="16485">
        <dgm:presLayoutVars>
          <dgm:bulletEnabled val="1"/>
        </dgm:presLayoutVars>
      </dgm:prSet>
      <dgm:spPr/>
      <dgm:t>
        <a:bodyPr/>
        <a:lstStyle/>
        <a:p>
          <a:endParaRPr lang="fr-FR"/>
        </a:p>
      </dgm:t>
    </dgm:pt>
    <dgm:pt modelId="{4B79F780-A0D4-B645-A105-8CA7F640DEFD}" type="pres">
      <dgm:prSet presAssocID="{29259A9A-A196-6142-A868-8967C93FEBC2}" presName="sibTrans" presStyleCnt="0"/>
      <dgm:spPr/>
    </dgm:pt>
    <dgm:pt modelId="{DE44B3A7-86E0-5C42-AF18-D0732D7041BF}" type="pres">
      <dgm:prSet presAssocID="{7A36497B-23B9-444A-87F0-D0226D582D6F}" presName="composite" presStyleCnt="0"/>
      <dgm:spPr/>
    </dgm:pt>
    <dgm:pt modelId="{B2241622-0B17-5E4A-8D08-2AD185AE6802}" type="pres">
      <dgm:prSet presAssocID="{7A36497B-23B9-444A-87F0-D0226D582D6F}" presName="Accent" presStyleLbl="alignAcc1" presStyleIdx="1" presStyleCnt="3"/>
      <dgm:spPr/>
    </dgm:pt>
    <dgm:pt modelId="{47A02299-1533-2946-924B-41412EF02762}" type="pres">
      <dgm:prSet presAssocID="{7A36497B-23B9-444A-87F0-D0226D582D6F}" presName="Image" presStyleLbl="node1" presStyleIdx="1" presStyleCnt="3" custScaleY="62201"/>
      <dgm:spPr/>
    </dgm:pt>
    <dgm:pt modelId="{3123C1FF-1419-4644-9684-644E4EFA3AE7}" type="pres">
      <dgm:prSet presAssocID="{7A36497B-23B9-444A-87F0-D0226D582D6F}" presName="Child" presStyleLbl="revTx" presStyleIdx="1" presStyleCnt="3">
        <dgm:presLayoutVars>
          <dgm:bulletEnabled val="1"/>
        </dgm:presLayoutVars>
      </dgm:prSet>
      <dgm:spPr/>
      <dgm:t>
        <a:bodyPr/>
        <a:lstStyle/>
        <a:p>
          <a:endParaRPr lang="fr-FR"/>
        </a:p>
      </dgm:t>
    </dgm:pt>
    <dgm:pt modelId="{88ED7BD1-8FA1-9940-BD4B-14AF1B0D00D4}" type="pres">
      <dgm:prSet presAssocID="{7A36497B-23B9-444A-87F0-D0226D582D6F}" presName="Parent" presStyleLbl="alignNode1" presStyleIdx="1" presStyleCnt="3" custScaleY="185683" custLinFactNeighborY="29103">
        <dgm:presLayoutVars>
          <dgm:bulletEnabled val="1"/>
        </dgm:presLayoutVars>
      </dgm:prSet>
      <dgm:spPr/>
      <dgm:t>
        <a:bodyPr/>
        <a:lstStyle/>
        <a:p>
          <a:endParaRPr lang="fr-FR"/>
        </a:p>
      </dgm:t>
    </dgm:pt>
    <dgm:pt modelId="{F516BF38-B4C0-7F43-9725-7A433648B580}" type="pres">
      <dgm:prSet presAssocID="{6B5A23AD-26A5-CE4E-A058-6DDEFD6504B8}" presName="sibTrans" presStyleCnt="0"/>
      <dgm:spPr/>
    </dgm:pt>
    <dgm:pt modelId="{4940BC72-DA02-4548-B4BC-409D8432B3D0}" type="pres">
      <dgm:prSet presAssocID="{04C7E9BF-1CCD-424A-A1DA-6D43D5FE8A89}" presName="composite" presStyleCnt="0"/>
      <dgm:spPr/>
    </dgm:pt>
    <dgm:pt modelId="{6C51153A-31C9-A243-B0D8-0B26A255254A}" type="pres">
      <dgm:prSet presAssocID="{04C7E9BF-1CCD-424A-A1DA-6D43D5FE8A89}" presName="Accent" presStyleLbl="alignAcc1" presStyleIdx="2" presStyleCnt="3"/>
      <dgm:spPr/>
    </dgm:pt>
    <dgm:pt modelId="{C1BF0121-231F-E04A-87E5-6FF723DA0B6B}" type="pres">
      <dgm:prSet presAssocID="{04C7E9BF-1CCD-424A-A1DA-6D43D5FE8A89}" presName="Image" presStyleLbl="node1" presStyleIdx="2" presStyleCnt="3" custScaleY="70065"/>
      <dgm:spPr/>
    </dgm:pt>
    <dgm:pt modelId="{E94A1DED-10C5-B143-A6CE-636E3257A257}" type="pres">
      <dgm:prSet presAssocID="{04C7E9BF-1CCD-424A-A1DA-6D43D5FE8A89}" presName="Child" presStyleLbl="revTx" presStyleIdx="2" presStyleCnt="3">
        <dgm:presLayoutVars>
          <dgm:bulletEnabled val="1"/>
        </dgm:presLayoutVars>
      </dgm:prSet>
      <dgm:spPr/>
      <dgm:t>
        <a:bodyPr/>
        <a:lstStyle/>
        <a:p>
          <a:endParaRPr lang="fr-FR"/>
        </a:p>
      </dgm:t>
    </dgm:pt>
    <dgm:pt modelId="{26A25946-560F-364F-B122-D6DD161375A6}" type="pres">
      <dgm:prSet presAssocID="{04C7E9BF-1CCD-424A-A1DA-6D43D5FE8A89}" presName="Parent" presStyleLbl="alignNode1" presStyleIdx="2" presStyleCnt="3" custScaleY="196672" custLinFactNeighborY="18114">
        <dgm:presLayoutVars>
          <dgm:bulletEnabled val="1"/>
        </dgm:presLayoutVars>
      </dgm:prSet>
      <dgm:spPr/>
      <dgm:t>
        <a:bodyPr/>
        <a:lstStyle/>
        <a:p>
          <a:endParaRPr lang="fr-FR"/>
        </a:p>
      </dgm:t>
    </dgm:pt>
  </dgm:ptLst>
  <dgm:cxnLst>
    <dgm:cxn modelId="{DD5210CA-E90F-470A-B013-B8702D73FF35}" type="presOf" srcId="{3C544ED1-FF36-3847-9DB7-A82F5E7E7897}" destId="{3123C1FF-1419-4644-9684-644E4EFA3AE7}" srcOrd="0" destOrd="0" presId="urn:microsoft.com/office/officeart/2008/layout/TitlePictureLineup"/>
    <dgm:cxn modelId="{CBE6E4B3-27C2-1547-A985-219949F3D07C}" srcId="{7A36497B-23B9-444A-87F0-D0226D582D6F}" destId="{3C544ED1-FF36-3847-9DB7-A82F5E7E7897}" srcOrd="0" destOrd="0" parTransId="{F86D6866-876B-E147-9CF2-A008EF072B95}" sibTransId="{32C47B50-D7AD-D642-AE0D-1947625A5AD7}"/>
    <dgm:cxn modelId="{67BFF58A-F697-5C48-9E23-8E4799423722}" srcId="{04C7E9BF-1CCD-424A-A1DA-6D43D5FE8A89}" destId="{3DADF62B-167B-C849-8450-35EE720C573F}" srcOrd="0" destOrd="0" parTransId="{5E08E5A1-A28D-D845-BE6A-43D24B5ACE14}" sibTransId="{3C2DD892-BB1A-C840-BBE2-1DDB31C2AF8A}"/>
    <dgm:cxn modelId="{15CD92B5-9318-A640-A46F-7503661FE2E5}" srcId="{83A9A41F-C274-FE43-A9D7-A2D447057423}" destId="{7A36497B-23B9-444A-87F0-D0226D582D6F}" srcOrd="1" destOrd="0" parTransId="{773E1862-B563-0040-9950-BEF694FFB0FB}" sibTransId="{6B5A23AD-26A5-CE4E-A058-6DDEFD6504B8}"/>
    <dgm:cxn modelId="{CB0183C0-66B9-48DF-A969-F84EA6593868}" type="presOf" srcId="{331208DC-4FAF-684D-AD7D-A81EE171EE61}" destId="{56316181-D4A0-5B42-8491-904FFA22B66E}" srcOrd="0" destOrd="0" presId="urn:microsoft.com/office/officeart/2008/layout/TitlePictureLineup"/>
    <dgm:cxn modelId="{EE0D2025-EC8A-4730-A90E-3C50CBFC2369}" type="presOf" srcId="{7A36497B-23B9-444A-87F0-D0226D582D6F}" destId="{88ED7BD1-8FA1-9940-BD4B-14AF1B0D00D4}" srcOrd="0" destOrd="0" presId="urn:microsoft.com/office/officeart/2008/layout/TitlePictureLineup"/>
    <dgm:cxn modelId="{0A58F0B8-ADC5-4A4E-B6D3-A06BC73284EB}" type="presOf" srcId="{04C7E9BF-1CCD-424A-A1DA-6D43D5FE8A89}" destId="{26A25946-560F-364F-B122-D6DD161375A6}" srcOrd="0" destOrd="0" presId="urn:microsoft.com/office/officeart/2008/layout/TitlePictureLineup"/>
    <dgm:cxn modelId="{4A1E96D3-AB13-4907-9D8E-AF8BD9011B85}" type="presOf" srcId="{3DADF62B-167B-C849-8450-35EE720C573F}" destId="{E94A1DED-10C5-B143-A6CE-636E3257A257}" srcOrd="0" destOrd="0" presId="urn:microsoft.com/office/officeart/2008/layout/TitlePictureLineup"/>
    <dgm:cxn modelId="{787C7F17-5896-594C-AED9-44B215E3CBE0}" srcId="{83A9A41F-C274-FE43-A9D7-A2D447057423}" destId="{04C7E9BF-1CCD-424A-A1DA-6D43D5FE8A89}" srcOrd="2" destOrd="0" parTransId="{37332B66-7961-7240-9556-648EDFA6CAE0}" sibTransId="{D503355A-8B51-324B-B275-54667CC8DEA4}"/>
    <dgm:cxn modelId="{F3B348C7-3CB3-CE4F-BC3D-B0529C024F1F}" srcId="{83A9A41F-C274-FE43-A9D7-A2D447057423}" destId="{8696F460-FE04-4142-8BE4-3E3998956B9A}" srcOrd="0" destOrd="0" parTransId="{2E418107-CF6A-6E4F-86E2-9A1335831331}" sibTransId="{29259A9A-A196-6142-A868-8967C93FEBC2}"/>
    <dgm:cxn modelId="{5D98147A-2A6D-2A47-8E38-A391CB9CC35F}" srcId="{8696F460-FE04-4142-8BE4-3E3998956B9A}" destId="{331208DC-4FAF-684D-AD7D-A81EE171EE61}" srcOrd="0" destOrd="0" parTransId="{8FBA7D2E-F7A6-B246-ADC7-93646FB9ED27}" sibTransId="{8029FFD2-F08D-0C48-A834-2A767BFEF090}"/>
    <dgm:cxn modelId="{ECB07BE3-6C85-4D0E-81DF-F758EE1A4E99}" type="presOf" srcId="{83A9A41F-C274-FE43-A9D7-A2D447057423}" destId="{4B8980DF-26AF-8F4D-903D-54DF257BAE64}" srcOrd="0" destOrd="0" presId="urn:microsoft.com/office/officeart/2008/layout/TitlePictureLineup"/>
    <dgm:cxn modelId="{F7307AC2-2F05-4947-B3CE-A2F53F0715FB}" type="presOf" srcId="{8696F460-FE04-4142-8BE4-3E3998956B9A}" destId="{A39F30A6-6461-C749-8EA6-61C59243D4E1}" srcOrd="0" destOrd="0" presId="urn:microsoft.com/office/officeart/2008/layout/TitlePictureLineup"/>
    <dgm:cxn modelId="{9FC53CAA-D5EE-461E-AC28-0A885DDB6D9B}" type="presParOf" srcId="{4B8980DF-26AF-8F4D-903D-54DF257BAE64}" destId="{AE10A640-167D-AF41-9CAB-585434E420FB}" srcOrd="0" destOrd="0" presId="urn:microsoft.com/office/officeart/2008/layout/TitlePictureLineup"/>
    <dgm:cxn modelId="{C6D91E03-4400-4C74-8AFC-1B5158434D39}" type="presParOf" srcId="{AE10A640-167D-AF41-9CAB-585434E420FB}" destId="{7823DA7A-087D-DD4C-B202-A9B3203A0FF6}" srcOrd="0" destOrd="0" presId="urn:microsoft.com/office/officeart/2008/layout/TitlePictureLineup"/>
    <dgm:cxn modelId="{EBC8CC6C-D12F-4C2E-B9EE-0CFC5567A0A9}" type="presParOf" srcId="{AE10A640-167D-AF41-9CAB-585434E420FB}" destId="{68199518-5204-2A4A-B40D-F80A10C04C91}" srcOrd="1" destOrd="0" presId="urn:microsoft.com/office/officeart/2008/layout/TitlePictureLineup"/>
    <dgm:cxn modelId="{EB5F7C44-11C6-47C8-8440-EEC01A3563D2}" type="presParOf" srcId="{AE10A640-167D-AF41-9CAB-585434E420FB}" destId="{56316181-D4A0-5B42-8491-904FFA22B66E}" srcOrd="2" destOrd="0" presId="urn:microsoft.com/office/officeart/2008/layout/TitlePictureLineup"/>
    <dgm:cxn modelId="{A8B18634-E0FB-49E4-88BC-00D1049CD438}" type="presParOf" srcId="{AE10A640-167D-AF41-9CAB-585434E420FB}" destId="{A39F30A6-6461-C749-8EA6-61C59243D4E1}" srcOrd="3" destOrd="0" presId="urn:microsoft.com/office/officeart/2008/layout/TitlePictureLineup"/>
    <dgm:cxn modelId="{1CD42E5D-9B02-4F07-A7E0-D1782FCAA882}" type="presParOf" srcId="{4B8980DF-26AF-8F4D-903D-54DF257BAE64}" destId="{4B79F780-A0D4-B645-A105-8CA7F640DEFD}" srcOrd="1" destOrd="0" presId="urn:microsoft.com/office/officeart/2008/layout/TitlePictureLineup"/>
    <dgm:cxn modelId="{1AB7577A-DB61-4BE7-992A-03073286151A}" type="presParOf" srcId="{4B8980DF-26AF-8F4D-903D-54DF257BAE64}" destId="{DE44B3A7-86E0-5C42-AF18-D0732D7041BF}" srcOrd="2" destOrd="0" presId="urn:microsoft.com/office/officeart/2008/layout/TitlePictureLineup"/>
    <dgm:cxn modelId="{AD1BBEEA-A5A0-40D0-A3B3-D6E0FAAB8B0E}" type="presParOf" srcId="{DE44B3A7-86E0-5C42-AF18-D0732D7041BF}" destId="{B2241622-0B17-5E4A-8D08-2AD185AE6802}" srcOrd="0" destOrd="0" presId="urn:microsoft.com/office/officeart/2008/layout/TitlePictureLineup"/>
    <dgm:cxn modelId="{A9550137-E7CB-421A-8B16-C9BA4AD03840}" type="presParOf" srcId="{DE44B3A7-86E0-5C42-AF18-D0732D7041BF}" destId="{47A02299-1533-2946-924B-41412EF02762}" srcOrd="1" destOrd="0" presId="urn:microsoft.com/office/officeart/2008/layout/TitlePictureLineup"/>
    <dgm:cxn modelId="{D1F4064B-29EF-4445-B13A-74DC9EFF85B1}" type="presParOf" srcId="{DE44B3A7-86E0-5C42-AF18-D0732D7041BF}" destId="{3123C1FF-1419-4644-9684-644E4EFA3AE7}" srcOrd="2" destOrd="0" presId="urn:microsoft.com/office/officeart/2008/layout/TitlePictureLineup"/>
    <dgm:cxn modelId="{071A1D6F-1C8D-4E7C-8527-456AADF17990}" type="presParOf" srcId="{DE44B3A7-86E0-5C42-AF18-D0732D7041BF}" destId="{88ED7BD1-8FA1-9940-BD4B-14AF1B0D00D4}" srcOrd="3" destOrd="0" presId="urn:microsoft.com/office/officeart/2008/layout/TitlePictureLineup"/>
    <dgm:cxn modelId="{B8F4C531-5FD4-4F0A-B846-051B1F32368E}" type="presParOf" srcId="{4B8980DF-26AF-8F4D-903D-54DF257BAE64}" destId="{F516BF38-B4C0-7F43-9725-7A433648B580}" srcOrd="3" destOrd="0" presId="urn:microsoft.com/office/officeart/2008/layout/TitlePictureLineup"/>
    <dgm:cxn modelId="{E1BCF855-87AF-484C-B4DB-3EC1ECE42A14}" type="presParOf" srcId="{4B8980DF-26AF-8F4D-903D-54DF257BAE64}" destId="{4940BC72-DA02-4548-B4BC-409D8432B3D0}" srcOrd="4" destOrd="0" presId="urn:microsoft.com/office/officeart/2008/layout/TitlePictureLineup"/>
    <dgm:cxn modelId="{965A54F8-D853-452E-9E16-FB820D6AA572}" type="presParOf" srcId="{4940BC72-DA02-4548-B4BC-409D8432B3D0}" destId="{6C51153A-31C9-A243-B0D8-0B26A255254A}" srcOrd="0" destOrd="0" presId="urn:microsoft.com/office/officeart/2008/layout/TitlePictureLineup"/>
    <dgm:cxn modelId="{AAB5D9D2-DD55-4516-8E85-AC2E73C6E018}" type="presParOf" srcId="{4940BC72-DA02-4548-B4BC-409D8432B3D0}" destId="{C1BF0121-231F-E04A-87E5-6FF723DA0B6B}" srcOrd="1" destOrd="0" presId="urn:microsoft.com/office/officeart/2008/layout/TitlePictureLineup"/>
    <dgm:cxn modelId="{05C4B221-5471-4275-8950-5D6CA01C0924}" type="presParOf" srcId="{4940BC72-DA02-4548-B4BC-409D8432B3D0}" destId="{E94A1DED-10C5-B143-A6CE-636E3257A257}" srcOrd="2" destOrd="0" presId="urn:microsoft.com/office/officeart/2008/layout/TitlePictureLineup"/>
    <dgm:cxn modelId="{31B44232-2A29-4E4C-BE3D-C30CDF874ECE}" type="presParOf" srcId="{4940BC72-DA02-4548-B4BC-409D8432B3D0}" destId="{26A25946-560F-364F-B122-D6DD161375A6}" srcOrd="3" destOrd="0" presId="urn:microsoft.com/office/officeart/2008/layout/TitlePictureLineup"/>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83A9A41F-C274-FE43-A9D7-A2D447057423}" type="doc">
      <dgm:prSet loTypeId="urn:microsoft.com/office/officeart/2008/layout/TitlePictureLineup" loCatId="" qsTypeId="urn:microsoft.com/office/officeart/2005/8/quickstyle/simple4" qsCatId="simple" csTypeId="urn:microsoft.com/office/officeart/2005/8/colors/accent1_2" csCatId="accent1" phldr="1"/>
      <dgm:spPr/>
      <dgm:t>
        <a:bodyPr/>
        <a:lstStyle/>
        <a:p>
          <a:endParaRPr lang="fr-FR"/>
        </a:p>
      </dgm:t>
    </dgm:pt>
    <dgm:pt modelId="{8696F460-FE04-4142-8BE4-3E3998956B9A}">
      <dgm:prSet phldrT="[Texte]" custT="1"/>
      <dgm:spPr/>
      <dgm:t>
        <a:bodyPr/>
        <a:lstStyle/>
        <a:p>
          <a:r>
            <a:rPr lang="fr-FR" sz="1800" b="1" dirty="0" smtClean="0">
              <a:solidFill>
                <a:srgbClr val="002060"/>
              </a:solidFill>
              <a:latin typeface="Calibri" pitchFamily="34" charset="0"/>
            </a:rPr>
            <a:t>Parie administrative de l’activité du formateur </a:t>
          </a:r>
          <a:endParaRPr lang="fr-FR" sz="1800" b="1" dirty="0">
            <a:solidFill>
              <a:srgbClr val="002060"/>
            </a:solidFill>
            <a:latin typeface="Calibri" pitchFamily="34" charset="0"/>
          </a:endParaRPr>
        </a:p>
      </dgm:t>
    </dgm:pt>
    <dgm:pt modelId="{2E418107-CF6A-6E4F-86E2-9A1335831331}" type="parTrans" cxnId="{F3B348C7-3CB3-CE4F-BC3D-B0529C024F1F}">
      <dgm:prSet/>
      <dgm:spPr/>
      <dgm:t>
        <a:bodyPr/>
        <a:lstStyle/>
        <a:p>
          <a:endParaRPr lang="fr-FR">
            <a:latin typeface="Calibri" pitchFamily="34" charset="0"/>
          </a:endParaRPr>
        </a:p>
      </dgm:t>
    </dgm:pt>
    <dgm:pt modelId="{29259A9A-A196-6142-A868-8967C93FEBC2}" type="sibTrans" cxnId="{F3B348C7-3CB3-CE4F-BC3D-B0529C024F1F}">
      <dgm:prSet/>
      <dgm:spPr/>
      <dgm:t>
        <a:bodyPr/>
        <a:lstStyle/>
        <a:p>
          <a:endParaRPr lang="fr-FR">
            <a:latin typeface="Calibri" pitchFamily="34" charset="0"/>
          </a:endParaRPr>
        </a:p>
      </dgm:t>
    </dgm:pt>
    <dgm:pt modelId="{331208DC-4FAF-684D-AD7D-A81EE171EE61}">
      <dgm:prSet phldrT="[Texte]" custT="1"/>
      <dgm:spPr/>
      <dgm:t>
        <a:bodyPr/>
        <a:lstStyle/>
        <a:p>
          <a:r>
            <a:rPr lang="fr-FR" sz="1800" dirty="0" smtClean="0">
              <a:latin typeface="Calibri" pitchFamily="34" charset="0"/>
            </a:rPr>
            <a:t>Fiche d’identification du formateur</a:t>
          </a:r>
        </a:p>
        <a:p>
          <a:r>
            <a:rPr lang="fr-FR" sz="1800" dirty="0" smtClean="0">
              <a:latin typeface="Calibri" pitchFamily="34" charset="0"/>
            </a:rPr>
            <a:t>Plan programme</a:t>
          </a:r>
        </a:p>
        <a:p>
          <a:r>
            <a:rPr lang="fr-FR" sz="1800" dirty="0" smtClean="0">
              <a:latin typeface="Calibri" pitchFamily="34" charset="0"/>
            </a:rPr>
            <a:t>Liste des formateurs de la filière</a:t>
          </a:r>
        </a:p>
        <a:p>
          <a:r>
            <a:rPr lang="fr-FR" sz="1800" dirty="0" smtClean="0">
              <a:latin typeface="Calibri" pitchFamily="34" charset="0"/>
            </a:rPr>
            <a:t>Liste des stagiaires de la filière validés par le jury</a:t>
          </a:r>
        </a:p>
        <a:p>
          <a:r>
            <a:rPr lang="fr-FR" sz="1800" dirty="0" err="1" smtClean="0">
              <a:latin typeface="Calibri" pitchFamily="34" charset="0"/>
            </a:rPr>
            <a:t>etc</a:t>
          </a:r>
          <a:endParaRPr lang="fr-FR" sz="1800" dirty="0" smtClean="0">
            <a:latin typeface="Calibri" pitchFamily="34" charset="0"/>
          </a:endParaRPr>
        </a:p>
        <a:p>
          <a:endParaRPr lang="fr-FR" sz="1800" dirty="0">
            <a:latin typeface="Calibri" pitchFamily="34" charset="0"/>
          </a:endParaRPr>
        </a:p>
      </dgm:t>
    </dgm:pt>
    <dgm:pt modelId="{8FBA7D2E-F7A6-B246-ADC7-93646FB9ED27}" type="parTrans" cxnId="{5D98147A-2A6D-2A47-8E38-A391CB9CC35F}">
      <dgm:prSet/>
      <dgm:spPr/>
      <dgm:t>
        <a:bodyPr/>
        <a:lstStyle/>
        <a:p>
          <a:endParaRPr lang="fr-FR">
            <a:latin typeface="Calibri" pitchFamily="34" charset="0"/>
          </a:endParaRPr>
        </a:p>
      </dgm:t>
    </dgm:pt>
    <dgm:pt modelId="{8029FFD2-F08D-0C48-A834-2A767BFEF090}" type="sibTrans" cxnId="{5D98147A-2A6D-2A47-8E38-A391CB9CC35F}">
      <dgm:prSet/>
      <dgm:spPr/>
      <dgm:t>
        <a:bodyPr/>
        <a:lstStyle/>
        <a:p>
          <a:endParaRPr lang="fr-FR">
            <a:latin typeface="Calibri" pitchFamily="34" charset="0"/>
          </a:endParaRPr>
        </a:p>
      </dgm:t>
    </dgm:pt>
    <dgm:pt modelId="{7A36497B-23B9-444A-87F0-D0226D582D6F}">
      <dgm:prSet phldrT="[Texte]" custT="1"/>
      <dgm:spPr/>
      <dgm:t>
        <a:bodyPr/>
        <a:lstStyle/>
        <a:p>
          <a:r>
            <a:rPr lang="fr-FR" sz="1800" b="1" dirty="0" smtClean="0">
              <a:solidFill>
                <a:srgbClr val="002060"/>
              </a:solidFill>
              <a:latin typeface="Calibri" pitchFamily="34" charset="0"/>
            </a:rPr>
            <a:t>Partie cadre pédagogique de l’activité du formateur</a:t>
          </a:r>
          <a:endParaRPr lang="fr-FR" sz="1800" b="1" dirty="0">
            <a:solidFill>
              <a:srgbClr val="002060"/>
            </a:solidFill>
            <a:latin typeface="Calibri" pitchFamily="34" charset="0"/>
          </a:endParaRPr>
        </a:p>
      </dgm:t>
    </dgm:pt>
    <dgm:pt modelId="{773E1862-B563-0040-9950-BEF694FFB0FB}" type="parTrans" cxnId="{15CD92B5-9318-A640-A46F-7503661FE2E5}">
      <dgm:prSet/>
      <dgm:spPr/>
      <dgm:t>
        <a:bodyPr/>
        <a:lstStyle/>
        <a:p>
          <a:endParaRPr lang="fr-FR">
            <a:latin typeface="Calibri" pitchFamily="34" charset="0"/>
          </a:endParaRPr>
        </a:p>
      </dgm:t>
    </dgm:pt>
    <dgm:pt modelId="{6B5A23AD-26A5-CE4E-A058-6DDEFD6504B8}" type="sibTrans" cxnId="{15CD92B5-9318-A640-A46F-7503661FE2E5}">
      <dgm:prSet/>
      <dgm:spPr/>
      <dgm:t>
        <a:bodyPr/>
        <a:lstStyle/>
        <a:p>
          <a:endParaRPr lang="fr-FR">
            <a:latin typeface="Calibri" pitchFamily="34" charset="0"/>
          </a:endParaRPr>
        </a:p>
      </dgm:t>
    </dgm:pt>
    <dgm:pt modelId="{3C544ED1-FF36-3847-9DB7-A82F5E7E7897}">
      <dgm:prSet phldrT="[Texte]" custT="1"/>
      <dgm:spPr/>
      <dgm:t>
        <a:bodyPr/>
        <a:lstStyle/>
        <a:p>
          <a:r>
            <a:rPr lang="fr-FR" sz="2000" dirty="0" smtClean="0">
              <a:latin typeface="Calibri" pitchFamily="34" charset="0"/>
            </a:rPr>
            <a:t>Fiches séquences</a:t>
          </a:r>
        </a:p>
        <a:p>
          <a:endParaRPr lang="fr-FR" sz="2000" dirty="0" smtClean="0">
            <a:latin typeface="Calibri" pitchFamily="34" charset="0"/>
          </a:endParaRPr>
        </a:p>
        <a:p>
          <a:r>
            <a:rPr lang="fr-FR" sz="2000" dirty="0" smtClean="0">
              <a:latin typeface="Calibri" pitchFamily="34" charset="0"/>
            </a:rPr>
            <a:t>Supports et documents distribués aux stagiaires</a:t>
          </a:r>
          <a:endParaRPr lang="fr-FR" sz="2000" dirty="0">
            <a:latin typeface="Calibri" pitchFamily="34" charset="0"/>
          </a:endParaRPr>
        </a:p>
      </dgm:t>
    </dgm:pt>
    <dgm:pt modelId="{F86D6866-876B-E147-9CF2-A008EF072B95}" type="parTrans" cxnId="{CBE6E4B3-27C2-1547-A985-219949F3D07C}">
      <dgm:prSet/>
      <dgm:spPr/>
      <dgm:t>
        <a:bodyPr/>
        <a:lstStyle/>
        <a:p>
          <a:endParaRPr lang="fr-FR">
            <a:latin typeface="Calibri" pitchFamily="34" charset="0"/>
          </a:endParaRPr>
        </a:p>
      </dgm:t>
    </dgm:pt>
    <dgm:pt modelId="{32C47B50-D7AD-D642-AE0D-1947625A5AD7}" type="sibTrans" cxnId="{CBE6E4B3-27C2-1547-A985-219949F3D07C}">
      <dgm:prSet/>
      <dgm:spPr/>
      <dgm:t>
        <a:bodyPr/>
        <a:lstStyle/>
        <a:p>
          <a:endParaRPr lang="fr-FR">
            <a:latin typeface="Calibri" pitchFamily="34" charset="0"/>
          </a:endParaRPr>
        </a:p>
      </dgm:t>
    </dgm:pt>
    <dgm:pt modelId="{04C7E9BF-1CCD-424A-A1DA-6D43D5FE8A89}">
      <dgm:prSet phldrT="[Texte]" custT="1"/>
      <dgm:spPr/>
      <dgm:t>
        <a:bodyPr/>
        <a:lstStyle/>
        <a:p>
          <a:r>
            <a:rPr lang="fr-FR" sz="1800" b="1" dirty="0" smtClean="0">
              <a:solidFill>
                <a:srgbClr val="002060"/>
              </a:solidFill>
              <a:latin typeface="Calibri" pitchFamily="34" charset="0"/>
            </a:rPr>
            <a:t>Partie suivi des activités d’évaluation</a:t>
          </a:r>
          <a:endParaRPr lang="fr-FR" sz="1800" b="1" dirty="0">
            <a:solidFill>
              <a:srgbClr val="002060"/>
            </a:solidFill>
            <a:latin typeface="Calibri" pitchFamily="34" charset="0"/>
          </a:endParaRPr>
        </a:p>
      </dgm:t>
    </dgm:pt>
    <dgm:pt modelId="{37332B66-7961-7240-9556-648EDFA6CAE0}" type="parTrans" cxnId="{787C7F17-5896-594C-AED9-44B215E3CBE0}">
      <dgm:prSet/>
      <dgm:spPr/>
      <dgm:t>
        <a:bodyPr/>
        <a:lstStyle/>
        <a:p>
          <a:endParaRPr lang="fr-FR">
            <a:latin typeface="Calibri" pitchFamily="34" charset="0"/>
          </a:endParaRPr>
        </a:p>
      </dgm:t>
    </dgm:pt>
    <dgm:pt modelId="{D503355A-8B51-324B-B275-54667CC8DEA4}" type="sibTrans" cxnId="{787C7F17-5896-594C-AED9-44B215E3CBE0}">
      <dgm:prSet/>
      <dgm:spPr/>
      <dgm:t>
        <a:bodyPr/>
        <a:lstStyle/>
        <a:p>
          <a:endParaRPr lang="fr-FR">
            <a:latin typeface="Calibri" pitchFamily="34" charset="0"/>
          </a:endParaRPr>
        </a:p>
      </dgm:t>
    </dgm:pt>
    <dgm:pt modelId="{3DADF62B-167B-C849-8450-35EE720C573F}">
      <dgm:prSet phldrT="[Texte]" custT="1"/>
      <dgm:spPr/>
      <dgm:t>
        <a:bodyPr/>
        <a:lstStyle/>
        <a:p>
          <a:r>
            <a:rPr lang="fr-FR" sz="2000" dirty="0" smtClean="0">
              <a:latin typeface="Calibri" pitchFamily="34" charset="0"/>
            </a:rPr>
            <a:t>L’ensemble des épreuves d’évaluation effectuées tout au long du parcours pédagogique</a:t>
          </a:r>
          <a:endParaRPr lang="fr-FR" sz="2000" dirty="0">
            <a:latin typeface="Calibri" pitchFamily="34" charset="0"/>
          </a:endParaRPr>
        </a:p>
      </dgm:t>
    </dgm:pt>
    <dgm:pt modelId="{5E08E5A1-A28D-D845-BE6A-43D24B5ACE14}" type="parTrans" cxnId="{67BFF58A-F697-5C48-9E23-8E4799423722}">
      <dgm:prSet/>
      <dgm:spPr/>
      <dgm:t>
        <a:bodyPr/>
        <a:lstStyle/>
        <a:p>
          <a:endParaRPr lang="fr-FR">
            <a:latin typeface="Calibri" pitchFamily="34" charset="0"/>
          </a:endParaRPr>
        </a:p>
      </dgm:t>
    </dgm:pt>
    <dgm:pt modelId="{3C2DD892-BB1A-C840-BBE2-1DDB31C2AF8A}" type="sibTrans" cxnId="{67BFF58A-F697-5C48-9E23-8E4799423722}">
      <dgm:prSet/>
      <dgm:spPr/>
      <dgm:t>
        <a:bodyPr/>
        <a:lstStyle/>
        <a:p>
          <a:endParaRPr lang="fr-FR">
            <a:latin typeface="Calibri" pitchFamily="34" charset="0"/>
          </a:endParaRPr>
        </a:p>
      </dgm:t>
    </dgm:pt>
    <dgm:pt modelId="{4B8980DF-26AF-8F4D-903D-54DF257BAE64}" type="pres">
      <dgm:prSet presAssocID="{83A9A41F-C274-FE43-A9D7-A2D447057423}" presName="Name0" presStyleCnt="0">
        <dgm:presLayoutVars>
          <dgm:dir/>
        </dgm:presLayoutVars>
      </dgm:prSet>
      <dgm:spPr/>
      <dgm:t>
        <a:bodyPr/>
        <a:lstStyle/>
        <a:p>
          <a:endParaRPr lang="fr-FR"/>
        </a:p>
      </dgm:t>
    </dgm:pt>
    <dgm:pt modelId="{AE10A640-167D-AF41-9CAB-585434E420FB}" type="pres">
      <dgm:prSet presAssocID="{8696F460-FE04-4142-8BE4-3E3998956B9A}" presName="composite" presStyleCnt="0"/>
      <dgm:spPr/>
    </dgm:pt>
    <dgm:pt modelId="{7823DA7A-087D-DD4C-B202-A9B3203A0FF6}" type="pres">
      <dgm:prSet presAssocID="{8696F460-FE04-4142-8BE4-3E3998956B9A}" presName="Accent" presStyleLbl="alignAcc1" presStyleIdx="0" presStyleCnt="3"/>
      <dgm:spPr/>
    </dgm:pt>
    <dgm:pt modelId="{68199518-5204-2A4A-B40D-F80A10C04C91}" type="pres">
      <dgm:prSet presAssocID="{8696F460-FE04-4142-8BE4-3E3998956B9A}" presName="Image" presStyleLbl="node1" presStyleIdx="0" presStyleCnt="3" custScaleY="53764"/>
      <dgm:spPr/>
    </dgm:pt>
    <dgm:pt modelId="{56316181-D4A0-5B42-8491-904FFA22B66E}" type="pres">
      <dgm:prSet presAssocID="{8696F460-FE04-4142-8BE4-3E3998956B9A}" presName="Child" presStyleLbl="revTx" presStyleIdx="0" presStyleCnt="3" custLinFactNeighborX="-501" custLinFactNeighborY="-7178">
        <dgm:presLayoutVars>
          <dgm:bulletEnabled val="1"/>
        </dgm:presLayoutVars>
      </dgm:prSet>
      <dgm:spPr/>
      <dgm:t>
        <a:bodyPr/>
        <a:lstStyle/>
        <a:p>
          <a:endParaRPr lang="fr-FR"/>
        </a:p>
      </dgm:t>
    </dgm:pt>
    <dgm:pt modelId="{A39F30A6-6461-C749-8EA6-61C59243D4E1}" type="pres">
      <dgm:prSet presAssocID="{8696F460-FE04-4142-8BE4-3E3998956B9A}" presName="Parent" presStyleLbl="alignNode1" presStyleIdx="0" presStyleCnt="3" custScaleY="200266" custLinFactNeighborY="20120">
        <dgm:presLayoutVars>
          <dgm:bulletEnabled val="1"/>
        </dgm:presLayoutVars>
      </dgm:prSet>
      <dgm:spPr/>
      <dgm:t>
        <a:bodyPr/>
        <a:lstStyle/>
        <a:p>
          <a:endParaRPr lang="fr-FR"/>
        </a:p>
      </dgm:t>
    </dgm:pt>
    <dgm:pt modelId="{4B79F780-A0D4-B645-A105-8CA7F640DEFD}" type="pres">
      <dgm:prSet presAssocID="{29259A9A-A196-6142-A868-8967C93FEBC2}" presName="sibTrans" presStyleCnt="0"/>
      <dgm:spPr/>
    </dgm:pt>
    <dgm:pt modelId="{DE44B3A7-86E0-5C42-AF18-D0732D7041BF}" type="pres">
      <dgm:prSet presAssocID="{7A36497B-23B9-444A-87F0-D0226D582D6F}" presName="composite" presStyleCnt="0"/>
      <dgm:spPr/>
    </dgm:pt>
    <dgm:pt modelId="{B2241622-0B17-5E4A-8D08-2AD185AE6802}" type="pres">
      <dgm:prSet presAssocID="{7A36497B-23B9-444A-87F0-D0226D582D6F}" presName="Accent" presStyleLbl="alignAcc1" presStyleIdx="1" presStyleCnt="3"/>
      <dgm:spPr/>
    </dgm:pt>
    <dgm:pt modelId="{47A02299-1533-2946-924B-41412EF02762}" type="pres">
      <dgm:prSet presAssocID="{7A36497B-23B9-444A-87F0-D0226D582D6F}" presName="Image" presStyleLbl="node1" presStyleIdx="1" presStyleCnt="3" custScaleY="52867" custLinFactNeighborY="1670"/>
      <dgm:spPr/>
    </dgm:pt>
    <dgm:pt modelId="{3123C1FF-1419-4644-9684-644E4EFA3AE7}" type="pres">
      <dgm:prSet presAssocID="{7A36497B-23B9-444A-87F0-D0226D582D6F}" presName="Child" presStyleLbl="revTx" presStyleIdx="1" presStyleCnt="3" custLinFactNeighborX="-197" custLinFactNeighborY="-9354">
        <dgm:presLayoutVars>
          <dgm:bulletEnabled val="1"/>
        </dgm:presLayoutVars>
      </dgm:prSet>
      <dgm:spPr/>
      <dgm:t>
        <a:bodyPr/>
        <a:lstStyle/>
        <a:p>
          <a:endParaRPr lang="fr-FR"/>
        </a:p>
      </dgm:t>
    </dgm:pt>
    <dgm:pt modelId="{88ED7BD1-8FA1-9940-BD4B-14AF1B0D00D4}" type="pres">
      <dgm:prSet presAssocID="{7A36497B-23B9-444A-87F0-D0226D582D6F}" presName="Parent" presStyleLbl="alignNode1" presStyleIdx="1" presStyleCnt="3" custScaleY="190373" custLinFactNeighborY="30013">
        <dgm:presLayoutVars>
          <dgm:bulletEnabled val="1"/>
        </dgm:presLayoutVars>
      </dgm:prSet>
      <dgm:spPr/>
      <dgm:t>
        <a:bodyPr/>
        <a:lstStyle/>
        <a:p>
          <a:endParaRPr lang="fr-FR"/>
        </a:p>
      </dgm:t>
    </dgm:pt>
    <dgm:pt modelId="{F516BF38-B4C0-7F43-9725-7A433648B580}" type="pres">
      <dgm:prSet presAssocID="{6B5A23AD-26A5-CE4E-A058-6DDEFD6504B8}" presName="sibTrans" presStyleCnt="0"/>
      <dgm:spPr/>
    </dgm:pt>
    <dgm:pt modelId="{4940BC72-DA02-4548-B4BC-409D8432B3D0}" type="pres">
      <dgm:prSet presAssocID="{04C7E9BF-1CCD-424A-A1DA-6D43D5FE8A89}" presName="composite" presStyleCnt="0"/>
      <dgm:spPr/>
    </dgm:pt>
    <dgm:pt modelId="{6C51153A-31C9-A243-B0D8-0B26A255254A}" type="pres">
      <dgm:prSet presAssocID="{04C7E9BF-1CCD-424A-A1DA-6D43D5FE8A89}" presName="Accent" presStyleLbl="alignAcc1" presStyleIdx="2" presStyleCnt="3"/>
      <dgm:spPr/>
    </dgm:pt>
    <dgm:pt modelId="{C1BF0121-231F-E04A-87E5-6FF723DA0B6B}" type="pres">
      <dgm:prSet presAssocID="{04C7E9BF-1CCD-424A-A1DA-6D43D5FE8A89}" presName="Image" presStyleLbl="node1" presStyleIdx="2" presStyleCnt="3" custScaleY="47927" custLinFactNeighborY="4140"/>
      <dgm:spPr/>
    </dgm:pt>
    <dgm:pt modelId="{E94A1DED-10C5-B143-A6CE-636E3257A257}" type="pres">
      <dgm:prSet presAssocID="{04C7E9BF-1CCD-424A-A1DA-6D43D5FE8A89}" presName="Child" presStyleLbl="revTx" presStyleIdx="2" presStyleCnt="3" custLinFactNeighborY="-6115">
        <dgm:presLayoutVars>
          <dgm:bulletEnabled val="1"/>
        </dgm:presLayoutVars>
      </dgm:prSet>
      <dgm:spPr/>
      <dgm:t>
        <a:bodyPr/>
        <a:lstStyle/>
        <a:p>
          <a:endParaRPr lang="fr-FR"/>
        </a:p>
      </dgm:t>
    </dgm:pt>
    <dgm:pt modelId="{26A25946-560F-364F-B122-D6DD161375A6}" type="pres">
      <dgm:prSet presAssocID="{04C7E9BF-1CCD-424A-A1DA-6D43D5FE8A89}" presName="Parent" presStyleLbl="alignNode1" presStyleIdx="2" presStyleCnt="3" custScaleY="190372" custLinFactNeighborY="14951">
        <dgm:presLayoutVars>
          <dgm:bulletEnabled val="1"/>
        </dgm:presLayoutVars>
      </dgm:prSet>
      <dgm:spPr/>
      <dgm:t>
        <a:bodyPr/>
        <a:lstStyle/>
        <a:p>
          <a:endParaRPr lang="fr-FR"/>
        </a:p>
      </dgm:t>
    </dgm:pt>
  </dgm:ptLst>
  <dgm:cxnLst>
    <dgm:cxn modelId="{A72B0599-740C-4137-948F-3BDE3F206179}" type="presOf" srcId="{04C7E9BF-1CCD-424A-A1DA-6D43D5FE8A89}" destId="{26A25946-560F-364F-B122-D6DD161375A6}" srcOrd="0" destOrd="0" presId="urn:microsoft.com/office/officeart/2008/layout/TitlePictureLineup"/>
    <dgm:cxn modelId="{FF0C5236-CA6B-49AE-917E-B5EB08893F79}" type="presOf" srcId="{8696F460-FE04-4142-8BE4-3E3998956B9A}" destId="{A39F30A6-6461-C749-8EA6-61C59243D4E1}" srcOrd="0" destOrd="0" presId="urn:microsoft.com/office/officeart/2008/layout/TitlePictureLineup"/>
    <dgm:cxn modelId="{67BFF58A-F697-5C48-9E23-8E4799423722}" srcId="{04C7E9BF-1CCD-424A-A1DA-6D43D5FE8A89}" destId="{3DADF62B-167B-C849-8450-35EE720C573F}" srcOrd="0" destOrd="0" parTransId="{5E08E5A1-A28D-D845-BE6A-43D24B5ACE14}" sibTransId="{3C2DD892-BB1A-C840-BBE2-1DDB31C2AF8A}"/>
    <dgm:cxn modelId="{CBE6E4B3-27C2-1547-A985-219949F3D07C}" srcId="{7A36497B-23B9-444A-87F0-D0226D582D6F}" destId="{3C544ED1-FF36-3847-9DB7-A82F5E7E7897}" srcOrd="0" destOrd="0" parTransId="{F86D6866-876B-E147-9CF2-A008EF072B95}" sibTransId="{32C47B50-D7AD-D642-AE0D-1947625A5AD7}"/>
    <dgm:cxn modelId="{15CD92B5-9318-A640-A46F-7503661FE2E5}" srcId="{83A9A41F-C274-FE43-A9D7-A2D447057423}" destId="{7A36497B-23B9-444A-87F0-D0226D582D6F}" srcOrd="1" destOrd="0" parTransId="{773E1862-B563-0040-9950-BEF694FFB0FB}" sibTransId="{6B5A23AD-26A5-CE4E-A058-6DDEFD6504B8}"/>
    <dgm:cxn modelId="{CCC108D9-DAB4-4732-8848-42C9C2E0008E}" type="presOf" srcId="{3DADF62B-167B-C849-8450-35EE720C573F}" destId="{E94A1DED-10C5-B143-A6CE-636E3257A257}" srcOrd="0" destOrd="0" presId="urn:microsoft.com/office/officeart/2008/layout/TitlePictureLineup"/>
    <dgm:cxn modelId="{4113881E-8C60-405D-A21F-0CA82D036D06}" type="presOf" srcId="{83A9A41F-C274-FE43-A9D7-A2D447057423}" destId="{4B8980DF-26AF-8F4D-903D-54DF257BAE64}" srcOrd="0" destOrd="0" presId="urn:microsoft.com/office/officeart/2008/layout/TitlePictureLineup"/>
    <dgm:cxn modelId="{FAAAAD88-6CF5-41DA-A9C5-26A320D834CE}" type="presOf" srcId="{331208DC-4FAF-684D-AD7D-A81EE171EE61}" destId="{56316181-D4A0-5B42-8491-904FFA22B66E}" srcOrd="0" destOrd="0" presId="urn:microsoft.com/office/officeart/2008/layout/TitlePictureLineup"/>
    <dgm:cxn modelId="{787C7F17-5896-594C-AED9-44B215E3CBE0}" srcId="{83A9A41F-C274-FE43-A9D7-A2D447057423}" destId="{04C7E9BF-1CCD-424A-A1DA-6D43D5FE8A89}" srcOrd="2" destOrd="0" parTransId="{37332B66-7961-7240-9556-648EDFA6CAE0}" sibTransId="{D503355A-8B51-324B-B275-54667CC8DEA4}"/>
    <dgm:cxn modelId="{F3B348C7-3CB3-CE4F-BC3D-B0529C024F1F}" srcId="{83A9A41F-C274-FE43-A9D7-A2D447057423}" destId="{8696F460-FE04-4142-8BE4-3E3998956B9A}" srcOrd="0" destOrd="0" parTransId="{2E418107-CF6A-6E4F-86E2-9A1335831331}" sibTransId="{29259A9A-A196-6142-A868-8967C93FEBC2}"/>
    <dgm:cxn modelId="{5D98147A-2A6D-2A47-8E38-A391CB9CC35F}" srcId="{8696F460-FE04-4142-8BE4-3E3998956B9A}" destId="{331208DC-4FAF-684D-AD7D-A81EE171EE61}" srcOrd="0" destOrd="0" parTransId="{8FBA7D2E-F7A6-B246-ADC7-93646FB9ED27}" sibTransId="{8029FFD2-F08D-0C48-A834-2A767BFEF090}"/>
    <dgm:cxn modelId="{066F4087-E9AB-46A3-BC39-EB5A1FF14D58}" type="presOf" srcId="{3C544ED1-FF36-3847-9DB7-A82F5E7E7897}" destId="{3123C1FF-1419-4644-9684-644E4EFA3AE7}" srcOrd="0" destOrd="0" presId="urn:microsoft.com/office/officeart/2008/layout/TitlePictureLineup"/>
    <dgm:cxn modelId="{C85F1222-4ECE-4E77-A06C-5A77525F4CCA}" type="presOf" srcId="{7A36497B-23B9-444A-87F0-D0226D582D6F}" destId="{88ED7BD1-8FA1-9940-BD4B-14AF1B0D00D4}" srcOrd="0" destOrd="0" presId="urn:microsoft.com/office/officeart/2008/layout/TitlePictureLineup"/>
    <dgm:cxn modelId="{532D92B9-C07C-4999-AE79-F1DF925572BB}" type="presParOf" srcId="{4B8980DF-26AF-8F4D-903D-54DF257BAE64}" destId="{AE10A640-167D-AF41-9CAB-585434E420FB}" srcOrd="0" destOrd="0" presId="urn:microsoft.com/office/officeart/2008/layout/TitlePictureLineup"/>
    <dgm:cxn modelId="{D64BCB30-A71D-49C9-8F5B-49921ED71426}" type="presParOf" srcId="{AE10A640-167D-AF41-9CAB-585434E420FB}" destId="{7823DA7A-087D-DD4C-B202-A9B3203A0FF6}" srcOrd="0" destOrd="0" presId="urn:microsoft.com/office/officeart/2008/layout/TitlePictureLineup"/>
    <dgm:cxn modelId="{F2E303B5-F509-4239-BEA6-8B521CDD9476}" type="presParOf" srcId="{AE10A640-167D-AF41-9CAB-585434E420FB}" destId="{68199518-5204-2A4A-B40D-F80A10C04C91}" srcOrd="1" destOrd="0" presId="urn:microsoft.com/office/officeart/2008/layout/TitlePictureLineup"/>
    <dgm:cxn modelId="{1DFDE97E-B602-49EF-890B-A148887FB7F9}" type="presParOf" srcId="{AE10A640-167D-AF41-9CAB-585434E420FB}" destId="{56316181-D4A0-5B42-8491-904FFA22B66E}" srcOrd="2" destOrd="0" presId="urn:microsoft.com/office/officeart/2008/layout/TitlePictureLineup"/>
    <dgm:cxn modelId="{F63FFDDE-E3E9-4978-AC68-1D3245C3E15F}" type="presParOf" srcId="{AE10A640-167D-AF41-9CAB-585434E420FB}" destId="{A39F30A6-6461-C749-8EA6-61C59243D4E1}" srcOrd="3" destOrd="0" presId="urn:microsoft.com/office/officeart/2008/layout/TitlePictureLineup"/>
    <dgm:cxn modelId="{E901221D-C156-44E6-B2A5-B67963ADB7BA}" type="presParOf" srcId="{4B8980DF-26AF-8F4D-903D-54DF257BAE64}" destId="{4B79F780-A0D4-B645-A105-8CA7F640DEFD}" srcOrd="1" destOrd="0" presId="urn:microsoft.com/office/officeart/2008/layout/TitlePictureLineup"/>
    <dgm:cxn modelId="{04B1BB2B-736F-4C34-BE5C-02EF08F902A6}" type="presParOf" srcId="{4B8980DF-26AF-8F4D-903D-54DF257BAE64}" destId="{DE44B3A7-86E0-5C42-AF18-D0732D7041BF}" srcOrd="2" destOrd="0" presId="urn:microsoft.com/office/officeart/2008/layout/TitlePictureLineup"/>
    <dgm:cxn modelId="{8FDEF4DA-7089-4358-BD80-9BBE42D9E031}" type="presParOf" srcId="{DE44B3A7-86E0-5C42-AF18-D0732D7041BF}" destId="{B2241622-0B17-5E4A-8D08-2AD185AE6802}" srcOrd="0" destOrd="0" presId="urn:microsoft.com/office/officeart/2008/layout/TitlePictureLineup"/>
    <dgm:cxn modelId="{94DF621C-56BC-4954-B10F-702487FAA5BD}" type="presParOf" srcId="{DE44B3A7-86E0-5C42-AF18-D0732D7041BF}" destId="{47A02299-1533-2946-924B-41412EF02762}" srcOrd="1" destOrd="0" presId="urn:microsoft.com/office/officeart/2008/layout/TitlePictureLineup"/>
    <dgm:cxn modelId="{9788593D-87BC-46F8-A1A2-A4DE8096395E}" type="presParOf" srcId="{DE44B3A7-86E0-5C42-AF18-D0732D7041BF}" destId="{3123C1FF-1419-4644-9684-644E4EFA3AE7}" srcOrd="2" destOrd="0" presId="urn:microsoft.com/office/officeart/2008/layout/TitlePictureLineup"/>
    <dgm:cxn modelId="{5C9D0A01-4B2A-46A1-A109-21C5A254D203}" type="presParOf" srcId="{DE44B3A7-86E0-5C42-AF18-D0732D7041BF}" destId="{88ED7BD1-8FA1-9940-BD4B-14AF1B0D00D4}" srcOrd="3" destOrd="0" presId="urn:microsoft.com/office/officeart/2008/layout/TitlePictureLineup"/>
    <dgm:cxn modelId="{5A82AE03-C92A-4D9D-A6AA-6370D5DD3B06}" type="presParOf" srcId="{4B8980DF-26AF-8F4D-903D-54DF257BAE64}" destId="{F516BF38-B4C0-7F43-9725-7A433648B580}" srcOrd="3" destOrd="0" presId="urn:microsoft.com/office/officeart/2008/layout/TitlePictureLineup"/>
    <dgm:cxn modelId="{8968F43D-5C81-452C-8A7E-6AF76D495068}" type="presParOf" srcId="{4B8980DF-26AF-8F4D-903D-54DF257BAE64}" destId="{4940BC72-DA02-4548-B4BC-409D8432B3D0}" srcOrd="4" destOrd="0" presId="urn:microsoft.com/office/officeart/2008/layout/TitlePictureLineup"/>
    <dgm:cxn modelId="{A93E4E6A-199E-4319-A934-135F4E58FF22}" type="presParOf" srcId="{4940BC72-DA02-4548-B4BC-409D8432B3D0}" destId="{6C51153A-31C9-A243-B0D8-0B26A255254A}" srcOrd="0" destOrd="0" presId="urn:microsoft.com/office/officeart/2008/layout/TitlePictureLineup"/>
    <dgm:cxn modelId="{BBDC3A45-05AC-4832-A9D7-BEB8B656235F}" type="presParOf" srcId="{4940BC72-DA02-4548-B4BC-409D8432B3D0}" destId="{C1BF0121-231F-E04A-87E5-6FF723DA0B6B}" srcOrd="1" destOrd="0" presId="urn:microsoft.com/office/officeart/2008/layout/TitlePictureLineup"/>
    <dgm:cxn modelId="{009019C0-1D1C-48E7-A302-9F97551265B0}" type="presParOf" srcId="{4940BC72-DA02-4548-B4BC-409D8432B3D0}" destId="{E94A1DED-10C5-B143-A6CE-636E3257A257}" srcOrd="2" destOrd="0" presId="urn:microsoft.com/office/officeart/2008/layout/TitlePictureLineup"/>
    <dgm:cxn modelId="{BF3730E3-E8A9-4394-BA0A-922F483B4E15}" type="presParOf" srcId="{4940BC72-DA02-4548-B4BC-409D8432B3D0}" destId="{26A25946-560F-364F-B122-D6DD161375A6}" srcOrd="3" destOrd="0" presId="urn:microsoft.com/office/officeart/2008/layout/TitlePictureLineup"/>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6FFD192B-5B79-4A41-9E7C-A4BFABB080AD}" type="doc">
      <dgm:prSet loTypeId="urn:microsoft.com/office/officeart/2005/8/layout/pList1#1" loCatId="" qsTypeId="urn:microsoft.com/office/officeart/2005/8/quickstyle/simple4" qsCatId="simple" csTypeId="urn:microsoft.com/office/officeart/2005/8/colors/accent1_2" csCatId="accent1" phldr="1"/>
      <dgm:spPr/>
      <dgm:t>
        <a:bodyPr/>
        <a:lstStyle/>
        <a:p>
          <a:endParaRPr lang="fr-FR"/>
        </a:p>
      </dgm:t>
    </dgm:pt>
    <dgm:pt modelId="{A49E3A85-FBF8-F54D-BB26-303D305DFC8F}">
      <dgm:prSet phldrT="[Texte]" custT="1"/>
      <dgm:spPr/>
      <dgm:t>
        <a:bodyPr/>
        <a:lstStyle/>
        <a:p>
          <a:r>
            <a:rPr lang="fr-FR" sz="1800" b="1" dirty="0" smtClean="0">
              <a:solidFill>
                <a:srgbClr val="FF0000"/>
              </a:solidFill>
              <a:latin typeface="Calibri" pitchFamily="34" charset="0"/>
            </a:rPr>
            <a:t>Dossier administratif</a:t>
          </a:r>
        </a:p>
        <a:p>
          <a:r>
            <a:rPr lang="fr-FR" sz="1800" dirty="0" smtClean="0">
              <a:latin typeface="Calibri" pitchFamily="34" charset="0"/>
            </a:rPr>
            <a:t>Fiche d’inscription, certificat de scolarité</a:t>
          </a:r>
        </a:p>
        <a:p>
          <a:r>
            <a:rPr lang="fr-FR" sz="1800" dirty="0" smtClean="0">
              <a:latin typeface="Calibri" pitchFamily="34" charset="0"/>
            </a:rPr>
            <a:t>Copie des diplômes, copie du CIN</a:t>
          </a:r>
          <a:endParaRPr lang="fr-FR" sz="1800" dirty="0">
            <a:latin typeface="Calibri" pitchFamily="34" charset="0"/>
          </a:endParaRPr>
        </a:p>
      </dgm:t>
    </dgm:pt>
    <dgm:pt modelId="{11A9B819-F274-A747-8E9E-7EE8431606E7}" type="parTrans" cxnId="{A2FAA046-F130-1947-A997-974D08D127AE}">
      <dgm:prSet/>
      <dgm:spPr/>
      <dgm:t>
        <a:bodyPr/>
        <a:lstStyle/>
        <a:p>
          <a:endParaRPr lang="fr-FR">
            <a:latin typeface="Calibri" pitchFamily="34" charset="0"/>
          </a:endParaRPr>
        </a:p>
      </dgm:t>
    </dgm:pt>
    <dgm:pt modelId="{6BA68A79-E693-4D41-A729-EBBF139DF303}" type="sibTrans" cxnId="{A2FAA046-F130-1947-A997-974D08D127AE}">
      <dgm:prSet/>
      <dgm:spPr/>
      <dgm:t>
        <a:bodyPr/>
        <a:lstStyle/>
        <a:p>
          <a:endParaRPr lang="fr-FR">
            <a:latin typeface="Calibri" pitchFamily="34" charset="0"/>
          </a:endParaRPr>
        </a:p>
      </dgm:t>
    </dgm:pt>
    <dgm:pt modelId="{3808885D-B32F-3740-AE5E-CC56FA8BB8A0}">
      <dgm:prSet phldrT="[Texte]" custT="1"/>
      <dgm:spPr/>
      <dgm:t>
        <a:bodyPr/>
        <a:lstStyle/>
        <a:p>
          <a:r>
            <a:rPr lang="fr-FR" sz="1700" b="1" dirty="0" smtClean="0">
              <a:solidFill>
                <a:srgbClr val="FF0000"/>
              </a:solidFill>
              <a:latin typeface="Calibri" pitchFamily="34" charset="0"/>
            </a:rPr>
            <a:t>Dossier pédagogique</a:t>
          </a:r>
        </a:p>
        <a:p>
          <a:r>
            <a:rPr lang="fr-FR" sz="1700" dirty="0" smtClean="0">
              <a:latin typeface="Calibri" pitchFamily="34" charset="0"/>
            </a:rPr>
            <a:t>Résultats des évaluations</a:t>
          </a:r>
        </a:p>
        <a:p>
          <a:r>
            <a:rPr lang="fr-FR" sz="1700" dirty="0" smtClean="0">
              <a:latin typeface="Calibri" pitchFamily="34" charset="0"/>
            </a:rPr>
            <a:t>Copie des épreuves; bulletins récapitulatifs des notes , fiches d’appréciation des formateurs et directeurs</a:t>
          </a:r>
        </a:p>
        <a:p>
          <a:r>
            <a:rPr lang="fr-FR" sz="1700" dirty="0" smtClean="0">
              <a:latin typeface="Calibri" pitchFamily="34" charset="0"/>
            </a:rPr>
            <a:t>Copie du diplôme en cas de réussite</a:t>
          </a:r>
        </a:p>
        <a:p>
          <a:endParaRPr lang="fr-FR" sz="1700" dirty="0">
            <a:latin typeface="Calibri" pitchFamily="34" charset="0"/>
          </a:endParaRPr>
        </a:p>
      </dgm:t>
    </dgm:pt>
    <dgm:pt modelId="{088D9050-1FD6-474C-9011-C40F123EBC69}" type="parTrans" cxnId="{39C30607-BA26-EF40-931F-CF882CCF667E}">
      <dgm:prSet/>
      <dgm:spPr/>
      <dgm:t>
        <a:bodyPr/>
        <a:lstStyle/>
        <a:p>
          <a:endParaRPr lang="fr-FR">
            <a:latin typeface="Calibri" pitchFamily="34" charset="0"/>
          </a:endParaRPr>
        </a:p>
      </dgm:t>
    </dgm:pt>
    <dgm:pt modelId="{91C0EE1E-3DFD-E542-AF47-9854960DBC49}" type="sibTrans" cxnId="{39C30607-BA26-EF40-931F-CF882CCF667E}">
      <dgm:prSet/>
      <dgm:spPr/>
      <dgm:t>
        <a:bodyPr/>
        <a:lstStyle/>
        <a:p>
          <a:endParaRPr lang="fr-FR">
            <a:latin typeface="Calibri" pitchFamily="34" charset="0"/>
          </a:endParaRPr>
        </a:p>
      </dgm:t>
    </dgm:pt>
    <dgm:pt modelId="{5D282CF2-D308-1A44-8D94-25B22392913C}">
      <dgm:prSet phldrT="[Texte]" custT="1"/>
      <dgm:spPr/>
      <dgm:t>
        <a:bodyPr/>
        <a:lstStyle/>
        <a:p>
          <a:r>
            <a:rPr lang="fr-FR" sz="1700" b="1" dirty="0" smtClean="0">
              <a:solidFill>
                <a:srgbClr val="FF0000"/>
              </a:solidFill>
              <a:latin typeface="Calibri" pitchFamily="34" charset="0"/>
            </a:rPr>
            <a:t>Stage en entreprise</a:t>
          </a:r>
        </a:p>
        <a:p>
          <a:r>
            <a:rPr lang="fr-FR" sz="1700" dirty="0" smtClean="0">
              <a:latin typeface="Calibri" pitchFamily="34" charset="0"/>
            </a:rPr>
            <a:t>Convention de stage</a:t>
          </a:r>
        </a:p>
        <a:p>
          <a:r>
            <a:rPr lang="fr-FR" sz="1700" dirty="0" smtClean="0">
              <a:latin typeface="Calibri" pitchFamily="34" charset="0"/>
            </a:rPr>
            <a:t>Rapports de stages</a:t>
          </a:r>
        </a:p>
        <a:p>
          <a:r>
            <a:rPr lang="fr-FR" sz="1700" dirty="0" smtClean="0">
              <a:latin typeface="Calibri" pitchFamily="34" charset="0"/>
            </a:rPr>
            <a:t>Fiches d’évaluation</a:t>
          </a:r>
          <a:endParaRPr lang="fr-FR" sz="1700" dirty="0">
            <a:latin typeface="Calibri" pitchFamily="34" charset="0"/>
          </a:endParaRPr>
        </a:p>
      </dgm:t>
    </dgm:pt>
    <dgm:pt modelId="{71FC2F72-246A-D946-805E-39C3A72407CC}" type="parTrans" cxnId="{62FEC148-62D3-2B4D-9D5B-D5A68FAB0AA1}">
      <dgm:prSet/>
      <dgm:spPr/>
      <dgm:t>
        <a:bodyPr/>
        <a:lstStyle/>
        <a:p>
          <a:endParaRPr lang="fr-FR">
            <a:latin typeface="Calibri" pitchFamily="34" charset="0"/>
          </a:endParaRPr>
        </a:p>
      </dgm:t>
    </dgm:pt>
    <dgm:pt modelId="{845CB1E7-59E3-6C4A-A452-C90BC3EFEFE8}" type="sibTrans" cxnId="{62FEC148-62D3-2B4D-9D5B-D5A68FAB0AA1}">
      <dgm:prSet/>
      <dgm:spPr/>
      <dgm:t>
        <a:bodyPr/>
        <a:lstStyle/>
        <a:p>
          <a:endParaRPr lang="fr-FR">
            <a:latin typeface="Calibri" pitchFamily="34" charset="0"/>
          </a:endParaRPr>
        </a:p>
      </dgm:t>
    </dgm:pt>
    <dgm:pt modelId="{99C45AF9-70B8-8449-A7C7-60F95AE37C87}">
      <dgm:prSet phldrT="[Texte]" custT="1"/>
      <dgm:spPr/>
      <dgm:t>
        <a:bodyPr/>
        <a:lstStyle/>
        <a:p>
          <a:r>
            <a:rPr lang="fr-FR" sz="2000" b="1" dirty="0" smtClean="0">
              <a:solidFill>
                <a:srgbClr val="FF0000"/>
              </a:solidFill>
              <a:latin typeface="Calibri" pitchFamily="34" charset="0"/>
            </a:rPr>
            <a:t>Travaux individuels de formation</a:t>
          </a:r>
          <a:endParaRPr lang="fr-FR" sz="2000" b="1" dirty="0">
            <a:solidFill>
              <a:srgbClr val="FF0000"/>
            </a:solidFill>
            <a:latin typeface="Calibri" pitchFamily="34" charset="0"/>
          </a:endParaRPr>
        </a:p>
      </dgm:t>
    </dgm:pt>
    <dgm:pt modelId="{A472788C-375B-9F4B-962B-4D13AC7FC016}" type="parTrans" cxnId="{658C954C-ACFA-994E-B4B2-7F2982FB5CD6}">
      <dgm:prSet/>
      <dgm:spPr/>
      <dgm:t>
        <a:bodyPr/>
        <a:lstStyle/>
        <a:p>
          <a:endParaRPr lang="fr-FR">
            <a:latin typeface="Calibri" pitchFamily="34" charset="0"/>
          </a:endParaRPr>
        </a:p>
      </dgm:t>
    </dgm:pt>
    <dgm:pt modelId="{650EAA09-2224-BA4F-914A-56A06D077A5C}" type="sibTrans" cxnId="{658C954C-ACFA-994E-B4B2-7F2982FB5CD6}">
      <dgm:prSet/>
      <dgm:spPr/>
      <dgm:t>
        <a:bodyPr/>
        <a:lstStyle/>
        <a:p>
          <a:endParaRPr lang="fr-FR">
            <a:latin typeface="Calibri" pitchFamily="34" charset="0"/>
          </a:endParaRPr>
        </a:p>
      </dgm:t>
    </dgm:pt>
    <dgm:pt modelId="{BA637D81-3FF1-F946-A9A4-7F68B39570F0}" type="pres">
      <dgm:prSet presAssocID="{6FFD192B-5B79-4A41-9E7C-A4BFABB080AD}" presName="Name0" presStyleCnt="0">
        <dgm:presLayoutVars>
          <dgm:dir/>
          <dgm:resizeHandles val="exact"/>
        </dgm:presLayoutVars>
      </dgm:prSet>
      <dgm:spPr/>
      <dgm:t>
        <a:bodyPr/>
        <a:lstStyle/>
        <a:p>
          <a:endParaRPr lang="fr-FR"/>
        </a:p>
      </dgm:t>
    </dgm:pt>
    <dgm:pt modelId="{82785106-C522-E946-96FB-F4E3821BFE03}" type="pres">
      <dgm:prSet presAssocID="{A49E3A85-FBF8-F54D-BB26-303D305DFC8F}" presName="compNode" presStyleCnt="0"/>
      <dgm:spPr/>
    </dgm:pt>
    <dgm:pt modelId="{716F92FC-6388-044A-9E5C-59FBF833F0C7}" type="pres">
      <dgm:prSet presAssocID="{A49E3A85-FBF8-F54D-BB26-303D305DFC8F}" presName="pictRect" presStyleLbl="node1" presStyleIdx="0" presStyleCnt="4" custScaleY="68289" custLinFactNeighborX="-210" custLinFactNeighborY="-64839"/>
      <dgm:spPr/>
    </dgm:pt>
    <dgm:pt modelId="{08948C7A-9762-B148-B57E-E7281298D584}" type="pres">
      <dgm:prSet presAssocID="{A49E3A85-FBF8-F54D-BB26-303D305DFC8F}" presName="textRect" presStyleLbl="revTx" presStyleIdx="0" presStyleCnt="4" custScaleY="392739" custLinFactNeighborX="3407" custLinFactNeighborY="35427">
        <dgm:presLayoutVars>
          <dgm:bulletEnabled val="1"/>
        </dgm:presLayoutVars>
      </dgm:prSet>
      <dgm:spPr/>
      <dgm:t>
        <a:bodyPr/>
        <a:lstStyle/>
        <a:p>
          <a:endParaRPr lang="fr-FR"/>
        </a:p>
      </dgm:t>
    </dgm:pt>
    <dgm:pt modelId="{44519414-27F1-2142-A5FD-59756B3F6E8E}" type="pres">
      <dgm:prSet presAssocID="{6BA68A79-E693-4D41-A729-EBBF139DF303}" presName="sibTrans" presStyleLbl="sibTrans2D1" presStyleIdx="0" presStyleCnt="0"/>
      <dgm:spPr/>
      <dgm:t>
        <a:bodyPr/>
        <a:lstStyle/>
        <a:p>
          <a:endParaRPr lang="fr-FR"/>
        </a:p>
      </dgm:t>
    </dgm:pt>
    <dgm:pt modelId="{78C4AC02-FC08-8C46-B52D-5640352B4075}" type="pres">
      <dgm:prSet presAssocID="{3808885D-B32F-3740-AE5E-CC56FA8BB8A0}" presName="compNode" presStyleCnt="0"/>
      <dgm:spPr/>
    </dgm:pt>
    <dgm:pt modelId="{973A49B3-D439-C74F-A137-9633807E1828}" type="pres">
      <dgm:prSet presAssocID="{3808885D-B32F-3740-AE5E-CC56FA8BB8A0}" presName="pictRect" presStyleLbl="node1" presStyleIdx="1" presStyleCnt="4" custScaleY="68448" custLinFactNeighborX="-423" custLinFactNeighborY="-82945"/>
      <dgm:spPr/>
    </dgm:pt>
    <dgm:pt modelId="{E8FA12BC-6065-6548-AB0D-692651F221CA}" type="pres">
      <dgm:prSet presAssocID="{3808885D-B32F-3740-AE5E-CC56FA8BB8A0}" presName="textRect" presStyleLbl="revTx" presStyleIdx="1" presStyleCnt="4" custScaleY="257949" custLinFactNeighborX="-1702" custLinFactNeighborY="-65739">
        <dgm:presLayoutVars>
          <dgm:bulletEnabled val="1"/>
        </dgm:presLayoutVars>
      </dgm:prSet>
      <dgm:spPr/>
      <dgm:t>
        <a:bodyPr/>
        <a:lstStyle/>
        <a:p>
          <a:endParaRPr lang="fr-FR"/>
        </a:p>
      </dgm:t>
    </dgm:pt>
    <dgm:pt modelId="{4362F97D-A6CB-9C41-A184-DDC60FA5B343}" type="pres">
      <dgm:prSet presAssocID="{91C0EE1E-3DFD-E542-AF47-9854960DBC49}" presName="sibTrans" presStyleLbl="sibTrans2D1" presStyleIdx="0" presStyleCnt="0"/>
      <dgm:spPr/>
      <dgm:t>
        <a:bodyPr/>
        <a:lstStyle/>
        <a:p>
          <a:endParaRPr lang="fr-FR"/>
        </a:p>
      </dgm:t>
    </dgm:pt>
    <dgm:pt modelId="{0AC5D825-E1DA-A944-A74C-E8A55E6D04C8}" type="pres">
      <dgm:prSet presAssocID="{5D282CF2-D308-1A44-8D94-25B22392913C}" presName="compNode" presStyleCnt="0"/>
      <dgm:spPr/>
    </dgm:pt>
    <dgm:pt modelId="{EE4D9E02-6A36-4947-A33D-991EE38982BD}" type="pres">
      <dgm:prSet presAssocID="{5D282CF2-D308-1A44-8D94-25B22392913C}" presName="pictRect" presStyleLbl="node1" presStyleIdx="2" presStyleCnt="4" custScaleY="68559" custLinFactNeighborX="424" custLinFactNeighborY="-77197"/>
      <dgm:spPr/>
    </dgm:pt>
    <dgm:pt modelId="{310A6AC5-C418-844D-93AB-98758BBA0658}" type="pres">
      <dgm:prSet presAssocID="{5D282CF2-D308-1A44-8D94-25B22392913C}" presName="textRect" presStyleLbl="revTx" presStyleIdx="2" presStyleCnt="4" custScaleY="261441" custLinFactNeighborX="-3194" custLinFactNeighborY="-53422">
        <dgm:presLayoutVars>
          <dgm:bulletEnabled val="1"/>
        </dgm:presLayoutVars>
      </dgm:prSet>
      <dgm:spPr/>
      <dgm:t>
        <a:bodyPr/>
        <a:lstStyle/>
        <a:p>
          <a:endParaRPr lang="fr-FR"/>
        </a:p>
      </dgm:t>
    </dgm:pt>
    <dgm:pt modelId="{F59F3B6B-1995-A449-8B7A-7F0166088619}" type="pres">
      <dgm:prSet presAssocID="{845CB1E7-59E3-6C4A-A452-C90BC3EFEFE8}" presName="sibTrans" presStyleLbl="sibTrans2D1" presStyleIdx="0" presStyleCnt="0"/>
      <dgm:spPr/>
      <dgm:t>
        <a:bodyPr/>
        <a:lstStyle/>
        <a:p>
          <a:endParaRPr lang="fr-FR"/>
        </a:p>
      </dgm:t>
    </dgm:pt>
    <dgm:pt modelId="{F035C900-6B25-A449-8E79-2A4698D45621}" type="pres">
      <dgm:prSet presAssocID="{99C45AF9-70B8-8449-A7C7-60F95AE37C87}" presName="compNode" presStyleCnt="0"/>
      <dgm:spPr/>
    </dgm:pt>
    <dgm:pt modelId="{3D884952-7E82-2040-9C05-1E44CA524E51}" type="pres">
      <dgm:prSet presAssocID="{99C45AF9-70B8-8449-A7C7-60F95AE37C87}" presName="pictRect" presStyleLbl="node1" presStyleIdx="3" presStyleCnt="4" custScaleY="68050" custLinFactNeighborX="-1068" custLinFactNeighborY="-67485"/>
      <dgm:spPr/>
    </dgm:pt>
    <dgm:pt modelId="{EDDA46DE-A8CF-C04F-99DF-2ED922A487AF}" type="pres">
      <dgm:prSet presAssocID="{99C45AF9-70B8-8449-A7C7-60F95AE37C87}" presName="textRect" presStyleLbl="revTx" presStyleIdx="3" presStyleCnt="4" custScaleY="295535" custLinFactNeighborX="2549" custLinFactNeighborY="-17866">
        <dgm:presLayoutVars>
          <dgm:bulletEnabled val="1"/>
        </dgm:presLayoutVars>
      </dgm:prSet>
      <dgm:spPr/>
      <dgm:t>
        <a:bodyPr/>
        <a:lstStyle/>
        <a:p>
          <a:endParaRPr lang="fr-FR"/>
        </a:p>
      </dgm:t>
    </dgm:pt>
  </dgm:ptLst>
  <dgm:cxnLst>
    <dgm:cxn modelId="{9686318D-CFBA-4E82-8C45-82FAE7360E5D}" type="presOf" srcId="{6FFD192B-5B79-4A41-9E7C-A4BFABB080AD}" destId="{BA637D81-3FF1-F946-A9A4-7F68B39570F0}" srcOrd="0" destOrd="0" presId="urn:microsoft.com/office/officeart/2005/8/layout/pList1#1"/>
    <dgm:cxn modelId="{658C954C-ACFA-994E-B4B2-7F2982FB5CD6}" srcId="{6FFD192B-5B79-4A41-9E7C-A4BFABB080AD}" destId="{99C45AF9-70B8-8449-A7C7-60F95AE37C87}" srcOrd="3" destOrd="0" parTransId="{A472788C-375B-9F4B-962B-4D13AC7FC016}" sibTransId="{650EAA09-2224-BA4F-914A-56A06D077A5C}"/>
    <dgm:cxn modelId="{540320A8-DA2B-45A0-8A52-D077C307FD1F}" type="presOf" srcId="{6BA68A79-E693-4D41-A729-EBBF139DF303}" destId="{44519414-27F1-2142-A5FD-59756B3F6E8E}" srcOrd="0" destOrd="0" presId="urn:microsoft.com/office/officeart/2005/8/layout/pList1#1"/>
    <dgm:cxn modelId="{39C30607-BA26-EF40-931F-CF882CCF667E}" srcId="{6FFD192B-5B79-4A41-9E7C-A4BFABB080AD}" destId="{3808885D-B32F-3740-AE5E-CC56FA8BB8A0}" srcOrd="1" destOrd="0" parTransId="{088D9050-1FD6-474C-9011-C40F123EBC69}" sibTransId="{91C0EE1E-3DFD-E542-AF47-9854960DBC49}"/>
    <dgm:cxn modelId="{B4207351-843C-407D-845C-5DD76264FDEB}" type="presOf" srcId="{91C0EE1E-3DFD-E542-AF47-9854960DBC49}" destId="{4362F97D-A6CB-9C41-A184-DDC60FA5B343}" srcOrd="0" destOrd="0" presId="urn:microsoft.com/office/officeart/2005/8/layout/pList1#1"/>
    <dgm:cxn modelId="{B7A7A780-6EAB-4779-ACB9-7A85540C0381}" type="presOf" srcId="{3808885D-B32F-3740-AE5E-CC56FA8BB8A0}" destId="{E8FA12BC-6065-6548-AB0D-692651F221CA}" srcOrd="0" destOrd="0" presId="urn:microsoft.com/office/officeart/2005/8/layout/pList1#1"/>
    <dgm:cxn modelId="{0D02EB45-EDA3-4DB6-B8B4-A24CC0FEDA5D}" type="presOf" srcId="{845CB1E7-59E3-6C4A-A452-C90BC3EFEFE8}" destId="{F59F3B6B-1995-A449-8B7A-7F0166088619}" srcOrd="0" destOrd="0" presId="urn:microsoft.com/office/officeart/2005/8/layout/pList1#1"/>
    <dgm:cxn modelId="{62FEC148-62D3-2B4D-9D5B-D5A68FAB0AA1}" srcId="{6FFD192B-5B79-4A41-9E7C-A4BFABB080AD}" destId="{5D282CF2-D308-1A44-8D94-25B22392913C}" srcOrd="2" destOrd="0" parTransId="{71FC2F72-246A-D946-805E-39C3A72407CC}" sibTransId="{845CB1E7-59E3-6C4A-A452-C90BC3EFEFE8}"/>
    <dgm:cxn modelId="{88CC60CB-952C-47BD-9CE1-2EF06490F5C8}" type="presOf" srcId="{5D282CF2-D308-1A44-8D94-25B22392913C}" destId="{310A6AC5-C418-844D-93AB-98758BBA0658}" srcOrd="0" destOrd="0" presId="urn:microsoft.com/office/officeart/2005/8/layout/pList1#1"/>
    <dgm:cxn modelId="{A2FAA046-F130-1947-A997-974D08D127AE}" srcId="{6FFD192B-5B79-4A41-9E7C-A4BFABB080AD}" destId="{A49E3A85-FBF8-F54D-BB26-303D305DFC8F}" srcOrd="0" destOrd="0" parTransId="{11A9B819-F274-A747-8E9E-7EE8431606E7}" sibTransId="{6BA68A79-E693-4D41-A729-EBBF139DF303}"/>
    <dgm:cxn modelId="{6419E1F0-A0D7-40AB-A4D4-0BFD15F01ACA}" type="presOf" srcId="{A49E3A85-FBF8-F54D-BB26-303D305DFC8F}" destId="{08948C7A-9762-B148-B57E-E7281298D584}" srcOrd="0" destOrd="0" presId="urn:microsoft.com/office/officeart/2005/8/layout/pList1#1"/>
    <dgm:cxn modelId="{D87114F3-9FF2-4E12-955A-6F396730BA5D}" type="presOf" srcId="{99C45AF9-70B8-8449-A7C7-60F95AE37C87}" destId="{EDDA46DE-A8CF-C04F-99DF-2ED922A487AF}" srcOrd="0" destOrd="0" presId="urn:microsoft.com/office/officeart/2005/8/layout/pList1#1"/>
    <dgm:cxn modelId="{917D36A9-6651-4325-A66D-CDF3D9D49F53}" type="presParOf" srcId="{BA637D81-3FF1-F946-A9A4-7F68B39570F0}" destId="{82785106-C522-E946-96FB-F4E3821BFE03}" srcOrd="0" destOrd="0" presId="urn:microsoft.com/office/officeart/2005/8/layout/pList1#1"/>
    <dgm:cxn modelId="{7142CF02-A486-4815-9043-EB42732F0B19}" type="presParOf" srcId="{82785106-C522-E946-96FB-F4E3821BFE03}" destId="{716F92FC-6388-044A-9E5C-59FBF833F0C7}" srcOrd="0" destOrd="0" presId="urn:microsoft.com/office/officeart/2005/8/layout/pList1#1"/>
    <dgm:cxn modelId="{4B24B900-D495-488D-91AE-D2A8ABBA8FF8}" type="presParOf" srcId="{82785106-C522-E946-96FB-F4E3821BFE03}" destId="{08948C7A-9762-B148-B57E-E7281298D584}" srcOrd="1" destOrd="0" presId="urn:microsoft.com/office/officeart/2005/8/layout/pList1#1"/>
    <dgm:cxn modelId="{416CF989-5C12-41E2-8036-0CCD0AEE7319}" type="presParOf" srcId="{BA637D81-3FF1-F946-A9A4-7F68B39570F0}" destId="{44519414-27F1-2142-A5FD-59756B3F6E8E}" srcOrd="1" destOrd="0" presId="urn:microsoft.com/office/officeart/2005/8/layout/pList1#1"/>
    <dgm:cxn modelId="{57E0AC5C-08EF-49F1-A44C-1AFBC5355DEE}" type="presParOf" srcId="{BA637D81-3FF1-F946-A9A4-7F68B39570F0}" destId="{78C4AC02-FC08-8C46-B52D-5640352B4075}" srcOrd="2" destOrd="0" presId="urn:microsoft.com/office/officeart/2005/8/layout/pList1#1"/>
    <dgm:cxn modelId="{21713A75-2A19-4598-98BE-5619101E2ADC}" type="presParOf" srcId="{78C4AC02-FC08-8C46-B52D-5640352B4075}" destId="{973A49B3-D439-C74F-A137-9633807E1828}" srcOrd="0" destOrd="0" presId="urn:microsoft.com/office/officeart/2005/8/layout/pList1#1"/>
    <dgm:cxn modelId="{CE762AD7-BF91-4BBF-8559-FCE9DD357E3B}" type="presParOf" srcId="{78C4AC02-FC08-8C46-B52D-5640352B4075}" destId="{E8FA12BC-6065-6548-AB0D-692651F221CA}" srcOrd="1" destOrd="0" presId="urn:microsoft.com/office/officeart/2005/8/layout/pList1#1"/>
    <dgm:cxn modelId="{7CE82DB8-BDB7-4098-A5DD-F0B3228ED4C6}" type="presParOf" srcId="{BA637D81-3FF1-F946-A9A4-7F68B39570F0}" destId="{4362F97D-A6CB-9C41-A184-DDC60FA5B343}" srcOrd="3" destOrd="0" presId="urn:microsoft.com/office/officeart/2005/8/layout/pList1#1"/>
    <dgm:cxn modelId="{85598E1D-C415-4E73-BBE6-94222515397D}" type="presParOf" srcId="{BA637D81-3FF1-F946-A9A4-7F68B39570F0}" destId="{0AC5D825-E1DA-A944-A74C-E8A55E6D04C8}" srcOrd="4" destOrd="0" presId="urn:microsoft.com/office/officeart/2005/8/layout/pList1#1"/>
    <dgm:cxn modelId="{146FA686-07EB-48F7-ACA4-92E344052C7B}" type="presParOf" srcId="{0AC5D825-E1DA-A944-A74C-E8A55E6D04C8}" destId="{EE4D9E02-6A36-4947-A33D-991EE38982BD}" srcOrd="0" destOrd="0" presId="urn:microsoft.com/office/officeart/2005/8/layout/pList1#1"/>
    <dgm:cxn modelId="{8B7D6D52-6CDD-448C-8ACA-360642D4691F}" type="presParOf" srcId="{0AC5D825-E1DA-A944-A74C-E8A55E6D04C8}" destId="{310A6AC5-C418-844D-93AB-98758BBA0658}" srcOrd="1" destOrd="0" presId="urn:microsoft.com/office/officeart/2005/8/layout/pList1#1"/>
    <dgm:cxn modelId="{56163825-7EE3-469A-929C-14015E996577}" type="presParOf" srcId="{BA637D81-3FF1-F946-A9A4-7F68B39570F0}" destId="{F59F3B6B-1995-A449-8B7A-7F0166088619}" srcOrd="5" destOrd="0" presId="urn:microsoft.com/office/officeart/2005/8/layout/pList1#1"/>
    <dgm:cxn modelId="{D0A3A878-ECD8-4EDA-AAAF-2AF63059A867}" type="presParOf" srcId="{BA637D81-3FF1-F946-A9A4-7F68B39570F0}" destId="{F035C900-6B25-A449-8E79-2A4698D45621}" srcOrd="6" destOrd="0" presId="urn:microsoft.com/office/officeart/2005/8/layout/pList1#1"/>
    <dgm:cxn modelId="{F99D418C-A1B8-4E9E-A6AB-A34B597A86AE}" type="presParOf" srcId="{F035C900-6B25-A449-8E79-2A4698D45621}" destId="{3D884952-7E82-2040-9C05-1E44CA524E51}" srcOrd="0" destOrd="0" presId="urn:microsoft.com/office/officeart/2005/8/layout/pList1#1"/>
    <dgm:cxn modelId="{89A37923-131E-4D55-A28C-AC5359FBF19D}" type="presParOf" srcId="{F035C900-6B25-A449-8E79-2A4698D45621}" destId="{EDDA46DE-A8CF-C04F-99DF-2ED922A487AF}" srcOrd="1" destOrd="0" presId="urn:microsoft.com/office/officeart/2005/8/layout/pList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B8DD140-9AB3-284A-951C-0CCE09873613}" type="doc">
      <dgm:prSet loTypeId="urn:microsoft.com/office/officeart/2005/8/layout/vList4#3" loCatId="" qsTypeId="urn:microsoft.com/office/officeart/2005/8/quickstyle/simple4" qsCatId="simple" csTypeId="urn:microsoft.com/office/officeart/2005/8/colors/accent1_2" csCatId="accent1" phldr="1"/>
      <dgm:spPr/>
      <dgm:t>
        <a:bodyPr/>
        <a:lstStyle/>
        <a:p>
          <a:endParaRPr lang="fr-FR"/>
        </a:p>
      </dgm:t>
    </dgm:pt>
    <dgm:pt modelId="{E80E4D73-A3A6-9241-AA4A-C69F17B32ABD}">
      <dgm:prSet phldrT="[Texte]" custT="1"/>
      <dgm:spPr/>
      <dgm:t>
        <a:bodyPr/>
        <a:lstStyle/>
        <a:p>
          <a:pPr algn="just"/>
          <a:r>
            <a:rPr lang="fr-FR" sz="2000" b="1" dirty="0" smtClean="0">
              <a:solidFill>
                <a:srgbClr val="002060"/>
              </a:solidFill>
              <a:latin typeface="Calibri" pitchFamily="34" charset="0"/>
            </a:rPr>
            <a:t>Le LIF est  :</a:t>
          </a:r>
        </a:p>
        <a:p>
          <a:pPr algn="just"/>
          <a:r>
            <a:rPr lang="fr-FR" sz="2000" b="1" dirty="0" smtClean="0">
              <a:solidFill>
                <a:srgbClr val="002060"/>
              </a:solidFill>
              <a:latin typeface="Calibri" pitchFamily="34" charset="0"/>
            </a:rPr>
            <a:t>Individuel </a:t>
          </a:r>
        </a:p>
        <a:p>
          <a:pPr algn="just"/>
          <a:r>
            <a:rPr lang="fr-FR" sz="2000" b="1" dirty="0" smtClean="0">
              <a:solidFill>
                <a:srgbClr val="002060"/>
              </a:solidFill>
              <a:latin typeface="Calibri" pitchFamily="34" charset="0"/>
            </a:rPr>
            <a:t>Outil de traçabilité du parcours de formation du stagiaire</a:t>
          </a:r>
        </a:p>
        <a:p>
          <a:pPr algn="just"/>
          <a:r>
            <a:rPr lang="fr-FR" sz="2000" b="1" dirty="0" smtClean="0">
              <a:solidFill>
                <a:srgbClr val="002060"/>
              </a:solidFill>
              <a:latin typeface="Calibri" pitchFamily="34" charset="0"/>
            </a:rPr>
            <a:t>Indicateur principal des apprentissage et de la réalisation des objectifs des programmes de formation de la filière</a:t>
          </a:r>
        </a:p>
      </dgm:t>
    </dgm:pt>
    <dgm:pt modelId="{C4E59395-4C05-A949-821A-C62C283609C1}" type="parTrans" cxnId="{AAFB3607-63A4-4244-B29D-EDBD38325CC6}">
      <dgm:prSet/>
      <dgm:spPr/>
      <dgm:t>
        <a:bodyPr/>
        <a:lstStyle/>
        <a:p>
          <a:pPr algn="just"/>
          <a:endParaRPr lang="fr-FR" sz="2400" b="1">
            <a:solidFill>
              <a:srgbClr val="002060"/>
            </a:solidFill>
            <a:latin typeface="Calibri" pitchFamily="34" charset="0"/>
          </a:endParaRPr>
        </a:p>
      </dgm:t>
    </dgm:pt>
    <dgm:pt modelId="{9BE7BDD2-1CD4-E047-BC14-D22FBAC3F3D6}" type="sibTrans" cxnId="{AAFB3607-63A4-4244-B29D-EDBD38325CC6}">
      <dgm:prSet/>
      <dgm:spPr/>
      <dgm:t>
        <a:bodyPr/>
        <a:lstStyle/>
        <a:p>
          <a:pPr algn="just"/>
          <a:endParaRPr lang="fr-FR" sz="2400" b="1">
            <a:solidFill>
              <a:srgbClr val="002060"/>
            </a:solidFill>
            <a:latin typeface="Calibri" pitchFamily="34" charset="0"/>
          </a:endParaRPr>
        </a:p>
      </dgm:t>
    </dgm:pt>
    <dgm:pt modelId="{4622BD8F-8FF9-FA42-AD38-F00DEC26FBA3}">
      <dgm:prSet phldrT="[Texte]" custT="1"/>
      <dgm:spPr/>
      <dgm:t>
        <a:bodyPr/>
        <a:lstStyle/>
        <a:p>
          <a:pPr algn="just"/>
          <a:endParaRPr lang="fr-FR" sz="1800" b="1" dirty="0" smtClean="0">
            <a:solidFill>
              <a:srgbClr val="002060"/>
            </a:solidFill>
            <a:latin typeface="Calibri" pitchFamily="34" charset="0"/>
          </a:endParaRPr>
        </a:p>
        <a:p>
          <a:pPr algn="just"/>
          <a:r>
            <a:rPr lang="fr-FR" sz="2000" b="1" dirty="0" smtClean="0">
              <a:solidFill>
                <a:srgbClr val="002060"/>
              </a:solidFill>
              <a:latin typeface="Calibri" pitchFamily="34" charset="0"/>
            </a:rPr>
            <a:t>Il est sous la responsabilité du directeur de l’établissement; </a:t>
          </a:r>
        </a:p>
        <a:p>
          <a:pPr algn="just"/>
          <a:r>
            <a:rPr lang="fr-FR" sz="2000" b="1" dirty="0" smtClean="0">
              <a:solidFill>
                <a:srgbClr val="002060"/>
              </a:solidFill>
              <a:latin typeface="Calibri" pitchFamily="34" charset="0"/>
            </a:rPr>
            <a:t>Il doit être mis sous la responsabilité du stagiaire et du jury d’examens </a:t>
          </a:r>
        </a:p>
        <a:p>
          <a:pPr algn="just"/>
          <a:endParaRPr lang="fr-FR" sz="1800" b="1" dirty="0">
            <a:solidFill>
              <a:srgbClr val="002060"/>
            </a:solidFill>
            <a:latin typeface="Calibri" pitchFamily="34" charset="0"/>
          </a:endParaRPr>
        </a:p>
      </dgm:t>
    </dgm:pt>
    <dgm:pt modelId="{86619B48-AC55-244F-8928-B02D25F4CEC7}" type="parTrans" cxnId="{27E961CA-B495-2941-AC48-0B35105DA213}">
      <dgm:prSet/>
      <dgm:spPr/>
      <dgm:t>
        <a:bodyPr/>
        <a:lstStyle/>
        <a:p>
          <a:pPr algn="just"/>
          <a:endParaRPr lang="fr-FR" sz="2400" b="1">
            <a:solidFill>
              <a:srgbClr val="002060"/>
            </a:solidFill>
            <a:latin typeface="Calibri" pitchFamily="34" charset="0"/>
          </a:endParaRPr>
        </a:p>
      </dgm:t>
    </dgm:pt>
    <dgm:pt modelId="{3263F45C-6FA2-DD4E-8D2A-78230D4FA790}" type="sibTrans" cxnId="{27E961CA-B495-2941-AC48-0B35105DA213}">
      <dgm:prSet/>
      <dgm:spPr/>
      <dgm:t>
        <a:bodyPr/>
        <a:lstStyle/>
        <a:p>
          <a:pPr algn="just"/>
          <a:endParaRPr lang="fr-FR" sz="2400" b="1">
            <a:solidFill>
              <a:srgbClr val="002060"/>
            </a:solidFill>
            <a:latin typeface="Calibri" pitchFamily="34" charset="0"/>
          </a:endParaRPr>
        </a:p>
      </dgm:t>
    </dgm:pt>
    <dgm:pt modelId="{6A10031A-2E2B-7243-8340-96AC845667AF}">
      <dgm:prSet phldrT="[Texte]" custT="1"/>
      <dgm:spPr/>
      <dgm:t>
        <a:bodyPr/>
        <a:lstStyle/>
        <a:p>
          <a:pPr algn="just"/>
          <a:r>
            <a:rPr lang="fr-FR" sz="2000" b="1" dirty="0" smtClean="0">
              <a:solidFill>
                <a:srgbClr val="002060"/>
              </a:solidFill>
              <a:latin typeface="Calibri" pitchFamily="34" charset="0"/>
            </a:rPr>
            <a:t>Le président du jury d’examens doit vérifier la régularité des LIF:</a:t>
          </a:r>
        </a:p>
        <a:p>
          <a:pPr algn="just"/>
          <a:r>
            <a:rPr lang="fr-FR" sz="2000" b="1" dirty="0" smtClean="0">
              <a:solidFill>
                <a:srgbClr val="002060"/>
              </a:solidFill>
              <a:latin typeface="Calibri" pitchFamily="34" charset="0"/>
            </a:rPr>
            <a:t>Contrôle de la régularité </a:t>
          </a:r>
        </a:p>
        <a:p>
          <a:pPr algn="just"/>
          <a:r>
            <a:rPr lang="fr-FR" sz="2000" b="1" dirty="0" smtClean="0">
              <a:solidFill>
                <a:srgbClr val="002060"/>
              </a:solidFill>
              <a:latin typeface="Calibri" pitchFamily="34" charset="0"/>
            </a:rPr>
            <a:t>Validation </a:t>
          </a:r>
          <a:endParaRPr lang="fr-FR" sz="2000" b="1" dirty="0">
            <a:solidFill>
              <a:srgbClr val="002060"/>
            </a:solidFill>
            <a:latin typeface="Calibri" pitchFamily="34" charset="0"/>
          </a:endParaRPr>
        </a:p>
      </dgm:t>
    </dgm:pt>
    <dgm:pt modelId="{06EE896E-F4EC-BD41-90ED-50ADB9C0B2DA}" type="parTrans" cxnId="{7222BD9D-C15D-E44E-9B42-3AFED96A9C42}">
      <dgm:prSet/>
      <dgm:spPr/>
      <dgm:t>
        <a:bodyPr/>
        <a:lstStyle/>
        <a:p>
          <a:pPr algn="just"/>
          <a:endParaRPr lang="fr-FR" sz="2400" b="1">
            <a:solidFill>
              <a:srgbClr val="002060"/>
            </a:solidFill>
            <a:latin typeface="Calibri" pitchFamily="34" charset="0"/>
          </a:endParaRPr>
        </a:p>
      </dgm:t>
    </dgm:pt>
    <dgm:pt modelId="{7DCF4EFE-8817-B047-B25D-417285C0CF1B}" type="sibTrans" cxnId="{7222BD9D-C15D-E44E-9B42-3AFED96A9C42}">
      <dgm:prSet/>
      <dgm:spPr/>
      <dgm:t>
        <a:bodyPr/>
        <a:lstStyle/>
        <a:p>
          <a:pPr algn="just"/>
          <a:endParaRPr lang="fr-FR" sz="2400" b="1">
            <a:solidFill>
              <a:srgbClr val="002060"/>
            </a:solidFill>
            <a:latin typeface="Calibri" pitchFamily="34" charset="0"/>
          </a:endParaRPr>
        </a:p>
      </dgm:t>
    </dgm:pt>
    <dgm:pt modelId="{7C5F2D45-0C85-BE44-B57D-E16688E3D8D3}" type="pres">
      <dgm:prSet presAssocID="{0B8DD140-9AB3-284A-951C-0CCE09873613}" presName="linear" presStyleCnt="0">
        <dgm:presLayoutVars>
          <dgm:dir/>
          <dgm:resizeHandles val="exact"/>
        </dgm:presLayoutVars>
      </dgm:prSet>
      <dgm:spPr/>
      <dgm:t>
        <a:bodyPr/>
        <a:lstStyle/>
        <a:p>
          <a:endParaRPr lang="fr-FR"/>
        </a:p>
      </dgm:t>
    </dgm:pt>
    <dgm:pt modelId="{E8EF6372-B3A2-D649-AB83-450856C96921}" type="pres">
      <dgm:prSet presAssocID="{E80E4D73-A3A6-9241-AA4A-C69F17B32ABD}" presName="comp" presStyleCnt="0"/>
      <dgm:spPr/>
    </dgm:pt>
    <dgm:pt modelId="{7DCE549E-9994-7847-9D70-C99946B59773}" type="pres">
      <dgm:prSet presAssocID="{E80E4D73-A3A6-9241-AA4A-C69F17B32ABD}" presName="box" presStyleLbl="node1" presStyleIdx="0" presStyleCnt="3"/>
      <dgm:spPr/>
      <dgm:t>
        <a:bodyPr/>
        <a:lstStyle/>
        <a:p>
          <a:endParaRPr lang="fr-FR"/>
        </a:p>
      </dgm:t>
    </dgm:pt>
    <dgm:pt modelId="{2E70AE2C-30DB-E242-ABAF-7298761C67B3}" type="pres">
      <dgm:prSet presAssocID="{E80E4D73-A3A6-9241-AA4A-C69F17B32ABD}" presName="img" presStyleLbl="fgImgPlace1" presStyleIdx="0" presStyleCnt="3" custScaleX="92690" custScaleY="50659" custLinFactNeighborX="-1544"/>
      <dgm:spPr/>
    </dgm:pt>
    <dgm:pt modelId="{40835984-2F5D-2F4C-9CE0-D9B15763483C}" type="pres">
      <dgm:prSet presAssocID="{E80E4D73-A3A6-9241-AA4A-C69F17B32ABD}" presName="text" presStyleLbl="node1" presStyleIdx="0" presStyleCnt="3">
        <dgm:presLayoutVars>
          <dgm:bulletEnabled val="1"/>
        </dgm:presLayoutVars>
      </dgm:prSet>
      <dgm:spPr/>
      <dgm:t>
        <a:bodyPr/>
        <a:lstStyle/>
        <a:p>
          <a:endParaRPr lang="fr-FR"/>
        </a:p>
      </dgm:t>
    </dgm:pt>
    <dgm:pt modelId="{97CEC194-DC95-6846-B303-A55B7A334FB3}" type="pres">
      <dgm:prSet presAssocID="{9BE7BDD2-1CD4-E047-BC14-D22FBAC3F3D6}" presName="spacer" presStyleCnt="0"/>
      <dgm:spPr/>
    </dgm:pt>
    <dgm:pt modelId="{8B7F50D1-6E0C-754F-AF0D-C15EA3F086B4}" type="pres">
      <dgm:prSet presAssocID="{4622BD8F-8FF9-FA42-AD38-F00DEC26FBA3}" presName="comp" presStyleCnt="0"/>
      <dgm:spPr/>
    </dgm:pt>
    <dgm:pt modelId="{0A286D23-9BED-B74D-B772-0666736C0959}" type="pres">
      <dgm:prSet presAssocID="{4622BD8F-8FF9-FA42-AD38-F00DEC26FBA3}" presName="box" presStyleLbl="node1" presStyleIdx="1" presStyleCnt="3" custScaleY="79025" custLinFactNeighborY="-2755"/>
      <dgm:spPr/>
      <dgm:t>
        <a:bodyPr/>
        <a:lstStyle/>
        <a:p>
          <a:endParaRPr lang="fr-FR"/>
        </a:p>
      </dgm:t>
    </dgm:pt>
    <dgm:pt modelId="{1738939A-8A6C-1147-8AAD-F0809FDC58DF}" type="pres">
      <dgm:prSet presAssocID="{4622BD8F-8FF9-FA42-AD38-F00DEC26FBA3}" presName="img" presStyleLbl="fgImgPlace1" presStyleIdx="1" presStyleCnt="3" custScaleX="97393" custScaleY="46446" custLinFactNeighborX="-966" custLinFactNeighborY="-3973"/>
      <dgm:spPr/>
    </dgm:pt>
    <dgm:pt modelId="{F9AE98C3-C8A1-004D-962B-7A83D0541DA3}" type="pres">
      <dgm:prSet presAssocID="{4622BD8F-8FF9-FA42-AD38-F00DEC26FBA3}" presName="text" presStyleLbl="node1" presStyleIdx="1" presStyleCnt="3">
        <dgm:presLayoutVars>
          <dgm:bulletEnabled val="1"/>
        </dgm:presLayoutVars>
      </dgm:prSet>
      <dgm:spPr/>
      <dgm:t>
        <a:bodyPr/>
        <a:lstStyle/>
        <a:p>
          <a:endParaRPr lang="fr-FR"/>
        </a:p>
      </dgm:t>
    </dgm:pt>
    <dgm:pt modelId="{9933940C-9485-3B43-927A-A491BBF8BF2F}" type="pres">
      <dgm:prSet presAssocID="{3263F45C-6FA2-DD4E-8D2A-78230D4FA790}" presName="spacer" presStyleCnt="0"/>
      <dgm:spPr/>
    </dgm:pt>
    <dgm:pt modelId="{85460393-63FC-BD45-AA46-AB765983B673}" type="pres">
      <dgm:prSet presAssocID="{6A10031A-2E2B-7243-8340-96AC845667AF}" presName="comp" presStyleCnt="0"/>
      <dgm:spPr/>
    </dgm:pt>
    <dgm:pt modelId="{39ACA9CE-CEA9-524D-961F-D5A0EC47DC8E}" type="pres">
      <dgm:prSet presAssocID="{6A10031A-2E2B-7243-8340-96AC845667AF}" presName="box" presStyleLbl="node1" presStyleIdx="2" presStyleCnt="3" custScaleY="71373"/>
      <dgm:spPr/>
      <dgm:t>
        <a:bodyPr/>
        <a:lstStyle/>
        <a:p>
          <a:endParaRPr lang="fr-FR"/>
        </a:p>
      </dgm:t>
    </dgm:pt>
    <dgm:pt modelId="{0A717531-C12D-0241-A489-319DF5182388}" type="pres">
      <dgm:prSet presAssocID="{6A10031A-2E2B-7243-8340-96AC845667AF}" presName="img" presStyleLbl="fgImgPlace1" presStyleIdx="2" presStyleCnt="3" custScaleX="95461" custScaleY="48000"/>
      <dgm:spPr/>
    </dgm:pt>
    <dgm:pt modelId="{2D0B661B-0BD3-7F42-8862-F922F1E5D74A}" type="pres">
      <dgm:prSet presAssocID="{6A10031A-2E2B-7243-8340-96AC845667AF}" presName="text" presStyleLbl="node1" presStyleIdx="2" presStyleCnt="3">
        <dgm:presLayoutVars>
          <dgm:bulletEnabled val="1"/>
        </dgm:presLayoutVars>
      </dgm:prSet>
      <dgm:spPr/>
      <dgm:t>
        <a:bodyPr/>
        <a:lstStyle/>
        <a:p>
          <a:endParaRPr lang="fr-FR"/>
        </a:p>
      </dgm:t>
    </dgm:pt>
  </dgm:ptLst>
  <dgm:cxnLst>
    <dgm:cxn modelId="{B9FE37CA-A186-4635-B961-359697402E34}" type="presOf" srcId="{6A10031A-2E2B-7243-8340-96AC845667AF}" destId="{2D0B661B-0BD3-7F42-8862-F922F1E5D74A}" srcOrd="1" destOrd="0" presId="urn:microsoft.com/office/officeart/2005/8/layout/vList4#3"/>
    <dgm:cxn modelId="{27E961CA-B495-2941-AC48-0B35105DA213}" srcId="{0B8DD140-9AB3-284A-951C-0CCE09873613}" destId="{4622BD8F-8FF9-FA42-AD38-F00DEC26FBA3}" srcOrd="1" destOrd="0" parTransId="{86619B48-AC55-244F-8928-B02D25F4CEC7}" sibTransId="{3263F45C-6FA2-DD4E-8D2A-78230D4FA790}"/>
    <dgm:cxn modelId="{3B5F3D67-2485-4613-86EB-4662A9E963EA}" type="presOf" srcId="{E80E4D73-A3A6-9241-AA4A-C69F17B32ABD}" destId="{7DCE549E-9994-7847-9D70-C99946B59773}" srcOrd="0" destOrd="0" presId="urn:microsoft.com/office/officeart/2005/8/layout/vList4#3"/>
    <dgm:cxn modelId="{4B66698F-5097-4F7B-87FA-4D2162382122}" type="presOf" srcId="{4622BD8F-8FF9-FA42-AD38-F00DEC26FBA3}" destId="{0A286D23-9BED-B74D-B772-0666736C0959}" srcOrd="0" destOrd="0" presId="urn:microsoft.com/office/officeart/2005/8/layout/vList4#3"/>
    <dgm:cxn modelId="{14B7F27D-ED3D-476A-AD39-954F2A905439}" type="presOf" srcId="{4622BD8F-8FF9-FA42-AD38-F00DEC26FBA3}" destId="{F9AE98C3-C8A1-004D-962B-7A83D0541DA3}" srcOrd="1" destOrd="0" presId="urn:microsoft.com/office/officeart/2005/8/layout/vList4#3"/>
    <dgm:cxn modelId="{7222BD9D-C15D-E44E-9B42-3AFED96A9C42}" srcId="{0B8DD140-9AB3-284A-951C-0CCE09873613}" destId="{6A10031A-2E2B-7243-8340-96AC845667AF}" srcOrd="2" destOrd="0" parTransId="{06EE896E-F4EC-BD41-90ED-50ADB9C0B2DA}" sibTransId="{7DCF4EFE-8817-B047-B25D-417285C0CF1B}"/>
    <dgm:cxn modelId="{44A10D60-7E2E-4834-9EC3-47392B6FC519}" type="presOf" srcId="{0B8DD140-9AB3-284A-951C-0CCE09873613}" destId="{7C5F2D45-0C85-BE44-B57D-E16688E3D8D3}" srcOrd="0" destOrd="0" presId="urn:microsoft.com/office/officeart/2005/8/layout/vList4#3"/>
    <dgm:cxn modelId="{956A7E89-5266-41B6-8B34-074F442DDF4F}" type="presOf" srcId="{6A10031A-2E2B-7243-8340-96AC845667AF}" destId="{39ACA9CE-CEA9-524D-961F-D5A0EC47DC8E}" srcOrd="0" destOrd="0" presId="urn:microsoft.com/office/officeart/2005/8/layout/vList4#3"/>
    <dgm:cxn modelId="{627B575F-3161-4DC1-8939-27F68A08D404}" type="presOf" srcId="{E80E4D73-A3A6-9241-AA4A-C69F17B32ABD}" destId="{40835984-2F5D-2F4C-9CE0-D9B15763483C}" srcOrd="1" destOrd="0" presId="urn:microsoft.com/office/officeart/2005/8/layout/vList4#3"/>
    <dgm:cxn modelId="{AAFB3607-63A4-4244-B29D-EDBD38325CC6}" srcId="{0B8DD140-9AB3-284A-951C-0CCE09873613}" destId="{E80E4D73-A3A6-9241-AA4A-C69F17B32ABD}" srcOrd="0" destOrd="0" parTransId="{C4E59395-4C05-A949-821A-C62C283609C1}" sibTransId="{9BE7BDD2-1CD4-E047-BC14-D22FBAC3F3D6}"/>
    <dgm:cxn modelId="{E79750B1-8E8E-4239-9FE8-282602881632}" type="presParOf" srcId="{7C5F2D45-0C85-BE44-B57D-E16688E3D8D3}" destId="{E8EF6372-B3A2-D649-AB83-450856C96921}" srcOrd="0" destOrd="0" presId="urn:microsoft.com/office/officeart/2005/8/layout/vList4#3"/>
    <dgm:cxn modelId="{3A44219F-317F-4B8C-A188-05A30C959713}" type="presParOf" srcId="{E8EF6372-B3A2-D649-AB83-450856C96921}" destId="{7DCE549E-9994-7847-9D70-C99946B59773}" srcOrd="0" destOrd="0" presId="urn:microsoft.com/office/officeart/2005/8/layout/vList4#3"/>
    <dgm:cxn modelId="{F19FF809-A416-4E51-8403-9AA4816C2B04}" type="presParOf" srcId="{E8EF6372-B3A2-D649-AB83-450856C96921}" destId="{2E70AE2C-30DB-E242-ABAF-7298761C67B3}" srcOrd="1" destOrd="0" presId="urn:microsoft.com/office/officeart/2005/8/layout/vList4#3"/>
    <dgm:cxn modelId="{06B060DA-C789-4D34-99FC-CF7E0BE5A6D4}" type="presParOf" srcId="{E8EF6372-B3A2-D649-AB83-450856C96921}" destId="{40835984-2F5D-2F4C-9CE0-D9B15763483C}" srcOrd="2" destOrd="0" presId="urn:microsoft.com/office/officeart/2005/8/layout/vList4#3"/>
    <dgm:cxn modelId="{4CE0E660-FD0F-4F26-88AF-BE1EEE434EB7}" type="presParOf" srcId="{7C5F2D45-0C85-BE44-B57D-E16688E3D8D3}" destId="{97CEC194-DC95-6846-B303-A55B7A334FB3}" srcOrd="1" destOrd="0" presId="urn:microsoft.com/office/officeart/2005/8/layout/vList4#3"/>
    <dgm:cxn modelId="{99E031D4-307E-4942-A690-8774A8D6B0EA}" type="presParOf" srcId="{7C5F2D45-0C85-BE44-B57D-E16688E3D8D3}" destId="{8B7F50D1-6E0C-754F-AF0D-C15EA3F086B4}" srcOrd="2" destOrd="0" presId="urn:microsoft.com/office/officeart/2005/8/layout/vList4#3"/>
    <dgm:cxn modelId="{309A105B-62F1-4EF4-986A-EBAA351E7DA6}" type="presParOf" srcId="{8B7F50D1-6E0C-754F-AF0D-C15EA3F086B4}" destId="{0A286D23-9BED-B74D-B772-0666736C0959}" srcOrd="0" destOrd="0" presId="urn:microsoft.com/office/officeart/2005/8/layout/vList4#3"/>
    <dgm:cxn modelId="{F6F59064-EE35-48A6-8DEB-7B369E02F2FA}" type="presParOf" srcId="{8B7F50D1-6E0C-754F-AF0D-C15EA3F086B4}" destId="{1738939A-8A6C-1147-8AAD-F0809FDC58DF}" srcOrd="1" destOrd="0" presId="urn:microsoft.com/office/officeart/2005/8/layout/vList4#3"/>
    <dgm:cxn modelId="{C8485CF4-7D32-447E-ADF2-6EE4BEC99443}" type="presParOf" srcId="{8B7F50D1-6E0C-754F-AF0D-C15EA3F086B4}" destId="{F9AE98C3-C8A1-004D-962B-7A83D0541DA3}" srcOrd="2" destOrd="0" presId="urn:microsoft.com/office/officeart/2005/8/layout/vList4#3"/>
    <dgm:cxn modelId="{DC52F013-99A6-409D-8944-EDC36475DC26}" type="presParOf" srcId="{7C5F2D45-0C85-BE44-B57D-E16688E3D8D3}" destId="{9933940C-9485-3B43-927A-A491BBF8BF2F}" srcOrd="3" destOrd="0" presId="urn:microsoft.com/office/officeart/2005/8/layout/vList4#3"/>
    <dgm:cxn modelId="{698148F2-9264-483A-BFC2-833111DEAAAC}" type="presParOf" srcId="{7C5F2D45-0C85-BE44-B57D-E16688E3D8D3}" destId="{85460393-63FC-BD45-AA46-AB765983B673}" srcOrd="4" destOrd="0" presId="urn:microsoft.com/office/officeart/2005/8/layout/vList4#3"/>
    <dgm:cxn modelId="{4BF72216-8464-4B01-AEC7-2EC26C76C40B}" type="presParOf" srcId="{85460393-63FC-BD45-AA46-AB765983B673}" destId="{39ACA9CE-CEA9-524D-961F-D5A0EC47DC8E}" srcOrd="0" destOrd="0" presId="urn:microsoft.com/office/officeart/2005/8/layout/vList4#3"/>
    <dgm:cxn modelId="{63626961-5383-47D1-AB2D-C7BE28166940}" type="presParOf" srcId="{85460393-63FC-BD45-AA46-AB765983B673}" destId="{0A717531-C12D-0241-A489-319DF5182388}" srcOrd="1" destOrd="0" presId="urn:microsoft.com/office/officeart/2005/8/layout/vList4#3"/>
    <dgm:cxn modelId="{63097D1D-BC65-400A-9D01-C4B2A05EA914}" type="presParOf" srcId="{85460393-63FC-BD45-AA46-AB765983B673}" destId="{2D0B661B-0BD3-7F42-8862-F922F1E5D74A}" srcOrd="2" destOrd="0" presId="urn:microsoft.com/office/officeart/2005/8/layout/vList4#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6ED3F6B-14AA-7E40-AFE1-DC4250642274}" type="doc">
      <dgm:prSet loTypeId="urn:microsoft.com/office/officeart/2005/8/layout/chevron2" loCatId="" qsTypeId="urn:microsoft.com/office/officeart/2005/8/quickstyle/simple4" qsCatId="simple" csTypeId="urn:microsoft.com/office/officeart/2005/8/colors/accent1_2" csCatId="accent1" phldr="1"/>
      <dgm:spPr/>
      <dgm:t>
        <a:bodyPr/>
        <a:lstStyle/>
        <a:p>
          <a:endParaRPr lang="fr-FR"/>
        </a:p>
      </dgm:t>
    </dgm:pt>
    <dgm:pt modelId="{E75F0C95-9B60-1046-B3F2-12FD17F85C37}">
      <dgm:prSet phldrT="[Texte]" custT="1"/>
      <dgm:spPr/>
      <dgm:t>
        <a:bodyPr/>
        <a:lstStyle/>
        <a:p>
          <a:r>
            <a:rPr lang="fr-FR" sz="3600" dirty="0" smtClean="0">
              <a:latin typeface="Calibri" pitchFamily="34" charset="0"/>
            </a:rPr>
            <a:t>1</a:t>
          </a:r>
          <a:endParaRPr lang="fr-FR" sz="3600" dirty="0">
            <a:latin typeface="Calibri" pitchFamily="34" charset="0"/>
          </a:endParaRPr>
        </a:p>
      </dgm:t>
    </dgm:pt>
    <dgm:pt modelId="{5AAAE4E6-ABC5-B844-A9B0-7E9FCAF700C1}" type="parTrans" cxnId="{904DA22B-C9E3-354D-898F-03663B82C0E7}">
      <dgm:prSet/>
      <dgm:spPr/>
      <dgm:t>
        <a:bodyPr/>
        <a:lstStyle/>
        <a:p>
          <a:endParaRPr lang="fr-FR" sz="2000">
            <a:latin typeface="Calibri" pitchFamily="34" charset="0"/>
          </a:endParaRPr>
        </a:p>
      </dgm:t>
    </dgm:pt>
    <dgm:pt modelId="{530DA5F9-9A67-344D-AFAD-0FF42908A1D2}" type="sibTrans" cxnId="{904DA22B-C9E3-354D-898F-03663B82C0E7}">
      <dgm:prSet/>
      <dgm:spPr/>
      <dgm:t>
        <a:bodyPr/>
        <a:lstStyle/>
        <a:p>
          <a:endParaRPr lang="fr-FR" sz="2000">
            <a:latin typeface="Calibri" pitchFamily="34" charset="0"/>
          </a:endParaRPr>
        </a:p>
      </dgm:t>
    </dgm:pt>
    <dgm:pt modelId="{6A7ACEAC-1251-444C-86CD-F281B8E6F917}">
      <dgm:prSet phldrT="[Texte]" custT="1"/>
      <dgm:spPr/>
      <dgm:t>
        <a:bodyPr/>
        <a:lstStyle/>
        <a:p>
          <a:r>
            <a:rPr lang="fr-FR" sz="3600" dirty="0" smtClean="0">
              <a:latin typeface="Calibri" pitchFamily="34" charset="0"/>
            </a:rPr>
            <a:t>Veille institutionnelle</a:t>
          </a:r>
          <a:endParaRPr lang="fr-FR" sz="3600" dirty="0">
            <a:latin typeface="Calibri" pitchFamily="34" charset="0"/>
          </a:endParaRPr>
        </a:p>
      </dgm:t>
    </dgm:pt>
    <dgm:pt modelId="{3D02142C-6636-B649-9796-39F0D6FA3CCA}" type="parTrans" cxnId="{FB851808-F95C-7345-9D26-714ADD754702}">
      <dgm:prSet/>
      <dgm:spPr/>
      <dgm:t>
        <a:bodyPr/>
        <a:lstStyle/>
        <a:p>
          <a:endParaRPr lang="fr-FR" sz="2000">
            <a:latin typeface="Calibri" pitchFamily="34" charset="0"/>
          </a:endParaRPr>
        </a:p>
      </dgm:t>
    </dgm:pt>
    <dgm:pt modelId="{E33D2EF5-1D60-514F-8E41-10FB2E16D015}" type="sibTrans" cxnId="{FB851808-F95C-7345-9D26-714ADD754702}">
      <dgm:prSet/>
      <dgm:spPr/>
      <dgm:t>
        <a:bodyPr/>
        <a:lstStyle/>
        <a:p>
          <a:endParaRPr lang="fr-FR" sz="2000">
            <a:latin typeface="Calibri" pitchFamily="34" charset="0"/>
          </a:endParaRPr>
        </a:p>
      </dgm:t>
    </dgm:pt>
    <dgm:pt modelId="{99B66253-E4C6-704E-8892-D8B4834BAF80}">
      <dgm:prSet phldrT="[Texte]" custT="1"/>
      <dgm:spPr/>
      <dgm:t>
        <a:bodyPr/>
        <a:lstStyle/>
        <a:p>
          <a:r>
            <a:rPr lang="fr-FR" sz="3600" dirty="0" smtClean="0">
              <a:latin typeface="Calibri" pitchFamily="34" charset="0"/>
            </a:rPr>
            <a:t>2</a:t>
          </a:r>
          <a:endParaRPr lang="fr-FR" sz="3600" dirty="0">
            <a:latin typeface="Calibri" pitchFamily="34" charset="0"/>
          </a:endParaRPr>
        </a:p>
      </dgm:t>
    </dgm:pt>
    <dgm:pt modelId="{6EFF1971-F06C-7B4B-8FEC-E17AE6E49C78}" type="parTrans" cxnId="{EBC27834-D84F-B54A-AC26-5CE0A2BD0255}">
      <dgm:prSet/>
      <dgm:spPr/>
      <dgm:t>
        <a:bodyPr/>
        <a:lstStyle/>
        <a:p>
          <a:endParaRPr lang="fr-FR" sz="2000">
            <a:latin typeface="Calibri" pitchFamily="34" charset="0"/>
          </a:endParaRPr>
        </a:p>
      </dgm:t>
    </dgm:pt>
    <dgm:pt modelId="{B480F9C7-D985-0E47-B876-870EE3B3A33F}" type="sibTrans" cxnId="{EBC27834-D84F-B54A-AC26-5CE0A2BD0255}">
      <dgm:prSet/>
      <dgm:spPr/>
      <dgm:t>
        <a:bodyPr/>
        <a:lstStyle/>
        <a:p>
          <a:endParaRPr lang="fr-FR" sz="2000">
            <a:latin typeface="Calibri" pitchFamily="34" charset="0"/>
          </a:endParaRPr>
        </a:p>
      </dgm:t>
    </dgm:pt>
    <dgm:pt modelId="{E869A22B-9425-CE4F-A3C6-96945699C7DA}">
      <dgm:prSet phldrT="[Texte]" custT="1"/>
      <dgm:spPr/>
      <dgm:t>
        <a:bodyPr/>
        <a:lstStyle/>
        <a:p>
          <a:r>
            <a:rPr lang="fr-FR" sz="3600" dirty="0" smtClean="0">
              <a:latin typeface="Calibri" pitchFamily="34" charset="0"/>
            </a:rPr>
            <a:t>Accompagnement</a:t>
          </a:r>
          <a:endParaRPr lang="fr-FR" sz="3600" dirty="0">
            <a:latin typeface="Calibri" pitchFamily="34" charset="0"/>
          </a:endParaRPr>
        </a:p>
      </dgm:t>
    </dgm:pt>
    <dgm:pt modelId="{0E7E6BAE-32C8-1949-97F6-89FB7738AC64}" type="parTrans" cxnId="{EFF8E73C-EEFC-FB44-9264-045610CF5037}">
      <dgm:prSet/>
      <dgm:spPr/>
      <dgm:t>
        <a:bodyPr/>
        <a:lstStyle/>
        <a:p>
          <a:endParaRPr lang="fr-FR" sz="2000">
            <a:latin typeface="Calibri" pitchFamily="34" charset="0"/>
          </a:endParaRPr>
        </a:p>
      </dgm:t>
    </dgm:pt>
    <dgm:pt modelId="{5599C925-9F5A-8D42-91A2-77F26C8996D3}" type="sibTrans" cxnId="{EFF8E73C-EEFC-FB44-9264-045610CF5037}">
      <dgm:prSet/>
      <dgm:spPr/>
      <dgm:t>
        <a:bodyPr/>
        <a:lstStyle/>
        <a:p>
          <a:endParaRPr lang="fr-FR" sz="2000">
            <a:latin typeface="Calibri" pitchFamily="34" charset="0"/>
          </a:endParaRPr>
        </a:p>
      </dgm:t>
    </dgm:pt>
    <dgm:pt modelId="{BCF1DC25-8554-B04C-A264-04F746760890}">
      <dgm:prSet phldrT="[Texte]" custT="1"/>
      <dgm:spPr/>
      <dgm:t>
        <a:bodyPr/>
        <a:lstStyle/>
        <a:p>
          <a:r>
            <a:rPr lang="fr-FR" sz="3600" dirty="0" smtClean="0">
              <a:latin typeface="Calibri" pitchFamily="34" charset="0"/>
            </a:rPr>
            <a:t>3</a:t>
          </a:r>
          <a:endParaRPr lang="fr-FR" sz="3600" dirty="0">
            <a:latin typeface="Calibri" pitchFamily="34" charset="0"/>
          </a:endParaRPr>
        </a:p>
      </dgm:t>
    </dgm:pt>
    <dgm:pt modelId="{3F7A3F10-744B-2440-B509-C8C9DBDB653B}" type="parTrans" cxnId="{991781A3-FE5A-7C45-A2A1-DF0D7F4B2662}">
      <dgm:prSet/>
      <dgm:spPr/>
      <dgm:t>
        <a:bodyPr/>
        <a:lstStyle/>
        <a:p>
          <a:endParaRPr lang="fr-FR" sz="2000">
            <a:latin typeface="Calibri" pitchFamily="34" charset="0"/>
          </a:endParaRPr>
        </a:p>
      </dgm:t>
    </dgm:pt>
    <dgm:pt modelId="{A7182B71-479F-C245-A531-AE26F6A9CBB9}" type="sibTrans" cxnId="{991781A3-FE5A-7C45-A2A1-DF0D7F4B2662}">
      <dgm:prSet/>
      <dgm:spPr/>
      <dgm:t>
        <a:bodyPr/>
        <a:lstStyle/>
        <a:p>
          <a:endParaRPr lang="fr-FR" sz="2000">
            <a:latin typeface="Calibri" pitchFamily="34" charset="0"/>
          </a:endParaRPr>
        </a:p>
      </dgm:t>
    </dgm:pt>
    <dgm:pt modelId="{0FC9FCD7-42FB-AA43-A534-C67CDE6F18FF}">
      <dgm:prSet custT="1"/>
      <dgm:spPr/>
      <dgm:t>
        <a:bodyPr/>
        <a:lstStyle/>
        <a:p>
          <a:r>
            <a:rPr lang="fr-FR" sz="3600" dirty="0" smtClean="0">
              <a:latin typeface="Calibri" pitchFamily="34" charset="0"/>
            </a:rPr>
            <a:t>Suivi</a:t>
          </a:r>
          <a:endParaRPr lang="fr-FR" sz="3600" dirty="0">
            <a:latin typeface="Calibri" pitchFamily="34" charset="0"/>
          </a:endParaRPr>
        </a:p>
      </dgm:t>
    </dgm:pt>
    <dgm:pt modelId="{1B03B10C-81D5-214F-8376-0D8EB4721286}" type="parTrans" cxnId="{498A1D90-ED36-384F-B930-8A2D79883A68}">
      <dgm:prSet/>
      <dgm:spPr/>
      <dgm:t>
        <a:bodyPr/>
        <a:lstStyle/>
        <a:p>
          <a:endParaRPr lang="fr-FR" sz="2000">
            <a:latin typeface="Calibri" pitchFamily="34" charset="0"/>
          </a:endParaRPr>
        </a:p>
      </dgm:t>
    </dgm:pt>
    <dgm:pt modelId="{7EB8A2C5-A4AB-CD40-9D70-553D3D108C3B}" type="sibTrans" cxnId="{498A1D90-ED36-384F-B930-8A2D79883A68}">
      <dgm:prSet/>
      <dgm:spPr/>
      <dgm:t>
        <a:bodyPr/>
        <a:lstStyle/>
        <a:p>
          <a:endParaRPr lang="fr-FR" sz="2000">
            <a:latin typeface="Calibri" pitchFamily="34" charset="0"/>
          </a:endParaRPr>
        </a:p>
      </dgm:t>
    </dgm:pt>
    <dgm:pt modelId="{9DCF398C-86B6-E54D-8B5B-3553612DD05F}" type="pres">
      <dgm:prSet presAssocID="{06ED3F6B-14AA-7E40-AFE1-DC4250642274}" presName="linearFlow" presStyleCnt="0">
        <dgm:presLayoutVars>
          <dgm:dir/>
          <dgm:animLvl val="lvl"/>
          <dgm:resizeHandles val="exact"/>
        </dgm:presLayoutVars>
      </dgm:prSet>
      <dgm:spPr/>
      <dgm:t>
        <a:bodyPr/>
        <a:lstStyle/>
        <a:p>
          <a:endParaRPr lang="fr-FR"/>
        </a:p>
      </dgm:t>
    </dgm:pt>
    <dgm:pt modelId="{9527820D-D856-5A4F-8DC0-796C15EFD96E}" type="pres">
      <dgm:prSet presAssocID="{E75F0C95-9B60-1046-B3F2-12FD17F85C37}" presName="composite" presStyleCnt="0"/>
      <dgm:spPr/>
    </dgm:pt>
    <dgm:pt modelId="{51C5B301-8432-714C-9F5C-24A0AB11C393}" type="pres">
      <dgm:prSet presAssocID="{E75F0C95-9B60-1046-B3F2-12FD17F85C37}" presName="parentText" presStyleLbl="alignNode1" presStyleIdx="0" presStyleCnt="3">
        <dgm:presLayoutVars>
          <dgm:chMax val="1"/>
          <dgm:bulletEnabled val="1"/>
        </dgm:presLayoutVars>
      </dgm:prSet>
      <dgm:spPr/>
      <dgm:t>
        <a:bodyPr/>
        <a:lstStyle/>
        <a:p>
          <a:endParaRPr lang="fr-FR"/>
        </a:p>
      </dgm:t>
    </dgm:pt>
    <dgm:pt modelId="{EAEC20E6-A63C-C144-AB31-D78F00137B9E}" type="pres">
      <dgm:prSet presAssocID="{E75F0C95-9B60-1046-B3F2-12FD17F85C37}" presName="descendantText" presStyleLbl="alignAcc1" presStyleIdx="0" presStyleCnt="3">
        <dgm:presLayoutVars>
          <dgm:bulletEnabled val="1"/>
        </dgm:presLayoutVars>
      </dgm:prSet>
      <dgm:spPr/>
      <dgm:t>
        <a:bodyPr/>
        <a:lstStyle/>
        <a:p>
          <a:endParaRPr lang="fr-FR"/>
        </a:p>
      </dgm:t>
    </dgm:pt>
    <dgm:pt modelId="{F16E7A8D-E522-FC46-81AF-2EF91ED2C0D1}" type="pres">
      <dgm:prSet presAssocID="{530DA5F9-9A67-344D-AFAD-0FF42908A1D2}" presName="sp" presStyleCnt="0"/>
      <dgm:spPr/>
    </dgm:pt>
    <dgm:pt modelId="{488640C7-AFA7-E249-83A0-88ADB8C51A1C}" type="pres">
      <dgm:prSet presAssocID="{99B66253-E4C6-704E-8892-D8B4834BAF80}" presName="composite" presStyleCnt="0"/>
      <dgm:spPr/>
    </dgm:pt>
    <dgm:pt modelId="{0B074AE8-65BC-1F4A-B3B6-304EDA500D1A}" type="pres">
      <dgm:prSet presAssocID="{99B66253-E4C6-704E-8892-D8B4834BAF80}" presName="parentText" presStyleLbl="alignNode1" presStyleIdx="1" presStyleCnt="3">
        <dgm:presLayoutVars>
          <dgm:chMax val="1"/>
          <dgm:bulletEnabled val="1"/>
        </dgm:presLayoutVars>
      </dgm:prSet>
      <dgm:spPr/>
      <dgm:t>
        <a:bodyPr/>
        <a:lstStyle/>
        <a:p>
          <a:endParaRPr lang="fr-FR"/>
        </a:p>
      </dgm:t>
    </dgm:pt>
    <dgm:pt modelId="{BC05F473-DD6E-0141-A878-226E30FA8571}" type="pres">
      <dgm:prSet presAssocID="{99B66253-E4C6-704E-8892-D8B4834BAF80}" presName="descendantText" presStyleLbl="alignAcc1" presStyleIdx="1" presStyleCnt="3" custLinFactNeighborX="-1434" custLinFactNeighborY="1194">
        <dgm:presLayoutVars>
          <dgm:bulletEnabled val="1"/>
        </dgm:presLayoutVars>
      </dgm:prSet>
      <dgm:spPr/>
      <dgm:t>
        <a:bodyPr/>
        <a:lstStyle/>
        <a:p>
          <a:endParaRPr lang="fr-FR"/>
        </a:p>
      </dgm:t>
    </dgm:pt>
    <dgm:pt modelId="{093B6D26-1C44-0A4B-96E9-5F89F2A01CB0}" type="pres">
      <dgm:prSet presAssocID="{B480F9C7-D985-0E47-B876-870EE3B3A33F}" presName="sp" presStyleCnt="0"/>
      <dgm:spPr/>
    </dgm:pt>
    <dgm:pt modelId="{19B03C49-9C42-5E4B-83F1-A2A08648CE84}" type="pres">
      <dgm:prSet presAssocID="{BCF1DC25-8554-B04C-A264-04F746760890}" presName="composite" presStyleCnt="0"/>
      <dgm:spPr/>
    </dgm:pt>
    <dgm:pt modelId="{8E7E94E6-D16A-D944-9C1A-501A5ABCBE8B}" type="pres">
      <dgm:prSet presAssocID="{BCF1DC25-8554-B04C-A264-04F746760890}" presName="parentText" presStyleLbl="alignNode1" presStyleIdx="2" presStyleCnt="3">
        <dgm:presLayoutVars>
          <dgm:chMax val="1"/>
          <dgm:bulletEnabled val="1"/>
        </dgm:presLayoutVars>
      </dgm:prSet>
      <dgm:spPr/>
      <dgm:t>
        <a:bodyPr/>
        <a:lstStyle/>
        <a:p>
          <a:endParaRPr lang="fr-FR"/>
        </a:p>
      </dgm:t>
    </dgm:pt>
    <dgm:pt modelId="{FB03A3F8-71C5-A045-BC65-DC1D1F1B4FDA}" type="pres">
      <dgm:prSet presAssocID="{BCF1DC25-8554-B04C-A264-04F746760890}" presName="descendantText" presStyleLbl="alignAcc1" presStyleIdx="2" presStyleCnt="3">
        <dgm:presLayoutVars>
          <dgm:bulletEnabled val="1"/>
        </dgm:presLayoutVars>
      </dgm:prSet>
      <dgm:spPr/>
      <dgm:t>
        <a:bodyPr/>
        <a:lstStyle/>
        <a:p>
          <a:endParaRPr lang="fr-FR"/>
        </a:p>
      </dgm:t>
    </dgm:pt>
  </dgm:ptLst>
  <dgm:cxnLst>
    <dgm:cxn modelId="{035E521B-1F85-4B97-8079-E2055D3F3C2B}" type="presOf" srcId="{E869A22B-9425-CE4F-A3C6-96945699C7DA}" destId="{BC05F473-DD6E-0141-A878-226E30FA8571}" srcOrd="0" destOrd="0" presId="urn:microsoft.com/office/officeart/2005/8/layout/chevron2"/>
    <dgm:cxn modelId="{3DFDFB53-F901-4DC3-86FE-8EBDC54AD53D}" type="presOf" srcId="{E75F0C95-9B60-1046-B3F2-12FD17F85C37}" destId="{51C5B301-8432-714C-9F5C-24A0AB11C393}" srcOrd="0" destOrd="0" presId="urn:microsoft.com/office/officeart/2005/8/layout/chevron2"/>
    <dgm:cxn modelId="{991781A3-FE5A-7C45-A2A1-DF0D7F4B2662}" srcId="{06ED3F6B-14AA-7E40-AFE1-DC4250642274}" destId="{BCF1DC25-8554-B04C-A264-04F746760890}" srcOrd="2" destOrd="0" parTransId="{3F7A3F10-744B-2440-B509-C8C9DBDB653B}" sibTransId="{A7182B71-479F-C245-A531-AE26F6A9CBB9}"/>
    <dgm:cxn modelId="{77F026AD-8975-4B97-9ABC-1150EBE78C0B}" type="presOf" srcId="{6A7ACEAC-1251-444C-86CD-F281B8E6F917}" destId="{EAEC20E6-A63C-C144-AB31-D78F00137B9E}" srcOrd="0" destOrd="0" presId="urn:microsoft.com/office/officeart/2005/8/layout/chevron2"/>
    <dgm:cxn modelId="{ACA7CC59-1AEE-47E0-8E3A-B64FFD1A7A8B}" type="presOf" srcId="{99B66253-E4C6-704E-8892-D8B4834BAF80}" destId="{0B074AE8-65BC-1F4A-B3B6-304EDA500D1A}" srcOrd="0" destOrd="0" presId="urn:microsoft.com/office/officeart/2005/8/layout/chevron2"/>
    <dgm:cxn modelId="{FB851808-F95C-7345-9D26-714ADD754702}" srcId="{E75F0C95-9B60-1046-B3F2-12FD17F85C37}" destId="{6A7ACEAC-1251-444C-86CD-F281B8E6F917}" srcOrd="0" destOrd="0" parTransId="{3D02142C-6636-B649-9796-39F0D6FA3CCA}" sibTransId="{E33D2EF5-1D60-514F-8E41-10FB2E16D015}"/>
    <dgm:cxn modelId="{EBC27834-D84F-B54A-AC26-5CE0A2BD0255}" srcId="{06ED3F6B-14AA-7E40-AFE1-DC4250642274}" destId="{99B66253-E4C6-704E-8892-D8B4834BAF80}" srcOrd="1" destOrd="0" parTransId="{6EFF1971-F06C-7B4B-8FEC-E17AE6E49C78}" sibTransId="{B480F9C7-D985-0E47-B876-870EE3B3A33F}"/>
    <dgm:cxn modelId="{E4F0DBE9-86AC-4C26-8488-44080C48496B}" type="presOf" srcId="{BCF1DC25-8554-B04C-A264-04F746760890}" destId="{8E7E94E6-D16A-D944-9C1A-501A5ABCBE8B}" srcOrd="0" destOrd="0" presId="urn:microsoft.com/office/officeart/2005/8/layout/chevron2"/>
    <dgm:cxn modelId="{904DA22B-C9E3-354D-898F-03663B82C0E7}" srcId="{06ED3F6B-14AA-7E40-AFE1-DC4250642274}" destId="{E75F0C95-9B60-1046-B3F2-12FD17F85C37}" srcOrd="0" destOrd="0" parTransId="{5AAAE4E6-ABC5-B844-A9B0-7E9FCAF700C1}" sibTransId="{530DA5F9-9A67-344D-AFAD-0FF42908A1D2}"/>
    <dgm:cxn modelId="{498A1D90-ED36-384F-B930-8A2D79883A68}" srcId="{BCF1DC25-8554-B04C-A264-04F746760890}" destId="{0FC9FCD7-42FB-AA43-A534-C67CDE6F18FF}" srcOrd="0" destOrd="0" parTransId="{1B03B10C-81D5-214F-8376-0D8EB4721286}" sibTransId="{7EB8A2C5-A4AB-CD40-9D70-553D3D108C3B}"/>
    <dgm:cxn modelId="{CEF45DE2-9D58-42A4-B66A-8A15253942EA}" type="presOf" srcId="{06ED3F6B-14AA-7E40-AFE1-DC4250642274}" destId="{9DCF398C-86B6-E54D-8B5B-3553612DD05F}" srcOrd="0" destOrd="0" presId="urn:microsoft.com/office/officeart/2005/8/layout/chevron2"/>
    <dgm:cxn modelId="{9FA5C017-AFFA-4D50-840D-B9EBF0FDF626}" type="presOf" srcId="{0FC9FCD7-42FB-AA43-A534-C67CDE6F18FF}" destId="{FB03A3F8-71C5-A045-BC65-DC1D1F1B4FDA}" srcOrd="0" destOrd="0" presId="urn:microsoft.com/office/officeart/2005/8/layout/chevron2"/>
    <dgm:cxn modelId="{EFF8E73C-EEFC-FB44-9264-045610CF5037}" srcId="{99B66253-E4C6-704E-8892-D8B4834BAF80}" destId="{E869A22B-9425-CE4F-A3C6-96945699C7DA}" srcOrd="0" destOrd="0" parTransId="{0E7E6BAE-32C8-1949-97F6-89FB7738AC64}" sibTransId="{5599C925-9F5A-8D42-91A2-77F26C8996D3}"/>
    <dgm:cxn modelId="{1F121C26-F312-444B-9BDE-F0A73284784A}" type="presParOf" srcId="{9DCF398C-86B6-E54D-8B5B-3553612DD05F}" destId="{9527820D-D856-5A4F-8DC0-796C15EFD96E}" srcOrd="0" destOrd="0" presId="urn:microsoft.com/office/officeart/2005/8/layout/chevron2"/>
    <dgm:cxn modelId="{40A15B76-1217-4993-A236-7ADDB3D891AC}" type="presParOf" srcId="{9527820D-D856-5A4F-8DC0-796C15EFD96E}" destId="{51C5B301-8432-714C-9F5C-24A0AB11C393}" srcOrd="0" destOrd="0" presId="urn:microsoft.com/office/officeart/2005/8/layout/chevron2"/>
    <dgm:cxn modelId="{A9BF8215-4436-46CD-9317-83DF48E790C5}" type="presParOf" srcId="{9527820D-D856-5A4F-8DC0-796C15EFD96E}" destId="{EAEC20E6-A63C-C144-AB31-D78F00137B9E}" srcOrd="1" destOrd="0" presId="urn:microsoft.com/office/officeart/2005/8/layout/chevron2"/>
    <dgm:cxn modelId="{B190FE56-BAFC-4425-8AA6-A953EA31DE32}" type="presParOf" srcId="{9DCF398C-86B6-E54D-8B5B-3553612DD05F}" destId="{F16E7A8D-E522-FC46-81AF-2EF91ED2C0D1}" srcOrd="1" destOrd="0" presId="urn:microsoft.com/office/officeart/2005/8/layout/chevron2"/>
    <dgm:cxn modelId="{BE8CE412-40F7-40B2-BD05-AB26B10B666F}" type="presParOf" srcId="{9DCF398C-86B6-E54D-8B5B-3553612DD05F}" destId="{488640C7-AFA7-E249-83A0-88ADB8C51A1C}" srcOrd="2" destOrd="0" presId="urn:microsoft.com/office/officeart/2005/8/layout/chevron2"/>
    <dgm:cxn modelId="{995A9035-B2AE-4EEC-A286-854E92D1E560}" type="presParOf" srcId="{488640C7-AFA7-E249-83A0-88ADB8C51A1C}" destId="{0B074AE8-65BC-1F4A-B3B6-304EDA500D1A}" srcOrd="0" destOrd="0" presId="urn:microsoft.com/office/officeart/2005/8/layout/chevron2"/>
    <dgm:cxn modelId="{F29C31E1-9320-4529-9A71-06FBD3B293AF}" type="presParOf" srcId="{488640C7-AFA7-E249-83A0-88ADB8C51A1C}" destId="{BC05F473-DD6E-0141-A878-226E30FA8571}" srcOrd="1" destOrd="0" presId="urn:microsoft.com/office/officeart/2005/8/layout/chevron2"/>
    <dgm:cxn modelId="{37286095-7B99-4639-B466-EBFE95905423}" type="presParOf" srcId="{9DCF398C-86B6-E54D-8B5B-3553612DD05F}" destId="{093B6D26-1C44-0A4B-96E9-5F89F2A01CB0}" srcOrd="3" destOrd="0" presId="urn:microsoft.com/office/officeart/2005/8/layout/chevron2"/>
    <dgm:cxn modelId="{9CBFF37D-4A6E-4517-99A0-CC14877A1AC0}" type="presParOf" srcId="{9DCF398C-86B6-E54D-8B5B-3553612DD05F}" destId="{19B03C49-9C42-5E4B-83F1-A2A08648CE84}" srcOrd="4" destOrd="0" presId="urn:microsoft.com/office/officeart/2005/8/layout/chevron2"/>
    <dgm:cxn modelId="{E813533C-AE56-40B4-BFA6-357148A0C4FE}" type="presParOf" srcId="{19B03C49-9C42-5E4B-83F1-A2A08648CE84}" destId="{8E7E94E6-D16A-D944-9C1A-501A5ABCBE8B}" srcOrd="0" destOrd="0" presId="urn:microsoft.com/office/officeart/2005/8/layout/chevron2"/>
    <dgm:cxn modelId="{165D9930-509B-459B-9C3E-21FD67D52879}" type="presParOf" srcId="{19B03C49-9C42-5E4B-83F1-A2A08648CE84}" destId="{FB03A3F8-71C5-A045-BC65-DC1D1F1B4FDA}"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A461FE3-DCB0-E945-A48A-94CDE1C395CB}" type="doc">
      <dgm:prSet loTypeId="urn:microsoft.com/office/officeart/2005/8/layout/pList2#1" loCatId="" qsTypeId="urn:microsoft.com/office/officeart/2005/8/quickstyle/simple4" qsCatId="simple" csTypeId="urn:microsoft.com/office/officeart/2005/8/colors/accent1_2" csCatId="accent1" phldr="1"/>
      <dgm:spPr/>
    </dgm:pt>
    <dgm:pt modelId="{7EC376C8-F6B9-A545-841A-472367B7AEF6}">
      <dgm:prSet phldrT="[Texte]" custT="1"/>
      <dgm:spPr/>
      <dgm:t>
        <a:bodyPr/>
        <a:lstStyle/>
        <a:p>
          <a:endParaRPr lang="fr-FR" sz="2800" dirty="0" smtClean="0">
            <a:latin typeface="Calibri" pitchFamily="34" charset="0"/>
          </a:endParaRPr>
        </a:p>
        <a:p>
          <a:r>
            <a:rPr lang="fr-FR" sz="2800" dirty="0" smtClean="0">
              <a:solidFill>
                <a:srgbClr val="FF0000"/>
              </a:solidFill>
              <a:latin typeface="Calibri" pitchFamily="34" charset="0"/>
            </a:rPr>
            <a:t>De professionnels</a:t>
          </a:r>
          <a:endParaRPr lang="fr-FR" sz="2800" dirty="0">
            <a:solidFill>
              <a:srgbClr val="FF0000"/>
            </a:solidFill>
            <a:latin typeface="Calibri" pitchFamily="34" charset="0"/>
          </a:endParaRPr>
        </a:p>
      </dgm:t>
    </dgm:pt>
    <dgm:pt modelId="{37B965A4-8DDA-694A-A04D-08186D5378A5}" type="parTrans" cxnId="{D3444434-8C42-2C47-B130-B6003422DE7F}">
      <dgm:prSet/>
      <dgm:spPr/>
      <dgm:t>
        <a:bodyPr/>
        <a:lstStyle/>
        <a:p>
          <a:endParaRPr lang="fr-FR"/>
        </a:p>
      </dgm:t>
    </dgm:pt>
    <dgm:pt modelId="{35A5B403-87B1-304A-A1BC-73DD412D8518}" type="sibTrans" cxnId="{D3444434-8C42-2C47-B130-B6003422DE7F}">
      <dgm:prSet/>
      <dgm:spPr/>
      <dgm:t>
        <a:bodyPr/>
        <a:lstStyle/>
        <a:p>
          <a:endParaRPr lang="fr-FR"/>
        </a:p>
      </dgm:t>
    </dgm:pt>
    <dgm:pt modelId="{663AEB29-F4DA-DF47-B7B9-5E6B9C475A7A}">
      <dgm:prSet phldrT="[Texte]" custT="1"/>
      <dgm:spPr/>
      <dgm:t>
        <a:bodyPr/>
        <a:lstStyle/>
        <a:p>
          <a:endParaRPr lang="fr-FR" sz="2800" dirty="0" smtClean="0">
            <a:latin typeface="Calibri" pitchFamily="34" charset="0"/>
          </a:endParaRPr>
        </a:p>
        <a:p>
          <a:r>
            <a:rPr lang="fr-FR" sz="2800" dirty="0" smtClean="0">
              <a:solidFill>
                <a:srgbClr val="FF0000"/>
              </a:solidFill>
              <a:latin typeface="Calibri" pitchFamily="34" charset="0"/>
            </a:rPr>
            <a:t>De Formateurs</a:t>
          </a:r>
        </a:p>
        <a:p>
          <a:endParaRPr lang="fr-FR" sz="2800" dirty="0" smtClean="0">
            <a:latin typeface="Calibri" pitchFamily="34" charset="0"/>
          </a:endParaRPr>
        </a:p>
        <a:p>
          <a:endParaRPr lang="fr-FR" sz="2800" dirty="0">
            <a:latin typeface="Calibri" pitchFamily="34" charset="0"/>
          </a:endParaRPr>
        </a:p>
      </dgm:t>
    </dgm:pt>
    <dgm:pt modelId="{34377283-8FC4-704B-96BE-AFE4297E5BAA}" type="parTrans" cxnId="{B5482EFC-599B-6144-9151-7C165339E53A}">
      <dgm:prSet/>
      <dgm:spPr/>
      <dgm:t>
        <a:bodyPr/>
        <a:lstStyle/>
        <a:p>
          <a:endParaRPr lang="fr-FR"/>
        </a:p>
      </dgm:t>
    </dgm:pt>
    <dgm:pt modelId="{C778E09E-2596-4F47-AA40-148E62CF598C}" type="sibTrans" cxnId="{B5482EFC-599B-6144-9151-7C165339E53A}">
      <dgm:prSet/>
      <dgm:spPr/>
      <dgm:t>
        <a:bodyPr/>
        <a:lstStyle/>
        <a:p>
          <a:endParaRPr lang="fr-FR"/>
        </a:p>
      </dgm:t>
    </dgm:pt>
    <dgm:pt modelId="{7CC3E3EC-F489-224A-A298-43210863E058}">
      <dgm:prSet phldrT="[Texte]" custT="1"/>
      <dgm:spPr/>
      <dgm:t>
        <a:bodyPr/>
        <a:lstStyle/>
        <a:p>
          <a:r>
            <a:rPr lang="fr-FR" sz="2800" dirty="0" smtClean="0">
              <a:solidFill>
                <a:srgbClr val="FF0000"/>
              </a:solidFill>
              <a:latin typeface="Calibri" pitchFamily="34" charset="0"/>
            </a:rPr>
            <a:t>D’un Représentant de l’Administration</a:t>
          </a:r>
          <a:endParaRPr lang="fr-FR" sz="2800" dirty="0">
            <a:solidFill>
              <a:srgbClr val="FF0000"/>
            </a:solidFill>
            <a:latin typeface="Calibri" pitchFamily="34" charset="0"/>
          </a:endParaRPr>
        </a:p>
      </dgm:t>
    </dgm:pt>
    <dgm:pt modelId="{73962AE5-309A-9C44-8331-599686DD9A34}" type="parTrans" cxnId="{18F97AA5-8D7B-7048-937E-959394362C06}">
      <dgm:prSet/>
      <dgm:spPr/>
      <dgm:t>
        <a:bodyPr/>
        <a:lstStyle/>
        <a:p>
          <a:endParaRPr lang="fr-FR"/>
        </a:p>
      </dgm:t>
    </dgm:pt>
    <dgm:pt modelId="{00D5C74C-5222-EC49-B57E-63E5B989CAFC}" type="sibTrans" cxnId="{18F97AA5-8D7B-7048-937E-959394362C06}">
      <dgm:prSet/>
      <dgm:spPr/>
      <dgm:t>
        <a:bodyPr/>
        <a:lstStyle/>
        <a:p>
          <a:endParaRPr lang="fr-FR"/>
        </a:p>
      </dgm:t>
    </dgm:pt>
    <dgm:pt modelId="{7DFBAB6C-D407-2A4A-8465-50DE5430E309}" type="pres">
      <dgm:prSet presAssocID="{2A461FE3-DCB0-E945-A48A-94CDE1C395CB}" presName="Name0" presStyleCnt="0">
        <dgm:presLayoutVars>
          <dgm:dir/>
          <dgm:resizeHandles val="exact"/>
        </dgm:presLayoutVars>
      </dgm:prSet>
      <dgm:spPr/>
    </dgm:pt>
    <dgm:pt modelId="{FBE2A672-EC85-7045-B597-AA05F3E65A96}" type="pres">
      <dgm:prSet presAssocID="{2A461FE3-DCB0-E945-A48A-94CDE1C395CB}" presName="bkgdShp" presStyleLbl="alignAccFollowNode1" presStyleIdx="0" presStyleCnt="1"/>
      <dgm:spPr/>
    </dgm:pt>
    <dgm:pt modelId="{D2BDC1AE-C5FA-EB4A-AD67-22A6FF98B157}" type="pres">
      <dgm:prSet presAssocID="{2A461FE3-DCB0-E945-A48A-94CDE1C395CB}" presName="linComp" presStyleCnt="0"/>
      <dgm:spPr/>
    </dgm:pt>
    <dgm:pt modelId="{7B817543-3D41-0044-BE42-8E6F5D4AB6BD}" type="pres">
      <dgm:prSet presAssocID="{7EC376C8-F6B9-A545-841A-472367B7AEF6}" presName="compNode" presStyleCnt="0"/>
      <dgm:spPr/>
    </dgm:pt>
    <dgm:pt modelId="{F4C6C66C-D681-D44F-8C20-523BF1292F88}" type="pres">
      <dgm:prSet presAssocID="{7EC376C8-F6B9-A545-841A-472367B7AEF6}" presName="node" presStyleLbl="node1" presStyleIdx="0" presStyleCnt="3" custScaleX="232121" custScaleY="98778" custLinFactNeighborX="-9455" custLinFactNeighborY="1020">
        <dgm:presLayoutVars>
          <dgm:bulletEnabled val="1"/>
        </dgm:presLayoutVars>
      </dgm:prSet>
      <dgm:spPr/>
      <dgm:t>
        <a:bodyPr/>
        <a:lstStyle/>
        <a:p>
          <a:endParaRPr lang="fr-FR"/>
        </a:p>
      </dgm:t>
    </dgm:pt>
    <dgm:pt modelId="{58463906-F0E9-F745-99DC-991657BBFA55}" type="pres">
      <dgm:prSet presAssocID="{7EC376C8-F6B9-A545-841A-472367B7AEF6}" presName="invisiNode" presStyleLbl="node1" presStyleIdx="0" presStyleCnt="3"/>
      <dgm:spPr/>
    </dgm:pt>
    <dgm:pt modelId="{98D8A4F1-A6F8-CC4D-A411-5748B93B69BD}" type="pres">
      <dgm:prSet presAssocID="{7EC376C8-F6B9-A545-841A-472367B7AEF6}" presName="imagNode" presStyleLbl="fgImgPlace1" presStyleIdx="0" presStyleCnt="3"/>
      <dgm:spPr/>
    </dgm:pt>
    <dgm:pt modelId="{169E08B8-EA4D-4649-A6CE-3EDA05D06B4A}" type="pres">
      <dgm:prSet presAssocID="{35A5B403-87B1-304A-A1BC-73DD412D8518}" presName="sibTrans" presStyleLbl="sibTrans2D1" presStyleIdx="0" presStyleCnt="0"/>
      <dgm:spPr/>
      <dgm:t>
        <a:bodyPr/>
        <a:lstStyle/>
        <a:p>
          <a:endParaRPr lang="fr-FR"/>
        </a:p>
      </dgm:t>
    </dgm:pt>
    <dgm:pt modelId="{186F9C34-19B7-E147-AAB3-F110D691914B}" type="pres">
      <dgm:prSet presAssocID="{663AEB29-F4DA-DF47-B7B9-5E6B9C475A7A}" presName="compNode" presStyleCnt="0"/>
      <dgm:spPr/>
    </dgm:pt>
    <dgm:pt modelId="{C5AC2A82-141D-884C-BD0D-F370E469C896}" type="pres">
      <dgm:prSet presAssocID="{663AEB29-F4DA-DF47-B7B9-5E6B9C475A7A}" presName="node" presStyleLbl="node1" presStyleIdx="1" presStyleCnt="3" custScaleX="195791">
        <dgm:presLayoutVars>
          <dgm:bulletEnabled val="1"/>
        </dgm:presLayoutVars>
      </dgm:prSet>
      <dgm:spPr/>
      <dgm:t>
        <a:bodyPr/>
        <a:lstStyle/>
        <a:p>
          <a:endParaRPr lang="fr-FR"/>
        </a:p>
      </dgm:t>
    </dgm:pt>
    <dgm:pt modelId="{475BD95F-E877-7A4E-996A-056E1705A58E}" type="pres">
      <dgm:prSet presAssocID="{663AEB29-F4DA-DF47-B7B9-5E6B9C475A7A}" presName="invisiNode" presStyleLbl="node1" presStyleIdx="1" presStyleCnt="3"/>
      <dgm:spPr/>
    </dgm:pt>
    <dgm:pt modelId="{56246D8E-6B8E-5E46-A08C-AF714301439C}" type="pres">
      <dgm:prSet presAssocID="{663AEB29-F4DA-DF47-B7B9-5E6B9C475A7A}" presName="imagNode" presStyleLbl="fgImgPlace1" presStyleIdx="1" presStyleCnt="3"/>
      <dgm:spPr/>
    </dgm:pt>
    <dgm:pt modelId="{B50AEFD8-0D89-2B44-9E1F-05112DF47D82}" type="pres">
      <dgm:prSet presAssocID="{C778E09E-2596-4F47-AA40-148E62CF598C}" presName="sibTrans" presStyleLbl="sibTrans2D1" presStyleIdx="0" presStyleCnt="0"/>
      <dgm:spPr/>
      <dgm:t>
        <a:bodyPr/>
        <a:lstStyle/>
        <a:p>
          <a:endParaRPr lang="fr-FR"/>
        </a:p>
      </dgm:t>
    </dgm:pt>
    <dgm:pt modelId="{AF29EB2B-191A-B14F-973D-A22053908D58}" type="pres">
      <dgm:prSet presAssocID="{7CC3E3EC-F489-224A-A298-43210863E058}" presName="compNode" presStyleCnt="0"/>
      <dgm:spPr/>
    </dgm:pt>
    <dgm:pt modelId="{013AB715-A460-6149-8125-F86CE0072F1C}" type="pres">
      <dgm:prSet presAssocID="{7CC3E3EC-F489-224A-A298-43210863E058}" presName="node" presStyleLbl="node1" presStyleIdx="2" presStyleCnt="3" custScaleX="245098" custLinFactNeighborX="4075">
        <dgm:presLayoutVars>
          <dgm:bulletEnabled val="1"/>
        </dgm:presLayoutVars>
      </dgm:prSet>
      <dgm:spPr/>
      <dgm:t>
        <a:bodyPr/>
        <a:lstStyle/>
        <a:p>
          <a:endParaRPr lang="fr-FR"/>
        </a:p>
      </dgm:t>
    </dgm:pt>
    <dgm:pt modelId="{E616E635-643D-5B47-BBAC-6413529B19A0}" type="pres">
      <dgm:prSet presAssocID="{7CC3E3EC-F489-224A-A298-43210863E058}" presName="invisiNode" presStyleLbl="node1" presStyleIdx="2" presStyleCnt="3"/>
      <dgm:spPr/>
    </dgm:pt>
    <dgm:pt modelId="{63EBCD86-68CF-3246-88DA-2FF734BB5F99}" type="pres">
      <dgm:prSet presAssocID="{7CC3E3EC-F489-224A-A298-43210863E058}" presName="imagNode" presStyleLbl="fgImgPlace1" presStyleIdx="2" presStyleCnt="3"/>
      <dgm:spPr/>
    </dgm:pt>
  </dgm:ptLst>
  <dgm:cxnLst>
    <dgm:cxn modelId="{0A29BB14-D71B-41E0-9CE9-914395FEAB78}" type="presOf" srcId="{2A461FE3-DCB0-E945-A48A-94CDE1C395CB}" destId="{7DFBAB6C-D407-2A4A-8465-50DE5430E309}" srcOrd="0" destOrd="0" presId="urn:microsoft.com/office/officeart/2005/8/layout/pList2#1"/>
    <dgm:cxn modelId="{90A7E97F-8CDB-4E80-AD0B-6378C13D4F30}" type="presOf" srcId="{35A5B403-87B1-304A-A1BC-73DD412D8518}" destId="{169E08B8-EA4D-4649-A6CE-3EDA05D06B4A}" srcOrd="0" destOrd="0" presId="urn:microsoft.com/office/officeart/2005/8/layout/pList2#1"/>
    <dgm:cxn modelId="{F245D25A-F8CC-475F-A122-92E3BD809C81}" type="presOf" srcId="{7EC376C8-F6B9-A545-841A-472367B7AEF6}" destId="{F4C6C66C-D681-D44F-8C20-523BF1292F88}" srcOrd="0" destOrd="0" presId="urn:microsoft.com/office/officeart/2005/8/layout/pList2#1"/>
    <dgm:cxn modelId="{334EF0C9-C5AC-4116-A93A-D16E0853F6B0}" type="presOf" srcId="{7CC3E3EC-F489-224A-A298-43210863E058}" destId="{013AB715-A460-6149-8125-F86CE0072F1C}" srcOrd="0" destOrd="0" presId="urn:microsoft.com/office/officeart/2005/8/layout/pList2#1"/>
    <dgm:cxn modelId="{D3444434-8C42-2C47-B130-B6003422DE7F}" srcId="{2A461FE3-DCB0-E945-A48A-94CDE1C395CB}" destId="{7EC376C8-F6B9-A545-841A-472367B7AEF6}" srcOrd="0" destOrd="0" parTransId="{37B965A4-8DDA-694A-A04D-08186D5378A5}" sibTransId="{35A5B403-87B1-304A-A1BC-73DD412D8518}"/>
    <dgm:cxn modelId="{B5482EFC-599B-6144-9151-7C165339E53A}" srcId="{2A461FE3-DCB0-E945-A48A-94CDE1C395CB}" destId="{663AEB29-F4DA-DF47-B7B9-5E6B9C475A7A}" srcOrd="1" destOrd="0" parTransId="{34377283-8FC4-704B-96BE-AFE4297E5BAA}" sibTransId="{C778E09E-2596-4F47-AA40-148E62CF598C}"/>
    <dgm:cxn modelId="{81E1B2FD-6A5E-4C64-AAF2-C9A4EBB5F90B}" type="presOf" srcId="{663AEB29-F4DA-DF47-B7B9-5E6B9C475A7A}" destId="{C5AC2A82-141D-884C-BD0D-F370E469C896}" srcOrd="0" destOrd="0" presId="urn:microsoft.com/office/officeart/2005/8/layout/pList2#1"/>
    <dgm:cxn modelId="{18F97AA5-8D7B-7048-937E-959394362C06}" srcId="{2A461FE3-DCB0-E945-A48A-94CDE1C395CB}" destId="{7CC3E3EC-F489-224A-A298-43210863E058}" srcOrd="2" destOrd="0" parTransId="{73962AE5-309A-9C44-8331-599686DD9A34}" sibTransId="{00D5C74C-5222-EC49-B57E-63E5B989CAFC}"/>
    <dgm:cxn modelId="{DE1CFA3C-B0E3-4D9F-87A6-0E4E6FCCB939}" type="presOf" srcId="{C778E09E-2596-4F47-AA40-148E62CF598C}" destId="{B50AEFD8-0D89-2B44-9E1F-05112DF47D82}" srcOrd="0" destOrd="0" presId="urn:microsoft.com/office/officeart/2005/8/layout/pList2#1"/>
    <dgm:cxn modelId="{BC213877-7EB2-4D58-ADB9-66550D00ED87}" type="presParOf" srcId="{7DFBAB6C-D407-2A4A-8465-50DE5430E309}" destId="{FBE2A672-EC85-7045-B597-AA05F3E65A96}" srcOrd="0" destOrd="0" presId="urn:microsoft.com/office/officeart/2005/8/layout/pList2#1"/>
    <dgm:cxn modelId="{BBF671A4-955B-449A-AAB8-7671F404B27F}" type="presParOf" srcId="{7DFBAB6C-D407-2A4A-8465-50DE5430E309}" destId="{D2BDC1AE-C5FA-EB4A-AD67-22A6FF98B157}" srcOrd="1" destOrd="0" presId="urn:microsoft.com/office/officeart/2005/8/layout/pList2#1"/>
    <dgm:cxn modelId="{89B68BF9-2FEE-4598-AA38-3273DF380447}" type="presParOf" srcId="{D2BDC1AE-C5FA-EB4A-AD67-22A6FF98B157}" destId="{7B817543-3D41-0044-BE42-8E6F5D4AB6BD}" srcOrd="0" destOrd="0" presId="urn:microsoft.com/office/officeart/2005/8/layout/pList2#1"/>
    <dgm:cxn modelId="{7D0FC1F3-1024-4610-ACA5-CF8E466AB457}" type="presParOf" srcId="{7B817543-3D41-0044-BE42-8E6F5D4AB6BD}" destId="{F4C6C66C-D681-D44F-8C20-523BF1292F88}" srcOrd="0" destOrd="0" presId="urn:microsoft.com/office/officeart/2005/8/layout/pList2#1"/>
    <dgm:cxn modelId="{5EB6F69F-D46B-47F0-93B1-08A95BD5DA4C}" type="presParOf" srcId="{7B817543-3D41-0044-BE42-8E6F5D4AB6BD}" destId="{58463906-F0E9-F745-99DC-991657BBFA55}" srcOrd="1" destOrd="0" presId="urn:microsoft.com/office/officeart/2005/8/layout/pList2#1"/>
    <dgm:cxn modelId="{4837F5DD-366D-4D94-866D-3A7BD0FD4BEE}" type="presParOf" srcId="{7B817543-3D41-0044-BE42-8E6F5D4AB6BD}" destId="{98D8A4F1-A6F8-CC4D-A411-5748B93B69BD}" srcOrd="2" destOrd="0" presId="urn:microsoft.com/office/officeart/2005/8/layout/pList2#1"/>
    <dgm:cxn modelId="{E8822078-267A-4E57-942C-DC3B6524901C}" type="presParOf" srcId="{D2BDC1AE-C5FA-EB4A-AD67-22A6FF98B157}" destId="{169E08B8-EA4D-4649-A6CE-3EDA05D06B4A}" srcOrd="1" destOrd="0" presId="urn:microsoft.com/office/officeart/2005/8/layout/pList2#1"/>
    <dgm:cxn modelId="{B3AA1193-2F78-462E-86EC-E86E09A3C252}" type="presParOf" srcId="{D2BDC1AE-C5FA-EB4A-AD67-22A6FF98B157}" destId="{186F9C34-19B7-E147-AAB3-F110D691914B}" srcOrd="2" destOrd="0" presId="urn:microsoft.com/office/officeart/2005/8/layout/pList2#1"/>
    <dgm:cxn modelId="{334D6C74-D11C-4D26-81DC-3FBAD5CE28EA}" type="presParOf" srcId="{186F9C34-19B7-E147-AAB3-F110D691914B}" destId="{C5AC2A82-141D-884C-BD0D-F370E469C896}" srcOrd="0" destOrd="0" presId="urn:microsoft.com/office/officeart/2005/8/layout/pList2#1"/>
    <dgm:cxn modelId="{65CE2C8F-7C5E-48B5-81A9-2E64C0C48E95}" type="presParOf" srcId="{186F9C34-19B7-E147-AAB3-F110D691914B}" destId="{475BD95F-E877-7A4E-996A-056E1705A58E}" srcOrd="1" destOrd="0" presId="urn:microsoft.com/office/officeart/2005/8/layout/pList2#1"/>
    <dgm:cxn modelId="{7581602A-CFE8-4CAE-91AD-C97E0786ACEF}" type="presParOf" srcId="{186F9C34-19B7-E147-AAB3-F110D691914B}" destId="{56246D8E-6B8E-5E46-A08C-AF714301439C}" srcOrd="2" destOrd="0" presId="urn:microsoft.com/office/officeart/2005/8/layout/pList2#1"/>
    <dgm:cxn modelId="{61E7D7DC-51E0-4E3D-9327-772B13A65BD6}" type="presParOf" srcId="{D2BDC1AE-C5FA-EB4A-AD67-22A6FF98B157}" destId="{B50AEFD8-0D89-2B44-9E1F-05112DF47D82}" srcOrd="3" destOrd="0" presId="urn:microsoft.com/office/officeart/2005/8/layout/pList2#1"/>
    <dgm:cxn modelId="{7F92F176-A4B3-4BB5-89E1-FA3C589F6BDD}" type="presParOf" srcId="{D2BDC1AE-C5FA-EB4A-AD67-22A6FF98B157}" destId="{AF29EB2B-191A-B14F-973D-A22053908D58}" srcOrd="4" destOrd="0" presId="urn:microsoft.com/office/officeart/2005/8/layout/pList2#1"/>
    <dgm:cxn modelId="{5E45FCD1-934D-4EDD-B97F-ADF690295203}" type="presParOf" srcId="{AF29EB2B-191A-B14F-973D-A22053908D58}" destId="{013AB715-A460-6149-8125-F86CE0072F1C}" srcOrd="0" destOrd="0" presId="urn:microsoft.com/office/officeart/2005/8/layout/pList2#1"/>
    <dgm:cxn modelId="{85178446-DD98-40DD-A5A7-21D34D4221DE}" type="presParOf" srcId="{AF29EB2B-191A-B14F-973D-A22053908D58}" destId="{E616E635-643D-5B47-BBAC-6413529B19A0}" srcOrd="1" destOrd="0" presId="urn:microsoft.com/office/officeart/2005/8/layout/pList2#1"/>
    <dgm:cxn modelId="{7EE64987-0A87-47B6-8582-3A5536956C86}" type="presParOf" srcId="{AF29EB2B-191A-B14F-973D-A22053908D58}" destId="{63EBCD86-68CF-3246-88DA-2FF734BB5F99}" srcOrd="2" destOrd="0" presId="urn:microsoft.com/office/officeart/2005/8/layout/pList2#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9C3F6FA-E6ED-DC4E-9DCD-C0560D922F12}" type="doc">
      <dgm:prSet loTypeId="urn:microsoft.com/office/officeart/2008/layout/HorizontalMultiLevelHierarchy" loCatId="" qsTypeId="urn:microsoft.com/office/officeart/2005/8/quickstyle/simple4" qsCatId="simple" csTypeId="urn:microsoft.com/office/officeart/2005/8/colors/accent1_2" csCatId="accent1" phldr="1"/>
      <dgm:spPr/>
      <dgm:t>
        <a:bodyPr/>
        <a:lstStyle/>
        <a:p>
          <a:endParaRPr lang="fr-FR"/>
        </a:p>
      </dgm:t>
    </dgm:pt>
    <dgm:pt modelId="{FB14E2A8-7444-324D-B3C5-92603C0CF607}">
      <dgm:prSet phldrT="[Texte]" custT="1"/>
      <dgm:spPr/>
      <dgm:t>
        <a:bodyPr/>
        <a:lstStyle/>
        <a:p>
          <a:r>
            <a:rPr lang="fr-FR" sz="3200" dirty="0" smtClean="0">
              <a:solidFill>
                <a:srgbClr val="002060"/>
              </a:solidFill>
              <a:latin typeface="Calibri" pitchFamily="34" charset="0"/>
            </a:rPr>
            <a:t>Veiller au respect des examens</a:t>
          </a:r>
          <a:endParaRPr lang="fr-FR" sz="3200" dirty="0">
            <a:solidFill>
              <a:srgbClr val="002060"/>
            </a:solidFill>
            <a:latin typeface="Calibri" pitchFamily="34" charset="0"/>
          </a:endParaRPr>
        </a:p>
      </dgm:t>
    </dgm:pt>
    <dgm:pt modelId="{9DDBD4CC-BB9F-BA47-87FC-9F2883452A5F}" type="parTrans" cxnId="{B590AFE8-1311-9B47-903D-566FB091760A}">
      <dgm:prSet/>
      <dgm:spPr/>
      <dgm:t>
        <a:bodyPr/>
        <a:lstStyle/>
        <a:p>
          <a:endParaRPr lang="fr-FR" sz="2000">
            <a:solidFill>
              <a:srgbClr val="002060"/>
            </a:solidFill>
            <a:latin typeface="Calibri" pitchFamily="34" charset="0"/>
          </a:endParaRPr>
        </a:p>
      </dgm:t>
    </dgm:pt>
    <dgm:pt modelId="{0B3D362F-5CD6-5541-9066-F501DDDC4E3D}" type="sibTrans" cxnId="{B590AFE8-1311-9B47-903D-566FB091760A}">
      <dgm:prSet/>
      <dgm:spPr/>
      <dgm:t>
        <a:bodyPr/>
        <a:lstStyle/>
        <a:p>
          <a:endParaRPr lang="fr-FR" sz="2000">
            <a:solidFill>
              <a:srgbClr val="002060"/>
            </a:solidFill>
            <a:latin typeface="Calibri" pitchFamily="34" charset="0"/>
          </a:endParaRPr>
        </a:p>
      </dgm:t>
    </dgm:pt>
    <dgm:pt modelId="{5A9DEA45-98CB-0E4B-8644-AD32189DD98C}">
      <dgm:prSet phldrT="[Texte]" custT="1"/>
      <dgm:spPr/>
      <dgm:t>
        <a:bodyPr/>
        <a:lstStyle/>
        <a:p>
          <a:r>
            <a:rPr lang="fr-FR" sz="2000" dirty="0" smtClean="0">
              <a:solidFill>
                <a:srgbClr val="002060"/>
              </a:solidFill>
              <a:latin typeface="Calibri" pitchFamily="34" charset="0"/>
            </a:rPr>
            <a:t>Présence d’un calendrier de réunions</a:t>
          </a:r>
          <a:endParaRPr lang="fr-FR" sz="2000" dirty="0">
            <a:solidFill>
              <a:srgbClr val="002060"/>
            </a:solidFill>
            <a:latin typeface="Calibri" pitchFamily="34" charset="0"/>
          </a:endParaRPr>
        </a:p>
      </dgm:t>
    </dgm:pt>
    <dgm:pt modelId="{6F90C0EE-26A4-3B4B-94A5-9C6ABFA1AF83}" type="parTrans" cxnId="{5CAEF006-968A-4448-B85F-EA063DCC237D}">
      <dgm:prSet custT="1"/>
      <dgm:spPr/>
      <dgm:t>
        <a:bodyPr/>
        <a:lstStyle/>
        <a:p>
          <a:endParaRPr lang="fr-FR" sz="700">
            <a:solidFill>
              <a:srgbClr val="002060"/>
            </a:solidFill>
            <a:latin typeface="Calibri" pitchFamily="34" charset="0"/>
          </a:endParaRPr>
        </a:p>
      </dgm:t>
    </dgm:pt>
    <dgm:pt modelId="{B2E991BA-0B8E-A841-A2FB-63D5656FC8D5}" type="sibTrans" cxnId="{5CAEF006-968A-4448-B85F-EA063DCC237D}">
      <dgm:prSet/>
      <dgm:spPr/>
      <dgm:t>
        <a:bodyPr/>
        <a:lstStyle/>
        <a:p>
          <a:endParaRPr lang="fr-FR" sz="2000">
            <a:solidFill>
              <a:srgbClr val="002060"/>
            </a:solidFill>
            <a:latin typeface="Calibri" pitchFamily="34" charset="0"/>
          </a:endParaRPr>
        </a:p>
      </dgm:t>
    </dgm:pt>
    <dgm:pt modelId="{E5C0D05F-1D98-9942-8D4C-B641B7FD8B7C}">
      <dgm:prSet phldrT="[Texte]" custT="1"/>
      <dgm:spPr/>
      <dgm:t>
        <a:bodyPr/>
        <a:lstStyle/>
        <a:p>
          <a:r>
            <a:rPr lang="fr-FR" sz="2000" dirty="0" smtClean="0">
              <a:solidFill>
                <a:srgbClr val="002060"/>
              </a:solidFill>
              <a:latin typeface="Calibri" pitchFamily="34" charset="0"/>
            </a:rPr>
            <a:t>existence des PV des réunion</a:t>
          </a:r>
          <a:endParaRPr lang="fr-FR" sz="2000" dirty="0">
            <a:solidFill>
              <a:srgbClr val="002060"/>
            </a:solidFill>
            <a:latin typeface="Calibri" pitchFamily="34" charset="0"/>
          </a:endParaRPr>
        </a:p>
      </dgm:t>
    </dgm:pt>
    <dgm:pt modelId="{1CAA361B-30A2-AF4F-ACE3-74E8AFDC57E4}" type="parTrans" cxnId="{6B78A357-1853-D843-8BCD-7B11DA064AA5}">
      <dgm:prSet custT="1"/>
      <dgm:spPr/>
      <dgm:t>
        <a:bodyPr/>
        <a:lstStyle/>
        <a:p>
          <a:endParaRPr lang="fr-FR" sz="600">
            <a:solidFill>
              <a:srgbClr val="002060"/>
            </a:solidFill>
            <a:latin typeface="Calibri" pitchFamily="34" charset="0"/>
          </a:endParaRPr>
        </a:p>
      </dgm:t>
    </dgm:pt>
    <dgm:pt modelId="{5D321632-4A5E-9F49-B4C1-029ED080929C}" type="sibTrans" cxnId="{6B78A357-1853-D843-8BCD-7B11DA064AA5}">
      <dgm:prSet/>
      <dgm:spPr/>
      <dgm:t>
        <a:bodyPr/>
        <a:lstStyle/>
        <a:p>
          <a:endParaRPr lang="fr-FR" sz="2000">
            <a:solidFill>
              <a:srgbClr val="002060"/>
            </a:solidFill>
            <a:latin typeface="Calibri" pitchFamily="34" charset="0"/>
          </a:endParaRPr>
        </a:p>
      </dgm:t>
    </dgm:pt>
    <dgm:pt modelId="{AA4AA6B9-BAED-1048-8A21-81ECA5907D95}">
      <dgm:prSet phldrT="[Texte]" custT="1"/>
      <dgm:spPr/>
      <dgm:t>
        <a:bodyPr/>
        <a:lstStyle/>
        <a:p>
          <a:r>
            <a:rPr lang="fr-FR" sz="2000" dirty="0" smtClean="0">
              <a:solidFill>
                <a:srgbClr val="002060"/>
              </a:solidFill>
              <a:latin typeface="Calibri" pitchFamily="34" charset="0"/>
            </a:rPr>
            <a:t>Assurer le suivi de la réalisation des programmes de formation</a:t>
          </a:r>
          <a:endParaRPr lang="fr-FR" sz="2000" dirty="0">
            <a:solidFill>
              <a:srgbClr val="002060"/>
            </a:solidFill>
            <a:latin typeface="Calibri" pitchFamily="34" charset="0"/>
          </a:endParaRPr>
        </a:p>
      </dgm:t>
    </dgm:pt>
    <dgm:pt modelId="{A704018C-DBFC-C64A-A01C-C9735D272D9C}" type="parTrans" cxnId="{7C7D0D52-3FF7-6C4A-A724-20561437AE45}">
      <dgm:prSet custT="1"/>
      <dgm:spPr/>
      <dgm:t>
        <a:bodyPr/>
        <a:lstStyle/>
        <a:p>
          <a:endParaRPr lang="fr-FR" sz="700">
            <a:solidFill>
              <a:srgbClr val="002060"/>
            </a:solidFill>
            <a:latin typeface="Calibri" pitchFamily="34" charset="0"/>
          </a:endParaRPr>
        </a:p>
      </dgm:t>
    </dgm:pt>
    <dgm:pt modelId="{1DE81511-230C-3C46-8D46-2368735CE95A}" type="sibTrans" cxnId="{7C7D0D52-3FF7-6C4A-A724-20561437AE45}">
      <dgm:prSet/>
      <dgm:spPr/>
      <dgm:t>
        <a:bodyPr/>
        <a:lstStyle/>
        <a:p>
          <a:endParaRPr lang="fr-FR" sz="2000">
            <a:solidFill>
              <a:srgbClr val="002060"/>
            </a:solidFill>
            <a:latin typeface="Calibri" pitchFamily="34" charset="0"/>
          </a:endParaRPr>
        </a:p>
      </dgm:t>
    </dgm:pt>
    <dgm:pt modelId="{B5F35787-1DF9-AA4B-BBBC-70F9CE2C9762}">
      <dgm:prSet custT="1"/>
      <dgm:spPr/>
      <dgm:t>
        <a:bodyPr/>
        <a:lstStyle/>
        <a:p>
          <a:r>
            <a:rPr lang="fr-FR" sz="2000" dirty="0" smtClean="0">
              <a:solidFill>
                <a:srgbClr val="002060"/>
              </a:solidFill>
              <a:latin typeface="Calibri" pitchFamily="34" charset="0"/>
            </a:rPr>
            <a:t>Implication de tous les membres du jury dans la planification et la gestion du système d’évaluation</a:t>
          </a:r>
          <a:endParaRPr lang="fr-FR" sz="2000" dirty="0">
            <a:solidFill>
              <a:srgbClr val="002060"/>
            </a:solidFill>
            <a:latin typeface="Calibri" pitchFamily="34" charset="0"/>
          </a:endParaRPr>
        </a:p>
      </dgm:t>
    </dgm:pt>
    <dgm:pt modelId="{25753218-72A2-614C-9CB3-253105F4ABD9}" type="parTrans" cxnId="{CC0C092C-041F-D248-A330-8C4E3939F607}">
      <dgm:prSet custT="1"/>
      <dgm:spPr/>
      <dgm:t>
        <a:bodyPr/>
        <a:lstStyle/>
        <a:p>
          <a:endParaRPr lang="fr-FR" sz="600">
            <a:solidFill>
              <a:srgbClr val="002060"/>
            </a:solidFill>
            <a:latin typeface="Calibri" pitchFamily="34" charset="0"/>
          </a:endParaRPr>
        </a:p>
      </dgm:t>
    </dgm:pt>
    <dgm:pt modelId="{D5D7C0C2-C493-5747-88F9-374A62422838}" type="sibTrans" cxnId="{CC0C092C-041F-D248-A330-8C4E3939F607}">
      <dgm:prSet/>
      <dgm:spPr/>
      <dgm:t>
        <a:bodyPr/>
        <a:lstStyle/>
        <a:p>
          <a:endParaRPr lang="fr-FR" sz="2000">
            <a:solidFill>
              <a:srgbClr val="002060"/>
            </a:solidFill>
            <a:latin typeface="Calibri" pitchFamily="34" charset="0"/>
          </a:endParaRPr>
        </a:p>
      </dgm:t>
    </dgm:pt>
    <dgm:pt modelId="{668181B9-5606-F748-AE54-2DA16B0C2318}" type="pres">
      <dgm:prSet presAssocID="{B9C3F6FA-E6ED-DC4E-9DCD-C0560D922F12}" presName="Name0" presStyleCnt="0">
        <dgm:presLayoutVars>
          <dgm:chPref val="1"/>
          <dgm:dir/>
          <dgm:animOne val="branch"/>
          <dgm:animLvl val="lvl"/>
          <dgm:resizeHandles val="exact"/>
        </dgm:presLayoutVars>
      </dgm:prSet>
      <dgm:spPr/>
      <dgm:t>
        <a:bodyPr/>
        <a:lstStyle/>
        <a:p>
          <a:endParaRPr lang="fr-FR"/>
        </a:p>
      </dgm:t>
    </dgm:pt>
    <dgm:pt modelId="{9C4BEF89-52D2-A248-A36E-074F1C045FFD}" type="pres">
      <dgm:prSet presAssocID="{FB14E2A8-7444-324D-B3C5-92603C0CF607}" presName="root1" presStyleCnt="0"/>
      <dgm:spPr/>
    </dgm:pt>
    <dgm:pt modelId="{B2657E99-5743-2B4A-A1C7-7D6275C54494}" type="pres">
      <dgm:prSet presAssocID="{FB14E2A8-7444-324D-B3C5-92603C0CF607}" presName="LevelOneTextNode" presStyleLbl="node0" presStyleIdx="0" presStyleCnt="1">
        <dgm:presLayoutVars>
          <dgm:chPref val="3"/>
        </dgm:presLayoutVars>
      </dgm:prSet>
      <dgm:spPr/>
      <dgm:t>
        <a:bodyPr/>
        <a:lstStyle/>
        <a:p>
          <a:endParaRPr lang="fr-FR"/>
        </a:p>
      </dgm:t>
    </dgm:pt>
    <dgm:pt modelId="{29AD1835-851E-4740-A28E-AD3D7765A0FC}" type="pres">
      <dgm:prSet presAssocID="{FB14E2A8-7444-324D-B3C5-92603C0CF607}" presName="level2hierChild" presStyleCnt="0"/>
      <dgm:spPr/>
    </dgm:pt>
    <dgm:pt modelId="{6463C0D5-2A39-1542-9003-B0462B52F940}" type="pres">
      <dgm:prSet presAssocID="{6F90C0EE-26A4-3B4B-94A5-9C6ABFA1AF83}" presName="conn2-1" presStyleLbl="parChTrans1D2" presStyleIdx="0" presStyleCnt="4"/>
      <dgm:spPr/>
      <dgm:t>
        <a:bodyPr/>
        <a:lstStyle/>
        <a:p>
          <a:endParaRPr lang="fr-FR"/>
        </a:p>
      </dgm:t>
    </dgm:pt>
    <dgm:pt modelId="{3A65357A-316B-484A-8C0D-2EE399B2436A}" type="pres">
      <dgm:prSet presAssocID="{6F90C0EE-26A4-3B4B-94A5-9C6ABFA1AF83}" presName="connTx" presStyleLbl="parChTrans1D2" presStyleIdx="0" presStyleCnt="4"/>
      <dgm:spPr/>
      <dgm:t>
        <a:bodyPr/>
        <a:lstStyle/>
        <a:p>
          <a:endParaRPr lang="fr-FR"/>
        </a:p>
      </dgm:t>
    </dgm:pt>
    <dgm:pt modelId="{381067B5-46F6-FD4F-B1B8-05C11B56AF05}" type="pres">
      <dgm:prSet presAssocID="{5A9DEA45-98CB-0E4B-8644-AD32189DD98C}" presName="root2" presStyleCnt="0"/>
      <dgm:spPr/>
    </dgm:pt>
    <dgm:pt modelId="{8177C4C7-9682-EE45-9612-02AC4B8306CA}" type="pres">
      <dgm:prSet presAssocID="{5A9DEA45-98CB-0E4B-8644-AD32189DD98C}" presName="LevelTwoTextNode" presStyleLbl="node2" presStyleIdx="0" presStyleCnt="4">
        <dgm:presLayoutVars>
          <dgm:chPref val="3"/>
        </dgm:presLayoutVars>
      </dgm:prSet>
      <dgm:spPr/>
      <dgm:t>
        <a:bodyPr/>
        <a:lstStyle/>
        <a:p>
          <a:endParaRPr lang="fr-FR"/>
        </a:p>
      </dgm:t>
    </dgm:pt>
    <dgm:pt modelId="{9EC42194-2F3E-C845-8084-F813151D475F}" type="pres">
      <dgm:prSet presAssocID="{5A9DEA45-98CB-0E4B-8644-AD32189DD98C}" presName="level3hierChild" presStyleCnt="0"/>
      <dgm:spPr/>
    </dgm:pt>
    <dgm:pt modelId="{ABBF6E7C-8FC0-0C41-8D5B-5237D2126820}" type="pres">
      <dgm:prSet presAssocID="{1CAA361B-30A2-AF4F-ACE3-74E8AFDC57E4}" presName="conn2-1" presStyleLbl="parChTrans1D2" presStyleIdx="1" presStyleCnt="4"/>
      <dgm:spPr/>
      <dgm:t>
        <a:bodyPr/>
        <a:lstStyle/>
        <a:p>
          <a:endParaRPr lang="fr-FR"/>
        </a:p>
      </dgm:t>
    </dgm:pt>
    <dgm:pt modelId="{943B8B98-ABDC-4448-AF33-2690B70262FE}" type="pres">
      <dgm:prSet presAssocID="{1CAA361B-30A2-AF4F-ACE3-74E8AFDC57E4}" presName="connTx" presStyleLbl="parChTrans1D2" presStyleIdx="1" presStyleCnt="4"/>
      <dgm:spPr/>
      <dgm:t>
        <a:bodyPr/>
        <a:lstStyle/>
        <a:p>
          <a:endParaRPr lang="fr-FR"/>
        </a:p>
      </dgm:t>
    </dgm:pt>
    <dgm:pt modelId="{6951A703-4352-8B47-B5F3-3E3F10E051D8}" type="pres">
      <dgm:prSet presAssocID="{E5C0D05F-1D98-9942-8D4C-B641B7FD8B7C}" presName="root2" presStyleCnt="0"/>
      <dgm:spPr/>
    </dgm:pt>
    <dgm:pt modelId="{4F57C94E-97AA-8B4F-9182-B40F4EA5F9BA}" type="pres">
      <dgm:prSet presAssocID="{E5C0D05F-1D98-9942-8D4C-B641B7FD8B7C}" presName="LevelTwoTextNode" presStyleLbl="node2" presStyleIdx="1" presStyleCnt="4" custLinFactNeighborX="-839" custLinFactNeighborY="-8036">
        <dgm:presLayoutVars>
          <dgm:chPref val="3"/>
        </dgm:presLayoutVars>
      </dgm:prSet>
      <dgm:spPr/>
      <dgm:t>
        <a:bodyPr/>
        <a:lstStyle/>
        <a:p>
          <a:endParaRPr lang="fr-FR"/>
        </a:p>
      </dgm:t>
    </dgm:pt>
    <dgm:pt modelId="{242122DF-4A95-C04F-B32E-DB0DE80E2C40}" type="pres">
      <dgm:prSet presAssocID="{E5C0D05F-1D98-9942-8D4C-B641B7FD8B7C}" presName="level3hierChild" presStyleCnt="0"/>
      <dgm:spPr/>
    </dgm:pt>
    <dgm:pt modelId="{EFE367CF-84A4-8E47-9AB3-AD823F4EC261}" type="pres">
      <dgm:prSet presAssocID="{25753218-72A2-614C-9CB3-253105F4ABD9}" presName="conn2-1" presStyleLbl="parChTrans1D2" presStyleIdx="2" presStyleCnt="4"/>
      <dgm:spPr/>
      <dgm:t>
        <a:bodyPr/>
        <a:lstStyle/>
        <a:p>
          <a:endParaRPr lang="fr-FR"/>
        </a:p>
      </dgm:t>
    </dgm:pt>
    <dgm:pt modelId="{B66D8F56-F05A-814E-AD75-8C3B0A1A9139}" type="pres">
      <dgm:prSet presAssocID="{25753218-72A2-614C-9CB3-253105F4ABD9}" presName="connTx" presStyleLbl="parChTrans1D2" presStyleIdx="2" presStyleCnt="4"/>
      <dgm:spPr/>
      <dgm:t>
        <a:bodyPr/>
        <a:lstStyle/>
        <a:p>
          <a:endParaRPr lang="fr-FR"/>
        </a:p>
      </dgm:t>
    </dgm:pt>
    <dgm:pt modelId="{5729BDDE-0CCB-5A44-81C4-E86B0B28DD31}" type="pres">
      <dgm:prSet presAssocID="{B5F35787-1DF9-AA4B-BBBC-70F9CE2C9762}" presName="root2" presStyleCnt="0"/>
      <dgm:spPr/>
    </dgm:pt>
    <dgm:pt modelId="{94B09E4C-9AF6-944A-9E18-DB8393E64B2E}" type="pres">
      <dgm:prSet presAssocID="{B5F35787-1DF9-AA4B-BBBC-70F9CE2C9762}" presName="LevelTwoTextNode" presStyleLbl="node2" presStyleIdx="2" presStyleCnt="4" custScaleY="125000">
        <dgm:presLayoutVars>
          <dgm:chPref val="3"/>
        </dgm:presLayoutVars>
      </dgm:prSet>
      <dgm:spPr/>
      <dgm:t>
        <a:bodyPr/>
        <a:lstStyle/>
        <a:p>
          <a:endParaRPr lang="fr-FR"/>
        </a:p>
      </dgm:t>
    </dgm:pt>
    <dgm:pt modelId="{E54D44D2-ACC9-E946-8226-12E51DF1D7F9}" type="pres">
      <dgm:prSet presAssocID="{B5F35787-1DF9-AA4B-BBBC-70F9CE2C9762}" presName="level3hierChild" presStyleCnt="0"/>
      <dgm:spPr/>
    </dgm:pt>
    <dgm:pt modelId="{AFBF8B5E-84AE-1D47-BCEB-39A13C5EDB6E}" type="pres">
      <dgm:prSet presAssocID="{A704018C-DBFC-C64A-A01C-C9735D272D9C}" presName="conn2-1" presStyleLbl="parChTrans1D2" presStyleIdx="3" presStyleCnt="4"/>
      <dgm:spPr/>
      <dgm:t>
        <a:bodyPr/>
        <a:lstStyle/>
        <a:p>
          <a:endParaRPr lang="fr-FR"/>
        </a:p>
      </dgm:t>
    </dgm:pt>
    <dgm:pt modelId="{51EB6B14-E2FE-2D45-9DD0-ADD279A2D723}" type="pres">
      <dgm:prSet presAssocID="{A704018C-DBFC-C64A-A01C-C9735D272D9C}" presName="connTx" presStyleLbl="parChTrans1D2" presStyleIdx="3" presStyleCnt="4"/>
      <dgm:spPr/>
      <dgm:t>
        <a:bodyPr/>
        <a:lstStyle/>
        <a:p>
          <a:endParaRPr lang="fr-FR"/>
        </a:p>
      </dgm:t>
    </dgm:pt>
    <dgm:pt modelId="{D91967EF-7FEB-FB41-BDDA-9DEF1B13D24F}" type="pres">
      <dgm:prSet presAssocID="{AA4AA6B9-BAED-1048-8A21-81ECA5907D95}" presName="root2" presStyleCnt="0"/>
      <dgm:spPr/>
    </dgm:pt>
    <dgm:pt modelId="{5247790A-DC8E-D545-A7D3-AB4FC4C46116}" type="pres">
      <dgm:prSet presAssocID="{AA4AA6B9-BAED-1048-8A21-81ECA5907D95}" presName="LevelTwoTextNode" presStyleLbl="node2" presStyleIdx="3" presStyleCnt="4">
        <dgm:presLayoutVars>
          <dgm:chPref val="3"/>
        </dgm:presLayoutVars>
      </dgm:prSet>
      <dgm:spPr/>
      <dgm:t>
        <a:bodyPr/>
        <a:lstStyle/>
        <a:p>
          <a:endParaRPr lang="fr-FR"/>
        </a:p>
      </dgm:t>
    </dgm:pt>
    <dgm:pt modelId="{D63A9FD6-48F9-F54C-B83E-D281DC31FE58}" type="pres">
      <dgm:prSet presAssocID="{AA4AA6B9-BAED-1048-8A21-81ECA5907D95}" presName="level3hierChild" presStyleCnt="0"/>
      <dgm:spPr/>
    </dgm:pt>
  </dgm:ptLst>
  <dgm:cxnLst>
    <dgm:cxn modelId="{920A12B2-B592-4735-AA60-1AB4D1C067C5}" type="presOf" srcId="{B9C3F6FA-E6ED-DC4E-9DCD-C0560D922F12}" destId="{668181B9-5606-F748-AE54-2DA16B0C2318}" srcOrd="0" destOrd="0" presId="urn:microsoft.com/office/officeart/2008/layout/HorizontalMultiLevelHierarchy"/>
    <dgm:cxn modelId="{AB8B3D65-CFAC-40D6-8662-945E1811EC0D}" type="presOf" srcId="{6F90C0EE-26A4-3B4B-94A5-9C6ABFA1AF83}" destId="{3A65357A-316B-484A-8C0D-2EE399B2436A}" srcOrd="1" destOrd="0" presId="urn:microsoft.com/office/officeart/2008/layout/HorizontalMultiLevelHierarchy"/>
    <dgm:cxn modelId="{CC0C092C-041F-D248-A330-8C4E3939F607}" srcId="{FB14E2A8-7444-324D-B3C5-92603C0CF607}" destId="{B5F35787-1DF9-AA4B-BBBC-70F9CE2C9762}" srcOrd="2" destOrd="0" parTransId="{25753218-72A2-614C-9CB3-253105F4ABD9}" sibTransId="{D5D7C0C2-C493-5747-88F9-374A62422838}"/>
    <dgm:cxn modelId="{B590AFE8-1311-9B47-903D-566FB091760A}" srcId="{B9C3F6FA-E6ED-DC4E-9DCD-C0560D922F12}" destId="{FB14E2A8-7444-324D-B3C5-92603C0CF607}" srcOrd="0" destOrd="0" parTransId="{9DDBD4CC-BB9F-BA47-87FC-9F2883452A5F}" sibTransId="{0B3D362F-5CD6-5541-9066-F501DDDC4E3D}"/>
    <dgm:cxn modelId="{6B78A357-1853-D843-8BCD-7B11DA064AA5}" srcId="{FB14E2A8-7444-324D-B3C5-92603C0CF607}" destId="{E5C0D05F-1D98-9942-8D4C-B641B7FD8B7C}" srcOrd="1" destOrd="0" parTransId="{1CAA361B-30A2-AF4F-ACE3-74E8AFDC57E4}" sibTransId="{5D321632-4A5E-9F49-B4C1-029ED080929C}"/>
    <dgm:cxn modelId="{EC00386B-C431-4A5F-A822-1238B8C931BE}" type="presOf" srcId="{FB14E2A8-7444-324D-B3C5-92603C0CF607}" destId="{B2657E99-5743-2B4A-A1C7-7D6275C54494}" srcOrd="0" destOrd="0" presId="urn:microsoft.com/office/officeart/2008/layout/HorizontalMultiLevelHierarchy"/>
    <dgm:cxn modelId="{9BD47E56-FB14-496C-9D5F-E1C582A6038A}" type="presOf" srcId="{25753218-72A2-614C-9CB3-253105F4ABD9}" destId="{EFE367CF-84A4-8E47-9AB3-AD823F4EC261}" srcOrd="0" destOrd="0" presId="urn:microsoft.com/office/officeart/2008/layout/HorizontalMultiLevelHierarchy"/>
    <dgm:cxn modelId="{22831590-BADB-4E5A-B75E-DF64422EDA84}" type="presOf" srcId="{AA4AA6B9-BAED-1048-8A21-81ECA5907D95}" destId="{5247790A-DC8E-D545-A7D3-AB4FC4C46116}" srcOrd="0" destOrd="0" presId="urn:microsoft.com/office/officeart/2008/layout/HorizontalMultiLevelHierarchy"/>
    <dgm:cxn modelId="{7C7D0D52-3FF7-6C4A-A724-20561437AE45}" srcId="{FB14E2A8-7444-324D-B3C5-92603C0CF607}" destId="{AA4AA6B9-BAED-1048-8A21-81ECA5907D95}" srcOrd="3" destOrd="0" parTransId="{A704018C-DBFC-C64A-A01C-C9735D272D9C}" sibTransId="{1DE81511-230C-3C46-8D46-2368735CE95A}"/>
    <dgm:cxn modelId="{9F40381B-9674-4A74-BFF3-E92D34A2D606}" type="presOf" srcId="{5A9DEA45-98CB-0E4B-8644-AD32189DD98C}" destId="{8177C4C7-9682-EE45-9612-02AC4B8306CA}" srcOrd="0" destOrd="0" presId="urn:microsoft.com/office/officeart/2008/layout/HorizontalMultiLevelHierarchy"/>
    <dgm:cxn modelId="{B8096C8B-6BB1-4FA9-9401-87EB98E6FB6D}" type="presOf" srcId="{1CAA361B-30A2-AF4F-ACE3-74E8AFDC57E4}" destId="{ABBF6E7C-8FC0-0C41-8D5B-5237D2126820}" srcOrd="0" destOrd="0" presId="urn:microsoft.com/office/officeart/2008/layout/HorizontalMultiLevelHierarchy"/>
    <dgm:cxn modelId="{97913792-1455-42C5-8DFB-038D50B1F158}" type="presOf" srcId="{A704018C-DBFC-C64A-A01C-C9735D272D9C}" destId="{51EB6B14-E2FE-2D45-9DD0-ADD279A2D723}" srcOrd="1" destOrd="0" presId="urn:microsoft.com/office/officeart/2008/layout/HorizontalMultiLevelHierarchy"/>
    <dgm:cxn modelId="{529C3533-1F7A-463E-8B61-D197A759F2FA}" type="presOf" srcId="{E5C0D05F-1D98-9942-8D4C-B641B7FD8B7C}" destId="{4F57C94E-97AA-8B4F-9182-B40F4EA5F9BA}" srcOrd="0" destOrd="0" presId="urn:microsoft.com/office/officeart/2008/layout/HorizontalMultiLevelHierarchy"/>
    <dgm:cxn modelId="{99331DE2-37D2-418F-8905-900356E9C84A}" type="presOf" srcId="{A704018C-DBFC-C64A-A01C-C9735D272D9C}" destId="{AFBF8B5E-84AE-1D47-BCEB-39A13C5EDB6E}" srcOrd="0" destOrd="0" presId="urn:microsoft.com/office/officeart/2008/layout/HorizontalMultiLevelHierarchy"/>
    <dgm:cxn modelId="{2644E9DB-461C-4084-A162-D0B7209F67BC}" type="presOf" srcId="{B5F35787-1DF9-AA4B-BBBC-70F9CE2C9762}" destId="{94B09E4C-9AF6-944A-9E18-DB8393E64B2E}" srcOrd="0" destOrd="0" presId="urn:microsoft.com/office/officeart/2008/layout/HorizontalMultiLevelHierarchy"/>
    <dgm:cxn modelId="{D87459F4-41CE-4D5F-B605-5F60A9403486}" type="presOf" srcId="{25753218-72A2-614C-9CB3-253105F4ABD9}" destId="{B66D8F56-F05A-814E-AD75-8C3B0A1A9139}" srcOrd="1" destOrd="0" presId="urn:microsoft.com/office/officeart/2008/layout/HorizontalMultiLevelHierarchy"/>
    <dgm:cxn modelId="{1DFC47E7-41C5-45A2-920E-8C115B506E7C}" type="presOf" srcId="{1CAA361B-30A2-AF4F-ACE3-74E8AFDC57E4}" destId="{943B8B98-ABDC-4448-AF33-2690B70262FE}" srcOrd="1" destOrd="0" presId="urn:microsoft.com/office/officeart/2008/layout/HorizontalMultiLevelHierarchy"/>
    <dgm:cxn modelId="{1263BAD2-842B-455C-B19E-E3AF85789436}" type="presOf" srcId="{6F90C0EE-26A4-3B4B-94A5-9C6ABFA1AF83}" destId="{6463C0D5-2A39-1542-9003-B0462B52F940}" srcOrd="0" destOrd="0" presId="urn:microsoft.com/office/officeart/2008/layout/HorizontalMultiLevelHierarchy"/>
    <dgm:cxn modelId="{5CAEF006-968A-4448-B85F-EA063DCC237D}" srcId="{FB14E2A8-7444-324D-B3C5-92603C0CF607}" destId="{5A9DEA45-98CB-0E4B-8644-AD32189DD98C}" srcOrd="0" destOrd="0" parTransId="{6F90C0EE-26A4-3B4B-94A5-9C6ABFA1AF83}" sibTransId="{B2E991BA-0B8E-A841-A2FB-63D5656FC8D5}"/>
    <dgm:cxn modelId="{BBA14087-D262-43FB-9828-121A602B25BA}" type="presParOf" srcId="{668181B9-5606-F748-AE54-2DA16B0C2318}" destId="{9C4BEF89-52D2-A248-A36E-074F1C045FFD}" srcOrd="0" destOrd="0" presId="urn:microsoft.com/office/officeart/2008/layout/HorizontalMultiLevelHierarchy"/>
    <dgm:cxn modelId="{839B66CB-D2BC-48FD-9FBA-F8A8E5BF67A6}" type="presParOf" srcId="{9C4BEF89-52D2-A248-A36E-074F1C045FFD}" destId="{B2657E99-5743-2B4A-A1C7-7D6275C54494}" srcOrd="0" destOrd="0" presId="urn:microsoft.com/office/officeart/2008/layout/HorizontalMultiLevelHierarchy"/>
    <dgm:cxn modelId="{094483CE-DE06-4CA5-9E95-D0F34E1C4106}" type="presParOf" srcId="{9C4BEF89-52D2-A248-A36E-074F1C045FFD}" destId="{29AD1835-851E-4740-A28E-AD3D7765A0FC}" srcOrd="1" destOrd="0" presId="urn:microsoft.com/office/officeart/2008/layout/HorizontalMultiLevelHierarchy"/>
    <dgm:cxn modelId="{33A6549D-3AA3-4D4B-B4BA-A89FBDA15ABA}" type="presParOf" srcId="{29AD1835-851E-4740-A28E-AD3D7765A0FC}" destId="{6463C0D5-2A39-1542-9003-B0462B52F940}" srcOrd="0" destOrd="0" presId="urn:microsoft.com/office/officeart/2008/layout/HorizontalMultiLevelHierarchy"/>
    <dgm:cxn modelId="{9DA6FEEC-0EAA-4E42-AF7E-421C2EFB3638}" type="presParOf" srcId="{6463C0D5-2A39-1542-9003-B0462B52F940}" destId="{3A65357A-316B-484A-8C0D-2EE399B2436A}" srcOrd="0" destOrd="0" presId="urn:microsoft.com/office/officeart/2008/layout/HorizontalMultiLevelHierarchy"/>
    <dgm:cxn modelId="{BDA48EAA-C83D-4DEB-AE2C-CD252D52469E}" type="presParOf" srcId="{29AD1835-851E-4740-A28E-AD3D7765A0FC}" destId="{381067B5-46F6-FD4F-B1B8-05C11B56AF05}" srcOrd="1" destOrd="0" presId="urn:microsoft.com/office/officeart/2008/layout/HorizontalMultiLevelHierarchy"/>
    <dgm:cxn modelId="{E8A81483-6F12-48A4-BDC8-DD70A298A750}" type="presParOf" srcId="{381067B5-46F6-FD4F-B1B8-05C11B56AF05}" destId="{8177C4C7-9682-EE45-9612-02AC4B8306CA}" srcOrd="0" destOrd="0" presId="urn:microsoft.com/office/officeart/2008/layout/HorizontalMultiLevelHierarchy"/>
    <dgm:cxn modelId="{3A7D0728-557F-4A8D-9430-C112F40BED97}" type="presParOf" srcId="{381067B5-46F6-FD4F-B1B8-05C11B56AF05}" destId="{9EC42194-2F3E-C845-8084-F813151D475F}" srcOrd="1" destOrd="0" presId="urn:microsoft.com/office/officeart/2008/layout/HorizontalMultiLevelHierarchy"/>
    <dgm:cxn modelId="{C5DF054E-4E05-4AA3-86EF-D068D14AE447}" type="presParOf" srcId="{29AD1835-851E-4740-A28E-AD3D7765A0FC}" destId="{ABBF6E7C-8FC0-0C41-8D5B-5237D2126820}" srcOrd="2" destOrd="0" presId="urn:microsoft.com/office/officeart/2008/layout/HorizontalMultiLevelHierarchy"/>
    <dgm:cxn modelId="{C1A6AEC3-62BB-40FE-BFA7-68DF523B3740}" type="presParOf" srcId="{ABBF6E7C-8FC0-0C41-8D5B-5237D2126820}" destId="{943B8B98-ABDC-4448-AF33-2690B70262FE}" srcOrd="0" destOrd="0" presId="urn:microsoft.com/office/officeart/2008/layout/HorizontalMultiLevelHierarchy"/>
    <dgm:cxn modelId="{894131F5-9F3B-4222-B4F5-FD12137FC37D}" type="presParOf" srcId="{29AD1835-851E-4740-A28E-AD3D7765A0FC}" destId="{6951A703-4352-8B47-B5F3-3E3F10E051D8}" srcOrd="3" destOrd="0" presId="urn:microsoft.com/office/officeart/2008/layout/HorizontalMultiLevelHierarchy"/>
    <dgm:cxn modelId="{DAB27405-3072-4486-A983-86FF8ECED67D}" type="presParOf" srcId="{6951A703-4352-8B47-B5F3-3E3F10E051D8}" destId="{4F57C94E-97AA-8B4F-9182-B40F4EA5F9BA}" srcOrd="0" destOrd="0" presId="urn:microsoft.com/office/officeart/2008/layout/HorizontalMultiLevelHierarchy"/>
    <dgm:cxn modelId="{A0A2CA79-1F4A-4503-838A-63BF2C948346}" type="presParOf" srcId="{6951A703-4352-8B47-B5F3-3E3F10E051D8}" destId="{242122DF-4A95-C04F-B32E-DB0DE80E2C40}" srcOrd="1" destOrd="0" presId="urn:microsoft.com/office/officeart/2008/layout/HorizontalMultiLevelHierarchy"/>
    <dgm:cxn modelId="{85A6EA1F-D3DF-4A46-824D-33D15E0909AF}" type="presParOf" srcId="{29AD1835-851E-4740-A28E-AD3D7765A0FC}" destId="{EFE367CF-84A4-8E47-9AB3-AD823F4EC261}" srcOrd="4" destOrd="0" presId="urn:microsoft.com/office/officeart/2008/layout/HorizontalMultiLevelHierarchy"/>
    <dgm:cxn modelId="{FA760666-6719-4D6C-9EF3-046453F0B452}" type="presParOf" srcId="{EFE367CF-84A4-8E47-9AB3-AD823F4EC261}" destId="{B66D8F56-F05A-814E-AD75-8C3B0A1A9139}" srcOrd="0" destOrd="0" presId="urn:microsoft.com/office/officeart/2008/layout/HorizontalMultiLevelHierarchy"/>
    <dgm:cxn modelId="{CE4E92A8-81EB-474C-B424-77B54132E200}" type="presParOf" srcId="{29AD1835-851E-4740-A28E-AD3D7765A0FC}" destId="{5729BDDE-0CCB-5A44-81C4-E86B0B28DD31}" srcOrd="5" destOrd="0" presId="urn:microsoft.com/office/officeart/2008/layout/HorizontalMultiLevelHierarchy"/>
    <dgm:cxn modelId="{A94D554B-CE18-4DE6-A087-7F4E2B974D19}" type="presParOf" srcId="{5729BDDE-0CCB-5A44-81C4-E86B0B28DD31}" destId="{94B09E4C-9AF6-944A-9E18-DB8393E64B2E}" srcOrd="0" destOrd="0" presId="urn:microsoft.com/office/officeart/2008/layout/HorizontalMultiLevelHierarchy"/>
    <dgm:cxn modelId="{C0FFD007-5ED7-47D0-A8F3-D1299EF11A83}" type="presParOf" srcId="{5729BDDE-0CCB-5A44-81C4-E86B0B28DD31}" destId="{E54D44D2-ACC9-E946-8226-12E51DF1D7F9}" srcOrd="1" destOrd="0" presId="urn:microsoft.com/office/officeart/2008/layout/HorizontalMultiLevelHierarchy"/>
    <dgm:cxn modelId="{85C5D2E0-A52D-4829-9D41-61BC9A982015}" type="presParOf" srcId="{29AD1835-851E-4740-A28E-AD3D7765A0FC}" destId="{AFBF8B5E-84AE-1D47-BCEB-39A13C5EDB6E}" srcOrd="6" destOrd="0" presId="urn:microsoft.com/office/officeart/2008/layout/HorizontalMultiLevelHierarchy"/>
    <dgm:cxn modelId="{387158A5-4789-4281-93FA-6653D145F4C5}" type="presParOf" srcId="{AFBF8B5E-84AE-1D47-BCEB-39A13C5EDB6E}" destId="{51EB6B14-E2FE-2D45-9DD0-ADD279A2D723}" srcOrd="0" destOrd="0" presId="urn:microsoft.com/office/officeart/2008/layout/HorizontalMultiLevelHierarchy"/>
    <dgm:cxn modelId="{687AE613-2537-4206-BB89-F28282FF546F}" type="presParOf" srcId="{29AD1835-851E-4740-A28E-AD3D7765A0FC}" destId="{D91967EF-7FEB-FB41-BDDA-9DEF1B13D24F}" srcOrd="7" destOrd="0" presId="urn:microsoft.com/office/officeart/2008/layout/HorizontalMultiLevelHierarchy"/>
    <dgm:cxn modelId="{22BAB961-CFB6-4957-A9BD-66E65B345907}" type="presParOf" srcId="{D91967EF-7FEB-FB41-BDDA-9DEF1B13D24F}" destId="{5247790A-DC8E-D545-A7D3-AB4FC4C46116}" srcOrd="0" destOrd="0" presId="urn:microsoft.com/office/officeart/2008/layout/HorizontalMultiLevelHierarchy"/>
    <dgm:cxn modelId="{65681E72-23D0-4128-BE8B-4058FFA3303A}" type="presParOf" srcId="{D91967EF-7FEB-FB41-BDDA-9DEF1B13D24F}" destId="{D63A9FD6-48F9-F54C-B83E-D281DC31FE58}"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9C3F6FA-E6ED-DC4E-9DCD-C0560D922F12}" type="doc">
      <dgm:prSet loTypeId="urn:microsoft.com/office/officeart/2008/layout/HorizontalMultiLevelHierarchy" loCatId="" qsTypeId="urn:microsoft.com/office/officeart/2005/8/quickstyle/simple4" qsCatId="simple" csTypeId="urn:microsoft.com/office/officeart/2005/8/colors/accent1_2" csCatId="accent1" phldr="1"/>
      <dgm:spPr/>
      <dgm:t>
        <a:bodyPr/>
        <a:lstStyle/>
        <a:p>
          <a:endParaRPr lang="fr-FR"/>
        </a:p>
      </dgm:t>
    </dgm:pt>
    <dgm:pt modelId="{FB14E2A8-7444-324D-B3C5-92603C0CF607}">
      <dgm:prSet phldrT="[Texte]" custT="1"/>
      <dgm:spPr/>
      <dgm:t>
        <a:bodyPr/>
        <a:lstStyle/>
        <a:p>
          <a:r>
            <a:rPr lang="fr-FR" sz="3200" dirty="0" smtClean="0">
              <a:solidFill>
                <a:srgbClr val="002060"/>
              </a:solidFill>
              <a:latin typeface="Calibri" pitchFamily="34" charset="0"/>
            </a:rPr>
            <a:t>Veiller à la tenue à jour des outils d’évaluation</a:t>
          </a:r>
          <a:endParaRPr lang="fr-FR" sz="3200" dirty="0">
            <a:solidFill>
              <a:srgbClr val="002060"/>
            </a:solidFill>
            <a:latin typeface="Calibri" pitchFamily="34" charset="0"/>
          </a:endParaRPr>
        </a:p>
      </dgm:t>
    </dgm:pt>
    <dgm:pt modelId="{9DDBD4CC-BB9F-BA47-87FC-9F2883452A5F}" type="parTrans" cxnId="{B590AFE8-1311-9B47-903D-566FB091760A}">
      <dgm:prSet/>
      <dgm:spPr/>
      <dgm:t>
        <a:bodyPr/>
        <a:lstStyle/>
        <a:p>
          <a:endParaRPr lang="fr-FR" sz="2000">
            <a:solidFill>
              <a:srgbClr val="002060"/>
            </a:solidFill>
            <a:latin typeface="Calibri" pitchFamily="34" charset="0"/>
          </a:endParaRPr>
        </a:p>
      </dgm:t>
    </dgm:pt>
    <dgm:pt modelId="{0B3D362F-5CD6-5541-9066-F501DDDC4E3D}" type="sibTrans" cxnId="{B590AFE8-1311-9B47-903D-566FB091760A}">
      <dgm:prSet/>
      <dgm:spPr/>
      <dgm:t>
        <a:bodyPr/>
        <a:lstStyle/>
        <a:p>
          <a:endParaRPr lang="fr-FR" sz="2000">
            <a:solidFill>
              <a:srgbClr val="002060"/>
            </a:solidFill>
            <a:latin typeface="Calibri" pitchFamily="34" charset="0"/>
          </a:endParaRPr>
        </a:p>
      </dgm:t>
    </dgm:pt>
    <dgm:pt modelId="{5A9DEA45-98CB-0E4B-8644-AD32189DD98C}">
      <dgm:prSet phldrT="[Texte]" custT="1"/>
      <dgm:spPr/>
      <dgm:t>
        <a:bodyPr/>
        <a:lstStyle/>
        <a:p>
          <a:r>
            <a:rPr lang="fr-FR" sz="2200" dirty="0" smtClean="0">
              <a:solidFill>
                <a:srgbClr val="002060"/>
              </a:solidFill>
              <a:latin typeface="Calibri" pitchFamily="34" charset="0"/>
            </a:rPr>
            <a:t>Classeur du jury d’examens</a:t>
          </a:r>
          <a:endParaRPr lang="fr-FR" sz="2200" dirty="0">
            <a:solidFill>
              <a:srgbClr val="002060"/>
            </a:solidFill>
            <a:latin typeface="Calibri" pitchFamily="34" charset="0"/>
          </a:endParaRPr>
        </a:p>
      </dgm:t>
    </dgm:pt>
    <dgm:pt modelId="{6F90C0EE-26A4-3B4B-94A5-9C6ABFA1AF83}" type="parTrans" cxnId="{5CAEF006-968A-4448-B85F-EA063DCC237D}">
      <dgm:prSet custT="1"/>
      <dgm:spPr/>
      <dgm:t>
        <a:bodyPr/>
        <a:lstStyle/>
        <a:p>
          <a:endParaRPr lang="fr-FR" sz="700">
            <a:solidFill>
              <a:srgbClr val="002060"/>
            </a:solidFill>
            <a:latin typeface="Calibri" pitchFamily="34" charset="0"/>
          </a:endParaRPr>
        </a:p>
      </dgm:t>
    </dgm:pt>
    <dgm:pt modelId="{B2E991BA-0B8E-A841-A2FB-63D5656FC8D5}" type="sibTrans" cxnId="{5CAEF006-968A-4448-B85F-EA063DCC237D}">
      <dgm:prSet/>
      <dgm:spPr/>
      <dgm:t>
        <a:bodyPr/>
        <a:lstStyle/>
        <a:p>
          <a:endParaRPr lang="fr-FR" sz="2000">
            <a:solidFill>
              <a:srgbClr val="002060"/>
            </a:solidFill>
            <a:latin typeface="Calibri" pitchFamily="34" charset="0"/>
          </a:endParaRPr>
        </a:p>
      </dgm:t>
    </dgm:pt>
    <dgm:pt modelId="{E5C0D05F-1D98-9942-8D4C-B641B7FD8B7C}">
      <dgm:prSet phldrT="[Texte]" custT="1"/>
      <dgm:spPr/>
      <dgm:t>
        <a:bodyPr/>
        <a:lstStyle/>
        <a:p>
          <a:r>
            <a:rPr lang="fr-FR" sz="2200" dirty="0" smtClean="0">
              <a:solidFill>
                <a:srgbClr val="002060"/>
              </a:solidFill>
              <a:latin typeface="Calibri" pitchFamily="34" charset="0"/>
            </a:rPr>
            <a:t>Classeur de suivi pédagogique</a:t>
          </a:r>
          <a:endParaRPr lang="fr-FR" sz="2200" dirty="0">
            <a:solidFill>
              <a:srgbClr val="002060"/>
            </a:solidFill>
            <a:latin typeface="Calibri" pitchFamily="34" charset="0"/>
          </a:endParaRPr>
        </a:p>
      </dgm:t>
    </dgm:pt>
    <dgm:pt modelId="{1CAA361B-30A2-AF4F-ACE3-74E8AFDC57E4}" type="parTrans" cxnId="{6B78A357-1853-D843-8BCD-7B11DA064AA5}">
      <dgm:prSet custT="1"/>
      <dgm:spPr/>
      <dgm:t>
        <a:bodyPr/>
        <a:lstStyle/>
        <a:p>
          <a:endParaRPr lang="fr-FR" sz="600">
            <a:solidFill>
              <a:srgbClr val="002060"/>
            </a:solidFill>
            <a:latin typeface="Calibri" pitchFamily="34" charset="0"/>
          </a:endParaRPr>
        </a:p>
      </dgm:t>
    </dgm:pt>
    <dgm:pt modelId="{5D321632-4A5E-9F49-B4C1-029ED080929C}" type="sibTrans" cxnId="{6B78A357-1853-D843-8BCD-7B11DA064AA5}">
      <dgm:prSet/>
      <dgm:spPr/>
      <dgm:t>
        <a:bodyPr/>
        <a:lstStyle/>
        <a:p>
          <a:endParaRPr lang="fr-FR" sz="2000">
            <a:solidFill>
              <a:srgbClr val="002060"/>
            </a:solidFill>
            <a:latin typeface="Calibri" pitchFamily="34" charset="0"/>
          </a:endParaRPr>
        </a:p>
      </dgm:t>
    </dgm:pt>
    <dgm:pt modelId="{AA4AA6B9-BAED-1048-8A21-81ECA5907D95}">
      <dgm:prSet phldrT="[Texte]" custT="1"/>
      <dgm:spPr/>
      <dgm:t>
        <a:bodyPr/>
        <a:lstStyle/>
        <a:p>
          <a:r>
            <a:rPr lang="fr-FR" sz="2200" dirty="0" smtClean="0">
              <a:solidFill>
                <a:srgbClr val="002060"/>
              </a:solidFill>
              <a:latin typeface="Calibri" pitchFamily="34" charset="0"/>
            </a:rPr>
            <a:t>Apprécier la concordance entre les contenus enseignés et l’évaluation des stagiaires</a:t>
          </a:r>
          <a:endParaRPr lang="fr-FR" sz="2200" dirty="0">
            <a:solidFill>
              <a:srgbClr val="002060"/>
            </a:solidFill>
            <a:latin typeface="Calibri" pitchFamily="34" charset="0"/>
          </a:endParaRPr>
        </a:p>
      </dgm:t>
    </dgm:pt>
    <dgm:pt modelId="{A704018C-DBFC-C64A-A01C-C9735D272D9C}" type="parTrans" cxnId="{7C7D0D52-3FF7-6C4A-A724-20561437AE45}">
      <dgm:prSet custT="1"/>
      <dgm:spPr/>
      <dgm:t>
        <a:bodyPr/>
        <a:lstStyle/>
        <a:p>
          <a:endParaRPr lang="fr-FR" sz="700">
            <a:solidFill>
              <a:srgbClr val="002060"/>
            </a:solidFill>
            <a:latin typeface="Calibri" pitchFamily="34" charset="0"/>
          </a:endParaRPr>
        </a:p>
      </dgm:t>
    </dgm:pt>
    <dgm:pt modelId="{1DE81511-230C-3C46-8D46-2368735CE95A}" type="sibTrans" cxnId="{7C7D0D52-3FF7-6C4A-A724-20561437AE45}">
      <dgm:prSet/>
      <dgm:spPr/>
      <dgm:t>
        <a:bodyPr/>
        <a:lstStyle/>
        <a:p>
          <a:endParaRPr lang="fr-FR" sz="2000">
            <a:solidFill>
              <a:srgbClr val="002060"/>
            </a:solidFill>
            <a:latin typeface="Calibri" pitchFamily="34" charset="0"/>
          </a:endParaRPr>
        </a:p>
      </dgm:t>
    </dgm:pt>
    <dgm:pt modelId="{B5F35787-1DF9-AA4B-BBBC-70F9CE2C9762}">
      <dgm:prSet custT="1"/>
      <dgm:spPr/>
      <dgm:t>
        <a:bodyPr/>
        <a:lstStyle/>
        <a:p>
          <a:r>
            <a:rPr lang="fr-FR" sz="2200" dirty="0" smtClean="0">
              <a:solidFill>
                <a:srgbClr val="002060"/>
              </a:solidFill>
              <a:latin typeface="Calibri" pitchFamily="34" charset="0"/>
            </a:rPr>
            <a:t>Les LIF</a:t>
          </a:r>
          <a:endParaRPr lang="fr-FR" sz="2200" dirty="0">
            <a:solidFill>
              <a:srgbClr val="002060"/>
            </a:solidFill>
            <a:latin typeface="Calibri" pitchFamily="34" charset="0"/>
          </a:endParaRPr>
        </a:p>
      </dgm:t>
    </dgm:pt>
    <dgm:pt modelId="{25753218-72A2-614C-9CB3-253105F4ABD9}" type="parTrans" cxnId="{CC0C092C-041F-D248-A330-8C4E3939F607}">
      <dgm:prSet custT="1"/>
      <dgm:spPr/>
      <dgm:t>
        <a:bodyPr/>
        <a:lstStyle/>
        <a:p>
          <a:endParaRPr lang="fr-FR" sz="600">
            <a:solidFill>
              <a:srgbClr val="002060"/>
            </a:solidFill>
            <a:latin typeface="Calibri" pitchFamily="34" charset="0"/>
          </a:endParaRPr>
        </a:p>
      </dgm:t>
    </dgm:pt>
    <dgm:pt modelId="{D5D7C0C2-C493-5747-88F9-374A62422838}" type="sibTrans" cxnId="{CC0C092C-041F-D248-A330-8C4E3939F607}">
      <dgm:prSet/>
      <dgm:spPr/>
      <dgm:t>
        <a:bodyPr/>
        <a:lstStyle/>
        <a:p>
          <a:endParaRPr lang="fr-FR" sz="2000">
            <a:solidFill>
              <a:srgbClr val="002060"/>
            </a:solidFill>
            <a:latin typeface="Calibri" pitchFamily="34" charset="0"/>
          </a:endParaRPr>
        </a:p>
      </dgm:t>
    </dgm:pt>
    <dgm:pt modelId="{668181B9-5606-F748-AE54-2DA16B0C2318}" type="pres">
      <dgm:prSet presAssocID="{B9C3F6FA-E6ED-DC4E-9DCD-C0560D922F12}" presName="Name0" presStyleCnt="0">
        <dgm:presLayoutVars>
          <dgm:chPref val="1"/>
          <dgm:dir/>
          <dgm:animOne val="branch"/>
          <dgm:animLvl val="lvl"/>
          <dgm:resizeHandles val="exact"/>
        </dgm:presLayoutVars>
      </dgm:prSet>
      <dgm:spPr/>
      <dgm:t>
        <a:bodyPr/>
        <a:lstStyle/>
        <a:p>
          <a:endParaRPr lang="fr-FR"/>
        </a:p>
      </dgm:t>
    </dgm:pt>
    <dgm:pt modelId="{9C4BEF89-52D2-A248-A36E-074F1C045FFD}" type="pres">
      <dgm:prSet presAssocID="{FB14E2A8-7444-324D-B3C5-92603C0CF607}" presName="root1" presStyleCnt="0"/>
      <dgm:spPr/>
    </dgm:pt>
    <dgm:pt modelId="{B2657E99-5743-2B4A-A1C7-7D6275C54494}" type="pres">
      <dgm:prSet presAssocID="{FB14E2A8-7444-324D-B3C5-92603C0CF607}" presName="LevelOneTextNode" presStyleLbl="node0" presStyleIdx="0" presStyleCnt="1">
        <dgm:presLayoutVars>
          <dgm:chPref val="3"/>
        </dgm:presLayoutVars>
      </dgm:prSet>
      <dgm:spPr/>
      <dgm:t>
        <a:bodyPr/>
        <a:lstStyle/>
        <a:p>
          <a:endParaRPr lang="fr-FR"/>
        </a:p>
      </dgm:t>
    </dgm:pt>
    <dgm:pt modelId="{29AD1835-851E-4740-A28E-AD3D7765A0FC}" type="pres">
      <dgm:prSet presAssocID="{FB14E2A8-7444-324D-B3C5-92603C0CF607}" presName="level2hierChild" presStyleCnt="0"/>
      <dgm:spPr/>
    </dgm:pt>
    <dgm:pt modelId="{6463C0D5-2A39-1542-9003-B0462B52F940}" type="pres">
      <dgm:prSet presAssocID="{6F90C0EE-26A4-3B4B-94A5-9C6ABFA1AF83}" presName="conn2-1" presStyleLbl="parChTrans1D2" presStyleIdx="0" presStyleCnt="4"/>
      <dgm:spPr/>
      <dgm:t>
        <a:bodyPr/>
        <a:lstStyle/>
        <a:p>
          <a:endParaRPr lang="fr-FR"/>
        </a:p>
      </dgm:t>
    </dgm:pt>
    <dgm:pt modelId="{3A65357A-316B-484A-8C0D-2EE399B2436A}" type="pres">
      <dgm:prSet presAssocID="{6F90C0EE-26A4-3B4B-94A5-9C6ABFA1AF83}" presName="connTx" presStyleLbl="parChTrans1D2" presStyleIdx="0" presStyleCnt="4"/>
      <dgm:spPr/>
      <dgm:t>
        <a:bodyPr/>
        <a:lstStyle/>
        <a:p>
          <a:endParaRPr lang="fr-FR"/>
        </a:p>
      </dgm:t>
    </dgm:pt>
    <dgm:pt modelId="{381067B5-46F6-FD4F-B1B8-05C11B56AF05}" type="pres">
      <dgm:prSet presAssocID="{5A9DEA45-98CB-0E4B-8644-AD32189DD98C}" presName="root2" presStyleCnt="0"/>
      <dgm:spPr/>
    </dgm:pt>
    <dgm:pt modelId="{8177C4C7-9682-EE45-9612-02AC4B8306CA}" type="pres">
      <dgm:prSet presAssocID="{5A9DEA45-98CB-0E4B-8644-AD32189DD98C}" presName="LevelTwoTextNode" presStyleLbl="node2" presStyleIdx="0" presStyleCnt="4">
        <dgm:presLayoutVars>
          <dgm:chPref val="3"/>
        </dgm:presLayoutVars>
      </dgm:prSet>
      <dgm:spPr/>
      <dgm:t>
        <a:bodyPr/>
        <a:lstStyle/>
        <a:p>
          <a:endParaRPr lang="fr-FR"/>
        </a:p>
      </dgm:t>
    </dgm:pt>
    <dgm:pt modelId="{9EC42194-2F3E-C845-8084-F813151D475F}" type="pres">
      <dgm:prSet presAssocID="{5A9DEA45-98CB-0E4B-8644-AD32189DD98C}" presName="level3hierChild" presStyleCnt="0"/>
      <dgm:spPr/>
    </dgm:pt>
    <dgm:pt modelId="{ABBF6E7C-8FC0-0C41-8D5B-5237D2126820}" type="pres">
      <dgm:prSet presAssocID="{1CAA361B-30A2-AF4F-ACE3-74E8AFDC57E4}" presName="conn2-1" presStyleLbl="parChTrans1D2" presStyleIdx="1" presStyleCnt="4"/>
      <dgm:spPr/>
      <dgm:t>
        <a:bodyPr/>
        <a:lstStyle/>
        <a:p>
          <a:endParaRPr lang="fr-FR"/>
        </a:p>
      </dgm:t>
    </dgm:pt>
    <dgm:pt modelId="{943B8B98-ABDC-4448-AF33-2690B70262FE}" type="pres">
      <dgm:prSet presAssocID="{1CAA361B-30A2-AF4F-ACE3-74E8AFDC57E4}" presName="connTx" presStyleLbl="parChTrans1D2" presStyleIdx="1" presStyleCnt="4"/>
      <dgm:spPr/>
      <dgm:t>
        <a:bodyPr/>
        <a:lstStyle/>
        <a:p>
          <a:endParaRPr lang="fr-FR"/>
        </a:p>
      </dgm:t>
    </dgm:pt>
    <dgm:pt modelId="{6951A703-4352-8B47-B5F3-3E3F10E051D8}" type="pres">
      <dgm:prSet presAssocID="{E5C0D05F-1D98-9942-8D4C-B641B7FD8B7C}" presName="root2" presStyleCnt="0"/>
      <dgm:spPr/>
    </dgm:pt>
    <dgm:pt modelId="{4F57C94E-97AA-8B4F-9182-B40F4EA5F9BA}" type="pres">
      <dgm:prSet presAssocID="{E5C0D05F-1D98-9942-8D4C-B641B7FD8B7C}" presName="LevelTwoTextNode" presStyleLbl="node2" presStyleIdx="1" presStyleCnt="4" custLinFactNeighborX="-1351" custLinFactNeighborY="1477">
        <dgm:presLayoutVars>
          <dgm:chPref val="3"/>
        </dgm:presLayoutVars>
      </dgm:prSet>
      <dgm:spPr/>
      <dgm:t>
        <a:bodyPr/>
        <a:lstStyle/>
        <a:p>
          <a:endParaRPr lang="fr-FR"/>
        </a:p>
      </dgm:t>
    </dgm:pt>
    <dgm:pt modelId="{242122DF-4A95-C04F-B32E-DB0DE80E2C40}" type="pres">
      <dgm:prSet presAssocID="{E5C0D05F-1D98-9942-8D4C-B641B7FD8B7C}" presName="level3hierChild" presStyleCnt="0"/>
      <dgm:spPr/>
    </dgm:pt>
    <dgm:pt modelId="{EFE367CF-84A4-8E47-9AB3-AD823F4EC261}" type="pres">
      <dgm:prSet presAssocID="{25753218-72A2-614C-9CB3-253105F4ABD9}" presName="conn2-1" presStyleLbl="parChTrans1D2" presStyleIdx="2" presStyleCnt="4"/>
      <dgm:spPr/>
      <dgm:t>
        <a:bodyPr/>
        <a:lstStyle/>
        <a:p>
          <a:endParaRPr lang="fr-FR"/>
        </a:p>
      </dgm:t>
    </dgm:pt>
    <dgm:pt modelId="{B66D8F56-F05A-814E-AD75-8C3B0A1A9139}" type="pres">
      <dgm:prSet presAssocID="{25753218-72A2-614C-9CB3-253105F4ABD9}" presName="connTx" presStyleLbl="parChTrans1D2" presStyleIdx="2" presStyleCnt="4"/>
      <dgm:spPr/>
      <dgm:t>
        <a:bodyPr/>
        <a:lstStyle/>
        <a:p>
          <a:endParaRPr lang="fr-FR"/>
        </a:p>
      </dgm:t>
    </dgm:pt>
    <dgm:pt modelId="{5729BDDE-0CCB-5A44-81C4-E86B0B28DD31}" type="pres">
      <dgm:prSet presAssocID="{B5F35787-1DF9-AA4B-BBBC-70F9CE2C9762}" presName="root2" presStyleCnt="0"/>
      <dgm:spPr/>
    </dgm:pt>
    <dgm:pt modelId="{94B09E4C-9AF6-944A-9E18-DB8393E64B2E}" type="pres">
      <dgm:prSet presAssocID="{B5F35787-1DF9-AA4B-BBBC-70F9CE2C9762}" presName="LevelTwoTextNode" presStyleLbl="node2" presStyleIdx="2" presStyleCnt="4" custScaleY="76531">
        <dgm:presLayoutVars>
          <dgm:chPref val="3"/>
        </dgm:presLayoutVars>
      </dgm:prSet>
      <dgm:spPr/>
      <dgm:t>
        <a:bodyPr/>
        <a:lstStyle/>
        <a:p>
          <a:endParaRPr lang="fr-FR"/>
        </a:p>
      </dgm:t>
    </dgm:pt>
    <dgm:pt modelId="{E54D44D2-ACC9-E946-8226-12E51DF1D7F9}" type="pres">
      <dgm:prSet presAssocID="{B5F35787-1DF9-AA4B-BBBC-70F9CE2C9762}" presName="level3hierChild" presStyleCnt="0"/>
      <dgm:spPr/>
    </dgm:pt>
    <dgm:pt modelId="{AFBF8B5E-84AE-1D47-BCEB-39A13C5EDB6E}" type="pres">
      <dgm:prSet presAssocID="{A704018C-DBFC-C64A-A01C-C9735D272D9C}" presName="conn2-1" presStyleLbl="parChTrans1D2" presStyleIdx="3" presStyleCnt="4"/>
      <dgm:spPr/>
      <dgm:t>
        <a:bodyPr/>
        <a:lstStyle/>
        <a:p>
          <a:endParaRPr lang="fr-FR"/>
        </a:p>
      </dgm:t>
    </dgm:pt>
    <dgm:pt modelId="{51EB6B14-E2FE-2D45-9DD0-ADD279A2D723}" type="pres">
      <dgm:prSet presAssocID="{A704018C-DBFC-C64A-A01C-C9735D272D9C}" presName="connTx" presStyleLbl="parChTrans1D2" presStyleIdx="3" presStyleCnt="4"/>
      <dgm:spPr/>
      <dgm:t>
        <a:bodyPr/>
        <a:lstStyle/>
        <a:p>
          <a:endParaRPr lang="fr-FR"/>
        </a:p>
      </dgm:t>
    </dgm:pt>
    <dgm:pt modelId="{D91967EF-7FEB-FB41-BDDA-9DEF1B13D24F}" type="pres">
      <dgm:prSet presAssocID="{AA4AA6B9-BAED-1048-8A21-81ECA5907D95}" presName="root2" presStyleCnt="0"/>
      <dgm:spPr/>
    </dgm:pt>
    <dgm:pt modelId="{5247790A-DC8E-D545-A7D3-AB4FC4C46116}" type="pres">
      <dgm:prSet presAssocID="{AA4AA6B9-BAED-1048-8A21-81ECA5907D95}" presName="LevelTwoTextNode" presStyleLbl="node2" presStyleIdx="3" presStyleCnt="4" custScaleY="138514">
        <dgm:presLayoutVars>
          <dgm:chPref val="3"/>
        </dgm:presLayoutVars>
      </dgm:prSet>
      <dgm:spPr/>
      <dgm:t>
        <a:bodyPr/>
        <a:lstStyle/>
        <a:p>
          <a:endParaRPr lang="fr-FR"/>
        </a:p>
      </dgm:t>
    </dgm:pt>
    <dgm:pt modelId="{D63A9FD6-48F9-F54C-B83E-D281DC31FE58}" type="pres">
      <dgm:prSet presAssocID="{AA4AA6B9-BAED-1048-8A21-81ECA5907D95}" presName="level3hierChild" presStyleCnt="0"/>
      <dgm:spPr/>
    </dgm:pt>
  </dgm:ptLst>
  <dgm:cxnLst>
    <dgm:cxn modelId="{838ACCE3-1385-4F5B-A409-C951829B4508}" type="presOf" srcId="{E5C0D05F-1D98-9942-8D4C-B641B7FD8B7C}" destId="{4F57C94E-97AA-8B4F-9182-B40F4EA5F9BA}" srcOrd="0" destOrd="0" presId="urn:microsoft.com/office/officeart/2008/layout/HorizontalMultiLevelHierarchy"/>
    <dgm:cxn modelId="{28690437-FDA8-4644-B997-18B4A3616006}" type="presOf" srcId="{1CAA361B-30A2-AF4F-ACE3-74E8AFDC57E4}" destId="{ABBF6E7C-8FC0-0C41-8D5B-5237D2126820}" srcOrd="0" destOrd="0" presId="urn:microsoft.com/office/officeart/2008/layout/HorizontalMultiLevelHierarchy"/>
    <dgm:cxn modelId="{CC0C092C-041F-D248-A330-8C4E3939F607}" srcId="{FB14E2A8-7444-324D-B3C5-92603C0CF607}" destId="{B5F35787-1DF9-AA4B-BBBC-70F9CE2C9762}" srcOrd="2" destOrd="0" parTransId="{25753218-72A2-614C-9CB3-253105F4ABD9}" sibTransId="{D5D7C0C2-C493-5747-88F9-374A62422838}"/>
    <dgm:cxn modelId="{B590AFE8-1311-9B47-903D-566FB091760A}" srcId="{B9C3F6FA-E6ED-DC4E-9DCD-C0560D922F12}" destId="{FB14E2A8-7444-324D-B3C5-92603C0CF607}" srcOrd="0" destOrd="0" parTransId="{9DDBD4CC-BB9F-BA47-87FC-9F2883452A5F}" sibTransId="{0B3D362F-5CD6-5541-9066-F501DDDC4E3D}"/>
    <dgm:cxn modelId="{CC2B3618-7791-4057-8621-4B25A3F10F9B}" type="presOf" srcId="{FB14E2A8-7444-324D-B3C5-92603C0CF607}" destId="{B2657E99-5743-2B4A-A1C7-7D6275C54494}" srcOrd="0" destOrd="0" presId="urn:microsoft.com/office/officeart/2008/layout/HorizontalMultiLevelHierarchy"/>
    <dgm:cxn modelId="{A12949E6-FDA7-4E3E-B2DD-D79E996E4FA8}" type="presOf" srcId="{A704018C-DBFC-C64A-A01C-C9735D272D9C}" destId="{51EB6B14-E2FE-2D45-9DD0-ADD279A2D723}" srcOrd="1" destOrd="0" presId="urn:microsoft.com/office/officeart/2008/layout/HorizontalMultiLevelHierarchy"/>
    <dgm:cxn modelId="{96CA911C-9DCF-440E-8FE5-8616FD98BA66}" type="presOf" srcId="{25753218-72A2-614C-9CB3-253105F4ABD9}" destId="{B66D8F56-F05A-814E-AD75-8C3B0A1A9139}" srcOrd="1" destOrd="0" presId="urn:microsoft.com/office/officeart/2008/layout/HorizontalMultiLevelHierarchy"/>
    <dgm:cxn modelId="{6B78A357-1853-D843-8BCD-7B11DA064AA5}" srcId="{FB14E2A8-7444-324D-B3C5-92603C0CF607}" destId="{E5C0D05F-1D98-9942-8D4C-B641B7FD8B7C}" srcOrd="1" destOrd="0" parTransId="{1CAA361B-30A2-AF4F-ACE3-74E8AFDC57E4}" sibTransId="{5D321632-4A5E-9F49-B4C1-029ED080929C}"/>
    <dgm:cxn modelId="{20F5DED5-8F89-4D81-8C57-946DD03895C3}" type="presOf" srcId="{6F90C0EE-26A4-3B4B-94A5-9C6ABFA1AF83}" destId="{3A65357A-316B-484A-8C0D-2EE399B2436A}" srcOrd="1" destOrd="0" presId="urn:microsoft.com/office/officeart/2008/layout/HorizontalMultiLevelHierarchy"/>
    <dgm:cxn modelId="{A97A8C9B-D8DA-40E7-9321-3A8C5F890423}" type="presOf" srcId="{6F90C0EE-26A4-3B4B-94A5-9C6ABFA1AF83}" destId="{6463C0D5-2A39-1542-9003-B0462B52F940}" srcOrd="0" destOrd="0" presId="urn:microsoft.com/office/officeart/2008/layout/HorizontalMultiLevelHierarchy"/>
    <dgm:cxn modelId="{7C7D0D52-3FF7-6C4A-A724-20561437AE45}" srcId="{FB14E2A8-7444-324D-B3C5-92603C0CF607}" destId="{AA4AA6B9-BAED-1048-8A21-81ECA5907D95}" srcOrd="3" destOrd="0" parTransId="{A704018C-DBFC-C64A-A01C-C9735D272D9C}" sibTransId="{1DE81511-230C-3C46-8D46-2368735CE95A}"/>
    <dgm:cxn modelId="{BED8C0C2-8884-4130-A6E8-14B63DF271AF}" type="presOf" srcId="{AA4AA6B9-BAED-1048-8A21-81ECA5907D95}" destId="{5247790A-DC8E-D545-A7D3-AB4FC4C46116}" srcOrd="0" destOrd="0" presId="urn:microsoft.com/office/officeart/2008/layout/HorizontalMultiLevelHierarchy"/>
    <dgm:cxn modelId="{48AE8735-390D-48A0-8BA5-EC6154071BE0}" type="presOf" srcId="{1CAA361B-30A2-AF4F-ACE3-74E8AFDC57E4}" destId="{943B8B98-ABDC-4448-AF33-2690B70262FE}" srcOrd="1" destOrd="0" presId="urn:microsoft.com/office/officeart/2008/layout/HorizontalMultiLevelHierarchy"/>
    <dgm:cxn modelId="{56BD4DB8-E8A5-49FE-81E3-BC3B5E1172B5}" type="presOf" srcId="{5A9DEA45-98CB-0E4B-8644-AD32189DD98C}" destId="{8177C4C7-9682-EE45-9612-02AC4B8306CA}" srcOrd="0" destOrd="0" presId="urn:microsoft.com/office/officeart/2008/layout/HorizontalMultiLevelHierarchy"/>
    <dgm:cxn modelId="{EC75377D-4B71-4033-8D0C-C13F7A4191CD}" type="presOf" srcId="{B5F35787-1DF9-AA4B-BBBC-70F9CE2C9762}" destId="{94B09E4C-9AF6-944A-9E18-DB8393E64B2E}" srcOrd="0" destOrd="0" presId="urn:microsoft.com/office/officeart/2008/layout/HorizontalMultiLevelHierarchy"/>
    <dgm:cxn modelId="{6830B64E-40CC-4EFF-BCBD-8AB9AE5EDC88}" type="presOf" srcId="{25753218-72A2-614C-9CB3-253105F4ABD9}" destId="{EFE367CF-84A4-8E47-9AB3-AD823F4EC261}" srcOrd="0" destOrd="0" presId="urn:microsoft.com/office/officeart/2008/layout/HorizontalMultiLevelHierarchy"/>
    <dgm:cxn modelId="{BE5EAB74-0B29-49C7-90B4-FF54F3FA1E37}" type="presOf" srcId="{B9C3F6FA-E6ED-DC4E-9DCD-C0560D922F12}" destId="{668181B9-5606-F748-AE54-2DA16B0C2318}" srcOrd="0" destOrd="0" presId="urn:microsoft.com/office/officeart/2008/layout/HorizontalMultiLevelHierarchy"/>
    <dgm:cxn modelId="{89B9AA9D-AC10-464A-BBC3-84C04A7F7D16}" type="presOf" srcId="{A704018C-DBFC-C64A-A01C-C9735D272D9C}" destId="{AFBF8B5E-84AE-1D47-BCEB-39A13C5EDB6E}" srcOrd="0" destOrd="0" presId="urn:microsoft.com/office/officeart/2008/layout/HorizontalMultiLevelHierarchy"/>
    <dgm:cxn modelId="{5CAEF006-968A-4448-B85F-EA063DCC237D}" srcId="{FB14E2A8-7444-324D-B3C5-92603C0CF607}" destId="{5A9DEA45-98CB-0E4B-8644-AD32189DD98C}" srcOrd="0" destOrd="0" parTransId="{6F90C0EE-26A4-3B4B-94A5-9C6ABFA1AF83}" sibTransId="{B2E991BA-0B8E-A841-A2FB-63D5656FC8D5}"/>
    <dgm:cxn modelId="{21447D3C-B419-426E-9ADD-3833D27955AE}" type="presParOf" srcId="{668181B9-5606-F748-AE54-2DA16B0C2318}" destId="{9C4BEF89-52D2-A248-A36E-074F1C045FFD}" srcOrd="0" destOrd="0" presId="urn:microsoft.com/office/officeart/2008/layout/HorizontalMultiLevelHierarchy"/>
    <dgm:cxn modelId="{181F60A8-0A60-4369-9A6B-A6F893C0CD8F}" type="presParOf" srcId="{9C4BEF89-52D2-A248-A36E-074F1C045FFD}" destId="{B2657E99-5743-2B4A-A1C7-7D6275C54494}" srcOrd="0" destOrd="0" presId="urn:microsoft.com/office/officeart/2008/layout/HorizontalMultiLevelHierarchy"/>
    <dgm:cxn modelId="{036C93DB-5F83-4D89-B257-860EA492B1D2}" type="presParOf" srcId="{9C4BEF89-52D2-A248-A36E-074F1C045FFD}" destId="{29AD1835-851E-4740-A28E-AD3D7765A0FC}" srcOrd="1" destOrd="0" presId="urn:microsoft.com/office/officeart/2008/layout/HorizontalMultiLevelHierarchy"/>
    <dgm:cxn modelId="{25EE177A-B2B8-4168-B84B-3D1FEF5FD5F6}" type="presParOf" srcId="{29AD1835-851E-4740-A28E-AD3D7765A0FC}" destId="{6463C0D5-2A39-1542-9003-B0462B52F940}" srcOrd="0" destOrd="0" presId="urn:microsoft.com/office/officeart/2008/layout/HorizontalMultiLevelHierarchy"/>
    <dgm:cxn modelId="{138B222B-E961-4E72-B938-D885ADD2C219}" type="presParOf" srcId="{6463C0D5-2A39-1542-9003-B0462B52F940}" destId="{3A65357A-316B-484A-8C0D-2EE399B2436A}" srcOrd="0" destOrd="0" presId="urn:microsoft.com/office/officeart/2008/layout/HorizontalMultiLevelHierarchy"/>
    <dgm:cxn modelId="{BD640829-861C-4FCA-8732-211CCED140E0}" type="presParOf" srcId="{29AD1835-851E-4740-A28E-AD3D7765A0FC}" destId="{381067B5-46F6-FD4F-B1B8-05C11B56AF05}" srcOrd="1" destOrd="0" presId="urn:microsoft.com/office/officeart/2008/layout/HorizontalMultiLevelHierarchy"/>
    <dgm:cxn modelId="{5A71CA32-C0A2-43D7-97A7-4136A34C3043}" type="presParOf" srcId="{381067B5-46F6-FD4F-B1B8-05C11B56AF05}" destId="{8177C4C7-9682-EE45-9612-02AC4B8306CA}" srcOrd="0" destOrd="0" presId="urn:microsoft.com/office/officeart/2008/layout/HorizontalMultiLevelHierarchy"/>
    <dgm:cxn modelId="{AD974AA0-DF7A-45EB-A306-CE4E2EECC481}" type="presParOf" srcId="{381067B5-46F6-FD4F-B1B8-05C11B56AF05}" destId="{9EC42194-2F3E-C845-8084-F813151D475F}" srcOrd="1" destOrd="0" presId="urn:microsoft.com/office/officeart/2008/layout/HorizontalMultiLevelHierarchy"/>
    <dgm:cxn modelId="{06AAD990-EF7A-473C-A24F-7186A9F6F3F5}" type="presParOf" srcId="{29AD1835-851E-4740-A28E-AD3D7765A0FC}" destId="{ABBF6E7C-8FC0-0C41-8D5B-5237D2126820}" srcOrd="2" destOrd="0" presId="urn:microsoft.com/office/officeart/2008/layout/HorizontalMultiLevelHierarchy"/>
    <dgm:cxn modelId="{4D093948-BC32-47FD-8C12-B25C0B4CB345}" type="presParOf" srcId="{ABBF6E7C-8FC0-0C41-8D5B-5237D2126820}" destId="{943B8B98-ABDC-4448-AF33-2690B70262FE}" srcOrd="0" destOrd="0" presId="urn:microsoft.com/office/officeart/2008/layout/HorizontalMultiLevelHierarchy"/>
    <dgm:cxn modelId="{12F6A49C-5DD6-4290-AFC2-E5E0E6A9A39E}" type="presParOf" srcId="{29AD1835-851E-4740-A28E-AD3D7765A0FC}" destId="{6951A703-4352-8B47-B5F3-3E3F10E051D8}" srcOrd="3" destOrd="0" presId="urn:microsoft.com/office/officeart/2008/layout/HorizontalMultiLevelHierarchy"/>
    <dgm:cxn modelId="{9A7BD09D-6A7B-4E25-9623-D5B04BDB7C9F}" type="presParOf" srcId="{6951A703-4352-8B47-B5F3-3E3F10E051D8}" destId="{4F57C94E-97AA-8B4F-9182-B40F4EA5F9BA}" srcOrd="0" destOrd="0" presId="urn:microsoft.com/office/officeart/2008/layout/HorizontalMultiLevelHierarchy"/>
    <dgm:cxn modelId="{7F5C8CDF-609B-452D-A02A-963792858A29}" type="presParOf" srcId="{6951A703-4352-8B47-B5F3-3E3F10E051D8}" destId="{242122DF-4A95-C04F-B32E-DB0DE80E2C40}" srcOrd="1" destOrd="0" presId="urn:microsoft.com/office/officeart/2008/layout/HorizontalMultiLevelHierarchy"/>
    <dgm:cxn modelId="{3B0031B7-4684-499A-A9B3-2908DDB0828D}" type="presParOf" srcId="{29AD1835-851E-4740-A28E-AD3D7765A0FC}" destId="{EFE367CF-84A4-8E47-9AB3-AD823F4EC261}" srcOrd="4" destOrd="0" presId="urn:microsoft.com/office/officeart/2008/layout/HorizontalMultiLevelHierarchy"/>
    <dgm:cxn modelId="{A3ABA8A3-87C3-44E2-ACF4-053CC8BA6960}" type="presParOf" srcId="{EFE367CF-84A4-8E47-9AB3-AD823F4EC261}" destId="{B66D8F56-F05A-814E-AD75-8C3B0A1A9139}" srcOrd="0" destOrd="0" presId="urn:microsoft.com/office/officeart/2008/layout/HorizontalMultiLevelHierarchy"/>
    <dgm:cxn modelId="{046A7CAB-4202-4C5E-9FE6-BE1586779678}" type="presParOf" srcId="{29AD1835-851E-4740-A28E-AD3D7765A0FC}" destId="{5729BDDE-0CCB-5A44-81C4-E86B0B28DD31}" srcOrd="5" destOrd="0" presId="urn:microsoft.com/office/officeart/2008/layout/HorizontalMultiLevelHierarchy"/>
    <dgm:cxn modelId="{3B7E52CF-CC09-44B2-A0AF-4F99AEA9483A}" type="presParOf" srcId="{5729BDDE-0CCB-5A44-81C4-E86B0B28DD31}" destId="{94B09E4C-9AF6-944A-9E18-DB8393E64B2E}" srcOrd="0" destOrd="0" presId="urn:microsoft.com/office/officeart/2008/layout/HorizontalMultiLevelHierarchy"/>
    <dgm:cxn modelId="{60C1AB4E-D073-4C84-B23E-FF99406AFB3C}" type="presParOf" srcId="{5729BDDE-0CCB-5A44-81C4-E86B0B28DD31}" destId="{E54D44D2-ACC9-E946-8226-12E51DF1D7F9}" srcOrd="1" destOrd="0" presId="urn:microsoft.com/office/officeart/2008/layout/HorizontalMultiLevelHierarchy"/>
    <dgm:cxn modelId="{552BCB2D-DBA9-4F22-A4BF-A8FCDF08EECE}" type="presParOf" srcId="{29AD1835-851E-4740-A28E-AD3D7765A0FC}" destId="{AFBF8B5E-84AE-1D47-BCEB-39A13C5EDB6E}" srcOrd="6" destOrd="0" presId="urn:microsoft.com/office/officeart/2008/layout/HorizontalMultiLevelHierarchy"/>
    <dgm:cxn modelId="{C72A4E5A-9EDD-48DE-94D0-BE812AEAE3F3}" type="presParOf" srcId="{AFBF8B5E-84AE-1D47-BCEB-39A13C5EDB6E}" destId="{51EB6B14-E2FE-2D45-9DD0-ADD279A2D723}" srcOrd="0" destOrd="0" presId="urn:microsoft.com/office/officeart/2008/layout/HorizontalMultiLevelHierarchy"/>
    <dgm:cxn modelId="{6247C588-45A2-4047-8143-7036066CF7C5}" type="presParOf" srcId="{29AD1835-851E-4740-A28E-AD3D7765A0FC}" destId="{D91967EF-7FEB-FB41-BDDA-9DEF1B13D24F}" srcOrd="7" destOrd="0" presId="urn:microsoft.com/office/officeart/2008/layout/HorizontalMultiLevelHierarchy"/>
    <dgm:cxn modelId="{1914FCAA-381C-4B8E-A5B6-73F01C46D23D}" type="presParOf" srcId="{D91967EF-7FEB-FB41-BDDA-9DEF1B13D24F}" destId="{5247790A-DC8E-D545-A7D3-AB4FC4C46116}" srcOrd="0" destOrd="0" presId="urn:microsoft.com/office/officeart/2008/layout/HorizontalMultiLevelHierarchy"/>
    <dgm:cxn modelId="{494D7B08-2A4B-4595-AB9D-042F3135FDBC}" type="presParOf" srcId="{D91967EF-7FEB-FB41-BDDA-9DEF1B13D24F}" destId="{D63A9FD6-48F9-F54C-B83E-D281DC31FE58}"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9C3F6FA-E6ED-DC4E-9DCD-C0560D922F12}" type="doc">
      <dgm:prSet loTypeId="urn:microsoft.com/office/officeart/2008/layout/HorizontalMultiLevelHierarchy" loCatId="" qsTypeId="urn:microsoft.com/office/officeart/2005/8/quickstyle/simple4" qsCatId="simple" csTypeId="urn:microsoft.com/office/officeart/2005/8/colors/accent1_2" csCatId="accent1" phldr="1"/>
      <dgm:spPr/>
      <dgm:t>
        <a:bodyPr/>
        <a:lstStyle/>
        <a:p>
          <a:endParaRPr lang="fr-FR"/>
        </a:p>
      </dgm:t>
    </dgm:pt>
    <dgm:pt modelId="{FB14E2A8-7444-324D-B3C5-92603C0CF607}">
      <dgm:prSet phldrT="[Texte]"/>
      <dgm:spPr/>
      <dgm:t>
        <a:bodyPr/>
        <a:lstStyle/>
        <a:p>
          <a:r>
            <a:rPr lang="fr-FR" dirty="0" smtClean="0">
              <a:solidFill>
                <a:srgbClr val="002060"/>
              </a:solidFill>
              <a:latin typeface="Calibri" pitchFamily="34" charset="0"/>
            </a:rPr>
            <a:t>Veille professionnelle permettant de :</a:t>
          </a:r>
          <a:endParaRPr lang="fr-FR" dirty="0">
            <a:solidFill>
              <a:srgbClr val="002060"/>
            </a:solidFill>
            <a:latin typeface="Calibri" pitchFamily="34" charset="0"/>
          </a:endParaRPr>
        </a:p>
      </dgm:t>
    </dgm:pt>
    <dgm:pt modelId="{9DDBD4CC-BB9F-BA47-87FC-9F2883452A5F}" type="parTrans" cxnId="{B590AFE8-1311-9B47-903D-566FB091760A}">
      <dgm:prSet/>
      <dgm:spPr/>
      <dgm:t>
        <a:bodyPr/>
        <a:lstStyle/>
        <a:p>
          <a:endParaRPr lang="fr-FR">
            <a:solidFill>
              <a:srgbClr val="002060"/>
            </a:solidFill>
            <a:latin typeface="Calibri" pitchFamily="34" charset="0"/>
          </a:endParaRPr>
        </a:p>
      </dgm:t>
    </dgm:pt>
    <dgm:pt modelId="{0B3D362F-5CD6-5541-9066-F501DDDC4E3D}" type="sibTrans" cxnId="{B590AFE8-1311-9B47-903D-566FB091760A}">
      <dgm:prSet/>
      <dgm:spPr/>
      <dgm:t>
        <a:bodyPr/>
        <a:lstStyle/>
        <a:p>
          <a:endParaRPr lang="fr-FR">
            <a:solidFill>
              <a:srgbClr val="002060"/>
            </a:solidFill>
            <a:latin typeface="Calibri" pitchFamily="34" charset="0"/>
          </a:endParaRPr>
        </a:p>
      </dgm:t>
    </dgm:pt>
    <dgm:pt modelId="{5A9DEA45-98CB-0E4B-8644-AD32189DD98C}">
      <dgm:prSet phldrT="[Texte]" custT="1"/>
      <dgm:spPr/>
      <dgm:t>
        <a:bodyPr/>
        <a:lstStyle/>
        <a:p>
          <a:r>
            <a:rPr lang="fr-FR" sz="1800" dirty="0" smtClean="0">
              <a:solidFill>
                <a:srgbClr val="002060"/>
              </a:solidFill>
              <a:latin typeface="Calibri" pitchFamily="34" charset="0"/>
            </a:rPr>
            <a:t>Assurer le bon fonctionnement du jury d’examen</a:t>
          </a:r>
          <a:endParaRPr lang="fr-FR" sz="1800" dirty="0">
            <a:solidFill>
              <a:srgbClr val="002060"/>
            </a:solidFill>
            <a:latin typeface="Calibri" pitchFamily="34" charset="0"/>
          </a:endParaRPr>
        </a:p>
      </dgm:t>
    </dgm:pt>
    <dgm:pt modelId="{6F90C0EE-26A4-3B4B-94A5-9C6ABFA1AF83}" type="parTrans" cxnId="{5CAEF006-968A-4448-B85F-EA063DCC237D}">
      <dgm:prSet/>
      <dgm:spPr/>
      <dgm:t>
        <a:bodyPr/>
        <a:lstStyle/>
        <a:p>
          <a:endParaRPr lang="fr-FR">
            <a:solidFill>
              <a:srgbClr val="002060"/>
            </a:solidFill>
            <a:latin typeface="Calibri" pitchFamily="34" charset="0"/>
          </a:endParaRPr>
        </a:p>
      </dgm:t>
    </dgm:pt>
    <dgm:pt modelId="{B2E991BA-0B8E-A841-A2FB-63D5656FC8D5}" type="sibTrans" cxnId="{5CAEF006-968A-4448-B85F-EA063DCC237D}">
      <dgm:prSet/>
      <dgm:spPr/>
      <dgm:t>
        <a:bodyPr/>
        <a:lstStyle/>
        <a:p>
          <a:endParaRPr lang="fr-FR">
            <a:solidFill>
              <a:srgbClr val="002060"/>
            </a:solidFill>
            <a:latin typeface="Calibri" pitchFamily="34" charset="0"/>
          </a:endParaRPr>
        </a:p>
      </dgm:t>
    </dgm:pt>
    <dgm:pt modelId="{E5C0D05F-1D98-9942-8D4C-B641B7FD8B7C}">
      <dgm:prSet phldrT="[Texte]" custT="1"/>
      <dgm:spPr/>
      <dgm:t>
        <a:bodyPr/>
        <a:lstStyle/>
        <a:p>
          <a:r>
            <a:rPr lang="fr-FR" sz="1800" dirty="0" smtClean="0">
              <a:solidFill>
                <a:srgbClr val="002060"/>
              </a:solidFill>
              <a:latin typeface="Calibri" pitchFamily="34" charset="0"/>
            </a:rPr>
            <a:t>Coordonner l’activité du jury et faciliter la relation entre l’établissement et le monde professionnel</a:t>
          </a:r>
          <a:endParaRPr lang="fr-FR" sz="1800" dirty="0">
            <a:solidFill>
              <a:srgbClr val="002060"/>
            </a:solidFill>
            <a:latin typeface="Calibri" pitchFamily="34" charset="0"/>
          </a:endParaRPr>
        </a:p>
      </dgm:t>
    </dgm:pt>
    <dgm:pt modelId="{1CAA361B-30A2-AF4F-ACE3-74E8AFDC57E4}" type="parTrans" cxnId="{6B78A357-1853-D843-8BCD-7B11DA064AA5}">
      <dgm:prSet/>
      <dgm:spPr/>
      <dgm:t>
        <a:bodyPr/>
        <a:lstStyle/>
        <a:p>
          <a:endParaRPr lang="fr-FR">
            <a:solidFill>
              <a:srgbClr val="002060"/>
            </a:solidFill>
            <a:latin typeface="Calibri" pitchFamily="34" charset="0"/>
          </a:endParaRPr>
        </a:p>
      </dgm:t>
    </dgm:pt>
    <dgm:pt modelId="{5D321632-4A5E-9F49-B4C1-029ED080929C}" type="sibTrans" cxnId="{6B78A357-1853-D843-8BCD-7B11DA064AA5}">
      <dgm:prSet/>
      <dgm:spPr/>
      <dgm:t>
        <a:bodyPr/>
        <a:lstStyle/>
        <a:p>
          <a:endParaRPr lang="fr-FR">
            <a:solidFill>
              <a:srgbClr val="002060"/>
            </a:solidFill>
            <a:latin typeface="Calibri" pitchFamily="34" charset="0"/>
          </a:endParaRPr>
        </a:p>
      </dgm:t>
    </dgm:pt>
    <dgm:pt modelId="{AA4AA6B9-BAED-1048-8A21-81ECA5907D95}">
      <dgm:prSet phldrT="[Texte]" custT="1"/>
      <dgm:spPr/>
      <dgm:t>
        <a:bodyPr/>
        <a:lstStyle/>
        <a:p>
          <a:r>
            <a:rPr lang="fr-FR" sz="1800" dirty="0" smtClean="0">
              <a:solidFill>
                <a:srgbClr val="002060"/>
              </a:solidFill>
              <a:latin typeface="Calibri" pitchFamily="34" charset="0"/>
            </a:rPr>
            <a:t>Fournir un conseil professionnel et proposer des sujets d’épreuves d’évaluation émanant de situations de travail</a:t>
          </a:r>
          <a:endParaRPr lang="fr-FR" sz="1800" dirty="0">
            <a:solidFill>
              <a:srgbClr val="002060"/>
            </a:solidFill>
            <a:latin typeface="Calibri" pitchFamily="34" charset="0"/>
          </a:endParaRPr>
        </a:p>
      </dgm:t>
    </dgm:pt>
    <dgm:pt modelId="{A704018C-DBFC-C64A-A01C-C9735D272D9C}" type="parTrans" cxnId="{7C7D0D52-3FF7-6C4A-A724-20561437AE45}">
      <dgm:prSet/>
      <dgm:spPr/>
      <dgm:t>
        <a:bodyPr/>
        <a:lstStyle/>
        <a:p>
          <a:endParaRPr lang="fr-FR">
            <a:solidFill>
              <a:srgbClr val="002060"/>
            </a:solidFill>
            <a:latin typeface="Calibri" pitchFamily="34" charset="0"/>
          </a:endParaRPr>
        </a:p>
      </dgm:t>
    </dgm:pt>
    <dgm:pt modelId="{1DE81511-230C-3C46-8D46-2368735CE95A}" type="sibTrans" cxnId="{7C7D0D52-3FF7-6C4A-A724-20561437AE45}">
      <dgm:prSet/>
      <dgm:spPr/>
      <dgm:t>
        <a:bodyPr/>
        <a:lstStyle/>
        <a:p>
          <a:endParaRPr lang="fr-FR">
            <a:solidFill>
              <a:srgbClr val="002060"/>
            </a:solidFill>
            <a:latin typeface="Calibri" pitchFamily="34" charset="0"/>
          </a:endParaRPr>
        </a:p>
      </dgm:t>
    </dgm:pt>
    <dgm:pt modelId="{B5F35787-1DF9-AA4B-BBBC-70F9CE2C9762}">
      <dgm:prSet custT="1"/>
      <dgm:spPr/>
      <dgm:t>
        <a:bodyPr/>
        <a:lstStyle/>
        <a:p>
          <a:r>
            <a:rPr lang="fr-FR" sz="1800" dirty="0" smtClean="0">
              <a:solidFill>
                <a:srgbClr val="002060"/>
              </a:solidFill>
              <a:latin typeface="Calibri" pitchFamily="34" charset="0"/>
            </a:rPr>
            <a:t>Identifier les méthodes et les outils liés à la formation et leur pertinence au regard du monde du travail</a:t>
          </a:r>
          <a:endParaRPr lang="fr-FR" sz="1800" dirty="0">
            <a:solidFill>
              <a:srgbClr val="002060"/>
            </a:solidFill>
            <a:latin typeface="Calibri" pitchFamily="34" charset="0"/>
          </a:endParaRPr>
        </a:p>
      </dgm:t>
    </dgm:pt>
    <dgm:pt modelId="{25753218-72A2-614C-9CB3-253105F4ABD9}" type="parTrans" cxnId="{CC0C092C-041F-D248-A330-8C4E3939F607}">
      <dgm:prSet/>
      <dgm:spPr/>
      <dgm:t>
        <a:bodyPr/>
        <a:lstStyle/>
        <a:p>
          <a:endParaRPr lang="fr-FR">
            <a:solidFill>
              <a:srgbClr val="002060"/>
            </a:solidFill>
            <a:latin typeface="Calibri" pitchFamily="34" charset="0"/>
          </a:endParaRPr>
        </a:p>
      </dgm:t>
    </dgm:pt>
    <dgm:pt modelId="{D5D7C0C2-C493-5747-88F9-374A62422838}" type="sibTrans" cxnId="{CC0C092C-041F-D248-A330-8C4E3939F607}">
      <dgm:prSet/>
      <dgm:spPr/>
      <dgm:t>
        <a:bodyPr/>
        <a:lstStyle/>
        <a:p>
          <a:endParaRPr lang="fr-FR">
            <a:solidFill>
              <a:srgbClr val="002060"/>
            </a:solidFill>
            <a:latin typeface="Calibri" pitchFamily="34" charset="0"/>
          </a:endParaRPr>
        </a:p>
      </dgm:t>
    </dgm:pt>
    <dgm:pt modelId="{668181B9-5606-F748-AE54-2DA16B0C2318}" type="pres">
      <dgm:prSet presAssocID="{B9C3F6FA-E6ED-DC4E-9DCD-C0560D922F12}" presName="Name0" presStyleCnt="0">
        <dgm:presLayoutVars>
          <dgm:chPref val="1"/>
          <dgm:dir/>
          <dgm:animOne val="branch"/>
          <dgm:animLvl val="lvl"/>
          <dgm:resizeHandles val="exact"/>
        </dgm:presLayoutVars>
      </dgm:prSet>
      <dgm:spPr/>
      <dgm:t>
        <a:bodyPr/>
        <a:lstStyle/>
        <a:p>
          <a:endParaRPr lang="fr-FR"/>
        </a:p>
      </dgm:t>
    </dgm:pt>
    <dgm:pt modelId="{9C4BEF89-52D2-A248-A36E-074F1C045FFD}" type="pres">
      <dgm:prSet presAssocID="{FB14E2A8-7444-324D-B3C5-92603C0CF607}" presName="root1" presStyleCnt="0"/>
      <dgm:spPr/>
    </dgm:pt>
    <dgm:pt modelId="{B2657E99-5743-2B4A-A1C7-7D6275C54494}" type="pres">
      <dgm:prSet presAssocID="{FB14E2A8-7444-324D-B3C5-92603C0CF607}" presName="LevelOneTextNode" presStyleLbl="node0" presStyleIdx="0" presStyleCnt="1">
        <dgm:presLayoutVars>
          <dgm:chPref val="3"/>
        </dgm:presLayoutVars>
      </dgm:prSet>
      <dgm:spPr/>
      <dgm:t>
        <a:bodyPr/>
        <a:lstStyle/>
        <a:p>
          <a:endParaRPr lang="fr-FR"/>
        </a:p>
      </dgm:t>
    </dgm:pt>
    <dgm:pt modelId="{29AD1835-851E-4740-A28E-AD3D7765A0FC}" type="pres">
      <dgm:prSet presAssocID="{FB14E2A8-7444-324D-B3C5-92603C0CF607}" presName="level2hierChild" presStyleCnt="0"/>
      <dgm:spPr/>
    </dgm:pt>
    <dgm:pt modelId="{6463C0D5-2A39-1542-9003-B0462B52F940}" type="pres">
      <dgm:prSet presAssocID="{6F90C0EE-26A4-3B4B-94A5-9C6ABFA1AF83}" presName="conn2-1" presStyleLbl="parChTrans1D2" presStyleIdx="0" presStyleCnt="4"/>
      <dgm:spPr/>
      <dgm:t>
        <a:bodyPr/>
        <a:lstStyle/>
        <a:p>
          <a:endParaRPr lang="fr-FR"/>
        </a:p>
      </dgm:t>
    </dgm:pt>
    <dgm:pt modelId="{3A65357A-316B-484A-8C0D-2EE399B2436A}" type="pres">
      <dgm:prSet presAssocID="{6F90C0EE-26A4-3B4B-94A5-9C6ABFA1AF83}" presName="connTx" presStyleLbl="parChTrans1D2" presStyleIdx="0" presStyleCnt="4"/>
      <dgm:spPr/>
      <dgm:t>
        <a:bodyPr/>
        <a:lstStyle/>
        <a:p>
          <a:endParaRPr lang="fr-FR"/>
        </a:p>
      </dgm:t>
    </dgm:pt>
    <dgm:pt modelId="{381067B5-46F6-FD4F-B1B8-05C11B56AF05}" type="pres">
      <dgm:prSet presAssocID="{5A9DEA45-98CB-0E4B-8644-AD32189DD98C}" presName="root2" presStyleCnt="0"/>
      <dgm:spPr/>
    </dgm:pt>
    <dgm:pt modelId="{8177C4C7-9682-EE45-9612-02AC4B8306CA}" type="pres">
      <dgm:prSet presAssocID="{5A9DEA45-98CB-0E4B-8644-AD32189DD98C}" presName="LevelTwoTextNode" presStyleLbl="node2" presStyleIdx="0" presStyleCnt="4" custScaleY="83813">
        <dgm:presLayoutVars>
          <dgm:chPref val="3"/>
        </dgm:presLayoutVars>
      </dgm:prSet>
      <dgm:spPr/>
      <dgm:t>
        <a:bodyPr/>
        <a:lstStyle/>
        <a:p>
          <a:endParaRPr lang="fr-FR"/>
        </a:p>
      </dgm:t>
    </dgm:pt>
    <dgm:pt modelId="{9EC42194-2F3E-C845-8084-F813151D475F}" type="pres">
      <dgm:prSet presAssocID="{5A9DEA45-98CB-0E4B-8644-AD32189DD98C}" presName="level3hierChild" presStyleCnt="0"/>
      <dgm:spPr/>
    </dgm:pt>
    <dgm:pt modelId="{ABBF6E7C-8FC0-0C41-8D5B-5237D2126820}" type="pres">
      <dgm:prSet presAssocID="{1CAA361B-30A2-AF4F-ACE3-74E8AFDC57E4}" presName="conn2-1" presStyleLbl="parChTrans1D2" presStyleIdx="1" presStyleCnt="4"/>
      <dgm:spPr/>
      <dgm:t>
        <a:bodyPr/>
        <a:lstStyle/>
        <a:p>
          <a:endParaRPr lang="fr-FR"/>
        </a:p>
      </dgm:t>
    </dgm:pt>
    <dgm:pt modelId="{943B8B98-ABDC-4448-AF33-2690B70262FE}" type="pres">
      <dgm:prSet presAssocID="{1CAA361B-30A2-AF4F-ACE3-74E8AFDC57E4}" presName="connTx" presStyleLbl="parChTrans1D2" presStyleIdx="1" presStyleCnt="4"/>
      <dgm:spPr/>
      <dgm:t>
        <a:bodyPr/>
        <a:lstStyle/>
        <a:p>
          <a:endParaRPr lang="fr-FR"/>
        </a:p>
      </dgm:t>
    </dgm:pt>
    <dgm:pt modelId="{6951A703-4352-8B47-B5F3-3E3F10E051D8}" type="pres">
      <dgm:prSet presAssocID="{E5C0D05F-1D98-9942-8D4C-B641B7FD8B7C}" presName="root2" presStyleCnt="0"/>
      <dgm:spPr/>
    </dgm:pt>
    <dgm:pt modelId="{4F57C94E-97AA-8B4F-9182-B40F4EA5F9BA}" type="pres">
      <dgm:prSet presAssocID="{E5C0D05F-1D98-9942-8D4C-B641B7FD8B7C}" presName="LevelTwoTextNode" presStyleLbl="node2" presStyleIdx="1" presStyleCnt="4" custScaleY="112725" custLinFactNeighborX="-1351" custLinFactNeighborY="1477">
        <dgm:presLayoutVars>
          <dgm:chPref val="3"/>
        </dgm:presLayoutVars>
      </dgm:prSet>
      <dgm:spPr/>
      <dgm:t>
        <a:bodyPr/>
        <a:lstStyle/>
        <a:p>
          <a:endParaRPr lang="fr-FR"/>
        </a:p>
      </dgm:t>
    </dgm:pt>
    <dgm:pt modelId="{242122DF-4A95-C04F-B32E-DB0DE80E2C40}" type="pres">
      <dgm:prSet presAssocID="{E5C0D05F-1D98-9942-8D4C-B641B7FD8B7C}" presName="level3hierChild" presStyleCnt="0"/>
      <dgm:spPr/>
    </dgm:pt>
    <dgm:pt modelId="{EFE367CF-84A4-8E47-9AB3-AD823F4EC261}" type="pres">
      <dgm:prSet presAssocID="{25753218-72A2-614C-9CB3-253105F4ABD9}" presName="conn2-1" presStyleLbl="parChTrans1D2" presStyleIdx="2" presStyleCnt="4"/>
      <dgm:spPr/>
      <dgm:t>
        <a:bodyPr/>
        <a:lstStyle/>
        <a:p>
          <a:endParaRPr lang="fr-FR"/>
        </a:p>
      </dgm:t>
    </dgm:pt>
    <dgm:pt modelId="{B66D8F56-F05A-814E-AD75-8C3B0A1A9139}" type="pres">
      <dgm:prSet presAssocID="{25753218-72A2-614C-9CB3-253105F4ABD9}" presName="connTx" presStyleLbl="parChTrans1D2" presStyleIdx="2" presStyleCnt="4"/>
      <dgm:spPr/>
      <dgm:t>
        <a:bodyPr/>
        <a:lstStyle/>
        <a:p>
          <a:endParaRPr lang="fr-FR"/>
        </a:p>
      </dgm:t>
    </dgm:pt>
    <dgm:pt modelId="{5729BDDE-0CCB-5A44-81C4-E86B0B28DD31}" type="pres">
      <dgm:prSet presAssocID="{B5F35787-1DF9-AA4B-BBBC-70F9CE2C9762}" presName="root2" presStyleCnt="0"/>
      <dgm:spPr/>
    </dgm:pt>
    <dgm:pt modelId="{94B09E4C-9AF6-944A-9E18-DB8393E64B2E}" type="pres">
      <dgm:prSet presAssocID="{B5F35787-1DF9-AA4B-BBBC-70F9CE2C9762}" presName="LevelTwoTextNode" presStyleLbl="node2" presStyleIdx="2" presStyleCnt="4" custScaleY="118632">
        <dgm:presLayoutVars>
          <dgm:chPref val="3"/>
        </dgm:presLayoutVars>
      </dgm:prSet>
      <dgm:spPr/>
      <dgm:t>
        <a:bodyPr/>
        <a:lstStyle/>
        <a:p>
          <a:endParaRPr lang="fr-FR"/>
        </a:p>
      </dgm:t>
    </dgm:pt>
    <dgm:pt modelId="{E54D44D2-ACC9-E946-8226-12E51DF1D7F9}" type="pres">
      <dgm:prSet presAssocID="{B5F35787-1DF9-AA4B-BBBC-70F9CE2C9762}" presName="level3hierChild" presStyleCnt="0"/>
      <dgm:spPr/>
    </dgm:pt>
    <dgm:pt modelId="{AFBF8B5E-84AE-1D47-BCEB-39A13C5EDB6E}" type="pres">
      <dgm:prSet presAssocID="{A704018C-DBFC-C64A-A01C-C9735D272D9C}" presName="conn2-1" presStyleLbl="parChTrans1D2" presStyleIdx="3" presStyleCnt="4"/>
      <dgm:spPr/>
      <dgm:t>
        <a:bodyPr/>
        <a:lstStyle/>
        <a:p>
          <a:endParaRPr lang="fr-FR"/>
        </a:p>
      </dgm:t>
    </dgm:pt>
    <dgm:pt modelId="{51EB6B14-E2FE-2D45-9DD0-ADD279A2D723}" type="pres">
      <dgm:prSet presAssocID="{A704018C-DBFC-C64A-A01C-C9735D272D9C}" presName="connTx" presStyleLbl="parChTrans1D2" presStyleIdx="3" presStyleCnt="4"/>
      <dgm:spPr/>
      <dgm:t>
        <a:bodyPr/>
        <a:lstStyle/>
        <a:p>
          <a:endParaRPr lang="fr-FR"/>
        </a:p>
      </dgm:t>
    </dgm:pt>
    <dgm:pt modelId="{D91967EF-7FEB-FB41-BDDA-9DEF1B13D24F}" type="pres">
      <dgm:prSet presAssocID="{AA4AA6B9-BAED-1048-8A21-81ECA5907D95}" presName="root2" presStyleCnt="0"/>
      <dgm:spPr/>
    </dgm:pt>
    <dgm:pt modelId="{5247790A-DC8E-D545-A7D3-AB4FC4C46116}" type="pres">
      <dgm:prSet presAssocID="{AA4AA6B9-BAED-1048-8A21-81ECA5907D95}" presName="LevelTwoTextNode" presStyleLbl="node2" presStyleIdx="3" presStyleCnt="4" custScaleY="115679">
        <dgm:presLayoutVars>
          <dgm:chPref val="3"/>
        </dgm:presLayoutVars>
      </dgm:prSet>
      <dgm:spPr/>
      <dgm:t>
        <a:bodyPr/>
        <a:lstStyle/>
        <a:p>
          <a:endParaRPr lang="fr-FR"/>
        </a:p>
      </dgm:t>
    </dgm:pt>
    <dgm:pt modelId="{D63A9FD6-48F9-F54C-B83E-D281DC31FE58}" type="pres">
      <dgm:prSet presAssocID="{AA4AA6B9-BAED-1048-8A21-81ECA5907D95}" presName="level3hierChild" presStyleCnt="0"/>
      <dgm:spPr/>
    </dgm:pt>
  </dgm:ptLst>
  <dgm:cxnLst>
    <dgm:cxn modelId="{D092C28D-3515-4FD7-BD75-FBD2F28B9733}" type="presOf" srcId="{B9C3F6FA-E6ED-DC4E-9DCD-C0560D922F12}" destId="{668181B9-5606-F748-AE54-2DA16B0C2318}" srcOrd="0" destOrd="0" presId="urn:microsoft.com/office/officeart/2008/layout/HorizontalMultiLevelHierarchy"/>
    <dgm:cxn modelId="{76F730C7-8411-4DA2-8838-5405F7D9F31F}" type="presOf" srcId="{6F90C0EE-26A4-3B4B-94A5-9C6ABFA1AF83}" destId="{6463C0D5-2A39-1542-9003-B0462B52F940}" srcOrd="0" destOrd="0" presId="urn:microsoft.com/office/officeart/2008/layout/HorizontalMultiLevelHierarchy"/>
    <dgm:cxn modelId="{679D4ACB-B95F-4092-8AEB-CCC53D31E1FB}" type="presOf" srcId="{1CAA361B-30A2-AF4F-ACE3-74E8AFDC57E4}" destId="{ABBF6E7C-8FC0-0C41-8D5B-5237D2126820}" srcOrd="0" destOrd="0" presId="urn:microsoft.com/office/officeart/2008/layout/HorizontalMultiLevelHierarchy"/>
    <dgm:cxn modelId="{CC0C092C-041F-D248-A330-8C4E3939F607}" srcId="{FB14E2A8-7444-324D-B3C5-92603C0CF607}" destId="{B5F35787-1DF9-AA4B-BBBC-70F9CE2C9762}" srcOrd="2" destOrd="0" parTransId="{25753218-72A2-614C-9CB3-253105F4ABD9}" sibTransId="{D5D7C0C2-C493-5747-88F9-374A62422838}"/>
    <dgm:cxn modelId="{B590AFE8-1311-9B47-903D-566FB091760A}" srcId="{B9C3F6FA-E6ED-DC4E-9DCD-C0560D922F12}" destId="{FB14E2A8-7444-324D-B3C5-92603C0CF607}" srcOrd="0" destOrd="0" parTransId="{9DDBD4CC-BB9F-BA47-87FC-9F2883452A5F}" sibTransId="{0B3D362F-5CD6-5541-9066-F501DDDC4E3D}"/>
    <dgm:cxn modelId="{487B403E-8A3E-4118-8429-98C5EF4303FD}" type="presOf" srcId="{A704018C-DBFC-C64A-A01C-C9735D272D9C}" destId="{AFBF8B5E-84AE-1D47-BCEB-39A13C5EDB6E}" srcOrd="0" destOrd="0" presId="urn:microsoft.com/office/officeart/2008/layout/HorizontalMultiLevelHierarchy"/>
    <dgm:cxn modelId="{6B78A357-1853-D843-8BCD-7B11DA064AA5}" srcId="{FB14E2A8-7444-324D-B3C5-92603C0CF607}" destId="{E5C0D05F-1D98-9942-8D4C-B641B7FD8B7C}" srcOrd="1" destOrd="0" parTransId="{1CAA361B-30A2-AF4F-ACE3-74E8AFDC57E4}" sibTransId="{5D321632-4A5E-9F49-B4C1-029ED080929C}"/>
    <dgm:cxn modelId="{EED87088-2E37-49F6-9F58-F48AEAED8789}" type="presOf" srcId="{A704018C-DBFC-C64A-A01C-C9735D272D9C}" destId="{51EB6B14-E2FE-2D45-9DD0-ADD279A2D723}" srcOrd="1" destOrd="0" presId="urn:microsoft.com/office/officeart/2008/layout/HorizontalMultiLevelHierarchy"/>
    <dgm:cxn modelId="{6B19E402-B044-4291-9A88-3630B3231AB0}" type="presOf" srcId="{FB14E2A8-7444-324D-B3C5-92603C0CF607}" destId="{B2657E99-5743-2B4A-A1C7-7D6275C54494}" srcOrd="0" destOrd="0" presId="urn:microsoft.com/office/officeart/2008/layout/HorizontalMultiLevelHierarchy"/>
    <dgm:cxn modelId="{62910348-CF38-41E9-BF25-720CF2C0CE56}" type="presOf" srcId="{5A9DEA45-98CB-0E4B-8644-AD32189DD98C}" destId="{8177C4C7-9682-EE45-9612-02AC4B8306CA}" srcOrd="0" destOrd="0" presId="urn:microsoft.com/office/officeart/2008/layout/HorizontalMultiLevelHierarchy"/>
    <dgm:cxn modelId="{662239C5-5CBF-40FA-B2FD-C9B437D2410D}" type="presOf" srcId="{25753218-72A2-614C-9CB3-253105F4ABD9}" destId="{EFE367CF-84A4-8E47-9AB3-AD823F4EC261}" srcOrd="0" destOrd="0" presId="urn:microsoft.com/office/officeart/2008/layout/HorizontalMultiLevelHierarchy"/>
    <dgm:cxn modelId="{7C7D0D52-3FF7-6C4A-A724-20561437AE45}" srcId="{FB14E2A8-7444-324D-B3C5-92603C0CF607}" destId="{AA4AA6B9-BAED-1048-8A21-81ECA5907D95}" srcOrd="3" destOrd="0" parTransId="{A704018C-DBFC-C64A-A01C-C9735D272D9C}" sibTransId="{1DE81511-230C-3C46-8D46-2368735CE95A}"/>
    <dgm:cxn modelId="{67ABB741-9D8B-4E8D-B45E-8A187BAD4952}" type="presOf" srcId="{B5F35787-1DF9-AA4B-BBBC-70F9CE2C9762}" destId="{94B09E4C-9AF6-944A-9E18-DB8393E64B2E}" srcOrd="0" destOrd="0" presId="urn:microsoft.com/office/officeart/2008/layout/HorizontalMultiLevelHierarchy"/>
    <dgm:cxn modelId="{088A9113-6FC2-4BB2-A8B6-C29AC398E13B}" type="presOf" srcId="{6F90C0EE-26A4-3B4B-94A5-9C6ABFA1AF83}" destId="{3A65357A-316B-484A-8C0D-2EE399B2436A}" srcOrd="1" destOrd="0" presId="urn:microsoft.com/office/officeart/2008/layout/HorizontalMultiLevelHierarchy"/>
    <dgm:cxn modelId="{E219CB4C-A0B3-44BF-A852-08D7E24351C3}" type="presOf" srcId="{25753218-72A2-614C-9CB3-253105F4ABD9}" destId="{B66D8F56-F05A-814E-AD75-8C3B0A1A9139}" srcOrd="1" destOrd="0" presId="urn:microsoft.com/office/officeart/2008/layout/HorizontalMultiLevelHierarchy"/>
    <dgm:cxn modelId="{297388C8-92D4-44AC-86A7-259EE6DC099A}" type="presOf" srcId="{AA4AA6B9-BAED-1048-8A21-81ECA5907D95}" destId="{5247790A-DC8E-D545-A7D3-AB4FC4C46116}" srcOrd="0" destOrd="0" presId="urn:microsoft.com/office/officeart/2008/layout/HorizontalMultiLevelHierarchy"/>
    <dgm:cxn modelId="{0F0843A8-E77D-4860-8F34-2BA6984E5072}" type="presOf" srcId="{1CAA361B-30A2-AF4F-ACE3-74E8AFDC57E4}" destId="{943B8B98-ABDC-4448-AF33-2690B70262FE}" srcOrd="1" destOrd="0" presId="urn:microsoft.com/office/officeart/2008/layout/HorizontalMultiLevelHierarchy"/>
    <dgm:cxn modelId="{9C3BC36B-C3E8-4756-A9B7-817233DF824F}" type="presOf" srcId="{E5C0D05F-1D98-9942-8D4C-B641B7FD8B7C}" destId="{4F57C94E-97AA-8B4F-9182-B40F4EA5F9BA}" srcOrd="0" destOrd="0" presId="urn:microsoft.com/office/officeart/2008/layout/HorizontalMultiLevelHierarchy"/>
    <dgm:cxn modelId="{5CAEF006-968A-4448-B85F-EA063DCC237D}" srcId="{FB14E2A8-7444-324D-B3C5-92603C0CF607}" destId="{5A9DEA45-98CB-0E4B-8644-AD32189DD98C}" srcOrd="0" destOrd="0" parTransId="{6F90C0EE-26A4-3B4B-94A5-9C6ABFA1AF83}" sibTransId="{B2E991BA-0B8E-A841-A2FB-63D5656FC8D5}"/>
    <dgm:cxn modelId="{250CB9DE-C721-428B-B7B9-FE8B5899F609}" type="presParOf" srcId="{668181B9-5606-F748-AE54-2DA16B0C2318}" destId="{9C4BEF89-52D2-A248-A36E-074F1C045FFD}" srcOrd="0" destOrd="0" presId="urn:microsoft.com/office/officeart/2008/layout/HorizontalMultiLevelHierarchy"/>
    <dgm:cxn modelId="{2DB3A8BE-9C23-4578-8C20-13D0DBD67072}" type="presParOf" srcId="{9C4BEF89-52D2-A248-A36E-074F1C045FFD}" destId="{B2657E99-5743-2B4A-A1C7-7D6275C54494}" srcOrd="0" destOrd="0" presId="urn:microsoft.com/office/officeart/2008/layout/HorizontalMultiLevelHierarchy"/>
    <dgm:cxn modelId="{8E7687FA-AB53-4583-B0C0-DDF2E128DD60}" type="presParOf" srcId="{9C4BEF89-52D2-A248-A36E-074F1C045FFD}" destId="{29AD1835-851E-4740-A28E-AD3D7765A0FC}" srcOrd="1" destOrd="0" presId="urn:microsoft.com/office/officeart/2008/layout/HorizontalMultiLevelHierarchy"/>
    <dgm:cxn modelId="{98231213-4399-47DB-8FE3-B5154CE792E0}" type="presParOf" srcId="{29AD1835-851E-4740-A28E-AD3D7765A0FC}" destId="{6463C0D5-2A39-1542-9003-B0462B52F940}" srcOrd="0" destOrd="0" presId="urn:microsoft.com/office/officeart/2008/layout/HorizontalMultiLevelHierarchy"/>
    <dgm:cxn modelId="{C03BDBBF-46D3-4237-9F7A-9620FD2B264A}" type="presParOf" srcId="{6463C0D5-2A39-1542-9003-B0462B52F940}" destId="{3A65357A-316B-484A-8C0D-2EE399B2436A}" srcOrd="0" destOrd="0" presId="urn:microsoft.com/office/officeart/2008/layout/HorizontalMultiLevelHierarchy"/>
    <dgm:cxn modelId="{DCE0AB2A-0D89-4552-8025-21ABEEC23D5C}" type="presParOf" srcId="{29AD1835-851E-4740-A28E-AD3D7765A0FC}" destId="{381067B5-46F6-FD4F-B1B8-05C11B56AF05}" srcOrd="1" destOrd="0" presId="urn:microsoft.com/office/officeart/2008/layout/HorizontalMultiLevelHierarchy"/>
    <dgm:cxn modelId="{C0D4E012-C9BC-44EF-B7E0-F8720003E8CD}" type="presParOf" srcId="{381067B5-46F6-FD4F-B1B8-05C11B56AF05}" destId="{8177C4C7-9682-EE45-9612-02AC4B8306CA}" srcOrd="0" destOrd="0" presId="urn:microsoft.com/office/officeart/2008/layout/HorizontalMultiLevelHierarchy"/>
    <dgm:cxn modelId="{4AD4B96F-6E28-44D5-9ACB-E179952E435A}" type="presParOf" srcId="{381067B5-46F6-FD4F-B1B8-05C11B56AF05}" destId="{9EC42194-2F3E-C845-8084-F813151D475F}" srcOrd="1" destOrd="0" presId="urn:microsoft.com/office/officeart/2008/layout/HorizontalMultiLevelHierarchy"/>
    <dgm:cxn modelId="{BD1A5317-1D48-4A4D-9BD0-33B46A6B2807}" type="presParOf" srcId="{29AD1835-851E-4740-A28E-AD3D7765A0FC}" destId="{ABBF6E7C-8FC0-0C41-8D5B-5237D2126820}" srcOrd="2" destOrd="0" presId="urn:microsoft.com/office/officeart/2008/layout/HorizontalMultiLevelHierarchy"/>
    <dgm:cxn modelId="{DE89914C-C1A6-4243-A9B4-090F5B5B4D3B}" type="presParOf" srcId="{ABBF6E7C-8FC0-0C41-8D5B-5237D2126820}" destId="{943B8B98-ABDC-4448-AF33-2690B70262FE}" srcOrd="0" destOrd="0" presId="urn:microsoft.com/office/officeart/2008/layout/HorizontalMultiLevelHierarchy"/>
    <dgm:cxn modelId="{8B82CFA9-1218-4254-9458-FCD2A1EF5F8D}" type="presParOf" srcId="{29AD1835-851E-4740-A28E-AD3D7765A0FC}" destId="{6951A703-4352-8B47-B5F3-3E3F10E051D8}" srcOrd="3" destOrd="0" presId="urn:microsoft.com/office/officeart/2008/layout/HorizontalMultiLevelHierarchy"/>
    <dgm:cxn modelId="{FCBA1274-B42E-4F6F-B4CC-BD70E2B66C21}" type="presParOf" srcId="{6951A703-4352-8B47-B5F3-3E3F10E051D8}" destId="{4F57C94E-97AA-8B4F-9182-B40F4EA5F9BA}" srcOrd="0" destOrd="0" presId="urn:microsoft.com/office/officeart/2008/layout/HorizontalMultiLevelHierarchy"/>
    <dgm:cxn modelId="{5273CA83-9EE8-49CD-A711-7FDB15D18C27}" type="presParOf" srcId="{6951A703-4352-8B47-B5F3-3E3F10E051D8}" destId="{242122DF-4A95-C04F-B32E-DB0DE80E2C40}" srcOrd="1" destOrd="0" presId="urn:microsoft.com/office/officeart/2008/layout/HorizontalMultiLevelHierarchy"/>
    <dgm:cxn modelId="{BCE3ACE9-CF91-42F1-8131-28C663D66207}" type="presParOf" srcId="{29AD1835-851E-4740-A28E-AD3D7765A0FC}" destId="{EFE367CF-84A4-8E47-9AB3-AD823F4EC261}" srcOrd="4" destOrd="0" presId="urn:microsoft.com/office/officeart/2008/layout/HorizontalMultiLevelHierarchy"/>
    <dgm:cxn modelId="{36795D8C-7A25-4701-A754-7FE3187A103E}" type="presParOf" srcId="{EFE367CF-84A4-8E47-9AB3-AD823F4EC261}" destId="{B66D8F56-F05A-814E-AD75-8C3B0A1A9139}" srcOrd="0" destOrd="0" presId="urn:microsoft.com/office/officeart/2008/layout/HorizontalMultiLevelHierarchy"/>
    <dgm:cxn modelId="{5C9F7E96-FBCD-4533-8279-520E56EF42C9}" type="presParOf" srcId="{29AD1835-851E-4740-A28E-AD3D7765A0FC}" destId="{5729BDDE-0CCB-5A44-81C4-E86B0B28DD31}" srcOrd="5" destOrd="0" presId="urn:microsoft.com/office/officeart/2008/layout/HorizontalMultiLevelHierarchy"/>
    <dgm:cxn modelId="{5F4E0B73-79D4-4B36-8351-4BAF89302CA3}" type="presParOf" srcId="{5729BDDE-0CCB-5A44-81C4-E86B0B28DD31}" destId="{94B09E4C-9AF6-944A-9E18-DB8393E64B2E}" srcOrd="0" destOrd="0" presId="urn:microsoft.com/office/officeart/2008/layout/HorizontalMultiLevelHierarchy"/>
    <dgm:cxn modelId="{D6A2B7DB-8D51-4DA2-9D5C-D031961A7309}" type="presParOf" srcId="{5729BDDE-0CCB-5A44-81C4-E86B0B28DD31}" destId="{E54D44D2-ACC9-E946-8226-12E51DF1D7F9}" srcOrd="1" destOrd="0" presId="urn:microsoft.com/office/officeart/2008/layout/HorizontalMultiLevelHierarchy"/>
    <dgm:cxn modelId="{35E73334-5D36-4A47-B334-B387CE01E65A}" type="presParOf" srcId="{29AD1835-851E-4740-A28E-AD3D7765A0FC}" destId="{AFBF8B5E-84AE-1D47-BCEB-39A13C5EDB6E}" srcOrd="6" destOrd="0" presId="urn:microsoft.com/office/officeart/2008/layout/HorizontalMultiLevelHierarchy"/>
    <dgm:cxn modelId="{E3528EAD-FD32-4FD9-A0C0-C585ED7ACC1A}" type="presParOf" srcId="{AFBF8B5E-84AE-1D47-BCEB-39A13C5EDB6E}" destId="{51EB6B14-E2FE-2D45-9DD0-ADD279A2D723}" srcOrd="0" destOrd="0" presId="urn:microsoft.com/office/officeart/2008/layout/HorizontalMultiLevelHierarchy"/>
    <dgm:cxn modelId="{90560A05-825F-44F3-91FD-5326E16CBA2F}" type="presParOf" srcId="{29AD1835-851E-4740-A28E-AD3D7765A0FC}" destId="{D91967EF-7FEB-FB41-BDDA-9DEF1B13D24F}" srcOrd="7" destOrd="0" presId="urn:microsoft.com/office/officeart/2008/layout/HorizontalMultiLevelHierarchy"/>
    <dgm:cxn modelId="{E4DEB978-85EB-43C0-B6B2-84B90E43B140}" type="presParOf" srcId="{D91967EF-7FEB-FB41-BDDA-9DEF1B13D24F}" destId="{5247790A-DC8E-D545-A7D3-AB4FC4C46116}" srcOrd="0" destOrd="0" presId="urn:microsoft.com/office/officeart/2008/layout/HorizontalMultiLevelHierarchy"/>
    <dgm:cxn modelId="{8B11DED2-5341-4334-9D89-53EEC309B4A7}" type="presParOf" srcId="{D91967EF-7FEB-FB41-BDDA-9DEF1B13D24F}" destId="{D63A9FD6-48F9-F54C-B83E-D281DC31FE58}"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9C3F6FA-E6ED-DC4E-9DCD-C0560D922F12}" type="doc">
      <dgm:prSet loTypeId="urn:microsoft.com/office/officeart/2008/layout/HorizontalMultiLevelHierarchy" loCatId="" qsTypeId="urn:microsoft.com/office/officeart/2005/8/quickstyle/simple4" qsCatId="simple" csTypeId="urn:microsoft.com/office/officeart/2005/8/colors/accent1_2" csCatId="accent1" phldr="1"/>
      <dgm:spPr/>
      <dgm:t>
        <a:bodyPr/>
        <a:lstStyle/>
        <a:p>
          <a:endParaRPr lang="fr-FR"/>
        </a:p>
      </dgm:t>
    </dgm:pt>
    <dgm:pt modelId="{FB14E2A8-7444-324D-B3C5-92603C0CF607}">
      <dgm:prSet phldrT="[Texte]" custT="1"/>
      <dgm:spPr/>
      <dgm:t>
        <a:bodyPr/>
        <a:lstStyle/>
        <a:p>
          <a:r>
            <a:rPr lang="fr-FR" sz="3200" dirty="0" smtClean="0">
              <a:solidFill>
                <a:srgbClr val="002060"/>
              </a:solidFill>
              <a:latin typeface="Calibri" pitchFamily="34" charset="0"/>
            </a:rPr>
            <a:t>Veille pédagogique permettant de :</a:t>
          </a:r>
          <a:endParaRPr lang="fr-FR" sz="3200" dirty="0">
            <a:solidFill>
              <a:srgbClr val="002060"/>
            </a:solidFill>
            <a:latin typeface="Calibri" pitchFamily="34" charset="0"/>
          </a:endParaRPr>
        </a:p>
      </dgm:t>
    </dgm:pt>
    <dgm:pt modelId="{9DDBD4CC-BB9F-BA47-87FC-9F2883452A5F}" type="parTrans" cxnId="{B590AFE8-1311-9B47-903D-566FB091760A}">
      <dgm:prSet/>
      <dgm:spPr/>
      <dgm:t>
        <a:bodyPr/>
        <a:lstStyle/>
        <a:p>
          <a:endParaRPr lang="fr-FR" sz="2000">
            <a:solidFill>
              <a:srgbClr val="002060"/>
            </a:solidFill>
            <a:latin typeface="Calibri" pitchFamily="34" charset="0"/>
          </a:endParaRPr>
        </a:p>
      </dgm:t>
    </dgm:pt>
    <dgm:pt modelId="{0B3D362F-5CD6-5541-9066-F501DDDC4E3D}" type="sibTrans" cxnId="{B590AFE8-1311-9B47-903D-566FB091760A}">
      <dgm:prSet/>
      <dgm:spPr/>
      <dgm:t>
        <a:bodyPr/>
        <a:lstStyle/>
        <a:p>
          <a:endParaRPr lang="fr-FR" sz="2000">
            <a:solidFill>
              <a:srgbClr val="002060"/>
            </a:solidFill>
            <a:latin typeface="Calibri" pitchFamily="34" charset="0"/>
          </a:endParaRPr>
        </a:p>
      </dgm:t>
    </dgm:pt>
    <dgm:pt modelId="{5A9DEA45-98CB-0E4B-8644-AD32189DD98C}">
      <dgm:prSet phldrT="[Texte]" custT="1"/>
      <dgm:spPr/>
      <dgm:t>
        <a:bodyPr/>
        <a:lstStyle/>
        <a:p>
          <a:r>
            <a:rPr lang="fr-FR" sz="1700" dirty="0" smtClean="0">
              <a:solidFill>
                <a:srgbClr val="002060"/>
              </a:solidFill>
              <a:latin typeface="Calibri" pitchFamily="34" charset="0"/>
            </a:rPr>
            <a:t>Informer les autres membres du jury quant aux aspects liés à l’activité pédagogique de l’établissement</a:t>
          </a:r>
          <a:endParaRPr lang="fr-FR" sz="1700" dirty="0">
            <a:solidFill>
              <a:srgbClr val="002060"/>
            </a:solidFill>
            <a:latin typeface="Calibri" pitchFamily="34" charset="0"/>
          </a:endParaRPr>
        </a:p>
      </dgm:t>
    </dgm:pt>
    <dgm:pt modelId="{6F90C0EE-26A4-3B4B-94A5-9C6ABFA1AF83}" type="parTrans" cxnId="{5CAEF006-968A-4448-B85F-EA063DCC237D}">
      <dgm:prSet custT="1"/>
      <dgm:spPr/>
      <dgm:t>
        <a:bodyPr/>
        <a:lstStyle/>
        <a:p>
          <a:endParaRPr lang="fr-FR" sz="700">
            <a:solidFill>
              <a:srgbClr val="002060"/>
            </a:solidFill>
            <a:latin typeface="Calibri" pitchFamily="34" charset="0"/>
          </a:endParaRPr>
        </a:p>
      </dgm:t>
    </dgm:pt>
    <dgm:pt modelId="{B2E991BA-0B8E-A841-A2FB-63D5656FC8D5}" type="sibTrans" cxnId="{5CAEF006-968A-4448-B85F-EA063DCC237D}">
      <dgm:prSet/>
      <dgm:spPr/>
      <dgm:t>
        <a:bodyPr/>
        <a:lstStyle/>
        <a:p>
          <a:endParaRPr lang="fr-FR" sz="2000">
            <a:solidFill>
              <a:srgbClr val="002060"/>
            </a:solidFill>
            <a:latin typeface="Calibri" pitchFamily="34" charset="0"/>
          </a:endParaRPr>
        </a:p>
      </dgm:t>
    </dgm:pt>
    <dgm:pt modelId="{E5C0D05F-1D98-9942-8D4C-B641B7FD8B7C}">
      <dgm:prSet phldrT="[Texte]" custT="1"/>
      <dgm:spPr/>
      <dgm:t>
        <a:bodyPr/>
        <a:lstStyle/>
        <a:p>
          <a:r>
            <a:rPr lang="fr-FR" sz="1700" dirty="0" smtClean="0">
              <a:solidFill>
                <a:srgbClr val="002060"/>
              </a:solidFill>
              <a:latin typeface="Calibri" pitchFamily="34" charset="0"/>
            </a:rPr>
            <a:t>Améliorer le système d’évaluation et des pratiques d’évaluation des formateurs</a:t>
          </a:r>
          <a:endParaRPr lang="fr-FR" sz="1700" dirty="0">
            <a:solidFill>
              <a:srgbClr val="002060"/>
            </a:solidFill>
            <a:latin typeface="Calibri" pitchFamily="34" charset="0"/>
          </a:endParaRPr>
        </a:p>
      </dgm:t>
    </dgm:pt>
    <dgm:pt modelId="{1CAA361B-30A2-AF4F-ACE3-74E8AFDC57E4}" type="parTrans" cxnId="{6B78A357-1853-D843-8BCD-7B11DA064AA5}">
      <dgm:prSet custT="1"/>
      <dgm:spPr/>
      <dgm:t>
        <a:bodyPr/>
        <a:lstStyle/>
        <a:p>
          <a:endParaRPr lang="fr-FR" sz="600">
            <a:solidFill>
              <a:srgbClr val="002060"/>
            </a:solidFill>
            <a:latin typeface="Calibri" pitchFamily="34" charset="0"/>
          </a:endParaRPr>
        </a:p>
      </dgm:t>
    </dgm:pt>
    <dgm:pt modelId="{5D321632-4A5E-9F49-B4C1-029ED080929C}" type="sibTrans" cxnId="{6B78A357-1853-D843-8BCD-7B11DA064AA5}">
      <dgm:prSet/>
      <dgm:spPr/>
      <dgm:t>
        <a:bodyPr/>
        <a:lstStyle/>
        <a:p>
          <a:endParaRPr lang="fr-FR" sz="2000">
            <a:solidFill>
              <a:srgbClr val="002060"/>
            </a:solidFill>
            <a:latin typeface="Calibri" pitchFamily="34" charset="0"/>
          </a:endParaRPr>
        </a:p>
      </dgm:t>
    </dgm:pt>
    <dgm:pt modelId="{AA4AA6B9-BAED-1048-8A21-81ECA5907D95}">
      <dgm:prSet phldrT="[Texte]" custT="1"/>
      <dgm:spPr/>
      <dgm:t>
        <a:bodyPr/>
        <a:lstStyle/>
        <a:p>
          <a:r>
            <a:rPr lang="fr-FR" sz="1700" dirty="0" smtClean="0">
              <a:solidFill>
                <a:srgbClr val="002060"/>
              </a:solidFill>
              <a:latin typeface="Calibri" pitchFamily="34" charset="0"/>
            </a:rPr>
            <a:t>Faciliter la coordination entre l’activité du jury d’examens et l’activité des formateurs dans l’établissement</a:t>
          </a:r>
          <a:endParaRPr lang="fr-FR" sz="1700" dirty="0">
            <a:solidFill>
              <a:srgbClr val="002060"/>
            </a:solidFill>
            <a:latin typeface="Calibri" pitchFamily="34" charset="0"/>
          </a:endParaRPr>
        </a:p>
      </dgm:t>
    </dgm:pt>
    <dgm:pt modelId="{A704018C-DBFC-C64A-A01C-C9735D272D9C}" type="parTrans" cxnId="{7C7D0D52-3FF7-6C4A-A724-20561437AE45}">
      <dgm:prSet custT="1"/>
      <dgm:spPr/>
      <dgm:t>
        <a:bodyPr/>
        <a:lstStyle/>
        <a:p>
          <a:endParaRPr lang="fr-FR" sz="700">
            <a:solidFill>
              <a:srgbClr val="002060"/>
            </a:solidFill>
            <a:latin typeface="Calibri" pitchFamily="34" charset="0"/>
          </a:endParaRPr>
        </a:p>
      </dgm:t>
    </dgm:pt>
    <dgm:pt modelId="{1DE81511-230C-3C46-8D46-2368735CE95A}" type="sibTrans" cxnId="{7C7D0D52-3FF7-6C4A-A724-20561437AE45}">
      <dgm:prSet/>
      <dgm:spPr/>
      <dgm:t>
        <a:bodyPr/>
        <a:lstStyle/>
        <a:p>
          <a:endParaRPr lang="fr-FR" sz="2000">
            <a:solidFill>
              <a:srgbClr val="002060"/>
            </a:solidFill>
            <a:latin typeface="Calibri" pitchFamily="34" charset="0"/>
          </a:endParaRPr>
        </a:p>
      </dgm:t>
    </dgm:pt>
    <dgm:pt modelId="{B5F35787-1DF9-AA4B-BBBC-70F9CE2C9762}">
      <dgm:prSet custT="1"/>
      <dgm:spPr/>
      <dgm:t>
        <a:bodyPr/>
        <a:lstStyle/>
        <a:p>
          <a:r>
            <a:rPr lang="fr-FR" sz="1700" dirty="0" smtClean="0">
              <a:solidFill>
                <a:srgbClr val="002060"/>
              </a:solidFill>
              <a:latin typeface="Calibri" pitchFamily="34" charset="0"/>
            </a:rPr>
            <a:t>Transmettre un conseil et proposer des sujets d’épreuves d’évaluation émanant des suggestion des autres membres du jury</a:t>
          </a:r>
          <a:endParaRPr lang="fr-FR" sz="1700" dirty="0">
            <a:solidFill>
              <a:srgbClr val="002060"/>
            </a:solidFill>
            <a:latin typeface="Calibri" pitchFamily="34" charset="0"/>
          </a:endParaRPr>
        </a:p>
      </dgm:t>
    </dgm:pt>
    <dgm:pt modelId="{25753218-72A2-614C-9CB3-253105F4ABD9}" type="parTrans" cxnId="{CC0C092C-041F-D248-A330-8C4E3939F607}">
      <dgm:prSet custT="1"/>
      <dgm:spPr/>
      <dgm:t>
        <a:bodyPr/>
        <a:lstStyle/>
        <a:p>
          <a:endParaRPr lang="fr-FR" sz="600">
            <a:solidFill>
              <a:srgbClr val="002060"/>
            </a:solidFill>
            <a:latin typeface="Calibri" pitchFamily="34" charset="0"/>
          </a:endParaRPr>
        </a:p>
      </dgm:t>
    </dgm:pt>
    <dgm:pt modelId="{D5D7C0C2-C493-5747-88F9-374A62422838}" type="sibTrans" cxnId="{CC0C092C-041F-D248-A330-8C4E3939F607}">
      <dgm:prSet/>
      <dgm:spPr/>
      <dgm:t>
        <a:bodyPr/>
        <a:lstStyle/>
        <a:p>
          <a:endParaRPr lang="fr-FR" sz="2000">
            <a:solidFill>
              <a:srgbClr val="002060"/>
            </a:solidFill>
            <a:latin typeface="Calibri" pitchFamily="34" charset="0"/>
          </a:endParaRPr>
        </a:p>
      </dgm:t>
    </dgm:pt>
    <dgm:pt modelId="{668181B9-5606-F748-AE54-2DA16B0C2318}" type="pres">
      <dgm:prSet presAssocID="{B9C3F6FA-E6ED-DC4E-9DCD-C0560D922F12}" presName="Name0" presStyleCnt="0">
        <dgm:presLayoutVars>
          <dgm:chPref val="1"/>
          <dgm:dir/>
          <dgm:animOne val="branch"/>
          <dgm:animLvl val="lvl"/>
          <dgm:resizeHandles val="exact"/>
        </dgm:presLayoutVars>
      </dgm:prSet>
      <dgm:spPr/>
      <dgm:t>
        <a:bodyPr/>
        <a:lstStyle/>
        <a:p>
          <a:endParaRPr lang="fr-FR"/>
        </a:p>
      </dgm:t>
    </dgm:pt>
    <dgm:pt modelId="{9C4BEF89-52D2-A248-A36E-074F1C045FFD}" type="pres">
      <dgm:prSet presAssocID="{FB14E2A8-7444-324D-B3C5-92603C0CF607}" presName="root1" presStyleCnt="0"/>
      <dgm:spPr/>
    </dgm:pt>
    <dgm:pt modelId="{B2657E99-5743-2B4A-A1C7-7D6275C54494}" type="pres">
      <dgm:prSet presAssocID="{FB14E2A8-7444-324D-B3C5-92603C0CF607}" presName="LevelOneTextNode" presStyleLbl="node0" presStyleIdx="0" presStyleCnt="1">
        <dgm:presLayoutVars>
          <dgm:chPref val="3"/>
        </dgm:presLayoutVars>
      </dgm:prSet>
      <dgm:spPr/>
      <dgm:t>
        <a:bodyPr/>
        <a:lstStyle/>
        <a:p>
          <a:endParaRPr lang="fr-FR"/>
        </a:p>
      </dgm:t>
    </dgm:pt>
    <dgm:pt modelId="{29AD1835-851E-4740-A28E-AD3D7765A0FC}" type="pres">
      <dgm:prSet presAssocID="{FB14E2A8-7444-324D-B3C5-92603C0CF607}" presName="level2hierChild" presStyleCnt="0"/>
      <dgm:spPr/>
    </dgm:pt>
    <dgm:pt modelId="{6463C0D5-2A39-1542-9003-B0462B52F940}" type="pres">
      <dgm:prSet presAssocID="{6F90C0EE-26A4-3B4B-94A5-9C6ABFA1AF83}" presName="conn2-1" presStyleLbl="parChTrans1D2" presStyleIdx="0" presStyleCnt="4"/>
      <dgm:spPr/>
      <dgm:t>
        <a:bodyPr/>
        <a:lstStyle/>
        <a:p>
          <a:endParaRPr lang="fr-FR"/>
        </a:p>
      </dgm:t>
    </dgm:pt>
    <dgm:pt modelId="{3A65357A-316B-484A-8C0D-2EE399B2436A}" type="pres">
      <dgm:prSet presAssocID="{6F90C0EE-26A4-3B4B-94A5-9C6ABFA1AF83}" presName="connTx" presStyleLbl="parChTrans1D2" presStyleIdx="0" presStyleCnt="4"/>
      <dgm:spPr/>
      <dgm:t>
        <a:bodyPr/>
        <a:lstStyle/>
        <a:p>
          <a:endParaRPr lang="fr-FR"/>
        </a:p>
      </dgm:t>
    </dgm:pt>
    <dgm:pt modelId="{381067B5-46F6-FD4F-B1B8-05C11B56AF05}" type="pres">
      <dgm:prSet presAssocID="{5A9DEA45-98CB-0E4B-8644-AD32189DD98C}" presName="root2" presStyleCnt="0"/>
      <dgm:spPr/>
    </dgm:pt>
    <dgm:pt modelId="{8177C4C7-9682-EE45-9612-02AC4B8306CA}" type="pres">
      <dgm:prSet presAssocID="{5A9DEA45-98CB-0E4B-8644-AD32189DD98C}" presName="LevelTwoTextNode" presStyleLbl="node2" presStyleIdx="0" presStyleCnt="4">
        <dgm:presLayoutVars>
          <dgm:chPref val="3"/>
        </dgm:presLayoutVars>
      </dgm:prSet>
      <dgm:spPr/>
      <dgm:t>
        <a:bodyPr/>
        <a:lstStyle/>
        <a:p>
          <a:endParaRPr lang="fr-FR"/>
        </a:p>
      </dgm:t>
    </dgm:pt>
    <dgm:pt modelId="{9EC42194-2F3E-C845-8084-F813151D475F}" type="pres">
      <dgm:prSet presAssocID="{5A9DEA45-98CB-0E4B-8644-AD32189DD98C}" presName="level3hierChild" presStyleCnt="0"/>
      <dgm:spPr/>
    </dgm:pt>
    <dgm:pt modelId="{ABBF6E7C-8FC0-0C41-8D5B-5237D2126820}" type="pres">
      <dgm:prSet presAssocID="{1CAA361B-30A2-AF4F-ACE3-74E8AFDC57E4}" presName="conn2-1" presStyleLbl="parChTrans1D2" presStyleIdx="1" presStyleCnt="4"/>
      <dgm:spPr/>
      <dgm:t>
        <a:bodyPr/>
        <a:lstStyle/>
        <a:p>
          <a:endParaRPr lang="fr-FR"/>
        </a:p>
      </dgm:t>
    </dgm:pt>
    <dgm:pt modelId="{943B8B98-ABDC-4448-AF33-2690B70262FE}" type="pres">
      <dgm:prSet presAssocID="{1CAA361B-30A2-AF4F-ACE3-74E8AFDC57E4}" presName="connTx" presStyleLbl="parChTrans1D2" presStyleIdx="1" presStyleCnt="4"/>
      <dgm:spPr/>
      <dgm:t>
        <a:bodyPr/>
        <a:lstStyle/>
        <a:p>
          <a:endParaRPr lang="fr-FR"/>
        </a:p>
      </dgm:t>
    </dgm:pt>
    <dgm:pt modelId="{6951A703-4352-8B47-B5F3-3E3F10E051D8}" type="pres">
      <dgm:prSet presAssocID="{E5C0D05F-1D98-9942-8D4C-B641B7FD8B7C}" presName="root2" presStyleCnt="0"/>
      <dgm:spPr/>
    </dgm:pt>
    <dgm:pt modelId="{4F57C94E-97AA-8B4F-9182-B40F4EA5F9BA}" type="pres">
      <dgm:prSet presAssocID="{E5C0D05F-1D98-9942-8D4C-B641B7FD8B7C}" presName="LevelTwoTextNode" presStyleLbl="node2" presStyleIdx="1" presStyleCnt="4" custLinFactNeighborX="-1351" custLinFactNeighborY="1477">
        <dgm:presLayoutVars>
          <dgm:chPref val="3"/>
        </dgm:presLayoutVars>
      </dgm:prSet>
      <dgm:spPr/>
      <dgm:t>
        <a:bodyPr/>
        <a:lstStyle/>
        <a:p>
          <a:endParaRPr lang="fr-FR"/>
        </a:p>
      </dgm:t>
    </dgm:pt>
    <dgm:pt modelId="{242122DF-4A95-C04F-B32E-DB0DE80E2C40}" type="pres">
      <dgm:prSet presAssocID="{E5C0D05F-1D98-9942-8D4C-B641B7FD8B7C}" presName="level3hierChild" presStyleCnt="0"/>
      <dgm:spPr/>
    </dgm:pt>
    <dgm:pt modelId="{EFE367CF-84A4-8E47-9AB3-AD823F4EC261}" type="pres">
      <dgm:prSet presAssocID="{25753218-72A2-614C-9CB3-253105F4ABD9}" presName="conn2-1" presStyleLbl="parChTrans1D2" presStyleIdx="2" presStyleCnt="4"/>
      <dgm:spPr/>
      <dgm:t>
        <a:bodyPr/>
        <a:lstStyle/>
        <a:p>
          <a:endParaRPr lang="fr-FR"/>
        </a:p>
      </dgm:t>
    </dgm:pt>
    <dgm:pt modelId="{B66D8F56-F05A-814E-AD75-8C3B0A1A9139}" type="pres">
      <dgm:prSet presAssocID="{25753218-72A2-614C-9CB3-253105F4ABD9}" presName="connTx" presStyleLbl="parChTrans1D2" presStyleIdx="2" presStyleCnt="4"/>
      <dgm:spPr/>
      <dgm:t>
        <a:bodyPr/>
        <a:lstStyle/>
        <a:p>
          <a:endParaRPr lang="fr-FR"/>
        </a:p>
      </dgm:t>
    </dgm:pt>
    <dgm:pt modelId="{5729BDDE-0CCB-5A44-81C4-E86B0B28DD31}" type="pres">
      <dgm:prSet presAssocID="{B5F35787-1DF9-AA4B-BBBC-70F9CE2C9762}" presName="root2" presStyleCnt="0"/>
      <dgm:spPr/>
    </dgm:pt>
    <dgm:pt modelId="{94B09E4C-9AF6-944A-9E18-DB8393E64B2E}" type="pres">
      <dgm:prSet presAssocID="{B5F35787-1DF9-AA4B-BBBC-70F9CE2C9762}" presName="LevelTwoTextNode" presStyleLbl="node2" presStyleIdx="2" presStyleCnt="4">
        <dgm:presLayoutVars>
          <dgm:chPref val="3"/>
        </dgm:presLayoutVars>
      </dgm:prSet>
      <dgm:spPr/>
      <dgm:t>
        <a:bodyPr/>
        <a:lstStyle/>
        <a:p>
          <a:endParaRPr lang="fr-FR"/>
        </a:p>
      </dgm:t>
    </dgm:pt>
    <dgm:pt modelId="{E54D44D2-ACC9-E946-8226-12E51DF1D7F9}" type="pres">
      <dgm:prSet presAssocID="{B5F35787-1DF9-AA4B-BBBC-70F9CE2C9762}" presName="level3hierChild" presStyleCnt="0"/>
      <dgm:spPr/>
    </dgm:pt>
    <dgm:pt modelId="{AFBF8B5E-84AE-1D47-BCEB-39A13C5EDB6E}" type="pres">
      <dgm:prSet presAssocID="{A704018C-DBFC-C64A-A01C-C9735D272D9C}" presName="conn2-1" presStyleLbl="parChTrans1D2" presStyleIdx="3" presStyleCnt="4"/>
      <dgm:spPr/>
      <dgm:t>
        <a:bodyPr/>
        <a:lstStyle/>
        <a:p>
          <a:endParaRPr lang="fr-FR"/>
        </a:p>
      </dgm:t>
    </dgm:pt>
    <dgm:pt modelId="{51EB6B14-E2FE-2D45-9DD0-ADD279A2D723}" type="pres">
      <dgm:prSet presAssocID="{A704018C-DBFC-C64A-A01C-C9735D272D9C}" presName="connTx" presStyleLbl="parChTrans1D2" presStyleIdx="3" presStyleCnt="4"/>
      <dgm:spPr/>
      <dgm:t>
        <a:bodyPr/>
        <a:lstStyle/>
        <a:p>
          <a:endParaRPr lang="fr-FR"/>
        </a:p>
      </dgm:t>
    </dgm:pt>
    <dgm:pt modelId="{D91967EF-7FEB-FB41-BDDA-9DEF1B13D24F}" type="pres">
      <dgm:prSet presAssocID="{AA4AA6B9-BAED-1048-8A21-81ECA5907D95}" presName="root2" presStyleCnt="0"/>
      <dgm:spPr/>
    </dgm:pt>
    <dgm:pt modelId="{5247790A-DC8E-D545-A7D3-AB4FC4C46116}" type="pres">
      <dgm:prSet presAssocID="{AA4AA6B9-BAED-1048-8A21-81ECA5907D95}" presName="LevelTwoTextNode" presStyleLbl="node2" presStyleIdx="3" presStyleCnt="4">
        <dgm:presLayoutVars>
          <dgm:chPref val="3"/>
        </dgm:presLayoutVars>
      </dgm:prSet>
      <dgm:spPr/>
      <dgm:t>
        <a:bodyPr/>
        <a:lstStyle/>
        <a:p>
          <a:endParaRPr lang="fr-FR"/>
        </a:p>
      </dgm:t>
    </dgm:pt>
    <dgm:pt modelId="{D63A9FD6-48F9-F54C-B83E-D281DC31FE58}" type="pres">
      <dgm:prSet presAssocID="{AA4AA6B9-BAED-1048-8A21-81ECA5907D95}" presName="level3hierChild" presStyleCnt="0"/>
      <dgm:spPr/>
    </dgm:pt>
  </dgm:ptLst>
  <dgm:cxnLst>
    <dgm:cxn modelId="{5AA5EBFC-2DDF-4CE9-A5D8-6B4A1411E6C6}" type="presOf" srcId="{25753218-72A2-614C-9CB3-253105F4ABD9}" destId="{EFE367CF-84A4-8E47-9AB3-AD823F4EC261}" srcOrd="0" destOrd="0" presId="urn:microsoft.com/office/officeart/2008/layout/HorizontalMultiLevelHierarchy"/>
    <dgm:cxn modelId="{2EBA694D-2BBE-4FFF-A317-05172CACE502}" type="presOf" srcId="{25753218-72A2-614C-9CB3-253105F4ABD9}" destId="{B66D8F56-F05A-814E-AD75-8C3B0A1A9139}" srcOrd="1" destOrd="0" presId="urn:microsoft.com/office/officeart/2008/layout/HorizontalMultiLevelHierarchy"/>
    <dgm:cxn modelId="{CC0C092C-041F-D248-A330-8C4E3939F607}" srcId="{FB14E2A8-7444-324D-B3C5-92603C0CF607}" destId="{B5F35787-1DF9-AA4B-BBBC-70F9CE2C9762}" srcOrd="2" destOrd="0" parTransId="{25753218-72A2-614C-9CB3-253105F4ABD9}" sibTransId="{D5D7C0C2-C493-5747-88F9-374A62422838}"/>
    <dgm:cxn modelId="{90896C13-052F-4F3E-A592-B5C8F399368D}" type="presOf" srcId="{A704018C-DBFC-C64A-A01C-C9735D272D9C}" destId="{51EB6B14-E2FE-2D45-9DD0-ADD279A2D723}" srcOrd="1" destOrd="0" presId="urn:microsoft.com/office/officeart/2008/layout/HorizontalMultiLevelHierarchy"/>
    <dgm:cxn modelId="{B590AFE8-1311-9B47-903D-566FB091760A}" srcId="{B9C3F6FA-E6ED-DC4E-9DCD-C0560D922F12}" destId="{FB14E2A8-7444-324D-B3C5-92603C0CF607}" srcOrd="0" destOrd="0" parTransId="{9DDBD4CC-BB9F-BA47-87FC-9F2883452A5F}" sibTransId="{0B3D362F-5CD6-5541-9066-F501DDDC4E3D}"/>
    <dgm:cxn modelId="{F4C37806-C067-4F64-9DFD-2BB11D295293}" type="presOf" srcId="{E5C0D05F-1D98-9942-8D4C-B641B7FD8B7C}" destId="{4F57C94E-97AA-8B4F-9182-B40F4EA5F9BA}" srcOrd="0" destOrd="0" presId="urn:microsoft.com/office/officeart/2008/layout/HorizontalMultiLevelHierarchy"/>
    <dgm:cxn modelId="{6B78A357-1853-D843-8BCD-7B11DA064AA5}" srcId="{FB14E2A8-7444-324D-B3C5-92603C0CF607}" destId="{E5C0D05F-1D98-9942-8D4C-B641B7FD8B7C}" srcOrd="1" destOrd="0" parTransId="{1CAA361B-30A2-AF4F-ACE3-74E8AFDC57E4}" sibTransId="{5D321632-4A5E-9F49-B4C1-029ED080929C}"/>
    <dgm:cxn modelId="{B417837D-F7D3-4F8F-A042-0ED171695A2F}" type="presOf" srcId="{A704018C-DBFC-C64A-A01C-C9735D272D9C}" destId="{AFBF8B5E-84AE-1D47-BCEB-39A13C5EDB6E}" srcOrd="0" destOrd="0" presId="urn:microsoft.com/office/officeart/2008/layout/HorizontalMultiLevelHierarchy"/>
    <dgm:cxn modelId="{CCCBE3D8-9C73-4779-89F0-FEF9B7A74234}" type="presOf" srcId="{1CAA361B-30A2-AF4F-ACE3-74E8AFDC57E4}" destId="{943B8B98-ABDC-4448-AF33-2690B70262FE}" srcOrd="1" destOrd="0" presId="urn:microsoft.com/office/officeart/2008/layout/HorizontalMultiLevelHierarchy"/>
    <dgm:cxn modelId="{9973EEAA-C72A-44FD-B229-4298B3BD45FF}" type="presOf" srcId="{6F90C0EE-26A4-3B4B-94A5-9C6ABFA1AF83}" destId="{6463C0D5-2A39-1542-9003-B0462B52F940}" srcOrd="0" destOrd="0" presId="urn:microsoft.com/office/officeart/2008/layout/HorizontalMultiLevelHierarchy"/>
    <dgm:cxn modelId="{7C7D0D52-3FF7-6C4A-A724-20561437AE45}" srcId="{FB14E2A8-7444-324D-B3C5-92603C0CF607}" destId="{AA4AA6B9-BAED-1048-8A21-81ECA5907D95}" srcOrd="3" destOrd="0" parTransId="{A704018C-DBFC-C64A-A01C-C9735D272D9C}" sibTransId="{1DE81511-230C-3C46-8D46-2368735CE95A}"/>
    <dgm:cxn modelId="{3D07C9E6-DF32-414B-B012-84B05F45818A}" type="presOf" srcId="{B9C3F6FA-E6ED-DC4E-9DCD-C0560D922F12}" destId="{668181B9-5606-F748-AE54-2DA16B0C2318}" srcOrd="0" destOrd="0" presId="urn:microsoft.com/office/officeart/2008/layout/HorizontalMultiLevelHierarchy"/>
    <dgm:cxn modelId="{9EE52A05-020E-4514-A2B6-00E6D4137E87}" type="presOf" srcId="{1CAA361B-30A2-AF4F-ACE3-74E8AFDC57E4}" destId="{ABBF6E7C-8FC0-0C41-8D5B-5237D2126820}" srcOrd="0" destOrd="0" presId="urn:microsoft.com/office/officeart/2008/layout/HorizontalMultiLevelHierarchy"/>
    <dgm:cxn modelId="{C38E17BC-7A15-4559-9364-6387B34C4DA0}" type="presOf" srcId="{6F90C0EE-26A4-3B4B-94A5-9C6ABFA1AF83}" destId="{3A65357A-316B-484A-8C0D-2EE399B2436A}" srcOrd="1" destOrd="0" presId="urn:microsoft.com/office/officeart/2008/layout/HorizontalMultiLevelHierarchy"/>
    <dgm:cxn modelId="{788D0694-C7B2-48EA-BE98-8F0D7626578A}" type="presOf" srcId="{FB14E2A8-7444-324D-B3C5-92603C0CF607}" destId="{B2657E99-5743-2B4A-A1C7-7D6275C54494}" srcOrd="0" destOrd="0" presId="urn:microsoft.com/office/officeart/2008/layout/HorizontalMultiLevelHierarchy"/>
    <dgm:cxn modelId="{60033AA3-DAAA-47D3-9E34-95281F3744B7}" type="presOf" srcId="{5A9DEA45-98CB-0E4B-8644-AD32189DD98C}" destId="{8177C4C7-9682-EE45-9612-02AC4B8306CA}" srcOrd="0" destOrd="0" presId="urn:microsoft.com/office/officeart/2008/layout/HorizontalMultiLevelHierarchy"/>
    <dgm:cxn modelId="{4B821847-055C-47FE-BCCF-0C0B2E3D1068}" type="presOf" srcId="{B5F35787-1DF9-AA4B-BBBC-70F9CE2C9762}" destId="{94B09E4C-9AF6-944A-9E18-DB8393E64B2E}" srcOrd="0" destOrd="0" presId="urn:microsoft.com/office/officeart/2008/layout/HorizontalMultiLevelHierarchy"/>
    <dgm:cxn modelId="{1C0AE6B9-6ED7-4C53-87AB-57F79FE3A0F2}" type="presOf" srcId="{AA4AA6B9-BAED-1048-8A21-81ECA5907D95}" destId="{5247790A-DC8E-D545-A7D3-AB4FC4C46116}" srcOrd="0" destOrd="0" presId="urn:microsoft.com/office/officeart/2008/layout/HorizontalMultiLevelHierarchy"/>
    <dgm:cxn modelId="{5CAEF006-968A-4448-B85F-EA063DCC237D}" srcId="{FB14E2A8-7444-324D-B3C5-92603C0CF607}" destId="{5A9DEA45-98CB-0E4B-8644-AD32189DD98C}" srcOrd="0" destOrd="0" parTransId="{6F90C0EE-26A4-3B4B-94A5-9C6ABFA1AF83}" sibTransId="{B2E991BA-0B8E-A841-A2FB-63D5656FC8D5}"/>
    <dgm:cxn modelId="{6AE0FCC0-CF62-40A5-BEF4-BE02EC4754B1}" type="presParOf" srcId="{668181B9-5606-F748-AE54-2DA16B0C2318}" destId="{9C4BEF89-52D2-A248-A36E-074F1C045FFD}" srcOrd="0" destOrd="0" presId="urn:microsoft.com/office/officeart/2008/layout/HorizontalMultiLevelHierarchy"/>
    <dgm:cxn modelId="{4F747CB8-90CA-493F-BC8E-BCAD3A8BC1DF}" type="presParOf" srcId="{9C4BEF89-52D2-A248-A36E-074F1C045FFD}" destId="{B2657E99-5743-2B4A-A1C7-7D6275C54494}" srcOrd="0" destOrd="0" presId="urn:microsoft.com/office/officeart/2008/layout/HorizontalMultiLevelHierarchy"/>
    <dgm:cxn modelId="{9A6673AC-7ED1-4BF3-9651-89FF1901C9D9}" type="presParOf" srcId="{9C4BEF89-52D2-A248-A36E-074F1C045FFD}" destId="{29AD1835-851E-4740-A28E-AD3D7765A0FC}" srcOrd="1" destOrd="0" presId="urn:microsoft.com/office/officeart/2008/layout/HorizontalMultiLevelHierarchy"/>
    <dgm:cxn modelId="{ABAAA048-CC0C-48FA-A9B3-FA73836BA460}" type="presParOf" srcId="{29AD1835-851E-4740-A28E-AD3D7765A0FC}" destId="{6463C0D5-2A39-1542-9003-B0462B52F940}" srcOrd="0" destOrd="0" presId="urn:microsoft.com/office/officeart/2008/layout/HorizontalMultiLevelHierarchy"/>
    <dgm:cxn modelId="{C72131A6-D8D6-4680-9ABE-30233DD557AF}" type="presParOf" srcId="{6463C0D5-2A39-1542-9003-B0462B52F940}" destId="{3A65357A-316B-484A-8C0D-2EE399B2436A}" srcOrd="0" destOrd="0" presId="urn:microsoft.com/office/officeart/2008/layout/HorizontalMultiLevelHierarchy"/>
    <dgm:cxn modelId="{63B35B7B-7C8B-446A-801F-5D36DA86763A}" type="presParOf" srcId="{29AD1835-851E-4740-A28E-AD3D7765A0FC}" destId="{381067B5-46F6-FD4F-B1B8-05C11B56AF05}" srcOrd="1" destOrd="0" presId="urn:microsoft.com/office/officeart/2008/layout/HorizontalMultiLevelHierarchy"/>
    <dgm:cxn modelId="{179F9170-4A4F-47CA-9827-0A84D03A0033}" type="presParOf" srcId="{381067B5-46F6-FD4F-B1B8-05C11B56AF05}" destId="{8177C4C7-9682-EE45-9612-02AC4B8306CA}" srcOrd="0" destOrd="0" presId="urn:microsoft.com/office/officeart/2008/layout/HorizontalMultiLevelHierarchy"/>
    <dgm:cxn modelId="{70FB2D49-E466-4E4C-82ED-BCCC410BB8AF}" type="presParOf" srcId="{381067B5-46F6-FD4F-B1B8-05C11B56AF05}" destId="{9EC42194-2F3E-C845-8084-F813151D475F}" srcOrd="1" destOrd="0" presId="urn:microsoft.com/office/officeart/2008/layout/HorizontalMultiLevelHierarchy"/>
    <dgm:cxn modelId="{7A45D0AC-5F69-43B4-A304-06A97C1107A1}" type="presParOf" srcId="{29AD1835-851E-4740-A28E-AD3D7765A0FC}" destId="{ABBF6E7C-8FC0-0C41-8D5B-5237D2126820}" srcOrd="2" destOrd="0" presId="urn:microsoft.com/office/officeart/2008/layout/HorizontalMultiLevelHierarchy"/>
    <dgm:cxn modelId="{5689DBE3-246F-460B-B68E-4AF1672EEC44}" type="presParOf" srcId="{ABBF6E7C-8FC0-0C41-8D5B-5237D2126820}" destId="{943B8B98-ABDC-4448-AF33-2690B70262FE}" srcOrd="0" destOrd="0" presId="urn:microsoft.com/office/officeart/2008/layout/HorizontalMultiLevelHierarchy"/>
    <dgm:cxn modelId="{92FD362E-8DFB-44CD-B62C-E07696E04A6F}" type="presParOf" srcId="{29AD1835-851E-4740-A28E-AD3D7765A0FC}" destId="{6951A703-4352-8B47-B5F3-3E3F10E051D8}" srcOrd="3" destOrd="0" presId="urn:microsoft.com/office/officeart/2008/layout/HorizontalMultiLevelHierarchy"/>
    <dgm:cxn modelId="{AEAF1F4B-998B-458D-8E6C-4ECCC4237BF1}" type="presParOf" srcId="{6951A703-4352-8B47-B5F3-3E3F10E051D8}" destId="{4F57C94E-97AA-8B4F-9182-B40F4EA5F9BA}" srcOrd="0" destOrd="0" presId="urn:microsoft.com/office/officeart/2008/layout/HorizontalMultiLevelHierarchy"/>
    <dgm:cxn modelId="{BE09D28B-E7A2-4F61-A4B7-C9DFD4F1B706}" type="presParOf" srcId="{6951A703-4352-8B47-B5F3-3E3F10E051D8}" destId="{242122DF-4A95-C04F-B32E-DB0DE80E2C40}" srcOrd="1" destOrd="0" presId="urn:microsoft.com/office/officeart/2008/layout/HorizontalMultiLevelHierarchy"/>
    <dgm:cxn modelId="{6529A742-C4E7-4D0A-8C91-9C89D8EBA92B}" type="presParOf" srcId="{29AD1835-851E-4740-A28E-AD3D7765A0FC}" destId="{EFE367CF-84A4-8E47-9AB3-AD823F4EC261}" srcOrd="4" destOrd="0" presId="urn:microsoft.com/office/officeart/2008/layout/HorizontalMultiLevelHierarchy"/>
    <dgm:cxn modelId="{EA34B4DA-EB26-412F-9EB5-09FF6FC7FF2E}" type="presParOf" srcId="{EFE367CF-84A4-8E47-9AB3-AD823F4EC261}" destId="{B66D8F56-F05A-814E-AD75-8C3B0A1A9139}" srcOrd="0" destOrd="0" presId="urn:microsoft.com/office/officeart/2008/layout/HorizontalMultiLevelHierarchy"/>
    <dgm:cxn modelId="{A620FD44-71E0-4B16-9E05-12895ADE68A6}" type="presParOf" srcId="{29AD1835-851E-4740-A28E-AD3D7765A0FC}" destId="{5729BDDE-0CCB-5A44-81C4-E86B0B28DD31}" srcOrd="5" destOrd="0" presId="urn:microsoft.com/office/officeart/2008/layout/HorizontalMultiLevelHierarchy"/>
    <dgm:cxn modelId="{1AF739B0-918B-4D33-BEA2-976749AD4E54}" type="presParOf" srcId="{5729BDDE-0CCB-5A44-81C4-E86B0B28DD31}" destId="{94B09E4C-9AF6-944A-9E18-DB8393E64B2E}" srcOrd="0" destOrd="0" presId="urn:microsoft.com/office/officeart/2008/layout/HorizontalMultiLevelHierarchy"/>
    <dgm:cxn modelId="{7F5FB478-E951-44DE-9364-A185EA7E3FB8}" type="presParOf" srcId="{5729BDDE-0CCB-5A44-81C4-E86B0B28DD31}" destId="{E54D44D2-ACC9-E946-8226-12E51DF1D7F9}" srcOrd="1" destOrd="0" presId="urn:microsoft.com/office/officeart/2008/layout/HorizontalMultiLevelHierarchy"/>
    <dgm:cxn modelId="{A294C1C3-8ADD-4AB8-A868-7EDB21DA07E2}" type="presParOf" srcId="{29AD1835-851E-4740-A28E-AD3D7765A0FC}" destId="{AFBF8B5E-84AE-1D47-BCEB-39A13C5EDB6E}" srcOrd="6" destOrd="0" presId="urn:microsoft.com/office/officeart/2008/layout/HorizontalMultiLevelHierarchy"/>
    <dgm:cxn modelId="{DF6DFEFF-6C8D-485D-932F-8D4C9C7CC315}" type="presParOf" srcId="{AFBF8B5E-84AE-1D47-BCEB-39A13C5EDB6E}" destId="{51EB6B14-E2FE-2D45-9DD0-ADD279A2D723}" srcOrd="0" destOrd="0" presId="urn:microsoft.com/office/officeart/2008/layout/HorizontalMultiLevelHierarchy"/>
    <dgm:cxn modelId="{E43C9766-34BF-429B-AF6C-849AC29CFAAC}" type="presParOf" srcId="{29AD1835-851E-4740-A28E-AD3D7765A0FC}" destId="{D91967EF-7FEB-FB41-BDDA-9DEF1B13D24F}" srcOrd="7" destOrd="0" presId="urn:microsoft.com/office/officeart/2008/layout/HorizontalMultiLevelHierarchy"/>
    <dgm:cxn modelId="{19455A26-D234-46A1-B932-6B2B57340DD4}" type="presParOf" srcId="{D91967EF-7FEB-FB41-BDDA-9DEF1B13D24F}" destId="{5247790A-DC8E-D545-A7D3-AB4FC4C46116}" srcOrd="0" destOrd="0" presId="urn:microsoft.com/office/officeart/2008/layout/HorizontalMultiLevelHierarchy"/>
    <dgm:cxn modelId="{9DECEF06-600E-4A78-BF1F-F1B524076CD3}" type="presParOf" srcId="{D91967EF-7FEB-FB41-BDDA-9DEF1B13D24F}" destId="{D63A9FD6-48F9-F54C-B83E-D281DC31FE58}"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DFFAD-D3BB-EA4E-97B9-0C864BAB01EE}" type="doc">
      <dgm:prSet loTypeId="urn:microsoft.com/office/officeart/2005/8/layout/cycle4#1" loCatId="" qsTypeId="urn:microsoft.com/office/officeart/2005/8/quickstyle/simple5" qsCatId="simple" csTypeId="urn:microsoft.com/office/officeart/2005/8/colors/accent1_3" csCatId="accent1" phldr="1"/>
      <dgm:spPr/>
      <dgm:t>
        <a:bodyPr/>
        <a:lstStyle/>
        <a:p>
          <a:endParaRPr lang="fr-FR"/>
        </a:p>
      </dgm:t>
    </dgm:pt>
    <dgm:pt modelId="{F8C6E8C8-FCC6-344E-BECF-15F9649F81E7}">
      <dgm:prSet phldrT="[Texte]" custT="1"/>
      <dgm:spPr/>
      <dgm:t>
        <a:bodyPr/>
        <a:lstStyle/>
        <a:p>
          <a:r>
            <a:rPr lang="fr-FR" sz="1600" b="1" dirty="0" smtClean="0">
              <a:solidFill>
                <a:srgbClr val="002060"/>
              </a:solidFill>
              <a:latin typeface="Calibri" pitchFamily="34" charset="0"/>
            </a:rPr>
            <a:t>Leur nombre est obligatoirement au moins égale à celui des formateurs</a:t>
          </a:r>
          <a:endParaRPr lang="fr-FR" sz="1600" b="1" dirty="0">
            <a:solidFill>
              <a:srgbClr val="002060"/>
            </a:solidFill>
            <a:latin typeface="Calibri" pitchFamily="34" charset="0"/>
          </a:endParaRPr>
        </a:p>
      </dgm:t>
    </dgm:pt>
    <dgm:pt modelId="{C02C2660-4533-3D4C-B29F-8FEEBB276341}" type="parTrans" cxnId="{B8D589F6-72FA-4447-9A96-7EF31AC19AA0}">
      <dgm:prSet/>
      <dgm:spPr/>
      <dgm:t>
        <a:bodyPr/>
        <a:lstStyle/>
        <a:p>
          <a:endParaRPr lang="fr-FR">
            <a:latin typeface="Calibri" pitchFamily="34" charset="0"/>
          </a:endParaRPr>
        </a:p>
      </dgm:t>
    </dgm:pt>
    <dgm:pt modelId="{65075E83-498A-F545-873E-D9C0A9FCB590}" type="sibTrans" cxnId="{B8D589F6-72FA-4447-9A96-7EF31AC19AA0}">
      <dgm:prSet/>
      <dgm:spPr/>
      <dgm:t>
        <a:bodyPr/>
        <a:lstStyle/>
        <a:p>
          <a:endParaRPr lang="fr-FR">
            <a:latin typeface="Calibri" pitchFamily="34" charset="0"/>
          </a:endParaRPr>
        </a:p>
      </dgm:t>
    </dgm:pt>
    <dgm:pt modelId="{46D726DA-AF63-4941-879C-0FCC18CAC305}">
      <dgm:prSet phldrT="[Texte]" custT="1"/>
      <dgm:spPr/>
      <dgm:t>
        <a:bodyPr/>
        <a:lstStyle/>
        <a:p>
          <a:pPr algn="ctr"/>
          <a:r>
            <a:rPr lang="fr-FR" sz="1800" dirty="0" smtClean="0">
              <a:latin typeface="Calibri" pitchFamily="34" charset="0"/>
            </a:rPr>
            <a:t>Interface avec le monde du travail</a:t>
          </a:r>
          <a:endParaRPr lang="fr-FR" sz="1800" dirty="0">
            <a:latin typeface="Calibri" pitchFamily="34" charset="0"/>
          </a:endParaRPr>
        </a:p>
      </dgm:t>
    </dgm:pt>
    <dgm:pt modelId="{48E23623-B592-BB46-A2D1-6478A18D2515}" type="parTrans" cxnId="{FA981397-D97C-7B4F-B7DB-2C5DC16F8AF1}">
      <dgm:prSet/>
      <dgm:spPr/>
      <dgm:t>
        <a:bodyPr/>
        <a:lstStyle/>
        <a:p>
          <a:endParaRPr lang="fr-FR">
            <a:latin typeface="Calibri" pitchFamily="34" charset="0"/>
          </a:endParaRPr>
        </a:p>
      </dgm:t>
    </dgm:pt>
    <dgm:pt modelId="{5A623362-EF35-9E4F-AD2E-6E3AB5263AA9}" type="sibTrans" cxnId="{FA981397-D97C-7B4F-B7DB-2C5DC16F8AF1}">
      <dgm:prSet/>
      <dgm:spPr/>
      <dgm:t>
        <a:bodyPr/>
        <a:lstStyle/>
        <a:p>
          <a:endParaRPr lang="fr-FR">
            <a:latin typeface="Calibri" pitchFamily="34" charset="0"/>
          </a:endParaRPr>
        </a:p>
      </dgm:t>
    </dgm:pt>
    <dgm:pt modelId="{C7246936-DD7C-4241-9308-07B47C68A770}">
      <dgm:prSet phldrT="[Texte]" custT="1"/>
      <dgm:spPr/>
      <dgm:t>
        <a:bodyPr/>
        <a:lstStyle/>
        <a:p>
          <a:r>
            <a:rPr lang="fr-FR" sz="1600" b="1" dirty="0" smtClean="0">
              <a:solidFill>
                <a:srgbClr val="002060"/>
              </a:solidFill>
              <a:latin typeface="Calibri" pitchFamily="34" charset="0"/>
            </a:rPr>
            <a:t>Représentent le marché du travail en relation avec les filières dispensées</a:t>
          </a:r>
          <a:endParaRPr lang="fr-FR" sz="1600" b="1" dirty="0">
            <a:solidFill>
              <a:srgbClr val="002060"/>
            </a:solidFill>
            <a:latin typeface="Calibri" pitchFamily="34" charset="0"/>
          </a:endParaRPr>
        </a:p>
      </dgm:t>
    </dgm:pt>
    <dgm:pt modelId="{9C86AE34-7AA2-6C4A-87D8-B876B939DC82}" type="parTrans" cxnId="{4A41125A-15AA-1A4F-8846-EAB2BA8CCCF3}">
      <dgm:prSet/>
      <dgm:spPr/>
      <dgm:t>
        <a:bodyPr/>
        <a:lstStyle/>
        <a:p>
          <a:endParaRPr lang="fr-FR">
            <a:latin typeface="Calibri" pitchFamily="34" charset="0"/>
          </a:endParaRPr>
        </a:p>
      </dgm:t>
    </dgm:pt>
    <dgm:pt modelId="{FFAFC665-AB20-3C45-A87A-2478C0D106F9}" type="sibTrans" cxnId="{4A41125A-15AA-1A4F-8846-EAB2BA8CCCF3}">
      <dgm:prSet/>
      <dgm:spPr/>
      <dgm:t>
        <a:bodyPr/>
        <a:lstStyle/>
        <a:p>
          <a:endParaRPr lang="fr-FR">
            <a:latin typeface="Calibri" pitchFamily="34" charset="0"/>
          </a:endParaRPr>
        </a:p>
      </dgm:t>
    </dgm:pt>
    <dgm:pt modelId="{51FEA1EC-C93A-5D42-AF93-BB981826764A}">
      <dgm:prSet phldrT="[Texte]" custT="1"/>
      <dgm:spPr/>
      <dgm:t>
        <a:bodyPr/>
        <a:lstStyle/>
        <a:p>
          <a:r>
            <a:rPr lang="fr-FR" sz="1800" b="1" dirty="0" smtClean="0">
              <a:latin typeface="Calibri" pitchFamily="34" charset="0"/>
            </a:rPr>
            <a:t>Apportent témoignage et conseils</a:t>
          </a:r>
          <a:endParaRPr lang="fr-FR" sz="1800" b="1" dirty="0">
            <a:latin typeface="Calibri" pitchFamily="34" charset="0"/>
          </a:endParaRPr>
        </a:p>
      </dgm:t>
    </dgm:pt>
    <dgm:pt modelId="{F0F9803C-95BC-594F-9F24-2082D1439C52}" type="parTrans" cxnId="{659282C0-92FE-4B4F-8B72-17520B829CB2}">
      <dgm:prSet/>
      <dgm:spPr/>
      <dgm:t>
        <a:bodyPr/>
        <a:lstStyle/>
        <a:p>
          <a:endParaRPr lang="fr-FR">
            <a:latin typeface="Calibri" pitchFamily="34" charset="0"/>
          </a:endParaRPr>
        </a:p>
      </dgm:t>
    </dgm:pt>
    <dgm:pt modelId="{F89B3670-6878-E647-8DBD-16A6FA44DC0E}" type="sibTrans" cxnId="{659282C0-92FE-4B4F-8B72-17520B829CB2}">
      <dgm:prSet/>
      <dgm:spPr/>
      <dgm:t>
        <a:bodyPr/>
        <a:lstStyle/>
        <a:p>
          <a:endParaRPr lang="fr-FR">
            <a:latin typeface="Calibri" pitchFamily="34" charset="0"/>
          </a:endParaRPr>
        </a:p>
      </dgm:t>
    </dgm:pt>
    <dgm:pt modelId="{2A59C867-D37B-FE4B-B773-B41C9DA8ED63}">
      <dgm:prSet phldrT="[Texte]"/>
      <dgm:spPr/>
      <dgm:t>
        <a:bodyPr/>
        <a:lstStyle/>
        <a:p>
          <a:r>
            <a:rPr lang="fr-FR" b="1" dirty="0" smtClean="0">
              <a:solidFill>
                <a:srgbClr val="002060"/>
              </a:solidFill>
              <a:latin typeface="Calibri" pitchFamily="34" charset="0"/>
            </a:rPr>
            <a:t>Ne doivent avoir aucun liens d’intérêt avec l’établissement</a:t>
          </a:r>
          <a:endParaRPr lang="fr-FR" b="1" dirty="0">
            <a:solidFill>
              <a:srgbClr val="002060"/>
            </a:solidFill>
            <a:latin typeface="Calibri" pitchFamily="34" charset="0"/>
          </a:endParaRPr>
        </a:p>
      </dgm:t>
    </dgm:pt>
    <dgm:pt modelId="{876891CC-700C-1246-8796-D014EB36D5F6}" type="parTrans" cxnId="{93B6583C-5152-064D-90A5-FC46B7E0445D}">
      <dgm:prSet/>
      <dgm:spPr/>
      <dgm:t>
        <a:bodyPr/>
        <a:lstStyle/>
        <a:p>
          <a:endParaRPr lang="fr-FR">
            <a:latin typeface="Calibri" pitchFamily="34" charset="0"/>
          </a:endParaRPr>
        </a:p>
      </dgm:t>
    </dgm:pt>
    <dgm:pt modelId="{CC56F6B0-6DF8-7D4E-ADD3-1EE2D8C4EDDF}" type="sibTrans" cxnId="{93B6583C-5152-064D-90A5-FC46B7E0445D}">
      <dgm:prSet/>
      <dgm:spPr/>
      <dgm:t>
        <a:bodyPr/>
        <a:lstStyle/>
        <a:p>
          <a:endParaRPr lang="fr-FR">
            <a:latin typeface="Calibri" pitchFamily="34" charset="0"/>
          </a:endParaRPr>
        </a:p>
      </dgm:t>
    </dgm:pt>
    <dgm:pt modelId="{65E668D5-BE8C-134F-B75F-270843D107C3}">
      <dgm:prSet phldrT="[Texte]" custT="1"/>
      <dgm:spPr/>
      <dgm:t>
        <a:bodyPr/>
        <a:lstStyle/>
        <a:p>
          <a:pPr algn="l"/>
          <a:r>
            <a:rPr lang="fr-FR" sz="1800" b="1" dirty="0" smtClean="0">
              <a:latin typeface="Calibri" pitchFamily="34" charset="0"/>
            </a:rPr>
            <a:t>Appliquent le système d’évaluation correspondant aux compétences visées par les programmes de formation</a:t>
          </a:r>
          <a:endParaRPr lang="fr-FR" sz="1800" b="1" dirty="0">
            <a:latin typeface="Calibri" pitchFamily="34" charset="0"/>
          </a:endParaRPr>
        </a:p>
      </dgm:t>
    </dgm:pt>
    <dgm:pt modelId="{AC1BC8DD-022C-CE48-B753-B33A98CBCBF4}" type="parTrans" cxnId="{B05FF6BE-D1EE-D044-985C-3C0DC384CE58}">
      <dgm:prSet/>
      <dgm:spPr/>
      <dgm:t>
        <a:bodyPr/>
        <a:lstStyle/>
        <a:p>
          <a:endParaRPr lang="fr-FR">
            <a:latin typeface="Calibri" pitchFamily="34" charset="0"/>
          </a:endParaRPr>
        </a:p>
      </dgm:t>
    </dgm:pt>
    <dgm:pt modelId="{4E96A12D-58D7-F646-898C-6546853DC96F}" type="sibTrans" cxnId="{B05FF6BE-D1EE-D044-985C-3C0DC384CE58}">
      <dgm:prSet/>
      <dgm:spPr/>
      <dgm:t>
        <a:bodyPr/>
        <a:lstStyle/>
        <a:p>
          <a:endParaRPr lang="fr-FR">
            <a:latin typeface="Calibri" pitchFamily="34" charset="0"/>
          </a:endParaRPr>
        </a:p>
      </dgm:t>
    </dgm:pt>
    <dgm:pt modelId="{C019CF6C-0BED-E848-8D5C-57EBA430242D}">
      <dgm:prSet phldrT="[Texte]"/>
      <dgm:spPr/>
      <dgm:t>
        <a:bodyPr/>
        <a:lstStyle/>
        <a:p>
          <a:r>
            <a:rPr lang="fr-FR" b="1" dirty="0" smtClean="0">
              <a:solidFill>
                <a:srgbClr val="002060"/>
              </a:solidFill>
              <a:latin typeface="Calibri" pitchFamily="34" charset="0"/>
            </a:rPr>
            <a:t>Une expérience d’au moins 3 ans </a:t>
          </a:r>
          <a:endParaRPr lang="fr-FR" b="1" dirty="0">
            <a:solidFill>
              <a:srgbClr val="002060"/>
            </a:solidFill>
            <a:latin typeface="Calibri" pitchFamily="34" charset="0"/>
          </a:endParaRPr>
        </a:p>
      </dgm:t>
    </dgm:pt>
    <dgm:pt modelId="{A675670A-2135-B44A-B5DB-42AC798758AE}" type="parTrans" cxnId="{EB2317F3-2669-8342-8FA0-6A663C57DFD8}">
      <dgm:prSet/>
      <dgm:spPr/>
      <dgm:t>
        <a:bodyPr/>
        <a:lstStyle/>
        <a:p>
          <a:endParaRPr lang="fr-FR">
            <a:latin typeface="Calibri" pitchFamily="34" charset="0"/>
          </a:endParaRPr>
        </a:p>
      </dgm:t>
    </dgm:pt>
    <dgm:pt modelId="{5977832C-E4C0-8E47-9A5A-FAB8F6EF3C1A}" type="sibTrans" cxnId="{EB2317F3-2669-8342-8FA0-6A663C57DFD8}">
      <dgm:prSet/>
      <dgm:spPr/>
      <dgm:t>
        <a:bodyPr/>
        <a:lstStyle/>
        <a:p>
          <a:endParaRPr lang="fr-FR">
            <a:latin typeface="Calibri" pitchFamily="34" charset="0"/>
          </a:endParaRPr>
        </a:p>
      </dgm:t>
    </dgm:pt>
    <dgm:pt modelId="{AA016B18-6CEB-AC4E-A4CA-FF4F5C5F55EA}">
      <dgm:prSet phldrT="[Texte]" custT="1"/>
      <dgm:spPr/>
      <dgm:t>
        <a:bodyPr/>
        <a:lstStyle/>
        <a:p>
          <a:r>
            <a:rPr lang="fr-FR" sz="1800" b="1" dirty="0" smtClean="0">
              <a:latin typeface="Calibri" pitchFamily="34" charset="0"/>
            </a:rPr>
            <a:t>Participent à l‘amélioration de la qualité de la formation</a:t>
          </a:r>
          <a:endParaRPr lang="fr-FR" sz="1800" b="1" dirty="0">
            <a:latin typeface="Calibri" pitchFamily="34" charset="0"/>
          </a:endParaRPr>
        </a:p>
      </dgm:t>
    </dgm:pt>
    <dgm:pt modelId="{E1F3150E-8BB4-CD4C-ABF4-1E462A0E8264}" type="parTrans" cxnId="{A444528B-605D-F242-815C-02F33BCF5D53}">
      <dgm:prSet/>
      <dgm:spPr/>
      <dgm:t>
        <a:bodyPr/>
        <a:lstStyle/>
        <a:p>
          <a:endParaRPr lang="fr-FR">
            <a:latin typeface="Calibri" pitchFamily="34" charset="0"/>
          </a:endParaRPr>
        </a:p>
      </dgm:t>
    </dgm:pt>
    <dgm:pt modelId="{B7281E91-D441-D14A-BC4B-B0615B33923E}" type="sibTrans" cxnId="{A444528B-605D-F242-815C-02F33BCF5D53}">
      <dgm:prSet/>
      <dgm:spPr/>
      <dgm:t>
        <a:bodyPr/>
        <a:lstStyle/>
        <a:p>
          <a:endParaRPr lang="fr-FR">
            <a:latin typeface="Calibri" pitchFamily="34" charset="0"/>
          </a:endParaRPr>
        </a:p>
      </dgm:t>
    </dgm:pt>
    <dgm:pt modelId="{D5EDAAD0-E7D6-DB4E-84B2-B5F0C344E36B}" type="pres">
      <dgm:prSet presAssocID="{CEADFFAD-D3BB-EA4E-97B9-0C864BAB01EE}" presName="cycleMatrixDiagram" presStyleCnt="0">
        <dgm:presLayoutVars>
          <dgm:chMax val="1"/>
          <dgm:dir/>
          <dgm:animLvl val="lvl"/>
          <dgm:resizeHandles val="exact"/>
        </dgm:presLayoutVars>
      </dgm:prSet>
      <dgm:spPr/>
      <dgm:t>
        <a:bodyPr/>
        <a:lstStyle/>
        <a:p>
          <a:endParaRPr lang="fr-FR"/>
        </a:p>
      </dgm:t>
    </dgm:pt>
    <dgm:pt modelId="{101C33BD-5B7F-9249-A3CB-83FEB6FC3DBF}" type="pres">
      <dgm:prSet presAssocID="{CEADFFAD-D3BB-EA4E-97B9-0C864BAB01EE}" presName="children" presStyleCnt="0"/>
      <dgm:spPr/>
    </dgm:pt>
    <dgm:pt modelId="{B5532695-AA29-2349-BA76-FFFC76325E78}" type="pres">
      <dgm:prSet presAssocID="{CEADFFAD-D3BB-EA4E-97B9-0C864BAB01EE}" presName="child1group" presStyleCnt="0"/>
      <dgm:spPr/>
    </dgm:pt>
    <dgm:pt modelId="{9E2ECC39-DC3C-634B-8AA5-5D762C9FBF6B}" type="pres">
      <dgm:prSet presAssocID="{CEADFFAD-D3BB-EA4E-97B9-0C864BAB01EE}" presName="child1" presStyleLbl="bgAcc1" presStyleIdx="0" presStyleCnt="4" custLinFactNeighborX="-6960"/>
      <dgm:spPr/>
      <dgm:t>
        <a:bodyPr/>
        <a:lstStyle/>
        <a:p>
          <a:endParaRPr lang="fr-FR"/>
        </a:p>
      </dgm:t>
    </dgm:pt>
    <dgm:pt modelId="{F1E65DEF-4CE1-484D-A257-17360CE066F0}" type="pres">
      <dgm:prSet presAssocID="{CEADFFAD-D3BB-EA4E-97B9-0C864BAB01EE}" presName="child1Text" presStyleLbl="bgAcc1" presStyleIdx="0" presStyleCnt="4">
        <dgm:presLayoutVars>
          <dgm:bulletEnabled val="1"/>
        </dgm:presLayoutVars>
      </dgm:prSet>
      <dgm:spPr/>
      <dgm:t>
        <a:bodyPr/>
        <a:lstStyle/>
        <a:p>
          <a:endParaRPr lang="fr-FR"/>
        </a:p>
      </dgm:t>
    </dgm:pt>
    <dgm:pt modelId="{D4B02BC7-151C-2F42-9D69-07036EBBF29A}" type="pres">
      <dgm:prSet presAssocID="{CEADFFAD-D3BB-EA4E-97B9-0C864BAB01EE}" presName="child2group" presStyleCnt="0"/>
      <dgm:spPr/>
    </dgm:pt>
    <dgm:pt modelId="{B3AD4F28-FABE-844B-A199-A1DF930BC987}" type="pres">
      <dgm:prSet presAssocID="{CEADFFAD-D3BB-EA4E-97B9-0C864BAB01EE}" presName="child2" presStyleLbl="bgAcc1" presStyleIdx="1" presStyleCnt="4" custLinFactNeighborX="7320"/>
      <dgm:spPr/>
      <dgm:t>
        <a:bodyPr/>
        <a:lstStyle/>
        <a:p>
          <a:endParaRPr lang="fr-FR"/>
        </a:p>
      </dgm:t>
    </dgm:pt>
    <dgm:pt modelId="{FAF6A3D8-8AD3-1C4D-BD41-A429E2EEB0AC}" type="pres">
      <dgm:prSet presAssocID="{CEADFFAD-D3BB-EA4E-97B9-0C864BAB01EE}" presName="child2Text" presStyleLbl="bgAcc1" presStyleIdx="1" presStyleCnt="4">
        <dgm:presLayoutVars>
          <dgm:bulletEnabled val="1"/>
        </dgm:presLayoutVars>
      </dgm:prSet>
      <dgm:spPr/>
      <dgm:t>
        <a:bodyPr/>
        <a:lstStyle/>
        <a:p>
          <a:endParaRPr lang="fr-FR"/>
        </a:p>
      </dgm:t>
    </dgm:pt>
    <dgm:pt modelId="{19781D76-7DFF-5041-8B63-AE35C2E1BE3D}" type="pres">
      <dgm:prSet presAssocID="{CEADFFAD-D3BB-EA4E-97B9-0C864BAB01EE}" presName="child3group" presStyleCnt="0"/>
      <dgm:spPr/>
    </dgm:pt>
    <dgm:pt modelId="{3EF126EA-C62C-B240-8376-BC7504DC7BD5}" type="pres">
      <dgm:prSet presAssocID="{CEADFFAD-D3BB-EA4E-97B9-0C864BAB01EE}" presName="child3" presStyleLbl="bgAcc1" presStyleIdx="2" presStyleCnt="4" custScaleX="181566" custScaleY="90794" custLinFactNeighborX="812" custLinFactNeighborY="4603"/>
      <dgm:spPr/>
      <dgm:t>
        <a:bodyPr/>
        <a:lstStyle/>
        <a:p>
          <a:endParaRPr lang="fr-FR"/>
        </a:p>
      </dgm:t>
    </dgm:pt>
    <dgm:pt modelId="{95FD0531-839D-B54E-83C9-0AC84749571B}" type="pres">
      <dgm:prSet presAssocID="{CEADFFAD-D3BB-EA4E-97B9-0C864BAB01EE}" presName="child3Text" presStyleLbl="bgAcc1" presStyleIdx="2" presStyleCnt="4">
        <dgm:presLayoutVars>
          <dgm:bulletEnabled val="1"/>
        </dgm:presLayoutVars>
      </dgm:prSet>
      <dgm:spPr/>
      <dgm:t>
        <a:bodyPr/>
        <a:lstStyle/>
        <a:p>
          <a:endParaRPr lang="fr-FR"/>
        </a:p>
      </dgm:t>
    </dgm:pt>
    <dgm:pt modelId="{02101090-E49D-AF43-8AD3-333A5B62A1CB}" type="pres">
      <dgm:prSet presAssocID="{CEADFFAD-D3BB-EA4E-97B9-0C864BAB01EE}" presName="child4group" presStyleCnt="0"/>
      <dgm:spPr/>
    </dgm:pt>
    <dgm:pt modelId="{276832A0-9075-D046-B590-AD915785F7C1}" type="pres">
      <dgm:prSet presAssocID="{CEADFFAD-D3BB-EA4E-97B9-0C864BAB01EE}" presName="child4" presStyleLbl="bgAcc1" presStyleIdx="3" presStyleCnt="4" custScaleX="167107" custScaleY="71292" custLinFactNeighborY="14354"/>
      <dgm:spPr/>
      <dgm:t>
        <a:bodyPr/>
        <a:lstStyle/>
        <a:p>
          <a:endParaRPr lang="fr-FR"/>
        </a:p>
      </dgm:t>
    </dgm:pt>
    <dgm:pt modelId="{FD7CA7A9-A8BA-D14C-B629-387584A67A07}" type="pres">
      <dgm:prSet presAssocID="{CEADFFAD-D3BB-EA4E-97B9-0C864BAB01EE}" presName="child4Text" presStyleLbl="bgAcc1" presStyleIdx="3" presStyleCnt="4">
        <dgm:presLayoutVars>
          <dgm:bulletEnabled val="1"/>
        </dgm:presLayoutVars>
      </dgm:prSet>
      <dgm:spPr/>
      <dgm:t>
        <a:bodyPr/>
        <a:lstStyle/>
        <a:p>
          <a:endParaRPr lang="fr-FR"/>
        </a:p>
      </dgm:t>
    </dgm:pt>
    <dgm:pt modelId="{52E07638-09D3-1744-9B9A-E33E8B2554D8}" type="pres">
      <dgm:prSet presAssocID="{CEADFFAD-D3BB-EA4E-97B9-0C864BAB01EE}" presName="childPlaceholder" presStyleCnt="0"/>
      <dgm:spPr/>
    </dgm:pt>
    <dgm:pt modelId="{736D92FF-473A-614C-8D48-E6D1C491D483}" type="pres">
      <dgm:prSet presAssocID="{CEADFFAD-D3BB-EA4E-97B9-0C864BAB01EE}" presName="circle" presStyleCnt="0"/>
      <dgm:spPr/>
    </dgm:pt>
    <dgm:pt modelId="{C6367D84-11DE-154C-9FB7-F3A5819B1EBF}" type="pres">
      <dgm:prSet presAssocID="{CEADFFAD-D3BB-EA4E-97B9-0C864BAB01EE}" presName="quadrant1" presStyleLbl="node1" presStyleIdx="0" presStyleCnt="4" custScaleX="122981" custScaleY="99551" custLinFactNeighborX="-8089" custLinFactNeighborY="97">
        <dgm:presLayoutVars>
          <dgm:chMax val="1"/>
          <dgm:bulletEnabled val="1"/>
        </dgm:presLayoutVars>
      </dgm:prSet>
      <dgm:spPr/>
      <dgm:t>
        <a:bodyPr/>
        <a:lstStyle/>
        <a:p>
          <a:endParaRPr lang="fr-FR"/>
        </a:p>
      </dgm:t>
    </dgm:pt>
    <dgm:pt modelId="{10F71534-4389-234B-AC4A-CF98EF5B6EE9}" type="pres">
      <dgm:prSet presAssocID="{CEADFFAD-D3BB-EA4E-97B9-0C864BAB01EE}" presName="quadrant2" presStyleLbl="node1" presStyleIdx="1" presStyleCnt="4" custScaleX="115847" custScaleY="101272" custLinFactNeighborX="7727" custLinFactNeighborY="97">
        <dgm:presLayoutVars>
          <dgm:chMax val="1"/>
          <dgm:bulletEnabled val="1"/>
        </dgm:presLayoutVars>
      </dgm:prSet>
      <dgm:spPr/>
      <dgm:t>
        <a:bodyPr/>
        <a:lstStyle/>
        <a:p>
          <a:endParaRPr lang="fr-FR"/>
        </a:p>
      </dgm:t>
    </dgm:pt>
    <dgm:pt modelId="{65431FDA-9E42-1743-822F-A749C2F61ADB}" type="pres">
      <dgm:prSet presAssocID="{CEADFFAD-D3BB-EA4E-97B9-0C864BAB01EE}" presName="quadrant3" presStyleLbl="node1" presStyleIdx="2" presStyleCnt="4" custScaleX="113783" custScaleY="80118" custLinFactNeighborX="6643" custLinFactNeighborY="-11695">
        <dgm:presLayoutVars>
          <dgm:chMax val="1"/>
          <dgm:bulletEnabled val="1"/>
        </dgm:presLayoutVars>
      </dgm:prSet>
      <dgm:spPr/>
      <dgm:t>
        <a:bodyPr/>
        <a:lstStyle/>
        <a:p>
          <a:endParaRPr lang="fr-FR"/>
        </a:p>
      </dgm:t>
    </dgm:pt>
    <dgm:pt modelId="{7DE5E2DE-078E-C447-9739-19B8CB9C5CBF}" type="pres">
      <dgm:prSet presAssocID="{CEADFFAD-D3BB-EA4E-97B9-0C864BAB01EE}" presName="quadrant4" presStyleLbl="node1" presStyleIdx="3" presStyleCnt="4" custScaleX="122479" custScaleY="79974" custLinFactNeighborX="-7788" custLinFactNeighborY="-11623">
        <dgm:presLayoutVars>
          <dgm:chMax val="1"/>
          <dgm:bulletEnabled val="1"/>
        </dgm:presLayoutVars>
      </dgm:prSet>
      <dgm:spPr/>
      <dgm:t>
        <a:bodyPr/>
        <a:lstStyle/>
        <a:p>
          <a:endParaRPr lang="fr-FR"/>
        </a:p>
      </dgm:t>
    </dgm:pt>
    <dgm:pt modelId="{786AB7A4-52EE-1E45-8134-49819B720340}" type="pres">
      <dgm:prSet presAssocID="{CEADFFAD-D3BB-EA4E-97B9-0C864BAB01EE}" presName="quadrantPlaceholder" presStyleCnt="0"/>
      <dgm:spPr/>
    </dgm:pt>
    <dgm:pt modelId="{C7830F4C-9544-7447-96F6-F4B4C4B7CEE6}" type="pres">
      <dgm:prSet presAssocID="{CEADFFAD-D3BB-EA4E-97B9-0C864BAB01EE}" presName="center1" presStyleLbl="fgShp" presStyleIdx="0" presStyleCnt="2" custLinFactNeighborX="7290" custLinFactNeighborY="326"/>
      <dgm:spPr/>
    </dgm:pt>
    <dgm:pt modelId="{8E9D1EEC-ACDF-5940-B750-15F1A619560B}" type="pres">
      <dgm:prSet presAssocID="{CEADFFAD-D3BB-EA4E-97B9-0C864BAB01EE}" presName="center2" presStyleLbl="fgShp" presStyleIdx="1" presStyleCnt="2" custLinFactNeighborX="4416" custLinFactNeighborY="326"/>
      <dgm:spPr/>
    </dgm:pt>
  </dgm:ptLst>
  <dgm:cxnLst>
    <dgm:cxn modelId="{4A41125A-15AA-1A4F-8846-EAB2BA8CCCF3}" srcId="{CEADFFAD-D3BB-EA4E-97B9-0C864BAB01EE}" destId="{C7246936-DD7C-4241-9308-07B47C68A770}" srcOrd="1" destOrd="0" parTransId="{9C86AE34-7AA2-6C4A-87D8-B876B939DC82}" sibTransId="{FFAFC665-AB20-3C45-A87A-2478C0D106F9}"/>
    <dgm:cxn modelId="{B05FF6BE-D1EE-D044-985C-3C0DC384CE58}" srcId="{2A59C867-D37B-FE4B-B773-B41C9DA8ED63}" destId="{65E668D5-BE8C-134F-B75F-270843D107C3}" srcOrd="0" destOrd="0" parTransId="{AC1BC8DD-022C-CE48-B753-B33A98CBCBF4}" sibTransId="{4E96A12D-58D7-F646-898C-6546853DC96F}"/>
    <dgm:cxn modelId="{956224FE-6091-422A-9A59-AB738B2212FE}" type="presOf" srcId="{46D726DA-AF63-4941-879C-0FCC18CAC305}" destId="{9E2ECC39-DC3C-634B-8AA5-5D762C9FBF6B}" srcOrd="0" destOrd="0" presId="urn:microsoft.com/office/officeart/2005/8/layout/cycle4#1"/>
    <dgm:cxn modelId="{93B6583C-5152-064D-90A5-FC46B7E0445D}" srcId="{CEADFFAD-D3BB-EA4E-97B9-0C864BAB01EE}" destId="{2A59C867-D37B-FE4B-B773-B41C9DA8ED63}" srcOrd="2" destOrd="0" parTransId="{876891CC-700C-1246-8796-D014EB36D5F6}" sibTransId="{CC56F6B0-6DF8-7D4E-ADD3-1EE2D8C4EDDF}"/>
    <dgm:cxn modelId="{A444528B-605D-F242-815C-02F33BCF5D53}" srcId="{C019CF6C-0BED-E848-8D5C-57EBA430242D}" destId="{AA016B18-6CEB-AC4E-A4CA-FF4F5C5F55EA}" srcOrd="0" destOrd="0" parTransId="{E1F3150E-8BB4-CD4C-ABF4-1E462A0E8264}" sibTransId="{B7281E91-D441-D14A-BC4B-B0615B33923E}"/>
    <dgm:cxn modelId="{D500EF75-3F6A-42CE-B44A-99497F01A944}" type="presOf" srcId="{46D726DA-AF63-4941-879C-0FCC18CAC305}" destId="{F1E65DEF-4CE1-484D-A257-17360CE066F0}" srcOrd="1" destOrd="0" presId="urn:microsoft.com/office/officeart/2005/8/layout/cycle4#1"/>
    <dgm:cxn modelId="{E126E5A1-58A2-4D3C-9131-DBF7A6E31B95}" type="presOf" srcId="{65E668D5-BE8C-134F-B75F-270843D107C3}" destId="{3EF126EA-C62C-B240-8376-BC7504DC7BD5}" srcOrd="0" destOrd="0" presId="urn:microsoft.com/office/officeart/2005/8/layout/cycle4#1"/>
    <dgm:cxn modelId="{298592AF-7EB3-4D8A-B493-47372301DD1C}" type="presOf" srcId="{AA016B18-6CEB-AC4E-A4CA-FF4F5C5F55EA}" destId="{FD7CA7A9-A8BA-D14C-B629-387584A67A07}" srcOrd="1" destOrd="0" presId="urn:microsoft.com/office/officeart/2005/8/layout/cycle4#1"/>
    <dgm:cxn modelId="{D3FA7450-6D49-4095-ADA3-CEBCC641D677}" type="presOf" srcId="{F8C6E8C8-FCC6-344E-BECF-15F9649F81E7}" destId="{C6367D84-11DE-154C-9FB7-F3A5819B1EBF}" srcOrd="0" destOrd="0" presId="urn:microsoft.com/office/officeart/2005/8/layout/cycle4#1"/>
    <dgm:cxn modelId="{3744BEC4-C144-4750-B337-094A731FF0FD}" type="presOf" srcId="{AA016B18-6CEB-AC4E-A4CA-FF4F5C5F55EA}" destId="{276832A0-9075-D046-B590-AD915785F7C1}" srcOrd="0" destOrd="0" presId="urn:microsoft.com/office/officeart/2005/8/layout/cycle4#1"/>
    <dgm:cxn modelId="{75A0A962-5998-4F92-877C-4861FD6B0BCA}" type="presOf" srcId="{65E668D5-BE8C-134F-B75F-270843D107C3}" destId="{95FD0531-839D-B54E-83C9-0AC84749571B}" srcOrd="1" destOrd="0" presId="urn:microsoft.com/office/officeart/2005/8/layout/cycle4#1"/>
    <dgm:cxn modelId="{FA981397-D97C-7B4F-B7DB-2C5DC16F8AF1}" srcId="{F8C6E8C8-FCC6-344E-BECF-15F9649F81E7}" destId="{46D726DA-AF63-4941-879C-0FCC18CAC305}" srcOrd="0" destOrd="0" parTransId="{48E23623-B592-BB46-A2D1-6478A18D2515}" sibTransId="{5A623362-EF35-9E4F-AD2E-6E3AB5263AA9}"/>
    <dgm:cxn modelId="{EB2317F3-2669-8342-8FA0-6A663C57DFD8}" srcId="{CEADFFAD-D3BB-EA4E-97B9-0C864BAB01EE}" destId="{C019CF6C-0BED-E848-8D5C-57EBA430242D}" srcOrd="3" destOrd="0" parTransId="{A675670A-2135-B44A-B5DB-42AC798758AE}" sibTransId="{5977832C-E4C0-8E47-9A5A-FAB8F6EF3C1A}"/>
    <dgm:cxn modelId="{80E48AA3-40F7-4D60-9E7D-ADB791781F0D}" type="presOf" srcId="{C7246936-DD7C-4241-9308-07B47C68A770}" destId="{10F71534-4389-234B-AC4A-CF98EF5B6EE9}" srcOrd="0" destOrd="0" presId="urn:microsoft.com/office/officeart/2005/8/layout/cycle4#1"/>
    <dgm:cxn modelId="{B6F2F307-A27D-4B54-8130-430247B4A6CD}" type="presOf" srcId="{51FEA1EC-C93A-5D42-AF93-BB981826764A}" destId="{FAF6A3D8-8AD3-1C4D-BD41-A429E2EEB0AC}" srcOrd="1" destOrd="0" presId="urn:microsoft.com/office/officeart/2005/8/layout/cycle4#1"/>
    <dgm:cxn modelId="{B8D589F6-72FA-4447-9A96-7EF31AC19AA0}" srcId="{CEADFFAD-D3BB-EA4E-97B9-0C864BAB01EE}" destId="{F8C6E8C8-FCC6-344E-BECF-15F9649F81E7}" srcOrd="0" destOrd="0" parTransId="{C02C2660-4533-3D4C-B29F-8FEEBB276341}" sibTransId="{65075E83-498A-F545-873E-D9C0A9FCB590}"/>
    <dgm:cxn modelId="{FB847BC7-5D46-4A5C-8C86-70A0D90D55B8}" type="presOf" srcId="{2A59C867-D37B-FE4B-B773-B41C9DA8ED63}" destId="{65431FDA-9E42-1743-822F-A749C2F61ADB}" srcOrd="0" destOrd="0" presId="urn:microsoft.com/office/officeart/2005/8/layout/cycle4#1"/>
    <dgm:cxn modelId="{3A8C1CCA-D1A6-4D7F-9B26-D5B3FA3050BF}" type="presOf" srcId="{CEADFFAD-D3BB-EA4E-97B9-0C864BAB01EE}" destId="{D5EDAAD0-E7D6-DB4E-84B2-B5F0C344E36B}" srcOrd="0" destOrd="0" presId="urn:microsoft.com/office/officeart/2005/8/layout/cycle4#1"/>
    <dgm:cxn modelId="{659282C0-92FE-4B4F-8B72-17520B829CB2}" srcId="{C7246936-DD7C-4241-9308-07B47C68A770}" destId="{51FEA1EC-C93A-5D42-AF93-BB981826764A}" srcOrd="0" destOrd="0" parTransId="{F0F9803C-95BC-594F-9F24-2082D1439C52}" sibTransId="{F89B3670-6878-E647-8DBD-16A6FA44DC0E}"/>
    <dgm:cxn modelId="{9729AC02-F934-4722-B9B9-7D54F2274EEB}" type="presOf" srcId="{51FEA1EC-C93A-5D42-AF93-BB981826764A}" destId="{B3AD4F28-FABE-844B-A199-A1DF930BC987}" srcOrd="0" destOrd="0" presId="urn:microsoft.com/office/officeart/2005/8/layout/cycle4#1"/>
    <dgm:cxn modelId="{11A20F68-25FE-4F91-82ED-2F1EBD0DD0A0}" type="presOf" srcId="{C019CF6C-0BED-E848-8D5C-57EBA430242D}" destId="{7DE5E2DE-078E-C447-9739-19B8CB9C5CBF}" srcOrd="0" destOrd="0" presId="urn:microsoft.com/office/officeart/2005/8/layout/cycle4#1"/>
    <dgm:cxn modelId="{13F47308-4E64-416E-B8B7-F9E9931D8833}" type="presParOf" srcId="{D5EDAAD0-E7D6-DB4E-84B2-B5F0C344E36B}" destId="{101C33BD-5B7F-9249-A3CB-83FEB6FC3DBF}" srcOrd="0" destOrd="0" presId="urn:microsoft.com/office/officeart/2005/8/layout/cycle4#1"/>
    <dgm:cxn modelId="{2D77ED1B-198B-4889-858D-76E871467655}" type="presParOf" srcId="{101C33BD-5B7F-9249-A3CB-83FEB6FC3DBF}" destId="{B5532695-AA29-2349-BA76-FFFC76325E78}" srcOrd="0" destOrd="0" presId="urn:microsoft.com/office/officeart/2005/8/layout/cycle4#1"/>
    <dgm:cxn modelId="{0B82897E-EA5E-48BF-A47E-4E538E05682D}" type="presParOf" srcId="{B5532695-AA29-2349-BA76-FFFC76325E78}" destId="{9E2ECC39-DC3C-634B-8AA5-5D762C9FBF6B}" srcOrd="0" destOrd="0" presId="urn:microsoft.com/office/officeart/2005/8/layout/cycle4#1"/>
    <dgm:cxn modelId="{F517273C-6130-4ECA-ABEF-5D5977099A61}" type="presParOf" srcId="{B5532695-AA29-2349-BA76-FFFC76325E78}" destId="{F1E65DEF-4CE1-484D-A257-17360CE066F0}" srcOrd="1" destOrd="0" presId="urn:microsoft.com/office/officeart/2005/8/layout/cycle4#1"/>
    <dgm:cxn modelId="{228811C0-4900-428E-B383-6798190A3F4C}" type="presParOf" srcId="{101C33BD-5B7F-9249-A3CB-83FEB6FC3DBF}" destId="{D4B02BC7-151C-2F42-9D69-07036EBBF29A}" srcOrd="1" destOrd="0" presId="urn:microsoft.com/office/officeart/2005/8/layout/cycle4#1"/>
    <dgm:cxn modelId="{2D05153A-C728-4C2C-A24A-D4A6C7AB76D6}" type="presParOf" srcId="{D4B02BC7-151C-2F42-9D69-07036EBBF29A}" destId="{B3AD4F28-FABE-844B-A199-A1DF930BC987}" srcOrd="0" destOrd="0" presId="urn:microsoft.com/office/officeart/2005/8/layout/cycle4#1"/>
    <dgm:cxn modelId="{6A3A821A-4EDF-40CF-9151-CF9E74ABF8DD}" type="presParOf" srcId="{D4B02BC7-151C-2F42-9D69-07036EBBF29A}" destId="{FAF6A3D8-8AD3-1C4D-BD41-A429E2EEB0AC}" srcOrd="1" destOrd="0" presId="urn:microsoft.com/office/officeart/2005/8/layout/cycle4#1"/>
    <dgm:cxn modelId="{72E44C73-C164-431B-97A2-2BFFCA06776C}" type="presParOf" srcId="{101C33BD-5B7F-9249-A3CB-83FEB6FC3DBF}" destId="{19781D76-7DFF-5041-8B63-AE35C2E1BE3D}" srcOrd="2" destOrd="0" presId="urn:microsoft.com/office/officeart/2005/8/layout/cycle4#1"/>
    <dgm:cxn modelId="{DF983543-E109-455B-BCF2-75A13F8E0B2B}" type="presParOf" srcId="{19781D76-7DFF-5041-8B63-AE35C2E1BE3D}" destId="{3EF126EA-C62C-B240-8376-BC7504DC7BD5}" srcOrd="0" destOrd="0" presId="urn:microsoft.com/office/officeart/2005/8/layout/cycle4#1"/>
    <dgm:cxn modelId="{E42DD8DE-3BF4-4E5A-8C23-51CBB1274D55}" type="presParOf" srcId="{19781D76-7DFF-5041-8B63-AE35C2E1BE3D}" destId="{95FD0531-839D-B54E-83C9-0AC84749571B}" srcOrd="1" destOrd="0" presId="urn:microsoft.com/office/officeart/2005/8/layout/cycle4#1"/>
    <dgm:cxn modelId="{84B8B95B-A1C2-4A0E-A305-B1688F55A9CC}" type="presParOf" srcId="{101C33BD-5B7F-9249-A3CB-83FEB6FC3DBF}" destId="{02101090-E49D-AF43-8AD3-333A5B62A1CB}" srcOrd="3" destOrd="0" presId="urn:microsoft.com/office/officeart/2005/8/layout/cycle4#1"/>
    <dgm:cxn modelId="{C6F2986E-21AD-4FE3-A71C-C630A18A4036}" type="presParOf" srcId="{02101090-E49D-AF43-8AD3-333A5B62A1CB}" destId="{276832A0-9075-D046-B590-AD915785F7C1}" srcOrd="0" destOrd="0" presId="urn:microsoft.com/office/officeart/2005/8/layout/cycle4#1"/>
    <dgm:cxn modelId="{D235FB55-B021-4CA1-B0F1-27349CE3FD13}" type="presParOf" srcId="{02101090-E49D-AF43-8AD3-333A5B62A1CB}" destId="{FD7CA7A9-A8BA-D14C-B629-387584A67A07}" srcOrd="1" destOrd="0" presId="urn:microsoft.com/office/officeart/2005/8/layout/cycle4#1"/>
    <dgm:cxn modelId="{42B9D09B-C294-46C6-94FE-5A2D563CE75C}" type="presParOf" srcId="{101C33BD-5B7F-9249-A3CB-83FEB6FC3DBF}" destId="{52E07638-09D3-1744-9B9A-E33E8B2554D8}" srcOrd="4" destOrd="0" presId="urn:microsoft.com/office/officeart/2005/8/layout/cycle4#1"/>
    <dgm:cxn modelId="{8342C6DD-BFC4-49AB-A1A9-427B73453E1B}" type="presParOf" srcId="{D5EDAAD0-E7D6-DB4E-84B2-B5F0C344E36B}" destId="{736D92FF-473A-614C-8D48-E6D1C491D483}" srcOrd="1" destOrd="0" presId="urn:microsoft.com/office/officeart/2005/8/layout/cycle4#1"/>
    <dgm:cxn modelId="{8D31A4ED-5D8E-4B2E-BB4E-641268136487}" type="presParOf" srcId="{736D92FF-473A-614C-8D48-E6D1C491D483}" destId="{C6367D84-11DE-154C-9FB7-F3A5819B1EBF}" srcOrd="0" destOrd="0" presId="urn:microsoft.com/office/officeart/2005/8/layout/cycle4#1"/>
    <dgm:cxn modelId="{9D669F85-45E9-4FE4-884E-831A14C48734}" type="presParOf" srcId="{736D92FF-473A-614C-8D48-E6D1C491D483}" destId="{10F71534-4389-234B-AC4A-CF98EF5B6EE9}" srcOrd="1" destOrd="0" presId="urn:microsoft.com/office/officeart/2005/8/layout/cycle4#1"/>
    <dgm:cxn modelId="{BE10035B-9A76-4AD6-B6C8-FE79F9B70F55}" type="presParOf" srcId="{736D92FF-473A-614C-8D48-E6D1C491D483}" destId="{65431FDA-9E42-1743-822F-A749C2F61ADB}" srcOrd="2" destOrd="0" presId="urn:microsoft.com/office/officeart/2005/8/layout/cycle4#1"/>
    <dgm:cxn modelId="{D382608A-2D05-4C3B-8440-31969B886FC3}" type="presParOf" srcId="{736D92FF-473A-614C-8D48-E6D1C491D483}" destId="{7DE5E2DE-078E-C447-9739-19B8CB9C5CBF}" srcOrd="3" destOrd="0" presId="urn:microsoft.com/office/officeart/2005/8/layout/cycle4#1"/>
    <dgm:cxn modelId="{006E62C4-F9D4-4D9C-BF3A-08A3ECF7E6B4}" type="presParOf" srcId="{736D92FF-473A-614C-8D48-E6D1C491D483}" destId="{786AB7A4-52EE-1E45-8134-49819B720340}" srcOrd="4" destOrd="0" presId="urn:microsoft.com/office/officeart/2005/8/layout/cycle4#1"/>
    <dgm:cxn modelId="{891D6DE8-6E01-415A-A71E-857EC532D021}" type="presParOf" srcId="{D5EDAAD0-E7D6-DB4E-84B2-B5F0C344E36B}" destId="{C7830F4C-9544-7447-96F6-F4B4C4B7CEE6}" srcOrd="2" destOrd="0" presId="urn:microsoft.com/office/officeart/2005/8/layout/cycle4#1"/>
    <dgm:cxn modelId="{F5A58B90-0A08-430D-B188-0CE0D0C16191}" type="presParOf" srcId="{D5EDAAD0-E7D6-DB4E-84B2-B5F0C344E36B}" destId="{8E9D1EEC-ACDF-5940-B750-15F1A619560B}" srcOrd="3" destOrd="0" presId="urn:microsoft.com/office/officeart/2005/8/layout/cycle4#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78EA361-F2D4-404F-AFE8-CA7639993D13}" type="doc">
      <dgm:prSet loTypeId="urn:microsoft.com/office/officeart/2008/layout/PictureStrips" loCatId="" qsTypeId="urn:microsoft.com/office/officeart/2005/8/quickstyle/simple4" qsCatId="simple" csTypeId="urn:microsoft.com/office/officeart/2005/8/colors/accent5_3" csCatId="accent5" phldr="1"/>
      <dgm:spPr/>
      <dgm:t>
        <a:bodyPr/>
        <a:lstStyle/>
        <a:p>
          <a:endParaRPr lang="fr-FR"/>
        </a:p>
      </dgm:t>
    </dgm:pt>
    <dgm:pt modelId="{DB100138-BE81-5246-BF8B-EF0AF82181D4}">
      <dgm:prSet phldrT="[Texte]" custT="1"/>
      <dgm:spPr/>
      <dgm:t>
        <a:bodyPr/>
        <a:lstStyle/>
        <a:p>
          <a:r>
            <a:rPr lang="fr-FR" sz="2400" dirty="0" smtClean="0">
              <a:latin typeface="Calibri" pitchFamily="34" charset="0"/>
            </a:rPr>
            <a:t>Représentants des acteurs pédagogiques de l’établissement</a:t>
          </a:r>
          <a:endParaRPr lang="fr-FR" sz="2400" dirty="0">
            <a:latin typeface="Calibri" pitchFamily="34" charset="0"/>
          </a:endParaRPr>
        </a:p>
      </dgm:t>
    </dgm:pt>
    <dgm:pt modelId="{60620F6B-46D6-504A-9DDF-34E99313DFBF}" type="parTrans" cxnId="{2DBDC00B-683F-284C-BE9C-ABA5A5CC90B5}">
      <dgm:prSet/>
      <dgm:spPr/>
      <dgm:t>
        <a:bodyPr/>
        <a:lstStyle/>
        <a:p>
          <a:endParaRPr lang="fr-FR">
            <a:latin typeface="Calibri" pitchFamily="34" charset="0"/>
          </a:endParaRPr>
        </a:p>
      </dgm:t>
    </dgm:pt>
    <dgm:pt modelId="{7397C56E-AB2A-6248-9D4E-7FDE3D79D785}" type="sibTrans" cxnId="{2DBDC00B-683F-284C-BE9C-ABA5A5CC90B5}">
      <dgm:prSet/>
      <dgm:spPr/>
      <dgm:t>
        <a:bodyPr/>
        <a:lstStyle/>
        <a:p>
          <a:endParaRPr lang="fr-FR">
            <a:latin typeface="Calibri" pitchFamily="34" charset="0"/>
          </a:endParaRPr>
        </a:p>
      </dgm:t>
    </dgm:pt>
    <dgm:pt modelId="{4067AADD-2B42-E545-8B79-BAEE3C71B498}">
      <dgm:prSet phldrT="[Texte]" custT="1"/>
      <dgm:spPr/>
      <dgm:t>
        <a:bodyPr/>
        <a:lstStyle/>
        <a:p>
          <a:r>
            <a:rPr lang="fr-FR" sz="2400" dirty="0" smtClean="0">
              <a:latin typeface="Calibri" pitchFamily="34" charset="0"/>
            </a:rPr>
            <a:t>Expliquent aux autres membres tous les aspects relatifs aux processus pédagogique</a:t>
          </a:r>
          <a:endParaRPr lang="fr-FR" sz="2400" dirty="0">
            <a:latin typeface="Calibri" pitchFamily="34" charset="0"/>
          </a:endParaRPr>
        </a:p>
      </dgm:t>
    </dgm:pt>
    <dgm:pt modelId="{A10E7A35-1174-B843-866E-044F8345D0B1}" type="parTrans" cxnId="{58E2DFDA-E6A6-B742-BA62-EDF0CF80F8B5}">
      <dgm:prSet/>
      <dgm:spPr/>
      <dgm:t>
        <a:bodyPr/>
        <a:lstStyle/>
        <a:p>
          <a:endParaRPr lang="fr-FR">
            <a:latin typeface="Calibri" pitchFamily="34" charset="0"/>
          </a:endParaRPr>
        </a:p>
      </dgm:t>
    </dgm:pt>
    <dgm:pt modelId="{7B11737A-BD8F-D644-B976-5A5DC413B1EC}" type="sibTrans" cxnId="{58E2DFDA-E6A6-B742-BA62-EDF0CF80F8B5}">
      <dgm:prSet/>
      <dgm:spPr/>
      <dgm:t>
        <a:bodyPr/>
        <a:lstStyle/>
        <a:p>
          <a:endParaRPr lang="fr-FR">
            <a:latin typeface="Calibri" pitchFamily="34" charset="0"/>
          </a:endParaRPr>
        </a:p>
      </dgm:t>
    </dgm:pt>
    <dgm:pt modelId="{CA07CC77-F285-E145-8FA4-6F1CBBAB6688}">
      <dgm:prSet phldrT="[Texte]" custT="1"/>
      <dgm:spPr/>
      <dgm:t>
        <a:bodyPr/>
        <a:lstStyle/>
        <a:p>
          <a:r>
            <a:rPr lang="fr-FR" sz="2400" dirty="0" smtClean="0">
              <a:latin typeface="Calibri" pitchFamily="34" charset="0"/>
            </a:rPr>
            <a:t>Leurs</a:t>
          </a:r>
          <a:r>
            <a:rPr lang="fr-FR" sz="2400" baseline="0" dirty="0" smtClean="0">
              <a:latin typeface="Calibri" pitchFamily="34" charset="0"/>
            </a:rPr>
            <a:t> efficacité est tributaire d’une bonne coordination de l’ensemble des formateurs de l’établissement</a:t>
          </a:r>
          <a:endParaRPr lang="fr-FR" sz="2400" dirty="0">
            <a:latin typeface="Calibri" pitchFamily="34" charset="0"/>
          </a:endParaRPr>
        </a:p>
      </dgm:t>
    </dgm:pt>
    <dgm:pt modelId="{106F3860-B9E2-4B44-B547-46C65135E52C}" type="parTrans" cxnId="{B0E07861-E6B7-7A4A-980C-A0EDA7BF914F}">
      <dgm:prSet/>
      <dgm:spPr/>
      <dgm:t>
        <a:bodyPr/>
        <a:lstStyle/>
        <a:p>
          <a:endParaRPr lang="fr-FR">
            <a:latin typeface="Calibri" pitchFamily="34" charset="0"/>
          </a:endParaRPr>
        </a:p>
      </dgm:t>
    </dgm:pt>
    <dgm:pt modelId="{C66FDD83-55D6-B345-9441-9CBF02F88B6B}" type="sibTrans" cxnId="{B0E07861-E6B7-7A4A-980C-A0EDA7BF914F}">
      <dgm:prSet/>
      <dgm:spPr/>
      <dgm:t>
        <a:bodyPr/>
        <a:lstStyle/>
        <a:p>
          <a:endParaRPr lang="fr-FR">
            <a:latin typeface="Calibri" pitchFamily="34" charset="0"/>
          </a:endParaRPr>
        </a:p>
      </dgm:t>
    </dgm:pt>
    <dgm:pt modelId="{0359BD51-FB36-7746-AD68-310CB3C3000A}" type="pres">
      <dgm:prSet presAssocID="{278EA361-F2D4-404F-AFE8-CA7639993D13}" presName="Name0" presStyleCnt="0">
        <dgm:presLayoutVars>
          <dgm:dir/>
          <dgm:resizeHandles val="exact"/>
        </dgm:presLayoutVars>
      </dgm:prSet>
      <dgm:spPr/>
      <dgm:t>
        <a:bodyPr/>
        <a:lstStyle/>
        <a:p>
          <a:endParaRPr lang="fr-FR"/>
        </a:p>
      </dgm:t>
    </dgm:pt>
    <dgm:pt modelId="{B5EBA83C-A81D-C14C-8B45-7A35878A4021}" type="pres">
      <dgm:prSet presAssocID="{DB100138-BE81-5246-BF8B-EF0AF82181D4}" presName="composite" presStyleCnt="0"/>
      <dgm:spPr/>
    </dgm:pt>
    <dgm:pt modelId="{71F8ECF2-1588-3843-A0AF-E538BF9B8481}" type="pres">
      <dgm:prSet presAssocID="{DB100138-BE81-5246-BF8B-EF0AF82181D4}" presName="rect1" presStyleLbl="trAlignAcc1" presStyleIdx="0" presStyleCnt="3">
        <dgm:presLayoutVars>
          <dgm:bulletEnabled val="1"/>
        </dgm:presLayoutVars>
      </dgm:prSet>
      <dgm:spPr/>
      <dgm:t>
        <a:bodyPr/>
        <a:lstStyle/>
        <a:p>
          <a:endParaRPr lang="fr-FR"/>
        </a:p>
      </dgm:t>
    </dgm:pt>
    <dgm:pt modelId="{B7E9031B-67EE-E944-BC56-A3C9661B6A3D}" type="pres">
      <dgm:prSet presAssocID="{DB100138-BE81-5246-BF8B-EF0AF82181D4}" presName="rect2" presStyleLbl="fgImgPlace1" presStyleIdx="0" presStyleCnt="3"/>
      <dgm:spPr/>
    </dgm:pt>
    <dgm:pt modelId="{F337A315-8842-F848-AD3A-9685B1CE31E2}" type="pres">
      <dgm:prSet presAssocID="{7397C56E-AB2A-6248-9D4E-7FDE3D79D785}" presName="sibTrans" presStyleCnt="0"/>
      <dgm:spPr/>
    </dgm:pt>
    <dgm:pt modelId="{9F8AA3D0-A019-D14B-8EEA-B5E968441948}" type="pres">
      <dgm:prSet presAssocID="{4067AADD-2B42-E545-8B79-BAEE3C71B498}" presName="composite" presStyleCnt="0"/>
      <dgm:spPr/>
    </dgm:pt>
    <dgm:pt modelId="{EBA29B34-1E9B-2C4D-B523-4EEE6F1BD5DD}" type="pres">
      <dgm:prSet presAssocID="{4067AADD-2B42-E545-8B79-BAEE3C71B498}" presName="rect1" presStyleLbl="trAlignAcc1" presStyleIdx="1" presStyleCnt="3" custScaleY="144895" custLinFactNeighborX="64" custLinFactNeighborY="2115">
        <dgm:presLayoutVars>
          <dgm:bulletEnabled val="1"/>
        </dgm:presLayoutVars>
      </dgm:prSet>
      <dgm:spPr/>
      <dgm:t>
        <a:bodyPr/>
        <a:lstStyle/>
        <a:p>
          <a:endParaRPr lang="fr-FR"/>
        </a:p>
      </dgm:t>
    </dgm:pt>
    <dgm:pt modelId="{612435C4-DAC3-EB44-9CEE-5A6E3A3FD18C}" type="pres">
      <dgm:prSet presAssocID="{4067AADD-2B42-E545-8B79-BAEE3C71B498}" presName="rect2" presStyleLbl="fgImgPlace1" presStyleIdx="1" presStyleCnt="3"/>
      <dgm:spPr/>
    </dgm:pt>
    <dgm:pt modelId="{1ED5D0E3-D025-E94C-A066-42C24585EFC7}" type="pres">
      <dgm:prSet presAssocID="{7B11737A-BD8F-D644-B976-5A5DC413B1EC}" presName="sibTrans" presStyleCnt="0"/>
      <dgm:spPr/>
    </dgm:pt>
    <dgm:pt modelId="{3B422F3B-6BC1-DC41-8461-307C6FE90F0D}" type="pres">
      <dgm:prSet presAssocID="{CA07CC77-F285-E145-8FA4-6F1CBBAB6688}" presName="composite" presStyleCnt="0"/>
      <dgm:spPr/>
    </dgm:pt>
    <dgm:pt modelId="{E289712D-BFD4-9C4F-9884-1F36D72784BC}" type="pres">
      <dgm:prSet presAssocID="{CA07CC77-F285-E145-8FA4-6F1CBBAB6688}" presName="rect1" presStyleLbl="trAlignAcc1" presStyleIdx="2" presStyleCnt="3" custScaleX="172575" custLinFactNeighborY="28566">
        <dgm:presLayoutVars>
          <dgm:bulletEnabled val="1"/>
        </dgm:presLayoutVars>
      </dgm:prSet>
      <dgm:spPr/>
      <dgm:t>
        <a:bodyPr/>
        <a:lstStyle/>
        <a:p>
          <a:endParaRPr lang="fr-FR"/>
        </a:p>
      </dgm:t>
    </dgm:pt>
    <dgm:pt modelId="{5922FD77-1071-954E-9202-34F7485B05A0}" type="pres">
      <dgm:prSet presAssocID="{CA07CC77-F285-E145-8FA4-6F1CBBAB6688}" presName="rect2" presStyleLbl="fgImgPlace1" presStyleIdx="2" presStyleCnt="3" custLinFactX="-67721" custLinFactNeighborX="-100000" custLinFactNeighborY="38266"/>
      <dgm:spPr/>
    </dgm:pt>
  </dgm:ptLst>
  <dgm:cxnLst>
    <dgm:cxn modelId="{4D44A130-AC72-45C4-BDBD-45F24D3FC32A}" type="presOf" srcId="{278EA361-F2D4-404F-AFE8-CA7639993D13}" destId="{0359BD51-FB36-7746-AD68-310CB3C3000A}" srcOrd="0" destOrd="0" presId="urn:microsoft.com/office/officeart/2008/layout/PictureStrips"/>
    <dgm:cxn modelId="{B0E07861-E6B7-7A4A-980C-A0EDA7BF914F}" srcId="{278EA361-F2D4-404F-AFE8-CA7639993D13}" destId="{CA07CC77-F285-E145-8FA4-6F1CBBAB6688}" srcOrd="2" destOrd="0" parTransId="{106F3860-B9E2-4B44-B547-46C65135E52C}" sibTransId="{C66FDD83-55D6-B345-9441-9CBF02F88B6B}"/>
    <dgm:cxn modelId="{58E2DFDA-E6A6-B742-BA62-EDF0CF80F8B5}" srcId="{278EA361-F2D4-404F-AFE8-CA7639993D13}" destId="{4067AADD-2B42-E545-8B79-BAEE3C71B498}" srcOrd="1" destOrd="0" parTransId="{A10E7A35-1174-B843-866E-044F8345D0B1}" sibTransId="{7B11737A-BD8F-D644-B976-5A5DC413B1EC}"/>
    <dgm:cxn modelId="{2DBDC00B-683F-284C-BE9C-ABA5A5CC90B5}" srcId="{278EA361-F2D4-404F-AFE8-CA7639993D13}" destId="{DB100138-BE81-5246-BF8B-EF0AF82181D4}" srcOrd="0" destOrd="0" parTransId="{60620F6B-46D6-504A-9DDF-34E99313DFBF}" sibTransId="{7397C56E-AB2A-6248-9D4E-7FDE3D79D785}"/>
    <dgm:cxn modelId="{8F874798-A485-4107-8D97-F1D6F88CFB21}" type="presOf" srcId="{DB100138-BE81-5246-BF8B-EF0AF82181D4}" destId="{71F8ECF2-1588-3843-A0AF-E538BF9B8481}" srcOrd="0" destOrd="0" presId="urn:microsoft.com/office/officeart/2008/layout/PictureStrips"/>
    <dgm:cxn modelId="{513F1E2F-2209-45E3-BA04-0B513E98FF13}" type="presOf" srcId="{CA07CC77-F285-E145-8FA4-6F1CBBAB6688}" destId="{E289712D-BFD4-9C4F-9884-1F36D72784BC}" srcOrd="0" destOrd="0" presId="urn:microsoft.com/office/officeart/2008/layout/PictureStrips"/>
    <dgm:cxn modelId="{D51C9989-F992-4C98-87DF-B4E41D18BC75}" type="presOf" srcId="{4067AADD-2B42-E545-8B79-BAEE3C71B498}" destId="{EBA29B34-1E9B-2C4D-B523-4EEE6F1BD5DD}" srcOrd="0" destOrd="0" presId="urn:microsoft.com/office/officeart/2008/layout/PictureStrips"/>
    <dgm:cxn modelId="{6C11845A-B3E1-4422-B418-06C27946BF15}" type="presParOf" srcId="{0359BD51-FB36-7746-AD68-310CB3C3000A}" destId="{B5EBA83C-A81D-C14C-8B45-7A35878A4021}" srcOrd="0" destOrd="0" presId="urn:microsoft.com/office/officeart/2008/layout/PictureStrips"/>
    <dgm:cxn modelId="{F071AFBF-686B-4A22-BC5E-BF527EEB3B95}" type="presParOf" srcId="{B5EBA83C-A81D-C14C-8B45-7A35878A4021}" destId="{71F8ECF2-1588-3843-A0AF-E538BF9B8481}" srcOrd="0" destOrd="0" presId="urn:microsoft.com/office/officeart/2008/layout/PictureStrips"/>
    <dgm:cxn modelId="{6037C3E7-559D-49ED-B710-B96720096B1D}" type="presParOf" srcId="{B5EBA83C-A81D-C14C-8B45-7A35878A4021}" destId="{B7E9031B-67EE-E944-BC56-A3C9661B6A3D}" srcOrd="1" destOrd="0" presId="urn:microsoft.com/office/officeart/2008/layout/PictureStrips"/>
    <dgm:cxn modelId="{5D8E26C2-DF37-4309-9241-7C1C43B32E0F}" type="presParOf" srcId="{0359BD51-FB36-7746-AD68-310CB3C3000A}" destId="{F337A315-8842-F848-AD3A-9685B1CE31E2}" srcOrd="1" destOrd="0" presId="urn:microsoft.com/office/officeart/2008/layout/PictureStrips"/>
    <dgm:cxn modelId="{5EA96AD6-50DD-41F1-BBB1-837C882990F9}" type="presParOf" srcId="{0359BD51-FB36-7746-AD68-310CB3C3000A}" destId="{9F8AA3D0-A019-D14B-8EEA-B5E968441948}" srcOrd="2" destOrd="0" presId="urn:microsoft.com/office/officeart/2008/layout/PictureStrips"/>
    <dgm:cxn modelId="{B532C129-73FA-466B-A254-3F21B303E247}" type="presParOf" srcId="{9F8AA3D0-A019-D14B-8EEA-B5E968441948}" destId="{EBA29B34-1E9B-2C4D-B523-4EEE6F1BD5DD}" srcOrd="0" destOrd="0" presId="urn:microsoft.com/office/officeart/2008/layout/PictureStrips"/>
    <dgm:cxn modelId="{C104B02F-719E-4851-819B-943BEAEB6DDF}" type="presParOf" srcId="{9F8AA3D0-A019-D14B-8EEA-B5E968441948}" destId="{612435C4-DAC3-EB44-9CEE-5A6E3A3FD18C}" srcOrd="1" destOrd="0" presId="urn:microsoft.com/office/officeart/2008/layout/PictureStrips"/>
    <dgm:cxn modelId="{39016B86-BB44-418F-9A0F-75B7FB810B56}" type="presParOf" srcId="{0359BD51-FB36-7746-AD68-310CB3C3000A}" destId="{1ED5D0E3-D025-E94C-A066-42C24585EFC7}" srcOrd="3" destOrd="0" presId="urn:microsoft.com/office/officeart/2008/layout/PictureStrips"/>
    <dgm:cxn modelId="{4C362116-0860-4548-A0A4-1F8BA228E50E}" type="presParOf" srcId="{0359BD51-FB36-7746-AD68-310CB3C3000A}" destId="{3B422F3B-6BC1-DC41-8461-307C6FE90F0D}" srcOrd="4" destOrd="0" presId="urn:microsoft.com/office/officeart/2008/layout/PictureStrips"/>
    <dgm:cxn modelId="{F186172C-EE52-4D25-874E-78D5C5ED08A2}" type="presParOf" srcId="{3B422F3B-6BC1-DC41-8461-307C6FE90F0D}" destId="{E289712D-BFD4-9C4F-9884-1F36D72784BC}" srcOrd="0" destOrd="0" presId="urn:microsoft.com/office/officeart/2008/layout/PictureStrips"/>
    <dgm:cxn modelId="{4205F6EF-FB89-4A64-90DC-83E55BB27D47}" type="presParOf" srcId="{3B422F3B-6BC1-DC41-8461-307C6FE90F0D}" destId="{5922FD77-1071-954E-9202-34F7485B05A0}" srcOrd="1" destOrd="0" presId="urn:microsoft.com/office/officeart/2008/layout/PictureStrip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5D42058-D914-A347-9967-3308F307D02A}" type="doc">
      <dgm:prSet loTypeId="urn:microsoft.com/office/officeart/2005/8/layout/pyramid2" loCatId="" qsTypeId="urn:microsoft.com/office/officeart/2005/8/quickstyle/simple4" qsCatId="simple" csTypeId="urn:microsoft.com/office/officeart/2005/8/colors/colorful2" csCatId="colorful" phldr="1"/>
      <dgm:spPr/>
    </dgm:pt>
    <dgm:pt modelId="{E692E640-8D02-AA4B-A9B6-140EC707626E}">
      <dgm:prSet phldrT="[Texte]" custT="1"/>
      <dgm:spPr/>
      <dgm:t>
        <a:bodyPr/>
        <a:lstStyle/>
        <a:p>
          <a:r>
            <a:rPr lang="fr-FR" sz="2400" dirty="0" smtClean="0">
              <a:latin typeface="Calibri" pitchFamily="34" charset="0"/>
            </a:rPr>
            <a:t>Participe aux activités du jury d’examens</a:t>
          </a:r>
          <a:endParaRPr lang="fr-FR" sz="2400" dirty="0">
            <a:latin typeface="Calibri" pitchFamily="34" charset="0"/>
          </a:endParaRPr>
        </a:p>
      </dgm:t>
    </dgm:pt>
    <dgm:pt modelId="{206B2456-FE9E-1F4B-B3FD-67A7D3CAADAA}" type="parTrans" cxnId="{4352575F-23A4-D24C-9F8F-0B0758E9C820}">
      <dgm:prSet/>
      <dgm:spPr/>
      <dgm:t>
        <a:bodyPr/>
        <a:lstStyle/>
        <a:p>
          <a:endParaRPr lang="fr-FR">
            <a:latin typeface="Calibri" pitchFamily="34" charset="0"/>
          </a:endParaRPr>
        </a:p>
      </dgm:t>
    </dgm:pt>
    <dgm:pt modelId="{1157DB23-2173-E548-8762-BCD882AD2AA7}" type="sibTrans" cxnId="{4352575F-23A4-D24C-9F8F-0B0758E9C820}">
      <dgm:prSet/>
      <dgm:spPr/>
      <dgm:t>
        <a:bodyPr/>
        <a:lstStyle/>
        <a:p>
          <a:endParaRPr lang="fr-FR">
            <a:latin typeface="Calibri" pitchFamily="34" charset="0"/>
          </a:endParaRPr>
        </a:p>
      </dgm:t>
    </dgm:pt>
    <dgm:pt modelId="{6BAF6BED-9FD2-934A-B057-B649CF6AF583}">
      <dgm:prSet phldrT="[Texte]" custT="1"/>
      <dgm:spPr/>
      <dgm:t>
        <a:bodyPr/>
        <a:lstStyle/>
        <a:p>
          <a:r>
            <a:rPr lang="fr-FR" sz="2400" dirty="0" smtClean="0">
              <a:latin typeface="Calibri" pitchFamily="34" charset="0"/>
            </a:rPr>
            <a:t>Veille au respect de  la réglementation</a:t>
          </a:r>
          <a:endParaRPr lang="fr-FR" sz="2400" dirty="0">
            <a:latin typeface="Calibri" pitchFamily="34" charset="0"/>
          </a:endParaRPr>
        </a:p>
      </dgm:t>
    </dgm:pt>
    <dgm:pt modelId="{7D389193-90D0-4D47-9EE5-9CDADD82FD8F}" type="parTrans" cxnId="{99509690-0BC4-F445-9800-AF2007940D61}">
      <dgm:prSet/>
      <dgm:spPr/>
      <dgm:t>
        <a:bodyPr/>
        <a:lstStyle/>
        <a:p>
          <a:endParaRPr lang="fr-FR">
            <a:latin typeface="Calibri" pitchFamily="34" charset="0"/>
          </a:endParaRPr>
        </a:p>
      </dgm:t>
    </dgm:pt>
    <dgm:pt modelId="{C27F75BF-C8C1-2A4A-A5D9-2CB52E802DE9}" type="sibTrans" cxnId="{99509690-0BC4-F445-9800-AF2007940D61}">
      <dgm:prSet/>
      <dgm:spPr/>
      <dgm:t>
        <a:bodyPr/>
        <a:lstStyle/>
        <a:p>
          <a:endParaRPr lang="fr-FR">
            <a:latin typeface="Calibri" pitchFamily="34" charset="0"/>
          </a:endParaRPr>
        </a:p>
      </dgm:t>
    </dgm:pt>
    <dgm:pt modelId="{90099C23-3BB3-7F49-B703-57530F5661B3}">
      <dgm:prSet phldrT="[Texte]" custT="1"/>
      <dgm:spPr/>
      <dgm:t>
        <a:bodyPr/>
        <a:lstStyle/>
        <a:p>
          <a:r>
            <a:rPr lang="fr-FR" sz="2400" dirty="0" smtClean="0">
              <a:latin typeface="Calibri" pitchFamily="34" charset="0"/>
            </a:rPr>
            <a:t>Apporte soutien et conseils</a:t>
          </a:r>
          <a:endParaRPr lang="fr-FR" sz="2400" dirty="0">
            <a:latin typeface="Calibri" pitchFamily="34" charset="0"/>
          </a:endParaRPr>
        </a:p>
      </dgm:t>
    </dgm:pt>
    <dgm:pt modelId="{FEE8D63D-7A4E-D644-902F-C558DFF1E8D6}" type="parTrans" cxnId="{51B447F0-36C1-6F4B-B7E9-C2AA68C706B0}">
      <dgm:prSet/>
      <dgm:spPr/>
      <dgm:t>
        <a:bodyPr/>
        <a:lstStyle/>
        <a:p>
          <a:endParaRPr lang="fr-FR">
            <a:latin typeface="Calibri" pitchFamily="34" charset="0"/>
          </a:endParaRPr>
        </a:p>
      </dgm:t>
    </dgm:pt>
    <dgm:pt modelId="{56E796A0-DC2C-8C4B-AE2F-443DD185EB01}" type="sibTrans" cxnId="{51B447F0-36C1-6F4B-B7E9-C2AA68C706B0}">
      <dgm:prSet/>
      <dgm:spPr/>
      <dgm:t>
        <a:bodyPr/>
        <a:lstStyle/>
        <a:p>
          <a:endParaRPr lang="fr-FR">
            <a:latin typeface="Calibri" pitchFamily="34" charset="0"/>
          </a:endParaRPr>
        </a:p>
      </dgm:t>
    </dgm:pt>
    <dgm:pt modelId="{ADB246AF-C3FD-1547-9F21-C3C60DFBD437}" type="pres">
      <dgm:prSet presAssocID="{E5D42058-D914-A347-9967-3308F307D02A}" presName="compositeShape" presStyleCnt="0">
        <dgm:presLayoutVars>
          <dgm:dir/>
          <dgm:resizeHandles/>
        </dgm:presLayoutVars>
      </dgm:prSet>
      <dgm:spPr/>
    </dgm:pt>
    <dgm:pt modelId="{9BCE2B1C-1E02-4046-BCFA-BA331FA61EEB}" type="pres">
      <dgm:prSet presAssocID="{E5D42058-D914-A347-9967-3308F307D02A}" presName="pyramid" presStyleLbl="node1" presStyleIdx="0" presStyleCnt="1"/>
      <dgm:spPr/>
      <dgm:t>
        <a:bodyPr/>
        <a:lstStyle/>
        <a:p>
          <a:endParaRPr lang="fr-FR"/>
        </a:p>
      </dgm:t>
    </dgm:pt>
    <dgm:pt modelId="{25EDC9DD-B4B9-3447-A841-14E72267091B}" type="pres">
      <dgm:prSet presAssocID="{E5D42058-D914-A347-9967-3308F307D02A}" presName="theList" presStyleCnt="0"/>
      <dgm:spPr/>
    </dgm:pt>
    <dgm:pt modelId="{8EEF12B9-C2B2-5F45-A525-6A6140C5422A}" type="pres">
      <dgm:prSet presAssocID="{E692E640-8D02-AA4B-A9B6-140EC707626E}" presName="aNode" presStyleLbl="fgAcc1" presStyleIdx="0" presStyleCnt="3">
        <dgm:presLayoutVars>
          <dgm:bulletEnabled val="1"/>
        </dgm:presLayoutVars>
      </dgm:prSet>
      <dgm:spPr/>
      <dgm:t>
        <a:bodyPr/>
        <a:lstStyle/>
        <a:p>
          <a:endParaRPr lang="fr-FR"/>
        </a:p>
      </dgm:t>
    </dgm:pt>
    <dgm:pt modelId="{A8DE52BE-CA56-C440-84DA-742DB1AAA539}" type="pres">
      <dgm:prSet presAssocID="{E692E640-8D02-AA4B-A9B6-140EC707626E}" presName="aSpace" presStyleCnt="0"/>
      <dgm:spPr/>
    </dgm:pt>
    <dgm:pt modelId="{2A40DA5F-4148-8342-B308-BF82B888494A}" type="pres">
      <dgm:prSet presAssocID="{6BAF6BED-9FD2-934A-B057-B649CF6AF583}" presName="aNode" presStyleLbl="fgAcc1" presStyleIdx="1" presStyleCnt="3">
        <dgm:presLayoutVars>
          <dgm:bulletEnabled val="1"/>
        </dgm:presLayoutVars>
      </dgm:prSet>
      <dgm:spPr/>
      <dgm:t>
        <a:bodyPr/>
        <a:lstStyle/>
        <a:p>
          <a:endParaRPr lang="fr-FR"/>
        </a:p>
      </dgm:t>
    </dgm:pt>
    <dgm:pt modelId="{177B3479-E25A-584E-BA3D-34EDB7A2973E}" type="pres">
      <dgm:prSet presAssocID="{6BAF6BED-9FD2-934A-B057-B649CF6AF583}" presName="aSpace" presStyleCnt="0"/>
      <dgm:spPr/>
    </dgm:pt>
    <dgm:pt modelId="{89131134-769E-B84D-8C4A-2EABBCB87988}" type="pres">
      <dgm:prSet presAssocID="{90099C23-3BB3-7F49-B703-57530F5661B3}" presName="aNode" presStyleLbl="fgAcc1" presStyleIdx="2" presStyleCnt="3">
        <dgm:presLayoutVars>
          <dgm:bulletEnabled val="1"/>
        </dgm:presLayoutVars>
      </dgm:prSet>
      <dgm:spPr/>
      <dgm:t>
        <a:bodyPr/>
        <a:lstStyle/>
        <a:p>
          <a:endParaRPr lang="fr-FR"/>
        </a:p>
      </dgm:t>
    </dgm:pt>
    <dgm:pt modelId="{A4B136B3-9F37-3F46-BCD5-9F40243D254B}" type="pres">
      <dgm:prSet presAssocID="{90099C23-3BB3-7F49-B703-57530F5661B3}" presName="aSpace" presStyleCnt="0"/>
      <dgm:spPr/>
    </dgm:pt>
  </dgm:ptLst>
  <dgm:cxnLst>
    <dgm:cxn modelId="{3CD8C22B-BE70-4581-A7A2-A90FF8B1753C}" type="presOf" srcId="{90099C23-3BB3-7F49-B703-57530F5661B3}" destId="{89131134-769E-B84D-8C4A-2EABBCB87988}" srcOrd="0" destOrd="0" presId="urn:microsoft.com/office/officeart/2005/8/layout/pyramid2"/>
    <dgm:cxn modelId="{4352575F-23A4-D24C-9F8F-0B0758E9C820}" srcId="{E5D42058-D914-A347-9967-3308F307D02A}" destId="{E692E640-8D02-AA4B-A9B6-140EC707626E}" srcOrd="0" destOrd="0" parTransId="{206B2456-FE9E-1F4B-B3FD-67A7D3CAADAA}" sibTransId="{1157DB23-2173-E548-8762-BCD882AD2AA7}"/>
    <dgm:cxn modelId="{51B447F0-36C1-6F4B-B7E9-C2AA68C706B0}" srcId="{E5D42058-D914-A347-9967-3308F307D02A}" destId="{90099C23-3BB3-7F49-B703-57530F5661B3}" srcOrd="2" destOrd="0" parTransId="{FEE8D63D-7A4E-D644-902F-C558DFF1E8D6}" sibTransId="{56E796A0-DC2C-8C4B-AE2F-443DD185EB01}"/>
    <dgm:cxn modelId="{FC485114-65AA-444A-B6BF-7AF7F4F822A5}" type="presOf" srcId="{6BAF6BED-9FD2-934A-B057-B649CF6AF583}" destId="{2A40DA5F-4148-8342-B308-BF82B888494A}" srcOrd="0" destOrd="0" presId="urn:microsoft.com/office/officeart/2005/8/layout/pyramid2"/>
    <dgm:cxn modelId="{99509690-0BC4-F445-9800-AF2007940D61}" srcId="{E5D42058-D914-A347-9967-3308F307D02A}" destId="{6BAF6BED-9FD2-934A-B057-B649CF6AF583}" srcOrd="1" destOrd="0" parTransId="{7D389193-90D0-4D47-9EE5-9CDADD82FD8F}" sibTransId="{C27F75BF-C8C1-2A4A-A5D9-2CB52E802DE9}"/>
    <dgm:cxn modelId="{499C8C58-744E-4953-BF7E-E1FAF79F5645}" type="presOf" srcId="{E692E640-8D02-AA4B-A9B6-140EC707626E}" destId="{8EEF12B9-C2B2-5F45-A525-6A6140C5422A}" srcOrd="0" destOrd="0" presId="urn:microsoft.com/office/officeart/2005/8/layout/pyramid2"/>
    <dgm:cxn modelId="{6955F817-B2CF-4A36-9115-7A40891264B2}" type="presOf" srcId="{E5D42058-D914-A347-9967-3308F307D02A}" destId="{ADB246AF-C3FD-1547-9F21-C3C60DFBD437}" srcOrd="0" destOrd="0" presId="urn:microsoft.com/office/officeart/2005/8/layout/pyramid2"/>
    <dgm:cxn modelId="{22221FF8-2E2F-4AC2-857B-4BF81E36DDD0}" type="presParOf" srcId="{ADB246AF-C3FD-1547-9F21-C3C60DFBD437}" destId="{9BCE2B1C-1E02-4046-BCFA-BA331FA61EEB}" srcOrd="0" destOrd="0" presId="urn:microsoft.com/office/officeart/2005/8/layout/pyramid2"/>
    <dgm:cxn modelId="{F862C5E1-F4C0-4D1E-A436-DD593ECFE6BC}" type="presParOf" srcId="{ADB246AF-C3FD-1547-9F21-C3C60DFBD437}" destId="{25EDC9DD-B4B9-3447-A841-14E72267091B}" srcOrd="1" destOrd="0" presId="urn:microsoft.com/office/officeart/2005/8/layout/pyramid2"/>
    <dgm:cxn modelId="{48B44AF5-6CD7-46D7-AB0D-5F15187048A7}" type="presParOf" srcId="{25EDC9DD-B4B9-3447-A841-14E72267091B}" destId="{8EEF12B9-C2B2-5F45-A525-6A6140C5422A}" srcOrd="0" destOrd="0" presId="urn:microsoft.com/office/officeart/2005/8/layout/pyramid2"/>
    <dgm:cxn modelId="{51ACAD58-537B-4375-A214-C673F4C3D0FA}" type="presParOf" srcId="{25EDC9DD-B4B9-3447-A841-14E72267091B}" destId="{A8DE52BE-CA56-C440-84DA-742DB1AAA539}" srcOrd="1" destOrd="0" presId="urn:microsoft.com/office/officeart/2005/8/layout/pyramid2"/>
    <dgm:cxn modelId="{A2045863-A3D2-4B89-888C-FE0D5D82776B}" type="presParOf" srcId="{25EDC9DD-B4B9-3447-A841-14E72267091B}" destId="{2A40DA5F-4148-8342-B308-BF82B888494A}" srcOrd="2" destOrd="0" presId="urn:microsoft.com/office/officeart/2005/8/layout/pyramid2"/>
    <dgm:cxn modelId="{BDBB7E55-69EA-4F32-AA9F-7C89AAEA53CF}" type="presParOf" srcId="{25EDC9DD-B4B9-3447-A841-14E72267091B}" destId="{177B3479-E25A-584E-BA3D-34EDB7A2973E}" srcOrd="3" destOrd="0" presId="urn:microsoft.com/office/officeart/2005/8/layout/pyramid2"/>
    <dgm:cxn modelId="{C566FC29-1D83-4173-9BC4-04CFC331756D}" type="presParOf" srcId="{25EDC9DD-B4B9-3447-A841-14E72267091B}" destId="{89131134-769E-B84D-8C4A-2EABBCB87988}" srcOrd="4" destOrd="0" presId="urn:microsoft.com/office/officeart/2005/8/layout/pyramid2"/>
    <dgm:cxn modelId="{DEF44495-A03F-4423-863A-F9621BA89EA9}" type="presParOf" srcId="{25EDC9DD-B4B9-3447-A841-14E72267091B}" destId="{A4B136B3-9F37-3F46-BCD5-9F40243D254B}" srcOrd="5"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C7F61C2-8161-FA4C-AAAA-4BB09054D8E7}" type="doc">
      <dgm:prSet loTypeId="urn:microsoft.com/office/officeart/2005/8/layout/chevron2" loCatId="" qsTypeId="urn:microsoft.com/office/officeart/2005/8/quickstyle/simple4" qsCatId="simple" csTypeId="urn:microsoft.com/office/officeart/2005/8/colors/accent1_2" csCatId="accent1" phldr="1"/>
      <dgm:spPr/>
      <dgm:t>
        <a:bodyPr/>
        <a:lstStyle/>
        <a:p>
          <a:endParaRPr lang="fr-FR"/>
        </a:p>
      </dgm:t>
    </dgm:pt>
    <dgm:pt modelId="{B14919C7-4505-044D-849C-776B4CB9428D}">
      <dgm:prSet phldrT="[Texte]" phldr="1"/>
      <dgm:spPr/>
      <dgm:t>
        <a:bodyPr/>
        <a:lstStyle/>
        <a:p>
          <a:endParaRPr lang="fr-FR" dirty="0">
            <a:latin typeface="Calibri" pitchFamily="34" charset="0"/>
          </a:endParaRPr>
        </a:p>
      </dgm:t>
    </dgm:pt>
    <dgm:pt modelId="{D381EE17-3E29-3D49-A6B5-552CE48027BE}" type="parTrans" cxnId="{094E94A1-F3DC-F641-BA1D-8BA03B93E521}">
      <dgm:prSet/>
      <dgm:spPr/>
      <dgm:t>
        <a:bodyPr/>
        <a:lstStyle/>
        <a:p>
          <a:endParaRPr lang="fr-FR">
            <a:latin typeface="Calibri" pitchFamily="34" charset="0"/>
          </a:endParaRPr>
        </a:p>
      </dgm:t>
    </dgm:pt>
    <dgm:pt modelId="{02FF7B85-EB6E-D843-999A-BF81BA50EA95}" type="sibTrans" cxnId="{094E94A1-F3DC-F641-BA1D-8BA03B93E521}">
      <dgm:prSet/>
      <dgm:spPr/>
      <dgm:t>
        <a:bodyPr/>
        <a:lstStyle/>
        <a:p>
          <a:endParaRPr lang="fr-FR">
            <a:latin typeface="Calibri" pitchFamily="34" charset="0"/>
          </a:endParaRPr>
        </a:p>
      </dgm:t>
    </dgm:pt>
    <dgm:pt modelId="{CAD9A357-F337-EA47-93A5-3B72D545A2A0}">
      <dgm:prSet phldrT="[Texte]" custT="1"/>
      <dgm:spPr/>
      <dgm:t>
        <a:bodyPr/>
        <a:lstStyle/>
        <a:p>
          <a:pPr algn="just"/>
          <a:r>
            <a:rPr lang="fr-FR" sz="2400" dirty="0" smtClean="0">
              <a:latin typeface="Calibri" pitchFamily="34" charset="0"/>
            </a:rPr>
            <a:t>Elles sont tributaires de la planification de l’activité de Formation par les équipes pédagogiques et administratives</a:t>
          </a:r>
          <a:endParaRPr lang="fr-FR" sz="2400" dirty="0">
            <a:latin typeface="Calibri" pitchFamily="34" charset="0"/>
          </a:endParaRPr>
        </a:p>
      </dgm:t>
    </dgm:pt>
    <dgm:pt modelId="{7FDE7A7E-6479-3E4A-86AE-19E67E689D72}" type="parTrans" cxnId="{5AF2E91B-6773-EF40-A2C3-D0F01133C132}">
      <dgm:prSet/>
      <dgm:spPr/>
      <dgm:t>
        <a:bodyPr/>
        <a:lstStyle/>
        <a:p>
          <a:endParaRPr lang="fr-FR">
            <a:latin typeface="Calibri" pitchFamily="34" charset="0"/>
          </a:endParaRPr>
        </a:p>
      </dgm:t>
    </dgm:pt>
    <dgm:pt modelId="{CADF02A1-339C-7740-A835-F14E6ED22BBF}" type="sibTrans" cxnId="{5AF2E91B-6773-EF40-A2C3-D0F01133C132}">
      <dgm:prSet/>
      <dgm:spPr/>
      <dgm:t>
        <a:bodyPr/>
        <a:lstStyle/>
        <a:p>
          <a:endParaRPr lang="fr-FR">
            <a:latin typeface="Calibri" pitchFamily="34" charset="0"/>
          </a:endParaRPr>
        </a:p>
      </dgm:t>
    </dgm:pt>
    <dgm:pt modelId="{129360B4-8006-114A-9F57-C9830C1B10CC}">
      <dgm:prSet phldrT="[Texte]" phldr="1"/>
      <dgm:spPr/>
      <dgm:t>
        <a:bodyPr/>
        <a:lstStyle/>
        <a:p>
          <a:endParaRPr lang="fr-FR" dirty="0">
            <a:latin typeface="Calibri" pitchFamily="34" charset="0"/>
          </a:endParaRPr>
        </a:p>
      </dgm:t>
    </dgm:pt>
    <dgm:pt modelId="{E0BA5D6C-D90C-C94C-B236-7DBCFA94F1A0}" type="parTrans" cxnId="{26C4501E-D795-B748-9300-C00F68ADF52E}">
      <dgm:prSet/>
      <dgm:spPr/>
      <dgm:t>
        <a:bodyPr/>
        <a:lstStyle/>
        <a:p>
          <a:endParaRPr lang="fr-FR">
            <a:latin typeface="Calibri" pitchFamily="34" charset="0"/>
          </a:endParaRPr>
        </a:p>
      </dgm:t>
    </dgm:pt>
    <dgm:pt modelId="{22F13CFB-DBFD-FF4C-860F-3D3ED8E6EA70}" type="sibTrans" cxnId="{26C4501E-D795-B748-9300-C00F68ADF52E}">
      <dgm:prSet/>
      <dgm:spPr/>
      <dgm:t>
        <a:bodyPr/>
        <a:lstStyle/>
        <a:p>
          <a:endParaRPr lang="fr-FR">
            <a:latin typeface="Calibri" pitchFamily="34" charset="0"/>
          </a:endParaRPr>
        </a:p>
      </dgm:t>
    </dgm:pt>
    <dgm:pt modelId="{90F6C42C-F259-5545-BC9C-89380AE5613F}">
      <dgm:prSet phldrT="[Texte]" custT="1"/>
      <dgm:spPr/>
      <dgm:t>
        <a:bodyPr/>
        <a:lstStyle/>
        <a:p>
          <a:pPr algn="just"/>
          <a:r>
            <a:rPr lang="fr-FR" sz="2400" dirty="0" smtClean="0">
              <a:latin typeface="Calibri" pitchFamily="34" charset="0"/>
            </a:rPr>
            <a:t>Elles concernent une vérification avant le choix des épreuves</a:t>
          </a:r>
          <a:endParaRPr lang="fr-FR" sz="2400" dirty="0">
            <a:latin typeface="Calibri" pitchFamily="34" charset="0"/>
          </a:endParaRPr>
        </a:p>
      </dgm:t>
    </dgm:pt>
    <dgm:pt modelId="{ED7A306C-9532-4146-B7B9-1FE5332F2001}" type="parTrans" cxnId="{7F0178AA-9C4B-D044-B9AC-D59018150D06}">
      <dgm:prSet/>
      <dgm:spPr/>
      <dgm:t>
        <a:bodyPr/>
        <a:lstStyle/>
        <a:p>
          <a:endParaRPr lang="fr-FR">
            <a:latin typeface="Calibri" pitchFamily="34" charset="0"/>
          </a:endParaRPr>
        </a:p>
      </dgm:t>
    </dgm:pt>
    <dgm:pt modelId="{9269BD12-4B33-6141-99D3-7A1A050E1086}" type="sibTrans" cxnId="{7F0178AA-9C4B-D044-B9AC-D59018150D06}">
      <dgm:prSet/>
      <dgm:spPr/>
      <dgm:t>
        <a:bodyPr/>
        <a:lstStyle/>
        <a:p>
          <a:endParaRPr lang="fr-FR">
            <a:latin typeface="Calibri" pitchFamily="34" charset="0"/>
          </a:endParaRPr>
        </a:p>
      </dgm:t>
    </dgm:pt>
    <dgm:pt modelId="{05016E5D-88DD-234F-A8B8-4903F262A741}">
      <dgm:prSet phldrT="[Texte]" phldr="1"/>
      <dgm:spPr/>
      <dgm:t>
        <a:bodyPr/>
        <a:lstStyle/>
        <a:p>
          <a:endParaRPr lang="fr-FR" dirty="0">
            <a:latin typeface="Calibri" pitchFamily="34" charset="0"/>
          </a:endParaRPr>
        </a:p>
      </dgm:t>
    </dgm:pt>
    <dgm:pt modelId="{C8C0CEA8-C125-0E44-A577-6648C17EA659}" type="parTrans" cxnId="{7B5F47EA-5C58-334E-AB26-0CA11DFCB87B}">
      <dgm:prSet/>
      <dgm:spPr/>
      <dgm:t>
        <a:bodyPr/>
        <a:lstStyle/>
        <a:p>
          <a:endParaRPr lang="fr-FR">
            <a:latin typeface="Calibri" pitchFamily="34" charset="0"/>
          </a:endParaRPr>
        </a:p>
      </dgm:t>
    </dgm:pt>
    <dgm:pt modelId="{BC9BC8ED-167B-C94A-85A1-B1925ED76BBB}" type="sibTrans" cxnId="{7B5F47EA-5C58-334E-AB26-0CA11DFCB87B}">
      <dgm:prSet/>
      <dgm:spPr/>
      <dgm:t>
        <a:bodyPr/>
        <a:lstStyle/>
        <a:p>
          <a:endParaRPr lang="fr-FR">
            <a:latin typeface="Calibri" pitchFamily="34" charset="0"/>
          </a:endParaRPr>
        </a:p>
      </dgm:t>
    </dgm:pt>
    <dgm:pt modelId="{ADCA3659-D76A-8346-8E45-30E3FF9B02B4}">
      <dgm:prSet phldrT="[Texte]" custT="1"/>
      <dgm:spPr/>
      <dgm:t>
        <a:bodyPr/>
        <a:lstStyle/>
        <a:p>
          <a:pPr algn="just"/>
          <a:r>
            <a:rPr lang="fr-FR" sz="2400" dirty="0" smtClean="0">
              <a:latin typeface="Calibri" pitchFamily="34" charset="0"/>
            </a:rPr>
            <a:t>Elles touchent la préparation et la supervision du dispositif d’évaluation</a:t>
          </a:r>
          <a:endParaRPr lang="fr-FR" sz="2400" dirty="0">
            <a:latin typeface="Calibri" pitchFamily="34" charset="0"/>
          </a:endParaRPr>
        </a:p>
      </dgm:t>
    </dgm:pt>
    <dgm:pt modelId="{7DE89158-E4D7-3A40-ABEF-09593028F647}" type="parTrans" cxnId="{FD85AE85-4B50-BA4B-B01E-84F4F6876EF1}">
      <dgm:prSet/>
      <dgm:spPr/>
      <dgm:t>
        <a:bodyPr/>
        <a:lstStyle/>
        <a:p>
          <a:endParaRPr lang="fr-FR">
            <a:latin typeface="Calibri" pitchFamily="34" charset="0"/>
          </a:endParaRPr>
        </a:p>
      </dgm:t>
    </dgm:pt>
    <dgm:pt modelId="{F89039A4-C1D7-C246-8A7E-F511A74F24FC}" type="sibTrans" cxnId="{FD85AE85-4B50-BA4B-B01E-84F4F6876EF1}">
      <dgm:prSet/>
      <dgm:spPr/>
      <dgm:t>
        <a:bodyPr/>
        <a:lstStyle/>
        <a:p>
          <a:endParaRPr lang="fr-FR">
            <a:latin typeface="Calibri" pitchFamily="34" charset="0"/>
          </a:endParaRPr>
        </a:p>
      </dgm:t>
    </dgm:pt>
    <dgm:pt modelId="{D5A5D814-3ABF-8E4D-B478-A28FC2E95050}" type="pres">
      <dgm:prSet presAssocID="{AC7F61C2-8161-FA4C-AAAA-4BB09054D8E7}" presName="linearFlow" presStyleCnt="0">
        <dgm:presLayoutVars>
          <dgm:dir/>
          <dgm:animLvl val="lvl"/>
          <dgm:resizeHandles val="exact"/>
        </dgm:presLayoutVars>
      </dgm:prSet>
      <dgm:spPr/>
      <dgm:t>
        <a:bodyPr/>
        <a:lstStyle/>
        <a:p>
          <a:endParaRPr lang="fr-FR"/>
        </a:p>
      </dgm:t>
    </dgm:pt>
    <dgm:pt modelId="{8E4B8942-F883-A149-B3A7-ED8C5EE3F4A4}" type="pres">
      <dgm:prSet presAssocID="{B14919C7-4505-044D-849C-776B4CB9428D}" presName="composite" presStyleCnt="0"/>
      <dgm:spPr/>
    </dgm:pt>
    <dgm:pt modelId="{8BE43787-C911-404D-99A6-E2A6781D6CB2}" type="pres">
      <dgm:prSet presAssocID="{B14919C7-4505-044D-849C-776B4CB9428D}" presName="parentText" presStyleLbl="alignNode1" presStyleIdx="0" presStyleCnt="3">
        <dgm:presLayoutVars>
          <dgm:chMax val="1"/>
          <dgm:bulletEnabled val="1"/>
        </dgm:presLayoutVars>
      </dgm:prSet>
      <dgm:spPr/>
      <dgm:t>
        <a:bodyPr/>
        <a:lstStyle/>
        <a:p>
          <a:endParaRPr lang="fr-FR"/>
        </a:p>
      </dgm:t>
    </dgm:pt>
    <dgm:pt modelId="{C73D2866-15E2-5047-9C98-F49D3339ADA2}" type="pres">
      <dgm:prSet presAssocID="{B14919C7-4505-044D-849C-776B4CB9428D}" presName="descendantText" presStyleLbl="alignAcc1" presStyleIdx="0" presStyleCnt="3">
        <dgm:presLayoutVars>
          <dgm:bulletEnabled val="1"/>
        </dgm:presLayoutVars>
      </dgm:prSet>
      <dgm:spPr/>
      <dgm:t>
        <a:bodyPr/>
        <a:lstStyle/>
        <a:p>
          <a:endParaRPr lang="fr-FR"/>
        </a:p>
      </dgm:t>
    </dgm:pt>
    <dgm:pt modelId="{FF45FF02-6BAB-E64C-A7F6-2612B988BEF1}" type="pres">
      <dgm:prSet presAssocID="{02FF7B85-EB6E-D843-999A-BF81BA50EA95}" presName="sp" presStyleCnt="0"/>
      <dgm:spPr/>
    </dgm:pt>
    <dgm:pt modelId="{84E3FE11-5CCE-6D45-B3DD-85986A117F56}" type="pres">
      <dgm:prSet presAssocID="{129360B4-8006-114A-9F57-C9830C1B10CC}" presName="composite" presStyleCnt="0"/>
      <dgm:spPr/>
    </dgm:pt>
    <dgm:pt modelId="{166F6E26-7DF6-754B-A513-3412E5486130}" type="pres">
      <dgm:prSet presAssocID="{129360B4-8006-114A-9F57-C9830C1B10CC}" presName="parentText" presStyleLbl="alignNode1" presStyleIdx="1" presStyleCnt="3">
        <dgm:presLayoutVars>
          <dgm:chMax val="1"/>
          <dgm:bulletEnabled val="1"/>
        </dgm:presLayoutVars>
      </dgm:prSet>
      <dgm:spPr/>
      <dgm:t>
        <a:bodyPr/>
        <a:lstStyle/>
        <a:p>
          <a:endParaRPr lang="fr-FR"/>
        </a:p>
      </dgm:t>
    </dgm:pt>
    <dgm:pt modelId="{DD4CBDAB-76B4-894F-B9B8-19D1FD974C3F}" type="pres">
      <dgm:prSet presAssocID="{129360B4-8006-114A-9F57-C9830C1B10CC}" presName="descendantText" presStyleLbl="alignAcc1" presStyleIdx="1" presStyleCnt="3">
        <dgm:presLayoutVars>
          <dgm:bulletEnabled val="1"/>
        </dgm:presLayoutVars>
      </dgm:prSet>
      <dgm:spPr/>
      <dgm:t>
        <a:bodyPr/>
        <a:lstStyle/>
        <a:p>
          <a:endParaRPr lang="fr-FR"/>
        </a:p>
      </dgm:t>
    </dgm:pt>
    <dgm:pt modelId="{4B682C15-B914-1546-8768-92D684FCDFBD}" type="pres">
      <dgm:prSet presAssocID="{22F13CFB-DBFD-FF4C-860F-3D3ED8E6EA70}" presName="sp" presStyleCnt="0"/>
      <dgm:spPr/>
    </dgm:pt>
    <dgm:pt modelId="{FF79FD28-5734-C847-9441-9419992A8D1D}" type="pres">
      <dgm:prSet presAssocID="{05016E5D-88DD-234F-A8B8-4903F262A741}" presName="composite" presStyleCnt="0"/>
      <dgm:spPr/>
    </dgm:pt>
    <dgm:pt modelId="{26F9A8D8-B1CB-9843-BD30-C4B8CA8F1BFD}" type="pres">
      <dgm:prSet presAssocID="{05016E5D-88DD-234F-A8B8-4903F262A741}" presName="parentText" presStyleLbl="alignNode1" presStyleIdx="2" presStyleCnt="3">
        <dgm:presLayoutVars>
          <dgm:chMax val="1"/>
          <dgm:bulletEnabled val="1"/>
        </dgm:presLayoutVars>
      </dgm:prSet>
      <dgm:spPr/>
      <dgm:t>
        <a:bodyPr/>
        <a:lstStyle/>
        <a:p>
          <a:endParaRPr lang="fr-FR"/>
        </a:p>
      </dgm:t>
    </dgm:pt>
    <dgm:pt modelId="{0BC135BC-135F-A94B-BCF7-DCCB041B36BF}" type="pres">
      <dgm:prSet presAssocID="{05016E5D-88DD-234F-A8B8-4903F262A741}" presName="descendantText" presStyleLbl="alignAcc1" presStyleIdx="2" presStyleCnt="3">
        <dgm:presLayoutVars>
          <dgm:bulletEnabled val="1"/>
        </dgm:presLayoutVars>
      </dgm:prSet>
      <dgm:spPr/>
      <dgm:t>
        <a:bodyPr/>
        <a:lstStyle/>
        <a:p>
          <a:endParaRPr lang="fr-FR"/>
        </a:p>
      </dgm:t>
    </dgm:pt>
  </dgm:ptLst>
  <dgm:cxnLst>
    <dgm:cxn modelId="{7B5F47EA-5C58-334E-AB26-0CA11DFCB87B}" srcId="{AC7F61C2-8161-FA4C-AAAA-4BB09054D8E7}" destId="{05016E5D-88DD-234F-A8B8-4903F262A741}" srcOrd="2" destOrd="0" parTransId="{C8C0CEA8-C125-0E44-A577-6648C17EA659}" sibTransId="{BC9BC8ED-167B-C94A-85A1-B1925ED76BBB}"/>
    <dgm:cxn modelId="{6E7E0447-842E-4506-B185-ACD6E314C658}" type="presOf" srcId="{ADCA3659-D76A-8346-8E45-30E3FF9B02B4}" destId="{0BC135BC-135F-A94B-BCF7-DCCB041B36BF}" srcOrd="0" destOrd="0" presId="urn:microsoft.com/office/officeart/2005/8/layout/chevron2"/>
    <dgm:cxn modelId="{26C4501E-D795-B748-9300-C00F68ADF52E}" srcId="{AC7F61C2-8161-FA4C-AAAA-4BB09054D8E7}" destId="{129360B4-8006-114A-9F57-C9830C1B10CC}" srcOrd="1" destOrd="0" parTransId="{E0BA5D6C-D90C-C94C-B236-7DBCFA94F1A0}" sibTransId="{22F13CFB-DBFD-FF4C-860F-3D3ED8E6EA70}"/>
    <dgm:cxn modelId="{094E94A1-F3DC-F641-BA1D-8BA03B93E521}" srcId="{AC7F61C2-8161-FA4C-AAAA-4BB09054D8E7}" destId="{B14919C7-4505-044D-849C-776B4CB9428D}" srcOrd="0" destOrd="0" parTransId="{D381EE17-3E29-3D49-A6B5-552CE48027BE}" sibTransId="{02FF7B85-EB6E-D843-999A-BF81BA50EA95}"/>
    <dgm:cxn modelId="{2241E647-90EA-4E9C-AA26-586CA35B6829}" type="presOf" srcId="{B14919C7-4505-044D-849C-776B4CB9428D}" destId="{8BE43787-C911-404D-99A6-E2A6781D6CB2}" srcOrd="0" destOrd="0" presId="urn:microsoft.com/office/officeart/2005/8/layout/chevron2"/>
    <dgm:cxn modelId="{7F0178AA-9C4B-D044-B9AC-D59018150D06}" srcId="{129360B4-8006-114A-9F57-C9830C1B10CC}" destId="{90F6C42C-F259-5545-BC9C-89380AE5613F}" srcOrd="0" destOrd="0" parTransId="{ED7A306C-9532-4146-B7B9-1FE5332F2001}" sibTransId="{9269BD12-4B33-6141-99D3-7A1A050E1086}"/>
    <dgm:cxn modelId="{FD85AE85-4B50-BA4B-B01E-84F4F6876EF1}" srcId="{05016E5D-88DD-234F-A8B8-4903F262A741}" destId="{ADCA3659-D76A-8346-8E45-30E3FF9B02B4}" srcOrd="0" destOrd="0" parTransId="{7DE89158-E4D7-3A40-ABEF-09593028F647}" sibTransId="{F89039A4-C1D7-C246-8A7E-F511A74F24FC}"/>
    <dgm:cxn modelId="{328F15EC-2D29-4E4E-805C-2755D9EEB1FE}" type="presOf" srcId="{05016E5D-88DD-234F-A8B8-4903F262A741}" destId="{26F9A8D8-B1CB-9843-BD30-C4B8CA8F1BFD}" srcOrd="0" destOrd="0" presId="urn:microsoft.com/office/officeart/2005/8/layout/chevron2"/>
    <dgm:cxn modelId="{D1D6BEB5-CAE3-4F36-8453-C7AA65FF1C9A}" type="presOf" srcId="{AC7F61C2-8161-FA4C-AAAA-4BB09054D8E7}" destId="{D5A5D814-3ABF-8E4D-B478-A28FC2E95050}" srcOrd="0" destOrd="0" presId="urn:microsoft.com/office/officeart/2005/8/layout/chevron2"/>
    <dgm:cxn modelId="{4E2A8ACA-7FD6-4D87-8078-BED1C0DCCA36}" type="presOf" srcId="{CAD9A357-F337-EA47-93A5-3B72D545A2A0}" destId="{C73D2866-15E2-5047-9C98-F49D3339ADA2}" srcOrd="0" destOrd="0" presId="urn:microsoft.com/office/officeart/2005/8/layout/chevron2"/>
    <dgm:cxn modelId="{C2B6F48B-0ABB-4578-ABBD-C007B6AADB2F}" type="presOf" srcId="{129360B4-8006-114A-9F57-C9830C1B10CC}" destId="{166F6E26-7DF6-754B-A513-3412E5486130}" srcOrd="0" destOrd="0" presId="urn:microsoft.com/office/officeart/2005/8/layout/chevron2"/>
    <dgm:cxn modelId="{16C5548A-A2D8-4152-98B4-05C0BFA71FF9}" type="presOf" srcId="{90F6C42C-F259-5545-BC9C-89380AE5613F}" destId="{DD4CBDAB-76B4-894F-B9B8-19D1FD974C3F}" srcOrd="0" destOrd="0" presId="urn:microsoft.com/office/officeart/2005/8/layout/chevron2"/>
    <dgm:cxn modelId="{5AF2E91B-6773-EF40-A2C3-D0F01133C132}" srcId="{B14919C7-4505-044D-849C-776B4CB9428D}" destId="{CAD9A357-F337-EA47-93A5-3B72D545A2A0}" srcOrd="0" destOrd="0" parTransId="{7FDE7A7E-6479-3E4A-86AE-19E67E689D72}" sibTransId="{CADF02A1-339C-7740-A835-F14E6ED22BBF}"/>
    <dgm:cxn modelId="{DD8AC8B8-D7EA-423A-A8F8-2FF6FDCE0681}" type="presParOf" srcId="{D5A5D814-3ABF-8E4D-B478-A28FC2E95050}" destId="{8E4B8942-F883-A149-B3A7-ED8C5EE3F4A4}" srcOrd="0" destOrd="0" presId="urn:microsoft.com/office/officeart/2005/8/layout/chevron2"/>
    <dgm:cxn modelId="{1627D03A-E458-4642-A113-965D8AA84889}" type="presParOf" srcId="{8E4B8942-F883-A149-B3A7-ED8C5EE3F4A4}" destId="{8BE43787-C911-404D-99A6-E2A6781D6CB2}" srcOrd="0" destOrd="0" presId="urn:microsoft.com/office/officeart/2005/8/layout/chevron2"/>
    <dgm:cxn modelId="{6579D322-AA80-4576-8A9C-9D0E42267285}" type="presParOf" srcId="{8E4B8942-F883-A149-B3A7-ED8C5EE3F4A4}" destId="{C73D2866-15E2-5047-9C98-F49D3339ADA2}" srcOrd="1" destOrd="0" presId="urn:microsoft.com/office/officeart/2005/8/layout/chevron2"/>
    <dgm:cxn modelId="{6C7503F0-210A-4D69-AA0F-E196EBCC98BF}" type="presParOf" srcId="{D5A5D814-3ABF-8E4D-B478-A28FC2E95050}" destId="{FF45FF02-6BAB-E64C-A7F6-2612B988BEF1}" srcOrd="1" destOrd="0" presId="urn:microsoft.com/office/officeart/2005/8/layout/chevron2"/>
    <dgm:cxn modelId="{8389D86D-C983-4CB7-8718-C849107AA0B2}" type="presParOf" srcId="{D5A5D814-3ABF-8E4D-B478-A28FC2E95050}" destId="{84E3FE11-5CCE-6D45-B3DD-85986A117F56}" srcOrd="2" destOrd="0" presId="urn:microsoft.com/office/officeart/2005/8/layout/chevron2"/>
    <dgm:cxn modelId="{2117A74B-ECDC-4AD4-9EB3-57B7416ACCB2}" type="presParOf" srcId="{84E3FE11-5CCE-6D45-B3DD-85986A117F56}" destId="{166F6E26-7DF6-754B-A513-3412E5486130}" srcOrd="0" destOrd="0" presId="urn:microsoft.com/office/officeart/2005/8/layout/chevron2"/>
    <dgm:cxn modelId="{34CB3BC5-AFF6-4B73-B547-FC47A182CBAF}" type="presParOf" srcId="{84E3FE11-5CCE-6D45-B3DD-85986A117F56}" destId="{DD4CBDAB-76B4-894F-B9B8-19D1FD974C3F}" srcOrd="1" destOrd="0" presId="urn:microsoft.com/office/officeart/2005/8/layout/chevron2"/>
    <dgm:cxn modelId="{E6BC82F3-763C-4E54-9050-DA0823615C0A}" type="presParOf" srcId="{D5A5D814-3ABF-8E4D-B478-A28FC2E95050}" destId="{4B682C15-B914-1546-8768-92D684FCDFBD}" srcOrd="3" destOrd="0" presId="urn:microsoft.com/office/officeart/2005/8/layout/chevron2"/>
    <dgm:cxn modelId="{0A68F449-4481-43B4-9F33-2818809196B6}" type="presParOf" srcId="{D5A5D814-3ABF-8E4D-B478-A28FC2E95050}" destId="{FF79FD28-5734-C847-9441-9419992A8D1D}" srcOrd="4" destOrd="0" presId="urn:microsoft.com/office/officeart/2005/8/layout/chevron2"/>
    <dgm:cxn modelId="{4C060D89-2EAA-4BF8-8C7D-DF6CFDF764E7}" type="presParOf" srcId="{FF79FD28-5734-C847-9441-9419992A8D1D}" destId="{26F9A8D8-B1CB-9843-BD30-C4B8CA8F1BFD}" srcOrd="0" destOrd="0" presId="urn:microsoft.com/office/officeart/2005/8/layout/chevron2"/>
    <dgm:cxn modelId="{92491285-DEBA-4055-AF14-7E200C88D873}" type="presParOf" srcId="{FF79FD28-5734-C847-9441-9419992A8D1D}" destId="{0BC135BC-135F-A94B-BCF7-DCCB041B36BF}"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D9AA086-953C-034A-8EB5-FDE34D9BD00D}" type="doc">
      <dgm:prSet loTypeId="urn:microsoft.com/office/officeart/2009/3/layout/IncreasingArrowsProcess" loCatId="" qsTypeId="urn:microsoft.com/office/officeart/2005/8/quickstyle/simple4" qsCatId="simple" csTypeId="urn:microsoft.com/office/officeart/2005/8/colors/accent1_2" csCatId="accent1" phldr="1"/>
      <dgm:spPr/>
      <dgm:t>
        <a:bodyPr/>
        <a:lstStyle/>
        <a:p>
          <a:endParaRPr lang="fr-FR"/>
        </a:p>
      </dgm:t>
    </dgm:pt>
    <dgm:pt modelId="{91DD103C-8166-BB4D-A2FA-1DFC7D2CBC04}">
      <dgm:prSet phldrT="[Texte]" custT="1"/>
      <dgm:spPr/>
      <dgm:t>
        <a:bodyPr/>
        <a:lstStyle/>
        <a:p>
          <a:r>
            <a:rPr lang="fr-FR" sz="1800" b="1" dirty="0" smtClean="0">
              <a:solidFill>
                <a:srgbClr val="002060"/>
              </a:solidFill>
              <a:latin typeface="Calibri" pitchFamily="34" charset="0"/>
            </a:rPr>
            <a:t>la direction doit mettre en place l’activité de formation</a:t>
          </a:r>
          <a:endParaRPr lang="fr-FR" sz="1800" b="1" dirty="0">
            <a:solidFill>
              <a:srgbClr val="002060"/>
            </a:solidFill>
            <a:latin typeface="Calibri" pitchFamily="34" charset="0"/>
          </a:endParaRPr>
        </a:p>
      </dgm:t>
    </dgm:pt>
    <dgm:pt modelId="{7EB0AE53-3B51-0949-9D76-65F06A6E66D2}" type="parTrans" cxnId="{8F9322A1-58B1-FE45-90FD-753859822245}">
      <dgm:prSet/>
      <dgm:spPr/>
      <dgm:t>
        <a:bodyPr/>
        <a:lstStyle/>
        <a:p>
          <a:endParaRPr lang="fr-FR">
            <a:latin typeface="Calibri" pitchFamily="34" charset="0"/>
          </a:endParaRPr>
        </a:p>
      </dgm:t>
    </dgm:pt>
    <dgm:pt modelId="{C204D9CE-7EE9-4343-94D9-5EF591A250EA}" type="sibTrans" cxnId="{8F9322A1-58B1-FE45-90FD-753859822245}">
      <dgm:prSet/>
      <dgm:spPr/>
      <dgm:t>
        <a:bodyPr/>
        <a:lstStyle/>
        <a:p>
          <a:endParaRPr lang="fr-FR">
            <a:latin typeface="Calibri" pitchFamily="34" charset="0"/>
          </a:endParaRPr>
        </a:p>
      </dgm:t>
    </dgm:pt>
    <dgm:pt modelId="{2517DF7E-7D4D-6A44-A6B5-99AAF8F680C4}">
      <dgm:prSet phldrT="[Texte]" custT="1"/>
      <dgm:spPr/>
      <dgm:t>
        <a:bodyPr/>
        <a:lstStyle/>
        <a:p>
          <a:r>
            <a:rPr lang="fr-FR" sz="2000" dirty="0" smtClean="0">
              <a:latin typeface="Calibri" pitchFamily="34" charset="0"/>
            </a:rPr>
            <a:t>Programmes autorisés</a:t>
          </a:r>
        </a:p>
        <a:p>
          <a:r>
            <a:rPr lang="fr-FR" sz="2000" dirty="0" smtClean="0">
              <a:latin typeface="Calibri" pitchFamily="34" charset="0"/>
            </a:rPr>
            <a:t>Outils de suivi pédagogique</a:t>
          </a:r>
        </a:p>
        <a:p>
          <a:r>
            <a:rPr lang="fr-FR" sz="2000" dirty="0" smtClean="0">
              <a:latin typeface="Calibri" pitchFamily="34" charset="0"/>
            </a:rPr>
            <a:t>Classeur du jury d’examen</a:t>
          </a:r>
        </a:p>
        <a:p>
          <a:r>
            <a:rPr lang="fr-FR" sz="2000" dirty="0" smtClean="0">
              <a:latin typeface="Calibri" pitchFamily="34" charset="0"/>
            </a:rPr>
            <a:t>Liste des formateurs</a:t>
          </a:r>
        </a:p>
        <a:p>
          <a:endParaRPr lang="fr-FR" sz="2000" dirty="0">
            <a:latin typeface="Calibri" pitchFamily="34" charset="0"/>
          </a:endParaRPr>
        </a:p>
      </dgm:t>
    </dgm:pt>
    <dgm:pt modelId="{68984DAC-7BBA-0143-951E-2FFE669179CE}" type="parTrans" cxnId="{1EB04168-170C-1648-B57E-8CCE09263ECA}">
      <dgm:prSet/>
      <dgm:spPr/>
      <dgm:t>
        <a:bodyPr/>
        <a:lstStyle/>
        <a:p>
          <a:endParaRPr lang="fr-FR">
            <a:latin typeface="Calibri" pitchFamily="34" charset="0"/>
          </a:endParaRPr>
        </a:p>
      </dgm:t>
    </dgm:pt>
    <dgm:pt modelId="{1E8454E2-99CB-AE43-9363-EC7621FCA0E5}" type="sibTrans" cxnId="{1EB04168-170C-1648-B57E-8CCE09263ECA}">
      <dgm:prSet/>
      <dgm:spPr/>
      <dgm:t>
        <a:bodyPr/>
        <a:lstStyle/>
        <a:p>
          <a:endParaRPr lang="fr-FR">
            <a:latin typeface="Calibri" pitchFamily="34" charset="0"/>
          </a:endParaRPr>
        </a:p>
      </dgm:t>
    </dgm:pt>
    <dgm:pt modelId="{B22AFD63-FB74-5C45-A129-BCD2D8F7DEB7}">
      <dgm:prSet phldrT="[Texte]" custT="1"/>
      <dgm:spPr/>
      <dgm:t>
        <a:bodyPr/>
        <a:lstStyle/>
        <a:p>
          <a:r>
            <a:rPr lang="fr-FR" sz="1800" b="1" dirty="0" smtClean="0">
              <a:solidFill>
                <a:srgbClr val="002060"/>
              </a:solidFill>
              <a:latin typeface="Calibri" pitchFamily="34" charset="0"/>
            </a:rPr>
            <a:t>La direction doit planifier le processus de formation et d’évaluation</a:t>
          </a:r>
          <a:endParaRPr lang="fr-FR" sz="1800" b="1" dirty="0">
            <a:solidFill>
              <a:srgbClr val="002060"/>
            </a:solidFill>
            <a:latin typeface="Calibri" pitchFamily="34" charset="0"/>
          </a:endParaRPr>
        </a:p>
      </dgm:t>
    </dgm:pt>
    <dgm:pt modelId="{5CE58982-BB01-6047-A5FD-35F77F6DAAFB}" type="parTrans" cxnId="{93A0416C-50D8-E04B-9BDC-0FB1BABA0E32}">
      <dgm:prSet/>
      <dgm:spPr/>
      <dgm:t>
        <a:bodyPr/>
        <a:lstStyle/>
        <a:p>
          <a:endParaRPr lang="fr-FR">
            <a:latin typeface="Calibri" pitchFamily="34" charset="0"/>
          </a:endParaRPr>
        </a:p>
      </dgm:t>
    </dgm:pt>
    <dgm:pt modelId="{83D76C2B-18CA-9942-A075-549BC0A7E0E9}" type="sibTrans" cxnId="{93A0416C-50D8-E04B-9BDC-0FB1BABA0E32}">
      <dgm:prSet/>
      <dgm:spPr/>
      <dgm:t>
        <a:bodyPr/>
        <a:lstStyle/>
        <a:p>
          <a:endParaRPr lang="fr-FR">
            <a:latin typeface="Calibri" pitchFamily="34" charset="0"/>
          </a:endParaRPr>
        </a:p>
      </dgm:t>
    </dgm:pt>
    <dgm:pt modelId="{B9505DF1-7D44-E34B-90A2-9C00F6BA0BDF}">
      <dgm:prSet phldrT="[Texte]" custT="1"/>
      <dgm:spPr/>
      <dgm:t>
        <a:bodyPr/>
        <a:lstStyle/>
        <a:p>
          <a:r>
            <a:rPr lang="fr-FR" sz="1800" dirty="0" smtClean="0">
              <a:latin typeface="Calibri" pitchFamily="34" charset="0"/>
            </a:rPr>
            <a:t>Emplois du temps</a:t>
          </a:r>
          <a:endParaRPr lang="fr-FR" sz="1800" dirty="0">
            <a:latin typeface="Calibri" pitchFamily="34" charset="0"/>
          </a:endParaRPr>
        </a:p>
      </dgm:t>
    </dgm:pt>
    <dgm:pt modelId="{BEE6350B-C005-9A42-9445-7F22568D2DFB}" type="parTrans" cxnId="{ED69EE7D-96AE-764A-A5A8-29051CDC43BE}">
      <dgm:prSet/>
      <dgm:spPr/>
      <dgm:t>
        <a:bodyPr/>
        <a:lstStyle/>
        <a:p>
          <a:endParaRPr lang="fr-FR">
            <a:latin typeface="Calibri" pitchFamily="34" charset="0"/>
          </a:endParaRPr>
        </a:p>
      </dgm:t>
    </dgm:pt>
    <dgm:pt modelId="{E4D11A2D-1DEF-E042-BFDB-DD991F0DE534}" type="sibTrans" cxnId="{ED69EE7D-96AE-764A-A5A8-29051CDC43BE}">
      <dgm:prSet/>
      <dgm:spPr/>
      <dgm:t>
        <a:bodyPr/>
        <a:lstStyle/>
        <a:p>
          <a:endParaRPr lang="fr-FR">
            <a:latin typeface="Calibri" pitchFamily="34" charset="0"/>
          </a:endParaRPr>
        </a:p>
      </dgm:t>
    </dgm:pt>
    <dgm:pt modelId="{AF06FA51-1A5D-BD44-ACA3-847181D15491}">
      <dgm:prSet phldrT="[Texte]"/>
      <dgm:spPr/>
      <dgm:t>
        <a:bodyPr/>
        <a:lstStyle/>
        <a:p>
          <a:r>
            <a:rPr lang="fr-FR" b="1" dirty="0" smtClean="0">
              <a:solidFill>
                <a:srgbClr val="002060"/>
              </a:solidFill>
              <a:latin typeface="Calibri" pitchFamily="34" charset="0"/>
            </a:rPr>
            <a:t>Les stagiaires</a:t>
          </a:r>
          <a:endParaRPr lang="fr-FR" b="1" dirty="0">
            <a:solidFill>
              <a:srgbClr val="002060"/>
            </a:solidFill>
            <a:latin typeface="Calibri" pitchFamily="34" charset="0"/>
          </a:endParaRPr>
        </a:p>
      </dgm:t>
    </dgm:pt>
    <dgm:pt modelId="{E7D1E4BE-27E9-AA48-826E-54EEF3D5A5E2}" type="parTrans" cxnId="{C89D2343-F9E7-5545-8AAF-CB03AF0EE5D0}">
      <dgm:prSet/>
      <dgm:spPr/>
      <dgm:t>
        <a:bodyPr/>
        <a:lstStyle/>
        <a:p>
          <a:endParaRPr lang="fr-FR">
            <a:latin typeface="Calibri" pitchFamily="34" charset="0"/>
          </a:endParaRPr>
        </a:p>
      </dgm:t>
    </dgm:pt>
    <dgm:pt modelId="{75317BD8-AF58-FD42-81E7-4EA6D8157B01}" type="sibTrans" cxnId="{C89D2343-F9E7-5545-8AAF-CB03AF0EE5D0}">
      <dgm:prSet/>
      <dgm:spPr/>
      <dgm:t>
        <a:bodyPr/>
        <a:lstStyle/>
        <a:p>
          <a:endParaRPr lang="fr-FR">
            <a:latin typeface="Calibri" pitchFamily="34" charset="0"/>
          </a:endParaRPr>
        </a:p>
      </dgm:t>
    </dgm:pt>
    <dgm:pt modelId="{4AC04B29-49A7-4D4E-916A-393E8298340E}">
      <dgm:prSet phldrT="[Texte]" custT="1"/>
      <dgm:spPr/>
      <dgm:t>
        <a:bodyPr/>
        <a:lstStyle/>
        <a:p>
          <a:endParaRPr lang="fr-FR" sz="1600" dirty="0" smtClean="0">
            <a:latin typeface="Calibri" pitchFamily="34" charset="0"/>
          </a:endParaRPr>
        </a:p>
        <a:p>
          <a:endParaRPr lang="fr-FR" sz="1600" dirty="0" smtClean="0">
            <a:latin typeface="Calibri" pitchFamily="34" charset="0"/>
          </a:endParaRPr>
        </a:p>
        <a:p>
          <a:r>
            <a:rPr lang="fr-FR" sz="2000" dirty="0" smtClean="0">
              <a:latin typeface="Calibri" pitchFamily="34" charset="0"/>
            </a:rPr>
            <a:t>Tenir à jour les livrets individuels de formation</a:t>
          </a:r>
          <a:endParaRPr lang="fr-FR" sz="2000" dirty="0">
            <a:latin typeface="Calibri" pitchFamily="34" charset="0"/>
          </a:endParaRPr>
        </a:p>
      </dgm:t>
    </dgm:pt>
    <dgm:pt modelId="{E8747258-3517-6A48-94A9-6241341B754F}" type="parTrans" cxnId="{597F6600-4BEF-754C-B8E0-857FFF4B6B81}">
      <dgm:prSet/>
      <dgm:spPr/>
      <dgm:t>
        <a:bodyPr/>
        <a:lstStyle/>
        <a:p>
          <a:endParaRPr lang="fr-FR">
            <a:latin typeface="Calibri" pitchFamily="34" charset="0"/>
          </a:endParaRPr>
        </a:p>
      </dgm:t>
    </dgm:pt>
    <dgm:pt modelId="{45336B12-92F8-CC43-931A-4AC629DD3E90}" type="sibTrans" cxnId="{597F6600-4BEF-754C-B8E0-857FFF4B6B81}">
      <dgm:prSet/>
      <dgm:spPr/>
      <dgm:t>
        <a:bodyPr/>
        <a:lstStyle/>
        <a:p>
          <a:endParaRPr lang="fr-FR">
            <a:latin typeface="Calibri" pitchFamily="34" charset="0"/>
          </a:endParaRPr>
        </a:p>
      </dgm:t>
    </dgm:pt>
    <dgm:pt modelId="{505D801C-D469-334A-93CC-C8869D3504E1}">
      <dgm:prSet phldrT="[Texte]" custT="1"/>
      <dgm:spPr/>
      <dgm:t>
        <a:bodyPr/>
        <a:lstStyle/>
        <a:p>
          <a:r>
            <a:rPr lang="fr-FR" sz="1800" dirty="0" smtClean="0">
              <a:latin typeface="Calibri" pitchFamily="34" charset="0"/>
            </a:rPr>
            <a:t>Outils de réalisation des programmes</a:t>
          </a:r>
        </a:p>
        <a:p>
          <a:r>
            <a:rPr lang="fr-FR" sz="1800" dirty="0" smtClean="0">
              <a:latin typeface="Calibri" pitchFamily="34" charset="0"/>
            </a:rPr>
            <a:t>Planning prévisionnel des évaluations</a:t>
          </a:r>
        </a:p>
        <a:p>
          <a:r>
            <a:rPr lang="fr-FR" sz="1800" dirty="0" smtClean="0">
              <a:latin typeface="Calibri" pitchFamily="34" charset="0"/>
            </a:rPr>
            <a:t>Planning prévisionnel des réunions du jury d’examens</a:t>
          </a:r>
          <a:endParaRPr lang="fr-FR" sz="1400" dirty="0" smtClean="0">
            <a:latin typeface="Calibri" pitchFamily="34" charset="0"/>
          </a:endParaRPr>
        </a:p>
        <a:p>
          <a:endParaRPr lang="fr-FR" sz="1800" dirty="0">
            <a:latin typeface="Calibri" pitchFamily="34" charset="0"/>
          </a:endParaRPr>
        </a:p>
      </dgm:t>
    </dgm:pt>
    <dgm:pt modelId="{F70D6052-42C0-2F42-9DE6-670F082B9352}" type="parTrans" cxnId="{5D70F83E-2360-1646-B172-FB30606C6582}">
      <dgm:prSet/>
      <dgm:spPr/>
      <dgm:t>
        <a:bodyPr/>
        <a:lstStyle/>
        <a:p>
          <a:endParaRPr lang="fr-FR">
            <a:latin typeface="Calibri" pitchFamily="34" charset="0"/>
          </a:endParaRPr>
        </a:p>
      </dgm:t>
    </dgm:pt>
    <dgm:pt modelId="{5C632094-CD93-B147-9D35-FBB0314AF594}" type="sibTrans" cxnId="{5D70F83E-2360-1646-B172-FB30606C6582}">
      <dgm:prSet/>
      <dgm:spPr/>
      <dgm:t>
        <a:bodyPr/>
        <a:lstStyle/>
        <a:p>
          <a:endParaRPr lang="fr-FR">
            <a:latin typeface="Calibri" pitchFamily="34" charset="0"/>
          </a:endParaRPr>
        </a:p>
      </dgm:t>
    </dgm:pt>
    <dgm:pt modelId="{F02054D2-5A8F-0441-B7CA-FF36492C75D5}" type="pres">
      <dgm:prSet presAssocID="{0D9AA086-953C-034A-8EB5-FDE34D9BD00D}" presName="Name0" presStyleCnt="0">
        <dgm:presLayoutVars>
          <dgm:chMax val="5"/>
          <dgm:chPref val="5"/>
          <dgm:dir/>
          <dgm:animLvl val="lvl"/>
        </dgm:presLayoutVars>
      </dgm:prSet>
      <dgm:spPr/>
      <dgm:t>
        <a:bodyPr/>
        <a:lstStyle/>
        <a:p>
          <a:endParaRPr lang="fr-FR"/>
        </a:p>
      </dgm:t>
    </dgm:pt>
    <dgm:pt modelId="{5EE27892-601E-064E-B066-6AB4F8B7E810}" type="pres">
      <dgm:prSet presAssocID="{91DD103C-8166-BB4D-A2FA-1DFC7D2CBC04}" presName="parentText1" presStyleLbl="node1" presStyleIdx="0" presStyleCnt="3">
        <dgm:presLayoutVars>
          <dgm:chMax/>
          <dgm:chPref val="3"/>
          <dgm:bulletEnabled val="1"/>
        </dgm:presLayoutVars>
      </dgm:prSet>
      <dgm:spPr/>
      <dgm:t>
        <a:bodyPr/>
        <a:lstStyle/>
        <a:p>
          <a:endParaRPr lang="fr-FR"/>
        </a:p>
      </dgm:t>
    </dgm:pt>
    <dgm:pt modelId="{64AEA05C-7F30-BC42-82D7-C3EA4E6B4EDD}" type="pres">
      <dgm:prSet presAssocID="{91DD103C-8166-BB4D-A2FA-1DFC7D2CBC04}" presName="childText1" presStyleLbl="solidAlignAcc1" presStyleIdx="0" presStyleCnt="3" custLinFactNeighborY="1943">
        <dgm:presLayoutVars>
          <dgm:chMax val="0"/>
          <dgm:chPref val="0"/>
          <dgm:bulletEnabled val="1"/>
        </dgm:presLayoutVars>
      </dgm:prSet>
      <dgm:spPr/>
      <dgm:t>
        <a:bodyPr/>
        <a:lstStyle/>
        <a:p>
          <a:endParaRPr lang="fr-FR"/>
        </a:p>
      </dgm:t>
    </dgm:pt>
    <dgm:pt modelId="{8F3787DE-1C53-1D43-8112-34E4A8F275C4}" type="pres">
      <dgm:prSet presAssocID="{B22AFD63-FB74-5C45-A129-BCD2D8F7DEB7}" presName="parentText2" presStyleLbl="node1" presStyleIdx="1" presStyleCnt="3">
        <dgm:presLayoutVars>
          <dgm:chMax/>
          <dgm:chPref val="3"/>
          <dgm:bulletEnabled val="1"/>
        </dgm:presLayoutVars>
      </dgm:prSet>
      <dgm:spPr/>
      <dgm:t>
        <a:bodyPr/>
        <a:lstStyle/>
        <a:p>
          <a:endParaRPr lang="fr-FR"/>
        </a:p>
      </dgm:t>
    </dgm:pt>
    <dgm:pt modelId="{7B380F4C-11D4-FD44-A001-25730FF37236}" type="pres">
      <dgm:prSet presAssocID="{B22AFD63-FB74-5C45-A129-BCD2D8F7DEB7}" presName="childText2" presStyleLbl="solidAlignAcc1" presStyleIdx="1" presStyleCnt="3" custScaleY="117899" custLinFactNeighborX="0" custLinFactNeighborY="9410">
        <dgm:presLayoutVars>
          <dgm:chMax val="0"/>
          <dgm:chPref val="0"/>
          <dgm:bulletEnabled val="1"/>
        </dgm:presLayoutVars>
      </dgm:prSet>
      <dgm:spPr/>
      <dgm:t>
        <a:bodyPr/>
        <a:lstStyle/>
        <a:p>
          <a:endParaRPr lang="fr-FR"/>
        </a:p>
      </dgm:t>
    </dgm:pt>
    <dgm:pt modelId="{6B083CAE-2CF3-AF42-AEAE-7DEE1C65FF4E}" type="pres">
      <dgm:prSet presAssocID="{AF06FA51-1A5D-BD44-ACA3-847181D15491}" presName="parentText3" presStyleLbl="node1" presStyleIdx="2" presStyleCnt="3">
        <dgm:presLayoutVars>
          <dgm:chMax/>
          <dgm:chPref val="3"/>
          <dgm:bulletEnabled val="1"/>
        </dgm:presLayoutVars>
      </dgm:prSet>
      <dgm:spPr/>
      <dgm:t>
        <a:bodyPr/>
        <a:lstStyle/>
        <a:p>
          <a:endParaRPr lang="fr-FR"/>
        </a:p>
      </dgm:t>
    </dgm:pt>
    <dgm:pt modelId="{58D7E421-F705-004C-B21A-C8EC8F103FF6}" type="pres">
      <dgm:prSet presAssocID="{AF06FA51-1A5D-BD44-ACA3-847181D15491}" presName="childText3" presStyleLbl="solidAlignAcc1" presStyleIdx="2" presStyleCnt="3" custScaleX="113438" custScaleY="91359" custLinFactNeighborX="7058" custLinFactNeighborY="-2346">
        <dgm:presLayoutVars>
          <dgm:chMax val="0"/>
          <dgm:chPref val="0"/>
          <dgm:bulletEnabled val="1"/>
        </dgm:presLayoutVars>
      </dgm:prSet>
      <dgm:spPr/>
      <dgm:t>
        <a:bodyPr/>
        <a:lstStyle/>
        <a:p>
          <a:endParaRPr lang="fr-FR"/>
        </a:p>
      </dgm:t>
    </dgm:pt>
  </dgm:ptLst>
  <dgm:cxnLst>
    <dgm:cxn modelId="{5D70F83E-2360-1646-B172-FB30606C6582}" srcId="{B22AFD63-FB74-5C45-A129-BCD2D8F7DEB7}" destId="{505D801C-D469-334A-93CC-C8869D3504E1}" srcOrd="1" destOrd="0" parTransId="{F70D6052-42C0-2F42-9DE6-670F082B9352}" sibTransId="{5C632094-CD93-B147-9D35-FBB0314AF594}"/>
    <dgm:cxn modelId="{1EB04168-170C-1648-B57E-8CCE09263ECA}" srcId="{91DD103C-8166-BB4D-A2FA-1DFC7D2CBC04}" destId="{2517DF7E-7D4D-6A44-A6B5-99AAF8F680C4}" srcOrd="0" destOrd="0" parTransId="{68984DAC-7BBA-0143-951E-2FFE669179CE}" sibTransId="{1E8454E2-99CB-AE43-9363-EC7621FCA0E5}"/>
    <dgm:cxn modelId="{2DC64D12-38A4-45CA-BB4E-C7FF8CDEB74A}" type="presOf" srcId="{B9505DF1-7D44-E34B-90A2-9C00F6BA0BDF}" destId="{7B380F4C-11D4-FD44-A001-25730FF37236}" srcOrd="0" destOrd="0" presId="urn:microsoft.com/office/officeart/2009/3/layout/IncreasingArrowsProcess"/>
    <dgm:cxn modelId="{97498168-D125-4DE4-9114-E2057CD86447}" type="presOf" srcId="{4AC04B29-49A7-4D4E-916A-393E8298340E}" destId="{58D7E421-F705-004C-B21A-C8EC8F103FF6}" srcOrd="0" destOrd="0" presId="urn:microsoft.com/office/officeart/2009/3/layout/IncreasingArrowsProcess"/>
    <dgm:cxn modelId="{93A0416C-50D8-E04B-9BDC-0FB1BABA0E32}" srcId="{0D9AA086-953C-034A-8EB5-FDE34D9BD00D}" destId="{B22AFD63-FB74-5C45-A129-BCD2D8F7DEB7}" srcOrd="1" destOrd="0" parTransId="{5CE58982-BB01-6047-A5FD-35F77F6DAAFB}" sibTransId="{83D76C2B-18CA-9942-A075-549BC0A7E0E9}"/>
    <dgm:cxn modelId="{597F6600-4BEF-754C-B8E0-857FFF4B6B81}" srcId="{AF06FA51-1A5D-BD44-ACA3-847181D15491}" destId="{4AC04B29-49A7-4D4E-916A-393E8298340E}" srcOrd="0" destOrd="0" parTransId="{E8747258-3517-6A48-94A9-6241341B754F}" sibTransId="{45336B12-92F8-CC43-931A-4AC629DD3E90}"/>
    <dgm:cxn modelId="{81E0E878-BF9C-4159-9DB5-DA5047B9E1E7}" type="presOf" srcId="{2517DF7E-7D4D-6A44-A6B5-99AAF8F680C4}" destId="{64AEA05C-7F30-BC42-82D7-C3EA4E6B4EDD}" srcOrd="0" destOrd="0" presId="urn:microsoft.com/office/officeart/2009/3/layout/IncreasingArrowsProcess"/>
    <dgm:cxn modelId="{096E7F39-EFF1-4150-8E3A-CA7BE002FC56}" type="presOf" srcId="{0D9AA086-953C-034A-8EB5-FDE34D9BD00D}" destId="{F02054D2-5A8F-0441-B7CA-FF36492C75D5}" srcOrd="0" destOrd="0" presId="urn:microsoft.com/office/officeart/2009/3/layout/IncreasingArrowsProcess"/>
    <dgm:cxn modelId="{C89D2343-F9E7-5545-8AAF-CB03AF0EE5D0}" srcId="{0D9AA086-953C-034A-8EB5-FDE34D9BD00D}" destId="{AF06FA51-1A5D-BD44-ACA3-847181D15491}" srcOrd="2" destOrd="0" parTransId="{E7D1E4BE-27E9-AA48-826E-54EEF3D5A5E2}" sibTransId="{75317BD8-AF58-FD42-81E7-4EA6D8157B01}"/>
    <dgm:cxn modelId="{9F3336A3-5189-48A0-BE2F-68CE5417E361}" type="presOf" srcId="{505D801C-D469-334A-93CC-C8869D3504E1}" destId="{7B380F4C-11D4-FD44-A001-25730FF37236}" srcOrd="0" destOrd="1" presId="urn:microsoft.com/office/officeart/2009/3/layout/IncreasingArrowsProcess"/>
    <dgm:cxn modelId="{8D96BCE6-9446-4788-ADFD-D9BD238263DB}" type="presOf" srcId="{B22AFD63-FB74-5C45-A129-BCD2D8F7DEB7}" destId="{8F3787DE-1C53-1D43-8112-34E4A8F275C4}" srcOrd="0" destOrd="0" presId="urn:microsoft.com/office/officeart/2009/3/layout/IncreasingArrowsProcess"/>
    <dgm:cxn modelId="{ED69EE7D-96AE-764A-A5A8-29051CDC43BE}" srcId="{B22AFD63-FB74-5C45-A129-BCD2D8F7DEB7}" destId="{B9505DF1-7D44-E34B-90A2-9C00F6BA0BDF}" srcOrd="0" destOrd="0" parTransId="{BEE6350B-C005-9A42-9445-7F22568D2DFB}" sibTransId="{E4D11A2D-1DEF-E042-BFDB-DD991F0DE534}"/>
    <dgm:cxn modelId="{8F9322A1-58B1-FE45-90FD-753859822245}" srcId="{0D9AA086-953C-034A-8EB5-FDE34D9BD00D}" destId="{91DD103C-8166-BB4D-A2FA-1DFC7D2CBC04}" srcOrd="0" destOrd="0" parTransId="{7EB0AE53-3B51-0949-9D76-65F06A6E66D2}" sibTransId="{C204D9CE-7EE9-4343-94D9-5EF591A250EA}"/>
    <dgm:cxn modelId="{7EF98EE5-1B5A-4668-B3B4-84CA72735D8A}" type="presOf" srcId="{AF06FA51-1A5D-BD44-ACA3-847181D15491}" destId="{6B083CAE-2CF3-AF42-AEAE-7DEE1C65FF4E}" srcOrd="0" destOrd="0" presId="urn:microsoft.com/office/officeart/2009/3/layout/IncreasingArrowsProcess"/>
    <dgm:cxn modelId="{411A5C4F-D50D-41F7-8F35-FC1BA3884631}" type="presOf" srcId="{91DD103C-8166-BB4D-A2FA-1DFC7D2CBC04}" destId="{5EE27892-601E-064E-B066-6AB4F8B7E810}" srcOrd="0" destOrd="0" presId="urn:microsoft.com/office/officeart/2009/3/layout/IncreasingArrowsProcess"/>
    <dgm:cxn modelId="{9A721034-9CAD-4E00-8CD2-D8EFCC469B97}" type="presParOf" srcId="{F02054D2-5A8F-0441-B7CA-FF36492C75D5}" destId="{5EE27892-601E-064E-B066-6AB4F8B7E810}" srcOrd="0" destOrd="0" presId="urn:microsoft.com/office/officeart/2009/3/layout/IncreasingArrowsProcess"/>
    <dgm:cxn modelId="{16856D3A-1534-4ECD-B949-DD651A408E39}" type="presParOf" srcId="{F02054D2-5A8F-0441-B7CA-FF36492C75D5}" destId="{64AEA05C-7F30-BC42-82D7-C3EA4E6B4EDD}" srcOrd="1" destOrd="0" presId="urn:microsoft.com/office/officeart/2009/3/layout/IncreasingArrowsProcess"/>
    <dgm:cxn modelId="{F54917E8-1D65-4E7D-BB26-5903D1CE4C3B}" type="presParOf" srcId="{F02054D2-5A8F-0441-B7CA-FF36492C75D5}" destId="{8F3787DE-1C53-1D43-8112-34E4A8F275C4}" srcOrd="2" destOrd="0" presId="urn:microsoft.com/office/officeart/2009/3/layout/IncreasingArrowsProcess"/>
    <dgm:cxn modelId="{00EC5499-2750-4504-9996-8D2DDC748B48}" type="presParOf" srcId="{F02054D2-5A8F-0441-B7CA-FF36492C75D5}" destId="{7B380F4C-11D4-FD44-A001-25730FF37236}" srcOrd="3" destOrd="0" presId="urn:microsoft.com/office/officeart/2009/3/layout/IncreasingArrowsProcess"/>
    <dgm:cxn modelId="{A3CC5DA6-15DD-48AF-BCAA-BDC8A8A08F59}" type="presParOf" srcId="{F02054D2-5A8F-0441-B7CA-FF36492C75D5}" destId="{6B083CAE-2CF3-AF42-AEAE-7DEE1C65FF4E}" srcOrd="4" destOrd="0" presId="urn:microsoft.com/office/officeart/2009/3/layout/IncreasingArrowsProcess"/>
    <dgm:cxn modelId="{62DC2641-1797-44A9-9E5A-A0CBC37A59C4}" type="presParOf" srcId="{F02054D2-5A8F-0441-B7CA-FF36492C75D5}" destId="{58D7E421-F705-004C-B21A-C8EC8F103FF6}" srcOrd="5" destOrd="0" presId="urn:microsoft.com/office/officeart/2009/3/layout/IncreasingArrows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C7F61C2-8161-FA4C-AAAA-4BB09054D8E7}" type="doc">
      <dgm:prSet loTypeId="urn:microsoft.com/office/officeart/2005/8/layout/chevron2" loCatId="" qsTypeId="urn:microsoft.com/office/officeart/2005/8/quickstyle/simple4" qsCatId="simple" csTypeId="urn:microsoft.com/office/officeart/2005/8/colors/accent1_2" csCatId="accent1" phldr="1"/>
      <dgm:spPr/>
      <dgm:t>
        <a:bodyPr/>
        <a:lstStyle/>
        <a:p>
          <a:endParaRPr lang="fr-FR"/>
        </a:p>
      </dgm:t>
    </dgm:pt>
    <dgm:pt modelId="{B14919C7-4505-044D-849C-776B4CB9428D}">
      <dgm:prSet phldrT="[Texte]" phldr="1"/>
      <dgm:spPr/>
      <dgm:t>
        <a:bodyPr/>
        <a:lstStyle/>
        <a:p>
          <a:endParaRPr lang="fr-FR" dirty="0"/>
        </a:p>
      </dgm:t>
    </dgm:pt>
    <dgm:pt modelId="{D381EE17-3E29-3D49-A6B5-552CE48027BE}" type="parTrans" cxnId="{094E94A1-F3DC-F641-BA1D-8BA03B93E521}">
      <dgm:prSet/>
      <dgm:spPr/>
      <dgm:t>
        <a:bodyPr/>
        <a:lstStyle/>
        <a:p>
          <a:endParaRPr lang="fr-FR"/>
        </a:p>
      </dgm:t>
    </dgm:pt>
    <dgm:pt modelId="{02FF7B85-EB6E-D843-999A-BF81BA50EA95}" type="sibTrans" cxnId="{094E94A1-F3DC-F641-BA1D-8BA03B93E521}">
      <dgm:prSet/>
      <dgm:spPr/>
      <dgm:t>
        <a:bodyPr/>
        <a:lstStyle/>
        <a:p>
          <a:endParaRPr lang="fr-FR"/>
        </a:p>
      </dgm:t>
    </dgm:pt>
    <dgm:pt modelId="{CAD9A357-F337-EA47-93A5-3B72D545A2A0}">
      <dgm:prSet phldrT="[Texte]" custT="1"/>
      <dgm:spPr/>
      <dgm:t>
        <a:bodyPr/>
        <a:lstStyle/>
        <a:p>
          <a:r>
            <a:rPr lang="fr-FR" sz="2600" dirty="0" smtClean="0">
              <a:latin typeface="Calibri" pitchFamily="34" charset="0"/>
            </a:rPr>
            <a:t>Le jury d’examens se réuni sur convocation de son président</a:t>
          </a:r>
          <a:endParaRPr lang="fr-FR" sz="2600" dirty="0">
            <a:latin typeface="Calibri" pitchFamily="34" charset="0"/>
          </a:endParaRPr>
        </a:p>
      </dgm:t>
    </dgm:pt>
    <dgm:pt modelId="{7FDE7A7E-6479-3E4A-86AE-19E67E689D72}" type="parTrans" cxnId="{5AF2E91B-6773-EF40-A2C3-D0F01133C132}">
      <dgm:prSet/>
      <dgm:spPr/>
      <dgm:t>
        <a:bodyPr/>
        <a:lstStyle/>
        <a:p>
          <a:endParaRPr lang="fr-FR"/>
        </a:p>
      </dgm:t>
    </dgm:pt>
    <dgm:pt modelId="{CADF02A1-339C-7740-A835-F14E6ED22BBF}" type="sibTrans" cxnId="{5AF2E91B-6773-EF40-A2C3-D0F01133C132}">
      <dgm:prSet/>
      <dgm:spPr/>
      <dgm:t>
        <a:bodyPr/>
        <a:lstStyle/>
        <a:p>
          <a:endParaRPr lang="fr-FR"/>
        </a:p>
      </dgm:t>
    </dgm:pt>
    <dgm:pt modelId="{129360B4-8006-114A-9F57-C9830C1B10CC}">
      <dgm:prSet phldrT="[Texte]" phldr="1"/>
      <dgm:spPr/>
      <dgm:t>
        <a:bodyPr/>
        <a:lstStyle/>
        <a:p>
          <a:endParaRPr lang="fr-FR" dirty="0"/>
        </a:p>
      </dgm:t>
    </dgm:pt>
    <dgm:pt modelId="{E0BA5D6C-D90C-C94C-B236-7DBCFA94F1A0}" type="parTrans" cxnId="{26C4501E-D795-B748-9300-C00F68ADF52E}">
      <dgm:prSet/>
      <dgm:spPr/>
      <dgm:t>
        <a:bodyPr/>
        <a:lstStyle/>
        <a:p>
          <a:endParaRPr lang="fr-FR"/>
        </a:p>
      </dgm:t>
    </dgm:pt>
    <dgm:pt modelId="{22F13CFB-DBFD-FF4C-860F-3D3ED8E6EA70}" type="sibTrans" cxnId="{26C4501E-D795-B748-9300-C00F68ADF52E}">
      <dgm:prSet/>
      <dgm:spPr/>
      <dgm:t>
        <a:bodyPr/>
        <a:lstStyle/>
        <a:p>
          <a:endParaRPr lang="fr-FR"/>
        </a:p>
      </dgm:t>
    </dgm:pt>
    <dgm:pt modelId="{90F6C42C-F259-5545-BC9C-89380AE5613F}">
      <dgm:prSet phldrT="[Texte]"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fr-FR" sz="2600" dirty="0" smtClean="0">
              <a:latin typeface="Calibri" pitchFamily="34" charset="0"/>
            </a:rPr>
            <a:t> le jury se réuni au moins trois fois durant l’année de formation et chaque fois que nécessaire</a:t>
          </a:r>
        </a:p>
        <a:p>
          <a:pPr marL="228600" indent="0" algn="just" defTabSz="1066800">
            <a:lnSpc>
              <a:spcPct val="90000"/>
            </a:lnSpc>
            <a:spcBef>
              <a:spcPct val="0"/>
            </a:spcBef>
            <a:spcAft>
              <a:spcPct val="15000"/>
            </a:spcAft>
            <a:buNone/>
          </a:pPr>
          <a:endParaRPr lang="fr-FR" sz="2600" dirty="0">
            <a:latin typeface="Calibri" pitchFamily="34" charset="0"/>
          </a:endParaRPr>
        </a:p>
      </dgm:t>
    </dgm:pt>
    <dgm:pt modelId="{ED7A306C-9532-4146-B7B9-1FE5332F2001}" type="parTrans" cxnId="{7F0178AA-9C4B-D044-B9AC-D59018150D06}">
      <dgm:prSet/>
      <dgm:spPr/>
      <dgm:t>
        <a:bodyPr/>
        <a:lstStyle/>
        <a:p>
          <a:endParaRPr lang="fr-FR"/>
        </a:p>
      </dgm:t>
    </dgm:pt>
    <dgm:pt modelId="{9269BD12-4B33-6141-99D3-7A1A050E1086}" type="sibTrans" cxnId="{7F0178AA-9C4B-D044-B9AC-D59018150D06}">
      <dgm:prSet/>
      <dgm:spPr/>
      <dgm:t>
        <a:bodyPr/>
        <a:lstStyle/>
        <a:p>
          <a:endParaRPr lang="fr-FR"/>
        </a:p>
      </dgm:t>
    </dgm:pt>
    <dgm:pt modelId="{05016E5D-88DD-234F-A8B8-4903F262A741}">
      <dgm:prSet phldrT="[Texte]" phldr="1"/>
      <dgm:spPr/>
      <dgm:t>
        <a:bodyPr/>
        <a:lstStyle/>
        <a:p>
          <a:endParaRPr lang="fr-FR" dirty="0"/>
        </a:p>
      </dgm:t>
    </dgm:pt>
    <dgm:pt modelId="{C8C0CEA8-C125-0E44-A577-6648C17EA659}" type="parTrans" cxnId="{7B5F47EA-5C58-334E-AB26-0CA11DFCB87B}">
      <dgm:prSet/>
      <dgm:spPr/>
      <dgm:t>
        <a:bodyPr/>
        <a:lstStyle/>
        <a:p>
          <a:endParaRPr lang="fr-FR"/>
        </a:p>
      </dgm:t>
    </dgm:pt>
    <dgm:pt modelId="{BC9BC8ED-167B-C94A-85A1-B1925ED76BBB}" type="sibTrans" cxnId="{7B5F47EA-5C58-334E-AB26-0CA11DFCB87B}">
      <dgm:prSet/>
      <dgm:spPr/>
      <dgm:t>
        <a:bodyPr/>
        <a:lstStyle/>
        <a:p>
          <a:endParaRPr lang="fr-FR"/>
        </a:p>
      </dgm:t>
    </dgm:pt>
    <dgm:pt modelId="{E27498BA-0FEE-504B-8052-330FA0CA1A77}">
      <dgm:prSet phldrT="[Texte]"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fr-FR" sz="2600" dirty="0" smtClean="0">
              <a:latin typeface="Calibri" pitchFamily="34" charset="0"/>
            </a:rPr>
            <a:t>Pour optimiser les réunions et alléger la masse de travail des membres du jury il serait préférable de planifier 4 réunions durant l’année de formation</a:t>
          </a:r>
          <a:endParaRPr lang="fr-FR" sz="2600" dirty="0">
            <a:latin typeface="Calibri" pitchFamily="34" charset="0"/>
          </a:endParaRPr>
        </a:p>
      </dgm:t>
    </dgm:pt>
    <dgm:pt modelId="{8413FFEF-F6A5-5247-AAC5-09A75CF85945}" type="parTrans" cxnId="{86D283FA-5A44-1949-83D6-5760A9AE20F0}">
      <dgm:prSet/>
      <dgm:spPr/>
      <dgm:t>
        <a:bodyPr/>
        <a:lstStyle/>
        <a:p>
          <a:endParaRPr lang="fr-FR"/>
        </a:p>
      </dgm:t>
    </dgm:pt>
    <dgm:pt modelId="{98A945F1-BC4B-0148-92A5-076BD3326233}" type="sibTrans" cxnId="{86D283FA-5A44-1949-83D6-5760A9AE20F0}">
      <dgm:prSet/>
      <dgm:spPr/>
      <dgm:t>
        <a:bodyPr/>
        <a:lstStyle/>
        <a:p>
          <a:endParaRPr lang="fr-FR"/>
        </a:p>
      </dgm:t>
    </dgm:pt>
    <dgm:pt modelId="{D5A5D814-3ABF-8E4D-B478-A28FC2E95050}" type="pres">
      <dgm:prSet presAssocID="{AC7F61C2-8161-FA4C-AAAA-4BB09054D8E7}" presName="linearFlow" presStyleCnt="0">
        <dgm:presLayoutVars>
          <dgm:dir/>
          <dgm:animLvl val="lvl"/>
          <dgm:resizeHandles val="exact"/>
        </dgm:presLayoutVars>
      </dgm:prSet>
      <dgm:spPr/>
      <dgm:t>
        <a:bodyPr/>
        <a:lstStyle/>
        <a:p>
          <a:endParaRPr lang="fr-FR"/>
        </a:p>
      </dgm:t>
    </dgm:pt>
    <dgm:pt modelId="{8E4B8942-F883-A149-B3A7-ED8C5EE3F4A4}" type="pres">
      <dgm:prSet presAssocID="{B14919C7-4505-044D-849C-776B4CB9428D}" presName="composite" presStyleCnt="0"/>
      <dgm:spPr/>
    </dgm:pt>
    <dgm:pt modelId="{8BE43787-C911-404D-99A6-E2A6781D6CB2}" type="pres">
      <dgm:prSet presAssocID="{B14919C7-4505-044D-849C-776B4CB9428D}" presName="parentText" presStyleLbl="alignNode1" presStyleIdx="0" presStyleCnt="3">
        <dgm:presLayoutVars>
          <dgm:chMax val="1"/>
          <dgm:bulletEnabled val="1"/>
        </dgm:presLayoutVars>
      </dgm:prSet>
      <dgm:spPr/>
      <dgm:t>
        <a:bodyPr/>
        <a:lstStyle/>
        <a:p>
          <a:endParaRPr lang="fr-FR"/>
        </a:p>
      </dgm:t>
    </dgm:pt>
    <dgm:pt modelId="{C73D2866-15E2-5047-9C98-F49D3339ADA2}" type="pres">
      <dgm:prSet presAssocID="{B14919C7-4505-044D-849C-776B4CB9428D}" presName="descendantText" presStyleLbl="alignAcc1" presStyleIdx="0" presStyleCnt="3" custLinFactNeighborY="5850">
        <dgm:presLayoutVars>
          <dgm:bulletEnabled val="1"/>
        </dgm:presLayoutVars>
      </dgm:prSet>
      <dgm:spPr/>
      <dgm:t>
        <a:bodyPr/>
        <a:lstStyle/>
        <a:p>
          <a:endParaRPr lang="fr-FR"/>
        </a:p>
      </dgm:t>
    </dgm:pt>
    <dgm:pt modelId="{FF45FF02-6BAB-E64C-A7F6-2612B988BEF1}" type="pres">
      <dgm:prSet presAssocID="{02FF7B85-EB6E-D843-999A-BF81BA50EA95}" presName="sp" presStyleCnt="0"/>
      <dgm:spPr/>
    </dgm:pt>
    <dgm:pt modelId="{84E3FE11-5CCE-6D45-B3DD-85986A117F56}" type="pres">
      <dgm:prSet presAssocID="{129360B4-8006-114A-9F57-C9830C1B10CC}" presName="composite" presStyleCnt="0"/>
      <dgm:spPr/>
    </dgm:pt>
    <dgm:pt modelId="{166F6E26-7DF6-754B-A513-3412E5486130}" type="pres">
      <dgm:prSet presAssocID="{129360B4-8006-114A-9F57-C9830C1B10CC}" presName="parentText" presStyleLbl="alignNode1" presStyleIdx="1" presStyleCnt="3">
        <dgm:presLayoutVars>
          <dgm:chMax val="1"/>
          <dgm:bulletEnabled val="1"/>
        </dgm:presLayoutVars>
      </dgm:prSet>
      <dgm:spPr/>
      <dgm:t>
        <a:bodyPr/>
        <a:lstStyle/>
        <a:p>
          <a:endParaRPr lang="fr-FR"/>
        </a:p>
      </dgm:t>
    </dgm:pt>
    <dgm:pt modelId="{DD4CBDAB-76B4-894F-B9B8-19D1FD974C3F}" type="pres">
      <dgm:prSet presAssocID="{129360B4-8006-114A-9F57-C9830C1B10CC}" presName="descendantText" presStyleLbl="alignAcc1" presStyleIdx="1" presStyleCnt="3" custScaleY="149845" custLinFactNeighborY="11663">
        <dgm:presLayoutVars>
          <dgm:bulletEnabled val="1"/>
        </dgm:presLayoutVars>
      </dgm:prSet>
      <dgm:spPr/>
      <dgm:t>
        <a:bodyPr/>
        <a:lstStyle/>
        <a:p>
          <a:endParaRPr lang="fr-FR"/>
        </a:p>
      </dgm:t>
    </dgm:pt>
    <dgm:pt modelId="{4B682C15-B914-1546-8768-92D684FCDFBD}" type="pres">
      <dgm:prSet presAssocID="{22F13CFB-DBFD-FF4C-860F-3D3ED8E6EA70}" presName="sp" presStyleCnt="0"/>
      <dgm:spPr/>
    </dgm:pt>
    <dgm:pt modelId="{FF79FD28-5734-C847-9441-9419992A8D1D}" type="pres">
      <dgm:prSet presAssocID="{05016E5D-88DD-234F-A8B8-4903F262A741}" presName="composite" presStyleCnt="0"/>
      <dgm:spPr/>
    </dgm:pt>
    <dgm:pt modelId="{26F9A8D8-B1CB-9843-BD30-C4B8CA8F1BFD}" type="pres">
      <dgm:prSet presAssocID="{05016E5D-88DD-234F-A8B8-4903F262A741}" presName="parentText" presStyleLbl="alignNode1" presStyleIdx="2" presStyleCnt="3" custLinFactNeighborY="939">
        <dgm:presLayoutVars>
          <dgm:chMax val="1"/>
          <dgm:bulletEnabled val="1"/>
        </dgm:presLayoutVars>
      </dgm:prSet>
      <dgm:spPr/>
      <dgm:t>
        <a:bodyPr/>
        <a:lstStyle/>
        <a:p>
          <a:endParaRPr lang="fr-FR"/>
        </a:p>
      </dgm:t>
    </dgm:pt>
    <dgm:pt modelId="{0BC135BC-135F-A94B-BCF7-DCCB041B36BF}" type="pres">
      <dgm:prSet presAssocID="{05016E5D-88DD-234F-A8B8-4903F262A741}" presName="descendantText" presStyleLbl="alignAcc1" presStyleIdx="2" presStyleCnt="3" custScaleY="137544" custLinFactNeighborY="12267">
        <dgm:presLayoutVars>
          <dgm:bulletEnabled val="1"/>
        </dgm:presLayoutVars>
      </dgm:prSet>
      <dgm:spPr/>
      <dgm:t>
        <a:bodyPr/>
        <a:lstStyle/>
        <a:p>
          <a:endParaRPr lang="fr-FR"/>
        </a:p>
      </dgm:t>
    </dgm:pt>
  </dgm:ptLst>
  <dgm:cxnLst>
    <dgm:cxn modelId="{7B5F47EA-5C58-334E-AB26-0CA11DFCB87B}" srcId="{AC7F61C2-8161-FA4C-AAAA-4BB09054D8E7}" destId="{05016E5D-88DD-234F-A8B8-4903F262A741}" srcOrd="2" destOrd="0" parTransId="{C8C0CEA8-C125-0E44-A577-6648C17EA659}" sibTransId="{BC9BC8ED-167B-C94A-85A1-B1925ED76BBB}"/>
    <dgm:cxn modelId="{26C4501E-D795-B748-9300-C00F68ADF52E}" srcId="{AC7F61C2-8161-FA4C-AAAA-4BB09054D8E7}" destId="{129360B4-8006-114A-9F57-C9830C1B10CC}" srcOrd="1" destOrd="0" parTransId="{E0BA5D6C-D90C-C94C-B236-7DBCFA94F1A0}" sibTransId="{22F13CFB-DBFD-FF4C-860F-3D3ED8E6EA70}"/>
    <dgm:cxn modelId="{94634EF3-592A-4AAA-B5A4-CE80D7356162}" type="presOf" srcId="{E27498BA-0FEE-504B-8052-330FA0CA1A77}" destId="{0BC135BC-135F-A94B-BCF7-DCCB041B36BF}" srcOrd="0" destOrd="0" presId="urn:microsoft.com/office/officeart/2005/8/layout/chevron2"/>
    <dgm:cxn modelId="{8D2FD4F7-A713-42A5-9EA4-83B9B1453B13}" type="presOf" srcId="{90F6C42C-F259-5545-BC9C-89380AE5613F}" destId="{DD4CBDAB-76B4-894F-B9B8-19D1FD974C3F}" srcOrd="0" destOrd="0" presId="urn:microsoft.com/office/officeart/2005/8/layout/chevron2"/>
    <dgm:cxn modelId="{094E94A1-F3DC-F641-BA1D-8BA03B93E521}" srcId="{AC7F61C2-8161-FA4C-AAAA-4BB09054D8E7}" destId="{B14919C7-4505-044D-849C-776B4CB9428D}" srcOrd="0" destOrd="0" parTransId="{D381EE17-3E29-3D49-A6B5-552CE48027BE}" sibTransId="{02FF7B85-EB6E-D843-999A-BF81BA50EA95}"/>
    <dgm:cxn modelId="{86D283FA-5A44-1949-83D6-5760A9AE20F0}" srcId="{05016E5D-88DD-234F-A8B8-4903F262A741}" destId="{E27498BA-0FEE-504B-8052-330FA0CA1A77}" srcOrd="0" destOrd="0" parTransId="{8413FFEF-F6A5-5247-AAC5-09A75CF85945}" sibTransId="{98A945F1-BC4B-0148-92A5-076BD3326233}"/>
    <dgm:cxn modelId="{408CB572-6660-4916-AC23-4BAD27736BE0}" type="presOf" srcId="{AC7F61C2-8161-FA4C-AAAA-4BB09054D8E7}" destId="{D5A5D814-3ABF-8E4D-B478-A28FC2E95050}" srcOrd="0" destOrd="0" presId="urn:microsoft.com/office/officeart/2005/8/layout/chevron2"/>
    <dgm:cxn modelId="{7F0178AA-9C4B-D044-B9AC-D59018150D06}" srcId="{129360B4-8006-114A-9F57-C9830C1B10CC}" destId="{90F6C42C-F259-5545-BC9C-89380AE5613F}" srcOrd="0" destOrd="0" parTransId="{ED7A306C-9532-4146-B7B9-1FE5332F2001}" sibTransId="{9269BD12-4B33-6141-99D3-7A1A050E1086}"/>
    <dgm:cxn modelId="{121137AF-B73F-4975-B9C7-3BF3966A1451}" type="presOf" srcId="{129360B4-8006-114A-9F57-C9830C1B10CC}" destId="{166F6E26-7DF6-754B-A513-3412E5486130}" srcOrd="0" destOrd="0" presId="urn:microsoft.com/office/officeart/2005/8/layout/chevron2"/>
    <dgm:cxn modelId="{32C0972F-DADF-4E56-B1F5-3B3D9EDEB267}" type="presOf" srcId="{05016E5D-88DD-234F-A8B8-4903F262A741}" destId="{26F9A8D8-B1CB-9843-BD30-C4B8CA8F1BFD}" srcOrd="0" destOrd="0" presId="urn:microsoft.com/office/officeart/2005/8/layout/chevron2"/>
    <dgm:cxn modelId="{5DB814CB-C317-4246-9BE7-DA5693D667C5}" type="presOf" srcId="{B14919C7-4505-044D-849C-776B4CB9428D}" destId="{8BE43787-C911-404D-99A6-E2A6781D6CB2}" srcOrd="0" destOrd="0" presId="urn:microsoft.com/office/officeart/2005/8/layout/chevron2"/>
    <dgm:cxn modelId="{5AF2E91B-6773-EF40-A2C3-D0F01133C132}" srcId="{B14919C7-4505-044D-849C-776B4CB9428D}" destId="{CAD9A357-F337-EA47-93A5-3B72D545A2A0}" srcOrd="0" destOrd="0" parTransId="{7FDE7A7E-6479-3E4A-86AE-19E67E689D72}" sibTransId="{CADF02A1-339C-7740-A835-F14E6ED22BBF}"/>
    <dgm:cxn modelId="{3084E09B-831B-4E19-995F-C9010E988046}" type="presOf" srcId="{CAD9A357-F337-EA47-93A5-3B72D545A2A0}" destId="{C73D2866-15E2-5047-9C98-F49D3339ADA2}" srcOrd="0" destOrd="0" presId="urn:microsoft.com/office/officeart/2005/8/layout/chevron2"/>
    <dgm:cxn modelId="{F3852118-07B1-4A2D-875D-8B6C488A8658}" type="presParOf" srcId="{D5A5D814-3ABF-8E4D-B478-A28FC2E95050}" destId="{8E4B8942-F883-A149-B3A7-ED8C5EE3F4A4}" srcOrd="0" destOrd="0" presId="urn:microsoft.com/office/officeart/2005/8/layout/chevron2"/>
    <dgm:cxn modelId="{434222AF-1CAE-4D5E-8119-0595A3723A26}" type="presParOf" srcId="{8E4B8942-F883-A149-B3A7-ED8C5EE3F4A4}" destId="{8BE43787-C911-404D-99A6-E2A6781D6CB2}" srcOrd="0" destOrd="0" presId="urn:microsoft.com/office/officeart/2005/8/layout/chevron2"/>
    <dgm:cxn modelId="{9C8B3706-82B1-4EEB-BB2C-77676B26130E}" type="presParOf" srcId="{8E4B8942-F883-A149-B3A7-ED8C5EE3F4A4}" destId="{C73D2866-15E2-5047-9C98-F49D3339ADA2}" srcOrd="1" destOrd="0" presId="urn:microsoft.com/office/officeart/2005/8/layout/chevron2"/>
    <dgm:cxn modelId="{A0F7F167-5708-4670-8720-01FD7C1599E8}" type="presParOf" srcId="{D5A5D814-3ABF-8E4D-B478-A28FC2E95050}" destId="{FF45FF02-6BAB-E64C-A7F6-2612B988BEF1}" srcOrd="1" destOrd="0" presId="urn:microsoft.com/office/officeart/2005/8/layout/chevron2"/>
    <dgm:cxn modelId="{7EA370A0-0179-42EC-A102-A433C9243019}" type="presParOf" srcId="{D5A5D814-3ABF-8E4D-B478-A28FC2E95050}" destId="{84E3FE11-5CCE-6D45-B3DD-85986A117F56}" srcOrd="2" destOrd="0" presId="urn:microsoft.com/office/officeart/2005/8/layout/chevron2"/>
    <dgm:cxn modelId="{A24B9C48-8B25-4CEC-9781-5D2F7597893A}" type="presParOf" srcId="{84E3FE11-5CCE-6D45-B3DD-85986A117F56}" destId="{166F6E26-7DF6-754B-A513-3412E5486130}" srcOrd="0" destOrd="0" presId="urn:microsoft.com/office/officeart/2005/8/layout/chevron2"/>
    <dgm:cxn modelId="{313CE5C7-0115-4D5D-98D5-B19B9A66C9E6}" type="presParOf" srcId="{84E3FE11-5CCE-6D45-B3DD-85986A117F56}" destId="{DD4CBDAB-76B4-894F-B9B8-19D1FD974C3F}" srcOrd="1" destOrd="0" presId="urn:microsoft.com/office/officeart/2005/8/layout/chevron2"/>
    <dgm:cxn modelId="{C748823D-73F0-4577-A93A-793C057AE233}" type="presParOf" srcId="{D5A5D814-3ABF-8E4D-B478-A28FC2E95050}" destId="{4B682C15-B914-1546-8768-92D684FCDFBD}" srcOrd="3" destOrd="0" presId="urn:microsoft.com/office/officeart/2005/8/layout/chevron2"/>
    <dgm:cxn modelId="{20A38FAA-F5E5-421E-ADD3-7E6AFA289C73}" type="presParOf" srcId="{D5A5D814-3ABF-8E4D-B478-A28FC2E95050}" destId="{FF79FD28-5734-C847-9441-9419992A8D1D}" srcOrd="4" destOrd="0" presId="urn:microsoft.com/office/officeart/2005/8/layout/chevron2"/>
    <dgm:cxn modelId="{245DF332-1384-4F55-8413-CA51C268813A}" type="presParOf" srcId="{FF79FD28-5734-C847-9441-9419992A8D1D}" destId="{26F9A8D8-B1CB-9843-BD30-C4B8CA8F1BFD}" srcOrd="0" destOrd="0" presId="urn:microsoft.com/office/officeart/2005/8/layout/chevron2"/>
    <dgm:cxn modelId="{D9DA536B-72AD-43DC-AC7D-894070D62BC9}" type="presParOf" srcId="{FF79FD28-5734-C847-9441-9419992A8D1D}" destId="{0BC135BC-135F-A94B-BCF7-DCCB041B36BF}"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98E6C8A-A803-F64E-9127-73BC29A5D600}"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fr-FR"/>
        </a:p>
      </dgm:t>
    </dgm:pt>
    <dgm:pt modelId="{6A478803-150A-9542-9500-C8D4C0C4660B}">
      <dgm:prSet phldrT="[Texte]" phldr="1"/>
      <dgm:spPr/>
      <dgm:t>
        <a:bodyPr/>
        <a:lstStyle/>
        <a:p>
          <a:endParaRPr lang="fr-FR" dirty="0"/>
        </a:p>
      </dgm:t>
    </dgm:pt>
    <dgm:pt modelId="{A6E2FBCE-B295-9B45-A8F1-1A74414F678E}" type="parTrans" cxnId="{B1B5A182-7590-1B47-B45E-1B13E9FFC883}">
      <dgm:prSet/>
      <dgm:spPr/>
      <dgm:t>
        <a:bodyPr/>
        <a:lstStyle/>
        <a:p>
          <a:endParaRPr lang="fr-FR"/>
        </a:p>
      </dgm:t>
    </dgm:pt>
    <dgm:pt modelId="{8F53F7FE-9937-134D-8BA6-C61CBF35D678}" type="sibTrans" cxnId="{B1B5A182-7590-1B47-B45E-1B13E9FFC883}">
      <dgm:prSet/>
      <dgm:spPr/>
      <dgm:t>
        <a:bodyPr/>
        <a:lstStyle/>
        <a:p>
          <a:endParaRPr lang="fr-FR"/>
        </a:p>
      </dgm:t>
    </dgm:pt>
    <dgm:pt modelId="{35EFD962-B910-314A-916A-06B270315194}">
      <dgm:prSet phldrT="[Texte]" custT="1"/>
      <dgm:spPr/>
      <dgm:t>
        <a:bodyPr/>
        <a:lstStyle/>
        <a:p>
          <a:r>
            <a:rPr lang="fr-FR" sz="2800" dirty="0" smtClean="0">
              <a:latin typeface="Calibri" pitchFamily="34" charset="0"/>
            </a:rPr>
            <a:t>Fin Octobre</a:t>
          </a:r>
          <a:endParaRPr lang="fr-FR" sz="2800" dirty="0">
            <a:latin typeface="Calibri" pitchFamily="34" charset="0"/>
          </a:endParaRPr>
        </a:p>
      </dgm:t>
    </dgm:pt>
    <dgm:pt modelId="{4AD6A7E1-C2B7-BB41-8995-252628D6A03E}" type="parTrans" cxnId="{D0DED271-ECD8-8942-9497-C731F179C294}">
      <dgm:prSet/>
      <dgm:spPr/>
      <dgm:t>
        <a:bodyPr/>
        <a:lstStyle/>
        <a:p>
          <a:endParaRPr lang="fr-FR"/>
        </a:p>
      </dgm:t>
    </dgm:pt>
    <dgm:pt modelId="{7636DE87-0BF7-CA4B-A20F-AF3914D6B1DC}" type="sibTrans" cxnId="{D0DED271-ECD8-8942-9497-C731F179C294}">
      <dgm:prSet/>
      <dgm:spPr/>
      <dgm:t>
        <a:bodyPr/>
        <a:lstStyle/>
        <a:p>
          <a:endParaRPr lang="fr-FR"/>
        </a:p>
      </dgm:t>
    </dgm:pt>
    <dgm:pt modelId="{861F4152-4C71-5446-B52E-0033BCDAE6F7}">
      <dgm:prSet phldrT="[Texte]"/>
      <dgm:spPr/>
      <dgm:t>
        <a:bodyPr/>
        <a:lstStyle/>
        <a:p>
          <a:r>
            <a:rPr lang="fr-FR" dirty="0" smtClean="0">
              <a:latin typeface="Calibri" pitchFamily="34" charset="0"/>
            </a:rPr>
            <a:t>Entre Mars et Avril</a:t>
          </a:r>
          <a:endParaRPr lang="fr-FR" dirty="0">
            <a:latin typeface="Calibri" pitchFamily="34" charset="0"/>
          </a:endParaRPr>
        </a:p>
      </dgm:t>
    </dgm:pt>
    <dgm:pt modelId="{D9A1ACD3-9D3E-9A45-8F3E-28E37F94DB21}" type="parTrans" cxnId="{A1F888E8-BBCD-9E41-BE28-5907FB1DA8B5}">
      <dgm:prSet/>
      <dgm:spPr/>
      <dgm:t>
        <a:bodyPr/>
        <a:lstStyle/>
        <a:p>
          <a:endParaRPr lang="fr-FR"/>
        </a:p>
      </dgm:t>
    </dgm:pt>
    <dgm:pt modelId="{53B6372E-DF82-D241-B7D2-BACA4F63F8B6}" type="sibTrans" cxnId="{A1F888E8-BBCD-9E41-BE28-5907FB1DA8B5}">
      <dgm:prSet/>
      <dgm:spPr/>
      <dgm:t>
        <a:bodyPr/>
        <a:lstStyle/>
        <a:p>
          <a:endParaRPr lang="fr-FR"/>
        </a:p>
      </dgm:t>
    </dgm:pt>
    <dgm:pt modelId="{AB1A1B2F-DA3A-CA42-B58B-AE413A57013F}">
      <dgm:prSet phldrT="[Texte]" phldr="1"/>
      <dgm:spPr/>
      <dgm:t>
        <a:bodyPr/>
        <a:lstStyle/>
        <a:p>
          <a:endParaRPr lang="fr-FR" dirty="0"/>
        </a:p>
      </dgm:t>
    </dgm:pt>
    <dgm:pt modelId="{F688000F-B651-9748-80DF-71A577039D6E}" type="parTrans" cxnId="{3D035FD3-011B-0B44-9BFA-FAA06169094E}">
      <dgm:prSet/>
      <dgm:spPr/>
      <dgm:t>
        <a:bodyPr/>
        <a:lstStyle/>
        <a:p>
          <a:endParaRPr lang="fr-FR"/>
        </a:p>
      </dgm:t>
    </dgm:pt>
    <dgm:pt modelId="{7F5A5903-F304-4C42-BD1E-F9FCF7D0DC69}" type="sibTrans" cxnId="{3D035FD3-011B-0B44-9BFA-FAA06169094E}">
      <dgm:prSet/>
      <dgm:spPr/>
      <dgm:t>
        <a:bodyPr/>
        <a:lstStyle/>
        <a:p>
          <a:endParaRPr lang="fr-FR"/>
        </a:p>
      </dgm:t>
    </dgm:pt>
    <dgm:pt modelId="{C8615A30-FC19-0740-8572-700A1B09CD6A}">
      <dgm:prSet phldrT="[Texte]"/>
      <dgm:spPr/>
      <dgm:t>
        <a:bodyPr/>
        <a:lstStyle/>
        <a:p>
          <a:r>
            <a:rPr lang="fr-FR" dirty="0" smtClean="0">
              <a:latin typeface="Calibri" pitchFamily="34" charset="0"/>
            </a:rPr>
            <a:t>Fin Décembre</a:t>
          </a:r>
          <a:endParaRPr lang="fr-FR" dirty="0">
            <a:latin typeface="Calibri" pitchFamily="34" charset="0"/>
          </a:endParaRPr>
        </a:p>
      </dgm:t>
    </dgm:pt>
    <dgm:pt modelId="{04D59D05-98E8-FA47-B93D-879B839178F3}" type="parTrans" cxnId="{272AC1C5-79D9-9849-B1FF-11A4E1A4103C}">
      <dgm:prSet/>
      <dgm:spPr/>
      <dgm:t>
        <a:bodyPr/>
        <a:lstStyle/>
        <a:p>
          <a:endParaRPr lang="fr-FR"/>
        </a:p>
      </dgm:t>
    </dgm:pt>
    <dgm:pt modelId="{E76CE275-40A7-EA4C-913F-504F233B7B2F}" type="sibTrans" cxnId="{272AC1C5-79D9-9849-B1FF-11A4E1A4103C}">
      <dgm:prSet/>
      <dgm:spPr/>
      <dgm:t>
        <a:bodyPr/>
        <a:lstStyle/>
        <a:p>
          <a:endParaRPr lang="fr-FR"/>
        </a:p>
      </dgm:t>
    </dgm:pt>
    <dgm:pt modelId="{76E755B5-97F4-2E41-B574-9455A9431CC7}">
      <dgm:prSet phldrT="[Texte]"/>
      <dgm:spPr/>
      <dgm:t>
        <a:bodyPr/>
        <a:lstStyle/>
        <a:p>
          <a:r>
            <a:rPr lang="fr-FR" dirty="0" smtClean="0">
              <a:latin typeface="Calibri" pitchFamily="34" charset="0"/>
            </a:rPr>
            <a:t>Réunion de validation des résultats</a:t>
          </a:r>
          <a:endParaRPr lang="fr-FR" dirty="0">
            <a:latin typeface="Calibri" pitchFamily="34" charset="0"/>
          </a:endParaRPr>
        </a:p>
      </dgm:t>
    </dgm:pt>
    <dgm:pt modelId="{448DD7FF-CCDF-7646-818B-F26A3C59BE37}" type="parTrans" cxnId="{7C6222C8-3D9C-9043-98C8-46E6A6DCF2E1}">
      <dgm:prSet/>
      <dgm:spPr/>
      <dgm:t>
        <a:bodyPr/>
        <a:lstStyle/>
        <a:p>
          <a:endParaRPr lang="fr-FR"/>
        </a:p>
      </dgm:t>
    </dgm:pt>
    <dgm:pt modelId="{4C747C37-8374-5249-B733-C154303649F0}" type="sibTrans" cxnId="{7C6222C8-3D9C-9043-98C8-46E6A6DCF2E1}">
      <dgm:prSet/>
      <dgm:spPr/>
      <dgm:t>
        <a:bodyPr/>
        <a:lstStyle/>
        <a:p>
          <a:endParaRPr lang="fr-FR"/>
        </a:p>
      </dgm:t>
    </dgm:pt>
    <dgm:pt modelId="{1E2E04C5-F182-0240-A3A7-473296038532}" type="pres">
      <dgm:prSet presAssocID="{298E6C8A-A803-F64E-9127-73BC29A5D600}" presName="diagram" presStyleCnt="0">
        <dgm:presLayoutVars>
          <dgm:chPref val="1"/>
          <dgm:dir/>
          <dgm:animOne val="branch"/>
          <dgm:animLvl val="lvl"/>
          <dgm:resizeHandles/>
        </dgm:presLayoutVars>
      </dgm:prSet>
      <dgm:spPr/>
      <dgm:t>
        <a:bodyPr/>
        <a:lstStyle/>
        <a:p>
          <a:endParaRPr lang="fr-FR"/>
        </a:p>
      </dgm:t>
    </dgm:pt>
    <dgm:pt modelId="{E33A6F33-4A48-AC49-A67B-6B16D5CB05AA}" type="pres">
      <dgm:prSet presAssocID="{6A478803-150A-9542-9500-C8D4C0C4660B}" presName="root" presStyleCnt="0"/>
      <dgm:spPr/>
    </dgm:pt>
    <dgm:pt modelId="{25E998F0-3DB3-1D41-BFC6-4D25AC837735}" type="pres">
      <dgm:prSet presAssocID="{6A478803-150A-9542-9500-C8D4C0C4660B}" presName="rootComposite" presStyleCnt="0"/>
      <dgm:spPr/>
    </dgm:pt>
    <dgm:pt modelId="{89AC24FF-A018-4443-8959-A38E69867679}" type="pres">
      <dgm:prSet presAssocID="{6A478803-150A-9542-9500-C8D4C0C4660B}" presName="rootText" presStyleLbl="node1" presStyleIdx="0" presStyleCnt="2"/>
      <dgm:spPr/>
      <dgm:t>
        <a:bodyPr/>
        <a:lstStyle/>
        <a:p>
          <a:endParaRPr lang="fr-FR"/>
        </a:p>
      </dgm:t>
    </dgm:pt>
    <dgm:pt modelId="{06051618-3D29-3A4F-ADA3-729825A8D9DA}" type="pres">
      <dgm:prSet presAssocID="{6A478803-150A-9542-9500-C8D4C0C4660B}" presName="rootConnector" presStyleLbl="node1" presStyleIdx="0" presStyleCnt="2"/>
      <dgm:spPr/>
      <dgm:t>
        <a:bodyPr/>
        <a:lstStyle/>
        <a:p>
          <a:endParaRPr lang="fr-FR"/>
        </a:p>
      </dgm:t>
    </dgm:pt>
    <dgm:pt modelId="{622FA8D0-51B3-CC41-B365-8C6C5B672B42}" type="pres">
      <dgm:prSet presAssocID="{6A478803-150A-9542-9500-C8D4C0C4660B}" presName="childShape" presStyleCnt="0"/>
      <dgm:spPr/>
    </dgm:pt>
    <dgm:pt modelId="{D9342011-DD7B-264F-BD9B-01D19D166286}" type="pres">
      <dgm:prSet presAssocID="{4AD6A7E1-C2B7-BB41-8995-252628D6A03E}" presName="Name13" presStyleLbl="parChTrans1D2" presStyleIdx="0" presStyleCnt="4"/>
      <dgm:spPr/>
      <dgm:t>
        <a:bodyPr/>
        <a:lstStyle/>
        <a:p>
          <a:endParaRPr lang="fr-FR"/>
        </a:p>
      </dgm:t>
    </dgm:pt>
    <dgm:pt modelId="{4A1516C0-947C-3940-AF17-B09CFA898294}" type="pres">
      <dgm:prSet presAssocID="{35EFD962-B910-314A-916A-06B270315194}" presName="childText" presStyleLbl="bgAcc1" presStyleIdx="0" presStyleCnt="4" custLinFactNeighborX="4915" custLinFactNeighborY="983">
        <dgm:presLayoutVars>
          <dgm:bulletEnabled val="1"/>
        </dgm:presLayoutVars>
      </dgm:prSet>
      <dgm:spPr/>
      <dgm:t>
        <a:bodyPr/>
        <a:lstStyle/>
        <a:p>
          <a:endParaRPr lang="fr-FR"/>
        </a:p>
      </dgm:t>
    </dgm:pt>
    <dgm:pt modelId="{76ACCBDE-A4D7-A443-BA84-3CEA82E23FA9}" type="pres">
      <dgm:prSet presAssocID="{D9A1ACD3-9D3E-9A45-8F3E-28E37F94DB21}" presName="Name13" presStyleLbl="parChTrans1D2" presStyleIdx="1" presStyleCnt="4"/>
      <dgm:spPr/>
      <dgm:t>
        <a:bodyPr/>
        <a:lstStyle/>
        <a:p>
          <a:endParaRPr lang="fr-FR"/>
        </a:p>
      </dgm:t>
    </dgm:pt>
    <dgm:pt modelId="{6E50C00C-BEF2-874A-9ADA-E299134E0F98}" type="pres">
      <dgm:prSet presAssocID="{861F4152-4C71-5446-B52E-0033BCDAE6F7}" presName="childText" presStyleLbl="bgAcc1" presStyleIdx="1" presStyleCnt="4">
        <dgm:presLayoutVars>
          <dgm:bulletEnabled val="1"/>
        </dgm:presLayoutVars>
      </dgm:prSet>
      <dgm:spPr/>
      <dgm:t>
        <a:bodyPr/>
        <a:lstStyle/>
        <a:p>
          <a:endParaRPr lang="fr-FR"/>
        </a:p>
      </dgm:t>
    </dgm:pt>
    <dgm:pt modelId="{73AAADED-54D9-5F49-9383-BE2F1E4EB7F3}" type="pres">
      <dgm:prSet presAssocID="{AB1A1B2F-DA3A-CA42-B58B-AE413A57013F}" presName="root" presStyleCnt="0"/>
      <dgm:spPr/>
    </dgm:pt>
    <dgm:pt modelId="{E8CBA492-E532-FC45-AA24-F6FD3B1FAC0D}" type="pres">
      <dgm:prSet presAssocID="{AB1A1B2F-DA3A-CA42-B58B-AE413A57013F}" presName="rootComposite" presStyleCnt="0"/>
      <dgm:spPr/>
    </dgm:pt>
    <dgm:pt modelId="{7DACC111-ABD5-0F4C-969F-FC14F9ECCB2C}" type="pres">
      <dgm:prSet presAssocID="{AB1A1B2F-DA3A-CA42-B58B-AE413A57013F}" presName="rootText" presStyleLbl="node1" presStyleIdx="1" presStyleCnt="2"/>
      <dgm:spPr/>
      <dgm:t>
        <a:bodyPr/>
        <a:lstStyle/>
        <a:p>
          <a:endParaRPr lang="fr-FR"/>
        </a:p>
      </dgm:t>
    </dgm:pt>
    <dgm:pt modelId="{54D47ACE-4C40-5246-9A8A-1241DB4F746C}" type="pres">
      <dgm:prSet presAssocID="{AB1A1B2F-DA3A-CA42-B58B-AE413A57013F}" presName="rootConnector" presStyleLbl="node1" presStyleIdx="1" presStyleCnt="2"/>
      <dgm:spPr/>
      <dgm:t>
        <a:bodyPr/>
        <a:lstStyle/>
        <a:p>
          <a:endParaRPr lang="fr-FR"/>
        </a:p>
      </dgm:t>
    </dgm:pt>
    <dgm:pt modelId="{9E2AA448-DDE7-2B43-9295-BF600B309FE6}" type="pres">
      <dgm:prSet presAssocID="{AB1A1B2F-DA3A-CA42-B58B-AE413A57013F}" presName="childShape" presStyleCnt="0"/>
      <dgm:spPr/>
    </dgm:pt>
    <dgm:pt modelId="{DBD1C8CC-0E02-964B-82EF-22F2A867D453}" type="pres">
      <dgm:prSet presAssocID="{04D59D05-98E8-FA47-B93D-879B839178F3}" presName="Name13" presStyleLbl="parChTrans1D2" presStyleIdx="2" presStyleCnt="4"/>
      <dgm:spPr/>
      <dgm:t>
        <a:bodyPr/>
        <a:lstStyle/>
        <a:p>
          <a:endParaRPr lang="fr-FR"/>
        </a:p>
      </dgm:t>
    </dgm:pt>
    <dgm:pt modelId="{FE44DD59-BCB5-A14E-8BA3-36922D449FA0}" type="pres">
      <dgm:prSet presAssocID="{C8615A30-FC19-0740-8572-700A1B09CD6A}" presName="childText" presStyleLbl="bgAcc1" presStyleIdx="2" presStyleCnt="4">
        <dgm:presLayoutVars>
          <dgm:bulletEnabled val="1"/>
        </dgm:presLayoutVars>
      </dgm:prSet>
      <dgm:spPr/>
      <dgm:t>
        <a:bodyPr/>
        <a:lstStyle/>
        <a:p>
          <a:endParaRPr lang="fr-FR"/>
        </a:p>
      </dgm:t>
    </dgm:pt>
    <dgm:pt modelId="{DA82E626-CD65-7E4F-B068-35A132DEB554}" type="pres">
      <dgm:prSet presAssocID="{448DD7FF-CCDF-7646-818B-F26A3C59BE37}" presName="Name13" presStyleLbl="parChTrans1D2" presStyleIdx="3" presStyleCnt="4"/>
      <dgm:spPr/>
      <dgm:t>
        <a:bodyPr/>
        <a:lstStyle/>
        <a:p>
          <a:endParaRPr lang="fr-FR"/>
        </a:p>
      </dgm:t>
    </dgm:pt>
    <dgm:pt modelId="{602AA699-A0F7-E441-97B3-A2A918BF6D7B}" type="pres">
      <dgm:prSet presAssocID="{76E755B5-97F4-2E41-B574-9455A9431CC7}" presName="childText" presStyleLbl="bgAcc1" presStyleIdx="3" presStyleCnt="4">
        <dgm:presLayoutVars>
          <dgm:bulletEnabled val="1"/>
        </dgm:presLayoutVars>
      </dgm:prSet>
      <dgm:spPr/>
      <dgm:t>
        <a:bodyPr/>
        <a:lstStyle/>
        <a:p>
          <a:endParaRPr lang="fr-FR"/>
        </a:p>
      </dgm:t>
    </dgm:pt>
  </dgm:ptLst>
  <dgm:cxnLst>
    <dgm:cxn modelId="{640D22F5-B381-491A-AE95-7B49FA1E89F4}" type="presOf" srcId="{6A478803-150A-9542-9500-C8D4C0C4660B}" destId="{06051618-3D29-3A4F-ADA3-729825A8D9DA}" srcOrd="1" destOrd="0" presId="urn:microsoft.com/office/officeart/2005/8/layout/hierarchy3"/>
    <dgm:cxn modelId="{ED90DA57-D67A-4995-B8CC-4AA7C42DA0F1}" type="presOf" srcId="{6A478803-150A-9542-9500-C8D4C0C4660B}" destId="{89AC24FF-A018-4443-8959-A38E69867679}" srcOrd="0" destOrd="0" presId="urn:microsoft.com/office/officeart/2005/8/layout/hierarchy3"/>
    <dgm:cxn modelId="{31ABF1D3-7959-4645-BBB8-FD38488B6CD0}" type="presOf" srcId="{C8615A30-FC19-0740-8572-700A1B09CD6A}" destId="{FE44DD59-BCB5-A14E-8BA3-36922D449FA0}" srcOrd="0" destOrd="0" presId="urn:microsoft.com/office/officeart/2005/8/layout/hierarchy3"/>
    <dgm:cxn modelId="{6D91F3BF-8A4A-4A8A-8290-0D19D4DBDF61}" type="presOf" srcId="{448DD7FF-CCDF-7646-818B-F26A3C59BE37}" destId="{DA82E626-CD65-7E4F-B068-35A132DEB554}" srcOrd="0" destOrd="0" presId="urn:microsoft.com/office/officeart/2005/8/layout/hierarchy3"/>
    <dgm:cxn modelId="{BDA9C225-901F-470C-BE2B-AEBCFDC37CC7}" type="presOf" srcId="{298E6C8A-A803-F64E-9127-73BC29A5D600}" destId="{1E2E04C5-F182-0240-A3A7-473296038532}" srcOrd="0" destOrd="0" presId="urn:microsoft.com/office/officeart/2005/8/layout/hierarchy3"/>
    <dgm:cxn modelId="{F0E0FA0F-767E-46D2-B6D8-661D8934EA83}" type="presOf" srcId="{76E755B5-97F4-2E41-B574-9455A9431CC7}" destId="{602AA699-A0F7-E441-97B3-A2A918BF6D7B}" srcOrd="0" destOrd="0" presId="urn:microsoft.com/office/officeart/2005/8/layout/hierarchy3"/>
    <dgm:cxn modelId="{41DA0275-EFC1-4389-BF3C-487BE8F434B2}" type="presOf" srcId="{AB1A1B2F-DA3A-CA42-B58B-AE413A57013F}" destId="{7DACC111-ABD5-0F4C-969F-FC14F9ECCB2C}" srcOrd="0" destOrd="0" presId="urn:microsoft.com/office/officeart/2005/8/layout/hierarchy3"/>
    <dgm:cxn modelId="{3D035FD3-011B-0B44-9BFA-FAA06169094E}" srcId="{298E6C8A-A803-F64E-9127-73BC29A5D600}" destId="{AB1A1B2F-DA3A-CA42-B58B-AE413A57013F}" srcOrd="1" destOrd="0" parTransId="{F688000F-B651-9748-80DF-71A577039D6E}" sibTransId="{7F5A5903-F304-4C42-BD1E-F9FCF7D0DC69}"/>
    <dgm:cxn modelId="{9F69D779-6A16-4F88-BA8F-9BC6EA94F868}" type="presOf" srcId="{861F4152-4C71-5446-B52E-0033BCDAE6F7}" destId="{6E50C00C-BEF2-874A-9ADA-E299134E0F98}" srcOrd="0" destOrd="0" presId="urn:microsoft.com/office/officeart/2005/8/layout/hierarchy3"/>
    <dgm:cxn modelId="{272AC1C5-79D9-9849-B1FF-11A4E1A4103C}" srcId="{AB1A1B2F-DA3A-CA42-B58B-AE413A57013F}" destId="{C8615A30-FC19-0740-8572-700A1B09CD6A}" srcOrd="0" destOrd="0" parTransId="{04D59D05-98E8-FA47-B93D-879B839178F3}" sibTransId="{E76CE275-40A7-EA4C-913F-504F233B7B2F}"/>
    <dgm:cxn modelId="{A1F888E8-BBCD-9E41-BE28-5907FB1DA8B5}" srcId="{6A478803-150A-9542-9500-C8D4C0C4660B}" destId="{861F4152-4C71-5446-B52E-0033BCDAE6F7}" srcOrd="1" destOrd="0" parTransId="{D9A1ACD3-9D3E-9A45-8F3E-28E37F94DB21}" sibTransId="{53B6372E-DF82-D241-B7D2-BACA4F63F8B6}"/>
    <dgm:cxn modelId="{72D8B24B-B5B6-46EB-80F1-42961D525544}" type="presOf" srcId="{AB1A1B2F-DA3A-CA42-B58B-AE413A57013F}" destId="{54D47ACE-4C40-5246-9A8A-1241DB4F746C}" srcOrd="1" destOrd="0" presId="urn:microsoft.com/office/officeart/2005/8/layout/hierarchy3"/>
    <dgm:cxn modelId="{7C6222C8-3D9C-9043-98C8-46E6A6DCF2E1}" srcId="{AB1A1B2F-DA3A-CA42-B58B-AE413A57013F}" destId="{76E755B5-97F4-2E41-B574-9455A9431CC7}" srcOrd="1" destOrd="0" parTransId="{448DD7FF-CCDF-7646-818B-F26A3C59BE37}" sibTransId="{4C747C37-8374-5249-B733-C154303649F0}"/>
    <dgm:cxn modelId="{D0DED271-ECD8-8942-9497-C731F179C294}" srcId="{6A478803-150A-9542-9500-C8D4C0C4660B}" destId="{35EFD962-B910-314A-916A-06B270315194}" srcOrd="0" destOrd="0" parTransId="{4AD6A7E1-C2B7-BB41-8995-252628D6A03E}" sibTransId="{7636DE87-0BF7-CA4B-A20F-AF3914D6B1DC}"/>
    <dgm:cxn modelId="{5E1B8050-BA0B-4733-83F9-E6548B7C699B}" type="presOf" srcId="{D9A1ACD3-9D3E-9A45-8F3E-28E37F94DB21}" destId="{76ACCBDE-A4D7-A443-BA84-3CEA82E23FA9}" srcOrd="0" destOrd="0" presId="urn:microsoft.com/office/officeart/2005/8/layout/hierarchy3"/>
    <dgm:cxn modelId="{11F5015F-1F74-4368-81B1-9F2ED1681A15}" type="presOf" srcId="{04D59D05-98E8-FA47-B93D-879B839178F3}" destId="{DBD1C8CC-0E02-964B-82EF-22F2A867D453}" srcOrd="0" destOrd="0" presId="urn:microsoft.com/office/officeart/2005/8/layout/hierarchy3"/>
    <dgm:cxn modelId="{3DA521E2-FA7E-439E-9538-959310779B7D}" type="presOf" srcId="{4AD6A7E1-C2B7-BB41-8995-252628D6A03E}" destId="{D9342011-DD7B-264F-BD9B-01D19D166286}" srcOrd="0" destOrd="0" presId="urn:microsoft.com/office/officeart/2005/8/layout/hierarchy3"/>
    <dgm:cxn modelId="{03E77691-D057-4B9E-8B0B-2CC59607ADF6}" type="presOf" srcId="{35EFD962-B910-314A-916A-06B270315194}" destId="{4A1516C0-947C-3940-AF17-B09CFA898294}" srcOrd="0" destOrd="0" presId="urn:microsoft.com/office/officeart/2005/8/layout/hierarchy3"/>
    <dgm:cxn modelId="{B1B5A182-7590-1B47-B45E-1B13E9FFC883}" srcId="{298E6C8A-A803-F64E-9127-73BC29A5D600}" destId="{6A478803-150A-9542-9500-C8D4C0C4660B}" srcOrd="0" destOrd="0" parTransId="{A6E2FBCE-B295-9B45-A8F1-1A74414F678E}" sibTransId="{8F53F7FE-9937-134D-8BA6-C61CBF35D678}"/>
    <dgm:cxn modelId="{98634933-3394-48E8-9535-C719FCEAF55E}" type="presParOf" srcId="{1E2E04C5-F182-0240-A3A7-473296038532}" destId="{E33A6F33-4A48-AC49-A67B-6B16D5CB05AA}" srcOrd="0" destOrd="0" presId="urn:microsoft.com/office/officeart/2005/8/layout/hierarchy3"/>
    <dgm:cxn modelId="{14194EBE-3A75-43EE-BD70-583BBD8069BB}" type="presParOf" srcId="{E33A6F33-4A48-AC49-A67B-6B16D5CB05AA}" destId="{25E998F0-3DB3-1D41-BFC6-4D25AC837735}" srcOrd="0" destOrd="0" presId="urn:microsoft.com/office/officeart/2005/8/layout/hierarchy3"/>
    <dgm:cxn modelId="{D47783A3-DEF4-4DE1-BDB6-8DC49D3034C7}" type="presParOf" srcId="{25E998F0-3DB3-1D41-BFC6-4D25AC837735}" destId="{89AC24FF-A018-4443-8959-A38E69867679}" srcOrd="0" destOrd="0" presId="urn:microsoft.com/office/officeart/2005/8/layout/hierarchy3"/>
    <dgm:cxn modelId="{9C5E8D65-6857-4D26-A9D6-4EC01562D6AE}" type="presParOf" srcId="{25E998F0-3DB3-1D41-BFC6-4D25AC837735}" destId="{06051618-3D29-3A4F-ADA3-729825A8D9DA}" srcOrd="1" destOrd="0" presId="urn:microsoft.com/office/officeart/2005/8/layout/hierarchy3"/>
    <dgm:cxn modelId="{D2C46DC8-5951-4072-9665-6661F0068756}" type="presParOf" srcId="{E33A6F33-4A48-AC49-A67B-6B16D5CB05AA}" destId="{622FA8D0-51B3-CC41-B365-8C6C5B672B42}" srcOrd="1" destOrd="0" presId="urn:microsoft.com/office/officeart/2005/8/layout/hierarchy3"/>
    <dgm:cxn modelId="{193B298F-F321-4A82-84A7-85BF841C24C8}" type="presParOf" srcId="{622FA8D0-51B3-CC41-B365-8C6C5B672B42}" destId="{D9342011-DD7B-264F-BD9B-01D19D166286}" srcOrd="0" destOrd="0" presId="urn:microsoft.com/office/officeart/2005/8/layout/hierarchy3"/>
    <dgm:cxn modelId="{8973C387-A9C0-4278-8DDB-98E9F79BBC75}" type="presParOf" srcId="{622FA8D0-51B3-CC41-B365-8C6C5B672B42}" destId="{4A1516C0-947C-3940-AF17-B09CFA898294}" srcOrd="1" destOrd="0" presId="urn:microsoft.com/office/officeart/2005/8/layout/hierarchy3"/>
    <dgm:cxn modelId="{0B6A86A9-2C56-44CD-8368-F6DE91BC1146}" type="presParOf" srcId="{622FA8D0-51B3-CC41-B365-8C6C5B672B42}" destId="{76ACCBDE-A4D7-A443-BA84-3CEA82E23FA9}" srcOrd="2" destOrd="0" presId="urn:microsoft.com/office/officeart/2005/8/layout/hierarchy3"/>
    <dgm:cxn modelId="{C58DBA55-0431-47E6-B186-A19770043EC7}" type="presParOf" srcId="{622FA8D0-51B3-CC41-B365-8C6C5B672B42}" destId="{6E50C00C-BEF2-874A-9ADA-E299134E0F98}" srcOrd="3" destOrd="0" presId="urn:microsoft.com/office/officeart/2005/8/layout/hierarchy3"/>
    <dgm:cxn modelId="{C81B92C2-29DF-4936-9E94-CAAB35DD3CC0}" type="presParOf" srcId="{1E2E04C5-F182-0240-A3A7-473296038532}" destId="{73AAADED-54D9-5F49-9383-BE2F1E4EB7F3}" srcOrd="1" destOrd="0" presId="urn:microsoft.com/office/officeart/2005/8/layout/hierarchy3"/>
    <dgm:cxn modelId="{1F98D6F5-98F4-4238-9802-E1F1FEF532BC}" type="presParOf" srcId="{73AAADED-54D9-5F49-9383-BE2F1E4EB7F3}" destId="{E8CBA492-E532-FC45-AA24-F6FD3B1FAC0D}" srcOrd="0" destOrd="0" presId="urn:microsoft.com/office/officeart/2005/8/layout/hierarchy3"/>
    <dgm:cxn modelId="{409D39E1-381F-43DA-B95F-2B2B2BE9424E}" type="presParOf" srcId="{E8CBA492-E532-FC45-AA24-F6FD3B1FAC0D}" destId="{7DACC111-ABD5-0F4C-969F-FC14F9ECCB2C}" srcOrd="0" destOrd="0" presId="urn:microsoft.com/office/officeart/2005/8/layout/hierarchy3"/>
    <dgm:cxn modelId="{B72A06FD-6C72-4CB1-AAE1-57DDB43491D9}" type="presParOf" srcId="{E8CBA492-E532-FC45-AA24-F6FD3B1FAC0D}" destId="{54D47ACE-4C40-5246-9A8A-1241DB4F746C}" srcOrd="1" destOrd="0" presId="urn:microsoft.com/office/officeart/2005/8/layout/hierarchy3"/>
    <dgm:cxn modelId="{A528E892-61D4-4E28-93C6-F2E8DC2193D4}" type="presParOf" srcId="{73AAADED-54D9-5F49-9383-BE2F1E4EB7F3}" destId="{9E2AA448-DDE7-2B43-9295-BF600B309FE6}" srcOrd="1" destOrd="0" presId="urn:microsoft.com/office/officeart/2005/8/layout/hierarchy3"/>
    <dgm:cxn modelId="{AE08F431-F962-4860-ACE2-C970E0E46391}" type="presParOf" srcId="{9E2AA448-DDE7-2B43-9295-BF600B309FE6}" destId="{DBD1C8CC-0E02-964B-82EF-22F2A867D453}" srcOrd="0" destOrd="0" presId="urn:microsoft.com/office/officeart/2005/8/layout/hierarchy3"/>
    <dgm:cxn modelId="{74E0BB04-EC14-48D4-9025-F5B26E66837A}" type="presParOf" srcId="{9E2AA448-DDE7-2B43-9295-BF600B309FE6}" destId="{FE44DD59-BCB5-A14E-8BA3-36922D449FA0}" srcOrd="1" destOrd="0" presId="urn:microsoft.com/office/officeart/2005/8/layout/hierarchy3"/>
    <dgm:cxn modelId="{7BC8BA26-6D88-40C4-A1CA-70730C5E220B}" type="presParOf" srcId="{9E2AA448-DDE7-2B43-9295-BF600B309FE6}" destId="{DA82E626-CD65-7E4F-B068-35A132DEB554}" srcOrd="2" destOrd="0" presId="urn:microsoft.com/office/officeart/2005/8/layout/hierarchy3"/>
    <dgm:cxn modelId="{9A3EE43D-969A-4462-BE69-9F91E91B83B9}" type="presParOf" srcId="{9E2AA448-DDE7-2B43-9295-BF600B309FE6}" destId="{602AA699-A0F7-E441-97B3-A2A918BF6D7B}" srcOrd="3"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8C59AD4-F49B-F044-966A-920875EBCE28}">
      <dsp:nvSpPr>
        <dsp:cNvPr id="0" name=""/>
        <dsp:cNvSpPr/>
      </dsp:nvSpPr>
      <dsp:spPr>
        <a:xfrm>
          <a:off x="621844" y="0"/>
          <a:ext cx="7047574" cy="4569371"/>
        </a:xfrm>
        <a:prstGeom prst="rightArrow">
          <a:avLst/>
        </a:prstGeom>
        <a:solidFill>
          <a:srgbClr val="99CCFF"/>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80E8A5D1-CA1B-3B4C-AA8E-7E9067BE1005}">
      <dsp:nvSpPr>
        <dsp:cNvPr id="0" name=""/>
        <dsp:cNvSpPr/>
      </dsp:nvSpPr>
      <dsp:spPr>
        <a:xfrm>
          <a:off x="8906" y="1370811"/>
          <a:ext cx="2668750" cy="1827748"/>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fr-FR" sz="3500" kern="1200" dirty="0" smtClean="0">
              <a:solidFill>
                <a:srgbClr val="002060"/>
              </a:solidFill>
              <a:latin typeface="Calibri" pitchFamily="34" charset="0"/>
            </a:rPr>
            <a:t>superviser</a:t>
          </a:r>
          <a:endParaRPr lang="fr-FR" sz="3500" kern="1200" dirty="0">
            <a:solidFill>
              <a:srgbClr val="002060"/>
            </a:solidFill>
            <a:latin typeface="Calibri" pitchFamily="34" charset="0"/>
          </a:endParaRPr>
        </a:p>
      </dsp:txBody>
      <dsp:txXfrm>
        <a:off x="8906" y="1370811"/>
        <a:ext cx="2668750" cy="1827748"/>
      </dsp:txXfrm>
    </dsp:sp>
    <dsp:sp modelId="{064EAEB5-9A88-7841-82CE-920865057264}">
      <dsp:nvSpPr>
        <dsp:cNvPr id="0" name=""/>
        <dsp:cNvSpPr/>
      </dsp:nvSpPr>
      <dsp:spPr>
        <a:xfrm>
          <a:off x="2811256" y="1370811"/>
          <a:ext cx="2668750" cy="1827748"/>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fr-FR" sz="3500" kern="1200" dirty="0" smtClean="0">
              <a:solidFill>
                <a:srgbClr val="002060"/>
              </a:solidFill>
              <a:latin typeface="Calibri" pitchFamily="34" charset="0"/>
            </a:rPr>
            <a:t>Appliquer </a:t>
          </a:r>
          <a:endParaRPr lang="fr-FR" sz="3500" kern="1200" dirty="0">
            <a:solidFill>
              <a:srgbClr val="002060"/>
            </a:solidFill>
            <a:latin typeface="Calibri" pitchFamily="34" charset="0"/>
          </a:endParaRPr>
        </a:p>
      </dsp:txBody>
      <dsp:txXfrm>
        <a:off x="2811256" y="1370811"/>
        <a:ext cx="2668750" cy="1827748"/>
      </dsp:txXfrm>
    </dsp:sp>
    <dsp:sp modelId="{05A063B2-F9CD-4E44-B38C-08FD5984E5FF}">
      <dsp:nvSpPr>
        <dsp:cNvPr id="0" name=""/>
        <dsp:cNvSpPr/>
      </dsp:nvSpPr>
      <dsp:spPr>
        <a:xfrm>
          <a:off x="5613606" y="1370811"/>
          <a:ext cx="2668750" cy="1827748"/>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fr-FR" sz="3500" kern="1200" dirty="0" smtClean="0">
              <a:solidFill>
                <a:srgbClr val="FF0000"/>
              </a:solidFill>
              <a:latin typeface="Calibri" pitchFamily="34" charset="0"/>
            </a:rPr>
            <a:t>Le système d’évaluation</a:t>
          </a:r>
          <a:endParaRPr lang="fr-FR" sz="3500" kern="1200" dirty="0">
            <a:solidFill>
              <a:srgbClr val="FF0000"/>
            </a:solidFill>
            <a:latin typeface="Calibri" pitchFamily="34" charset="0"/>
          </a:endParaRPr>
        </a:p>
      </dsp:txBody>
      <dsp:txXfrm>
        <a:off x="5613606" y="1370811"/>
        <a:ext cx="2668750" cy="1827748"/>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BE2A672-EC85-7045-B597-AA05F3E65A96}">
      <dsp:nvSpPr>
        <dsp:cNvPr id="0" name=""/>
        <dsp:cNvSpPr/>
      </dsp:nvSpPr>
      <dsp:spPr>
        <a:xfrm>
          <a:off x="0" y="0"/>
          <a:ext cx="8640960" cy="2036683"/>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8D8A4F1-A6F8-CC4D-A411-5748B93B69BD}">
      <dsp:nvSpPr>
        <dsp:cNvPr id="0" name=""/>
        <dsp:cNvSpPr/>
      </dsp:nvSpPr>
      <dsp:spPr>
        <a:xfrm>
          <a:off x="1033747" y="279162"/>
          <a:ext cx="1171972" cy="1493567"/>
        </a:xfrm>
        <a:prstGeom prst="roundRect">
          <a:avLst>
            <a:gd name="adj" fmla="val 10000"/>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4C6C66C-D681-D44F-8C20-523BF1292F88}">
      <dsp:nvSpPr>
        <dsp:cNvPr id="0" name=""/>
        <dsp:cNvSpPr/>
      </dsp:nvSpPr>
      <dsp:spPr>
        <a:xfrm rot="10800000">
          <a:off x="148727" y="2067102"/>
          <a:ext cx="2720394" cy="2458860"/>
        </a:xfrm>
        <a:prstGeom prst="round2SameRect">
          <a:avLst>
            <a:gd name="adj1" fmla="val 10500"/>
            <a:gd name="adj2" fmla="val 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t" anchorCtr="0">
          <a:noAutofit/>
        </a:bodyPr>
        <a:lstStyle/>
        <a:p>
          <a:pPr lvl="0" algn="ctr" defTabSz="1244600">
            <a:lnSpc>
              <a:spcPct val="90000"/>
            </a:lnSpc>
            <a:spcBef>
              <a:spcPct val="0"/>
            </a:spcBef>
            <a:spcAft>
              <a:spcPct val="35000"/>
            </a:spcAft>
          </a:pPr>
          <a:endParaRPr lang="fr-FR" sz="2800" kern="1200" dirty="0" smtClean="0">
            <a:latin typeface="Calibri" pitchFamily="34" charset="0"/>
          </a:endParaRPr>
        </a:p>
        <a:p>
          <a:pPr lvl="0" algn="ctr" defTabSz="1244600">
            <a:lnSpc>
              <a:spcPct val="90000"/>
            </a:lnSpc>
            <a:spcBef>
              <a:spcPct val="0"/>
            </a:spcBef>
            <a:spcAft>
              <a:spcPct val="35000"/>
            </a:spcAft>
          </a:pPr>
          <a:r>
            <a:rPr lang="fr-FR" sz="2800" kern="1200" dirty="0" smtClean="0">
              <a:solidFill>
                <a:srgbClr val="FF0000"/>
              </a:solidFill>
              <a:latin typeface="Calibri" pitchFamily="34" charset="0"/>
            </a:rPr>
            <a:t>De professionnels</a:t>
          </a:r>
          <a:endParaRPr lang="fr-FR" sz="2800" kern="1200" dirty="0">
            <a:solidFill>
              <a:srgbClr val="FF0000"/>
            </a:solidFill>
            <a:latin typeface="Calibri" pitchFamily="34" charset="0"/>
          </a:endParaRPr>
        </a:p>
      </dsp:txBody>
      <dsp:txXfrm rot="10800000">
        <a:off x="148727" y="2067102"/>
        <a:ext cx="2720394" cy="2458860"/>
      </dsp:txXfrm>
    </dsp:sp>
    <dsp:sp modelId="{56246D8E-6B8E-5E46-A08C-AF714301439C}">
      <dsp:nvSpPr>
        <dsp:cNvPr id="0" name=""/>
        <dsp:cNvSpPr/>
      </dsp:nvSpPr>
      <dsp:spPr>
        <a:xfrm>
          <a:off x="3658450" y="271557"/>
          <a:ext cx="1171972" cy="1493567"/>
        </a:xfrm>
        <a:prstGeom prst="roundRect">
          <a:avLst>
            <a:gd name="adj" fmla="val 10000"/>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C5AC2A82-141D-884C-BD0D-F370E469C896}">
      <dsp:nvSpPr>
        <dsp:cNvPr id="0" name=""/>
        <dsp:cNvSpPr/>
      </dsp:nvSpPr>
      <dsp:spPr>
        <a:xfrm rot="10800000">
          <a:off x="3097128" y="2036683"/>
          <a:ext cx="2294616" cy="2489279"/>
        </a:xfrm>
        <a:prstGeom prst="round2SameRect">
          <a:avLst>
            <a:gd name="adj1" fmla="val 10500"/>
            <a:gd name="adj2" fmla="val 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t" anchorCtr="0">
          <a:noAutofit/>
        </a:bodyPr>
        <a:lstStyle/>
        <a:p>
          <a:pPr lvl="0" algn="ctr" defTabSz="1244600">
            <a:lnSpc>
              <a:spcPct val="90000"/>
            </a:lnSpc>
            <a:spcBef>
              <a:spcPct val="0"/>
            </a:spcBef>
            <a:spcAft>
              <a:spcPct val="35000"/>
            </a:spcAft>
          </a:pPr>
          <a:endParaRPr lang="fr-FR" sz="2800" kern="1200" dirty="0" smtClean="0">
            <a:latin typeface="Calibri" pitchFamily="34" charset="0"/>
          </a:endParaRPr>
        </a:p>
        <a:p>
          <a:pPr lvl="0" algn="ctr" defTabSz="1244600">
            <a:lnSpc>
              <a:spcPct val="90000"/>
            </a:lnSpc>
            <a:spcBef>
              <a:spcPct val="0"/>
            </a:spcBef>
            <a:spcAft>
              <a:spcPct val="35000"/>
            </a:spcAft>
          </a:pPr>
          <a:r>
            <a:rPr lang="fr-FR" sz="2800" kern="1200" dirty="0" smtClean="0">
              <a:solidFill>
                <a:srgbClr val="FF0000"/>
              </a:solidFill>
              <a:latin typeface="Calibri" pitchFamily="34" charset="0"/>
            </a:rPr>
            <a:t>De Formateurs</a:t>
          </a:r>
        </a:p>
        <a:p>
          <a:pPr lvl="0" algn="ctr" defTabSz="1244600">
            <a:lnSpc>
              <a:spcPct val="90000"/>
            </a:lnSpc>
            <a:spcBef>
              <a:spcPct val="0"/>
            </a:spcBef>
            <a:spcAft>
              <a:spcPct val="35000"/>
            </a:spcAft>
          </a:pPr>
          <a:endParaRPr lang="fr-FR" sz="2800" kern="1200" dirty="0" smtClean="0">
            <a:latin typeface="Calibri" pitchFamily="34" charset="0"/>
          </a:endParaRPr>
        </a:p>
        <a:p>
          <a:pPr lvl="0" algn="ctr" defTabSz="1244600">
            <a:lnSpc>
              <a:spcPct val="90000"/>
            </a:lnSpc>
            <a:spcBef>
              <a:spcPct val="0"/>
            </a:spcBef>
            <a:spcAft>
              <a:spcPct val="35000"/>
            </a:spcAft>
          </a:pPr>
          <a:endParaRPr lang="fr-FR" sz="2800" kern="1200" dirty="0">
            <a:latin typeface="Calibri" pitchFamily="34" charset="0"/>
          </a:endParaRPr>
        </a:p>
      </dsp:txBody>
      <dsp:txXfrm rot="10800000">
        <a:off x="3097128" y="2036683"/>
        <a:ext cx="2294616" cy="2489279"/>
      </dsp:txXfrm>
    </dsp:sp>
    <dsp:sp modelId="{63EBCD86-68CF-3246-88DA-2FF734BB5F99}">
      <dsp:nvSpPr>
        <dsp:cNvPr id="0" name=""/>
        <dsp:cNvSpPr/>
      </dsp:nvSpPr>
      <dsp:spPr>
        <a:xfrm>
          <a:off x="6359196" y="271557"/>
          <a:ext cx="1171972" cy="1493567"/>
        </a:xfrm>
        <a:prstGeom prst="roundRect">
          <a:avLst>
            <a:gd name="adj" fmla="val 10000"/>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13AB715-A460-6149-8125-F86CE0072F1C}">
      <dsp:nvSpPr>
        <dsp:cNvPr id="0" name=""/>
        <dsp:cNvSpPr/>
      </dsp:nvSpPr>
      <dsp:spPr>
        <a:xfrm rot="10800000">
          <a:off x="5556699" y="2036683"/>
          <a:ext cx="2872480" cy="2489279"/>
        </a:xfrm>
        <a:prstGeom prst="round2SameRect">
          <a:avLst>
            <a:gd name="adj1" fmla="val 10500"/>
            <a:gd name="adj2" fmla="val 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t" anchorCtr="0">
          <a:noAutofit/>
        </a:bodyPr>
        <a:lstStyle/>
        <a:p>
          <a:pPr lvl="0" algn="ctr" defTabSz="1244600">
            <a:lnSpc>
              <a:spcPct val="90000"/>
            </a:lnSpc>
            <a:spcBef>
              <a:spcPct val="0"/>
            </a:spcBef>
            <a:spcAft>
              <a:spcPct val="35000"/>
            </a:spcAft>
          </a:pPr>
          <a:r>
            <a:rPr lang="fr-FR" sz="2800" kern="1200" dirty="0" smtClean="0">
              <a:solidFill>
                <a:srgbClr val="FF0000"/>
              </a:solidFill>
              <a:latin typeface="Calibri" pitchFamily="34" charset="0"/>
            </a:rPr>
            <a:t>D’un Représentant de l’Administration</a:t>
          </a:r>
          <a:endParaRPr lang="fr-FR" sz="2800" kern="1200" dirty="0">
            <a:solidFill>
              <a:srgbClr val="FF0000"/>
            </a:solidFill>
            <a:latin typeface="Calibri" pitchFamily="34" charset="0"/>
          </a:endParaRPr>
        </a:p>
      </dsp:txBody>
      <dsp:txXfrm rot="10800000">
        <a:off x="5556699" y="2036683"/>
        <a:ext cx="2872480" cy="2489279"/>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EF126EA-C62C-B240-8376-BC7504DC7BD5}">
      <dsp:nvSpPr>
        <dsp:cNvPr id="0" name=""/>
        <dsp:cNvSpPr/>
      </dsp:nvSpPr>
      <dsp:spPr>
        <a:xfrm>
          <a:off x="3987607" y="3729331"/>
          <a:ext cx="4714819" cy="1527252"/>
        </a:xfrm>
        <a:prstGeom prst="roundRect">
          <a:avLst>
            <a:gd name="adj" fmla="val 10000"/>
          </a:avLst>
        </a:prstGeom>
        <a:solidFill>
          <a:schemeClr val="lt1">
            <a:alpha val="90000"/>
            <a:hueOff val="0"/>
            <a:satOff val="0"/>
            <a:lumOff val="0"/>
            <a:alphaOff val="0"/>
          </a:schemeClr>
        </a:solidFill>
        <a:ln w="9525" cap="flat" cmpd="sng" algn="ctr">
          <a:solidFill>
            <a:schemeClr val="accent1">
              <a:shade val="80000"/>
              <a:hueOff val="0"/>
              <a:satOff val="3659"/>
              <a:lumOff val="11694"/>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fr-FR" sz="1800" b="1" kern="1200" dirty="0" smtClean="0">
              <a:latin typeface="Calibri" pitchFamily="34" charset="0"/>
            </a:rPr>
            <a:t>Appliquent le système d’évaluation correspondant aux compétences visées par les programmes de formation</a:t>
          </a:r>
          <a:endParaRPr lang="fr-FR" sz="1800" b="1" kern="1200" dirty="0">
            <a:latin typeface="Calibri" pitchFamily="34" charset="0"/>
          </a:endParaRPr>
        </a:p>
      </dsp:txBody>
      <dsp:txXfrm>
        <a:off x="5402053" y="4111144"/>
        <a:ext cx="3300373" cy="1145439"/>
      </dsp:txXfrm>
    </dsp:sp>
    <dsp:sp modelId="{276832A0-9075-D046-B590-AD915785F7C1}">
      <dsp:nvSpPr>
        <dsp:cNvPr id="0" name=""/>
        <dsp:cNvSpPr/>
      </dsp:nvSpPr>
      <dsp:spPr>
        <a:xfrm>
          <a:off x="-61467" y="4057376"/>
          <a:ext cx="4339355" cy="1199207"/>
        </a:xfrm>
        <a:prstGeom prst="roundRect">
          <a:avLst>
            <a:gd name="adj" fmla="val 10000"/>
          </a:avLst>
        </a:prstGeom>
        <a:solidFill>
          <a:schemeClr val="lt1">
            <a:alpha val="90000"/>
            <a:hueOff val="0"/>
            <a:satOff val="0"/>
            <a:lumOff val="0"/>
            <a:alphaOff val="0"/>
          </a:schemeClr>
        </a:solidFill>
        <a:ln w="9525" cap="flat" cmpd="sng" algn="ctr">
          <a:solidFill>
            <a:schemeClr val="accent1">
              <a:shade val="80000"/>
              <a:hueOff val="0"/>
              <a:satOff val="5488"/>
              <a:lumOff val="17541"/>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fr-FR" sz="1800" b="1" kern="1200" dirty="0" smtClean="0">
              <a:latin typeface="Calibri" pitchFamily="34" charset="0"/>
            </a:rPr>
            <a:t>Participent à l‘amélioration de la qualité de la formation</a:t>
          </a:r>
          <a:endParaRPr lang="fr-FR" sz="1800" b="1" kern="1200" dirty="0">
            <a:latin typeface="Calibri" pitchFamily="34" charset="0"/>
          </a:endParaRPr>
        </a:p>
      </dsp:txBody>
      <dsp:txXfrm>
        <a:off x="-61467" y="4357178"/>
        <a:ext cx="3037548" cy="899405"/>
      </dsp:txXfrm>
    </dsp:sp>
    <dsp:sp modelId="{B3AD4F28-FABE-844B-A199-A1DF930BC987}">
      <dsp:nvSpPr>
        <dsp:cNvPr id="0" name=""/>
        <dsp:cNvSpPr/>
      </dsp:nvSpPr>
      <dsp:spPr>
        <a:xfrm>
          <a:off x="5236723" y="0"/>
          <a:ext cx="2596752" cy="1682106"/>
        </a:xfrm>
        <a:prstGeom prst="roundRect">
          <a:avLst>
            <a:gd name="adj" fmla="val 10000"/>
          </a:avLst>
        </a:prstGeom>
        <a:solidFill>
          <a:schemeClr val="lt1">
            <a:alpha val="90000"/>
            <a:hueOff val="0"/>
            <a:satOff val="0"/>
            <a:lumOff val="0"/>
            <a:alphaOff val="0"/>
          </a:schemeClr>
        </a:solidFill>
        <a:ln w="9525" cap="flat" cmpd="sng" algn="ctr">
          <a:solidFill>
            <a:schemeClr val="accent1">
              <a:shade val="80000"/>
              <a:hueOff val="0"/>
              <a:satOff val="1829"/>
              <a:lumOff val="5847"/>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fr-FR" sz="1800" b="1" kern="1200" dirty="0" smtClean="0">
              <a:latin typeface="Calibri" pitchFamily="34" charset="0"/>
            </a:rPr>
            <a:t>Apportent témoignage et conseils</a:t>
          </a:r>
          <a:endParaRPr lang="fr-FR" sz="1800" b="1" kern="1200" dirty="0">
            <a:latin typeface="Calibri" pitchFamily="34" charset="0"/>
          </a:endParaRPr>
        </a:p>
      </dsp:txBody>
      <dsp:txXfrm>
        <a:off x="6015749" y="0"/>
        <a:ext cx="1817726" cy="1261580"/>
      </dsp:txXfrm>
    </dsp:sp>
    <dsp:sp modelId="{9E2ECC39-DC3C-634B-8AA5-5D762C9FBF6B}">
      <dsp:nvSpPr>
        <dsp:cNvPr id="0" name=""/>
        <dsp:cNvSpPr/>
      </dsp:nvSpPr>
      <dsp:spPr>
        <a:xfrm>
          <a:off x="629100" y="0"/>
          <a:ext cx="2596752" cy="1682106"/>
        </a:xfrm>
        <a:prstGeom prst="roundRect">
          <a:avLst>
            <a:gd name="adj" fmla="val 10000"/>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t" anchorCtr="0">
          <a:noAutofit/>
        </a:bodyPr>
        <a:lstStyle/>
        <a:p>
          <a:pPr marL="171450" lvl="1" indent="-171450" algn="ctr" defTabSz="800100">
            <a:lnSpc>
              <a:spcPct val="90000"/>
            </a:lnSpc>
            <a:spcBef>
              <a:spcPct val="0"/>
            </a:spcBef>
            <a:spcAft>
              <a:spcPct val="15000"/>
            </a:spcAft>
            <a:buChar char="••"/>
          </a:pPr>
          <a:r>
            <a:rPr lang="fr-FR" sz="1800" kern="1200" dirty="0" smtClean="0">
              <a:latin typeface="Calibri" pitchFamily="34" charset="0"/>
            </a:rPr>
            <a:t>Interface avec le monde du travail</a:t>
          </a:r>
          <a:endParaRPr lang="fr-FR" sz="1800" kern="1200" dirty="0">
            <a:latin typeface="Calibri" pitchFamily="34" charset="0"/>
          </a:endParaRPr>
        </a:p>
      </dsp:txBody>
      <dsp:txXfrm>
        <a:off x="629100" y="0"/>
        <a:ext cx="1817726" cy="1261580"/>
      </dsp:txXfrm>
    </dsp:sp>
    <dsp:sp modelId="{C6367D84-11DE-154C-9FB7-F3A5819B1EBF}">
      <dsp:nvSpPr>
        <dsp:cNvPr id="0" name=""/>
        <dsp:cNvSpPr/>
      </dsp:nvSpPr>
      <dsp:spPr>
        <a:xfrm>
          <a:off x="1546164" y="306942"/>
          <a:ext cx="2799171" cy="2265881"/>
        </a:xfrm>
        <a:prstGeom prst="pieWedge">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fr-FR" sz="1600" b="1" kern="1200" dirty="0" smtClean="0">
              <a:solidFill>
                <a:srgbClr val="002060"/>
              </a:solidFill>
              <a:latin typeface="Calibri" pitchFamily="34" charset="0"/>
            </a:rPr>
            <a:t>Leur nombre est obligatoirement au moins égale à celui des formateurs</a:t>
          </a:r>
          <a:endParaRPr lang="fr-FR" sz="1600" b="1" kern="1200" dirty="0">
            <a:solidFill>
              <a:srgbClr val="002060"/>
            </a:solidFill>
            <a:latin typeface="Calibri" pitchFamily="34" charset="0"/>
          </a:endParaRPr>
        </a:p>
      </dsp:txBody>
      <dsp:txXfrm>
        <a:off x="1546164" y="306942"/>
        <a:ext cx="2799171" cy="2265881"/>
      </dsp:txXfrm>
    </dsp:sp>
    <dsp:sp modelId="{10F71534-4389-234B-AC4A-CF98EF5B6EE9}">
      <dsp:nvSpPr>
        <dsp:cNvPr id="0" name=""/>
        <dsp:cNvSpPr/>
      </dsp:nvSpPr>
      <dsp:spPr>
        <a:xfrm rot="5400000">
          <a:off x="4534444" y="121486"/>
          <a:ext cx="2305052" cy="2636794"/>
        </a:xfrm>
        <a:prstGeom prst="pieWedge">
          <a:avLst/>
        </a:prstGeom>
        <a:gradFill rotWithShape="0">
          <a:gsLst>
            <a:gs pos="0">
              <a:schemeClr val="accent1">
                <a:shade val="80000"/>
                <a:hueOff val="0"/>
                <a:satOff val="1829"/>
                <a:lumOff val="5847"/>
                <a:alphaOff val="0"/>
                <a:shade val="51000"/>
                <a:satMod val="130000"/>
              </a:schemeClr>
            </a:gs>
            <a:gs pos="80000">
              <a:schemeClr val="accent1">
                <a:shade val="80000"/>
                <a:hueOff val="0"/>
                <a:satOff val="1829"/>
                <a:lumOff val="5847"/>
                <a:alphaOff val="0"/>
                <a:shade val="93000"/>
                <a:satMod val="130000"/>
              </a:schemeClr>
            </a:gs>
            <a:gs pos="100000">
              <a:schemeClr val="accent1">
                <a:shade val="80000"/>
                <a:hueOff val="0"/>
                <a:satOff val="1829"/>
                <a:lumOff val="584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fr-FR" sz="1600" b="1" kern="1200" dirty="0" smtClean="0">
              <a:solidFill>
                <a:srgbClr val="002060"/>
              </a:solidFill>
              <a:latin typeface="Calibri" pitchFamily="34" charset="0"/>
            </a:rPr>
            <a:t>Représentent le marché du travail en relation avec les filières dispensées</a:t>
          </a:r>
          <a:endParaRPr lang="fr-FR" sz="1600" b="1" kern="1200" dirty="0">
            <a:solidFill>
              <a:srgbClr val="002060"/>
            </a:solidFill>
            <a:latin typeface="Calibri" pitchFamily="34" charset="0"/>
          </a:endParaRPr>
        </a:p>
      </dsp:txBody>
      <dsp:txXfrm rot="5400000">
        <a:off x="4534444" y="121486"/>
        <a:ext cx="2305052" cy="2636794"/>
      </dsp:txXfrm>
    </dsp:sp>
    <dsp:sp modelId="{65431FDA-9E42-1743-822F-A749C2F61ADB}">
      <dsp:nvSpPr>
        <dsp:cNvPr id="0" name=""/>
        <dsp:cNvSpPr/>
      </dsp:nvSpPr>
      <dsp:spPr>
        <a:xfrm rot="10800000">
          <a:off x="4367389" y="2640935"/>
          <a:ext cx="2589815" cy="1823566"/>
        </a:xfrm>
        <a:prstGeom prst="pieWedge">
          <a:avLst/>
        </a:prstGeom>
        <a:gradFill rotWithShape="0">
          <a:gsLst>
            <a:gs pos="0">
              <a:schemeClr val="accent1">
                <a:shade val="80000"/>
                <a:hueOff val="0"/>
                <a:satOff val="3659"/>
                <a:lumOff val="11694"/>
                <a:alphaOff val="0"/>
                <a:shade val="51000"/>
                <a:satMod val="130000"/>
              </a:schemeClr>
            </a:gs>
            <a:gs pos="80000">
              <a:schemeClr val="accent1">
                <a:shade val="80000"/>
                <a:hueOff val="0"/>
                <a:satOff val="3659"/>
                <a:lumOff val="11694"/>
                <a:alphaOff val="0"/>
                <a:shade val="93000"/>
                <a:satMod val="130000"/>
              </a:schemeClr>
            </a:gs>
            <a:gs pos="100000">
              <a:schemeClr val="accent1">
                <a:shade val="80000"/>
                <a:hueOff val="0"/>
                <a:satOff val="3659"/>
                <a:lumOff val="1169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fr-FR" sz="1800" b="1" kern="1200" dirty="0" smtClean="0">
              <a:solidFill>
                <a:srgbClr val="002060"/>
              </a:solidFill>
              <a:latin typeface="Calibri" pitchFamily="34" charset="0"/>
            </a:rPr>
            <a:t>Ne doivent avoir aucun liens d’intérêt avec l’établissement</a:t>
          </a:r>
          <a:endParaRPr lang="fr-FR" sz="1800" b="1" kern="1200" dirty="0">
            <a:solidFill>
              <a:srgbClr val="002060"/>
            </a:solidFill>
            <a:latin typeface="Calibri" pitchFamily="34" charset="0"/>
          </a:endParaRPr>
        </a:p>
      </dsp:txBody>
      <dsp:txXfrm rot="10800000">
        <a:off x="4367389" y="2640935"/>
        <a:ext cx="2589815" cy="1823566"/>
      </dsp:txXfrm>
    </dsp:sp>
    <dsp:sp modelId="{7DE5E2DE-078E-C447-9739-19B8CB9C5CBF}">
      <dsp:nvSpPr>
        <dsp:cNvPr id="0" name=""/>
        <dsp:cNvSpPr/>
      </dsp:nvSpPr>
      <dsp:spPr>
        <a:xfrm rot="16200000">
          <a:off x="2042456" y="2160484"/>
          <a:ext cx="1820288" cy="2787745"/>
        </a:xfrm>
        <a:prstGeom prst="pieWedge">
          <a:avLst/>
        </a:prstGeom>
        <a:gradFill rotWithShape="0">
          <a:gsLst>
            <a:gs pos="0">
              <a:schemeClr val="accent1">
                <a:shade val="80000"/>
                <a:hueOff val="0"/>
                <a:satOff val="5488"/>
                <a:lumOff val="17541"/>
                <a:alphaOff val="0"/>
                <a:shade val="51000"/>
                <a:satMod val="130000"/>
              </a:schemeClr>
            </a:gs>
            <a:gs pos="80000">
              <a:schemeClr val="accent1">
                <a:shade val="80000"/>
                <a:hueOff val="0"/>
                <a:satOff val="5488"/>
                <a:lumOff val="17541"/>
                <a:alphaOff val="0"/>
                <a:shade val="93000"/>
                <a:satMod val="130000"/>
              </a:schemeClr>
            </a:gs>
            <a:gs pos="100000">
              <a:schemeClr val="accent1">
                <a:shade val="80000"/>
                <a:hueOff val="0"/>
                <a:satOff val="5488"/>
                <a:lumOff val="1754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fr-FR" sz="1800" b="1" kern="1200" dirty="0" smtClean="0">
              <a:solidFill>
                <a:srgbClr val="002060"/>
              </a:solidFill>
              <a:latin typeface="Calibri" pitchFamily="34" charset="0"/>
            </a:rPr>
            <a:t>Une expérience d’au moins 3 ans </a:t>
          </a:r>
          <a:endParaRPr lang="fr-FR" sz="1800" b="1" kern="1200" dirty="0">
            <a:solidFill>
              <a:srgbClr val="002060"/>
            </a:solidFill>
            <a:latin typeface="Calibri" pitchFamily="34" charset="0"/>
          </a:endParaRPr>
        </a:p>
      </dsp:txBody>
      <dsp:txXfrm rot="16200000">
        <a:off x="2042456" y="2160484"/>
        <a:ext cx="1820288" cy="2787745"/>
      </dsp:txXfrm>
    </dsp:sp>
    <dsp:sp modelId="{C7830F4C-9544-7447-96F6-F4B4C4B7CEE6}">
      <dsp:nvSpPr>
        <dsp:cNvPr id="0" name=""/>
        <dsp:cNvSpPr/>
      </dsp:nvSpPr>
      <dsp:spPr>
        <a:xfrm>
          <a:off x="3984839" y="2157427"/>
          <a:ext cx="785859" cy="683355"/>
        </a:xfrm>
        <a:prstGeom prst="circularArrow">
          <a:avLst/>
        </a:prstGeom>
        <a:gradFill rotWithShape="0">
          <a:gsLst>
            <a:gs pos="0">
              <a:schemeClr val="accent1">
                <a:tint val="40000"/>
                <a:hueOff val="0"/>
                <a:satOff val="0"/>
                <a:lumOff val="0"/>
                <a:alphaOff val="0"/>
                <a:shade val="51000"/>
                <a:satMod val="130000"/>
              </a:schemeClr>
            </a:gs>
            <a:gs pos="80000">
              <a:schemeClr val="accent1">
                <a:tint val="40000"/>
                <a:hueOff val="0"/>
                <a:satOff val="0"/>
                <a:lumOff val="0"/>
                <a:alphaOff val="0"/>
                <a:shade val="93000"/>
                <a:satMod val="130000"/>
              </a:schemeClr>
            </a:gs>
            <a:gs pos="100000">
              <a:schemeClr val="accent1">
                <a:tint val="4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dsp:style>
    </dsp:sp>
    <dsp:sp modelId="{8E9D1EEC-ACDF-5940-B750-15F1A619560B}">
      <dsp:nvSpPr>
        <dsp:cNvPr id="0" name=""/>
        <dsp:cNvSpPr/>
      </dsp:nvSpPr>
      <dsp:spPr>
        <a:xfrm rot="10800000">
          <a:off x="3962253" y="2420256"/>
          <a:ext cx="785859" cy="683355"/>
        </a:xfrm>
        <a:prstGeom prst="circularArrow">
          <a:avLst/>
        </a:prstGeom>
        <a:gradFill rotWithShape="0">
          <a:gsLst>
            <a:gs pos="0">
              <a:schemeClr val="accent1">
                <a:tint val="40000"/>
                <a:hueOff val="0"/>
                <a:satOff val="0"/>
                <a:lumOff val="0"/>
                <a:alphaOff val="0"/>
                <a:shade val="51000"/>
                <a:satMod val="130000"/>
              </a:schemeClr>
            </a:gs>
            <a:gs pos="80000">
              <a:schemeClr val="accent1">
                <a:tint val="40000"/>
                <a:hueOff val="0"/>
                <a:satOff val="0"/>
                <a:lumOff val="0"/>
                <a:alphaOff val="0"/>
                <a:shade val="93000"/>
                <a:satMod val="130000"/>
              </a:schemeClr>
            </a:gs>
            <a:gs pos="100000">
              <a:schemeClr val="accent1">
                <a:tint val="4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1F8ECF2-1588-3843-A0AF-E538BF9B8481}">
      <dsp:nvSpPr>
        <dsp:cNvPr id="0" name=""/>
        <dsp:cNvSpPr/>
      </dsp:nvSpPr>
      <dsp:spPr>
        <a:xfrm>
          <a:off x="165827" y="1114051"/>
          <a:ext cx="3929442" cy="1227950"/>
        </a:xfrm>
        <a:prstGeom prst="rect">
          <a:avLst/>
        </a:prstGeom>
        <a:solidFill>
          <a:schemeClr val="lt1">
            <a:alpha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1732" tIns="91440" rIns="91440" bIns="91440" numCol="1" spcCol="1270" anchor="ctr" anchorCtr="0">
          <a:noAutofit/>
        </a:bodyPr>
        <a:lstStyle/>
        <a:p>
          <a:pPr lvl="0" algn="l" defTabSz="1066800">
            <a:lnSpc>
              <a:spcPct val="90000"/>
            </a:lnSpc>
            <a:spcBef>
              <a:spcPct val="0"/>
            </a:spcBef>
            <a:spcAft>
              <a:spcPct val="35000"/>
            </a:spcAft>
          </a:pPr>
          <a:r>
            <a:rPr lang="fr-FR" sz="2400" kern="1200" dirty="0" smtClean="0">
              <a:latin typeface="Calibri" pitchFamily="34" charset="0"/>
            </a:rPr>
            <a:t>Représentants des acteurs pédagogiques de l’établissement</a:t>
          </a:r>
          <a:endParaRPr lang="fr-FR" sz="2400" kern="1200" dirty="0">
            <a:latin typeface="Calibri" pitchFamily="34" charset="0"/>
          </a:endParaRPr>
        </a:p>
      </dsp:txBody>
      <dsp:txXfrm>
        <a:off x="165827" y="1114051"/>
        <a:ext cx="3929442" cy="1227950"/>
      </dsp:txXfrm>
    </dsp:sp>
    <dsp:sp modelId="{B7E9031B-67EE-E944-BC56-A3C9661B6A3D}">
      <dsp:nvSpPr>
        <dsp:cNvPr id="0" name=""/>
        <dsp:cNvSpPr/>
      </dsp:nvSpPr>
      <dsp:spPr>
        <a:xfrm>
          <a:off x="2100" y="936680"/>
          <a:ext cx="859565" cy="1289348"/>
        </a:xfrm>
        <a:prstGeom prst="rect">
          <a:avLst/>
        </a:prstGeom>
        <a:solidFill>
          <a:schemeClr val="accent5">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EBA29B34-1E9B-2C4D-B523-4EEE6F1BD5DD}">
      <dsp:nvSpPr>
        <dsp:cNvPr id="0" name=""/>
        <dsp:cNvSpPr/>
      </dsp:nvSpPr>
      <dsp:spPr>
        <a:xfrm>
          <a:off x="4495493" y="775692"/>
          <a:ext cx="3929442" cy="1779239"/>
        </a:xfrm>
        <a:prstGeom prst="rect">
          <a:avLst/>
        </a:prstGeom>
        <a:solidFill>
          <a:schemeClr val="lt1">
            <a:alpha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1732" tIns="91440" rIns="91440" bIns="91440" numCol="1" spcCol="1270" anchor="ctr" anchorCtr="0">
          <a:noAutofit/>
        </a:bodyPr>
        <a:lstStyle/>
        <a:p>
          <a:pPr lvl="0" algn="l" defTabSz="1066800">
            <a:lnSpc>
              <a:spcPct val="90000"/>
            </a:lnSpc>
            <a:spcBef>
              <a:spcPct val="0"/>
            </a:spcBef>
            <a:spcAft>
              <a:spcPct val="35000"/>
            </a:spcAft>
          </a:pPr>
          <a:r>
            <a:rPr lang="fr-FR" sz="2400" kern="1200" dirty="0" smtClean="0">
              <a:latin typeface="Calibri" pitchFamily="34" charset="0"/>
            </a:rPr>
            <a:t>Expliquent aux autres membres tous les aspects relatifs aux processus pédagogique</a:t>
          </a:r>
          <a:endParaRPr lang="fr-FR" sz="2400" kern="1200" dirty="0">
            <a:latin typeface="Calibri" pitchFamily="34" charset="0"/>
          </a:endParaRPr>
        </a:p>
      </dsp:txBody>
      <dsp:txXfrm>
        <a:off x="4495493" y="775692"/>
        <a:ext cx="3929442" cy="1779239"/>
      </dsp:txXfrm>
    </dsp:sp>
    <dsp:sp modelId="{612435C4-DAC3-EB44-9CEE-5A6E3A3FD18C}">
      <dsp:nvSpPr>
        <dsp:cNvPr id="0" name=""/>
        <dsp:cNvSpPr/>
      </dsp:nvSpPr>
      <dsp:spPr>
        <a:xfrm>
          <a:off x="4329665" y="847995"/>
          <a:ext cx="859565" cy="1289348"/>
        </a:xfrm>
        <a:prstGeom prst="rect">
          <a:avLst/>
        </a:prstGeom>
        <a:solidFill>
          <a:schemeClr val="accent5">
            <a:tint val="50000"/>
            <a:hueOff val="0"/>
            <a:satOff val="-416"/>
            <a:lumOff val="2309"/>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E289712D-BFD4-9C4F-9884-1F36D72784BC}">
      <dsp:nvSpPr>
        <dsp:cNvPr id="0" name=""/>
        <dsp:cNvSpPr/>
      </dsp:nvSpPr>
      <dsp:spPr>
        <a:xfrm>
          <a:off x="821850" y="3197640"/>
          <a:ext cx="6781235" cy="1227950"/>
        </a:xfrm>
        <a:prstGeom prst="rect">
          <a:avLst/>
        </a:prstGeom>
        <a:solidFill>
          <a:schemeClr val="lt1">
            <a:alpha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1732" tIns="91440" rIns="91440" bIns="91440" numCol="1" spcCol="1270" anchor="ctr" anchorCtr="0">
          <a:noAutofit/>
        </a:bodyPr>
        <a:lstStyle/>
        <a:p>
          <a:pPr lvl="0" algn="l" defTabSz="1066800">
            <a:lnSpc>
              <a:spcPct val="90000"/>
            </a:lnSpc>
            <a:spcBef>
              <a:spcPct val="0"/>
            </a:spcBef>
            <a:spcAft>
              <a:spcPct val="35000"/>
            </a:spcAft>
          </a:pPr>
          <a:r>
            <a:rPr lang="fr-FR" sz="2400" kern="1200" dirty="0" smtClean="0">
              <a:latin typeface="Calibri" pitchFamily="34" charset="0"/>
            </a:rPr>
            <a:t>Leurs</a:t>
          </a:r>
          <a:r>
            <a:rPr lang="fr-FR" sz="2400" kern="1200" baseline="0" dirty="0" smtClean="0">
              <a:latin typeface="Calibri" pitchFamily="34" charset="0"/>
            </a:rPr>
            <a:t> efficacité est tributaire d’une bonne coordination de l’ensemble des formateurs de l’établissement</a:t>
          </a:r>
          <a:endParaRPr lang="fr-FR" sz="2400" kern="1200" dirty="0">
            <a:latin typeface="Calibri" pitchFamily="34" charset="0"/>
          </a:endParaRPr>
        </a:p>
      </dsp:txBody>
      <dsp:txXfrm>
        <a:off x="821850" y="3197640"/>
        <a:ext cx="6781235" cy="1227950"/>
      </dsp:txXfrm>
    </dsp:sp>
    <dsp:sp modelId="{5922FD77-1071-954E-9202-34F7485B05A0}">
      <dsp:nvSpPr>
        <dsp:cNvPr id="0" name=""/>
        <dsp:cNvSpPr/>
      </dsp:nvSpPr>
      <dsp:spPr>
        <a:xfrm>
          <a:off x="642347" y="3162875"/>
          <a:ext cx="859565" cy="1289348"/>
        </a:xfrm>
        <a:prstGeom prst="rect">
          <a:avLst/>
        </a:prstGeom>
        <a:solidFill>
          <a:schemeClr val="accent5">
            <a:tint val="50000"/>
            <a:hueOff val="0"/>
            <a:satOff val="-832"/>
            <a:lumOff val="4619"/>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BCE2B1C-1E02-4046-BCFA-BA331FA61EEB}">
      <dsp:nvSpPr>
        <dsp:cNvPr id="0" name=""/>
        <dsp:cNvSpPr/>
      </dsp:nvSpPr>
      <dsp:spPr>
        <a:xfrm>
          <a:off x="1512371" y="0"/>
          <a:ext cx="4525963" cy="4525963"/>
        </a:xfrm>
        <a:prstGeom prst="triangl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EEF12B9-C2B2-5F45-A525-6A6140C5422A}">
      <dsp:nvSpPr>
        <dsp:cNvPr id="0" name=""/>
        <dsp:cNvSpPr/>
      </dsp:nvSpPr>
      <dsp:spPr>
        <a:xfrm>
          <a:off x="3775352" y="455027"/>
          <a:ext cx="2941875" cy="1071380"/>
        </a:xfrm>
        <a:prstGeom prst="round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r-FR" sz="2400" kern="1200" dirty="0" smtClean="0">
              <a:latin typeface="Calibri" pitchFamily="34" charset="0"/>
            </a:rPr>
            <a:t>Participe aux activités du jury d’examens</a:t>
          </a:r>
          <a:endParaRPr lang="fr-FR" sz="2400" kern="1200" dirty="0">
            <a:latin typeface="Calibri" pitchFamily="34" charset="0"/>
          </a:endParaRPr>
        </a:p>
      </dsp:txBody>
      <dsp:txXfrm>
        <a:off x="3775352" y="455027"/>
        <a:ext cx="2941875" cy="1071380"/>
      </dsp:txXfrm>
    </dsp:sp>
    <dsp:sp modelId="{2A40DA5F-4148-8342-B308-BF82B888494A}">
      <dsp:nvSpPr>
        <dsp:cNvPr id="0" name=""/>
        <dsp:cNvSpPr/>
      </dsp:nvSpPr>
      <dsp:spPr>
        <a:xfrm>
          <a:off x="3775352" y="1660330"/>
          <a:ext cx="2941875" cy="1071380"/>
        </a:xfrm>
        <a:prstGeom prst="roundRect">
          <a:avLst/>
        </a:prstGeom>
        <a:solidFill>
          <a:schemeClr val="lt1">
            <a:alpha val="90000"/>
            <a:hueOff val="0"/>
            <a:satOff val="0"/>
            <a:lumOff val="0"/>
            <a:alphaOff val="0"/>
          </a:schemeClr>
        </a:solidFill>
        <a:ln w="9525" cap="flat" cmpd="sng" algn="ctr">
          <a:solidFill>
            <a:schemeClr val="accent2">
              <a:hueOff val="1800000"/>
              <a:satOff val="0"/>
              <a:lumOff val="2333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r-FR" sz="2400" kern="1200" dirty="0" smtClean="0">
              <a:latin typeface="Calibri" pitchFamily="34" charset="0"/>
            </a:rPr>
            <a:t>Veille au respect de  la réglementation</a:t>
          </a:r>
          <a:endParaRPr lang="fr-FR" sz="2400" kern="1200" dirty="0">
            <a:latin typeface="Calibri" pitchFamily="34" charset="0"/>
          </a:endParaRPr>
        </a:p>
      </dsp:txBody>
      <dsp:txXfrm>
        <a:off x="3775352" y="1660330"/>
        <a:ext cx="2941875" cy="1071380"/>
      </dsp:txXfrm>
    </dsp:sp>
    <dsp:sp modelId="{89131134-769E-B84D-8C4A-2EABBCB87988}">
      <dsp:nvSpPr>
        <dsp:cNvPr id="0" name=""/>
        <dsp:cNvSpPr/>
      </dsp:nvSpPr>
      <dsp:spPr>
        <a:xfrm>
          <a:off x="3775352" y="2865632"/>
          <a:ext cx="2941875" cy="1071380"/>
        </a:xfrm>
        <a:prstGeom prst="roundRect">
          <a:avLst/>
        </a:prstGeom>
        <a:solidFill>
          <a:schemeClr val="lt1">
            <a:alpha val="90000"/>
            <a:hueOff val="0"/>
            <a:satOff val="0"/>
            <a:lumOff val="0"/>
            <a:alphaOff val="0"/>
          </a:schemeClr>
        </a:solidFill>
        <a:ln w="9525" cap="flat" cmpd="sng" algn="ctr">
          <a:solidFill>
            <a:schemeClr val="accent2">
              <a:hueOff val="3600000"/>
              <a:satOff val="0"/>
              <a:lumOff val="4666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r-FR" sz="2400" kern="1200" dirty="0" smtClean="0">
              <a:latin typeface="Calibri" pitchFamily="34" charset="0"/>
            </a:rPr>
            <a:t>Apporte soutien et conseils</a:t>
          </a:r>
          <a:endParaRPr lang="fr-FR" sz="2400" kern="1200" dirty="0">
            <a:latin typeface="Calibri" pitchFamily="34" charset="0"/>
          </a:endParaRPr>
        </a:p>
      </dsp:txBody>
      <dsp:txXfrm>
        <a:off x="3775352" y="2865632"/>
        <a:ext cx="2941875" cy="107138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4#2">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TitlePictureLineup">
  <dgm:title val=""/>
  <dgm:desc val=""/>
  <dgm:catLst>
    <dgm:cat type="picture" pri="18000"/>
    <dgm:cat type="pictureconvert" pri="18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dir/>
    </dgm:varLst>
    <dgm:choose name="Name1">
      <dgm:if name="Name2" func="var" arg="dir" op="equ" val="norm">
        <dgm:alg type="lin">
          <dgm:param type="linDir" val="fromL"/>
          <dgm:param type="fallback" val="1D"/>
          <dgm:param type="horzAlign" val="ctr"/>
          <dgm:param type="vertAlign" val="mid"/>
          <dgm:param type="nodeVertAlign" val="t"/>
        </dgm:alg>
      </dgm:if>
      <dgm:else name="Name3">
        <dgm:alg type="lin">
          <dgm:param type="linDir" val="fromR"/>
          <dgm:param type="fallback" val="1D"/>
          <dgm:param type="horzAlign" val="ctr"/>
          <dgm:param type="vertAlign" val="mid"/>
          <dgm:param type="nodeVertAlign" val="t"/>
        </dgm:alg>
      </dgm:else>
    </dgm:choose>
    <dgm:shape xmlns:r="http://schemas.openxmlformats.org/officeDocument/2006/relationships" r:blip="">
      <dgm:adjLst/>
    </dgm:shape>
    <dgm:constrLst>
      <dgm:constr type="h" for="des" forName="Child" op="equ"/>
      <dgm:constr type="w" for="des" forName="Child" op="equ"/>
      <dgm:constr type="h" for="des" forName="Accent" op="equ"/>
      <dgm:constr type="w" for="des" forName="Accent" op="equ"/>
      <dgm:constr type="primFontSz" for="des" forName="Parent" op="equ"/>
      <dgm:constr type="primFontSz" for="des" forName="Child" op="equ"/>
      <dgm:constr type="w" for="ch" forName="composite" refType="w"/>
      <dgm:constr type="h" for="ch" forName="composite" refType="h"/>
      <dgm:constr type="sp" refType="w" refFor="ch" refForName="composite" op="equ" fact="0.1"/>
      <dgm:constr type="w" for="ch" forName="sibTrans" refType="w" refFor="ch" refForName="composite" op="equ" fact="0.05"/>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
              <dgm:constr type="w" for="ch" forName="Parent" refType="w"/>
              <dgm:constr type="h" for="ch" forName="Parent" refType="h" fact="0.1"/>
              <dgm:constr type="l" for="ch" forName="Accent" refType="w" fact="0"/>
              <dgm:constr type="b" for="ch" forName="Accent" refType="h"/>
              <dgm:constr type="w" for="ch" forName="Accent" refType="w" fact="0"/>
              <dgm:constr type="h" for="ch" forName="Accent" refType="h" fact="0.9"/>
              <dgm:constr type="l" for="ch" forName="Image" refType="w" fact="0.05"/>
              <dgm:constr type="t" for="ch" forName="Image" refType="h" fact="0.13"/>
              <dgm:constr type="w" for="ch" forName="Image" refType="w" fact="0.9467"/>
              <dgm:constr type="h" for="ch" forName="Image" refType="h" fact="0.405"/>
              <dgm:constr type="l" for="ch" forName="Child" refType="w" fact="0.05"/>
              <dgm:constr type="t" for="ch" forName="Child" refType="h" fact="0.535"/>
              <dgm:constr type="w" for="ch" forName="Child" refType="w" fact="0.9467"/>
              <dgm:constr type="h" for="ch" forName="Child" refType="h" fact="0.465"/>
            </dgm:constrLst>
          </dgm:if>
          <dgm:else name="Name6">
            <dgm:constrLst>
              <dgm:constr type="l" for="ch" forName="Parent" refType="w" fact="0"/>
              <dgm:constr type="t" for="ch" forName="Parent" refType="h" fact="0"/>
              <dgm:constr type="w" for="ch" forName="Parent" refType="w"/>
              <dgm:constr type="h" for="ch" forName="Parent" refType="h" fact="0.1"/>
              <dgm:constr type="l" for="ch" forName="Accent" refType="w"/>
              <dgm:constr type="b" for="ch" forName="Accent" refType="h"/>
              <dgm:constr type="h" for="ch" forName="Accent" refType="h" fact="0.9"/>
              <dgm:constr type="l" for="ch" forName="Image" refType="w" fact="0"/>
              <dgm:constr type="t" for="ch" forName="Image" refType="h" fact="0.13"/>
              <dgm:constr type="w" for="ch" forName="Image" refType="w" fact="0.9467"/>
              <dgm:constr type="h" for="ch" forName="Image" refType="h" fact="0.405"/>
              <dgm:constr type="l" for="ch" forName="Child" refType="w" fact="0"/>
              <dgm:constr type="t" for="ch" forName="Child" refType="h" fact="0.535"/>
              <dgm:constr type="w" for="ch" forName="Child" refType="w" fact="0.9467"/>
              <dgm:constr type="h" for="ch" forName="Child" refType="h" fact="0.465"/>
            </dgm:constrLst>
          </dgm:else>
        </dgm:choose>
        <dgm:forEach name="Name7" axis="self" ptType="node">
          <dgm:layoutNode name="Accent" styleLbl="alignAcc1">
            <dgm:alg type="sp"/>
            <dgm:shape xmlns:r="http://schemas.openxmlformats.org/officeDocument/2006/relationships" type="line" r:blip="">
              <dgm:adjLst/>
            </dgm:shape>
            <dgm:presOf/>
          </dgm:layoutNode>
          <dgm:layoutNode name="Image">
            <dgm:alg type="sp"/>
            <dgm:shape xmlns:r="http://schemas.openxmlformats.org/officeDocument/2006/relationships" type="rect" r:blip="" blipPhldr="1">
              <dgm:adjLst/>
            </dgm:shape>
            <dgm:presOf/>
          </dgm:layoutNode>
          <dgm:layoutNode name="Child" styleLbl="revTx">
            <dgm:varLst>
              <dgm:bulletEnabled val="1"/>
            </dgm:varLst>
            <dgm:choose name="Name8">
              <dgm:if name="Name9" axis="ch" ptType="node" func="cnt" op="gt" val="1">
                <dgm:choose name="Name10">
                  <dgm:if name="Name11" func="var" arg="dir" op="equ" val="norm">
                    <dgm:alg type="tx">
                      <dgm:param type="shpTxLTRAlignCh" val="l"/>
                      <dgm:param type="shpTxRTLAlignCh" val="r"/>
                      <dgm:param type="txAnchorVert" val="t"/>
                      <dgm:param type="stBulletLvl" val="1"/>
                    </dgm:alg>
                  </dgm:if>
                  <dgm:else name="Name12">
                    <dgm:alg type="tx">
                      <dgm:param type="shpTxLTRAlignCh" val="l"/>
                      <dgm:param type="shpTxRTLAlignCh" val="r"/>
                      <dgm:param type="txAnchorVert" val="t"/>
                      <dgm:param type="stBulletLvl" val="1"/>
                    </dgm:alg>
                  </dgm:else>
                </dgm:choose>
              </dgm:if>
              <dgm:else name="Name13">
                <dgm:choose name="Name14">
                  <dgm:if name="Name15" func="var" arg="dir" op="equ" val="norm">
                    <dgm:alg type="tx">
                      <dgm:param type="shpTxLTRAlignCh" val="l"/>
                      <dgm:param type="shpTxRTLAlignCh" val="r"/>
                      <dgm:param type="txAnchorVert" val="t"/>
                      <dgm:param type="stBulletLvl" val="2"/>
                    </dgm:alg>
                  </dgm:if>
                  <dgm:else name="Name16">
                    <dgm:alg type="tx">
                      <dgm:param type="shpTxLTRAlignCh" val="l"/>
                      <dgm:param type="shpTxRTLAlignCh" val="r"/>
                      <dgm:param type="txAnchorVert" val="t"/>
                      <dgm:param type="stBulletLvl" val="2"/>
                    </dgm:alg>
                  </dgm:else>
                </dgm:choose>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alignNode1">
            <dgm:varLst>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TitlePictureLineup">
  <dgm:title val=""/>
  <dgm:desc val=""/>
  <dgm:catLst>
    <dgm:cat type="picture" pri="18000"/>
    <dgm:cat type="pictureconvert" pri="18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dir/>
    </dgm:varLst>
    <dgm:choose name="Name1">
      <dgm:if name="Name2" func="var" arg="dir" op="equ" val="norm">
        <dgm:alg type="lin">
          <dgm:param type="linDir" val="fromL"/>
          <dgm:param type="fallback" val="1D"/>
          <dgm:param type="horzAlign" val="ctr"/>
          <dgm:param type="vertAlign" val="mid"/>
          <dgm:param type="nodeVertAlign" val="t"/>
        </dgm:alg>
      </dgm:if>
      <dgm:else name="Name3">
        <dgm:alg type="lin">
          <dgm:param type="linDir" val="fromR"/>
          <dgm:param type="fallback" val="1D"/>
          <dgm:param type="horzAlign" val="ctr"/>
          <dgm:param type="vertAlign" val="mid"/>
          <dgm:param type="nodeVertAlign" val="t"/>
        </dgm:alg>
      </dgm:else>
    </dgm:choose>
    <dgm:shape xmlns:r="http://schemas.openxmlformats.org/officeDocument/2006/relationships" r:blip="">
      <dgm:adjLst/>
    </dgm:shape>
    <dgm:constrLst>
      <dgm:constr type="h" for="des" forName="Child" op="equ"/>
      <dgm:constr type="w" for="des" forName="Child" op="equ"/>
      <dgm:constr type="h" for="des" forName="Accent" op="equ"/>
      <dgm:constr type="w" for="des" forName="Accent" op="equ"/>
      <dgm:constr type="primFontSz" for="des" forName="Parent" op="equ"/>
      <dgm:constr type="primFontSz" for="des" forName="Child" op="equ"/>
      <dgm:constr type="w" for="ch" forName="composite" refType="w"/>
      <dgm:constr type="h" for="ch" forName="composite" refType="h"/>
      <dgm:constr type="sp" refType="w" refFor="ch" refForName="composite" op="equ" fact="0.1"/>
      <dgm:constr type="w" for="ch" forName="sibTrans" refType="w" refFor="ch" refForName="composite" op="equ" fact="0.05"/>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
              <dgm:constr type="w" for="ch" forName="Parent" refType="w"/>
              <dgm:constr type="h" for="ch" forName="Parent" refType="h" fact="0.1"/>
              <dgm:constr type="l" for="ch" forName="Accent" refType="w" fact="0"/>
              <dgm:constr type="b" for="ch" forName="Accent" refType="h"/>
              <dgm:constr type="w" for="ch" forName="Accent" refType="w" fact="0"/>
              <dgm:constr type="h" for="ch" forName="Accent" refType="h" fact="0.9"/>
              <dgm:constr type="l" for="ch" forName="Image" refType="w" fact="0.05"/>
              <dgm:constr type="t" for="ch" forName="Image" refType="h" fact="0.13"/>
              <dgm:constr type="w" for="ch" forName="Image" refType="w" fact="0.9467"/>
              <dgm:constr type="h" for="ch" forName="Image" refType="h" fact="0.405"/>
              <dgm:constr type="l" for="ch" forName="Child" refType="w" fact="0.05"/>
              <dgm:constr type="t" for="ch" forName="Child" refType="h" fact="0.535"/>
              <dgm:constr type="w" for="ch" forName="Child" refType="w" fact="0.9467"/>
              <dgm:constr type="h" for="ch" forName="Child" refType="h" fact="0.465"/>
            </dgm:constrLst>
          </dgm:if>
          <dgm:else name="Name6">
            <dgm:constrLst>
              <dgm:constr type="l" for="ch" forName="Parent" refType="w" fact="0"/>
              <dgm:constr type="t" for="ch" forName="Parent" refType="h" fact="0"/>
              <dgm:constr type="w" for="ch" forName="Parent" refType="w"/>
              <dgm:constr type="h" for="ch" forName="Parent" refType="h" fact="0.1"/>
              <dgm:constr type="l" for="ch" forName="Accent" refType="w"/>
              <dgm:constr type="b" for="ch" forName="Accent" refType="h"/>
              <dgm:constr type="h" for="ch" forName="Accent" refType="h" fact="0.9"/>
              <dgm:constr type="l" for="ch" forName="Image" refType="w" fact="0"/>
              <dgm:constr type="t" for="ch" forName="Image" refType="h" fact="0.13"/>
              <dgm:constr type="w" for="ch" forName="Image" refType="w" fact="0.9467"/>
              <dgm:constr type="h" for="ch" forName="Image" refType="h" fact="0.405"/>
              <dgm:constr type="l" for="ch" forName="Child" refType="w" fact="0"/>
              <dgm:constr type="t" for="ch" forName="Child" refType="h" fact="0.535"/>
              <dgm:constr type="w" for="ch" forName="Child" refType="w" fact="0.9467"/>
              <dgm:constr type="h" for="ch" forName="Child" refType="h" fact="0.465"/>
            </dgm:constrLst>
          </dgm:else>
        </dgm:choose>
        <dgm:forEach name="Name7" axis="self" ptType="node">
          <dgm:layoutNode name="Accent" styleLbl="alignAcc1">
            <dgm:alg type="sp"/>
            <dgm:shape xmlns:r="http://schemas.openxmlformats.org/officeDocument/2006/relationships" type="line" r:blip="">
              <dgm:adjLst/>
            </dgm:shape>
            <dgm:presOf/>
          </dgm:layoutNode>
          <dgm:layoutNode name="Image">
            <dgm:alg type="sp"/>
            <dgm:shape xmlns:r="http://schemas.openxmlformats.org/officeDocument/2006/relationships" type="rect" r:blip="" blipPhldr="1">
              <dgm:adjLst/>
            </dgm:shape>
            <dgm:presOf/>
          </dgm:layoutNode>
          <dgm:layoutNode name="Child" styleLbl="revTx">
            <dgm:varLst>
              <dgm:bulletEnabled val="1"/>
            </dgm:varLst>
            <dgm:choose name="Name8">
              <dgm:if name="Name9" axis="ch" ptType="node" func="cnt" op="gt" val="1">
                <dgm:choose name="Name10">
                  <dgm:if name="Name11" func="var" arg="dir" op="equ" val="norm">
                    <dgm:alg type="tx">
                      <dgm:param type="shpTxLTRAlignCh" val="l"/>
                      <dgm:param type="shpTxRTLAlignCh" val="r"/>
                      <dgm:param type="txAnchorVert" val="t"/>
                      <dgm:param type="stBulletLvl" val="1"/>
                    </dgm:alg>
                  </dgm:if>
                  <dgm:else name="Name12">
                    <dgm:alg type="tx">
                      <dgm:param type="shpTxLTRAlignCh" val="l"/>
                      <dgm:param type="shpTxRTLAlignCh" val="r"/>
                      <dgm:param type="txAnchorVert" val="t"/>
                      <dgm:param type="stBulletLvl" val="1"/>
                    </dgm:alg>
                  </dgm:else>
                </dgm:choose>
              </dgm:if>
              <dgm:else name="Name13">
                <dgm:choose name="Name14">
                  <dgm:if name="Name15" func="var" arg="dir" op="equ" val="norm">
                    <dgm:alg type="tx">
                      <dgm:param type="shpTxLTRAlignCh" val="l"/>
                      <dgm:param type="shpTxRTLAlignCh" val="r"/>
                      <dgm:param type="txAnchorVert" val="t"/>
                      <dgm:param type="stBulletLvl" val="2"/>
                    </dgm:alg>
                  </dgm:if>
                  <dgm:else name="Name16">
                    <dgm:alg type="tx">
                      <dgm:param type="shpTxLTRAlignCh" val="l"/>
                      <dgm:param type="shpTxRTLAlignCh" val="r"/>
                      <dgm:param type="txAnchorVert" val="t"/>
                      <dgm:param type="stBulletLvl" val="2"/>
                    </dgm:alg>
                  </dgm:else>
                </dgm:choose>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alignNode1">
            <dgm:varLst>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pList1#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List2#1">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0.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4#1">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4.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33" tIns="45717" rIns="91433" bIns="45717" numCol="1" anchor="t" anchorCtr="0" compatLnSpc="1">
            <a:prstTxWarp prst="textNoShape">
              <a:avLst/>
            </a:prstTxWarp>
          </a:bodyPr>
          <a:lstStyle>
            <a:lvl1pPr eaLnBrk="0" hangingPunct="0">
              <a:defRPr sz="1200"/>
            </a:lvl1pPr>
          </a:lstStyle>
          <a:p>
            <a:pPr>
              <a:defRPr/>
            </a:pPr>
            <a:endParaRPr lang="fr-FR"/>
          </a:p>
        </p:txBody>
      </p:sp>
      <p:sp>
        <p:nvSpPr>
          <p:cNvPr id="38915" name="Rectangle 3"/>
          <p:cNvSpPr>
            <a:spLocks noGrp="1" noChangeArrowheads="1"/>
          </p:cNvSpPr>
          <p:nvPr>
            <p:ph type="dt" sz="quarter" idx="1"/>
          </p:nvPr>
        </p:nvSpPr>
        <p:spPr bwMode="auto">
          <a:xfrm>
            <a:off x="3849689" y="0"/>
            <a:ext cx="2946400" cy="496888"/>
          </a:xfrm>
          <a:prstGeom prst="rect">
            <a:avLst/>
          </a:prstGeom>
          <a:noFill/>
          <a:ln w="9525">
            <a:noFill/>
            <a:miter lim="800000"/>
            <a:headEnd/>
            <a:tailEnd/>
          </a:ln>
          <a:effectLst/>
        </p:spPr>
        <p:txBody>
          <a:bodyPr vert="horz" wrap="square" lIns="91433" tIns="45717" rIns="91433" bIns="45717" numCol="1" anchor="t" anchorCtr="0" compatLnSpc="1">
            <a:prstTxWarp prst="textNoShape">
              <a:avLst/>
            </a:prstTxWarp>
          </a:bodyPr>
          <a:lstStyle>
            <a:lvl1pPr algn="r" eaLnBrk="0" hangingPunct="0">
              <a:defRPr sz="1200"/>
            </a:lvl1pPr>
          </a:lstStyle>
          <a:p>
            <a:pPr>
              <a:defRPr/>
            </a:pPr>
            <a:fld id="{BF6E7B22-83AC-4FAF-A5A3-76F883284371}" type="datetimeFigureOut">
              <a:rPr lang="fr-FR"/>
              <a:pPr>
                <a:defRPr/>
              </a:pPr>
              <a:t>22/04/2014</a:t>
            </a:fld>
            <a:endParaRPr lang="fr-FR"/>
          </a:p>
        </p:txBody>
      </p:sp>
      <p:sp>
        <p:nvSpPr>
          <p:cNvPr id="38916"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33" tIns="45717" rIns="91433" bIns="45717" numCol="1" anchor="b" anchorCtr="0" compatLnSpc="1">
            <a:prstTxWarp prst="textNoShape">
              <a:avLst/>
            </a:prstTxWarp>
          </a:bodyPr>
          <a:lstStyle>
            <a:lvl1pPr eaLnBrk="0" hangingPunct="0">
              <a:defRPr sz="1200"/>
            </a:lvl1pPr>
          </a:lstStyle>
          <a:p>
            <a:pPr>
              <a:defRPr/>
            </a:pPr>
            <a:endParaRPr lang="fr-FR"/>
          </a:p>
        </p:txBody>
      </p:sp>
      <p:sp>
        <p:nvSpPr>
          <p:cNvPr id="38917" name="Rectangle 5"/>
          <p:cNvSpPr>
            <a:spLocks noGrp="1" noChangeArrowheads="1"/>
          </p:cNvSpPr>
          <p:nvPr>
            <p:ph type="sldNum" sz="quarter" idx="3"/>
          </p:nvPr>
        </p:nvSpPr>
        <p:spPr bwMode="auto">
          <a:xfrm>
            <a:off x="3849689" y="9429750"/>
            <a:ext cx="2946400" cy="496888"/>
          </a:xfrm>
          <a:prstGeom prst="rect">
            <a:avLst/>
          </a:prstGeom>
          <a:noFill/>
          <a:ln w="9525">
            <a:noFill/>
            <a:miter lim="800000"/>
            <a:headEnd/>
            <a:tailEnd/>
          </a:ln>
          <a:effectLst/>
        </p:spPr>
        <p:txBody>
          <a:bodyPr vert="horz" wrap="square" lIns="91433" tIns="45717" rIns="91433" bIns="45717" numCol="1" anchor="b" anchorCtr="0" compatLnSpc="1">
            <a:prstTxWarp prst="textNoShape">
              <a:avLst/>
            </a:prstTxWarp>
          </a:bodyPr>
          <a:lstStyle>
            <a:lvl1pPr algn="r" eaLnBrk="0" hangingPunct="0">
              <a:defRPr sz="1200"/>
            </a:lvl1pPr>
          </a:lstStyle>
          <a:p>
            <a:pPr>
              <a:defRPr/>
            </a:pPr>
            <a:fld id="{94C7957B-84A7-4991-BA7E-A36AFE3C9457}" type="slidenum">
              <a:rPr lang="fr-FR"/>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33" tIns="45717" rIns="91433" bIns="45717" numCol="1" anchor="t" anchorCtr="0" compatLnSpc="1">
            <a:prstTxWarp prst="textNoShape">
              <a:avLst/>
            </a:prstTxWarp>
          </a:bodyPr>
          <a:lstStyle>
            <a:lvl1pPr>
              <a:defRPr sz="1200" b="0"/>
            </a:lvl1pPr>
          </a:lstStyle>
          <a:p>
            <a:pPr>
              <a:defRPr/>
            </a:pPr>
            <a:endParaRPr lang="fr-FR"/>
          </a:p>
        </p:txBody>
      </p:sp>
      <p:sp>
        <p:nvSpPr>
          <p:cNvPr id="109571" name="Rectangle 3"/>
          <p:cNvSpPr>
            <a:spLocks noGrp="1" noChangeArrowheads="1"/>
          </p:cNvSpPr>
          <p:nvPr>
            <p:ph type="dt" idx="1"/>
          </p:nvPr>
        </p:nvSpPr>
        <p:spPr bwMode="auto">
          <a:xfrm>
            <a:off x="3849689" y="0"/>
            <a:ext cx="2946400" cy="496888"/>
          </a:xfrm>
          <a:prstGeom prst="rect">
            <a:avLst/>
          </a:prstGeom>
          <a:noFill/>
          <a:ln w="9525">
            <a:noFill/>
            <a:miter lim="800000"/>
            <a:headEnd/>
            <a:tailEnd/>
          </a:ln>
          <a:effectLst/>
        </p:spPr>
        <p:txBody>
          <a:bodyPr vert="horz" wrap="square" lIns="91433" tIns="45717" rIns="91433" bIns="45717" numCol="1" anchor="t" anchorCtr="0" compatLnSpc="1">
            <a:prstTxWarp prst="textNoShape">
              <a:avLst/>
            </a:prstTxWarp>
          </a:bodyPr>
          <a:lstStyle>
            <a:lvl1pPr algn="r">
              <a:defRPr sz="1200" b="0"/>
            </a:lvl1pPr>
          </a:lstStyle>
          <a:p>
            <a:pPr>
              <a:defRPr/>
            </a:pPr>
            <a:endParaRPr lang="fr-FR"/>
          </a:p>
        </p:txBody>
      </p:sp>
      <p:sp>
        <p:nvSpPr>
          <p:cNvPr id="17412"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109573" name="Rectangle 5"/>
          <p:cNvSpPr>
            <a:spLocks noGrp="1" noChangeArrowheads="1"/>
          </p:cNvSpPr>
          <p:nvPr>
            <p:ph type="body" sz="quarter" idx="3"/>
          </p:nvPr>
        </p:nvSpPr>
        <p:spPr bwMode="auto">
          <a:xfrm>
            <a:off x="679451" y="4714876"/>
            <a:ext cx="5438775" cy="4468813"/>
          </a:xfrm>
          <a:prstGeom prst="rect">
            <a:avLst/>
          </a:prstGeom>
          <a:noFill/>
          <a:ln w="9525">
            <a:noFill/>
            <a:miter lim="800000"/>
            <a:headEnd/>
            <a:tailEnd/>
          </a:ln>
          <a:effectLst/>
        </p:spPr>
        <p:txBody>
          <a:bodyPr vert="horz" wrap="square" lIns="91433" tIns="45717" rIns="91433" bIns="45717"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09574"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33" tIns="45717" rIns="91433" bIns="45717" numCol="1" anchor="b" anchorCtr="0" compatLnSpc="1">
            <a:prstTxWarp prst="textNoShape">
              <a:avLst/>
            </a:prstTxWarp>
          </a:bodyPr>
          <a:lstStyle>
            <a:lvl1pPr>
              <a:defRPr sz="1200" b="0"/>
            </a:lvl1pPr>
          </a:lstStyle>
          <a:p>
            <a:pPr>
              <a:defRPr/>
            </a:pPr>
            <a:endParaRPr lang="fr-FR"/>
          </a:p>
        </p:txBody>
      </p:sp>
      <p:sp>
        <p:nvSpPr>
          <p:cNvPr id="109575" name="Rectangle 7"/>
          <p:cNvSpPr>
            <a:spLocks noGrp="1" noChangeArrowheads="1"/>
          </p:cNvSpPr>
          <p:nvPr>
            <p:ph type="sldNum" sz="quarter" idx="5"/>
          </p:nvPr>
        </p:nvSpPr>
        <p:spPr bwMode="auto">
          <a:xfrm>
            <a:off x="3849689" y="9429750"/>
            <a:ext cx="2946400" cy="496888"/>
          </a:xfrm>
          <a:prstGeom prst="rect">
            <a:avLst/>
          </a:prstGeom>
          <a:noFill/>
          <a:ln w="9525">
            <a:noFill/>
            <a:miter lim="800000"/>
            <a:headEnd/>
            <a:tailEnd/>
          </a:ln>
          <a:effectLst/>
        </p:spPr>
        <p:txBody>
          <a:bodyPr vert="horz" wrap="square" lIns="91433" tIns="45717" rIns="91433" bIns="45717" numCol="1" anchor="b" anchorCtr="0" compatLnSpc="1">
            <a:prstTxWarp prst="textNoShape">
              <a:avLst/>
            </a:prstTxWarp>
          </a:bodyPr>
          <a:lstStyle>
            <a:lvl1pPr algn="r">
              <a:defRPr sz="1200" b="0"/>
            </a:lvl1pPr>
          </a:lstStyle>
          <a:p>
            <a:pPr>
              <a:defRPr/>
            </a:pPr>
            <a:fld id="{67D53C1C-278C-4AAC-9205-8E7E53E2E2C7}" type="slidenum">
              <a:rPr lang="fr-FR"/>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67D53C1C-278C-4AAC-9205-8E7E53E2E2C7}" type="slidenum">
              <a:rPr lang="fr-FR" smtClean="0"/>
              <a:pPr>
                <a:defRPr/>
              </a:pPr>
              <a:t>1</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09C161B-05AD-3C43-94AF-5BFAA1B4F926}" type="slidenum">
              <a:rPr lang="fr-FR" smtClean="0"/>
              <a:pPr/>
              <a:t>22</a:t>
            </a:fld>
            <a:endParaRPr lang="fr-FR"/>
          </a:p>
        </p:txBody>
      </p:sp>
    </p:spTree>
    <p:extLst>
      <p:ext uri="{BB962C8B-B14F-4D97-AF65-F5344CB8AC3E}">
        <p14:creationId xmlns:p14="http://schemas.microsoft.com/office/powerpoint/2010/main" xmlns="" val="2857816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a:prstGeom prst="rect">
            <a:avLst/>
          </a:prstGeo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144032" y="0"/>
            <a:ext cx="9000000" cy="900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40525" y="277813"/>
            <a:ext cx="1946275" cy="5853112"/>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900113" y="277813"/>
            <a:ext cx="5688012" cy="5853112"/>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900113" y="277813"/>
            <a:ext cx="7416800" cy="1143000"/>
          </a:xfrm>
          <a:prstGeom prst="rect">
            <a:avLst/>
          </a:prstGeo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914400" y="1600200"/>
            <a:ext cx="7772400" cy="4530725"/>
          </a:xfrm>
        </p:spPr>
        <p:txBody>
          <a:bodyPr/>
          <a:lstStyle/>
          <a:p>
            <a:pPr lvl="0"/>
            <a:endParaRPr lang="fr-FR" noProof="0" smtClean="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900113" y="277813"/>
            <a:ext cx="7786687" cy="5853112"/>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44032" y="0"/>
            <a:ext cx="9000000" cy="900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44032" y="0"/>
            <a:ext cx="9000000" cy="900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44032" y="0"/>
            <a:ext cx="9000000" cy="900000"/>
          </a:xfrm>
          <a:prstGeom prst="rect">
            <a:avLst/>
          </a:prstGeom>
        </p:spPr>
        <p:txBody>
          <a:bodyPr/>
          <a:lstStyle/>
          <a:p>
            <a:r>
              <a:rPr lang="fr-FR" smtClean="0"/>
              <a:t>Cliquez pour modifier le style du titre</a:t>
            </a:r>
            <a:endParaRPr lang="fr-F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5"/>
          <p:cNvSpPr>
            <a:spLocks noGrp="1" noChangeArrowheads="1"/>
          </p:cNvSpPr>
          <p:nvPr>
            <p:ph type="body" idx="1"/>
          </p:nvPr>
        </p:nvSpPr>
        <p:spPr bwMode="auto">
          <a:xfrm>
            <a:off x="914400" y="1600200"/>
            <a:ext cx="77724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grpSp>
        <p:nvGrpSpPr>
          <p:cNvPr id="1028" name="Groupe 10"/>
          <p:cNvGrpSpPr>
            <a:grpSpLocks/>
          </p:cNvGrpSpPr>
          <p:nvPr userDrawn="1"/>
        </p:nvGrpSpPr>
        <p:grpSpPr bwMode="auto">
          <a:xfrm>
            <a:off x="0" y="0"/>
            <a:ext cx="9169400" cy="6840538"/>
            <a:chOff x="-33" y="-24"/>
            <a:chExt cx="9168767" cy="6840150"/>
          </a:xfrm>
        </p:grpSpPr>
        <p:sp>
          <p:nvSpPr>
            <p:cNvPr id="9" name="Rectangle 8"/>
            <p:cNvSpPr/>
            <p:nvPr userDrawn="1"/>
          </p:nvSpPr>
          <p:spPr bwMode="auto">
            <a:xfrm>
              <a:off x="36477" y="-24"/>
              <a:ext cx="9106858" cy="900062"/>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0" scaled="1"/>
              <a:tileRect/>
            </a:gradFill>
            <a:ln w="9525" cap="flat" cmpd="sng" algn="ctr">
              <a:noFill/>
              <a:prstDash val="solid"/>
              <a:round/>
              <a:headEnd type="none" w="med" len="med"/>
              <a:tailEnd type="none" w="med" len="med"/>
            </a:ln>
            <a:effectLst/>
          </p:spPr>
          <p:txBody>
            <a:bodyPr/>
            <a:lstStyle/>
            <a:p>
              <a:pPr>
                <a:defRPr/>
              </a:pPr>
              <a:endParaRPr lang="fr-FR"/>
            </a:p>
          </p:txBody>
        </p:sp>
        <p:sp>
          <p:nvSpPr>
            <p:cNvPr id="66562" name="Rectangle 2"/>
            <p:cNvSpPr>
              <a:spLocks noChangeArrowheads="1"/>
            </p:cNvSpPr>
            <p:nvPr/>
          </p:nvSpPr>
          <p:spPr bwMode="auto">
            <a:xfrm>
              <a:off x="-33" y="-24"/>
              <a:ext cx="179376" cy="6840150"/>
            </a:xfrm>
            <a:prstGeom prst="rect">
              <a:avLst/>
            </a:prstGeom>
            <a:gradFill rotWithShape="1">
              <a:gsLst>
                <a:gs pos="0">
                  <a:srgbClr val="3366FF"/>
                </a:gs>
                <a:gs pos="100000">
                  <a:srgbClr val="FFFFFF"/>
                </a:gs>
              </a:gsLst>
              <a:lin ang="5400000" scaled="1"/>
            </a:gradFill>
            <a:ln w="9525">
              <a:noFill/>
              <a:miter lim="800000"/>
              <a:headEnd/>
              <a:tailEnd/>
            </a:ln>
            <a:effectLst/>
          </p:spPr>
          <p:txBody>
            <a:bodyPr wrap="none" anchor="ctr"/>
            <a:lstStyle/>
            <a:p>
              <a:pPr algn="ctr">
                <a:defRPr/>
              </a:pPr>
              <a:endParaRPr lang="fr-FR" sz="2400" b="0">
                <a:latin typeface="Times New Roman" pitchFamily="18" charset="0"/>
              </a:endParaRPr>
            </a:p>
          </p:txBody>
        </p:sp>
        <p:sp>
          <p:nvSpPr>
            <p:cNvPr id="66569" name="Line 9"/>
            <p:cNvSpPr>
              <a:spLocks noChangeShapeType="1"/>
            </p:cNvSpPr>
            <p:nvPr/>
          </p:nvSpPr>
          <p:spPr bwMode="auto">
            <a:xfrm>
              <a:off x="-33" y="6143253"/>
              <a:ext cx="720675" cy="0"/>
            </a:xfrm>
            <a:prstGeom prst="line">
              <a:avLst/>
            </a:prstGeom>
            <a:noFill/>
            <a:ln w="44450">
              <a:solidFill>
                <a:schemeClr val="bg2"/>
              </a:solidFill>
              <a:round/>
              <a:headEnd/>
              <a:tailEnd/>
            </a:ln>
            <a:effectLst/>
          </p:spPr>
          <p:txBody>
            <a:bodyPr/>
            <a:lstStyle/>
            <a:p>
              <a:pPr>
                <a:defRPr/>
              </a:pPr>
              <a:endParaRPr lang="fr-FR"/>
            </a:p>
          </p:txBody>
        </p:sp>
        <p:sp>
          <p:nvSpPr>
            <p:cNvPr id="10" name="Rectangle 9"/>
            <p:cNvSpPr/>
            <p:nvPr userDrawn="1"/>
          </p:nvSpPr>
          <p:spPr bwMode="auto">
            <a:xfrm>
              <a:off x="179343" y="857177"/>
              <a:ext cx="8783031" cy="36511"/>
            </a:xfrm>
            <a:prstGeom prst="rect">
              <a:avLst/>
            </a:prstGeom>
            <a:solidFill>
              <a:srgbClr val="6FCF9F"/>
            </a:solidFill>
            <a:ln w="9525" cap="flat" cmpd="sng" algn="ctr">
              <a:noFill/>
              <a:prstDash val="solid"/>
              <a:round/>
              <a:headEnd type="none" w="med" len="med"/>
              <a:tailEnd type="none" w="med" len="med"/>
            </a:ln>
            <a:effectLst/>
          </p:spPr>
          <p:txBody>
            <a:bodyPr/>
            <a:lstStyle/>
            <a:p>
              <a:pPr>
                <a:defRPr/>
              </a:pPr>
              <a:endParaRPr lang="fr-FR"/>
            </a:p>
          </p:txBody>
        </p:sp>
        <p:sp>
          <p:nvSpPr>
            <p:cNvPr id="66563" name="Rectangle 3"/>
            <p:cNvSpPr>
              <a:spLocks noChangeArrowheads="1"/>
            </p:cNvSpPr>
            <p:nvPr/>
          </p:nvSpPr>
          <p:spPr bwMode="auto">
            <a:xfrm>
              <a:off x="8963961" y="-24"/>
              <a:ext cx="204773" cy="3600246"/>
            </a:xfrm>
            <a:prstGeom prst="rect">
              <a:avLst/>
            </a:prstGeom>
            <a:solidFill>
              <a:srgbClr val="81E5AE">
                <a:alpha val="81961"/>
              </a:srgbClr>
            </a:solidFill>
            <a:ln w="12700">
              <a:noFill/>
              <a:miter lim="800000"/>
              <a:headEnd/>
              <a:tailEnd/>
            </a:ln>
            <a:effectLst/>
          </p:spPr>
          <p:txBody>
            <a:bodyPr wrap="none" anchor="ctr"/>
            <a:lstStyle/>
            <a:p>
              <a:pPr algn="ctr">
                <a:defRPr/>
              </a:pPr>
              <a:endParaRPr lang="fr-FR" sz="2400" b="0">
                <a:latin typeface="Times New Roman" pitchFamily="18" charset="0"/>
              </a:endParaRPr>
            </a:p>
          </p:txBody>
        </p:sp>
      </p:grpSp>
      <p:pic>
        <p:nvPicPr>
          <p:cNvPr id="11" name="Image 11" descr="co-efficience-final-2"/>
          <p:cNvPicPr>
            <a:picLocks noChangeAspect="1" noChangeArrowheads="1"/>
          </p:cNvPicPr>
          <p:nvPr userDrawn="1"/>
        </p:nvPicPr>
        <p:blipFill>
          <a:blip r:embed="rId15" cstate="print"/>
          <a:srcRect/>
          <a:stretch>
            <a:fillRect/>
          </a:stretch>
        </p:blipFill>
        <p:spPr bwMode="auto">
          <a:xfrm>
            <a:off x="0" y="6165850"/>
            <a:ext cx="827088" cy="6921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Lst>
  <p:transition/>
  <p:timing>
    <p:tnLst>
      <p:par>
        <p:cTn id="1" dur="indefinite" restart="never" nodeType="tmRoot"/>
      </p:par>
    </p:tnLst>
  </p:timing>
  <p:txStyles>
    <p:titleStyle>
      <a:lvl1pPr algn="ctr" rtl="0" eaLnBrk="0" fontAlgn="base" hangingPunct="0">
        <a:spcBef>
          <a:spcPct val="0"/>
        </a:spcBef>
        <a:spcAft>
          <a:spcPct val="0"/>
        </a:spcAft>
        <a:defRPr sz="4200">
          <a:solidFill>
            <a:schemeClr val="tx2"/>
          </a:solidFill>
          <a:latin typeface="+mj-lt"/>
          <a:ea typeface="+mj-ea"/>
          <a:cs typeface="+mj-cs"/>
        </a:defRPr>
      </a:lvl1pPr>
      <a:lvl2pPr algn="ctr" rtl="0" eaLnBrk="0" fontAlgn="base" hangingPunct="0">
        <a:spcBef>
          <a:spcPct val="0"/>
        </a:spcBef>
        <a:spcAft>
          <a:spcPct val="0"/>
        </a:spcAft>
        <a:defRPr sz="4200">
          <a:solidFill>
            <a:schemeClr val="tx2"/>
          </a:solidFill>
          <a:latin typeface="Times New Roman" pitchFamily="18" charset="0"/>
          <a:cs typeface="Arial" charset="0"/>
        </a:defRPr>
      </a:lvl2pPr>
      <a:lvl3pPr algn="ctr" rtl="0" eaLnBrk="0" fontAlgn="base" hangingPunct="0">
        <a:spcBef>
          <a:spcPct val="0"/>
        </a:spcBef>
        <a:spcAft>
          <a:spcPct val="0"/>
        </a:spcAft>
        <a:defRPr sz="4200">
          <a:solidFill>
            <a:schemeClr val="tx2"/>
          </a:solidFill>
          <a:latin typeface="Times New Roman" pitchFamily="18" charset="0"/>
          <a:cs typeface="Arial" charset="0"/>
        </a:defRPr>
      </a:lvl3pPr>
      <a:lvl4pPr algn="ctr" rtl="0" eaLnBrk="0" fontAlgn="base" hangingPunct="0">
        <a:spcBef>
          <a:spcPct val="0"/>
        </a:spcBef>
        <a:spcAft>
          <a:spcPct val="0"/>
        </a:spcAft>
        <a:defRPr sz="4200">
          <a:solidFill>
            <a:schemeClr val="tx2"/>
          </a:solidFill>
          <a:latin typeface="Times New Roman" pitchFamily="18" charset="0"/>
          <a:cs typeface="Arial" charset="0"/>
        </a:defRPr>
      </a:lvl4pPr>
      <a:lvl5pPr algn="ctr" rtl="0" eaLnBrk="0" fontAlgn="base" hangingPunct="0">
        <a:spcBef>
          <a:spcPct val="0"/>
        </a:spcBef>
        <a:spcAft>
          <a:spcPct val="0"/>
        </a:spcAft>
        <a:defRPr sz="4200">
          <a:solidFill>
            <a:schemeClr val="tx2"/>
          </a:solidFill>
          <a:latin typeface="Times New Roman" pitchFamily="18" charset="0"/>
          <a:cs typeface="Arial" charset="0"/>
        </a:defRPr>
      </a:lvl5pPr>
      <a:lvl6pPr marL="457200" algn="l" rtl="0" fontAlgn="base">
        <a:spcBef>
          <a:spcPct val="0"/>
        </a:spcBef>
        <a:spcAft>
          <a:spcPct val="0"/>
        </a:spcAft>
        <a:defRPr sz="4200">
          <a:solidFill>
            <a:schemeClr val="tx2"/>
          </a:solidFill>
          <a:latin typeface="Times New Roman" pitchFamily="18" charset="0"/>
          <a:cs typeface="Arial" charset="0"/>
        </a:defRPr>
      </a:lvl6pPr>
      <a:lvl7pPr marL="914400" algn="l" rtl="0" fontAlgn="base">
        <a:spcBef>
          <a:spcPct val="0"/>
        </a:spcBef>
        <a:spcAft>
          <a:spcPct val="0"/>
        </a:spcAft>
        <a:defRPr sz="4200">
          <a:solidFill>
            <a:schemeClr val="tx2"/>
          </a:solidFill>
          <a:latin typeface="Times New Roman" pitchFamily="18" charset="0"/>
          <a:cs typeface="Arial" charset="0"/>
        </a:defRPr>
      </a:lvl7pPr>
      <a:lvl8pPr marL="1371600" algn="l" rtl="0" fontAlgn="base">
        <a:spcBef>
          <a:spcPct val="0"/>
        </a:spcBef>
        <a:spcAft>
          <a:spcPct val="0"/>
        </a:spcAft>
        <a:defRPr sz="4200">
          <a:solidFill>
            <a:schemeClr val="tx2"/>
          </a:solidFill>
          <a:latin typeface="Times New Roman" pitchFamily="18" charset="0"/>
          <a:cs typeface="Arial" charset="0"/>
        </a:defRPr>
      </a:lvl8pPr>
      <a:lvl9pPr marL="1828800" algn="l" rtl="0" fontAlgn="base">
        <a:spcBef>
          <a:spcPct val="0"/>
        </a:spcBef>
        <a:spcAft>
          <a:spcPct val="0"/>
        </a:spcAft>
        <a:defRPr sz="4200">
          <a:solidFill>
            <a:schemeClr val="tx2"/>
          </a:solidFill>
          <a:latin typeface="Times New Roman" pitchFamily="18" charset="0"/>
          <a:cs typeface="Arial" charset="0"/>
        </a:defRPr>
      </a:lvl9pPr>
    </p:titleStyle>
    <p:bodyStyle>
      <a:lvl1pPr marL="342900" indent="-342900" algn="l" rtl="0" eaLnBrk="0" fontAlgn="base" hangingPunct="0">
        <a:spcBef>
          <a:spcPct val="20000"/>
        </a:spcBef>
        <a:spcAft>
          <a:spcPct val="0"/>
        </a:spcAft>
        <a:buClr>
          <a:schemeClr val="folHlink"/>
        </a:buClr>
        <a:buSzPct val="90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n"/>
        <a:defRPr sz="2600">
          <a:solidFill>
            <a:schemeClr val="tx1"/>
          </a:solidFill>
          <a:latin typeface="+mn-lt"/>
          <a:cs typeface="+mn-cs"/>
        </a:defRPr>
      </a:lvl2pPr>
      <a:lvl3pPr marL="1143000" indent="-228600" algn="l" rtl="0" eaLnBrk="0" fontAlgn="base" hangingPunct="0">
        <a:spcBef>
          <a:spcPct val="20000"/>
        </a:spcBef>
        <a:spcAft>
          <a:spcPct val="0"/>
        </a:spcAft>
        <a:buClr>
          <a:schemeClr val="folHlink"/>
        </a:buClr>
        <a:buSzPct val="55000"/>
        <a:buFont typeface="Wingdings" pitchFamily="2" charset="2"/>
        <a:buChar char="n"/>
        <a:defRPr sz="2300">
          <a:solidFill>
            <a:schemeClr val="tx1"/>
          </a:solidFill>
          <a:latin typeface="+mn-lt"/>
          <a:cs typeface="+mn-cs"/>
        </a:defRPr>
      </a:lvl3pPr>
      <a:lvl4pPr marL="16002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Titre 1"/>
          <p:cNvSpPr>
            <a:spLocks noGrp="1"/>
          </p:cNvSpPr>
          <p:nvPr>
            <p:ph type="ctrTitle"/>
          </p:nvPr>
        </p:nvSpPr>
        <p:spPr bwMode="auto">
          <a:xfrm>
            <a:off x="395537" y="1556792"/>
            <a:ext cx="8568951" cy="1440160"/>
          </a:xfrm>
          <a:noFill/>
          <a:ln>
            <a:miter lim="800000"/>
            <a:headEnd/>
            <a:tailEnd/>
          </a:ln>
        </p:spPr>
        <p:txBody>
          <a:bodyPr vert="horz" wrap="square" lIns="91440" tIns="45720" rIns="91440" bIns="45720" numCol="1" anchor="t" anchorCtr="0" compatLnSpc="1">
            <a:prstTxWarp prst="textNoShape">
              <a:avLst/>
            </a:prstTxWarp>
          </a:bodyPr>
          <a:lstStyle/>
          <a:p>
            <a:pPr>
              <a:lnSpc>
                <a:spcPct val="150000"/>
              </a:lnSpc>
            </a:pPr>
            <a:r>
              <a:rPr lang="fr-FR" sz="1800" b="1" dirty="0" smtClean="0">
                <a:solidFill>
                  <a:srgbClr val="002060"/>
                </a:solidFill>
                <a:latin typeface="Calibri" pitchFamily="34" charset="0"/>
                <a:cs typeface="Calibri" pitchFamily="34" charset="0"/>
              </a:rPr>
              <a:t>ÉTUDE D’ÉVALUATION ET D’AUDITS POUR LA QUALIFICATION DES FILIÈRES DE FORMATION PROFESSIONNELLE ET L’ACCRÉDITATION DES ÉTABLISSEMENTS DE FORMATION PROFESSIONNELLE PRIVÉE </a:t>
            </a:r>
            <a:endParaRPr lang="fr-FR" sz="1800" b="1" dirty="0">
              <a:solidFill>
                <a:srgbClr val="002060"/>
              </a:solidFill>
              <a:latin typeface="Calibri" pitchFamily="34" charset="0"/>
              <a:cs typeface="Calibri" pitchFamily="34" charset="0"/>
            </a:endParaRPr>
          </a:p>
        </p:txBody>
      </p:sp>
      <p:sp>
        <p:nvSpPr>
          <p:cNvPr id="2051" name="Sous-titre 2"/>
          <p:cNvSpPr>
            <a:spLocks noGrp="1"/>
          </p:cNvSpPr>
          <p:nvPr>
            <p:ph type="subTitle" idx="1"/>
          </p:nvPr>
        </p:nvSpPr>
        <p:spPr>
          <a:xfrm>
            <a:off x="1115616" y="3212976"/>
            <a:ext cx="6768752" cy="1656184"/>
          </a:xfrm>
        </p:spPr>
        <p:txBody>
          <a:bodyPr anchor="ctr"/>
          <a:lstStyle/>
          <a:p>
            <a:pPr eaLnBrk="1" hangingPunct="1">
              <a:lnSpc>
                <a:spcPct val="150000"/>
              </a:lnSpc>
              <a:spcBef>
                <a:spcPts val="0"/>
              </a:spcBef>
              <a:spcAft>
                <a:spcPts val="0"/>
              </a:spcAft>
            </a:pPr>
            <a:r>
              <a:rPr lang="fr-CA" sz="1800" b="1" dirty="0" smtClean="0">
                <a:solidFill>
                  <a:srgbClr val="002060"/>
                </a:solidFill>
                <a:latin typeface="Calibri" pitchFamily="34" charset="0"/>
                <a:cs typeface="Calibri" pitchFamily="34" charset="0"/>
              </a:rPr>
              <a:t>SÉMINAIRE D’ENCADREMENT AU PROFIT DES MEMBRES REPRÉSENTANTS L’ADMINISTRATION AU SEIN DES JURYS D’EXAMENS ET DES DIRECTEURS DES EFPP ACCRÉDITÉS</a:t>
            </a:r>
          </a:p>
          <a:p>
            <a:pPr eaLnBrk="1" hangingPunct="1">
              <a:spcBef>
                <a:spcPct val="0"/>
              </a:spcBef>
            </a:pPr>
            <a:endParaRPr lang="fr-CA" sz="1800" b="1" dirty="0" smtClean="0">
              <a:solidFill>
                <a:srgbClr val="002060"/>
              </a:solidFill>
              <a:latin typeface="Calibri" pitchFamily="34" charset="0"/>
              <a:cs typeface="Calibri" pitchFamily="34" charset="0"/>
            </a:endParaRPr>
          </a:p>
          <a:p>
            <a:pPr eaLnBrk="1" hangingPunct="1">
              <a:spcBef>
                <a:spcPct val="0"/>
              </a:spcBef>
            </a:pPr>
            <a:r>
              <a:rPr lang="fr-CA" sz="1800" b="1" u="sng" dirty="0" smtClean="0">
                <a:solidFill>
                  <a:srgbClr val="00B050"/>
                </a:solidFill>
                <a:latin typeface="Calibri" pitchFamily="34" charset="0"/>
                <a:cs typeface="Calibri" pitchFamily="34" charset="0"/>
              </a:rPr>
              <a:t>AVRIL 2014</a:t>
            </a:r>
            <a:endParaRPr lang="fr-CA" sz="1800" b="1" u="sng" dirty="0" smtClean="0">
              <a:solidFill>
                <a:srgbClr val="00B050"/>
              </a:solidFill>
              <a:latin typeface="Calibri" pitchFamily="34" charset="0"/>
              <a:cs typeface="Calibri" pitchFamily="34" charset="0"/>
            </a:endParaRPr>
          </a:p>
        </p:txBody>
      </p:sp>
      <p:pic>
        <p:nvPicPr>
          <p:cNvPr id="6" name="Picture 15"/>
          <p:cNvPicPr>
            <a:picLocks noChangeAspect="1" noChangeArrowheads="1"/>
          </p:cNvPicPr>
          <p:nvPr/>
        </p:nvPicPr>
        <p:blipFill>
          <a:blip r:embed="rId3" cstate="print"/>
          <a:srcRect/>
          <a:stretch>
            <a:fillRect/>
          </a:stretch>
        </p:blipFill>
        <p:spPr bwMode="auto">
          <a:xfrm>
            <a:off x="532457" y="139601"/>
            <a:ext cx="7927975" cy="1273175"/>
          </a:xfrm>
          <a:prstGeom prst="rect">
            <a:avLst/>
          </a:prstGeom>
          <a:noFill/>
          <a:ln w="9525">
            <a:noFill/>
            <a:miter lim="800000"/>
            <a:headEnd/>
            <a:tailEnd/>
          </a:ln>
        </p:spPr>
      </p:pic>
      <p:pic>
        <p:nvPicPr>
          <p:cNvPr id="7" name="Image 5" descr="co-efficience-final-2"/>
          <p:cNvPicPr>
            <a:picLocks noChangeAspect="1" noChangeArrowheads="1"/>
          </p:cNvPicPr>
          <p:nvPr/>
        </p:nvPicPr>
        <p:blipFill>
          <a:blip r:embed="rId4" cstate="print"/>
          <a:srcRect/>
          <a:stretch>
            <a:fillRect/>
          </a:stretch>
        </p:blipFill>
        <p:spPr bwMode="auto">
          <a:xfrm>
            <a:off x="3256497" y="5085184"/>
            <a:ext cx="2179599" cy="15772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72008"/>
            <a:ext cx="8820456" cy="764704"/>
          </a:xfrm>
        </p:spPr>
        <p:txBody>
          <a:bodyPr/>
          <a:lstStyle/>
          <a:p>
            <a:r>
              <a:rPr lang="fr-FR" sz="3600" b="1" dirty="0" smtClean="0">
                <a:latin typeface="Calibri" pitchFamily="34" charset="0"/>
              </a:rPr>
              <a:t>COMPOSITION DU JURY D’EXAMENS</a:t>
            </a:r>
            <a:endParaRPr lang="fr-FR" sz="3600" b="1" dirty="0">
              <a:latin typeface="Calibri" pitchFamily="34" charset="0"/>
            </a:endParaRP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2772540527"/>
              </p:ext>
            </p:extLst>
          </p:nvPr>
        </p:nvGraphicFramePr>
        <p:xfrm>
          <a:off x="323528" y="1409700"/>
          <a:ext cx="864096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2899741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72008"/>
            <a:ext cx="9000000" cy="764704"/>
          </a:xfrm>
        </p:spPr>
        <p:txBody>
          <a:bodyPr/>
          <a:lstStyle/>
          <a:p>
            <a:r>
              <a:rPr lang="fr-FR" sz="3600" b="1" dirty="0" smtClean="0">
                <a:latin typeface="Calibri" pitchFamily="34" charset="0"/>
              </a:rPr>
              <a:t>LES MEMBRES PROFESSIONNELS</a:t>
            </a:r>
            <a:endParaRPr lang="fr-FR" sz="3600" b="1" dirty="0">
              <a:latin typeface="Calibri" pitchFamily="34" charset="0"/>
            </a:endParaRP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3103944635"/>
              </p:ext>
            </p:extLst>
          </p:nvPr>
        </p:nvGraphicFramePr>
        <p:xfrm>
          <a:off x="251520" y="980728"/>
          <a:ext cx="8640960"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1009496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b="1" dirty="0" smtClean="0">
                <a:latin typeface="Calibri" pitchFamily="34" charset="0"/>
              </a:rPr>
              <a:t>LES FORMATEURS</a:t>
            </a:r>
            <a:endParaRPr lang="fr-FR" sz="3600" b="1" dirty="0">
              <a:latin typeface="Calibri" pitchFamily="34" charset="0"/>
            </a:endParaRP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2729682409"/>
              </p:ext>
            </p:extLst>
          </p:nvPr>
        </p:nvGraphicFramePr>
        <p:xfrm>
          <a:off x="467544" y="1196752"/>
          <a:ext cx="8424936"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8042764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72008"/>
            <a:ext cx="9000000" cy="764704"/>
          </a:xfrm>
        </p:spPr>
        <p:txBody>
          <a:bodyPr>
            <a:normAutofit/>
          </a:bodyPr>
          <a:lstStyle/>
          <a:p>
            <a:r>
              <a:rPr lang="fr-FR" sz="3200" b="1" dirty="0" smtClean="0">
                <a:latin typeface="Calibri" pitchFamily="34" charset="0"/>
              </a:rPr>
              <a:t>LE REPRÉSENTANT DE L’ADMINISTRATION</a:t>
            </a:r>
            <a:endParaRPr lang="fr-FR" sz="3200" b="1" dirty="0">
              <a:latin typeface="Calibri" pitchFamily="34" charset="0"/>
            </a:endParaRPr>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xmlns="" val="2167690733"/>
              </p:ext>
            </p:extLst>
          </p:nvPr>
        </p:nvGraphicFramePr>
        <p:xfrm>
          <a:off x="467544" y="1196752"/>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2797031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80728"/>
            <a:ext cx="9000000" cy="755984"/>
          </a:xfrm>
        </p:spPr>
        <p:txBody>
          <a:bodyPr/>
          <a:lstStyle/>
          <a:p>
            <a:r>
              <a:rPr lang="fr-FR" sz="3600" b="1" dirty="0" smtClean="0">
                <a:latin typeface="Calibri" pitchFamily="34" charset="0"/>
              </a:rPr>
              <a:t>ACTIVITÉS DU JURY D’EXAMENS</a:t>
            </a:r>
            <a:endParaRPr lang="fr-FR" sz="3600" b="1" dirty="0">
              <a:latin typeface="Calibri" pitchFamily="34" charset="0"/>
            </a:endParaRPr>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xmlns="" val="871083014"/>
              </p:ext>
            </p:extLst>
          </p:nvPr>
        </p:nvGraphicFramePr>
        <p:xfrm>
          <a:off x="372544" y="1340768"/>
          <a:ext cx="8424936"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3341065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80728"/>
            <a:ext cx="9000000" cy="755984"/>
          </a:xfrm>
        </p:spPr>
        <p:txBody>
          <a:bodyPr/>
          <a:lstStyle/>
          <a:p>
            <a:r>
              <a:rPr lang="fr-FR" sz="3600" b="1" dirty="0" smtClean="0">
                <a:latin typeface="Calibri" pitchFamily="34" charset="0"/>
              </a:rPr>
              <a:t>ACTIVITÉS DU JURY D’EXAMENS</a:t>
            </a:r>
            <a:endParaRPr lang="fr-FR" sz="3600" b="1" dirty="0">
              <a:latin typeface="Calibri" pitchFamily="34" charset="0"/>
            </a:endParaRPr>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xmlns="" val="499346450"/>
              </p:ext>
            </p:extLst>
          </p:nvPr>
        </p:nvGraphicFramePr>
        <p:xfrm>
          <a:off x="457200" y="1124744"/>
          <a:ext cx="8229600"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7232711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47500"/>
            <a:ext cx="8820456" cy="740954"/>
          </a:xfrm>
        </p:spPr>
        <p:txBody>
          <a:bodyPr/>
          <a:lstStyle/>
          <a:p>
            <a:r>
              <a:rPr lang="fr-FR" sz="3600" b="1" dirty="0" smtClean="0">
                <a:latin typeface="Calibri" pitchFamily="34" charset="0"/>
              </a:rPr>
              <a:t>ACTIVITÉS DU JURY D’EXAMENS</a:t>
            </a:r>
            <a:endParaRPr lang="fr-FR" sz="3600" b="1" dirty="0">
              <a:latin typeface="Calibri" pitchFamily="34" charset="0"/>
            </a:endParaRPr>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xmlns="" val="2766969278"/>
              </p:ext>
            </p:extLst>
          </p:nvPr>
        </p:nvGraphicFramePr>
        <p:xfrm>
          <a:off x="457200" y="1340768"/>
          <a:ext cx="8363272" cy="47853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1264104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59375"/>
            <a:ext cx="9000000" cy="900000"/>
          </a:xfrm>
        </p:spPr>
        <p:txBody>
          <a:bodyPr>
            <a:noAutofit/>
          </a:bodyPr>
          <a:lstStyle/>
          <a:p>
            <a:r>
              <a:rPr lang="fr-FR" sz="2800" b="1" dirty="0" smtClean="0">
                <a:latin typeface="Calibri" pitchFamily="34" charset="0"/>
              </a:rPr>
              <a:t>RÉUNIONS PRÉVISIONNELLES DES MEMBRES DU JURY D’EXAMENS</a:t>
            </a:r>
            <a:endParaRPr lang="fr-FR" sz="2800" b="1" dirty="0">
              <a:latin typeface="Calibri" pitchFamily="34" charset="0"/>
            </a:endParaRPr>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xmlns="" val="2178633958"/>
              </p:ext>
            </p:extLst>
          </p:nvPr>
        </p:nvGraphicFramePr>
        <p:xfrm>
          <a:off x="467544" y="1412776"/>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2089377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72008"/>
            <a:ext cx="9000000" cy="692696"/>
          </a:xfrm>
        </p:spPr>
        <p:txBody>
          <a:bodyPr/>
          <a:lstStyle/>
          <a:p>
            <a:r>
              <a:rPr lang="fr-FR" sz="3600" b="1" dirty="0" smtClean="0">
                <a:latin typeface="Calibri" pitchFamily="34" charset="0"/>
              </a:rPr>
              <a:t>ACTIVITÉS DU JURY D’EXAMENS</a:t>
            </a:r>
            <a:endParaRPr lang="fr-FR" sz="3600" b="1" dirty="0">
              <a:latin typeface="Calibri" pitchFamily="34" charset="0"/>
            </a:endParaRPr>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xmlns="" val="3806247026"/>
              </p:ext>
            </p:extLst>
          </p:nvPr>
        </p:nvGraphicFramePr>
        <p:xfrm>
          <a:off x="457200" y="1268760"/>
          <a:ext cx="8363272" cy="48574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944242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80728"/>
            <a:ext cx="9000000" cy="900000"/>
          </a:xfrm>
        </p:spPr>
        <p:txBody>
          <a:bodyPr/>
          <a:lstStyle/>
          <a:p>
            <a:r>
              <a:rPr lang="fr-FR" sz="3600" b="1" dirty="0" smtClean="0">
                <a:latin typeface="Calibri" pitchFamily="34" charset="0"/>
              </a:rPr>
              <a:t>ACTIVITÉS DU JURY D’EXAMENS</a:t>
            </a:r>
            <a:endParaRPr lang="fr-FR" sz="3600" b="1" dirty="0">
              <a:latin typeface="Calibri" pitchFamily="34" charset="0"/>
            </a:endParaRPr>
          </a:p>
        </p:txBody>
      </p:sp>
      <p:sp>
        <p:nvSpPr>
          <p:cNvPr id="3" name="Espace réservé du contenu 2"/>
          <p:cNvSpPr>
            <a:spLocks noGrp="1"/>
          </p:cNvSpPr>
          <p:nvPr>
            <p:ph idx="1"/>
          </p:nvPr>
        </p:nvSpPr>
        <p:spPr>
          <a:xfrm>
            <a:off x="251520" y="1231131"/>
            <a:ext cx="8640960" cy="4790157"/>
          </a:xfrm>
        </p:spPr>
        <p:txBody>
          <a:bodyPr>
            <a:noAutofit/>
          </a:bodyPr>
          <a:lstStyle/>
          <a:p>
            <a:pPr marL="0" indent="0" algn="just">
              <a:buClr>
                <a:srgbClr val="00339A"/>
              </a:buClr>
              <a:buNone/>
            </a:pPr>
            <a:r>
              <a:rPr lang="fr-FR" dirty="0" smtClean="0">
                <a:latin typeface="Calibri" pitchFamily="34" charset="0"/>
              </a:rPr>
              <a:t>Les membres du jury d’</a:t>
            </a:r>
            <a:r>
              <a:rPr lang="fr-FR" dirty="0">
                <a:latin typeface="Calibri" pitchFamily="34" charset="0"/>
              </a:rPr>
              <a:t>e</a:t>
            </a:r>
            <a:r>
              <a:rPr lang="fr-FR" dirty="0" smtClean="0">
                <a:latin typeface="Calibri" pitchFamily="34" charset="0"/>
              </a:rPr>
              <a:t>xamens se réunissent pour :</a:t>
            </a:r>
          </a:p>
          <a:p>
            <a:pPr algn="just">
              <a:buClr>
                <a:srgbClr val="00339A"/>
              </a:buClr>
            </a:pPr>
            <a:endParaRPr lang="fr-FR" sz="1600" dirty="0">
              <a:latin typeface="Calibri" pitchFamily="34" charset="0"/>
            </a:endParaRPr>
          </a:p>
          <a:p>
            <a:pPr algn="just">
              <a:buClr>
                <a:srgbClr val="00339A"/>
              </a:buClr>
            </a:pPr>
            <a:r>
              <a:rPr lang="fr-FR" dirty="0" smtClean="0">
                <a:latin typeface="Calibri" pitchFamily="34" charset="0"/>
              </a:rPr>
              <a:t>Arrêter la liste définitive des stagiaires inscrits pour l’année</a:t>
            </a:r>
          </a:p>
          <a:p>
            <a:pPr algn="just">
              <a:buClr>
                <a:srgbClr val="00339A"/>
              </a:buClr>
            </a:pPr>
            <a:endParaRPr lang="fr-FR" sz="1200" dirty="0" smtClean="0">
              <a:latin typeface="Calibri" pitchFamily="34" charset="0"/>
            </a:endParaRPr>
          </a:p>
          <a:p>
            <a:pPr algn="just">
              <a:buClr>
                <a:srgbClr val="00339A"/>
              </a:buClr>
            </a:pPr>
            <a:r>
              <a:rPr lang="fr-FR" dirty="0" smtClean="0">
                <a:latin typeface="Calibri" pitchFamily="34" charset="0"/>
              </a:rPr>
              <a:t>Valider le système d’évaluation selon les normes en vigueur</a:t>
            </a:r>
          </a:p>
          <a:p>
            <a:pPr marL="0" indent="0" algn="just">
              <a:buClr>
                <a:srgbClr val="00339A"/>
              </a:buClr>
              <a:buNone/>
            </a:pPr>
            <a:endParaRPr lang="fr-FR" sz="1400" dirty="0" smtClean="0">
              <a:latin typeface="Calibri" pitchFamily="34" charset="0"/>
            </a:endParaRPr>
          </a:p>
          <a:p>
            <a:pPr algn="just">
              <a:buClr>
                <a:srgbClr val="00339A"/>
              </a:buClr>
            </a:pPr>
            <a:r>
              <a:rPr lang="fr-FR" dirty="0" smtClean="0">
                <a:latin typeface="Calibri" pitchFamily="34" charset="0"/>
              </a:rPr>
              <a:t>Arrêter le coefficient de chaque module dans le programme et valider les barèmes de notation et les critères d’évaluation </a:t>
            </a:r>
            <a:endParaRPr lang="fr-FR" dirty="0">
              <a:latin typeface="Calibri" pitchFamily="34" charset="0"/>
            </a:endParaRPr>
          </a:p>
        </p:txBody>
      </p:sp>
    </p:spTree>
    <p:extLst>
      <p:ext uri="{BB962C8B-B14F-4D97-AF65-F5344CB8AC3E}">
        <p14:creationId xmlns:p14="http://schemas.microsoft.com/office/powerpoint/2010/main" xmlns="" val="28495206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827584" y="3068960"/>
            <a:ext cx="7772400" cy="1470025"/>
          </a:xfrm>
        </p:spPr>
        <p:txBody>
          <a:bodyPr>
            <a:normAutofit fontScale="90000"/>
          </a:bodyPr>
          <a:lstStyle/>
          <a:p>
            <a:r>
              <a:rPr lang="fr-FR" b="1" dirty="0" smtClean="0">
                <a:latin typeface="Calibri" pitchFamily="34" charset="0"/>
              </a:rPr>
              <a:t>Rôles et missions des membres du jury d’examen</a:t>
            </a:r>
            <a:br>
              <a:rPr lang="fr-FR" b="1" dirty="0" smtClean="0">
                <a:latin typeface="Calibri" pitchFamily="34" charset="0"/>
              </a:rPr>
            </a:br>
            <a:endParaRPr lang="fr-FR" b="1" dirty="0">
              <a:latin typeface="Calibri" pitchFamily="34" charset="0"/>
            </a:endParaRPr>
          </a:p>
        </p:txBody>
      </p:sp>
    </p:spTree>
    <p:extLst>
      <p:ext uri="{BB962C8B-B14F-4D97-AF65-F5344CB8AC3E}">
        <p14:creationId xmlns:p14="http://schemas.microsoft.com/office/powerpoint/2010/main" xmlns="" val="16659748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b="1" dirty="0" smtClean="0">
                <a:latin typeface="Calibri" pitchFamily="34" charset="0"/>
              </a:rPr>
              <a:t>ACTIVITÉS DU JURY D’EXAMENS</a:t>
            </a:r>
            <a:endParaRPr lang="fr-FR" sz="3600" b="1" dirty="0">
              <a:latin typeface="Calibri" pitchFamily="34" charset="0"/>
            </a:endParaRPr>
          </a:p>
        </p:txBody>
      </p:sp>
      <p:sp>
        <p:nvSpPr>
          <p:cNvPr id="3" name="Espace réservé du contenu 2"/>
          <p:cNvSpPr>
            <a:spLocks noGrp="1"/>
          </p:cNvSpPr>
          <p:nvPr>
            <p:ph idx="1"/>
          </p:nvPr>
        </p:nvSpPr>
        <p:spPr>
          <a:xfrm>
            <a:off x="529208" y="1556792"/>
            <a:ext cx="8219256" cy="4530725"/>
          </a:xfrm>
        </p:spPr>
        <p:txBody>
          <a:bodyPr/>
          <a:lstStyle/>
          <a:p>
            <a:pPr algn="just">
              <a:buClr>
                <a:srgbClr val="0036A2"/>
              </a:buClr>
            </a:pPr>
            <a:r>
              <a:rPr lang="fr-FR" sz="3200" dirty="0" smtClean="0">
                <a:solidFill>
                  <a:srgbClr val="FF0000"/>
                </a:solidFill>
                <a:latin typeface="Calibri" pitchFamily="34" charset="0"/>
              </a:rPr>
              <a:t>Comment arrêter le coefficient de chaque module?</a:t>
            </a:r>
          </a:p>
          <a:p>
            <a:pPr marL="0" indent="0" algn="just">
              <a:buClr>
                <a:srgbClr val="0036A2"/>
              </a:buClr>
              <a:buNone/>
            </a:pPr>
            <a:endParaRPr lang="fr-FR" sz="3200" dirty="0">
              <a:latin typeface="Calibri" pitchFamily="34" charset="0"/>
            </a:endParaRPr>
          </a:p>
          <a:p>
            <a:pPr algn="just">
              <a:buClr>
                <a:srgbClr val="0036A2"/>
              </a:buClr>
            </a:pPr>
            <a:r>
              <a:rPr lang="fr-FR" sz="3200" dirty="0" smtClean="0">
                <a:solidFill>
                  <a:srgbClr val="FF0000"/>
                </a:solidFill>
                <a:latin typeface="Calibri" pitchFamily="34" charset="0"/>
              </a:rPr>
              <a:t>Comment arrêter le barème de notation?</a:t>
            </a:r>
          </a:p>
          <a:p>
            <a:pPr algn="just">
              <a:buClr>
                <a:srgbClr val="0036A2"/>
              </a:buClr>
            </a:pPr>
            <a:endParaRPr lang="fr-FR" sz="3200" dirty="0">
              <a:latin typeface="Calibri" pitchFamily="34" charset="0"/>
            </a:endParaRPr>
          </a:p>
          <a:p>
            <a:pPr algn="just">
              <a:buClr>
                <a:srgbClr val="0036A2"/>
              </a:buClr>
            </a:pPr>
            <a:endParaRPr lang="fr-FR" sz="3200" dirty="0" smtClean="0">
              <a:latin typeface="Calibri" pitchFamily="34" charset="0"/>
            </a:endParaRPr>
          </a:p>
          <a:p>
            <a:pPr algn="just">
              <a:buClr>
                <a:srgbClr val="0036A2"/>
              </a:buClr>
            </a:pPr>
            <a:r>
              <a:rPr lang="fr-FR" sz="3200" dirty="0" smtClean="0">
                <a:solidFill>
                  <a:srgbClr val="FF0000"/>
                </a:solidFill>
                <a:latin typeface="Calibri" pitchFamily="34" charset="0"/>
              </a:rPr>
              <a:t>Comment élaborer les critères d’évaluation?</a:t>
            </a:r>
            <a:endParaRPr lang="fr-FR" sz="3200" dirty="0">
              <a:solidFill>
                <a:srgbClr val="FF0000"/>
              </a:solidFill>
              <a:latin typeface="Calibri" pitchFamily="34" charset="0"/>
            </a:endParaRPr>
          </a:p>
        </p:txBody>
      </p:sp>
    </p:spTree>
    <p:extLst>
      <p:ext uri="{BB962C8B-B14F-4D97-AF65-F5344CB8AC3E}">
        <p14:creationId xmlns:p14="http://schemas.microsoft.com/office/powerpoint/2010/main" xmlns="" val="2201272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72008"/>
            <a:ext cx="9000000" cy="764704"/>
          </a:xfrm>
        </p:spPr>
        <p:txBody>
          <a:bodyPr/>
          <a:lstStyle/>
          <a:p>
            <a:r>
              <a:rPr lang="fr-FR" sz="3600" b="1" dirty="0" smtClean="0">
                <a:latin typeface="Calibri" pitchFamily="34" charset="0"/>
              </a:rPr>
              <a:t>ACTIVITÉS DU JURY D’EXAMENS</a:t>
            </a:r>
            <a:endParaRPr lang="fr-FR" sz="3600" b="1" dirty="0">
              <a:latin typeface="Calibri" pitchFamily="34" charset="0"/>
            </a:endParaRP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1790526913"/>
              </p:ext>
            </p:extLst>
          </p:nvPr>
        </p:nvGraphicFramePr>
        <p:xfrm>
          <a:off x="251520" y="980728"/>
          <a:ext cx="8640960"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8550554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80728"/>
            <a:ext cx="9000000" cy="755984"/>
          </a:xfrm>
        </p:spPr>
        <p:txBody>
          <a:bodyPr/>
          <a:lstStyle/>
          <a:p>
            <a:r>
              <a:rPr lang="fr-FR" sz="3600" b="1" dirty="0" smtClean="0">
                <a:latin typeface="Calibri" pitchFamily="34" charset="0"/>
              </a:rPr>
              <a:t>ACTIVITÉS DU JURY D’EXAMENS</a:t>
            </a:r>
            <a:endParaRPr lang="fr-FR" sz="3600" b="1" dirty="0">
              <a:latin typeface="Calibri" pitchFamily="34" charset="0"/>
            </a:endParaRP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3073883118"/>
              </p:ext>
            </p:extLst>
          </p:nvPr>
        </p:nvGraphicFramePr>
        <p:xfrm>
          <a:off x="323528" y="1196752"/>
          <a:ext cx="8435280" cy="49294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351814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00" y="2592288"/>
            <a:ext cx="9000000" cy="764704"/>
          </a:xfrm>
        </p:spPr>
        <p:txBody>
          <a:bodyPr/>
          <a:lstStyle/>
          <a:p>
            <a:r>
              <a:rPr lang="fr-FR" sz="3600" b="1" dirty="0" smtClean="0">
                <a:latin typeface="Calibri" pitchFamily="34" charset="0"/>
              </a:rPr>
              <a:t>EXEMPLES</a:t>
            </a:r>
            <a:endParaRPr lang="fr-FR" sz="3600" b="1" dirty="0">
              <a:latin typeface="Calibri" pitchFamily="34" charset="0"/>
            </a:endParaRPr>
          </a:p>
        </p:txBody>
      </p:sp>
    </p:spTree>
    <p:extLst>
      <p:ext uri="{BB962C8B-B14F-4D97-AF65-F5344CB8AC3E}">
        <p14:creationId xmlns:p14="http://schemas.microsoft.com/office/powerpoint/2010/main" xmlns="" val="27122023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0"/>
            <a:ext cx="9000000" cy="764704"/>
          </a:xfrm>
        </p:spPr>
        <p:txBody>
          <a:bodyPr/>
          <a:lstStyle/>
          <a:p>
            <a:r>
              <a:rPr lang="fr-FR" sz="3600" b="1" dirty="0" smtClean="0">
                <a:latin typeface="Calibri" pitchFamily="34" charset="0"/>
              </a:rPr>
              <a:t>ACTIVITÉS DU JURY D’EXAMENS</a:t>
            </a:r>
            <a:endParaRPr lang="fr-FR" sz="3600" b="1" dirty="0">
              <a:latin typeface="Calibri" pitchFamily="34" charset="0"/>
            </a:endParaRPr>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xmlns="" val="2312776823"/>
              </p:ext>
            </p:extLst>
          </p:nvPr>
        </p:nvGraphicFramePr>
        <p:xfrm>
          <a:off x="323528" y="1124744"/>
          <a:ext cx="8363272" cy="50014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9499820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b="1" dirty="0" smtClean="0">
                <a:latin typeface="Calibri" pitchFamily="34" charset="0"/>
              </a:rPr>
              <a:t>ACTIVITÉS DU JURY D’EXAMENS</a:t>
            </a:r>
            <a:endParaRPr lang="fr-FR" sz="3600" b="1" dirty="0">
              <a:latin typeface="Calibri" pitchFamily="34" charset="0"/>
            </a:endParaRPr>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xmlns="" val="3753564613"/>
              </p:ext>
            </p:extLst>
          </p:nvPr>
        </p:nvGraphicFramePr>
        <p:xfrm>
          <a:off x="323528" y="1268760"/>
          <a:ext cx="8568952" cy="48574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0741886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a:xfrm>
            <a:off x="683568" y="1340768"/>
            <a:ext cx="8003232" cy="4530725"/>
          </a:xfrm>
        </p:spPr>
        <p:txBody>
          <a:bodyPr/>
          <a:lstStyle/>
          <a:p>
            <a:pPr>
              <a:buClr>
                <a:srgbClr val="002F8E"/>
              </a:buClr>
            </a:pPr>
            <a:endParaRPr lang="fr-FR" dirty="0" smtClean="0">
              <a:latin typeface="Calibri" pitchFamily="34" charset="0"/>
            </a:endParaRPr>
          </a:p>
          <a:p>
            <a:pPr algn="just">
              <a:buClr>
                <a:srgbClr val="002F8E"/>
              </a:buClr>
            </a:pPr>
            <a:endParaRPr lang="fr-FR" dirty="0">
              <a:latin typeface="Calibri" pitchFamily="34" charset="0"/>
            </a:endParaRPr>
          </a:p>
          <a:p>
            <a:pPr algn="ctr">
              <a:buClr>
                <a:srgbClr val="002F8E"/>
              </a:buClr>
            </a:pPr>
            <a:r>
              <a:rPr lang="fr-FR" sz="5400" dirty="0" smtClean="0">
                <a:latin typeface="Calibri" pitchFamily="34" charset="0"/>
              </a:rPr>
              <a:t>Les outils du système d’évaluation</a:t>
            </a:r>
            <a:endParaRPr lang="fr-FR" sz="5400" dirty="0">
              <a:latin typeface="Calibri" pitchFamily="34" charset="0"/>
            </a:endParaRPr>
          </a:p>
        </p:txBody>
      </p:sp>
    </p:spTree>
    <p:extLst>
      <p:ext uri="{BB962C8B-B14F-4D97-AF65-F5344CB8AC3E}">
        <p14:creationId xmlns:p14="http://schemas.microsoft.com/office/powerpoint/2010/main" xmlns="" val="3037033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72008"/>
            <a:ext cx="9000000" cy="764704"/>
          </a:xfrm>
        </p:spPr>
        <p:txBody>
          <a:bodyPr>
            <a:noAutofit/>
          </a:bodyPr>
          <a:lstStyle/>
          <a:p>
            <a:pPr algn="l"/>
            <a:r>
              <a:rPr lang="fr-FR" sz="3600" b="1" dirty="0" smtClean="0">
                <a:latin typeface="Calibri" pitchFamily="34" charset="0"/>
              </a:rPr>
              <a:t>LE CLASSEUR DU JURY D’EXAMENS</a:t>
            </a:r>
            <a:br>
              <a:rPr lang="fr-FR" sz="3600" b="1" dirty="0" smtClean="0">
                <a:latin typeface="Calibri" pitchFamily="34" charset="0"/>
              </a:rPr>
            </a:br>
            <a:endParaRPr lang="fr-FR" sz="3600" b="1" dirty="0">
              <a:latin typeface="Calibri" pitchFamily="34" charset="0"/>
            </a:endParaRP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1666984964"/>
              </p:ext>
            </p:extLst>
          </p:nvPr>
        </p:nvGraphicFramePr>
        <p:xfrm>
          <a:off x="395536" y="1196752"/>
          <a:ext cx="8424936"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8675123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72008"/>
            <a:ext cx="9000000" cy="764704"/>
          </a:xfrm>
        </p:spPr>
        <p:txBody>
          <a:bodyPr/>
          <a:lstStyle/>
          <a:p>
            <a:pPr algn="l"/>
            <a:r>
              <a:rPr lang="fr-FR" sz="3600" b="1" dirty="0" smtClean="0">
                <a:latin typeface="Calibri" pitchFamily="34" charset="0"/>
              </a:rPr>
              <a:t>CLASSEUR DE SUIVI PÉDAGOGIQUE</a:t>
            </a:r>
            <a:endParaRPr lang="fr-FR" sz="3600" b="1" dirty="0">
              <a:latin typeface="Calibri" pitchFamily="34" charset="0"/>
            </a:endParaRPr>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xmlns="" val="32673392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72008"/>
            <a:ext cx="9000000" cy="764704"/>
          </a:xfrm>
        </p:spPr>
        <p:txBody>
          <a:bodyPr>
            <a:noAutofit/>
          </a:bodyPr>
          <a:lstStyle/>
          <a:p>
            <a:pPr algn="l"/>
            <a:r>
              <a:rPr lang="fr-FR" sz="3600" b="1" dirty="0" smtClean="0">
                <a:solidFill>
                  <a:schemeClr val="tx1"/>
                </a:solidFill>
                <a:latin typeface="Calibri" pitchFamily="34" charset="0"/>
              </a:rPr>
              <a:t>LE CLASSEUR DU JURY D’EXAMENS</a:t>
            </a:r>
            <a:br>
              <a:rPr lang="fr-FR" sz="3600" b="1" dirty="0" smtClean="0">
                <a:solidFill>
                  <a:schemeClr val="tx1"/>
                </a:solidFill>
                <a:latin typeface="Calibri" pitchFamily="34" charset="0"/>
              </a:rPr>
            </a:br>
            <a:endParaRPr lang="fr-FR" sz="3600" b="1" dirty="0">
              <a:solidFill>
                <a:schemeClr val="tx1"/>
              </a:solidFill>
              <a:latin typeface="Calibri" pitchFamily="34" charset="0"/>
            </a:endParaRP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3717066577"/>
              </p:ext>
            </p:extLst>
          </p:nvPr>
        </p:nvGraphicFramePr>
        <p:xfrm>
          <a:off x="251520" y="1052736"/>
          <a:ext cx="8640960"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2015219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8407" y="-5150"/>
            <a:ext cx="9000000" cy="888604"/>
          </a:xfrm>
        </p:spPr>
        <p:txBody>
          <a:bodyPr>
            <a:noAutofit/>
          </a:bodyPr>
          <a:lstStyle/>
          <a:p>
            <a:r>
              <a:rPr lang="fr-FR" sz="2800" b="1" dirty="0" smtClean="0">
                <a:latin typeface="Calibri" pitchFamily="34" charset="0"/>
              </a:rPr>
              <a:t>L’ACCRÉDITATION UNE CERTAINE IDÉE DU MANAGEMENT PAR LA QUALITÉ</a:t>
            </a:r>
            <a:endParaRPr lang="fr-FR" sz="2800" b="1" dirty="0">
              <a:latin typeface="Calibri" pitchFamily="34" charset="0"/>
            </a:endParaRPr>
          </a:p>
        </p:txBody>
      </p:sp>
      <p:sp>
        <p:nvSpPr>
          <p:cNvPr id="3" name="Espace réservé du contenu 2"/>
          <p:cNvSpPr>
            <a:spLocks noGrp="1"/>
          </p:cNvSpPr>
          <p:nvPr>
            <p:ph idx="1"/>
          </p:nvPr>
        </p:nvSpPr>
        <p:spPr>
          <a:xfrm>
            <a:off x="395536" y="1412776"/>
            <a:ext cx="8496944" cy="4525963"/>
          </a:xfrm>
        </p:spPr>
        <p:txBody>
          <a:bodyPr>
            <a:normAutofit/>
          </a:bodyPr>
          <a:lstStyle/>
          <a:p>
            <a:pPr algn="just">
              <a:buClr>
                <a:srgbClr val="00339A"/>
              </a:buClr>
            </a:pPr>
            <a:r>
              <a:rPr lang="fr-FR" b="1" dirty="0" smtClean="0">
                <a:latin typeface="Calibri" pitchFamily="34" charset="0"/>
              </a:rPr>
              <a:t>Le choix du mot management est impératif car :</a:t>
            </a:r>
          </a:p>
          <a:p>
            <a:pPr algn="just">
              <a:buClr>
                <a:srgbClr val="00339A"/>
              </a:buClr>
            </a:pPr>
            <a:endParaRPr lang="fr-FR" b="1" dirty="0" smtClean="0">
              <a:latin typeface="Calibri" pitchFamily="34" charset="0"/>
            </a:endParaRPr>
          </a:p>
          <a:p>
            <a:pPr algn="just">
              <a:buClr>
                <a:srgbClr val="00339A"/>
              </a:buClr>
            </a:pPr>
            <a:r>
              <a:rPr lang="fr-FR" b="1" dirty="0" smtClean="0">
                <a:latin typeface="Calibri" pitchFamily="34" charset="0"/>
              </a:rPr>
              <a:t>Il implique la performance d’un dispositif d’outils de suivi, de contrôle et d’évaluation</a:t>
            </a:r>
          </a:p>
          <a:p>
            <a:pPr algn="just">
              <a:buClr>
                <a:srgbClr val="00339A"/>
              </a:buClr>
            </a:pPr>
            <a:endParaRPr lang="fr-FR" b="1" dirty="0" smtClean="0">
              <a:latin typeface="Calibri" pitchFamily="34" charset="0"/>
            </a:endParaRPr>
          </a:p>
          <a:p>
            <a:pPr algn="just">
              <a:buClr>
                <a:srgbClr val="00339A"/>
              </a:buClr>
            </a:pPr>
            <a:r>
              <a:rPr lang="fr-FR" b="1" dirty="0" smtClean="0">
                <a:latin typeface="Calibri" pitchFamily="34" charset="0"/>
              </a:rPr>
              <a:t>Il repose sur la synergie d’une équipe</a:t>
            </a:r>
          </a:p>
          <a:p>
            <a:pPr algn="just">
              <a:buClr>
                <a:srgbClr val="00339A"/>
              </a:buClr>
            </a:pPr>
            <a:endParaRPr lang="fr-FR" b="1" dirty="0">
              <a:latin typeface="Calibri" pitchFamily="34" charset="0"/>
            </a:endParaRPr>
          </a:p>
          <a:p>
            <a:pPr algn="just">
              <a:buClr>
                <a:srgbClr val="00339A"/>
              </a:buClr>
            </a:pPr>
            <a:r>
              <a:rPr lang="fr-FR" b="1" dirty="0" smtClean="0">
                <a:latin typeface="Calibri" pitchFamily="34" charset="0"/>
              </a:rPr>
              <a:t>Il s’oppose à la procédure</a:t>
            </a:r>
            <a:endParaRPr lang="fr-FR" b="1" dirty="0">
              <a:latin typeface="Calibri" pitchFamily="34" charset="0"/>
            </a:endParaRPr>
          </a:p>
        </p:txBody>
      </p:sp>
    </p:spTree>
    <p:extLst>
      <p:ext uri="{BB962C8B-B14F-4D97-AF65-F5344CB8AC3E}">
        <p14:creationId xmlns:p14="http://schemas.microsoft.com/office/powerpoint/2010/main" xmlns="" val="38801388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00" y="2132856"/>
            <a:ext cx="9000000" cy="900000"/>
          </a:xfrm>
        </p:spPr>
        <p:txBody>
          <a:bodyPr/>
          <a:lstStyle/>
          <a:p>
            <a:r>
              <a:rPr lang="fr-FR" sz="3600" b="1" dirty="0" smtClean="0">
                <a:latin typeface="Calibri" pitchFamily="34" charset="0"/>
              </a:rPr>
              <a:t>EXEMPLE</a:t>
            </a:r>
            <a:endParaRPr lang="fr-FR" sz="3600" b="1" dirty="0">
              <a:latin typeface="Calibri" pitchFamily="34" charset="0"/>
            </a:endParaRPr>
          </a:p>
        </p:txBody>
      </p:sp>
    </p:spTree>
    <p:extLst>
      <p:ext uri="{BB962C8B-B14F-4D97-AF65-F5344CB8AC3E}">
        <p14:creationId xmlns:p14="http://schemas.microsoft.com/office/powerpoint/2010/main" xmlns="" val="6052041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144016"/>
            <a:ext cx="9000000" cy="692696"/>
          </a:xfrm>
        </p:spPr>
        <p:txBody>
          <a:bodyPr/>
          <a:lstStyle/>
          <a:p>
            <a:r>
              <a:rPr lang="fr-FR" sz="3600" b="1" dirty="0" smtClean="0">
                <a:latin typeface="Calibri" pitchFamily="34" charset="0"/>
              </a:rPr>
              <a:t>LIVRET INDIVIDUEL DE FORMATION</a:t>
            </a:r>
            <a:endParaRPr lang="fr-FR" sz="3600" b="1" dirty="0">
              <a:latin typeface="Calibri" pitchFamily="34" charset="0"/>
            </a:endParaRPr>
          </a:p>
        </p:txBody>
      </p:sp>
      <p:sp>
        <p:nvSpPr>
          <p:cNvPr id="3" name="Espace réservé du contenu 2"/>
          <p:cNvSpPr>
            <a:spLocks noGrp="1"/>
          </p:cNvSpPr>
          <p:nvPr>
            <p:ph idx="1"/>
          </p:nvPr>
        </p:nvSpPr>
        <p:spPr>
          <a:xfrm>
            <a:off x="323528" y="1028228"/>
            <a:ext cx="8568952" cy="5040560"/>
          </a:xfrm>
        </p:spPr>
        <p:txBody>
          <a:bodyPr>
            <a:noAutofit/>
          </a:bodyPr>
          <a:lstStyle/>
          <a:p>
            <a:pPr algn="just">
              <a:buClr>
                <a:srgbClr val="00339A"/>
              </a:buClr>
            </a:pPr>
            <a:r>
              <a:rPr lang="fr-FR" dirty="0" smtClean="0">
                <a:latin typeface="Calibri" pitchFamily="34" charset="0"/>
              </a:rPr>
              <a:t>Il s’agit de l’outil de traçabilité du parcours de formation du stagiaire pendant toute la durée de formation</a:t>
            </a:r>
          </a:p>
          <a:p>
            <a:pPr algn="just">
              <a:buClr>
                <a:srgbClr val="00339A"/>
              </a:buClr>
            </a:pPr>
            <a:endParaRPr lang="fr-FR" sz="1600" dirty="0">
              <a:latin typeface="Calibri" pitchFamily="34" charset="0"/>
            </a:endParaRPr>
          </a:p>
          <a:p>
            <a:pPr algn="just">
              <a:buClr>
                <a:srgbClr val="00339A"/>
              </a:buClr>
            </a:pPr>
            <a:r>
              <a:rPr lang="fr-FR" dirty="0" smtClean="0">
                <a:latin typeface="Calibri" pitchFamily="34" charset="0"/>
              </a:rPr>
              <a:t>Il est sous la responsabilité du directeur de l’établissement</a:t>
            </a:r>
          </a:p>
          <a:p>
            <a:pPr algn="just">
              <a:buClr>
                <a:srgbClr val="00339A"/>
              </a:buClr>
            </a:pPr>
            <a:endParaRPr lang="fr-FR" sz="1800" dirty="0">
              <a:latin typeface="Calibri" pitchFamily="34" charset="0"/>
            </a:endParaRPr>
          </a:p>
          <a:p>
            <a:pPr algn="just">
              <a:buClr>
                <a:srgbClr val="00339A"/>
              </a:buClr>
            </a:pPr>
            <a:r>
              <a:rPr lang="fr-FR" dirty="0" smtClean="0">
                <a:latin typeface="Calibri" pitchFamily="34" charset="0"/>
              </a:rPr>
              <a:t>Il doit être mis à la disposition du stagiaire et du jury d’examens</a:t>
            </a:r>
          </a:p>
          <a:p>
            <a:pPr algn="just">
              <a:buClr>
                <a:srgbClr val="00339A"/>
              </a:buClr>
            </a:pPr>
            <a:endParaRPr lang="fr-FR" sz="1600" dirty="0">
              <a:latin typeface="Calibri" pitchFamily="34" charset="0"/>
            </a:endParaRPr>
          </a:p>
          <a:p>
            <a:pPr algn="just">
              <a:buClr>
                <a:srgbClr val="00339A"/>
              </a:buClr>
            </a:pPr>
            <a:r>
              <a:rPr lang="fr-FR" dirty="0" smtClean="0">
                <a:latin typeface="Calibri" pitchFamily="34" charset="0"/>
              </a:rPr>
              <a:t>Doit être contrôlé et vérifié périodiquement par le jury</a:t>
            </a:r>
            <a:endParaRPr lang="fr-FR" dirty="0">
              <a:latin typeface="Calibri" pitchFamily="34" charset="0"/>
            </a:endParaRPr>
          </a:p>
        </p:txBody>
      </p:sp>
    </p:spTree>
    <p:extLst>
      <p:ext uri="{BB962C8B-B14F-4D97-AF65-F5344CB8AC3E}">
        <p14:creationId xmlns:p14="http://schemas.microsoft.com/office/powerpoint/2010/main" xmlns="" val="9545039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144016"/>
            <a:ext cx="9000000" cy="764704"/>
          </a:xfrm>
        </p:spPr>
        <p:txBody>
          <a:bodyPr/>
          <a:lstStyle/>
          <a:p>
            <a:r>
              <a:rPr lang="fr-FR" sz="3200" b="1" dirty="0" smtClean="0">
                <a:latin typeface="Calibri" pitchFamily="34" charset="0"/>
              </a:rPr>
              <a:t>LIVRET INDIVIDUEL DE FORMATION</a:t>
            </a:r>
            <a:endParaRPr lang="fr-FR" sz="3200" b="1" dirty="0">
              <a:latin typeface="Calibri" pitchFamily="34" charset="0"/>
            </a:endParaRP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2034103153"/>
              </p:ext>
            </p:extLst>
          </p:nvPr>
        </p:nvGraphicFramePr>
        <p:xfrm>
          <a:off x="251520" y="1052736"/>
          <a:ext cx="8568952"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0696166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80728"/>
            <a:ext cx="9000000" cy="683976"/>
          </a:xfrm>
        </p:spPr>
        <p:txBody>
          <a:bodyPr/>
          <a:lstStyle/>
          <a:p>
            <a:r>
              <a:rPr lang="fr-FR" sz="3200" b="1" dirty="0" smtClean="0">
                <a:latin typeface="Calibri" pitchFamily="34" charset="0"/>
              </a:rPr>
              <a:t>LIVRET INDIVIDUEL DE FORMATION</a:t>
            </a:r>
            <a:endParaRPr lang="fr-FR" sz="3200" b="1" dirty="0">
              <a:latin typeface="Calibri" pitchFamily="34" charset="0"/>
            </a:endParaRPr>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xmlns="" val="2024528341"/>
              </p:ext>
            </p:extLst>
          </p:nvPr>
        </p:nvGraphicFramePr>
        <p:xfrm>
          <a:off x="467544" y="1052736"/>
          <a:ext cx="8229600"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803480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2800" b="1" dirty="0" smtClean="0">
                <a:latin typeface="Calibri" pitchFamily="34" charset="0"/>
              </a:rPr>
              <a:t>RÔLES DES MEMBRES REPRÉSENTANTS DE L’ADMINISTRATION AU SEIN DU JURY D’EXAMENS</a:t>
            </a:r>
            <a:endParaRPr lang="fr-FR" sz="2800" b="1" dirty="0">
              <a:latin typeface="Calibri" pitchFamily="34" charset="0"/>
            </a:endParaRPr>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xmlns="" val="2667366266"/>
              </p:ext>
            </p:extLst>
          </p:nvPr>
        </p:nvGraphicFramePr>
        <p:xfrm>
          <a:off x="395536" y="1412776"/>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5154586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xmlns="" val="117443400"/>
              </p:ext>
            </p:extLst>
          </p:nvPr>
        </p:nvGraphicFramePr>
        <p:xfrm>
          <a:off x="467544" y="1124744"/>
          <a:ext cx="8229600"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8491221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xmlns="" val="3960211"/>
              </p:ext>
            </p:extLst>
          </p:nvPr>
        </p:nvGraphicFramePr>
        <p:xfrm>
          <a:off x="457200" y="1124744"/>
          <a:ext cx="8229600" cy="50014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3483479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80728"/>
            <a:ext cx="9000000" cy="755984"/>
          </a:xfrm>
        </p:spPr>
        <p:txBody>
          <a:bodyPr/>
          <a:lstStyle/>
          <a:p>
            <a:r>
              <a:rPr lang="fr-FR" sz="3200" b="1" dirty="0" smtClean="0">
                <a:latin typeface="Calibri" pitchFamily="34" charset="0"/>
              </a:rPr>
              <a:t>RÔLE DES MEMBRES PROFESSIONNELS</a:t>
            </a:r>
            <a:endParaRPr lang="fr-FR" sz="3200" b="1" dirty="0">
              <a:latin typeface="Calibri" pitchFamily="34" charset="0"/>
            </a:endParaRPr>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xmlns="" val="1131164907"/>
              </p:ext>
            </p:extLst>
          </p:nvPr>
        </p:nvGraphicFramePr>
        <p:xfrm>
          <a:off x="457200" y="980728"/>
          <a:ext cx="8229600" cy="51454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1602169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b="1" dirty="0" smtClean="0">
                <a:latin typeface="Calibri" pitchFamily="34" charset="0"/>
              </a:rPr>
              <a:t>RÔLE DES MEMBRES FORMATEURS</a:t>
            </a:r>
            <a:endParaRPr lang="fr-FR" sz="3600" b="1" dirty="0">
              <a:latin typeface="Calibri" pitchFamily="34" charset="0"/>
            </a:endParaRPr>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xmlns="" val="1957231692"/>
              </p:ext>
            </p:extLst>
          </p:nvPr>
        </p:nvGraphicFramePr>
        <p:xfrm>
          <a:off x="457200" y="1052736"/>
          <a:ext cx="8229600"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8822535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29208" y="1268760"/>
            <a:ext cx="8363272" cy="4530725"/>
          </a:xfrm>
        </p:spPr>
        <p:txBody>
          <a:bodyPr/>
          <a:lstStyle/>
          <a:p>
            <a:pPr algn="just">
              <a:buClr>
                <a:srgbClr val="0038A8"/>
              </a:buClr>
            </a:pPr>
            <a:r>
              <a:rPr lang="fr-FR" sz="3200" b="1" dirty="0" smtClean="0">
                <a:latin typeface="Calibri" pitchFamily="34" charset="0"/>
              </a:rPr>
              <a:t>L’accréditation est un label de qualité</a:t>
            </a:r>
          </a:p>
          <a:p>
            <a:pPr algn="just">
              <a:buClr>
                <a:srgbClr val="0038A8"/>
              </a:buClr>
            </a:pPr>
            <a:endParaRPr lang="fr-FR" sz="3200" b="1" dirty="0" smtClean="0">
              <a:latin typeface="Calibri" pitchFamily="34" charset="0"/>
            </a:endParaRPr>
          </a:p>
          <a:p>
            <a:pPr algn="just">
              <a:buClr>
                <a:srgbClr val="0038A8"/>
              </a:buClr>
            </a:pPr>
            <a:r>
              <a:rPr lang="fr-FR" sz="3200" b="1" dirty="0" smtClean="0">
                <a:latin typeface="Calibri" pitchFamily="34" charset="0"/>
              </a:rPr>
              <a:t>Il implique la reconnaissance par l’Etat des diplômes des EFPP </a:t>
            </a:r>
          </a:p>
          <a:p>
            <a:pPr algn="just">
              <a:buClr>
                <a:srgbClr val="0038A8"/>
              </a:buClr>
            </a:pPr>
            <a:endParaRPr lang="fr-FR" sz="3200" b="1" dirty="0">
              <a:latin typeface="Calibri" pitchFamily="34" charset="0"/>
            </a:endParaRPr>
          </a:p>
          <a:p>
            <a:pPr algn="just">
              <a:buClr>
                <a:srgbClr val="0038A8"/>
              </a:buClr>
            </a:pPr>
            <a:r>
              <a:rPr lang="fr-FR" sz="3200" b="1" dirty="0" smtClean="0">
                <a:latin typeface="Calibri" pitchFamily="34" charset="0"/>
              </a:rPr>
              <a:t>Cette reconnaissance sanctionne un dispositif dans son ensemble :</a:t>
            </a:r>
            <a:endParaRPr lang="fr-FR" sz="3200" b="1" dirty="0">
              <a:latin typeface="Calibri" pitchFamily="34" charset="0"/>
            </a:endParaRPr>
          </a:p>
        </p:txBody>
      </p:sp>
    </p:spTree>
    <p:extLst>
      <p:ext uri="{BB962C8B-B14F-4D97-AF65-F5344CB8AC3E}">
        <p14:creationId xmlns:p14="http://schemas.microsoft.com/office/powerpoint/2010/main" xmlns="" val="24431878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a:xfrm>
            <a:off x="467544" y="1052736"/>
            <a:ext cx="8424936" cy="4862165"/>
          </a:xfrm>
        </p:spPr>
        <p:txBody>
          <a:bodyPr/>
          <a:lstStyle/>
          <a:p>
            <a:pPr>
              <a:lnSpc>
                <a:spcPct val="150000"/>
              </a:lnSpc>
              <a:buClr>
                <a:srgbClr val="0038A8"/>
              </a:buClr>
            </a:pPr>
            <a:r>
              <a:rPr lang="fr-FR" sz="3200" dirty="0" smtClean="0">
                <a:latin typeface="Calibri" pitchFamily="34" charset="0"/>
              </a:rPr>
              <a:t>Acteurs administratifs et pédagogiques</a:t>
            </a:r>
          </a:p>
          <a:p>
            <a:pPr>
              <a:lnSpc>
                <a:spcPct val="150000"/>
              </a:lnSpc>
              <a:buClr>
                <a:srgbClr val="0038A8"/>
              </a:buClr>
            </a:pPr>
            <a:r>
              <a:rPr lang="fr-FR" sz="3200" dirty="0" smtClean="0">
                <a:latin typeface="Calibri" pitchFamily="34" charset="0"/>
              </a:rPr>
              <a:t>Infrastructures</a:t>
            </a:r>
          </a:p>
          <a:p>
            <a:pPr>
              <a:lnSpc>
                <a:spcPct val="150000"/>
              </a:lnSpc>
              <a:buClr>
                <a:srgbClr val="0038A8"/>
              </a:buClr>
            </a:pPr>
            <a:r>
              <a:rPr lang="fr-FR" sz="3200" dirty="0" smtClean="0">
                <a:latin typeface="Calibri" pitchFamily="34" charset="0"/>
              </a:rPr>
              <a:t>matériels/équipements</a:t>
            </a:r>
          </a:p>
          <a:p>
            <a:pPr>
              <a:lnSpc>
                <a:spcPct val="150000"/>
              </a:lnSpc>
              <a:buClr>
                <a:srgbClr val="0038A8"/>
              </a:buClr>
            </a:pPr>
            <a:r>
              <a:rPr lang="fr-FR" sz="3200" dirty="0" smtClean="0">
                <a:latin typeface="Calibri" pitchFamily="34" charset="0"/>
              </a:rPr>
              <a:t>Ressources pédagogiques</a:t>
            </a:r>
          </a:p>
          <a:p>
            <a:pPr>
              <a:lnSpc>
                <a:spcPct val="150000"/>
              </a:lnSpc>
              <a:buClr>
                <a:srgbClr val="0038A8"/>
              </a:buClr>
            </a:pPr>
            <a:r>
              <a:rPr lang="fr-FR" sz="3200" dirty="0" smtClean="0">
                <a:latin typeface="Calibri" pitchFamily="34" charset="0"/>
              </a:rPr>
              <a:t>Mode de gestion du dispositif de formation et en particulier le système d’évaluation</a:t>
            </a:r>
          </a:p>
          <a:p>
            <a:pPr>
              <a:lnSpc>
                <a:spcPct val="150000"/>
              </a:lnSpc>
            </a:pPr>
            <a:endParaRPr lang="fr-FR" dirty="0" smtClean="0"/>
          </a:p>
          <a:p>
            <a:pPr>
              <a:lnSpc>
                <a:spcPct val="150000"/>
              </a:lnSpc>
            </a:pPr>
            <a:endParaRPr lang="fr-FR" dirty="0"/>
          </a:p>
        </p:txBody>
      </p:sp>
    </p:spTree>
    <p:extLst>
      <p:ext uri="{BB962C8B-B14F-4D97-AF65-F5344CB8AC3E}">
        <p14:creationId xmlns:p14="http://schemas.microsoft.com/office/powerpoint/2010/main" xmlns="" val="39114724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a:xfrm>
            <a:off x="251520" y="980728"/>
            <a:ext cx="8712968" cy="5256584"/>
          </a:xfrm>
        </p:spPr>
        <p:txBody>
          <a:bodyPr/>
          <a:lstStyle/>
          <a:p>
            <a:pPr algn="just">
              <a:buClr>
                <a:srgbClr val="0036A2"/>
              </a:buClr>
            </a:pPr>
            <a:r>
              <a:rPr lang="fr-FR" dirty="0" smtClean="0">
                <a:latin typeface="Calibri" pitchFamily="34" charset="0"/>
              </a:rPr>
              <a:t>L’accréditation est accordée pour une durée maximale de 5 ans, par décision de l’autorité gouvernementale chargée de la formation professionnelle après avis de la CNSFPP</a:t>
            </a:r>
          </a:p>
          <a:p>
            <a:pPr algn="just">
              <a:buClr>
                <a:srgbClr val="0036A2"/>
              </a:buClr>
            </a:pPr>
            <a:endParaRPr lang="fr-FR" dirty="0">
              <a:latin typeface="Calibri" pitchFamily="34" charset="0"/>
            </a:endParaRPr>
          </a:p>
          <a:p>
            <a:pPr algn="just">
              <a:buClr>
                <a:srgbClr val="0036A2"/>
              </a:buClr>
            </a:pPr>
            <a:r>
              <a:rPr lang="fr-FR" dirty="0" smtClean="0">
                <a:latin typeface="Calibri" pitchFamily="34" charset="0"/>
              </a:rPr>
              <a:t>Cette décision repose sur un audit du système d’évaluation appliqué dans l’établissement</a:t>
            </a:r>
          </a:p>
          <a:p>
            <a:pPr algn="just">
              <a:buClr>
                <a:srgbClr val="0036A2"/>
              </a:buClr>
            </a:pPr>
            <a:endParaRPr lang="fr-FR" dirty="0">
              <a:latin typeface="Calibri" pitchFamily="34" charset="0"/>
            </a:endParaRPr>
          </a:p>
          <a:p>
            <a:pPr algn="just">
              <a:buClr>
                <a:srgbClr val="0036A2"/>
              </a:buClr>
            </a:pPr>
            <a:r>
              <a:rPr lang="fr-FR" dirty="0" smtClean="0">
                <a:latin typeface="Calibri" pitchFamily="34" charset="0"/>
              </a:rPr>
              <a:t>Pour y prétendre, l’EFPP doit avoir obtenu la qualification de l’ensemble des filières éligibles qu’il dispense.</a:t>
            </a:r>
          </a:p>
          <a:p>
            <a:pPr algn="just">
              <a:buClr>
                <a:srgbClr val="0036A2"/>
              </a:buClr>
            </a:pPr>
            <a:endParaRPr lang="fr-FR" sz="3200" dirty="0">
              <a:latin typeface="Calibri" pitchFamily="34" charset="0"/>
            </a:endParaRPr>
          </a:p>
          <a:p>
            <a:pPr algn="just">
              <a:buClr>
                <a:srgbClr val="0036A2"/>
              </a:buClr>
            </a:pPr>
            <a:endParaRPr lang="fr-FR" sz="3200" dirty="0">
              <a:latin typeface="Calibri" pitchFamily="34" charset="0"/>
            </a:endParaRPr>
          </a:p>
        </p:txBody>
      </p:sp>
    </p:spTree>
    <p:extLst>
      <p:ext uri="{BB962C8B-B14F-4D97-AF65-F5344CB8AC3E}">
        <p14:creationId xmlns:p14="http://schemas.microsoft.com/office/powerpoint/2010/main" xmlns="" val="13977472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97945"/>
            <a:ext cx="8229600" cy="3880230"/>
          </a:xfrm>
        </p:spPr>
        <p:txBody>
          <a:bodyPr>
            <a:normAutofit/>
          </a:bodyPr>
          <a:lstStyle/>
          <a:p>
            <a:r>
              <a:rPr lang="fr-FR" dirty="0" smtClean="0">
                <a:latin typeface="Calibri" pitchFamily="34" charset="0"/>
              </a:rPr>
              <a:t>Le jury d’examens :</a:t>
            </a:r>
            <a:br>
              <a:rPr lang="fr-FR" dirty="0" smtClean="0">
                <a:latin typeface="Calibri" pitchFamily="34" charset="0"/>
              </a:rPr>
            </a:br>
            <a:r>
              <a:rPr lang="fr-FR" dirty="0" smtClean="0">
                <a:latin typeface="Calibri" pitchFamily="34" charset="0"/>
              </a:rPr>
              <a:t/>
            </a:r>
            <a:br>
              <a:rPr lang="fr-FR" dirty="0" smtClean="0">
                <a:latin typeface="Calibri" pitchFamily="34" charset="0"/>
              </a:rPr>
            </a:br>
            <a:r>
              <a:rPr lang="fr-FR" dirty="0" smtClean="0">
                <a:latin typeface="Calibri" pitchFamily="34" charset="0"/>
              </a:rPr>
              <a:t>le garant par excellence de la qualité du système d’évaluation d’un EFPP </a:t>
            </a:r>
            <a:br>
              <a:rPr lang="fr-FR" dirty="0" smtClean="0">
                <a:latin typeface="Calibri" pitchFamily="34" charset="0"/>
              </a:rPr>
            </a:br>
            <a:endParaRPr lang="fr-FR" dirty="0">
              <a:latin typeface="Calibri" pitchFamily="34" charset="0"/>
            </a:endParaRPr>
          </a:p>
        </p:txBody>
      </p:sp>
    </p:spTree>
    <p:extLst>
      <p:ext uri="{BB962C8B-B14F-4D97-AF65-F5344CB8AC3E}">
        <p14:creationId xmlns:p14="http://schemas.microsoft.com/office/powerpoint/2010/main" xmlns="" val="25083496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72008"/>
            <a:ext cx="9000000" cy="764704"/>
          </a:xfrm>
        </p:spPr>
        <p:txBody>
          <a:bodyPr/>
          <a:lstStyle/>
          <a:p>
            <a:r>
              <a:rPr lang="fr-FR" sz="3600" b="1" dirty="0" smtClean="0">
                <a:latin typeface="Calibri" pitchFamily="34" charset="0"/>
              </a:rPr>
              <a:t>POURQUOI UN JURY D’EXAMENS?</a:t>
            </a:r>
            <a:endParaRPr lang="fr-FR" sz="3600" b="1" dirty="0">
              <a:latin typeface="Calibri" pitchFamily="34" charset="0"/>
            </a:endParaRPr>
          </a:p>
        </p:txBody>
      </p:sp>
      <p:sp>
        <p:nvSpPr>
          <p:cNvPr id="3" name="Espace réservé du contenu 2"/>
          <p:cNvSpPr>
            <a:spLocks noGrp="1"/>
          </p:cNvSpPr>
          <p:nvPr>
            <p:ph idx="1"/>
          </p:nvPr>
        </p:nvSpPr>
        <p:spPr>
          <a:xfrm>
            <a:off x="251520" y="1124744"/>
            <a:ext cx="8640960" cy="4530725"/>
          </a:xfrm>
        </p:spPr>
        <p:txBody>
          <a:bodyPr/>
          <a:lstStyle/>
          <a:p>
            <a:pPr algn="just">
              <a:lnSpc>
                <a:spcPct val="150000"/>
              </a:lnSpc>
              <a:buClr>
                <a:srgbClr val="0036A2"/>
              </a:buClr>
            </a:pPr>
            <a:r>
              <a:rPr lang="fr-FR" sz="3200" dirty="0" smtClean="0">
                <a:latin typeface="Calibri" pitchFamily="34" charset="0"/>
              </a:rPr>
              <a:t>Il est l’interface entre le monde de la formation et celui du travail</a:t>
            </a:r>
          </a:p>
          <a:p>
            <a:pPr algn="just">
              <a:lnSpc>
                <a:spcPct val="150000"/>
              </a:lnSpc>
              <a:buClr>
                <a:srgbClr val="0036A2"/>
              </a:buClr>
            </a:pPr>
            <a:r>
              <a:rPr lang="fr-FR" sz="3200" dirty="0" smtClean="0">
                <a:latin typeface="Calibri" pitchFamily="34" charset="0"/>
              </a:rPr>
              <a:t>Il apporte témoignage et conseils</a:t>
            </a:r>
          </a:p>
          <a:p>
            <a:pPr algn="just">
              <a:lnSpc>
                <a:spcPct val="150000"/>
              </a:lnSpc>
              <a:buClr>
                <a:srgbClr val="0036A2"/>
              </a:buClr>
            </a:pPr>
            <a:r>
              <a:rPr lang="fr-FR" sz="3200" dirty="0" smtClean="0">
                <a:latin typeface="Calibri" pitchFamily="34" charset="0"/>
              </a:rPr>
              <a:t>Assure que l’évaluation corresponde aux compétences visées par les programme de formation</a:t>
            </a:r>
            <a:endParaRPr lang="fr-FR" sz="3200" dirty="0">
              <a:latin typeface="Calibri" pitchFamily="34" charset="0"/>
            </a:endParaRPr>
          </a:p>
        </p:txBody>
      </p:sp>
    </p:spTree>
    <p:extLst>
      <p:ext uri="{BB962C8B-B14F-4D97-AF65-F5344CB8AC3E}">
        <p14:creationId xmlns:p14="http://schemas.microsoft.com/office/powerpoint/2010/main" xmlns="" val="19188797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032" y="80728"/>
            <a:ext cx="9000000" cy="755984"/>
          </a:xfrm>
        </p:spPr>
        <p:txBody>
          <a:bodyPr/>
          <a:lstStyle/>
          <a:p>
            <a:r>
              <a:rPr lang="fr-FR" sz="3600" b="1" dirty="0" smtClean="0">
                <a:latin typeface="Calibri" pitchFamily="34" charset="0"/>
              </a:rPr>
              <a:t>MISSIONS DU JURY D’EXAMENS</a:t>
            </a:r>
            <a:endParaRPr lang="fr-FR" sz="3600" b="1" dirty="0">
              <a:latin typeface="Calibri" pitchFamily="34" charset="0"/>
            </a:endParaRPr>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xmlns="" val="2691144722"/>
              </p:ext>
            </p:extLst>
          </p:nvPr>
        </p:nvGraphicFramePr>
        <p:xfrm>
          <a:off x="457200" y="1412776"/>
          <a:ext cx="8291264" cy="45693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475338653"/>
      </p:ext>
    </p:extLst>
  </p:cSld>
  <p:clrMapOvr>
    <a:masterClrMapping/>
  </p:clrMapOvr>
  <p:timing>
    <p:tnLst>
      <p:par>
        <p:cTn id="1" dur="indefinite" restart="never" nodeType="tmRoot"/>
      </p:par>
    </p:tnLst>
  </p:timing>
</p:sld>
</file>

<file path=ppt/theme/theme1.xml><?xml version="1.0" encoding="utf-8"?>
<a:theme xmlns:a="http://schemas.openxmlformats.org/drawingml/2006/main" name="Couches">
  <a:themeElements>
    <a:clrScheme name="Couche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Couches">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Couche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Couche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Couche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Couche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Couche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Couche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Couche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Couche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Couche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Couche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3874</TotalTime>
  <Words>1426</Words>
  <Application>Microsoft Office PowerPoint</Application>
  <PresentationFormat>Affichage à l'écran (4:3)</PresentationFormat>
  <Paragraphs>224</Paragraphs>
  <Slides>38</Slides>
  <Notes>2</Notes>
  <HiddenSlides>0</HiddenSlides>
  <MMClips>0</MMClips>
  <ScaleCrop>false</ScaleCrop>
  <HeadingPairs>
    <vt:vector size="4" baseType="variant">
      <vt:variant>
        <vt:lpstr>Thème</vt:lpstr>
      </vt:variant>
      <vt:variant>
        <vt:i4>1</vt:i4>
      </vt:variant>
      <vt:variant>
        <vt:lpstr>Titres des diapositives</vt:lpstr>
      </vt:variant>
      <vt:variant>
        <vt:i4>38</vt:i4>
      </vt:variant>
    </vt:vector>
  </HeadingPairs>
  <TitlesOfParts>
    <vt:vector size="39" baseType="lpstr">
      <vt:lpstr>Couches</vt:lpstr>
      <vt:lpstr>ÉTUDE D’ÉVALUATION ET D’AUDITS POUR LA QUALIFICATION DES FILIÈRES DE FORMATION PROFESSIONNELLE ET L’ACCRÉDITATION DES ÉTABLISSEMENTS DE FORMATION PROFESSIONNELLE PRIVÉE </vt:lpstr>
      <vt:lpstr>Rôles et missions des membres du jury d’examen </vt:lpstr>
      <vt:lpstr>L’ACCRÉDITATION UNE CERTAINE IDÉE DU MANAGEMENT PAR LA QUALITÉ</vt:lpstr>
      <vt:lpstr>Diapositive 4</vt:lpstr>
      <vt:lpstr>Diapositive 5</vt:lpstr>
      <vt:lpstr>Diapositive 6</vt:lpstr>
      <vt:lpstr>Le jury d’examens :  le garant par excellence de la qualité du système d’évaluation d’un EFPP  </vt:lpstr>
      <vt:lpstr>POURQUOI UN JURY D’EXAMENS?</vt:lpstr>
      <vt:lpstr>MISSIONS DU JURY D’EXAMENS</vt:lpstr>
      <vt:lpstr>COMPOSITION DU JURY D’EXAMENS</vt:lpstr>
      <vt:lpstr>LES MEMBRES PROFESSIONNELS</vt:lpstr>
      <vt:lpstr>LES FORMATEURS</vt:lpstr>
      <vt:lpstr>LE REPRÉSENTANT DE L’ADMINISTRATION</vt:lpstr>
      <vt:lpstr>ACTIVITÉS DU JURY D’EXAMENS</vt:lpstr>
      <vt:lpstr>ACTIVITÉS DU JURY D’EXAMENS</vt:lpstr>
      <vt:lpstr>ACTIVITÉS DU JURY D’EXAMENS</vt:lpstr>
      <vt:lpstr>RÉUNIONS PRÉVISIONNELLES DES MEMBRES DU JURY D’EXAMENS</vt:lpstr>
      <vt:lpstr>ACTIVITÉS DU JURY D’EXAMENS</vt:lpstr>
      <vt:lpstr>ACTIVITÉS DU JURY D’EXAMENS</vt:lpstr>
      <vt:lpstr>ACTIVITÉS DU JURY D’EXAMENS</vt:lpstr>
      <vt:lpstr>ACTIVITÉS DU JURY D’EXAMENS</vt:lpstr>
      <vt:lpstr>ACTIVITÉS DU JURY D’EXAMENS</vt:lpstr>
      <vt:lpstr>EXEMPLES</vt:lpstr>
      <vt:lpstr>ACTIVITÉS DU JURY D’EXAMENS</vt:lpstr>
      <vt:lpstr>ACTIVITÉS DU JURY D’EXAMENS</vt:lpstr>
      <vt:lpstr>Diapositive 26</vt:lpstr>
      <vt:lpstr>LE CLASSEUR DU JURY D’EXAMENS </vt:lpstr>
      <vt:lpstr>CLASSEUR DE SUIVI PÉDAGOGIQUE</vt:lpstr>
      <vt:lpstr>LE CLASSEUR DU JURY D’EXAMENS </vt:lpstr>
      <vt:lpstr>EXEMPLE</vt:lpstr>
      <vt:lpstr>LIVRET INDIVIDUEL DE FORMATION</vt:lpstr>
      <vt:lpstr>LIVRET INDIVIDUEL DE FORMATION</vt:lpstr>
      <vt:lpstr>LIVRET INDIVIDUEL DE FORMATION</vt:lpstr>
      <vt:lpstr>RÔLES DES MEMBRES REPRÉSENTANTS DE L’ADMINISTRATION AU SEIN DU JURY D’EXAMENS</vt:lpstr>
      <vt:lpstr>Diapositive 35</vt:lpstr>
      <vt:lpstr>Diapositive 36</vt:lpstr>
      <vt:lpstr>RÔLE DES MEMBRES PROFESSIONNELS</vt:lpstr>
      <vt:lpstr>RÔLE DES MEMBRES FORMATEURS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implantation des référentiels de formation</dc:title>
  <dc:creator>Abder - TAIEBI</dc:creator>
  <cp:lastModifiedBy>Co-Efficience</cp:lastModifiedBy>
  <cp:revision>320</cp:revision>
  <dcterms:created xsi:type="dcterms:W3CDTF">2007-02-11T10:45:12Z</dcterms:created>
  <dcterms:modified xsi:type="dcterms:W3CDTF">2014-04-22T14:20:57Z</dcterms:modified>
</cp:coreProperties>
</file>