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A31"/>
    <a:srgbClr val="F4F5F8"/>
    <a:srgbClr val="E86A21"/>
    <a:srgbClr val="B04008"/>
    <a:srgbClr val="221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1"/>
  </p:normalViewPr>
  <p:slideViewPr>
    <p:cSldViewPr snapToGrid="0" snapToObjects="1">
      <p:cViewPr>
        <p:scale>
          <a:sx n="86" d="100"/>
          <a:sy n="86" d="100"/>
        </p:scale>
        <p:origin x="1056" y="58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955B2-953F-764F-9EC4-BF25E21C8A13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18AEB-68BC-024C-BF22-9939A159012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5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62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06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469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53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42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51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84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0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23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2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7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27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78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01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27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94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BDFE1-A17F-6D4E-914A-E14EB3CE0D8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1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21" y="3857297"/>
            <a:ext cx="3521502" cy="1828799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6043">
            <a:off x="4301260" y="4037389"/>
            <a:ext cx="689638" cy="68963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3714" t="4034" r="5519" b="5986"/>
          <a:stretch/>
        </p:blipFill>
        <p:spPr>
          <a:xfrm rot="858594">
            <a:off x="7745308" y="3705667"/>
            <a:ext cx="612402" cy="6071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356842"/>
            <a:ext cx="3329122" cy="6585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14" y="4745877"/>
            <a:ext cx="1662314" cy="1662314"/>
          </a:xfrm>
          <a:prstGeom prst="rect">
            <a:avLst/>
          </a:prstGeom>
        </p:spPr>
      </p:pic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rc 31"/>
          <p:cNvCxnSpPr/>
          <p:nvPr/>
        </p:nvCxnSpPr>
        <p:spPr>
          <a:xfrm rot="16200000" flipH="1">
            <a:off x="8279998" y="3221899"/>
            <a:ext cx="2799988" cy="775670"/>
          </a:xfrm>
          <a:prstGeom prst="curvedConnector3">
            <a:avLst>
              <a:gd name="adj1" fmla="val 5000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425" y="4915441"/>
            <a:ext cx="825406" cy="1304507"/>
          </a:xfrm>
          <a:prstGeom prst="rect">
            <a:avLst/>
          </a:prstGeom>
        </p:spPr>
      </p:pic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9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rectangle 10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2" y="3475384"/>
            <a:ext cx="16637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88612" y="5248175"/>
            <a:ext cx="166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2008</a:t>
            </a:r>
            <a:endParaRPr lang="fr-FR" sz="3600" dirty="0">
              <a:solidFill>
                <a:srgbClr val="E86A21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47086" y="5248177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Pure Player</a:t>
            </a:r>
          </a:p>
        </p:txBody>
      </p:sp>
      <p:sp>
        <p:nvSpPr>
          <p:cNvPr id="30" name="AutoShape 20" descr="Afficher l'image d'origin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70" name="Picture 22" descr="http://plainicon.com/dboard/userprod/2800_a1826/prod_thumb/plainicon.com-46458-256px-4df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b="10525"/>
          <a:stretch/>
        </p:blipFill>
        <p:spPr bwMode="auto">
          <a:xfrm>
            <a:off x="6497110" y="3429000"/>
            <a:ext cx="2217689" cy="17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itab.se/Global/Local%20web%20pages/ITAB%20NL/fashion%20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03" y="3475384"/>
            <a:ext cx="1599409" cy="15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825552" y="5077821"/>
            <a:ext cx="16348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Online </a:t>
            </a:r>
          </a:p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Retailer</a:t>
            </a:r>
            <a:endParaRPr lang="fr-FR" sz="3200" dirty="0">
              <a:solidFill>
                <a:srgbClr val="E86A2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80" name="Picture 32" descr="revenue_icon.png (286×286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1" y="3581400"/>
            <a:ext cx="1581481" cy="15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410359" y="5248177"/>
            <a:ext cx="2601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3 billion € </a:t>
            </a:r>
            <a:endParaRPr lang="fr-FR" sz="3200" dirty="0">
              <a:solidFill>
                <a:srgbClr val="E86A21"/>
              </a:solidFill>
              <a:latin typeface="Trebuchet MS" panose="020B0603020202020204" pitchFamily="34" charset="0"/>
            </a:endParaRPr>
          </a:p>
        </p:txBody>
      </p:sp>
      <p:sp>
        <p:nvSpPr>
          <p:cNvPr id="48" name="Rectangle : coins arrondis 47"/>
          <p:cNvSpPr/>
          <p:nvPr/>
        </p:nvSpPr>
        <p:spPr>
          <a:xfrm>
            <a:off x="9248128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 : coins arrondis 49"/>
          <p:cNvSpPr/>
          <p:nvPr/>
        </p:nvSpPr>
        <p:spPr>
          <a:xfrm>
            <a:off x="6196505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 : coins arrondis 50"/>
          <p:cNvSpPr/>
          <p:nvPr/>
        </p:nvSpPr>
        <p:spPr>
          <a:xfrm>
            <a:off x="3140803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 : coins arrondis 51"/>
          <p:cNvSpPr/>
          <p:nvPr/>
        </p:nvSpPr>
        <p:spPr>
          <a:xfrm>
            <a:off x="108320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259021" y="903948"/>
            <a:ext cx="5831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Introduction</a:t>
            </a:r>
            <a:endParaRPr lang="fr-FR" sz="6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4" y="-219204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B04008"/>
              </a:clrFrom>
              <a:clrTo>
                <a:srgbClr val="B040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3990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5937396"/>
            <a:ext cx="583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err="1" smtClean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Techno</a:t>
            </a:r>
            <a:r>
              <a:rPr lang="fr-FR" sz="4800" dirty="0" err="1" smtClean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l</a:t>
            </a:r>
            <a:r>
              <a:rPr lang="fr-FR" sz="5400" dirty="0" err="1" smtClean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ogy</a:t>
            </a:r>
            <a:endParaRPr lang="fr-FR" sz="5400" dirty="0">
              <a:solidFill>
                <a:srgbClr val="E86A3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14" y="4745877"/>
            <a:ext cx="1662314" cy="1662314"/>
          </a:xfrm>
          <a:prstGeom prst="rect">
            <a:avLst/>
          </a:prstGeom>
        </p:spPr>
      </p:pic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rc 31"/>
          <p:cNvCxnSpPr/>
          <p:nvPr/>
        </p:nvCxnSpPr>
        <p:spPr>
          <a:xfrm rot="16200000" flipH="1">
            <a:off x="8279998" y="3221899"/>
            <a:ext cx="2799988" cy="775670"/>
          </a:xfrm>
          <a:prstGeom prst="curvedConnector3">
            <a:avLst>
              <a:gd name="adj1" fmla="val 5000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445" y="284371"/>
            <a:ext cx="5327109" cy="10238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43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Digital </a:t>
            </a:r>
            <a:r>
              <a:rPr lang="fr-FR" sz="4400" dirty="0" err="1"/>
              <a:t>strategies</a:t>
            </a:r>
            <a:endParaRPr lang="fr-FR" sz="4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rectangle 6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183" y="5053815"/>
            <a:ext cx="5053585" cy="1493971"/>
          </a:xfrm>
          <a:prstGeom prst="rect">
            <a:avLst/>
          </a:prstGeom>
        </p:spPr>
      </p:pic>
      <p:pic>
        <p:nvPicPr>
          <p:cNvPr id="17" name="Picture 4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639" y="-48795"/>
            <a:ext cx="8043476" cy="68580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0" y="5937396"/>
            <a:ext cx="583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err="1" smtClean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Logistic</a:t>
            </a:r>
            <a:endParaRPr lang="fr-FR" sz="5400" dirty="0">
              <a:solidFill>
                <a:srgbClr val="E86A3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445" y="284371"/>
            <a:ext cx="5327109" cy="10238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43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Digital </a:t>
            </a:r>
            <a:r>
              <a:rPr lang="fr-FR" sz="4400" dirty="0" err="1"/>
              <a:t>strategies</a:t>
            </a:r>
            <a:endParaRPr lang="fr-FR" sz="4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rectangle 6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5937396"/>
            <a:ext cx="583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Promotion</a:t>
            </a:r>
            <a:endParaRPr lang="fr-FR" sz="5400" dirty="0">
              <a:solidFill>
                <a:srgbClr val="E86A3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5852"/>
            <a:ext cx="12192000" cy="44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445" y="284371"/>
            <a:ext cx="5327109" cy="10238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43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Digital </a:t>
            </a:r>
            <a:r>
              <a:rPr lang="fr-FR" sz="4400" dirty="0" err="1"/>
              <a:t>strategies</a:t>
            </a:r>
            <a:endParaRPr lang="fr-FR" sz="4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rectangle 6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5937396"/>
            <a:ext cx="7983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Customer </a:t>
            </a:r>
            <a:r>
              <a:rPr lang="fr-FR" sz="5400" dirty="0" err="1" smtClean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knowledge</a:t>
            </a:r>
            <a:endParaRPr lang="fr-FR" sz="5400" dirty="0">
              <a:solidFill>
                <a:srgbClr val="E86A3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067" y="1282700"/>
            <a:ext cx="64897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25</Words>
  <Application>Microsoft Macintosh PowerPoint</Application>
  <PresentationFormat>Grand écran</PresentationFormat>
  <Paragraphs>18</Paragraphs>
  <Slides>6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Calibri</vt:lpstr>
      <vt:lpstr>Calibri Light</vt:lpstr>
      <vt:lpstr>Trebuchet MS</vt:lpstr>
      <vt:lpstr>Verdana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Wazaka WD</dc:creator>
  <cp:lastModifiedBy>Wazaka WD</cp:lastModifiedBy>
  <cp:revision>36</cp:revision>
  <dcterms:created xsi:type="dcterms:W3CDTF">2016-09-19T13:17:06Z</dcterms:created>
  <dcterms:modified xsi:type="dcterms:W3CDTF">2016-09-22T11:01:59Z</dcterms:modified>
</cp:coreProperties>
</file>