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A31"/>
    <a:srgbClr val="F4F5F8"/>
    <a:srgbClr val="E86A21"/>
    <a:srgbClr val="B04008"/>
    <a:srgbClr val="221E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>
        <p:scale>
          <a:sx n="70" d="100"/>
          <a:sy n="70" d="100"/>
        </p:scale>
        <p:origin x="512" y="3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955B2-953F-764F-9EC4-BF25E21C8A13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18AEB-68BC-024C-BF22-9939A15901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5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624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06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469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53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18AEB-68BC-024C-BF22-9939A159012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42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512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84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00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23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82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877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27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78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01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27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942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92112-BBEC-0A4B-AF68-EE5F6E8BE2EF}" type="datetimeFigureOut">
              <a:rPr lang="fr-FR" smtClean="0"/>
              <a:t>22/09/2016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BDFE1-A17F-6D4E-914A-E14EB3CE0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1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iff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21" y="3857297"/>
            <a:ext cx="3521502" cy="1828799"/>
          </a:xfrm>
          <a:prstGeom prst="round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6043">
            <a:off x="4301260" y="4037389"/>
            <a:ext cx="689638" cy="68963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3714" t="4034" r="5519" b="5986"/>
          <a:stretch/>
        </p:blipFill>
        <p:spPr>
          <a:xfrm rot="858594">
            <a:off x="7745308" y="3705667"/>
            <a:ext cx="612402" cy="6071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356842"/>
            <a:ext cx="3329122" cy="65850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14" y="4745877"/>
            <a:ext cx="1662314" cy="1662314"/>
          </a:xfrm>
          <a:prstGeom prst="rect">
            <a:avLst/>
          </a:prstGeom>
        </p:spPr>
      </p:pic>
      <p:cxnSp>
        <p:nvCxnSpPr>
          <p:cNvPr id="19" name="Connecteur en arc 18"/>
          <p:cNvCxnSpPr/>
          <p:nvPr/>
        </p:nvCxnSpPr>
        <p:spPr>
          <a:xfrm>
            <a:off x="8108559" y="4789964"/>
            <a:ext cx="1784928" cy="990253"/>
          </a:xfrm>
          <a:prstGeom prst="curvedConnector3">
            <a:avLst>
              <a:gd name="adj1" fmla="val 37647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>
            <a:off x="8051509" y="5271880"/>
            <a:ext cx="1773896" cy="874159"/>
          </a:xfrm>
          <a:prstGeom prst="curvedConnector3">
            <a:avLst>
              <a:gd name="adj1" fmla="val -1005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rc 31"/>
          <p:cNvCxnSpPr/>
          <p:nvPr/>
        </p:nvCxnSpPr>
        <p:spPr>
          <a:xfrm rot="16200000" flipH="1">
            <a:off x="8279998" y="3221899"/>
            <a:ext cx="2799988" cy="775670"/>
          </a:xfrm>
          <a:prstGeom prst="curvedConnector3">
            <a:avLst>
              <a:gd name="adj1" fmla="val 5000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425" y="4915441"/>
            <a:ext cx="825406" cy="1304507"/>
          </a:xfrm>
          <a:prstGeom prst="rect">
            <a:avLst/>
          </a:prstGeom>
        </p:spPr>
      </p:pic>
      <p:cxnSp>
        <p:nvCxnSpPr>
          <p:cNvPr id="26" name="Connecteur en arc 25"/>
          <p:cNvCxnSpPr/>
          <p:nvPr/>
        </p:nvCxnSpPr>
        <p:spPr>
          <a:xfrm>
            <a:off x="8178465" y="4428806"/>
            <a:ext cx="2227385" cy="463771"/>
          </a:xfrm>
          <a:prstGeom prst="curvedConnector3">
            <a:avLst>
              <a:gd name="adj1" fmla="val 40149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945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-1" y="-2"/>
            <a:ext cx="12192001" cy="2946402"/>
            <a:chOff x="-1" y="-2"/>
            <a:chExt cx="12192001" cy="2946402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2946400"/>
            </a:xfrm>
            <a:prstGeom prst="rect">
              <a:avLst/>
            </a:prstGeom>
            <a:solidFill>
              <a:srgbClr val="E86A21"/>
            </a:solidFill>
            <a:ln>
              <a:solidFill>
                <a:srgbClr val="E86A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rectangle 10"/>
            <p:cNvSpPr/>
            <p:nvPr/>
          </p:nvSpPr>
          <p:spPr>
            <a:xfrm rot="5400000">
              <a:off x="209958" y="-209961"/>
              <a:ext cx="2098127" cy="2518046"/>
            </a:xfrm>
            <a:prstGeom prst="rtTriangle">
              <a:avLst/>
            </a:prstGeom>
            <a:solidFill>
              <a:srgbClr val="B04008"/>
            </a:solidFill>
            <a:ln>
              <a:solidFill>
                <a:srgbClr val="B04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03" y="203200"/>
            <a:ext cx="3881108" cy="767691"/>
          </a:xfrm>
          <a:prstGeom prst="rect">
            <a:avLst/>
          </a:prstGeom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1" y="-219207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2" y="3475384"/>
            <a:ext cx="166370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88612" y="5248175"/>
            <a:ext cx="166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2008</a:t>
            </a:r>
            <a:endParaRPr lang="fr-FR" sz="3600" dirty="0">
              <a:solidFill>
                <a:srgbClr val="E86A21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47086" y="5248177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Pure Player</a:t>
            </a:r>
          </a:p>
        </p:txBody>
      </p:sp>
      <p:sp>
        <p:nvSpPr>
          <p:cNvPr id="30" name="AutoShape 20" descr="Afficher l'image d'origin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70" name="Picture 22" descr="http://plainicon.com/dboard/userprod/2800_a1826/prod_thumb/plainicon.com-46458-256px-4df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3" b="10525"/>
          <a:stretch/>
        </p:blipFill>
        <p:spPr bwMode="auto">
          <a:xfrm>
            <a:off x="6497110" y="3429000"/>
            <a:ext cx="2217689" cy="17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itab.se/Global/Local%20web%20pages/ITAB%20NL/fashion%20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03" y="3475384"/>
            <a:ext cx="1599409" cy="159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825552" y="5077821"/>
            <a:ext cx="16348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Online </a:t>
            </a:r>
          </a:p>
          <a:p>
            <a:pPr algn="ctr"/>
            <a:r>
              <a:rPr lang="en-GB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Retailer</a:t>
            </a:r>
            <a:endParaRPr lang="fr-FR" sz="3200" dirty="0">
              <a:solidFill>
                <a:srgbClr val="E86A21"/>
              </a:solidFill>
              <a:latin typeface="Trebuchet MS" panose="020B0603020202020204" pitchFamily="34" charset="0"/>
            </a:endParaRPr>
          </a:p>
        </p:txBody>
      </p:sp>
      <p:pic>
        <p:nvPicPr>
          <p:cNvPr id="2080" name="Picture 32" descr="revenue_icon.png (286×286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181" y="3581400"/>
            <a:ext cx="1581481" cy="15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410359" y="5248177"/>
            <a:ext cx="2601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E86A21"/>
                </a:solidFill>
                <a:latin typeface="Trebuchet MS" panose="020B0603020202020204" pitchFamily="34" charset="0"/>
              </a:rPr>
              <a:t>3 billion € </a:t>
            </a:r>
            <a:endParaRPr lang="fr-FR" sz="3200" dirty="0">
              <a:solidFill>
                <a:srgbClr val="E86A21"/>
              </a:solidFill>
              <a:latin typeface="Trebuchet MS" panose="020B0603020202020204" pitchFamily="34" charset="0"/>
            </a:endParaRPr>
          </a:p>
        </p:txBody>
      </p:sp>
      <p:sp>
        <p:nvSpPr>
          <p:cNvPr id="48" name="Rectangle : coins arrondis 47"/>
          <p:cNvSpPr/>
          <p:nvPr/>
        </p:nvSpPr>
        <p:spPr>
          <a:xfrm>
            <a:off x="9248128" y="3276599"/>
            <a:ext cx="2788007" cy="2815666"/>
          </a:xfrm>
          <a:prstGeom prst="roundRect">
            <a:avLst/>
          </a:prstGeom>
          <a:noFill/>
          <a:ln>
            <a:solidFill>
              <a:srgbClr val="E86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 : coins arrondis 49"/>
          <p:cNvSpPr/>
          <p:nvPr/>
        </p:nvSpPr>
        <p:spPr>
          <a:xfrm>
            <a:off x="6196505" y="3276599"/>
            <a:ext cx="2788007" cy="2815666"/>
          </a:xfrm>
          <a:prstGeom prst="roundRect">
            <a:avLst/>
          </a:prstGeom>
          <a:noFill/>
          <a:ln>
            <a:solidFill>
              <a:srgbClr val="E86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 : coins arrondis 50"/>
          <p:cNvSpPr/>
          <p:nvPr/>
        </p:nvSpPr>
        <p:spPr>
          <a:xfrm>
            <a:off x="3140803" y="3276599"/>
            <a:ext cx="2788007" cy="2815666"/>
          </a:xfrm>
          <a:prstGeom prst="roundRect">
            <a:avLst/>
          </a:prstGeom>
          <a:noFill/>
          <a:ln>
            <a:solidFill>
              <a:srgbClr val="E86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 : coins arrondis 51"/>
          <p:cNvSpPr/>
          <p:nvPr/>
        </p:nvSpPr>
        <p:spPr>
          <a:xfrm>
            <a:off x="108320" y="3276599"/>
            <a:ext cx="2788007" cy="2815666"/>
          </a:xfrm>
          <a:prstGeom prst="roundRect">
            <a:avLst/>
          </a:prstGeom>
          <a:noFill/>
          <a:ln>
            <a:solidFill>
              <a:srgbClr val="E86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259021" y="2074380"/>
            <a:ext cx="5831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Introduction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08" y="3954357"/>
            <a:ext cx="435935" cy="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7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4" y="-219204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clrChange>
              <a:clrFrom>
                <a:srgbClr val="B04008"/>
              </a:clrFrom>
              <a:clrTo>
                <a:srgbClr val="B040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3990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5937396"/>
            <a:ext cx="583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err="1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Techno</a:t>
            </a:r>
            <a:r>
              <a:rPr lang="fr-FR" sz="4800" dirty="0" err="1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l</a:t>
            </a:r>
            <a:r>
              <a:rPr lang="fr-FR" sz="5400" dirty="0" err="1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ogy</a:t>
            </a:r>
            <a:endParaRPr lang="fr-FR" sz="5400" dirty="0">
              <a:solidFill>
                <a:srgbClr val="E86A3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49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14" y="4745877"/>
            <a:ext cx="1662314" cy="1662314"/>
          </a:xfrm>
          <a:prstGeom prst="rect">
            <a:avLst/>
          </a:prstGeom>
        </p:spPr>
      </p:pic>
      <p:cxnSp>
        <p:nvCxnSpPr>
          <p:cNvPr id="19" name="Connecteur en arc 18"/>
          <p:cNvCxnSpPr/>
          <p:nvPr/>
        </p:nvCxnSpPr>
        <p:spPr>
          <a:xfrm>
            <a:off x="8108559" y="4789964"/>
            <a:ext cx="1784928" cy="990253"/>
          </a:xfrm>
          <a:prstGeom prst="curvedConnector3">
            <a:avLst>
              <a:gd name="adj1" fmla="val 37647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>
            <a:off x="8051509" y="5271880"/>
            <a:ext cx="1773896" cy="874159"/>
          </a:xfrm>
          <a:prstGeom prst="curvedConnector3">
            <a:avLst>
              <a:gd name="adj1" fmla="val -1005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rc 31"/>
          <p:cNvCxnSpPr/>
          <p:nvPr/>
        </p:nvCxnSpPr>
        <p:spPr>
          <a:xfrm rot="16200000" flipH="1">
            <a:off x="8279998" y="3221899"/>
            <a:ext cx="2799988" cy="775670"/>
          </a:xfrm>
          <a:prstGeom prst="curvedConnector3">
            <a:avLst>
              <a:gd name="adj1" fmla="val 5000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rc 25"/>
          <p:cNvCxnSpPr/>
          <p:nvPr/>
        </p:nvCxnSpPr>
        <p:spPr>
          <a:xfrm>
            <a:off x="8178465" y="4428806"/>
            <a:ext cx="2227385" cy="463771"/>
          </a:xfrm>
          <a:prstGeom prst="curvedConnector3">
            <a:avLst>
              <a:gd name="adj1" fmla="val 40149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445" y="284371"/>
            <a:ext cx="5327109" cy="10238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43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Digital </a:t>
            </a:r>
            <a:r>
              <a:rPr lang="fr-FR" sz="4400" dirty="0" err="1"/>
              <a:t>strategies</a:t>
            </a:r>
            <a:endParaRPr lang="fr-FR" sz="4400" dirty="0"/>
          </a:p>
        </p:txBody>
      </p:sp>
      <p:grpSp>
        <p:nvGrpSpPr>
          <p:cNvPr id="8" name="Groupe 7"/>
          <p:cNvGrpSpPr/>
          <p:nvPr/>
        </p:nvGrpSpPr>
        <p:grpSpPr>
          <a:xfrm>
            <a:off x="-1" y="-2"/>
            <a:ext cx="12192001" cy="2946402"/>
            <a:chOff x="-1" y="-2"/>
            <a:chExt cx="12192001" cy="294640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2946400"/>
            </a:xfrm>
            <a:prstGeom prst="rect">
              <a:avLst/>
            </a:prstGeom>
            <a:solidFill>
              <a:srgbClr val="E86A21"/>
            </a:solidFill>
            <a:ln>
              <a:solidFill>
                <a:srgbClr val="E86A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riangle rectangle 6"/>
            <p:cNvSpPr/>
            <p:nvPr/>
          </p:nvSpPr>
          <p:spPr>
            <a:xfrm rot="5400000">
              <a:off x="209958" y="-209961"/>
              <a:ext cx="2098127" cy="2518046"/>
            </a:xfrm>
            <a:prstGeom prst="rtTriangle">
              <a:avLst/>
            </a:prstGeom>
            <a:solidFill>
              <a:srgbClr val="B04008"/>
            </a:solidFill>
            <a:ln>
              <a:solidFill>
                <a:srgbClr val="B04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183" y="5053815"/>
            <a:ext cx="5053585" cy="1493971"/>
          </a:xfrm>
          <a:prstGeom prst="rect">
            <a:avLst/>
          </a:prstGeom>
        </p:spPr>
      </p:pic>
      <p:pic>
        <p:nvPicPr>
          <p:cNvPr id="17" name="Picture 4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1" y="-219207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03" y="203200"/>
            <a:ext cx="3881108" cy="76769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0" y="5937396"/>
            <a:ext cx="583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err="1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Logistic</a:t>
            </a:r>
            <a:endParaRPr lang="fr-FR" sz="5400" dirty="0">
              <a:solidFill>
                <a:srgbClr val="E86A3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066544" y="2271665"/>
            <a:ext cx="805262" cy="6747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464438" y="-18201"/>
            <a:ext cx="8043476" cy="6858000"/>
            <a:chOff x="464438" y="-48795"/>
            <a:chExt cx="8043476" cy="685800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438" y="-48795"/>
              <a:ext cx="8043476" cy="685800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65970">
              <a:off x="1534939" y="3452170"/>
              <a:ext cx="961727" cy="205148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9010">
              <a:off x="2345593" y="1205995"/>
              <a:ext cx="743954" cy="117712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9235">
              <a:off x="3865094" y="1394486"/>
              <a:ext cx="685809" cy="10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09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en arc 18"/>
          <p:cNvCxnSpPr/>
          <p:nvPr/>
        </p:nvCxnSpPr>
        <p:spPr>
          <a:xfrm>
            <a:off x="8108559" y="4789964"/>
            <a:ext cx="1784928" cy="990253"/>
          </a:xfrm>
          <a:prstGeom prst="curvedConnector3">
            <a:avLst>
              <a:gd name="adj1" fmla="val 37647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>
            <a:off x="8051509" y="5271880"/>
            <a:ext cx="1773896" cy="874159"/>
          </a:xfrm>
          <a:prstGeom prst="curvedConnector3">
            <a:avLst>
              <a:gd name="adj1" fmla="val -1005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rc 25"/>
          <p:cNvCxnSpPr/>
          <p:nvPr/>
        </p:nvCxnSpPr>
        <p:spPr>
          <a:xfrm>
            <a:off x="8178465" y="4428806"/>
            <a:ext cx="2227385" cy="463771"/>
          </a:xfrm>
          <a:prstGeom prst="curvedConnector3">
            <a:avLst>
              <a:gd name="adj1" fmla="val 40149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445" y="284371"/>
            <a:ext cx="5327109" cy="10238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43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Digital </a:t>
            </a:r>
            <a:r>
              <a:rPr lang="fr-FR" sz="4400" dirty="0" err="1"/>
              <a:t>strategies</a:t>
            </a:r>
            <a:endParaRPr lang="fr-FR" sz="4400" dirty="0"/>
          </a:p>
        </p:txBody>
      </p:sp>
      <p:grpSp>
        <p:nvGrpSpPr>
          <p:cNvPr id="8" name="Groupe 7"/>
          <p:cNvGrpSpPr/>
          <p:nvPr/>
        </p:nvGrpSpPr>
        <p:grpSpPr>
          <a:xfrm>
            <a:off x="-1" y="-2"/>
            <a:ext cx="12192001" cy="2946402"/>
            <a:chOff x="-1" y="-2"/>
            <a:chExt cx="12192001" cy="294640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2946400"/>
            </a:xfrm>
            <a:prstGeom prst="rect">
              <a:avLst/>
            </a:prstGeom>
            <a:solidFill>
              <a:srgbClr val="E86A21"/>
            </a:solidFill>
            <a:ln>
              <a:solidFill>
                <a:srgbClr val="E86A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riangle rectangle 6"/>
            <p:cNvSpPr/>
            <p:nvPr/>
          </p:nvSpPr>
          <p:spPr>
            <a:xfrm rot="5400000">
              <a:off x="209958" y="-209961"/>
              <a:ext cx="2098127" cy="2518046"/>
            </a:xfrm>
            <a:prstGeom prst="rtTriangle">
              <a:avLst/>
            </a:prstGeom>
            <a:solidFill>
              <a:srgbClr val="B04008"/>
            </a:solidFill>
            <a:ln>
              <a:solidFill>
                <a:srgbClr val="B04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1" y="-219207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03" y="203200"/>
            <a:ext cx="3881108" cy="76769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0" y="5937396"/>
            <a:ext cx="583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Promotion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5852"/>
            <a:ext cx="12192000" cy="442629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197" y="3792485"/>
            <a:ext cx="765379" cy="151394"/>
          </a:xfrm>
          <a:prstGeom prst="rect">
            <a:avLst/>
          </a:prstGeom>
        </p:spPr>
      </p:pic>
      <p:pic>
        <p:nvPicPr>
          <p:cNvPr id="1026" name="Picture 2" descr="http://www.ju2framboise.com/wp-content/uploads/2013/12/logo-zaland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83" y="1496356"/>
            <a:ext cx="1138520" cy="32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736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en arc 18"/>
          <p:cNvCxnSpPr/>
          <p:nvPr/>
        </p:nvCxnSpPr>
        <p:spPr>
          <a:xfrm>
            <a:off x="8108559" y="4789964"/>
            <a:ext cx="1784928" cy="990253"/>
          </a:xfrm>
          <a:prstGeom prst="curvedConnector3">
            <a:avLst>
              <a:gd name="adj1" fmla="val 37647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rc 22"/>
          <p:cNvCxnSpPr/>
          <p:nvPr/>
        </p:nvCxnSpPr>
        <p:spPr>
          <a:xfrm>
            <a:off x="8051509" y="5271880"/>
            <a:ext cx="1773896" cy="874159"/>
          </a:xfrm>
          <a:prstGeom prst="curvedConnector3">
            <a:avLst>
              <a:gd name="adj1" fmla="val -10050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rc 25"/>
          <p:cNvCxnSpPr/>
          <p:nvPr/>
        </p:nvCxnSpPr>
        <p:spPr>
          <a:xfrm>
            <a:off x="8178465" y="4428806"/>
            <a:ext cx="2227385" cy="463771"/>
          </a:xfrm>
          <a:prstGeom prst="curvedConnector3">
            <a:avLst>
              <a:gd name="adj1" fmla="val 40149"/>
            </a:avLst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445" y="284371"/>
            <a:ext cx="5327109" cy="10238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4392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Digital </a:t>
            </a:r>
            <a:r>
              <a:rPr lang="fr-FR" sz="4400" dirty="0" err="1"/>
              <a:t>strategies</a:t>
            </a:r>
            <a:endParaRPr lang="fr-FR" sz="4400" dirty="0"/>
          </a:p>
        </p:txBody>
      </p:sp>
      <p:grpSp>
        <p:nvGrpSpPr>
          <p:cNvPr id="8" name="Groupe 7"/>
          <p:cNvGrpSpPr/>
          <p:nvPr/>
        </p:nvGrpSpPr>
        <p:grpSpPr>
          <a:xfrm>
            <a:off x="-1" y="-2"/>
            <a:ext cx="12192001" cy="2946402"/>
            <a:chOff x="-1" y="-2"/>
            <a:chExt cx="12192001" cy="2946402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2946400"/>
            </a:xfrm>
            <a:prstGeom prst="rect">
              <a:avLst/>
            </a:prstGeom>
            <a:solidFill>
              <a:srgbClr val="E86A21"/>
            </a:solidFill>
            <a:ln>
              <a:solidFill>
                <a:srgbClr val="E86A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riangle rectangle 6"/>
            <p:cNvSpPr/>
            <p:nvPr/>
          </p:nvSpPr>
          <p:spPr>
            <a:xfrm rot="5400000">
              <a:off x="209958" y="-209961"/>
              <a:ext cx="2098127" cy="2518046"/>
            </a:xfrm>
            <a:prstGeom prst="rtTriangle">
              <a:avLst/>
            </a:prstGeom>
            <a:solidFill>
              <a:srgbClr val="B04008"/>
            </a:solidFill>
            <a:ln>
              <a:solidFill>
                <a:srgbClr val="B040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Picture 4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201" y="-219207"/>
            <a:ext cx="2190497" cy="262890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03" y="203200"/>
            <a:ext cx="3881108" cy="76769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0" y="5937396"/>
            <a:ext cx="7983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Customer </a:t>
            </a:r>
            <a:r>
              <a:rPr lang="fr-FR" sz="5400" dirty="0" err="1">
                <a:solidFill>
                  <a:srgbClr val="E86A31"/>
                </a:solidFill>
                <a:latin typeface="Verdana" charset="0"/>
                <a:ea typeface="Verdana" charset="0"/>
                <a:cs typeface="Verdana" charset="0"/>
              </a:rPr>
              <a:t>knowledge</a:t>
            </a:r>
            <a:endParaRPr lang="fr-FR" sz="5400" dirty="0">
              <a:solidFill>
                <a:srgbClr val="E86A3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067" y="1282700"/>
            <a:ext cx="64897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680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25</Words>
  <Application>Microsoft Office PowerPoint</Application>
  <PresentationFormat>Grand écran</PresentationFormat>
  <Paragraphs>18</Paragraphs>
  <Slides>6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Trebuchet MS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Wazaka WD</dc:creator>
  <cp:lastModifiedBy>Valentin MAURICE</cp:lastModifiedBy>
  <cp:revision>38</cp:revision>
  <dcterms:created xsi:type="dcterms:W3CDTF">2016-09-19T13:17:06Z</dcterms:created>
  <dcterms:modified xsi:type="dcterms:W3CDTF">2016-09-22T11:27:56Z</dcterms:modified>
</cp:coreProperties>
</file>