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106B4A3-4212-4E39-93DE-E053E8F69C28}" type="datetimeFigureOut">
              <a:rPr lang="en-US" smtClean="0"/>
              <a:pPr/>
              <a:t>9/22/2016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La découverte de Proxima B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24 août 2016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Caractéristiques de Proxima B</a:t>
            </a:r>
            <a:endParaRPr lang="fr-FR" sz="4000" dirty="0"/>
          </a:p>
        </p:txBody>
      </p:sp>
      <p:pic>
        <p:nvPicPr>
          <p:cNvPr id="4" name="Espace réservé du contenu 3" descr="exoplanete-proxima-b-du-centaure_565754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7185" y="1882775"/>
            <a:ext cx="7149630" cy="4572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/>
          <a:p>
            <a:pPr algn="ctr"/>
            <a:r>
              <a:rPr lang="fr-FR" dirty="0" smtClean="0"/>
              <a:t>1.3x plus massive que la Terre</a:t>
            </a:r>
            <a:br>
              <a:rPr lang="fr-FR" dirty="0" smtClean="0"/>
            </a:br>
            <a:r>
              <a:rPr lang="fr-FR" dirty="0" smtClean="0">
                <a:solidFill>
                  <a:schemeClr val="tx1">
                    <a:lumMod val="50000"/>
                  </a:schemeClr>
                </a:solidFill>
              </a:rPr>
              <a:t>soit 7.76568e+24Kg</a:t>
            </a:r>
            <a:endParaRPr lang="fr-FR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4" name="Espace réservé du contenu 3" descr="452b_artistconcept_comparisonwitheart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7402" y="1882775"/>
            <a:ext cx="8129195" cy="4572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Rocheuse avec un orbite de 11.2 jours </a:t>
            </a:r>
            <a:br>
              <a:rPr lang="fr-FR" dirty="0" smtClean="0"/>
            </a:br>
            <a:r>
              <a:rPr lang="fr-FR" dirty="0" smtClean="0">
                <a:solidFill>
                  <a:schemeClr val="tx1">
                    <a:lumMod val="50000"/>
                  </a:schemeClr>
                </a:solidFill>
              </a:rPr>
              <a:t>soit 32x plus court que la Terre</a:t>
            </a:r>
            <a:endParaRPr lang="fr-FR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4" name="Espace réservé du contenu 3" descr="eso1629c-1-1024x69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8689" y="1882775"/>
            <a:ext cx="6726621" cy="4572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3600" dirty="0" smtClean="0"/>
              <a:t>Température compatible à la présence d’eau et rayonnement reçus 100x sup. à la Terre</a:t>
            </a:r>
            <a:endParaRPr lang="fr-FR" sz="3600" dirty="0"/>
          </a:p>
        </p:txBody>
      </p:sp>
      <p:pic>
        <p:nvPicPr>
          <p:cNvPr id="4" name="Espace réservé du contenu 3" descr="ProximaCentauri-0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8000" y="1882775"/>
            <a:ext cx="8128000" cy="4572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Présence de vie ?</a:t>
            </a:r>
            <a:endParaRPr lang="fr-FR" dirty="0"/>
          </a:p>
        </p:txBody>
      </p:sp>
      <p:pic>
        <p:nvPicPr>
          <p:cNvPr id="5" name="Espace réservé pour une image  4" descr="proxima-b-view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6655" r="6655"/>
          <a:stretch>
            <a:fillRect/>
          </a:stretch>
        </p:blipFill>
        <p:spPr/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fr-FR" dirty="0" smtClean="0"/>
              <a:t>D’après les estimation il est probable que Proxima B puisse abriter de la vie, même si elle reçoit beaucoup plus de radiation que la terre à cause de sa distance très courte par rapport au soleil, et qu’elle n’est aucune rotation sur elle-même.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La distance de Proxima B en Km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2571744"/>
            <a:ext cx="8062912" cy="428625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fr-FR" sz="3200" dirty="0" smtClean="0"/>
              <a:t>Proxima B se trouve à 4.2 AL de la Terre soit</a:t>
            </a:r>
          </a:p>
          <a:p>
            <a:endParaRPr lang="fr-FR" sz="3200" dirty="0" smtClean="0"/>
          </a:p>
          <a:p>
            <a:pPr algn="l"/>
            <a:r>
              <a:rPr lang="fr-FR" sz="3200" dirty="0" smtClean="0"/>
              <a:t>Km d’un AL = </a:t>
            </a:r>
            <a:r>
              <a:rPr lang="fr-FR" sz="3200" b="1" dirty="0" smtClean="0"/>
              <a:t>1 / 1.0570008e-13</a:t>
            </a:r>
          </a:p>
          <a:p>
            <a:pPr algn="l"/>
            <a:endParaRPr lang="fr-FR" sz="3200" b="1" dirty="0" smtClean="0"/>
          </a:p>
          <a:p>
            <a:pPr algn="l"/>
            <a:r>
              <a:rPr lang="fr-FR" sz="3200" b="1" dirty="0" smtClean="0"/>
              <a:t>= 4.2 </a:t>
            </a:r>
            <a:r>
              <a:rPr lang="fr-FR" sz="3200" b="1" dirty="0" smtClean="0"/>
              <a:t>/ </a:t>
            </a:r>
            <a:r>
              <a:rPr lang="fr-FR" sz="3200" b="1" dirty="0" smtClean="0"/>
              <a:t>1.0570008e-13</a:t>
            </a:r>
          </a:p>
          <a:p>
            <a:pPr algn="l"/>
            <a:endParaRPr lang="fr-FR" sz="3200" b="1" dirty="0" smtClean="0"/>
          </a:p>
          <a:p>
            <a:pPr algn="l"/>
            <a:r>
              <a:rPr lang="fr-FR" sz="3200" b="1" dirty="0" smtClean="0"/>
              <a:t>= </a:t>
            </a:r>
            <a:r>
              <a:rPr lang="fr-FR" sz="3200" b="1" dirty="0" smtClean="0"/>
              <a:t>3.9735069e+13 Km</a:t>
            </a:r>
          </a:p>
          <a:p>
            <a:pPr algn="l"/>
            <a:endParaRPr lang="fr-FR" sz="3200" b="1" dirty="0" smtClean="0"/>
          </a:p>
          <a:p>
            <a:pPr algn="l"/>
            <a:r>
              <a:rPr lang="fr-FR" sz="3200" b="1" dirty="0" smtClean="0"/>
              <a:t>= </a:t>
            </a:r>
            <a:r>
              <a:rPr lang="fr-FR" sz="3200" b="1" dirty="0" smtClean="0"/>
              <a:t>39 735 069 000 </a:t>
            </a:r>
            <a:r>
              <a:rPr lang="fr-FR" sz="3200" b="1" dirty="0" err="1" smtClean="0"/>
              <a:t>000</a:t>
            </a:r>
            <a:r>
              <a:rPr lang="fr-FR" sz="3200" b="1" dirty="0" smtClean="0"/>
              <a:t> Km</a:t>
            </a:r>
          </a:p>
          <a:p>
            <a:pPr algn="l"/>
            <a:endParaRPr lang="fr-FR" sz="3200" b="1" dirty="0" smtClean="0"/>
          </a:p>
          <a:p>
            <a:pPr algn="l"/>
            <a:r>
              <a:rPr lang="fr-FR" sz="3200" b="1" dirty="0" smtClean="0"/>
              <a:t>Conclusion : C’est loin.</a:t>
            </a:r>
          </a:p>
          <a:p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</TotalTime>
  <Words>129</Words>
  <Application>Microsoft Office PowerPoint</Application>
  <PresentationFormat>Affichage à l'écran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Verve</vt:lpstr>
      <vt:lpstr> La découverte de Proxima B</vt:lpstr>
      <vt:lpstr>Caractéristiques de Proxima B</vt:lpstr>
      <vt:lpstr>1.3x plus massive que la Terre soit 7.76568e+24Kg</vt:lpstr>
      <vt:lpstr>Rocheuse avec un orbite de 11.2 jours  soit 32x plus court que la Terre</vt:lpstr>
      <vt:lpstr>Température compatible à la présence d’eau et rayonnement reçus 100x sup. à la Terre</vt:lpstr>
      <vt:lpstr>Présence de vie ?</vt:lpstr>
      <vt:lpstr>La distance de Proxima B en Km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découverte de Proxima B</dc:title>
  <dc:creator>Daubricourt Alexandre</dc:creator>
  <cp:lastModifiedBy>Daubricourt Alexandre</cp:lastModifiedBy>
  <cp:revision>4</cp:revision>
  <dcterms:created xsi:type="dcterms:W3CDTF">2016-09-22T07:12:34Z</dcterms:created>
  <dcterms:modified xsi:type="dcterms:W3CDTF">2016-09-22T07:43:58Z</dcterms:modified>
</cp:coreProperties>
</file>