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46"/>
  </p:normalViewPr>
  <p:slideViewPr>
    <p:cSldViewPr snapToGrid="0" snapToObjects="1">
      <p:cViewPr>
        <p:scale>
          <a:sx n="106" d="100"/>
          <a:sy n="106" d="100"/>
        </p:scale>
        <p:origin x="2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599F-2223-2F4D-9CB5-502FC8F4198F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0940-EB6B-164C-92F3-AC38E57F2C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18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F0940-EB6B-164C-92F3-AC38E57F2C8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55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1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9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97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5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6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2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36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0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47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20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36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3934-DDBA-AC47-AF24-3463A1287F19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CA57-842F-F245-B442-FE938D8169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85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5713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2598"/>
              </p:ext>
            </p:extLst>
          </p:nvPr>
        </p:nvGraphicFramePr>
        <p:xfrm>
          <a:off x="0" y="3"/>
          <a:ext cx="12192000" cy="6855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3764697">
                <a:tc>
                  <a:txBody>
                    <a:bodyPr/>
                    <a:lstStyle/>
                    <a:p>
                      <a:pPr algn="ctr"/>
                      <a:r>
                        <a:rPr lang="fr-FR" sz="20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Fortalezas</a:t>
                      </a:r>
                      <a:r>
                        <a:rPr lang="fr-FR" sz="2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 :</a:t>
                      </a:r>
                    </a:p>
                    <a:p>
                      <a:pPr algn="just"/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just"/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r>
                        <a:rPr lang="fr-FR" sz="12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  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Varios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sitios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historicos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y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turísticos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Machu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Picchu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País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diversificado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11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ecoregiones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Diferente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Clima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 : tropical con el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bosque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Amazonia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al este y el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desierto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al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oeste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Varios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Recursos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naturales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aceite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gas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natural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minerales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Industrias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mayores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minas : primer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productor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de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metal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de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america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latina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y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agricultura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 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diferentes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plantas</a:t>
                      </a:r>
                    </a:p>
                    <a:p>
                      <a:pPr algn="just"/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 Cultura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alimentaria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cocina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exótica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especialidad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de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cada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región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Herencia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cultural y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turística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muy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fuerte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raíces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Incas  es parte de la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Identidad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peruana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Cultura local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fuerte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trajes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ropas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),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música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tradiciones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Facilitado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por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contratación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personal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extranjero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gracias a la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legislacion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país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just"/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  <a:r>
                        <a:rPr lang="fr-FR" sz="20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ebilidades</a:t>
                      </a:r>
                      <a:r>
                        <a:rPr lang="fr-FR" sz="2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 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Infraestructuras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insuficiente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caminos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puentes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vías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aéreas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muy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poca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inversión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Pobreza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y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paro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Riesgo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de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inestabilidad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politico 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conflictos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con las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empresas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locales,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Pocas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capacidades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gobierno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local: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muy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pocos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medios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y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recursos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financieros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 Malo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enganche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Disminución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patrimonio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natural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Especies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animales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disminuyeron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de la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mitad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Cambio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local de la vida: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Peruanos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decepcionados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de ver a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tantos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turistas, los turistas son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como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dólares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ambulantes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Caso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Machu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piccu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problema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ecologico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ida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y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vuelta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para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llevar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a los turistas en la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montaña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destrucción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paisaje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y la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contaminación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y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económica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restricción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del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nombre de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visitadores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diarios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sobre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ciertos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sitios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turísticos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el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verano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como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el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machu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picchu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Problema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sanitario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riesgo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de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enfermedades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vacunas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fr-FR" sz="1200" b="0" cap="none" spc="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obligatorio</a:t>
                      </a:r>
                      <a:r>
                        <a:rPr lang="fr-FR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1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u="none" kern="14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Oportunidades :</a:t>
                      </a:r>
                      <a:endParaRPr lang="fr-FR" sz="2000" b="0" u="none" kern="14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El turismo en Perú se está expandiendo.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  <a:sym typeface="Wingdings" charset="2"/>
                        </a:rPr>
                        <a:t></a:t>
                      </a: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El número de turismo se duplicó entre 2000 y 2005.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Uno de los mejores mercados de valores de América Latina.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Apoyos políticos para atraer a los inversores extranjeros y nacionales.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Tasa de crecimiento es de plus tres por ciento para el viaje.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Es un país que colaboro con otros países muy fácilmente.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El 44,5 % de la población está considerado como pobre.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28600" indent="220980" algn="just">
                        <a:spcAft>
                          <a:spcPts val="0"/>
                        </a:spcAft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  <a:sym typeface="Wingdings" charset="2"/>
                        </a:rPr>
                        <a:t></a:t>
                      </a: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Es una oportunidad para esta categoría socio profesional de obtener empleos.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El Perú es un país emerge que es capaz de crecer rápidamente</a:t>
                      </a:r>
                      <a:r>
                        <a:rPr lang="es-ES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El país busca posicionarse como el centro de</a:t>
                      </a:r>
                      <a:r>
                        <a:rPr lang="es-ES" sz="1200" b="0" cap="none" spc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comercio entre los países de américa latina.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0" u="none" kern="14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Amenazas :</a:t>
                      </a:r>
                      <a:endParaRPr lang="fr-FR" sz="2000" b="0" u="none" kern="140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La estabilidad socioeconómica.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Disparidad entre las clases.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44,5 % de la población local es pobre.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  <a:sym typeface="Wingdings" charset="2"/>
                        </a:rPr>
                        <a:t></a:t>
                      </a: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 Es un problema para interesar al turismo local.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Una gran cantidad de industria minera.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Por los años 2016 a 2020, las previsiones de crecimiento son menores comparadas con la década precedente.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Impuestos importantes para las empresas </a:t>
                      </a:r>
                      <a:r>
                        <a:rPr lang="es-ES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extranjeras.</a:t>
                      </a:r>
                      <a:endParaRPr lang="fr-FR" sz="1200" b="0" cap="none" spc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Problema político.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Calibri" charset="0"/>
                        <a:buChar char="-"/>
                      </a:pPr>
                      <a:r>
                        <a:rPr lang="es-ES" sz="1200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Perú depende de los países desarrollados</a:t>
                      </a:r>
                      <a:r>
                        <a:rPr lang="es-ES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charset="0"/>
                        <a:buChar char="-"/>
                        <a:tabLst/>
                        <a:defRPr/>
                      </a:pPr>
                      <a:r>
                        <a:rPr lang="es-ES" sz="12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Riesgo significativo para la salud que pueden impedir que los turistas que viene. </a:t>
                      </a:r>
                      <a:endParaRPr lang="fr-FR" sz="12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3839" y="3427856"/>
            <a:ext cx="884321" cy="5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Macintosh PowerPoint</Application>
  <PresentationFormat>Grand écran</PresentationFormat>
  <Paragraphs>48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Wingdings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Wazaka WD</dc:creator>
  <cp:lastModifiedBy>Wazaka WD</cp:lastModifiedBy>
  <cp:revision>5</cp:revision>
  <dcterms:created xsi:type="dcterms:W3CDTF">2016-09-13T07:38:42Z</dcterms:created>
  <dcterms:modified xsi:type="dcterms:W3CDTF">2016-09-13T08:26:11Z</dcterms:modified>
</cp:coreProperties>
</file>