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492"/>
    <a:srgbClr val="79B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93631" autoAdjust="0"/>
  </p:normalViewPr>
  <p:slideViewPr>
    <p:cSldViewPr>
      <p:cViewPr>
        <p:scale>
          <a:sx n="175" d="100"/>
          <a:sy n="175" d="100"/>
        </p:scale>
        <p:origin x="680" y="4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3321886"/>
            <a:ext cx="6423025" cy="22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3475" y="6059593"/>
            <a:ext cx="528955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2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78462" y="428232"/>
            <a:ext cx="1700213" cy="91240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825" y="428232"/>
            <a:ext cx="4974696" cy="91240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5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11" y="6871500"/>
            <a:ext cx="6423025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911" y="4532320"/>
            <a:ext cx="6423025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7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2495127"/>
            <a:ext cx="3337454" cy="7057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1221" y="2495127"/>
            <a:ext cx="3337454" cy="7057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2393639"/>
            <a:ext cx="3338766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825" y="3391194"/>
            <a:ext cx="3338766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597" y="2393639"/>
            <a:ext cx="3340078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597" y="3391194"/>
            <a:ext cx="3340078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2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5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7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6" y="425756"/>
            <a:ext cx="2486036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382" y="425756"/>
            <a:ext cx="4224293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826" y="2237694"/>
            <a:ext cx="2486036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7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127" y="7485380"/>
            <a:ext cx="4533900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1127" y="955475"/>
            <a:ext cx="4533900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1127" y="8369071"/>
            <a:ext cx="4533900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0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825" y="428232"/>
            <a:ext cx="6800850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825" y="2495127"/>
            <a:ext cx="6800850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825" y="9911198"/>
            <a:ext cx="176318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9/4/16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04" y="9911198"/>
            <a:ext cx="2392892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15492" y="9911198"/>
            <a:ext cx="176318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3" Type="http://schemas.openxmlformats.org/officeDocument/2006/relationships/image" Target="../media/image11.tiff"/><Relationship Id="rId14" Type="http://schemas.openxmlformats.org/officeDocument/2006/relationships/image" Target="../media/image12.tiff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yriamrenhas@yahoo.fr" TargetMode="Externa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0" y="-789808"/>
            <a:ext cx="7576326" cy="11904528"/>
            <a:chOff x="-19826" y="-791819"/>
            <a:chExt cx="7576326" cy="11904528"/>
          </a:xfrm>
        </p:grpSpPr>
        <p:sp>
          <p:nvSpPr>
            <p:cNvPr id="47" name="Right Triangle 46"/>
            <p:cNvSpPr/>
            <p:nvPr/>
          </p:nvSpPr>
          <p:spPr>
            <a:xfrm>
              <a:off x="-19826" y="0"/>
              <a:ext cx="7576326" cy="10693400"/>
            </a:xfrm>
            <a:prstGeom prst="rtTriangle">
              <a:avLst/>
            </a:prstGeom>
            <a:solidFill>
              <a:srgbClr val="A88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Triangle 47"/>
            <p:cNvSpPr/>
            <p:nvPr/>
          </p:nvSpPr>
          <p:spPr>
            <a:xfrm flipH="1" flipV="1">
              <a:off x="-19826" y="-15875"/>
              <a:ext cx="7576326" cy="10693400"/>
            </a:xfrm>
            <a:prstGeom prst="rtTriangle">
              <a:avLst/>
            </a:prstGeom>
            <a:solidFill>
              <a:srgbClr val="79B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7"/>
            <p:cNvSpPr/>
            <p:nvPr/>
          </p:nvSpPr>
          <p:spPr>
            <a:xfrm rot="1260000">
              <a:off x="3318272" y="-432545"/>
              <a:ext cx="189991" cy="11543997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7763 w 147872"/>
                <a:gd name="connsiteY0" fmla="*/ 60194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7763 w 147872"/>
                <a:gd name="connsiteY4" fmla="*/ 60194 h 11536220"/>
                <a:gd name="connsiteX0" fmla="*/ 7763 w 147872"/>
                <a:gd name="connsiteY0" fmla="*/ 60194 h 11536220"/>
                <a:gd name="connsiteX1" fmla="*/ 147872 w 147872"/>
                <a:gd name="connsiteY1" fmla="*/ 0 h 11536220"/>
                <a:gd name="connsiteX2" fmla="*/ 145405 w 147872"/>
                <a:gd name="connsiteY2" fmla="*/ 11475495 h 11536220"/>
                <a:gd name="connsiteX3" fmla="*/ 0 w 147872"/>
                <a:gd name="connsiteY3" fmla="*/ 11536220 h 11536220"/>
                <a:gd name="connsiteX4" fmla="*/ 7763 w 147872"/>
                <a:gd name="connsiteY4" fmla="*/ 60194 h 11536220"/>
                <a:gd name="connsiteX0" fmla="*/ 13513 w 153622"/>
                <a:gd name="connsiteY0" fmla="*/ 60194 h 11543997"/>
                <a:gd name="connsiteX1" fmla="*/ 153622 w 153622"/>
                <a:gd name="connsiteY1" fmla="*/ 0 h 11543997"/>
                <a:gd name="connsiteX2" fmla="*/ 151155 w 153622"/>
                <a:gd name="connsiteY2" fmla="*/ 11475495 h 11543997"/>
                <a:gd name="connsiteX3" fmla="*/ 0 w 153622"/>
                <a:gd name="connsiteY3" fmla="*/ 11543997 h 11543997"/>
                <a:gd name="connsiteX4" fmla="*/ 13513 w 153622"/>
                <a:gd name="connsiteY4" fmla="*/ 60194 h 1154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22" h="11543997">
                  <a:moveTo>
                    <a:pt x="13513" y="60194"/>
                  </a:moveTo>
                  <a:lnTo>
                    <a:pt x="153622" y="0"/>
                  </a:lnTo>
                  <a:cubicBezTo>
                    <a:pt x="152800" y="3825165"/>
                    <a:pt x="151977" y="7650330"/>
                    <a:pt x="151155" y="11475495"/>
                  </a:cubicBezTo>
                  <a:lnTo>
                    <a:pt x="0" y="11543997"/>
                  </a:lnTo>
                  <a:cubicBezTo>
                    <a:pt x="-31" y="7689209"/>
                    <a:pt x="13544" y="3914982"/>
                    <a:pt x="13513" y="60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7"/>
            <p:cNvSpPr/>
            <p:nvPr/>
          </p:nvSpPr>
          <p:spPr>
            <a:xfrm rot="1260000">
              <a:off x="3746651" y="-436712"/>
              <a:ext cx="178400" cy="11549421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9128 w 147872"/>
                <a:gd name="connsiteY0" fmla="*/ 6459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128 w 147872"/>
                <a:gd name="connsiteY4" fmla="*/ 64596 h 11536220"/>
                <a:gd name="connsiteX0" fmla="*/ 9128 w 147872"/>
                <a:gd name="connsiteY0" fmla="*/ 64596 h 11536220"/>
                <a:gd name="connsiteX1" fmla="*/ 147872 w 147872"/>
                <a:gd name="connsiteY1" fmla="*/ 0 h 11536220"/>
                <a:gd name="connsiteX2" fmla="*/ 145405 w 147872"/>
                <a:gd name="connsiteY2" fmla="*/ 11475495 h 11536220"/>
                <a:gd name="connsiteX3" fmla="*/ 0 w 147872"/>
                <a:gd name="connsiteY3" fmla="*/ 11536220 h 11536220"/>
                <a:gd name="connsiteX4" fmla="*/ 9128 w 147872"/>
                <a:gd name="connsiteY4" fmla="*/ 64596 h 11536220"/>
                <a:gd name="connsiteX0" fmla="*/ 5031 w 143775"/>
                <a:gd name="connsiteY0" fmla="*/ 64596 h 11549421"/>
                <a:gd name="connsiteX1" fmla="*/ 143775 w 143775"/>
                <a:gd name="connsiteY1" fmla="*/ 0 h 11549421"/>
                <a:gd name="connsiteX2" fmla="*/ 141308 w 143775"/>
                <a:gd name="connsiteY2" fmla="*/ 11475495 h 11549421"/>
                <a:gd name="connsiteX3" fmla="*/ 1 w 143775"/>
                <a:gd name="connsiteY3" fmla="*/ 11549421 h 11549421"/>
                <a:gd name="connsiteX4" fmla="*/ 5031 w 143775"/>
                <a:gd name="connsiteY4" fmla="*/ 64596 h 11549421"/>
                <a:gd name="connsiteX0" fmla="*/ 5031 w 144250"/>
                <a:gd name="connsiteY0" fmla="*/ 64596 h 11549421"/>
                <a:gd name="connsiteX1" fmla="*/ 143775 w 144250"/>
                <a:gd name="connsiteY1" fmla="*/ 0 h 11549421"/>
                <a:gd name="connsiteX2" fmla="*/ 144040 w 144250"/>
                <a:gd name="connsiteY2" fmla="*/ 11484296 h 11549421"/>
                <a:gd name="connsiteX3" fmla="*/ 1 w 144250"/>
                <a:gd name="connsiteY3" fmla="*/ 11549421 h 11549421"/>
                <a:gd name="connsiteX4" fmla="*/ 5031 w 144250"/>
                <a:gd name="connsiteY4" fmla="*/ 64596 h 1154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250" h="11549421">
                  <a:moveTo>
                    <a:pt x="5031" y="64596"/>
                  </a:moveTo>
                  <a:lnTo>
                    <a:pt x="143775" y="0"/>
                  </a:lnTo>
                  <a:cubicBezTo>
                    <a:pt x="142953" y="3825165"/>
                    <a:pt x="144862" y="7659131"/>
                    <a:pt x="144040" y="11484296"/>
                  </a:cubicBezTo>
                  <a:lnTo>
                    <a:pt x="1" y="11549421"/>
                  </a:lnTo>
                  <a:cubicBezTo>
                    <a:pt x="-30" y="7694633"/>
                    <a:pt x="5062" y="3919384"/>
                    <a:pt x="5031" y="645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7"/>
            <p:cNvSpPr/>
            <p:nvPr/>
          </p:nvSpPr>
          <p:spPr>
            <a:xfrm rot="1260000">
              <a:off x="4162883" y="-428974"/>
              <a:ext cx="182880" cy="1153622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12685 w 147872"/>
                <a:gd name="connsiteY0" fmla="*/ 62907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12685 w 147872"/>
                <a:gd name="connsiteY4" fmla="*/ 62907 h 11536220"/>
                <a:gd name="connsiteX0" fmla="*/ 12685 w 147872"/>
                <a:gd name="connsiteY0" fmla="*/ 62907 h 11536220"/>
                <a:gd name="connsiteX1" fmla="*/ 147872 w 147872"/>
                <a:gd name="connsiteY1" fmla="*/ 0 h 11536220"/>
                <a:gd name="connsiteX2" fmla="*/ 147598 w 147872"/>
                <a:gd name="connsiteY2" fmla="*/ 11469405 h 11536220"/>
                <a:gd name="connsiteX3" fmla="*/ 0 w 147872"/>
                <a:gd name="connsiteY3" fmla="*/ 11536220 h 11536220"/>
                <a:gd name="connsiteX4" fmla="*/ 12685 w 147872"/>
                <a:gd name="connsiteY4" fmla="*/ 62907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2" h="11536220">
                  <a:moveTo>
                    <a:pt x="12685" y="62907"/>
                  </a:moveTo>
                  <a:lnTo>
                    <a:pt x="147872" y="0"/>
                  </a:lnTo>
                  <a:cubicBezTo>
                    <a:pt x="147781" y="3823135"/>
                    <a:pt x="147689" y="7646270"/>
                    <a:pt x="147598" y="11469405"/>
                  </a:cubicBezTo>
                  <a:lnTo>
                    <a:pt x="0" y="11536220"/>
                  </a:lnTo>
                  <a:cubicBezTo>
                    <a:pt x="-31" y="7681432"/>
                    <a:pt x="12716" y="3917695"/>
                    <a:pt x="12685" y="629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7"/>
            <p:cNvSpPr/>
            <p:nvPr/>
          </p:nvSpPr>
          <p:spPr>
            <a:xfrm rot="1260000">
              <a:off x="4812517" y="-392239"/>
              <a:ext cx="182880" cy="1024128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14052 w 147872"/>
                <a:gd name="connsiteY0" fmla="*/ 68978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14052 w 147872"/>
                <a:gd name="connsiteY4" fmla="*/ 68978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2" h="11536220">
                  <a:moveTo>
                    <a:pt x="14052" y="68978"/>
                  </a:moveTo>
                  <a:lnTo>
                    <a:pt x="147872" y="0"/>
                  </a:lnTo>
                  <a:lnTo>
                    <a:pt x="145118" y="11500875"/>
                  </a:lnTo>
                  <a:lnTo>
                    <a:pt x="0" y="11536220"/>
                  </a:lnTo>
                  <a:cubicBezTo>
                    <a:pt x="-31" y="7681432"/>
                    <a:pt x="14083" y="3923766"/>
                    <a:pt x="14052" y="689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7"/>
            <p:cNvSpPr/>
            <p:nvPr/>
          </p:nvSpPr>
          <p:spPr>
            <a:xfrm rot="1260000">
              <a:off x="5233121" y="-385965"/>
              <a:ext cx="182880" cy="1024128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5570 w 147872"/>
                <a:gd name="connsiteY0" fmla="*/ 67825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5570 w 147872"/>
                <a:gd name="connsiteY4" fmla="*/ 67825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2" h="11536220">
                  <a:moveTo>
                    <a:pt x="5570" y="67825"/>
                  </a:moveTo>
                  <a:lnTo>
                    <a:pt x="147872" y="0"/>
                  </a:lnTo>
                  <a:lnTo>
                    <a:pt x="145118" y="11500875"/>
                  </a:lnTo>
                  <a:lnTo>
                    <a:pt x="0" y="11536220"/>
                  </a:lnTo>
                  <a:cubicBezTo>
                    <a:pt x="-31" y="7681432"/>
                    <a:pt x="5601" y="3922613"/>
                    <a:pt x="5570" y="678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7"/>
            <p:cNvSpPr/>
            <p:nvPr/>
          </p:nvSpPr>
          <p:spPr>
            <a:xfrm rot="1260000">
              <a:off x="5728742" y="-791819"/>
              <a:ext cx="192490" cy="10678504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4349 w 147872"/>
                <a:gd name="connsiteY2" fmla="*/ 323585 h 11536220"/>
                <a:gd name="connsiteX3" fmla="*/ 145118 w 147872"/>
                <a:gd name="connsiteY3" fmla="*/ 11500875 h 11536220"/>
                <a:gd name="connsiteX4" fmla="*/ 0 w 147872"/>
                <a:gd name="connsiteY4" fmla="*/ 11536220 h 11536220"/>
                <a:gd name="connsiteX5" fmla="*/ 9954 w 147872"/>
                <a:gd name="connsiteY5" fmla="*/ 54106 h 11536220"/>
                <a:gd name="connsiteX0" fmla="*/ 9954 w 155642"/>
                <a:gd name="connsiteY0" fmla="*/ 546614 h 12028728"/>
                <a:gd name="connsiteX1" fmla="*/ 147872 w 155642"/>
                <a:gd name="connsiteY1" fmla="*/ 492508 h 12028728"/>
                <a:gd name="connsiteX2" fmla="*/ 144349 w 155642"/>
                <a:gd name="connsiteY2" fmla="*/ 816093 h 12028728"/>
                <a:gd name="connsiteX3" fmla="*/ 144349 w 155642"/>
                <a:gd name="connsiteY3" fmla="*/ 816092 h 12028728"/>
                <a:gd name="connsiteX4" fmla="*/ 145118 w 155642"/>
                <a:gd name="connsiteY4" fmla="*/ 11993383 h 12028728"/>
                <a:gd name="connsiteX5" fmla="*/ 0 w 155642"/>
                <a:gd name="connsiteY5" fmla="*/ 12028728 h 12028728"/>
                <a:gd name="connsiteX6" fmla="*/ 9954 w 155642"/>
                <a:gd name="connsiteY6" fmla="*/ 546614 h 12028728"/>
                <a:gd name="connsiteX0" fmla="*/ 9954 w 155642"/>
                <a:gd name="connsiteY0" fmla="*/ 546614 h 12028728"/>
                <a:gd name="connsiteX1" fmla="*/ 69517 w 155642"/>
                <a:gd name="connsiteY1" fmla="*/ 514884 h 12028728"/>
                <a:gd name="connsiteX2" fmla="*/ 147872 w 155642"/>
                <a:gd name="connsiteY2" fmla="*/ 492508 h 12028728"/>
                <a:gd name="connsiteX3" fmla="*/ 144349 w 155642"/>
                <a:gd name="connsiteY3" fmla="*/ 816093 h 12028728"/>
                <a:gd name="connsiteX4" fmla="*/ 144349 w 155642"/>
                <a:gd name="connsiteY4" fmla="*/ 816092 h 12028728"/>
                <a:gd name="connsiteX5" fmla="*/ 145118 w 155642"/>
                <a:gd name="connsiteY5" fmla="*/ 11993383 h 12028728"/>
                <a:gd name="connsiteX6" fmla="*/ 0 w 155642"/>
                <a:gd name="connsiteY6" fmla="*/ 12028728 h 12028728"/>
                <a:gd name="connsiteX7" fmla="*/ 9954 w 155642"/>
                <a:gd name="connsiteY7" fmla="*/ 546614 h 12028728"/>
                <a:gd name="connsiteX0" fmla="*/ 9954 w 155642"/>
                <a:gd name="connsiteY0" fmla="*/ 546614 h 12028728"/>
                <a:gd name="connsiteX1" fmla="*/ 69517 w 155642"/>
                <a:gd name="connsiteY1" fmla="*/ 514884 h 12028728"/>
                <a:gd name="connsiteX2" fmla="*/ 144349 w 155642"/>
                <a:gd name="connsiteY2" fmla="*/ 816093 h 12028728"/>
                <a:gd name="connsiteX3" fmla="*/ 144349 w 155642"/>
                <a:gd name="connsiteY3" fmla="*/ 816092 h 12028728"/>
                <a:gd name="connsiteX4" fmla="*/ 145118 w 155642"/>
                <a:gd name="connsiteY4" fmla="*/ 11993383 h 12028728"/>
                <a:gd name="connsiteX5" fmla="*/ 0 w 155642"/>
                <a:gd name="connsiteY5" fmla="*/ 12028728 h 12028728"/>
                <a:gd name="connsiteX6" fmla="*/ 9954 w 155642"/>
                <a:gd name="connsiteY6" fmla="*/ 546614 h 1202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42" h="12028728">
                  <a:moveTo>
                    <a:pt x="9954" y="546614"/>
                  </a:moveTo>
                  <a:lnTo>
                    <a:pt x="69517" y="514884"/>
                  </a:lnTo>
                  <a:lnTo>
                    <a:pt x="144349" y="816093"/>
                  </a:lnTo>
                  <a:cubicBezTo>
                    <a:pt x="143762" y="870024"/>
                    <a:pt x="144221" y="-1046790"/>
                    <a:pt x="144349" y="816092"/>
                  </a:cubicBezTo>
                  <a:cubicBezTo>
                    <a:pt x="144477" y="2678974"/>
                    <a:pt x="169176" y="10124610"/>
                    <a:pt x="145118" y="11993383"/>
                  </a:cubicBezTo>
                  <a:lnTo>
                    <a:pt x="0" y="12028728"/>
                  </a:lnTo>
                  <a:cubicBezTo>
                    <a:pt x="-31" y="8173940"/>
                    <a:pt x="9985" y="4401402"/>
                    <a:pt x="9954" y="546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7"/>
            <p:cNvSpPr/>
            <p:nvPr/>
          </p:nvSpPr>
          <p:spPr>
            <a:xfrm rot="1260000">
              <a:off x="1828904" y="805216"/>
              <a:ext cx="205565" cy="10274438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15992 w 153910"/>
                <a:gd name="connsiteY0" fmla="*/ 54106 h 11573571"/>
                <a:gd name="connsiteX1" fmla="*/ 153910 w 153910"/>
                <a:gd name="connsiteY1" fmla="*/ 0 h 11573571"/>
                <a:gd name="connsiteX2" fmla="*/ 151156 w 153910"/>
                <a:gd name="connsiteY2" fmla="*/ 11500875 h 11573571"/>
                <a:gd name="connsiteX3" fmla="*/ 0 w 153910"/>
                <a:gd name="connsiteY3" fmla="*/ 11573571 h 11573571"/>
                <a:gd name="connsiteX4" fmla="*/ 15992 w 153910"/>
                <a:gd name="connsiteY4" fmla="*/ 54106 h 11573571"/>
                <a:gd name="connsiteX0" fmla="*/ 15992 w 166215"/>
                <a:gd name="connsiteY0" fmla="*/ 54106 h 11573571"/>
                <a:gd name="connsiteX1" fmla="*/ 153910 w 166215"/>
                <a:gd name="connsiteY1" fmla="*/ 0 h 11573571"/>
                <a:gd name="connsiteX2" fmla="*/ 166215 w 166215"/>
                <a:gd name="connsiteY2" fmla="*/ 11481450 h 11573571"/>
                <a:gd name="connsiteX3" fmla="*/ 0 w 166215"/>
                <a:gd name="connsiteY3" fmla="*/ 11573571 h 11573571"/>
                <a:gd name="connsiteX4" fmla="*/ 15992 w 166215"/>
                <a:gd name="connsiteY4" fmla="*/ 54106 h 1157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215" h="11573571">
                  <a:moveTo>
                    <a:pt x="15992" y="54106"/>
                  </a:moveTo>
                  <a:lnTo>
                    <a:pt x="153910" y="0"/>
                  </a:lnTo>
                  <a:cubicBezTo>
                    <a:pt x="158012" y="3827150"/>
                    <a:pt x="162113" y="7654300"/>
                    <a:pt x="166215" y="11481450"/>
                  </a:cubicBezTo>
                  <a:lnTo>
                    <a:pt x="0" y="11573571"/>
                  </a:lnTo>
                  <a:cubicBezTo>
                    <a:pt x="-31" y="7718783"/>
                    <a:pt x="16023" y="3908894"/>
                    <a:pt x="15992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7"/>
            <p:cNvSpPr/>
            <p:nvPr/>
          </p:nvSpPr>
          <p:spPr>
            <a:xfrm rot="1260000">
              <a:off x="2261993" y="810983"/>
              <a:ext cx="180525" cy="10260571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8050 w 145968"/>
                <a:gd name="connsiteY0" fmla="*/ 54106 h 11557950"/>
                <a:gd name="connsiteX1" fmla="*/ 145968 w 145968"/>
                <a:gd name="connsiteY1" fmla="*/ 0 h 11557950"/>
                <a:gd name="connsiteX2" fmla="*/ 143214 w 145968"/>
                <a:gd name="connsiteY2" fmla="*/ 11500875 h 11557950"/>
                <a:gd name="connsiteX3" fmla="*/ 1 w 145968"/>
                <a:gd name="connsiteY3" fmla="*/ 11557950 h 11557950"/>
                <a:gd name="connsiteX4" fmla="*/ 8050 w 145968"/>
                <a:gd name="connsiteY4" fmla="*/ 54106 h 11557950"/>
                <a:gd name="connsiteX0" fmla="*/ 8050 w 145968"/>
                <a:gd name="connsiteY0" fmla="*/ 54106 h 11557950"/>
                <a:gd name="connsiteX1" fmla="*/ 145968 w 145968"/>
                <a:gd name="connsiteY1" fmla="*/ 0 h 11557950"/>
                <a:gd name="connsiteX2" fmla="*/ 143214 w 145968"/>
                <a:gd name="connsiteY2" fmla="*/ 11500875 h 11557950"/>
                <a:gd name="connsiteX3" fmla="*/ 135078 w 145968"/>
                <a:gd name="connsiteY3" fmla="*/ 11486882 h 11557950"/>
                <a:gd name="connsiteX4" fmla="*/ 1 w 145968"/>
                <a:gd name="connsiteY4" fmla="*/ 11557950 h 11557950"/>
                <a:gd name="connsiteX5" fmla="*/ 8050 w 145968"/>
                <a:gd name="connsiteY5" fmla="*/ 54106 h 1155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68" h="11557950">
                  <a:moveTo>
                    <a:pt x="8050" y="54106"/>
                  </a:moveTo>
                  <a:lnTo>
                    <a:pt x="145968" y="0"/>
                  </a:lnTo>
                  <a:lnTo>
                    <a:pt x="143214" y="11500875"/>
                  </a:lnTo>
                  <a:cubicBezTo>
                    <a:pt x="137854" y="11501418"/>
                    <a:pt x="140438" y="11486339"/>
                    <a:pt x="135078" y="11486882"/>
                  </a:cubicBezTo>
                  <a:lnTo>
                    <a:pt x="1" y="11557950"/>
                  </a:lnTo>
                  <a:cubicBezTo>
                    <a:pt x="-30" y="7703162"/>
                    <a:pt x="8081" y="3908894"/>
                    <a:pt x="8050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7"/>
            <p:cNvSpPr/>
            <p:nvPr/>
          </p:nvSpPr>
          <p:spPr>
            <a:xfrm rot="1260000">
              <a:off x="2680635" y="827057"/>
              <a:ext cx="186940" cy="10241280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9954 w 151155"/>
                <a:gd name="connsiteY0" fmla="*/ 54106 h 11536220"/>
                <a:gd name="connsiteX1" fmla="*/ 147872 w 151155"/>
                <a:gd name="connsiteY1" fmla="*/ 0 h 11536220"/>
                <a:gd name="connsiteX2" fmla="*/ 151155 w 151155"/>
                <a:gd name="connsiteY2" fmla="*/ 11463525 h 11536220"/>
                <a:gd name="connsiteX3" fmla="*/ 0 w 151155"/>
                <a:gd name="connsiteY3" fmla="*/ 11536220 h 11536220"/>
                <a:gd name="connsiteX4" fmla="*/ 9954 w 151155"/>
                <a:gd name="connsiteY4" fmla="*/ 54106 h 115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55" h="11536220">
                  <a:moveTo>
                    <a:pt x="9954" y="54106"/>
                  </a:moveTo>
                  <a:lnTo>
                    <a:pt x="147872" y="0"/>
                  </a:lnTo>
                  <a:cubicBezTo>
                    <a:pt x="148966" y="3821175"/>
                    <a:pt x="150061" y="7642350"/>
                    <a:pt x="151155" y="11463525"/>
                  </a:cubicBezTo>
                  <a:lnTo>
                    <a:pt x="0" y="11536220"/>
                  </a:lnTo>
                  <a:cubicBezTo>
                    <a:pt x="-31" y="7681432"/>
                    <a:pt x="9985" y="3908894"/>
                    <a:pt x="9954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7"/>
            <p:cNvSpPr/>
            <p:nvPr/>
          </p:nvSpPr>
          <p:spPr>
            <a:xfrm rot="1260000">
              <a:off x="1642615" y="390743"/>
              <a:ext cx="190381" cy="10213281"/>
            </a:xfrm>
            <a:custGeom>
              <a:avLst/>
              <a:gdLst>
                <a:gd name="connsiteX0" fmla="*/ 0 w 137160"/>
                <a:gd name="connsiteY0" fmla="*/ 0 h 11704320"/>
                <a:gd name="connsiteX1" fmla="*/ 137160 w 137160"/>
                <a:gd name="connsiteY1" fmla="*/ 0 h 11704320"/>
                <a:gd name="connsiteX2" fmla="*/ 137160 w 137160"/>
                <a:gd name="connsiteY2" fmla="*/ 11704320 h 11704320"/>
                <a:gd name="connsiteX3" fmla="*/ 0 w 137160"/>
                <a:gd name="connsiteY3" fmla="*/ 11704320 h 11704320"/>
                <a:gd name="connsiteX4" fmla="*/ 0 w 137160"/>
                <a:gd name="connsiteY4" fmla="*/ 0 h 11704320"/>
                <a:gd name="connsiteX0" fmla="*/ 0 w 137252"/>
                <a:gd name="connsiteY0" fmla="*/ 139957 h 11704320"/>
                <a:gd name="connsiteX1" fmla="*/ 137252 w 137252"/>
                <a:gd name="connsiteY1" fmla="*/ 0 h 11704320"/>
                <a:gd name="connsiteX2" fmla="*/ 137252 w 137252"/>
                <a:gd name="connsiteY2" fmla="*/ 11704320 h 11704320"/>
                <a:gd name="connsiteX3" fmla="*/ 92 w 137252"/>
                <a:gd name="connsiteY3" fmla="*/ 11704320 h 11704320"/>
                <a:gd name="connsiteX4" fmla="*/ 0 w 137252"/>
                <a:gd name="connsiteY4" fmla="*/ 139957 h 11704320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7252 w 137918"/>
                <a:gd name="connsiteY2" fmla="*/ 11618469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0 w 137918"/>
                <a:gd name="connsiteY0" fmla="*/ 54106 h 11618469"/>
                <a:gd name="connsiteX1" fmla="*/ 137918 w 137918"/>
                <a:gd name="connsiteY1" fmla="*/ 0 h 11618469"/>
                <a:gd name="connsiteX2" fmla="*/ 135164 w 137918"/>
                <a:gd name="connsiteY2" fmla="*/ 11500875 h 11618469"/>
                <a:gd name="connsiteX3" fmla="*/ 92 w 137918"/>
                <a:gd name="connsiteY3" fmla="*/ 11618469 h 11618469"/>
                <a:gd name="connsiteX4" fmla="*/ 0 w 137918"/>
                <a:gd name="connsiteY4" fmla="*/ 54106 h 11618469"/>
                <a:gd name="connsiteX0" fmla="*/ 9954 w 147872"/>
                <a:gd name="connsiteY0" fmla="*/ 54106 h 11536220"/>
                <a:gd name="connsiteX1" fmla="*/ 147872 w 147872"/>
                <a:gd name="connsiteY1" fmla="*/ 0 h 11536220"/>
                <a:gd name="connsiteX2" fmla="*/ 145118 w 147872"/>
                <a:gd name="connsiteY2" fmla="*/ 11500875 h 11536220"/>
                <a:gd name="connsiteX3" fmla="*/ 0 w 147872"/>
                <a:gd name="connsiteY3" fmla="*/ 11536220 h 11536220"/>
                <a:gd name="connsiteX4" fmla="*/ 9954 w 147872"/>
                <a:gd name="connsiteY4" fmla="*/ 54106 h 11536220"/>
                <a:gd name="connsiteX0" fmla="*/ 22925 w 160843"/>
                <a:gd name="connsiteY0" fmla="*/ 54106 h 12011523"/>
                <a:gd name="connsiteX1" fmla="*/ 160843 w 160843"/>
                <a:gd name="connsiteY1" fmla="*/ 0 h 12011523"/>
                <a:gd name="connsiteX2" fmla="*/ 158089 w 160843"/>
                <a:gd name="connsiteY2" fmla="*/ 11500875 h 12011523"/>
                <a:gd name="connsiteX3" fmla="*/ 12971 w 160843"/>
                <a:gd name="connsiteY3" fmla="*/ 11536220 h 12011523"/>
                <a:gd name="connsiteX4" fmla="*/ 8151 w 160843"/>
                <a:gd name="connsiteY4" fmla="*/ 11028789 h 12011523"/>
                <a:gd name="connsiteX5" fmla="*/ 22925 w 160843"/>
                <a:gd name="connsiteY5" fmla="*/ 54106 h 12011523"/>
                <a:gd name="connsiteX0" fmla="*/ 22925 w 160843"/>
                <a:gd name="connsiteY0" fmla="*/ 54106 h 12011523"/>
                <a:gd name="connsiteX1" fmla="*/ 160843 w 160843"/>
                <a:gd name="connsiteY1" fmla="*/ 0 h 12011523"/>
                <a:gd name="connsiteX2" fmla="*/ 158089 w 160843"/>
                <a:gd name="connsiteY2" fmla="*/ 11500875 h 12011523"/>
                <a:gd name="connsiteX3" fmla="*/ 12971 w 160843"/>
                <a:gd name="connsiteY3" fmla="*/ 11536220 h 12011523"/>
                <a:gd name="connsiteX4" fmla="*/ 8151 w 160843"/>
                <a:gd name="connsiteY4" fmla="*/ 11028789 h 12011523"/>
                <a:gd name="connsiteX5" fmla="*/ 8151 w 160843"/>
                <a:gd name="connsiteY5" fmla="*/ 11028789 h 12011523"/>
                <a:gd name="connsiteX6" fmla="*/ 22925 w 160843"/>
                <a:gd name="connsiteY6" fmla="*/ 54106 h 12011523"/>
                <a:gd name="connsiteX0" fmla="*/ 16019 w 153937"/>
                <a:gd name="connsiteY0" fmla="*/ 54106 h 11500875"/>
                <a:gd name="connsiteX1" fmla="*/ 153937 w 153937"/>
                <a:gd name="connsiteY1" fmla="*/ 0 h 11500875"/>
                <a:gd name="connsiteX2" fmla="*/ 151183 w 153937"/>
                <a:gd name="connsiteY2" fmla="*/ 11500875 h 11500875"/>
                <a:gd name="connsiteX3" fmla="*/ 1245 w 153937"/>
                <a:gd name="connsiteY3" fmla="*/ 11028789 h 11500875"/>
                <a:gd name="connsiteX4" fmla="*/ 1245 w 153937"/>
                <a:gd name="connsiteY4" fmla="*/ 11028789 h 11500875"/>
                <a:gd name="connsiteX5" fmla="*/ 16019 w 153937"/>
                <a:gd name="connsiteY5" fmla="*/ 54106 h 11500875"/>
                <a:gd name="connsiteX0" fmla="*/ 16019 w 153937"/>
                <a:gd name="connsiteY0" fmla="*/ 54106 h 11504681"/>
                <a:gd name="connsiteX1" fmla="*/ 153937 w 153937"/>
                <a:gd name="connsiteY1" fmla="*/ 0 h 11504681"/>
                <a:gd name="connsiteX2" fmla="*/ 144067 w 153937"/>
                <a:gd name="connsiteY2" fmla="*/ 11504681 h 11504681"/>
                <a:gd name="connsiteX3" fmla="*/ 1245 w 153937"/>
                <a:gd name="connsiteY3" fmla="*/ 11028789 h 11504681"/>
                <a:gd name="connsiteX4" fmla="*/ 1245 w 153937"/>
                <a:gd name="connsiteY4" fmla="*/ 11028789 h 11504681"/>
                <a:gd name="connsiteX5" fmla="*/ 16019 w 153937"/>
                <a:gd name="connsiteY5" fmla="*/ 54106 h 115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937" h="11504681">
                  <a:moveTo>
                    <a:pt x="16019" y="54106"/>
                  </a:moveTo>
                  <a:lnTo>
                    <a:pt x="153937" y="0"/>
                  </a:lnTo>
                  <a:lnTo>
                    <a:pt x="144067" y="11504681"/>
                  </a:lnTo>
                  <a:lnTo>
                    <a:pt x="1245" y="11028789"/>
                  </a:lnTo>
                  <a:lnTo>
                    <a:pt x="1245" y="11028789"/>
                  </a:lnTo>
                  <a:cubicBezTo>
                    <a:pt x="3707" y="9199675"/>
                    <a:pt x="-9430" y="1892237"/>
                    <a:pt x="16019" y="54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56457" y="180340"/>
              <a:ext cx="7223760" cy="1033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/>
          <p:cNvSpPr/>
          <p:nvPr/>
        </p:nvSpPr>
        <p:spPr>
          <a:xfrm>
            <a:off x="349250" y="393701"/>
            <a:ext cx="2146742" cy="2095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38780" y="2214185"/>
            <a:ext cx="2146742" cy="3877853"/>
          </a:xfrm>
          <a:custGeom>
            <a:avLst/>
            <a:gdLst>
              <a:gd name="connsiteX0" fmla="*/ 0 w 2146742"/>
              <a:gd name="connsiteY0" fmla="*/ 0 h 4145409"/>
              <a:gd name="connsiteX1" fmla="*/ 2146742 w 2146742"/>
              <a:gd name="connsiteY1" fmla="*/ 0 h 4145409"/>
              <a:gd name="connsiteX2" fmla="*/ 2146742 w 2146742"/>
              <a:gd name="connsiteY2" fmla="*/ 4145409 h 4145409"/>
              <a:gd name="connsiteX3" fmla="*/ 0 w 2146742"/>
              <a:gd name="connsiteY3" fmla="*/ 4145409 h 4145409"/>
              <a:gd name="connsiteX4" fmla="*/ 0 w 2146742"/>
              <a:gd name="connsiteY4" fmla="*/ 0 h 4145409"/>
              <a:gd name="connsiteX0" fmla="*/ 0 w 2146742"/>
              <a:gd name="connsiteY0" fmla="*/ 3530 h 4148939"/>
              <a:gd name="connsiteX1" fmla="*/ 1032820 w 2146742"/>
              <a:gd name="connsiteY1" fmla="*/ 0 h 4148939"/>
              <a:gd name="connsiteX2" fmla="*/ 2146742 w 2146742"/>
              <a:gd name="connsiteY2" fmla="*/ 3530 h 4148939"/>
              <a:gd name="connsiteX3" fmla="*/ 2146742 w 2146742"/>
              <a:gd name="connsiteY3" fmla="*/ 4148939 h 4148939"/>
              <a:gd name="connsiteX4" fmla="*/ 0 w 2146742"/>
              <a:gd name="connsiteY4" fmla="*/ 4148939 h 4148939"/>
              <a:gd name="connsiteX5" fmla="*/ 0 w 2146742"/>
              <a:gd name="connsiteY5" fmla="*/ 3530 h 4148939"/>
              <a:gd name="connsiteX0" fmla="*/ 0 w 2146742"/>
              <a:gd name="connsiteY0" fmla="*/ 13055 h 4158464"/>
              <a:gd name="connsiteX1" fmla="*/ 794695 w 2146742"/>
              <a:gd name="connsiteY1" fmla="*/ 0 h 4158464"/>
              <a:gd name="connsiteX2" fmla="*/ 1032820 w 2146742"/>
              <a:gd name="connsiteY2" fmla="*/ 9525 h 4158464"/>
              <a:gd name="connsiteX3" fmla="*/ 2146742 w 2146742"/>
              <a:gd name="connsiteY3" fmla="*/ 13055 h 4158464"/>
              <a:gd name="connsiteX4" fmla="*/ 2146742 w 2146742"/>
              <a:gd name="connsiteY4" fmla="*/ 4158464 h 4158464"/>
              <a:gd name="connsiteX5" fmla="*/ 0 w 2146742"/>
              <a:gd name="connsiteY5" fmla="*/ 4158464 h 4158464"/>
              <a:gd name="connsiteX6" fmla="*/ 0 w 2146742"/>
              <a:gd name="connsiteY6" fmla="*/ 13055 h 4158464"/>
              <a:gd name="connsiteX0" fmla="*/ 0 w 2146742"/>
              <a:gd name="connsiteY0" fmla="*/ 13055 h 4158464"/>
              <a:gd name="connsiteX1" fmla="*/ 794695 w 2146742"/>
              <a:gd name="connsiteY1" fmla="*/ 0 h 4158464"/>
              <a:gd name="connsiteX2" fmla="*/ 1032820 w 2146742"/>
              <a:gd name="connsiteY2" fmla="*/ 9525 h 4158464"/>
              <a:gd name="connsiteX3" fmla="*/ 1251895 w 2146742"/>
              <a:gd name="connsiteY3" fmla="*/ 9525 h 4158464"/>
              <a:gd name="connsiteX4" fmla="*/ 2146742 w 2146742"/>
              <a:gd name="connsiteY4" fmla="*/ 13055 h 4158464"/>
              <a:gd name="connsiteX5" fmla="*/ 2146742 w 2146742"/>
              <a:gd name="connsiteY5" fmla="*/ 4158464 h 4158464"/>
              <a:gd name="connsiteX6" fmla="*/ 0 w 2146742"/>
              <a:gd name="connsiteY6" fmla="*/ 4158464 h 4158464"/>
              <a:gd name="connsiteX7" fmla="*/ 0 w 2146742"/>
              <a:gd name="connsiteY7" fmla="*/ 13055 h 4158464"/>
              <a:gd name="connsiteX0" fmla="*/ 0 w 2146742"/>
              <a:gd name="connsiteY0" fmla="*/ 13055 h 4158464"/>
              <a:gd name="connsiteX1" fmla="*/ 794695 w 2146742"/>
              <a:gd name="connsiteY1" fmla="*/ 0 h 4158464"/>
              <a:gd name="connsiteX2" fmla="*/ 1023295 w 2146742"/>
              <a:gd name="connsiteY2" fmla="*/ 219075 h 4158464"/>
              <a:gd name="connsiteX3" fmla="*/ 1251895 w 2146742"/>
              <a:gd name="connsiteY3" fmla="*/ 9525 h 4158464"/>
              <a:gd name="connsiteX4" fmla="*/ 2146742 w 2146742"/>
              <a:gd name="connsiteY4" fmla="*/ 13055 h 4158464"/>
              <a:gd name="connsiteX5" fmla="*/ 2146742 w 2146742"/>
              <a:gd name="connsiteY5" fmla="*/ 4158464 h 4158464"/>
              <a:gd name="connsiteX6" fmla="*/ 0 w 2146742"/>
              <a:gd name="connsiteY6" fmla="*/ 4158464 h 4158464"/>
              <a:gd name="connsiteX7" fmla="*/ 0 w 2146742"/>
              <a:gd name="connsiteY7" fmla="*/ 13055 h 415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6742" h="4158464">
                <a:moveTo>
                  <a:pt x="0" y="13055"/>
                </a:moveTo>
                <a:lnTo>
                  <a:pt x="794695" y="0"/>
                </a:lnTo>
                <a:lnTo>
                  <a:pt x="1023295" y="219075"/>
                </a:lnTo>
                <a:lnTo>
                  <a:pt x="1251895" y="9525"/>
                </a:lnTo>
                <a:lnTo>
                  <a:pt x="2146742" y="13055"/>
                </a:lnTo>
                <a:lnTo>
                  <a:pt x="2146742" y="4158464"/>
                </a:lnTo>
                <a:lnTo>
                  <a:pt x="0" y="4158464"/>
                </a:lnTo>
                <a:lnTo>
                  <a:pt x="0" y="13055"/>
                </a:lnTo>
                <a:close/>
              </a:path>
            </a:pathLst>
          </a:custGeom>
          <a:solidFill>
            <a:srgbClr val="79B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35708" y="6607508"/>
            <a:ext cx="2149097" cy="2073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3213193" y="478641"/>
            <a:ext cx="3536857" cy="4231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EXPÉRIENCES </a:t>
            </a:r>
            <a:r>
              <a:rPr lang="en-US"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P</a:t>
            </a:r>
            <a:r>
              <a:rPr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ROFESSIONNELLES</a:t>
            </a:r>
            <a:endParaRPr sz="2400" dirty="0">
              <a:latin typeface="Bebas Neue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82719" y="852303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1088" y="7265863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2719" y="9080500"/>
            <a:ext cx="4572000" cy="0"/>
          </a:xfrm>
          <a:custGeom>
            <a:avLst/>
            <a:gdLst/>
            <a:ahLst/>
            <a:cxnLst/>
            <a:rect l="l" t="t" r="r" b="b"/>
            <a:pathLst>
              <a:path w="4572000">
                <a:moveTo>
                  <a:pt x="0" y="0"/>
                </a:moveTo>
                <a:lnTo>
                  <a:pt x="4572000" y="0"/>
                </a:lnTo>
              </a:path>
            </a:pathLst>
          </a:custGeom>
          <a:ln w="6350">
            <a:solidFill>
              <a:srgbClr val="797A7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23121" y="807498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03957" y="7220179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3957" y="9035036"/>
            <a:ext cx="91300" cy="91376"/>
          </a:xfrm>
          <a:custGeom>
            <a:avLst/>
            <a:gdLst/>
            <a:ahLst/>
            <a:cxnLst/>
            <a:rect l="l" t="t" r="r" b="b"/>
            <a:pathLst>
              <a:path w="91300" h="91375">
                <a:moveTo>
                  <a:pt x="48046" y="0"/>
                </a:moveTo>
                <a:lnTo>
                  <a:pt x="10031" y="17169"/>
                </a:lnTo>
                <a:lnTo>
                  <a:pt x="0" y="42317"/>
                </a:lnTo>
                <a:lnTo>
                  <a:pt x="2034" y="57583"/>
                </a:lnTo>
                <a:lnTo>
                  <a:pt x="28240" y="87915"/>
                </a:lnTo>
                <a:lnTo>
                  <a:pt x="45599" y="91375"/>
                </a:lnTo>
                <a:lnTo>
                  <a:pt x="59805" y="89125"/>
                </a:lnTo>
                <a:lnTo>
                  <a:pt x="72191" y="82849"/>
                </a:lnTo>
                <a:lnTo>
                  <a:pt x="82045" y="73261"/>
                </a:lnTo>
                <a:lnTo>
                  <a:pt x="88653" y="61076"/>
                </a:lnTo>
                <a:lnTo>
                  <a:pt x="91300" y="47007"/>
                </a:lnTo>
                <a:lnTo>
                  <a:pt x="89123" y="32358"/>
                </a:lnTo>
                <a:lnTo>
                  <a:pt x="83026" y="19710"/>
                </a:lnTo>
                <a:lnTo>
                  <a:pt x="73693" y="9685"/>
                </a:lnTo>
                <a:lnTo>
                  <a:pt x="61805" y="2907"/>
                </a:lnTo>
                <a:lnTo>
                  <a:pt x="48046" y="0"/>
                </a:lnTo>
                <a:close/>
              </a:path>
            </a:pathLst>
          </a:custGeom>
          <a:solidFill>
            <a:srgbClr val="067C81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5679" y="1983660"/>
            <a:ext cx="2779776" cy="829240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22298" y="7457404"/>
            <a:ext cx="2410790" cy="503935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22298" y="8082606"/>
            <a:ext cx="2410790" cy="503935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56172" y="2989229"/>
            <a:ext cx="2779776" cy="993912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65679" y="4158417"/>
            <a:ext cx="2779776" cy="919775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83708" y="5249691"/>
            <a:ext cx="2779776" cy="743399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9250" y="1125220"/>
            <a:ext cx="2146742" cy="9448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fr-FR" sz="2800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RENHAS</a:t>
            </a:r>
            <a:endParaRPr sz="2800" dirty="0">
              <a:latin typeface="Aller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lang="fr-FR" sz="1100" dirty="0" smtClean="0">
                <a:solidFill>
                  <a:srgbClr val="797A7D"/>
                </a:solidFill>
                <a:latin typeface="Aller" pitchFamily="2" charset="0"/>
                <a:cs typeface="Arial"/>
              </a:rPr>
              <a:t>   Etudiante en Marketing </a:t>
            </a:r>
          </a:p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lang="fr-FR" sz="1100" dirty="0" smtClean="0">
                <a:solidFill>
                  <a:srgbClr val="797A7D"/>
                </a:solidFill>
                <a:latin typeface="Aller" pitchFamily="2" charset="0"/>
                <a:cs typeface="Arial"/>
              </a:rPr>
              <a:t>En recherche de stage </a:t>
            </a:r>
            <a:endParaRPr sz="1100" dirty="0">
              <a:latin typeface="Aller" pitchFamily="2" charset="0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71954" y="6784474"/>
            <a:ext cx="2193221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FORMATION</a:t>
            </a:r>
            <a:endParaRPr sz="2400" dirty="0">
              <a:latin typeface="Bebas Neue" pitchFamily="34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88464" y="8626217"/>
            <a:ext cx="1230986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ATOUTS</a:t>
            </a:r>
            <a:endParaRPr sz="2400">
              <a:latin typeface="Bebas Neue" pitchFamily="34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418" y="6633342"/>
            <a:ext cx="1840864" cy="19596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5400" algn="just">
              <a:lnSpc>
                <a:spcPct val="100000"/>
              </a:lnSpc>
              <a:spcBef>
                <a:spcPts val="465"/>
              </a:spcBef>
            </a:pPr>
            <a:r>
              <a:rPr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Après 2 ans d’études 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dans une formation Bac +2 dans le domaine du commerce et de la relation client, je poursuis mes études à l’EDHEC Business </a:t>
            </a:r>
            <a:r>
              <a:rPr lang="fr-FR" sz="10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School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de Nice. Cette fois-ci spécialisée en Marketing, je termine ma 4</a:t>
            </a:r>
            <a:r>
              <a:rPr lang="fr-FR" sz="1000" baseline="30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ème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année de Bachelor. Je me découvre une réelle </a:t>
            </a: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motivation pour ce domaine. Passionnée par la relation client, l’</a:t>
            </a:r>
            <a:r>
              <a:rPr lang="fr-FR" sz="1000" dirty="0" err="1">
                <a:solidFill>
                  <a:srgbClr val="888A8C"/>
                </a:solidFill>
                <a:latin typeface="Aller" pitchFamily="2" charset="0"/>
                <a:cs typeface="Arial"/>
              </a:rPr>
              <a:t>évenementiel</a:t>
            </a: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 est un domaine d’activité 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qui m’intéresse. 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2142" y="8732355"/>
            <a:ext cx="1595520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INTERETS</a:t>
            </a:r>
            <a:endParaRPr sz="2400" dirty="0">
              <a:latin typeface="Bebas Neue" pitchFamily="34" charset="0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60549" y="1977386"/>
            <a:ext cx="2016215" cy="4845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9220" algn="r">
              <a:lnSpc>
                <a:spcPct val="10000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GESTION DE LA DONNEE CLIENT </a:t>
            </a:r>
            <a:endParaRPr sz="1100" dirty="0">
              <a:latin typeface="Aller" pitchFamily="2" charset="0"/>
              <a:cs typeface="Arial"/>
            </a:endParaRPr>
          </a:p>
          <a:p>
            <a:pPr marL="43116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SOCIETE DES BAINS DE MER </a:t>
            </a:r>
            <a:endParaRPr sz="900" dirty="0">
              <a:latin typeface="Aller" pitchFamily="2" charset="0"/>
              <a:cs typeface="Arial"/>
            </a:endParaRPr>
          </a:p>
          <a:p>
            <a:pPr marR="0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6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Monaco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88269" y="7581337"/>
            <a:ext cx="2071485" cy="3321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ts val="131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EDHEC BUSINESS SCHOOL</a:t>
            </a:r>
            <a:endParaRPr sz="1100" dirty="0">
              <a:latin typeface="Aller" pitchFamily="2" charset="0"/>
              <a:cs typeface="Arial"/>
            </a:endParaRPr>
          </a:p>
          <a:p>
            <a:pPr marL="46990" algn="r">
              <a:lnSpc>
                <a:spcPts val="119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7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Nice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France)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79146" y="8141833"/>
            <a:ext cx="2080608" cy="3321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4935" algn="r">
              <a:lnSpc>
                <a:spcPts val="131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LYCEE J.AUDIBERTI</a:t>
            </a:r>
            <a:endParaRPr sz="1100" dirty="0">
              <a:latin typeface="Aller" pitchFamily="2" charset="0"/>
              <a:cs typeface="Arial"/>
            </a:endParaRPr>
          </a:p>
          <a:p>
            <a:pPr marR="0" algn="r">
              <a:lnSpc>
                <a:spcPts val="119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(2013-201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Antibes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France</a:t>
            </a:r>
            <a:r>
              <a:rPr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79218" y="2987027"/>
            <a:ext cx="1946187" cy="6553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ct val="10000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COMMERCIALE JUNIOR</a:t>
            </a:r>
            <a:endParaRPr sz="1100" dirty="0" smtClean="0">
              <a:latin typeface="Aller" pitchFamily="2" charset="0"/>
              <a:cs typeface="Arial"/>
            </a:endParaRPr>
          </a:p>
          <a:p>
            <a:pPr marL="57340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MAIL &amp;COM</a:t>
            </a:r>
          </a:p>
          <a:p>
            <a:pPr marL="57340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OPUS CONCEPT</a:t>
            </a:r>
            <a:endParaRPr sz="900" dirty="0" smtClean="0">
              <a:latin typeface="Aller" pitchFamily="2" charset="0"/>
              <a:cs typeface="Arial"/>
            </a:endParaRPr>
          </a:p>
          <a:p>
            <a:pPr marL="167005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(2013-201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Antibes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82151" y="4162983"/>
            <a:ext cx="1942604" cy="6584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78740" algn="r">
              <a:lnSpc>
                <a:spcPct val="101899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VENDEUSE </a:t>
            </a:r>
            <a:endParaRPr sz="1100" dirty="0">
              <a:latin typeface="Aller" pitchFamily="2" charset="0"/>
              <a:cs typeface="Arial"/>
            </a:endParaRPr>
          </a:p>
          <a:p>
            <a:pPr marL="476250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BATA</a:t>
            </a:r>
            <a:endParaRPr sz="900" dirty="0">
              <a:latin typeface="Aller" pitchFamily="2" charset="0"/>
              <a:cs typeface="Arial"/>
            </a:endParaRPr>
          </a:p>
          <a:p>
            <a:pPr marL="33655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2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Saint Laurent du Var 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65352" y="5247564"/>
            <a:ext cx="2160575" cy="4845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ct val="100000"/>
              </a:lnSpc>
            </a:pPr>
            <a:r>
              <a:rPr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ASSISTANT</a:t>
            </a: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E ADMINISTRATIVE</a:t>
            </a:r>
            <a:endParaRPr sz="1100" dirty="0">
              <a:latin typeface="Aller" pitchFamily="2" charset="0"/>
              <a:cs typeface="Arial"/>
            </a:endParaRPr>
          </a:p>
          <a:p>
            <a:pPr marL="772795" algn="r">
              <a:lnSpc>
                <a:spcPct val="100000"/>
              </a:lnSpc>
              <a:spcBef>
                <a:spcPts val="225"/>
              </a:spcBef>
            </a:pPr>
            <a:r>
              <a:rPr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CA</a:t>
            </a: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BINET TEZYAN ET ASSOCIES </a:t>
            </a:r>
            <a:endParaRPr sz="900" dirty="0">
              <a:latin typeface="Aller" pitchFamily="2" charset="0"/>
              <a:cs typeface="Arial"/>
            </a:endParaRPr>
          </a:p>
          <a:p>
            <a:pPr marL="205740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5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Nice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33659" y="1977386"/>
            <a:ext cx="2407920" cy="7503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En charge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de la gestion de la qualité de données clients. Création et analyse des reporting sur les campagnes publicitaires. Publications de post / articles sur différents réseaux sociaux. Assistante à l’organisation du rallye de Monte-Carlo.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56230" y="7523100"/>
            <a:ext cx="2201868" cy="2882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Bachelor en business administration, 4</a:t>
            </a:r>
            <a:r>
              <a:rPr lang="fr-FR" sz="900" baseline="30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ème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année Spécialisation : Marketing – </a:t>
            </a:r>
            <a:r>
              <a:rPr lang="fr-FR" sz="900" dirty="0" err="1" smtClean="0">
                <a:solidFill>
                  <a:srgbClr val="888A8C"/>
                </a:solidFill>
                <a:latin typeface="Aller" pitchFamily="2" charset="0"/>
                <a:cs typeface="Arial"/>
              </a:rPr>
              <a:t>Hospitality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Management 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14195" y="8192078"/>
            <a:ext cx="1791970" cy="2882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BTS Négociation Relation Client Validé à 14,8/20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53224" y="3018207"/>
            <a:ext cx="2407920" cy="8369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En stage pour deux périodes de deux mois, j’étais en charge de vendre des fichiers de contact et diverses prestations de marketing direct. Du rendez-vous client jusqu’à la signature je me suis occupé de chaque étape clé. Egalement en charge d’organisation de salons, j’ai participé à plusieurs business meeting. 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56464" y="4199839"/>
            <a:ext cx="2407920" cy="8369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Tout d’abord en stage puis ensuite engagée dans l’équipe pour un emploi saisonnier j’ai effectué 5 mois dans cette </a:t>
            </a: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é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quipe. Cette entreprise m’a accueillie pour valider mon projet professionnel (merchandising). Meilleur panier moyen à la semaine et 230€ de CA par heure au mois.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63706" y="5284633"/>
            <a:ext cx="2407920" cy="5793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En tant qu’emploi saisonnier, j’ai intégré l’équipe du cabinet expertise comptable pour une durée de 2 mois et demi. Missions : prises de rendez vous, archivage, rédaction de courriers et prise en charge de la clientèle.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8913" y="4610393"/>
            <a:ext cx="1474470" cy="2279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400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+336 </a:t>
            </a:r>
            <a:r>
              <a:rPr lang="fr-FR" sz="1400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59 53 65 76 </a:t>
            </a:r>
            <a:endParaRPr sz="1400" dirty="0">
              <a:latin typeface="Aller" pitchFamily="2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7068" y="4891264"/>
            <a:ext cx="1630680" cy="1670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000" dirty="0" smtClean="0">
                <a:solidFill>
                  <a:srgbClr val="FFFFFF"/>
                </a:solidFill>
                <a:latin typeface="Aller" pitchFamily="2" charset="0"/>
                <a:cs typeface="Arial"/>
                <a:hlinkClick r:id="rId2"/>
              </a:rPr>
              <a:t>myriamrenhas@yahoo.fr</a:t>
            </a:r>
            <a:endParaRPr lang="fr-FR" sz="1000" dirty="0" smtClean="0">
              <a:solidFill>
                <a:srgbClr val="FFFFFF"/>
              </a:solidFill>
              <a:latin typeface="Aller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5335" y="5117677"/>
            <a:ext cx="1659082" cy="895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Basé</a:t>
            </a:r>
            <a:r>
              <a:rPr lang="fr-FR"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e</a:t>
            </a:r>
            <a:r>
              <a:rPr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 à </a:t>
            </a:r>
            <a:r>
              <a:rPr lang="fr-FR"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Saint Laurent du Var</a:t>
            </a: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3447" y="5331780"/>
            <a:ext cx="1231265" cy="1670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dirty="0" smtClean="0">
                <a:solidFill>
                  <a:srgbClr val="FFFFFF"/>
                </a:solidFill>
                <a:latin typeface="Aller" pitchFamily="2" charset="0"/>
                <a:cs typeface="Arial"/>
              </a:rPr>
              <a:t>Nationalité Française</a:t>
            </a:r>
            <a:endParaRPr sz="1000">
              <a:latin typeface="Aller" pitchFamily="2" charset="0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6226" y="9189817"/>
            <a:ext cx="1767248" cy="1305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7950" indent="-95885">
              <a:lnSpc>
                <a:spcPct val="100000"/>
              </a:lnSpc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775645" y="9809605"/>
            <a:ext cx="822005" cy="1625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7950" marR="0" lvl="0" indent="-958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7C81"/>
              </a:buClr>
              <a:buSzTx/>
              <a:buFont typeface="Arial"/>
              <a:buNone/>
              <a:tabLst>
                <a:tab pos="107950" algn="l"/>
              </a:tabLst>
              <a:defRPr/>
            </a:pPr>
            <a:endParaRPr sz="1000" dirty="0">
              <a:latin typeface="Aller" pitchFamily="2" charset="0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3640" y="515620"/>
            <a:ext cx="21579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Myriam</a:t>
            </a:r>
            <a:endParaRPr lang="en-US" sz="4400" dirty="0"/>
          </a:p>
        </p:txBody>
      </p:sp>
      <p:sp>
        <p:nvSpPr>
          <p:cNvPr id="81" name="object 26"/>
          <p:cNvSpPr txBox="1"/>
          <p:nvPr/>
        </p:nvSpPr>
        <p:spPr>
          <a:xfrm>
            <a:off x="2293262" y="6180052"/>
            <a:ext cx="2160575" cy="4845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ct val="100000"/>
              </a:lnSpc>
            </a:pPr>
            <a:r>
              <a:rPr lang="fr-FR" sz="1100" b="1" dirty="0" smtClean="0">
                <a:solidFill>
                  <a:srgbClr val="067C81"/>
                </a:solidFill>
                <a:latin typeface="Aller" pitchFamily="2" charset="0"/>
                <a:cs typeface="Arial"/>
              </a:rPr>
              <a:t>PLAGISTE</a:t>
            </a:r>
            <a:endParaRPr sz="1100" dirty="0">
              <a:latin typeface="Aller" pitchFamily="2" charset="0"/>
              <a:cs typeface="Arial"/>
            </a:endParaRPr>
          </a:p>
          <a:p>
            <a:pPr marL="772795" algn="r">
              <a:lnSpc>
                <a:spcPct val="100000"/>
              </a:lnSpc>
              <a:spcBef>
                <a:spcPts val="225"/>
              </a:spcBef>
            </a:pPr>
            <a:r>
              <a:rPr lang="fr-FR" sz="900" dirty="0" smtClean="0">
                <a:solidFill>
                  <a:srgbClr val="6EB3A6"/>
                </a:solidFill>
                <a:latin typeface="Aller" pitchFamily="2" charset="0"/>
                <a:cs typeface="Arial"/>
              </a:rPr>
              <a:t>LE RICHELIEU</a:t>
            </a:r>
            <a:endParaRPr sz="900" dirty="0">
              <a:latin typeface="Aller" pitchFamily="2" charset="0"/>
              <a:cs typeface="Arial"/>
            </a:endParaRPr>
          </a:p>
          <a:p>
            <a:pPr marL="205740" algn="r">
              <a:lnSpc>
                <a:spcPct val="100000"/>
              </a:lnSpc>
            </a:pP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(201</a:t>
            </a:r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4</a:t>
            </a:r>
            <a:r>
              <a:rPr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,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Juan les Pins)</a:t>
            </a:r>
            <a:endParaRPr sz="900" dirty="0">
              <a:latin typeface="Aller" pitchFamily="2" charset="0"/>
              <a:cs typeface="Arial"/>
            </a:endParaRPr>
          </a:p>
        </p:txBody>
      </p:sp>
      <p:sp>
        <p:nvSpPr>
          <p:cNvPr id="86" name="object 12"/>
          <p:cNvSpPr/>
          <p:nvPr/>
        </p:nvSpPr>
        <p:spPr>
          <a:xfrm>
            <a:off x="2678206" y="9262626"/>
            <a:ext cx="1224819" cy="1107283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685371" y="9278502"/>
            <a:ext cx="2331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>
              <a:buClr>
                <a:srgbClr val="067C81"/>
              </a:buClr>
              <a:tabLst>
                <a:tab pos="107950" algn="l"/>
              </a:tabLst>
            </a:pPr>
            <a:r>
              <a:rPr lang="fr-FR" sz="1000" b="1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      Maitrises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</a:t>
            </a:r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Pack Office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Google Drive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Opera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Teradata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Sprout 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social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La fourchette  </a:t>
            </a:r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endParaRPr lang="fr-FR" dirty="0"/>
          </a:p>
        </p:txBody>
      </p:sp>
      <p:sp>
        <p:nvSpPr>
          <p:cNvPr id="90" name="object 12"/>
          <p:cNvSpPr/>
          <p:nvPr/>
        </p:nvSpPr>
        <p:spPr>
          <a:xfrm>
            <a:off x="4047388" y="9274280"/>
            <a:ext cx="1224819" cy="1105102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91" name="object 12"/>
          <p:cNvSpPr/>
          <p:nvPr/>
        </p:nvSpPr>
        <p:spPr>
          <a:xfrm>
            <a:off x="5394504" y="9272261"/>
            <a:ext cx="1811029" cy="1098451"/>
          </a:xfrm>
          <a:custGeom>
            <a:avLst/>
            <a:gdLst/>
            <a:ahLst/>
            <a:cxnLst/>
            <a:rect l="l" t="t" r="r" b="b"/>
            <a:pathLst>
              <a:path w="2410790" h="503936">
                <a:moveTo>
                  <a:pt x="2410790" y="0"/>
                </a:moveTo>
                <a:lnTo>
                  <a:pt x="107289" y="0"/>
                </a:lnTo>
                <a:lnTo>
                  <a:pt x="107962" y="165607"/>
                </a:lnTo>
                <a:lnTo>
                  <a:pt x="0" y="240068"/>
                </a:lnTo>
                <a:lnTo>
                  <a:pt x="107962" y="302767"/>
                </a:lnTo>
                <a:lnTo>
                  <a:pt x="107289" y="503935"/>
                </a:lnTo>
                <a:lnTo>
                  <a:pt x="2410790" y="503935"/>
                </a:lnTo>
                <a:lnTo>
                  <a:pt x="241079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4077521" y="9272261"/>
            <a:ext cx="12426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">
              <a:buClr>
                <a:srgbClr val="067C81"/>
              </a:buClr>
              <a:tabLst>
                <a:tab pos="107950" algn="l"/>
              </a:tabLst>
            </a:pPr>
            <a:r>
              <a:rPr lang="fr-FR" sz="1000" b="1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          </a:t>
            </a:r>
            <a:r>
              <a:rPr lang="fr-FR" sz="1000" b="1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Langues </a:t>
            </a:r>
            <a:endParaRPr lang="fr-FR" sz="1000" b="1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Français – langue maternelle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Anglais – lu, écrit, parlé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Espagnol – niveau scolaire </a:t>
            </a:r>
          </a:p>
          <a:p>
            <a:pPr marL="107950" indent="-95885">
              <a:buClr>
                <a:srgbClr val="067C81"/>
              </a:buClr>
              <a:buFont typeface="Arial"/>
              <a:buChar char="•"/>
              <a:tabLst>
                <a:tab pos="107950" algn="l"/>
              </a:tabLst>
            </a:pPr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  <a:p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5547545" y="9278502"/>
            <a:ext cx="1578600" cy="88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Participation aux Olympiades commerciales </a:t>
            </a:r>
            <a:r>
              <a:rPr lang="fr-FR" sz="10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régionales </a:t>
            </a:r>
            <a:r>
              <a:rPr lang="fr-FR" sz="1000" dirty="0">
                <a:solidFill>
                  <a:srgbClr val="888A8C"/>
                </a:solidFill>
                <a:latin typeface="Aller" pitchFamily="2" charset="0"/>
                <a:cs typeface="Arial"/>
              </a:rPr>
              <a:t>2015, 2ème place.</a:t>
            </a:r>
          </a:p>
          <a:p>
            <a:endParaRPr lang="fr-FR" sz="1000" dirty="0">
              <a:solidFill>
                <a:srgbClr val="888A8C"/>
              </a:solidFill>
              <a:latin typeface="Aller" pitchFamily="2" charset="0"/>
              <a:cs typeface="Arial"/>
            </a:endParaRPr>
          </a:p>
        </p:txBody>
      </p:sp>
      <p:sp>
        <p:nvSpPr>
          <p:cNvPr id="96" name="object 14"/>
          <p:cNvSpPr/>
          <p:nvPr/>
        </p:nvSpPr>
        <p:spPr>
          <a:xfrm>
            <a:off x="4503797" y="6180971"/>
            <a:ext cx="2778170" cy="605012"/>
          </a:xfrm>
          <a:custGeom>
            <a:avLst/>
            <a:gdLst/>
            <a:ahLst/>
            <a:cxnLst/>
            <a:rect l="l" t="t" r="r" b="b"/>
            <a:pathLst>
              <a:path w="2779776" h="1056131">
                <a:moveTo>
                  <a:pt x="2779776" y="0"/>
                </a:moveTo>
                <a:lnTo>
                  <a:pt x="123710" y="0"/>
                </a:lnTo>
                <a:lnTo>
                  <a:pt x="123710" y="441667"/>
                </a:lnTo>
                <a:lnTo>
                  <a:pt x="0" y="503135"/>
                </a:lnTo>
                <a:lnTo>
                  <a:pt x="123710" y="581837"/>
                </a:lnTo>
                <a:lnTo>
                  <a:pt x="123710" y="1056132"/>
                </a:lnTo>
                <a:lnTo>
                  <a:pt x="2779776" y="1056132"/>
                </a:lnTo>
                <a:lnTo>
                  <a:pt x="2779776" y="0"/>
                </a:lnTo>
                <a:close/>
              </a:path>
            </a:pathLst>
          </a:custGeom>
          <a:solidFill>
            <a:srgbClr val="EAF3F3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ller" pitchFamily="2" charset="0"/>
            </a:endParaRPr>
          </a:p>
        </p:txBody>
      </p:sp>
      <p:pic>
        <p:nvPicPr>
          <p:cNvPr id="99" name="Image 9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57" y="1319455"/>
            <a:ext cx="403360" cy="349579"/>
          </a:xfrm>
          <a:prstGeom prst="rect">
            <a:avLst/>
          </a:prstGeom>
        </p:spPr>
      </p:pic>
      <p:sp>
        <p:nvSpPr>
          <p:cNvPr id="43" name="ZoneTexte 42"/>
          <p:cNvSpPr txBox="1"/>
          <p:nvPr/>
        </p:nvSpPr>
        <p:spPr>
          <a:xfrm>
            <a:off x="4609132" y="6103941"/>
            <a:ext cx="266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rgbClr val="888A8C"/>
                </a:solidFill>
                <a:latin typeface="Aller" pitchFamily="2" charset="0"/>
                <a:cs typeface="Arial"/>
              </a:rPr>
              <a:t>Emploi</a:t>
            </a:r>
            <a:r>
              <a:rPr lang="fr-FR" dirty="0" smtClean="0"/>
              <a:t> </a:t>
            </a:r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saisonnier d’une durée de 2 mois</a:t>
            </a:r>
            <a:r>
              <a:rPr lang="fr-FR" sz="900" smtClean="0">
                <a:solidFill>
                  <a:srgbClr val="888A8C"/>
                </a:solidFill>
                <a:latin typeface="Aller" pitchFamily="2" charset="0"/>
                <a:cs typeface="Arial"/>
              </a:rPr>
              <a:t>. </a:t>
            </a:r>
          </a:p>
          <a:p>
            <a:r>
              <a:rPr lang="fr-FR" sz="900" dirty="0" smtClean="0">
                <a:solidFill>
                  <a:srgbClr val="888A8C"/>
                </a:solidFill>
                <a:latin typeface="Aller" pitchFamily="2" charset="0"/>
                <a:cs typeface="Arial"/>
              </a:rPr>
              <a:t>Missions: installation de la plage, accueil client, services, démontage.</a:t>
            </a:r>
            <a:endParaRPr lang="fr-FR" dirty="0"/>
          </a:p>
        </p:txBody>
      </p:sp>
      <p:pic>
        <p:nvPicPr>
          <p:cNvPr id="97" name="Image 9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33" y="1366897"/>
            <a:ext cx="903991" cy="3403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8" name="Image 9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74" y="1397484"/>
            <a:ext cx="831676" cy="262700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6951" y="5746293"/>
            <a:ext cx="280300" cy="280300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09" y="5763872"/>
            <a:ext cx="1177826" cy="262680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7741" y="1439477"/>
            <a:ext cx="869889" cy="200075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649" y="1375124"/>
            <a:ext cx="854550" cy="291632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592" y="9256858"/>
            <a:ext cx="423935" cy="424971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651" y="9261256"/>
            <a:ext cx="416177" cy="416177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33" y="9818913"/>
            <a:ext cx="490221" cy="490221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3049" y="9869844"/>
            <a:ext cx="428194" cy="428194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1588" y="9234615"/>
            <a:ext cx="446058" cy="446058"/>
          </a:xfrm>
          <a:prstGeom prst="rect">
            <a:avLst/>
          </a:prstGeom>
        </p:spPr>
      </p:pic>
      <p:sp>
        <p:nvSpPr>
          <p:cNvPr id="112" name="object 20"/>
          <p:cNvSpPr txBox="1"/>
          <p:nvPr/>
        </p:nvSpPr>
        <p:spPr>
          <a:xfrm>
            <a:off x="586313" y="6175670"/>
            <a:ext cx="1595520" cy="3816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2400" dirty="0" smtClean="0">
                <a:solidFill>
                  <a:srgbClr val="067C81"/>
                </a:solidFill>
                <a:latin typeface="Bebas Neue" pitchFamily="34" charset="0"/>
                <a:cs typeface="Arial"/>
              </a:rPr>
              <a:t>PROFIL</a:t>
            </a:r>
            <a:endParaRPr sz="2400" dirty="0">
              <a:latin typeface="Bebas Neue" pitchFamily="34" charset="0"/>
              <a:cs typeface="Arial"/>
            </a:endParaRP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3125" r="4709"/>
          <a:stretch/>
        </p:blipFill>
        <p:spPr>
          <a:xfrm>
            <a:off x="469666" y="2661215"/>
            <a:ext cx="1836202" cy="182882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</TotalTime>
  <Words>458</Words>
  <Application>Microsoft Macintosh PowerPoint</Application>
  <PresentationFormat>Personnalisé</PresentationFormat>
  <Paragraphs>54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Aller</vt:lpstr>
      <vt:lpstr>Bebas Neue</vt:lpstr>
      <vt:lpstr>Calibri</vt:lpstr>
      <vt:lpstr>Arial</vt:lpstr>
      <vt:lpstr>Office Theme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Myriam RENHAS</cp:lastModifiedBy>
  <cp:revision>38</cp:revision>
  <dcterms:created xsi:type="dcterms:W3CDTF">2014-12-16T22:53:33Z</dcterms:created>
  <dcterms:modified xsi:type="dcterms:W3CDTF">2016-09-04T20:58:57Z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2014-12-17T00:00:00Z</vt:filetime>
  </property>
  <property fmtid="{D5CDD505-2E9C-101B-9397-08002B2CF9AE}" pid="3" name="LastSaved">
    <vt:filetime>2014-12-17T00:00:00Z</vt:filetime>
  </property>
</Properties>
</file>