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ncent\Downloads\Budget-OVNI_2_PlansV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ncent\Downloads\Budget-OVNI_2_Plans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pieChart>
        <c:varyColors val="1"/>
        <c:ser>
          <c:idx val="0"/>
          <c:order val="0"/>
          <c:dLbls>
            <c:showVal val="1"/>
            <c:showLeaderLines val="1"/>
          </c:dLbls>
          <c:cat>
            <c:strRef>
              <c:f>'Budget prévisionnelle plan B'!$F$9:$F$13</c:f>
              <c:strCache>
                <c:ptCount val="5"/>
                <c:pt idx="0">
                  <c:v>Goodies</c:v>
                </c:pt>
                <c:pt idx="1">
                  <c:v>Maillots</c:v>
                </c:pt>
                <c:pt idx="2">
                  <c:v>Dépenses soirées</c:v>
                </c:pt>
                <c:pt idx="3">
                  <c:v>Repas</c:v>
                </c:pt>
                <c:pt idx="4">
                  <c:v>Matériel</c:v>
                </c:pt>
              </c:strCache>
            </c:strRef>
          </c:cat>
          <c:val>
            <c:numRef>
              <c:f>'Budget prévisionnelle plan B'!$G$9:$G$13</c:f>
              <c:numCache>
                <c:formatCode>_-* #,##0.00\ [$€-40C]_-;\-* #,##0.00\ [$€-40C]_-;_-* "-"??\ [$€-40C]_-;_-@_-</c:formatCode>
                <c:ptCount val="5"/>
                <c:pt idx="0">
                  <c:v>304.25</c:v>
                </c:pt>
                <c:pt idx="1">
                  <c:v>1363.25</c:v>
                </c:pt>
                <c:pt idx="2">
                  <c:v>74.86999999999999</c:v>
                </c:pt>
                <c:pt idx="3">
                  <c:v>278.94</c:v>
                </c:pt>
                <c:pt idx="4">
                  <c:v>557.24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pieChart>
        <c:varyColors val="1"/>
        <c:ser>
          <c:idx val="0"/>
          <c:order val="0"/>
          <c:dLbls>
            <c:showVal val="1"/>
            <c:showLeaderLines val="1"/>
          </c:dLbls>
          <c:cat>
            <c:strRef>
              <c:f>'[Budget-OVNI_2_PlansV2.xlsx]Budget prévisionnelle plan B'!$B$9:$B$10,'[Budget-OVNI_2_PlansV2.xlsx]Budget prévisionnelle plan B'!$B$12</c:f>
              <c:strCache>
                <c:ptCount val="3"/>
                <c:pt idx="0">
                  <c:v>Inscriptions</c:v>
                </c:pt>
                <c:pt idx="1">
                  <c:v>Recettes soirées</c:v>
                </c:pt>
                <c:pt idx="2">
                  <c:v>Subvention BDE</c:v>
                </c:pt>
              </c:strCache>
            </c:strRef>
          </c:cat>
          <c:val>
            <c:numRef>
              <c:f>'[Budget-OVNI_2_PlansV2.xlsx]Budget prévisionnelle plan B'!$C$9:$C$10,'[Budget-OVNI_2_PlansV2.xlsx]Budget prévisionnelle plan B'!$C$12</c:f>
              <c:numCache>
                <c:formatCode>_-* #,##0.00\ [$€-40C]_-;\-* #,##0.00\ [$€-40C]_-;_-* "-"??\ [$€-40C]_-;_-@_-</c:formatCode>
                <c:ptCount val="3"/>
                <c:pt idx="0">
                  <c:v>1485</c:v>
                </c:pt>
                <c:pt idx="1">
                  <c:v>106.1</c:v>
                </c:pt>
                <c:pt idx="2">
                  <c:v>700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2704D96-847C-409C-A128-E079D906BE70}" type="datetimeFigureOut">
              <a:rPr lang="fr-FR" smtClean="0"/>
              <a:pPr/>
              <a:t>21/03/2016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84412CC-B197-4D38-BCB0-F62EBD0C7E6E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458200" cy="1470025"/>
          </a:xfrm>
        </p:spPr>
        <p:txBody>
          <a:bodyPr/>
          <a:lstStyle/>
          <a:p>
            <a:r>
              <a:rPr lang="fr-FR" dirty="0" smtClean="0"/>
              <a:t>Bilan O.V.N.I 2016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929066"/>
            <a:ext cx="4953000" cy="1752600"/>
          </a:xfrm>
        </p:spPr>
        <p:txBody>
          <a:bodyPr/>
          <a:lstStyle/>
          <a:p>
            <a:r>
              <a:rPr lang="fr-FR" dirty="0" smtClean="0"/>
              <a:t>Présentation </a:t>
            </a:r>
            <a:r>
              <a:rPr lang="fr-FR" dirty="0" err="1" smtClean="0"/>
              <a:t>Asso</a:t>
            </a:r>
            <a:r>
              <a:rPr lang="fr-FR" dirty="0" smtClean="0"/>
              <a:t>-</a:t>
            </a:r>
            <a:r>
              <a:rPr lang="fr-FR" dirty="0" err="1" smtClean="0"/>
              <a:t>Dir</a:t>
            </a:r>
            <a:r>
              <a:rPr lang="fr-FR" dirty="0" smtClean="0"/>
              <a:t> </a:t>
            </a:r>
          </a:p>
          <a:p>
            <a:r>
              <a:rPr lang="fr-FR" dirty="0" smtClean="0"/>
              <a:t>24 mars 2016</a:t>
            </a:r>
            <a:endParaRPr lang="fr-FR" dirty="0"/>
          </a:p>
        </p:txBody>
      </p:sp>
      <p:pic>
        <p:nvPicPr>
          <p:cNvPr id="4" name="Picture 3" descr="Logo_OVNI_Final-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-142900"/>
            <a:ext cx="3711634" cy="4887478"/>
          </a:xfrm>
          <a:prstGeom prst="rect">
            <a:avLst/>
          </a:prstGeom>
        </p:spPr>
      </p:pic>
      <p:pic>
        <p:nvPicPr>
          <p:cNvPr id="5" name="Picture 4" descr="12647628_10205861918615759_291711028_n.jpg"/>
          <p:cNvPicPr>
            <a:picLocks noChangeAspect="1"/>
          </p:cNvPicPr>
          <p:nvPr/>
        </p:nvPicPr>
        <p:blipFill>
          <a:blip r:embed="rId3"/>
          <a:srcRect t="16667" b="16667"/>
          <a:stretch>
            <a:fillRect/>
          </a:stretch>
        </p:blipFill>
        <p:spPr>
          <a:xfrm>
            <a:off x="5929322" y="4929198"/>
            <a:ext cx="2571768" cy="17145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Bilan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Organisation:</a:t>
            </a:r>
          </a:p>
          <a:p>
            <a:pPr>
              <a:buNone/>
            </a:pPr>
            <a:r>
              <a:rPr lang="fr-FR" sz="2000" dirty="0" smtClean="0"/>
              <a:t>Différents pôles présidés par les M1 et subordonnés par les </a:t>
            </a:r>
            <a:r>
              <a:rPr lang="fr-FR" sz="2000" dirty="0" smtClean="0"/>
              <a:t>L3.</a:t>
            </a: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Investissement sur les </a:t>
            </a:r>
            <a:r>
              <a:rPr lang="fr-FR" sz="2000" dirty="0" err="1" smtClean="0"/>
              <a:t>ecocups</a:t>
            </a:r>
            <a:r>
              <a:rPr lang="fr-FR" sz="2000" dirty="0" smtClean="0"/>
              <a:t>.</a:t>
            </a:r>
          </a:p>
          <a:p>
            <a:pPr>
              <a:buNone/>
            </a:pPr>
            <a:r>
              <a:rPr lang="fr-FR" sz="2000" dirty="0" smtClean="0"/>
              <a:t>Ajout de nouveaux lots</a:t>
            </a:r>
            <a:endParaRPr lang="fr-FR" sz="2000" dirty="0" smtClean="0"/>
          </a:p>
          <a:p>
            <a:r>
              <a:rPr lang="fr-FR" dirty="0" smtClean="0"/>
              <a:t>Quelques chiffres:</a:t>
            </a:r>
          </a:p>
          <a:p>
            <a:pPr>
              <a:buNone/>
            </a:pPr>
            <a:r>
              <a:rPr lang="fr-FR" sz="2000" dirty="0" smtClean="0"/>
              <a:t>15 équipes dont 4 extérieures</a:t>
            </a:r>
          </a:p>
          <a:p>
            <a:pPr>
              <a:buNone/>
            </a:pPr>
            <a:r>
              <a:rPr lang="fr-FR" sz="2000" dirty="0" smtClean="0"/>
              <a:t>Plus de 100 joueurs au </a:t>
            </a:r>
            <a:r>
              <a:rPr lang="fr-FR" sz="2000" dirty="0" smtClean="0"/>
              <a:t>total</a:t>
            </a:r>
          </a:p>
          <a:p>
            <a:pPr>
              <a:buNone/>
            </a:pPr>
            <a:r>
              <a:rPr lang="fr-FR" sz="2000" dirty="0" smtClean="0"/>
              <a:t>3 nouveaux ballons de volley</a:t>
            </a:r>
          </a:p>
          <a:p>
            <a:pPr>
              <a:buNone/>
            </a:pPr>
            <a:r>
              <a:rPr lang="fr-FR" sz="2000" dirty="0" smtClean="0"/>
              <a:t>Plus de 5h de sport</a:t>
            </a:r>
            <a:endParaRPr lang="fr-FR" sz="2000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4" name="Picture 3" descr="P1030943.JPG"/>
          <p:cNvPicPr>
            <a:picLocks noChangeAspect="1"/>
          </p:cNvPicPr>
          <p:nvPr/>
        </p:nvPicPr>
        <p:blipFill>
          <a:blip r:embed="rId2" cstate="print"/>
          <a:srcRect l="12069" r="6896"/>
          <a:stretch>
            <a:fillRect/>
          </a:stretch>
        </p:blipFill>
        <p:spPr>
          <a:xfrm>
            <a:off x="5429256" y="3571876"/>
            <a:ext cx="3357586" cy="3107529"/>
          </a:xfrm>
          <a:prstGeom prst="rect">
            <a:avLst/>
          </a:prstGeom>
        </p:spPr>
      </p:pic>
      <p:pic>
        <p:nvPicPr>
          <p:cNvPr id="5" name="Picture 4" descr="Logo_OVNI_Final-transp.png"/>
          <p:cNvPicPr>
            <a:picLocks noChangeAspect="1"/>
          </p:cNvPicPr>
          <p:nvPr/>
        </p:nvPicPr>
        <p:blipFill>
          <a:blip r:embed="rId3" cstate="print"/>
          <a:srcRect b="23811"/>
          <a:stretch>
            <a:fillRect/>
          </a:stretch>
        </p:blipFill>
        <p:spPr>
          <a:xfrm>
            <a:off x="6715140" y="0"/>
            <a:ext cx="1139276" cy="1142984"/>
          </a:xfrm>
          <a:prstGeom prst="rect">
            <a:avLst/>
          </a:prstGeom>
        </p:spPr>
      </p:pic>
      <p:pic>
        <p:nvPicPr>
          <p:cNvPr id="6" name="Picture 5" descr="12647628_10205861918615759_291711028_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608" y="0"/>
            <a:ext cx="1295392" cy="12953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Nouveautés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14686"/>
            <a:ext cx="8229600" cy="3359850"/>
          </a:xfrm>
        </p:spPr>
        <p:txBody>
          <a:bodyPr>
            <a:normAutofit fontScale="92500"/>
          </a:bodyPr>
          <a:lstStyle/>
          <a:p>
            <a:r>
              <a:rPr lang="fr-FR" dirty="0" smtClean="0"/>
              <a:t>Soirée nocturne en version tournoi fluo</a:t>
            </a:r>
          </a:p>
          <a:p>
            <a:pPr>
              <a:buNone/>
            </a:pPr>
            <a:r>
              <a:rPr lang="fr-FR" sz="2200" dirty="0" smtClean="0"/>
              <a:t>Location matériel UV et spots LED</a:t>
            </a:r>
          </a:p>
          <a:p>
            <a:pPr>
              <a:buNone/>
            </a:pPr>
            <a:r>
              <a:rPr lang="fr-FR" sz="2200" dirty="0" smtClean="0"/>
              <a:t>Bandes adhésives pour la délimitation du </a:t>
            </a:r>
            <a:r>
              <a:rPr lang="fr-FR" sz="2200" dirty="0" smtClean="0"/>
              <a:t>terrain et des tribunes</a:t>
            </a:r>
            <a:endParaRPr lang="fr-FR" sz="2200" dirty="0" smtClean="0"/>
          </a:p>
          <a:p>
            <a:pPr>
              <a:buNone/>
            </a:pPr>
            <a:endParaRPr lang="fr-FR" sz="2400" dirty="0" smtClean="0"/>
          </a:p>
          <a:p>
            <a:r>
              <a:rPr lang="fr-FR" dirty="0" smtClean="0"/>
              <a:t>Site unique au gymnase de l’école</a:t>
            </a:r>
          </a:p>
          <a:p>
            <a:pPr>
              <a:buNone/>
            </a:pPr>
            <a:r>
              <a:rPr lang="fr-FR" sz="2200" dirty="0" smtClean="0"/>
              <a:t>Réservation COSEC non validée par la Mairie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dirty="0" smtClean="0"/>
              <a:t>Maillots sportifs floqués, </a:t>
            </a:r>
            <a:r>
              <a:rPr lang="fr-FR" dirty="0" err="1" smtClean="0"/>
              <a:t>ecocups</a:t>
            </a:r>
            <a:r>
              <a:rPr lang="fr-FR" dirty="0" smtClean="0"/>
              <a:t> personnalisés...</a:t>
            </a:r>
          </a:p>
          <a:p>
            <a:pPr>
              <a:buNone/>
            </a:pPr>
            <a:endParaRPr lang="fr-FR" sz="2400" dirty="0" smtClean="0"/>
          </a:p>
          <a:p>
            <a:endParaRPr lang="fr-FR" dirty="0"/>
          </a:p>
        </p:txBody>
      </p:sp>
      <p:pic>
        <p:nvPicPr>
          <p:cNvPr id="4" name="Picture 3" descr="P10309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642918"/>
            <a:ext cx="3429023" cy="2571768"/>
          </a:xfrm>
          <a:prstGeom prst="rect">
            <a:avLst/>
          </a:prstGeom>
        </p:spPr>
      </p:pic>
      <p:pic>
        <p:nvPicPr>
          <p:cNvPr id="5" name="Picture 4" descr="Logo_OVNI_Final-transp.png"/>
          <p:cNvPicPr>
            <a:picLocks noChangeAspect="1"/>
          </p:cNvPicPr>
          <p:nvPr/>
        </p:nvPicPr>
        <p:blipFill>
          <a:blip r:embed="rId3" cstate="print"/>
          <a:srcRect b="23811"/>
          <a:stretch>
            <a:fillRect/>
          </a:stretch>
        </p:blipFill>
        <p:spPr>
          <a:xfrm>
            <a:off x="8004724" y="0"/>
            <a:ext cx="1139276" cy="1142984"/>
          </a:xfrm>
          <a:prstGeom prst="rect">
            <a:avLst/>
          </a:prstGeom>
        </p:spPr>
      </p:pic>
      <p:pic>
        <p:nvPicPr>
          <p:cNvPr id="6" name="Picture 5" descr="Logo_OVNI_Final-transp.png"/>
          <p:cNvPicPr>
            <a:picLocks noChangeAspect="1"/>
          </p:cNvPicPr>
          <p:nvPr/>
        </p:nvPicPr>
        <p:blipFill>
          <a:blip r:embed="rId3" cstate="print"/>
          <a:srcRect b="23811"/>
          <a:stretch>
            <a:fillRect/>
          </a:stretch>
        </p:blipFill>
        <p:spPr>
          <a:xfrm>
            <a:off x="6715140" y="0"/>
            <a:ext cx="1139276" cy="1142984"/>
          </a:xfrm>
          <a:prstGeom prst="rect">
            <a:avLst/>
          </a:prstGeom>
        </p:spPr>
      </p:pic>
      <p:pic>
        <p:nvPicPr>
          <p:cNvPr id="7" name="Picture 6" descr="12647628_10205861918615759_291711028_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608" y="0"/>
            <a:ext cx="1295392" cy="12953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Bilan financier</a:t>
            </a:r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5500702"/>
            <a:ext cx="29049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Total recettes: 2 291,10 €</a:t>
            </a:r>
          </a:p>
          <a:p>
            <a:r>
              <a:rPr lang="fr-FR" dirty="0" smtClean="0"/>
              <a:t>Total dépenses: 2 578,55 €</a:t>
            </a:r>
          </a:p>
          <a:p>
            <a:r>
              <a:rPr lang="fr-FR" dirty="0" smtClean="0"/>
              <a:t>Résultat: -287,85 €</a:t>
            </a:r>
          </a:p>
          <a:p>
            <a:endParaRPr lang="fr-FR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4357686" y="2000240"/>
          <a:ext cx="478631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-214346" y="2071678"/>
          <a:ext cx="4786346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10" descr="Logo_OVNI_Final-transp.png"/>
          <p:cNvPicPr>
            <a:picLocks noChangeAspect="1"/>
          </p:cNvPicPr>
          <p:nvPr/>
        </p:nvPicPr>
        <p:blipFill>
          <a:blip r:embed="rId4" cstate="print"/>
          <a:srcRect b="23811"/>
          <a:stretch>
            <a:fillRect/>
          </a:stretch>
        </p:blipFill>
        <p:spPr>
          <a:xfrm>
            <a:off x="8004724" y="0"/>
            <a:ext cx="1139276" cy="1142984"/>
          </a:xfrm>
          <a:prstGeom prst="rect">
            <a:avLst/>
          </a:prstGeom>
        </p:spPr>
      </p:pic>
      <p:pic>
        <p:nvPicPr>
          <p:cNvPr id="12" name="Picture 11" descr="Logo_OVNI_Final-transp.png"/>
          <p:cNvPicPr>
            <a:picLocks noChangeAspect="1"/>
          </p:cNvPicPr>
          <p:nvPr/>
        </p:nvPicPr>
        <p:blipFill>
          <a:blip r:embed="rId4" cstate="print"/>
          <a:srcRect b="23811"/>
          <a:stretch>
            <a:fillRect/>
          </a:stretch>
        </p:blipFill>
        <p:spPr>
          <a:xfrm>
            <a:off x="6715140" y="0"/>
            <a:ext cx="1139276" cy="1142984"/>
          </a:xfrm>
          <a:prstGeom prst="rect">
            <a:avLst/>
          </a:prstGeom>
        </p:spPr>
      </p:pic>
      <p:pic>
        <p:nvPicPr>
          <p:cNvPr id="13" name="Picture 12" descr="12647628_10205861918615759_291711028_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608" y="0"/>
            <a:ext cx="1295392" cy="129539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3583</TotalTime>
  <Words>118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Urban</vt:lpstr>
      <vt:lpstr>Bilan O.V.N.I 2016</vt:lpstr>
      <vt:lpstr>Bilan </vt:lpstr>
      <vt:lpstr>Nouveautés</vt:lpstr>
      <vt:lpstr>Bilan financier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Bilan O.V.N.I 2016</dc:title>
  <dc:creator>Vincent</dc:creator>
  <cp:lastModifiedBy>Vincent</cp:lastModifiedBy>
  <cp:revision>88</cp:revision>
  <dcterms:created xsi:type="dcterms:W3CDTF">2016-03-19T18:10:52Z</dcterms:created>
  <dcterms:modified xsi:type="dcterms:W3CDTF">2016-03-22T13:21:19Z</dcterms:modified>
</cp:coreProperties>
</file>