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0" r:id="rId4"/>
    <p:sldId id="281" r:id="rId5"/>
    <p:sldId id="259" r:id="rId6"/>
    <p:sldId id="262" r:id="rId7"/>
    <p:sldId id="264" r:id="rId8"/>
    <p:sldId id="276" r:id="rId9"/>
    <p:sldId id="258" r:id="rId10"/>
    <p:sldId id="265" r:id="rId11"/>
    <p:sldId id="286" r:id="rId12"/>
    <p:sldId id="287" r:id="rId13"/>
    <p:sldId id="261" r:id="rId14"/>
    <p:sldId id="266" r:id="rId15"/>
    <p:sldId id="268" r:id="rId16"/>
    <p:sldId id="282" r:id="rId17"/>
    <p:sldId id="267" r:id="rId18"/>
    <p:sldId id="283" r:id="rId19"/>
    <p:sldId id="269" r:id="rId20"/>
    <p:sldId id="272" r:id="rId21"/>
    <p:sldId id="270" r:id="rId22"/>
    <p:sldId id="285" r:id="rId23"/>
    <p:sldId id="284" r:id="rId24"/>
    <p:sldId id="275" r:id="rId25"/>
    <p:sldId id="274" r:id="rId26"/>
    <p:sldId id="278" r:id="rId27"/>
    <p:sldId id="271" r:id="rId28"/>
    <p:sldId id="273" r:id="rId29"/>
    <p:sldId id="279" r:id="rId30"/>
    <p:sldId id="280" r:id="rId31"/>
    <p:sldId id="277" r:id="rId3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88" autoAdjust="0"/>
  </p:normalViewPr>
  <p:slideViewPr>
    <p:cSldViewPr snapToGrid="0" snapToObjects="1">
      <p:cViewPr varScale="1">
        <p:scale>
          <a:sx n="61" d="100"/>
          <a:sy n="61" d="100"/>
        </p:scale>
        <p:origin x="-13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CB943-0D12-FC44-A3FD-5E2AA157520D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5D469-738D-D549-A06A-43060F3134D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82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5D469-738D-D549-A06A-43060F3134D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073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1853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27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62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784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077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741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30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03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15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2889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84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4E984-4483-5547-A1BE-C46E7E425262}" type="datetimeFigureOut">
              <a:rPr lang="fr-FR" smtClean="0"/>
              <a:t>15/02/16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93019-A136-7C48-9A37-598B9F8FDA2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76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373623"/>
            <a:ext cx="7772400" cy="1470025"/>
          </a:xfrm>
        </p:spPr>
        <p:txBody>
          <a:bodyPr/>
          <a:lstStyle/>
          <a:p>
            <a:r>
              <a:rPr lang="fr-FR" dirty="0" smtClean="0"/>
              <a:t>English </a:t>
            </a:r>
            <a:r>
              <a:rPr lang="fr-FR" dirty="0" err="1" smtClean="0"/>
              <a:t>Semiology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err="1" smtClean="0"/>
              <a:t>Ear</a:t>
            </a:r>
            <a:r>
              <a:rPr lang="fr-FR" dirty="0" smtClean="0"/>
              <a:t> </a:t>
            </a:r>
            <a:r>
              <a:rPr lang="fr-FR" dirty="0" err="1" smtClean="0"/>
              <a:t>Nose</a:t>
            </a:r>
            <a:r>
              <a:rPr lang="fr-FR" dirty="0" smtClean="0"/>
              <a:t> </a:t>
            </a:r>
            <a:r>
              <a:rPr lang="fr-FR" dirty="0" err="1" smtClean="0"/>
              <a:t>Throat</a:t>
            </a:r>
            <a:r>
              <a:rPr lang="fr-FR" dirty="0" smtClean="0"/>
              <a:t> </a:t>
            </a:r>
          </a:p>
          <a:p>
            <a:endParaRPr lang="fr-FR" dirty="0" smtClean="0"/>
          </a:p>
          <a:p>
            <a:r>
              <a:rPr lang="fr-FR" sz="2400" dirty="0" smtClean="0"/>
              <a:t>Natacha Teissier</a:t>
            </a:r>
          </a:p>
          <a:p>
            <a:r>
              <a:rPr lang="fr-FR" sz="2400" dirty="0" smtClean="0"/>
              <a:t>H</a:t>
            </a:r>
            <a:r>
              <a:rPr lang="fr-FR" sz="2400" dirty="0" smtClean="0"/>
              <a:t>ôpital Robert Debré</a:t>
            </a:r>
            <a:endParaRPr lang="fr-FR" sz="2400" dirty="0"/>
          </a:p>
        </p:txBody>
      </p:sp>
      <p:pic>
        <p:nvPicPr>
          <p:cNvPr id="5" name="Imag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2675" y="4413044"/>
            <a:ext cx="2981325" cy="1941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17165"/>
            <a:ext cx="3035893" cy="32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05" y="0"/>
            <a:ext cx="4080192" cy="284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85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45" y="1295399"/>
            <a:ext cx="7708900" cy="5238299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Otitis</a:t>
            </a:r>
            <a:r>
              <a:rPr lang="fr-FR" dirty="0" smtClean="0"/>
              <a:t> media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228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889" y="1559790"/>
            <a:ext cx="6899623" cy="4836392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Otitis</a:t>
            </a:r>
            <a:r>
              <a:rPr lang="fr-FR" dirty="0" smtClean="0"/>
              <a:t> media: </a:t>
            </a:r>
            <a:br>
              <a:rPr lang="fr-FR" dirty="0" smtClean="0"/>
            </a:br>
            <a:r>
              <a:rPr lang="fr-FR" dirty="0" err="1" smtClean="0"/>
              <a:t>extracranial</a:t>
            </a:r>
            <a:r>
              <a:rPr lang="fr-FR" dirty="0" smtClean="0"/>
              <a:t> complications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0247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28" y="1417638"/>
            <a:ext cx="8231262" cy="5240483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Otitis</a:t>
            </a:r>
            <a:r>
              <a:rPr lang="fr-FR" dirty="0" smtClean="0"/>
              <a:t> media: </a:t>
            </a:r>
            <a:br>
              <a:rPr lang="fr-FR" dirty="0" smtClean="0"/>
            </a:br>
            <a:r>
              <a:rPr lang="fr-FR" dirty="0" err="1" smtClean="0"/>
              <a:t>intracranial</a:t>
            </a:r>
            <a:r>
              <a:rPr lang="fr-FR" dirty="0" smtClean="0"/>
              <a:t> complications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6694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Ear</a:t>
            </a:r>
            <a:r>
              <a:rPr lang="fr-FR" dirty="0" smtClean="0"/>
              <a:t> </a:t>
            </a:r>
            <a:r>
              <a:rPr lang="fr-FR" dirty="0" err="1" smtClean="0"/>
              <a:t>drum</a:t>
            </a:r>
            <a:r>
              <a:rPr lang="fr-FR" dirty="0" smtClean="0"/>
              <a:t> perforation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1826493"/>
            <a:ext cx="62611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56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1872673"/>
            <a:ext cx="4108369" cy="2791691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Treatment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136" y="1417638"/>
            <a:ext cx="3492500" cy="23241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3136" y="3972786"/>
            <a:ext cx="3492500" cy="266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70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1603304"/>
            <a:ext cx="6261100" cy="42545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Grommets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4480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3217" y="0"/>
            <a:ext cx="5239512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00250" y="558069"/>
            <a:ext cx="3059224" cy="2800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Weber and Rinne: </a:t>
            </a:r>
          </a:p>
          <a:p>
            <a:r>
              <a:rPr lang="fr-FR" sz="3200" dirty="0" err="1" smtClean="0"/>
              <a:t>clinical</a:t>
            </a:r>
            <a:r>
              <a:rPr lang="fr-FR" sz="3200" dirty="0" smtClean="0"/>
              <a:t> </a:t>
            </a:r>
            <a:r>
              <a:rPr lang="fr-FR" sz="3200" dirty="0" err="1" smtClean="0"/>
              <a:t>acoumetric</a:t>
            </a:r>
            <a:r>
              <a:rPr lang="fr-FR" sz="3200" dirty="0" smtClean="0"/>
              <a:t> evaluation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945089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2161370"/>
            <a:ext cx="6261100" cy="425450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Audiometry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3666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363" y="0"/>
            <a:ext cx="6131637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327087" y="558069"/>
            <a:ext cx="3059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Pure </a:t>
            </a:r>
            <a:r>
              <a:rPr lang="fr-FR" sz="4000" dirty="0" err="1" smtClean="0"/>
              <a:t>Tone</a:t>
            </a:r>
            <a:r>
              <a:rPr lang="fr-FR" sz="4000" dirty="0" smtClean="0"/>
              <a:t> </a:t>
            </a:r>
            <a:r>
              <a:rPr lang="fr-FR" sz="4000" dirty="0" err="1" smtClean="0"/>
              <a:t>Audiometry</a:t>
            </a:r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1703210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006" y="2373052"/>
            <a:ext cx="6261100" cy="425450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Throat</a:t>
            </a:r>
            <a:r>
              <a:rPr lang="fr-FR" dirty="0" smtClean="0"/>
              <a:t> </a:t>
            </a:r>
            <a:r>
              <a:rPr lang="fr-FR" dirty="0" err="1" smtClean="0"/>
              <a:t>examination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436205"/>
            <a:ext cx="1839149" cy="196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73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1rst Case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4173" y="1197896"/>
            <a:ext cx="3600610" cy="480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49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455" y="2459581"/>
            <a:ext cx="5315689" cy="3602207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Pharynx </a:t>
            </a:r>
            <a:r>
              <a:rPr lang="fr-FR" dirty="0" err="1" smtClean="0"/>
              <a:t>examination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3666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2199857"/>
            <a:ext cx="6261100" cy="42545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Tonsillitis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6154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92" y="2037059"/>
            <a:ext cx="5980540" cy="36703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symptoms</a:t>
            </a:r>
            <a:r>
              <a:rPr lang="fr-FR" dirty="0" smtClean="0"/>
              <a:t> : vertigo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3086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590" y="1417637"/>
            <a:ext cx="6641727" cy="5280173"/>
          </a:xfrm>
          <a:prstGeom prst="rect">
            <a:avLst/>
          </a:prstGeom>
        </p:spPr>
      </p:pic>
      <p:sp>
        <p:nvSpPr>
          <p:cNvPr id="5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symptoms</a:t>
            </a:r>
            <a:r>
              <a:rPr lang="fr-FR" dirty="0" smtClean="0"/>
              <a:t> : </a:t>
            </a:r>
            <a:r>
              <a:rPr lang="fr-FR" dirty="0" err="1" smtClean="0"/>
              <a:t>tinnitus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2046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80420" cy="381031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244" y="3266434"/>
            <a:ext cx="4788755" cy="3591566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r-FR" dirty="0" smtClean="0"/>
              <a:t>2</a:t>
            </a:r>
            <a:r>
              <a:rPr lang="fr-FR" baseline="30000" dirty="0" smtClean="0"/>
              <a:t>nd</a:t>
            </a:r>
            <a:r>
              <a:rPr lang="fr-FR" dirty="0" smtClean="0"/>
              <a:t> Case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515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9708"/>
            <a:ext cx="3505200" cy="23241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394" y="3721238"/>
            <a:ext cx="2003606" cy="313676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851" y="237869"/>
            <a:ext cx="3251200" cy="25019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5485" y="3721238"/>
            <a:ext cx="4278516" cy="2888571"/>
          </a:xfrm>
          <a:prstGeom prst="rect">
            <a:avLst/>
          </a:prstGeom>
        </p:spPr>
      </p:pic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Risk</a:t>
            </a:r>
            <a:r>
              <a:rPr lang="fr-FR" dirty="0" smtClean="0"/>
              <a:t> </a:t>
            </a:r>
            <a:r>
              <a:rPr lang="fr-FR" dirty="0" err="1" smtClean="0"/>
              <a:t>factors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7021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200" dirty="0" smtClean="0"/>
              <a:t>Questions </a:t>
            </a:r>
            <a:r>
              <a:rPr lang="fr-FR" sz="3200" dirty="0" err="1" smtClean="0"/>
              <a:t>you</a:t>
            </a:r>
            <a:r>
              <a:rPr lang="fr-FR" sz="3200" dirty="0" smtClean="0"/>
              <a:t> </a:t>
            </a:r>
            <a:r>
              <a:rPr lang="fr-FR" sz="3200" dirty="0" err="1" smtClean="0"/>
              <a:t>may</a:t>
            </a:r>
            <a:r>
              <a:rPr lang="fr-FR" sz="3200" dirty="0" smtClean="0"/>
              <a:t> </a:t>
            </a:r>
            <a:r>
              <a:rPr lang="fr-FR" sz="3200" dirty="0" err="1" smtClean="0"/>
              <a:t>ask</a:t>
            </a:r>
            <a:r>
              <a:rPr lang="fr-FR" sz="3200" dirty="0" smtClean="0"/>
              <a:t> :</a:t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73073"/>
          </a:xfrm>
        </p:spPr>
        <p:txBody>
          <a:bodyPr>
            <a:normAutofit fontScale="47500" lnSpcReduction="20000"/>
          </a:bodyPr>
          <a:lstStyle/>
          <a:p>
            <a:r>
              <a:rPr lang="fr-FR" dirty="0" smtClean="0"/>
              <a:t>How </a:t>
            </a:r>
            <a:r>
              <a:rPr lang="fr-FR" dirty="0"/>
              <a:t>long has the </a:t>
            </a:r>
            <a:r>
              <a:rPr lang="fr-FR" dirty="0" err="1"/>
              <a:t>problem</a:t>
            </a:r>
            <a:r>
              <a:rPr lang="fr-FR" dirty="0"/>
              <a:t> been </a:t>
            </a:r>
            <a:r>
              <a:rPr lang="fr-FR" dirty="0" err="1"/>
              <a:t>there</a:t>
            </a:r>
            <a:r>
              <a:rPr lang="fr-FR" dirty="0"/>
              <a:t>?</a:t>
            </a:r>
          </a:p>
          <a:p>
            <a:r>
              <a:rPr lang="fr-FR" dirty="0"/>
              <a:t>Is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getting</a:t>
            </a:r>
            <a:r>
              <a:rPr lang="fr-FR" dirty="0"/>
              <a:t> </a:t>
            </a:r>
            <a:r>
              <a:rPr lang="fr-FR" dirty="0" err="1"/>
              <a:t>worse</a:t>
            </a:r>
            <a:r>
              <a:rPr lang="fr-FR" dirty="0"/>
              <a:t>, </a:t>
            </a:r>
            <a:r>
              <a:rPr lang="fr-FR" dirty="0" err="1"/>
              <a:t>better</a:t>
            </a:r>
            <a:r>
              <a:rPr lang="fr-FR" dirty="0"/>
              <a:t> or </a:t>
            </a:r>
            <a:r>
              <a:rPr lang="fr-FR" dirty="0" err="1"/>
              <a:t>staying</a:t>
            </a:r>
            <a:r>
              <a:rPr lang="fr-FR" dirty="0"/>
              <a:t> the </a:t>
            </a:r>
            <a:r>
              <a:rPr lang="fr-FR" dirty="0" err="1"/>
              <a:t>same</a:t>
            </a:r>
            <a:r>
              <a:rPr lang="fr-FR" dirty="0"/>
              <a:t>?</a:t>
            </a:r>
          </a:p>
          <a:p>
            <a:r>
              <a:rPr lang="fr-FR" dirty="0" err="1"/>
              <a:t>Does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come and go?</a:t>
            </a:r>
          </a:p>
          <a:p>
            <a:r>
              <a:rPr lang="fr-FR" dirty="0"/>
              <a:t>Have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tried</a:t>
            </a:r>
            <a:r>
              <a:rPr lang="fr-FR" dirty="0"/>
              <a:t> </a:t>
            </a:r>
            <a:r>
              <a:rPr lang="fr-FR" dirty="0" err="1"/>
              <a:t>anything</a:t>
            </a:r>
            <a:r>
              <a:rPr lang="fr-FR" dirty="0"/>
              <a:t> to </a:t>
            </a:r>
            <a:r>
              <a:rPr lang="fr-FR" dirty="0" err="1"/>
              <a:t>make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better</a:t>
            </a:r>
            <a:r>
              <a:rPr lang="fr-FR" dirty="0"/>
              <a:t>?</a:t>
            </a:r>
          </a:p>
          <a:p>
            <a:r>
              <a:rPr lang="fr-FR" dirty="0"/>
              <a:t>Is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painful</a:t>
            </a:r>
            <a:r>
              <a:rPr lang="fr-FR" dirty="0"/>
              <a:t>?</a:t>
            </a:r>
          </a:p>
          <a:p>
            <a:r>
              <a:rPr lang="fr-FR" dirty="0"/>
              <a:t>Do </a:t>
            </a:r>
            <a:r>
              <a:rPr lang="fr-FR" dirty="0" err="1"/>
              <a:t>you</a:t>
            </a:r>
            <a:r>
              <a:rPr lang="fr-FR" dirty="0"/>
              <a:t> have </a:t>
            </a:r>
            <a:r>
              <a:rPr lang="fr-FR" dirty="0" err="1"/>
              <a:t>numbness</a:t>
            </a:r>
            <a:r>
              <a:rPr lang="fr-FR" dirty="0"/>
              <a:t> or </a:t>
            </a:r>
            <a:r>
              <a:rPr lang="fr-FR" dirty="0" err="1"/>
              <a:t>tingling</a:t>
            </a:r>
            <a:r>
              <a:rPr lang="fr-FR" dirty="0"/>
              <a:t> </a:t>
            </a:r>
            <a:r>
              <a:rPr lang="fr-FR" dirty="0" err="1"/>
              <a:t>anywhere</a:t>
            </a:r>
            <a:r>
              <a:rPr lang="fr-FR" dirty="0"/>
              <a:t> in </a:t>
            </a:r>
            <a:r>
              <a:rPr lang="fr-FR" dirty="0" err="1"/>
              <a:t>your</a:t>
            </a:r>
            <a:r>
              <a:rPr lang="fr-FR" dirty="0"/>
              <a:t> face or </a:t>
            </a:r>
            <a:r>
              <a:rPr lang="fr-FR" dirty="0" err="1"/>
              <a:t>mouth</a:t>
            </a:r>
            <a:r>
              <a:rPr lang="fr-FR" dirty="0"/>
              <a:t>?</a:t>
            </a:r>
          </a:p>
          <a:p>
            <a:r>
              <a:rPr lang="fr-FR" dirty="0"/>
              <a:t>Do </a:t>
            </a:r>
            <a:r>
              <a:rPr lang="fr-FR" dirty="0" err="1"/>
              <a:t>you</a:t>
            </a:r>
            <a:r>
              <a:rPr lang="fr-FR" dirty="0"/>
              <a:t> have </a:t>
            </a:r>
            <a:r>
              <a:rPr lang="fr-FR" dirty="0" err="1"/>
              <a:t>any</a:t>
            </a:r>
            <a:r>
              <a:rPr lang="fr-FR" dirty="0"/>
              <a:t> changes in </a:t>
            </a:r>
            <a:r>
              <a:rPr lang="fr-FR" dirty="0" err="1"/>
              <a:t>your</a:t>
            </a:r>
            <a:r>
              <a:rPr lang="fr-FR" dirty="0"/>
              <a:t> vision or </a:t>
            </a:r>
            <a:r>
              <a:rPr lang="fr-FR" dirty="0" err="1"/>
              <a:t>hearing</a:t>
            </a:r>
            <a:r>
              <a:rPr lang="fr-FR" dirty="0"/>
              <a:t>?</a:t>
            </a:r>
          </a:p>
          <a:p>
            <a:r>
              <a:rPr lang="fr-FR" dirty="0"/>
              <a:t>Do </a:t>
            </a:r>
            <a:r>
              <a:rPr lang="fr-FR" dirty="0" err="1"/>
              <a:t>you</a:t>
            </a:r>
            <a:r>
              <a:rPr lang="fr-FR" dirty="0"/>
              <a:t> have a change in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sense</a:t>
            </a:r>
            <a:r>
              <a:rPr lang="fr-FR" dirty="0"/>
              <a:t> of </a:t>
            </a:r>
            <a:r>
              <a:rPr lang="fr-FR" dirty="0" err="1"/>
              <a:t>smell</a:t>
            </a:r>
            <a:r>
              <a:rPr lang="fr-FR" dirty="0"/>
              <a:t>?</a:t>
            </a:r>
          </a:p>
          <a:p>
            <a:r>
              <a:rPr lang="fr-FR" dirty="0"/>
              <a:t>Do </a:t>
            </a:r>
            <a:r>
              <a:rPr lang="fr-FR" dirty="0" err="1"/>
              <a:t>you</a:t>
            </a:r>
            <a:r>
              <a:rPr lang="fr-FR" dirty="0"/>
              <a:t> have </a:t>
            </a:r>
            <a:r>
              <a:rPr lang="fr-FR" dirty="0" err="1"/>
              <a:t>any</a:t>
            </a:r>
            <a:r>
              <a:rPr lang="fr-FR" dirty="0"/>
              <a:t> lumps or </a:t>
            </a:r>
            <a:r>
              <a:rPr lang="fr-FR" dirty="0" err="1"/>
              <a:t>bumps</a:t>
            </a:r>
            <a:r>
              <a:rPr lang="fr-FR" dirty="0"/>
              <a:t> in </a:t>
            </a:r>
            <a:r>
              <a:rPr lang="fr-FR" dirty="0" err="1"/>
              <a:t>your</a:t>
            </a:r>
            <a:r>
              <a:rPr lang="fr-FR" dirty="0"/>
              <a:t> neck?</a:t>
            </a:r>
          </a:p>
          <a:p>
            <a:r>
              <a:rPr lang="fr-FR" dirty="0"/>
              <a:t>Are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losing</a:t>
            </a:r>
            <a:r>
              <a:rPr lang="fr-FR" dirty="0"/>
              <a:t> </a:t>
            </a:r>
            <a:r>
              <a:rPr lang="fr-FR" dirty="0" err="1"/>
              <a:t>weight</a:t>
            </a:r>
            <a:r>
              <a:rPr lang="fr-FR" dirty="0"/>
              <a:t>?</a:t>
            </a:r>
          </a:p>
          <a:p>
            <a:r>
              <a:rPr lang="fr-FR" dirty="0"/>
              <a:t>Do </a:t>
            </a:r>
            <a:r>
              <a:rPr lang="fr-FR" dirty="0" err="1"/>
              <a:t>you</a:t>
            </a:r>
            <a:r>
              <a:rPr lang="fr-FR" dirty="0"/>
              <a:t> have </a:t>
            </a:r>
            <a:r>
              <a:rPr lang="fr-FR" dirty="0" err="1"/>
              <a:t>any</a:t>
            </a:r>
            <a:r>
              <a:rPr lang="fr-FR" dirty="0"/>
              <a:t>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medical</a:t>
            </a:r>
            <a:r>
              <a:rPr lang="fr-FR" dirty="0"/>
              <a:t> conditions?</a:t>
            </a:r>
          </a:p>
          <a:p>
            <a:r>
              <a:rPr lang="fr-FR" dirty="0"/>
              <a:t>Have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had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</a:t>
            </a:r>
            <a:r>
              <a:rPr lang="fr-FR" dirty="0" err="1"/>
              <a:t>surgeries</a:t>
            </a:r>
            <a:r>
              <a:rPr lang="fr-FR" dirty="0"/>
              <a:t> in the </a:t>
            </a:r>
            <a:r>
              <a:rPr lang="fr-FR" dirty="0" err="1"/>
              <a:t>past</a:t>
            </a:r>
            <a:r>
              <a:rPr lang="fr-FR" dirty="0"/>
              <a:t>?</a:t>
            </a:r>
          </a:p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medications</a:t>
            </a:r>
            <a:r>
              <a:rPr lang="fr-FR" dirty="0"/>
              <a:t> do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take</a:t>
            </a:r>
            <a:r>
              <a:rPr lang="fr-FR" dirty="0"/>
              <a:t>? And do </a:t>
            </a:r>
            <a:r>
              <a:rPr lang="fr-FR" dirty="0" err="1"/>
              <a:t>you</a:t>
            </a:r>
            <a:r>
              <a:rPr lang="fr-FR" dirty="0"/>
              <a:t> have </a:t>
            </a:r>
            <a:r>
              <a:rPr lang="fr-FR" dirty="0" err="1"/>
              <a:t>any</a:t>
            </a:r>
            <a:r>
              <a:rPr lang="fr-FR" dirty="0"/>
              <a:t> allergies?</a:t>
            </a:r>
          </a:p>
          <a:p>
            <a:r>
              <a:rPr lang="fr-FR" dirty="0"/>
              <a:t>Have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ever</a:t>
            </a:r>
            <a:r>
              <a:rPr lang="fr-FR" dirty="0"/>
              <a:t> been </a:t>
            </a:r>
            <a:r>
              <a:rPr lang="fr-FR" dirty="0" err="1"/>
              <a:t>exposed</a:t>
            </a:r>
            <a:r>
              <a:rPr lang="fr-FR" dirty="0"/>
              <a:t> to radiation in the </a:t>
            </a:r>
            <a:r>
              <a:rPr lang="fr-FR" dirty="0" err="1"/>
              <a:t>head</a:t>
            </a:r>
            <a:r>
              <a:rPr lang="fr-FR" dirty="0"/>
              <a:t> and neck?</a:t>
            </a:r>
          </a:p>
          <a:p>
            <a:r>
              <a:rPr lang="fr-FR" dirty="0" err="1"/>
              <a:t>What</a:t>
            </a:r>
            <a:r>
              <a:rPr lang="fr-FR" dirty="0"/>
              <a:t> do </a:t>
            </a:r>
            <a:r>
              <a:rPr lang="fr-FR" dirty="0" err="1"/>
              <a:t>you</a:t>
            </a:r>
            <a:r>
              <a:rPr lang="fr-FR" dirty="0"/>
              <a:t> (or </a:t>
            </a:r>
            <a:r>
              <a:rPr lang="fr-FR" dirty="0" err="1"/>
              <a:t>did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) do for a living?</a:t>
            </a:r>
          </a:p>
          <a:p>
            <a:r>
              <a:rPr lang="fr-FR" dirty="0"/>
              <a:t>Do </a:t>
            </a:r>
            <a:r>
              <a:rPr lang="fr-FR" dirty="0" err="1"/>
              <a:t>you</a:t>
            </a:r>
            <a:r>
              <a:rPr lang="fr-FR" dirty="0"/>
              <a:t> have a </a:t>
            </a:r>
            <a:r>
              <a:rPr lang="fr-FR" dirty="0" err="1"/>
              <a:t>family</a:t>
            </a:r>
            <a:r>
              <a:rPr lang="fr-FR" dirty="0"/>
              <a:t> </a:t>
            </a:r>
            <a:r>
              <a:rPr lang="fr-FR" dirty="0" err="1"/>
              <a:t>history</a:t>
            </a:r>
            <a:r>
              <a:rPr lang="fr-FR" dirty="0"/>
              <a:t> of cancer?</a:t>
            </a:r>
          </a:p>
          <a:p>
            <a:r>
              <a:rPr lang="fr-FR" dirty="0"/>
              <a:t>Have </a:t>
            </a:r>
            <a:r>
              <a:rPr lang="fr-FR" dirty="0" err="1"/>
              <a:t>you</a:t>
            </a:r>
            <a:r>
              <a:rPr lang="fr-FR" dirty="0"/>
              <a:t> been </a:t>
            </a:r>
            <a:r>
              <a:rPr lang="fr-FR" dirty="0" err="1"/>
              <a:t>exposed</a:t>
            </a:r>
            <a:r>
              <a:rPr lang="fr-FR" dirty="0"/>
              <a:t> to a cat?</a:t>
            </a:r>
          </a:p>
          <a:p>
            <a:r>
              <a:rPr lang="fr-FR" dirty="0"/>
              <a:t>Have </a:t>
            </a:r>
            <a:r>
              <a:rPr lang="fr-FR" dirty="0" err="1"/>
              <a:t>you</a:t>
            </a:r>
            <a:r>
              <a:rPr lang="fr-FR" dirty="0"/>
              <a:t> </a:t>
            </a:r>
            <a:r>
              <a:rPr lang="fr-FR" dirty="0" err="1"/>
              <a:t>travelled</a:t>
            </a:r>
            <a:r>
              <a:rPr lang="fr-FR" dirty="0"/>
              <a:t> </a:t>
            </a:r>
            <a:r>
              <a:rPr lang="fr-FR" dirty="0" err="1"/>
              <a:t>anywhere</a:t>
            </a:r>
            <a:r>
              <a:rPr lang="fr-FR" dirty="0"/>
              <a:t> or been </a:t>
            </a:r>
            <a:r>
              <a:rPr lang="fr-FR" dirty="0" err="1"/>
              <a:t>around</a:t>
            </a:r>
            <a:r>
              <a:rPr lang="fr-FR" dirty="0"/>
              <a:t> </a:t>
            </a:r>
            <a:r>
              <a:rPr lang="fr-FR" dirty="0" err="1"/>
              <a:t>anyone</a:t>
            </a:r>
            <a:r>
              <a:rPr lang="fr-FR" dirty="0"/>
              <a:t> with an </a:t>
            </a:r>
            <a:r>
              <a:rPr lang="fr-FR" dirty="0" err="1"/>
              <a:t>infectious</a:t>
            </a:r>
            <a:r>
              <a:rPr lang="fr-FR" dirty="0"/>
              <a:t> </a:t>
            </a:r>
            <a:r>
              <a:rPr lang="fr-FR" dirty="0" err="1"/>
              <a:t>disease</a:t>
            </a:r>
            <a:r>
              <a:rPr lang="fr-FR" dirty="0"/>
              <a:t> </a:t>
            </a:r>
            <a:r>
              <a:rPr lang="fr-FR" dirty="0" err="1"/>
              <a:t>such</a:t>
            </a:r>
            <a:r>
              <a:rPr lang="fr-FR" dirty="0"/>
              <a:t> as </a:t>
            </a:r>
            <a:r>
              <a:rPr lang="fr-FR" dirty="0" err="1"/>
              <a:t>tuberculosis</a:t>
            </a:r>
            <a:r>
              <a:rPr lang="fr-F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98085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636" y="876300"/>
            <a:ext cx="5680364" cy="568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100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074408"/>
            <a:ext cx="3047423" cy="4410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9088" y="3048001"/>
            <a:ext cx="2417253" cy="2701636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Cervical </a:t>
            </a:r>
            <a:r>
              <a:rPr lang="fr-FR" dirty="0" err="1" smtClean="0"/>
              <a:t>examination</a:t>
            </a:r>
            <a:r>
              <a:rPr lang="fr-FR" dirty="0" smtClean="0"/>
              <a:t> : </a:t>
            </a:r>
            <a:r>
              <a:rPr lang="fr-FR" dirty="0" err="1" smtClean="0"/>
              <a:t>lymph</a:t>
            </a:r>
            <a:r>
              <a:rPr lang="fr-FR" dirty="0" smtClean="0"/>
              <a:t> </a:t>
            </a:r>
            <a:r>
              <a:rPr lang="fr-FR" dirty="0" err="1" smtClean="0"/>
              <a:t>nodes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5150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8222" y="1939636"/>
            <a:ext cx="5305778" cy="49183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683" y="2632364"/>
            <a:ext cx="3470921" cy="3648363"/>
          </a:xfrm>
          <a:prstGeom prst="rect">
            <a:avLst/>
          </a:prstGeom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Cranial</a:t>
            </a:r>
            <a:r>
              <a:rPr lang="fr-FR" dirty="0" smtClean="0"/>
              <a:t> nerves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3209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1618674"/>
            <a:ext cx="62611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59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1579456"/>
            <a:ext cx="7670800" cy="4622800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Oral </a:t>
            </a:r>
            <a:r>
              <a:rPr lang="fr-FR" dirty="0" err="1" smtClean="0"/>
              <a:t>examination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7693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447531"/>
            <a:ext cx="3523240" cy="35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5258" y="1258998"/>
            <a:ext cx="3321542" cy="2377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010" y="3810000"/>
            <a:ext cx="4229100" cy="3048000"/>
          </a:xfrm>
          <a:prstGeom prst="rect">
            <a:avLst/>
          </a:prstGeom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Endoscopic</a:t>
            </a:r>
            <a:r>
              <a:rPr lang="fr-FR" dirty="0" smtClean="0"/>
              <a:t> </a:t>
            </a:r>
            <a:r>
              <a:rPr lang="fr-FR" dirty="0" err="1" smtClean="0"/>
              <a:t>examination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3363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200" dirty="0" smtClean="0"/>
              <a:t>Ques</a:t>
            </a:r>
            <a:r>
              <a:rPr lang="fr-FR" sz="3200" dirty="0" smtClean="0"/>
              <a:t>tions </a:t>
            </a:r>
            <a:r>
              <a:rPr lang="fr-FR" sz="3200" dirty="0" err="1" smtClean="0"/>
              <a:t>you</a:t>
            </a:r>
            <a:r>
              <a:rPr lang="fr-FR" sz="3200" dirty="0" smtClean="0"/>
              <a:t> </a:t>
            </a:r>
            <a:r>
              <a:rPr lang="fr-FR" sz="3200" dirty="0" err="1" smtClean="0"/>
              <a:t>may</a:t>
            </a:r>
            <a:r>
              <a:rPr lang="fr-FR" sz="3200" dirty="0" smtClean="0"/>
              <a:t> </a:t>
            </a:r>
            <a:r>
              <a:rPr lang="fr-FR" sz="3200" dirty="0" err="1" smtClean="0"/>
              <a:t>ask</a:t>
            </a:r>
            <a:r>
              <a:rPr lang="fr-FR" sz="3200" dirty="0" smtClean="0"/>
              <a:t> </a:t>
            </a:r>
            <a:r>
              <a:rPr lang="fr-FR" sz="3200" dirty="0" smtClean="0"/>
              <a:t>: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Fever? </a:t>
            </a:r>
          </a:p>
          <a:p>
            <a:r>
              <a:rPr lang="fr-FR" dirty="0" err="1" smtClean="0"/>
              <a:t>Recent</a:t>
            </a:r>
            <a:r>
              <a:rPr lang="fr-FR" dirty="0" smtClean="0"/>
              <a:t> </a:t>
            </a:r>
            <a:r>
              <a:rPr lang="fr-FR" dirty="0" err="1"/>
              <a:t>u</a:t>
            </a:r>
            <a:r>
              <a:rPr lang="fr-FR" dirty="0" err="1" smtClean="0"/>
              <a:t>pper</a:t>
            </a:r>
            <a:r>
              <a:rPr lang="fr-FR" dirty="0" smtClean="0"/>
              <a:t> </a:t>
            </a:r>
            <a:r>
              <a:rPr lang="fr-FR" dirty="0" err="1" smtClean="0"/>
              <a:t>respiratory</a:t>
            </a:r>
            <a:r>
              <a:rPr lang="fr-FR" dirty="0" smtClean="0"/>
              <a:t> tract infection?</a:t>
            </a:r>
          </a:p>
          <a:p>
            <a:r>
              <a:rPr lang="fr-FR" dirty="0" err="1" smtClean="0"/>
              <a:t>Exposure</a:t>
            </a:r>
            <a:r>
              <a:rPr lang="fr-FR" dirty="0" smtClean="0"/>
              <a:t> to group </a:t>
            </a:r>
            <a:r>
              <a:rPr lang="fr-FR" dirty="0" err="1" smtClean="0"/>
              <a:t>day</a:t>
            </a:r>
            <a:r>
              <a:rPr lang="fr-FR" dirty="0" smtClean="0"/>
              <a:t> care? Siblings in house </a:t>
            </a:r>
            <a:r>
              <a:rPr lang="fr-FR" dirty="0" err="1" smtClean="0"/>
              <a:t>hold</a:t>
            </a:r>
            <a:r>
              <a:rPr lang="fr-FR" dirty="0" smtClean="0"/>
              <a:t>?</a:t>
            </a:r>
          </a:p>
          <a:p>
            <a:r>
              <a:rPr lang="fr-FR" dirty="0" err="1" smtClean="0"/>
              <a:t>Exposure</a:t>
            </a:r>
            <a:r>
              <a:rPr lang="fr-FR" dirty="0" smtClean="0"/>
              <a:t> to </a:t>
            </a:r>
            <a:r>
              <a:rPr lang="fr-FR" dirty="0" err="1" smtClean="0"/>
              <a:t>environmental</a:t>
            </a:r>
            <a:r>
              <a:rPr lang="fr-FR" dirty="0" smtClean="0"/>
              <a:t> </a:t>
            </a:r>
            <a:r>
              <a:rPr lang="fr-FR" dirty="0" err="1" smtClean="0"/>
              <a:t>smoke</a:t>
            </a:r>
            <a:r>
              <a:rPr lang="fr-FR" dirty="0" smtClean="0"/>
              <a:t>, </a:t>
            </a:r>
            <a:r>
              <a:rPr lang="fr-FR" dirty="0" err="1" smtClean="0"/>
              <a:t>respiratory</a:t>
            </a:r>
            <a:r>
              <a:rPr lang="fr-FR" dirty="0" smtClean="0"/>
              <a:t> irritants or </a:t>
            </a:r>
            <a:r>
              <a:rPr lang="fr-FR" dirty="0" err="1" smtClean="0"/>
              <a:t>allergens</a:t>
            </a:r>
            <a:r>
              <a:rPr lang="fr-FR" dirty="0" smtClean="0"/>
              <a:t>?</a:t>
            </a:r>
          </a:p>
          <a:p>
            <a:r>
              <a:rPr lang="fr-FR" dirty="0" err="1" smtClean="0"/>
              <a:t>Lack</a:t>
            </a:r>
            <a:r>
              <a:rPr lang="fr-FR" dirty="0" smtClean="0"/>
              <a:t> of </a:t>
            </a:r>
            <a:r>
              <a:rPr lang="fr-FR" dirty="0" err="1" smtClean="0"/>
              <a:t>breast</a:t>
            </a:r>
            <a:r>
              <a:rPr lang="fr-FR" dirty="0" smtClean="0"/>
              <a:t> </a:t>
            </a:r>
            <a:r>
              <a:rPr lang="fr-FR" dirty="0" err="1" smtClean="0"/>
              <a:t>feeding</a:t>
            </a:r>
            <a:r>
              <a:rPr lang="fr-FR" dirty="0" smtClean="0"/>
              <a:t>?</a:t>
            </a:r>
          </a:p>
          <a:p>
            <a:r>
              <a:rPr lang="fr-FR" dirty="0" smtClean="0"/>
              <a:t>Allergies? </a:t>
            </a:r>
            <a:r>
              <a:rPr lang="fr-FR" dirty="0" err="1" smtClean="0"/>
              <a:t>Immunodeficiency</a:t>
            </a:r>
            <a:r>
              <a:rPr lang="fr-FR" dirty="0" smtClean="0"/>
              <a:t>?</a:t>
            </a:r>
          </a:p>
          <a:p>
            <a:r>
              <a:rPr lang="fr-FR" dirty="0" err="1" smtClean="0"/>
              <a:t>Craniofacial</a:t>
            </a:r>
            <a:r>
              <a:rPr lang="fr-FR" dirty="0" smtClean="0"/>
              <a:t> malformation? Down Syndrome?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9359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Outer</a:t>
            </a:r>
            <a:r>
              <a:rPr lang="fr-FR" dirty="0" smtClean="0"/>
              <a:t> </a:t>
            </a:r>
            <a:r>
              <a:rPr lang="fr-FR" dirty="0" err="1" smtClean="0"/>
              <a:t>ear</a:t>
            </a:r>
            <a:r>
              <a:rPr lang="fr-FR" dirty="0" smtClean="0"/>
              <a:t> inspection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991" y="2006599"/>
            <a:ext cx="4432372" cy="441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54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918" y="1503219"/>
            <a:ext cx="7404577" cy="5031508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Outer</a:t>
            </a:r>
            <a:r>
              <a:rPr lang="fr-FR" dirty="0" smtClean="0"/>
              <a:t> </a:t>
            </a:r>
            <a:r>
              <a:rPr lang="fr-FR" dirty="0" err="1" smtClean="0"/>
              <a:t>ear</a:t>
            </a:r>
            <a:r>
              <a:rPr lang="fr-FR" dirty="0" smtClean="0"/>
              <a:t> and </a:t>
            </a:r>
            <a:r>
              <a:rPr lang="fr-FR" dirty="0" err="1" smtClean="0"/>
              <a:t>ear</a:t>
            </a:r>
            <a:r>
              <a:rPr lang="fr-FR" dirty="0" smtClean="0"/>
              <a:t> </a:t>
            </a:r>
            <a:r>
              <a:rPr lang="fr-FR" dirty="0" err="1" smtClean="0"/>
              <a:t>drum</a:t>
            </a:r>
            <a:r>
              <a:rPr lang="fr-FR" dirty="0" smtClean="0"/>
              <a:t> </a:t>
            </a:r>
            <a:r>
              <a:rPr lang="fr-FR" dirty="0" err="1" smtClean="0"/>
              <a:t>examination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3898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902" y="853670"/>
            <a:ext cx="8743267" cy="53302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083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0200"/>
            <a:ext cx="9144000" cy="619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436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Otitis</a:t>
            </a:r>
            <a:r>
              <a:rPr lang="fr-FR" dirty="0" smtClean="0"/>
              <a:t> media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1533093"/>
            <a:ext cx="46990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92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6020</TotalTime>
  <Words>308</Words>
  <Application>Microsoft Macintosh PowerPoint</Application>
  <PresentationFormat>Présentation à l'écran (4:3)</PresentationFormat>
  <Paragraphs>58</Paragraphs>
  <Slides>31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2" baseType="lpstr">
      <vt:lpstr>Thème Office</vt:lpstr>
      <vt:lpstr>English Semiology</vt:lpstr>
      <vt:lpstr>1rst Case</vt:lpstr>
      <vt:lpstr>Présentation PowerPoint</vt:lpstr>
      <vt:lpstr>Questions you may ask :</vt:lpstr>
      <vt:lpstr>Outer ear inspection</vt:lpstr>
      <vt:lpstr>Outer ear and ear drum examination</vt:lpstr>
      <vt:lpstr>Présentation PowerPoint</vt:lpstr>
      <vt:lpstr>Présentation PowerPoint</vt:lpstr>
      <vt:lpstr>Otitis media</vt:lpstr>
      <vt:lpstr>Otitis media</vt:lpstr>
      <vt:lpstr>Otitis media:  extracranial complications</vt:lpstr>
      <vt:lpstr>Otitis media:  intracranial complications</vt:lpstr>
      <vt:lpstr>Ear drum perforation</vt:lpstr>
      <vt:lpstr>Treatment</vt:lpstr>
      <vt:lpstr>Grommets</vt:lpstr>
      <vt:lpstr>Présentation PowerPoint</vt:lpstr>
      <vt:lpstr>Audiometry</vt:lpstr>
      <vt:lpstr>Présentation PowerPoint</vt:lpstr>
      <vt:lpstr>Throat examination</vt:lpstr>
      <vt:lpstr>Pharynx examination</vt:lpstr>
      <vt:lpstr>Tonsillitis</vt:lpstr>
      <vt:lpstr>Other symptoms : vertigo</vt:lpstr>
      <vt:lpstr>Other symptoms : tinnitus</vt:lpstr>
      <vt:lpstr>2nd Case</vt:lpstr>
      <vt:lpstr>Risk factors</vt:lpstr>
      <vt:lpstr>Questions you may ask : </vt:lpstr>
      <vt:lpstr>Présentation PowerPoint</vt:lpstr>
      <vt:lpstr>Cervical examination : lymph nodes</vt:lpstr>
      <vt:lpstr>Cranial nerves</vt:lpstr>
      <vt:lpstr>Oral examination</vt:lpstr>
      <vt:lpstr>Endoscopic examination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Semiology</dc:title>
  <dc:creator>Jerome Teissier</dc:creator>
  <cp:lastModifiedBy>Jerome Teissier</cp:lastModifiedBy>
  <cp:revision>19</cp:revision>
  <dcterms:created xsi:type="dcterms:W3CDTF">2016-02-15T09:50:19Z</dcterms:created>
  <dcterms:modified xsi:type="dcterms:W3CDTF">2016-02-19T14:11:11Z</dcterms:modified>
</cp:coreProperties>
</file>