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66" r:id="rId3"/>
    <p:sldId id="261" r:id="rId4"/>
    <p:sldId id="258" r:id="rId5"/>
    <p:sldId id="270" r:id="rId6"/>
    <p:sldId id="269" r:id="rId7"/>
    <p:sldId id="260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D8"/>
    <a:srgbClr val="FFF5D4"/>
    <a:srgbClr val="FFF0E4"/>
    <a:srgbClr val="FFF6F1"/>
    <a:srgbClr val="FFEEF4"/>
    <a:srgbClr val="FF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87304"/>
  </p:normalViewPr>
  <p:slideViewPr>
    <p:cSldViewPr snapToGrid="0" snapToObjects="1">
      <p:cViewPr varScale="1">
        <p:scale>
          <a:sx n="75" d="100"/>
          <a:sy n="75" d="100"/>
        </p:scale>
        <p:origin x="-120" y="-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B1B92-62CF-B74D-9CED-1407EF0375D0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739B6-8655-FE48-90BC-0D82BD5711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72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Rappel du</a:t>
            </a:r>
            <a:r>
              <a:rPr lang="fr-FR" baseline="0" dirty="0" smtClean="0"/>
              <a:t> </a:t>
            </a:r>
            <a:r>
              <a:rPr lang="fr-FR" dirty="0" smtClean="0"/>
              <a:t>contexte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739B6-8655-FE48-90BC-0D82BD5711B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970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739B6-8655-FE48-90BC-0D82BD5711B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407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Cible</a:t>
            </a:r>
          </a:p>
          <a:p>
            <a:r>
              <a:rPr lang="fr-FR" dirty="0" smtClean="0"/>
              <a:t>Identité</a:t>
            </a:r>
          </a:p>
          <a:p>
            <a:r>
              <a:rPr lang="fr-FR" dirty="0" smtClean="0"/>
              <a:t>Positionnement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739B6-8655-FE48-90BC-0D82BD5711B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94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1F98-986D-AC43-A629-B12374EFD294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87AF-C7BC-0E40-9C27-49993A4F7D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022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1F98-986D-AC43-A629-B12374EFD294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87AF-C7BC-0E40-9C27-49993A4F7D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49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1F98-986D-AC43-A629-B12374EFD294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87AF-C7BC-0E40-9C27-49993A4F7D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61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1F98-986D-AC43-A629-B12374EFD294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87AF-C7BC-0E40-9C27-49993A4F7D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29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1F98-986D-AC43-A629-B12374EFD294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87AF-C7BC-0E40-9C27-49993A4F7D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99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1F98-986D-AC43-A629-B12374EFD294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87AF-C7BC-0E40-9C27-49993A4F7D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57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1F98-986D-AC43-A629-B12374EFD294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87AF-C7BC-0E40-9C27-49993A4F7D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73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1F98-986D-AC43-A629-B12374EFD294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87AF-C7BC-0E40-9C27-49993A4F7D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102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1F98-986D-AC43-A629-B12374EFD294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87AF-C7BC-0E40-9C27-49993A4F7D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214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1F98-986D-AC43-A629-B12374EFD294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87AF-C7BC-0E40-9C27-49993A4F7D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708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1F98-986D-AC43-A629-B12374EFD294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87AF-C7BC-0E40-9C27-49993A4F7D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26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B1F98-986D-AC43-A629-B12374EFD294}" type="datetimeFigureOut">
              <a:rPr lang="fr-FR" smtClean="0"/>
              <a:t>10/05/16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487AF-C7BC-0E40-9C27-49993A4F7D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75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366"/>
            <a:ext cx="12192000" cy="431575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51887" y="5168242"/>
            <a:ext cx="5218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latin typeface="Snell Roundhand" charset="0"/>
                <a:ea typeface="Snell Roundhand" charset="0"/>
                <a:cs typeface="Snell Roundhand" charset="0"/>
              </a:rPr>
              <a:t>Alamelle</a:t>
            </a:r>
            <a:r>
              <a:rPr lang="fr-FR" sz="2800" b="1" dirty="0" smtClean="0">
                <a:latin typeface="Snell Roundhand" charset="0"/>
                <a:ea typeface="Snell Roundhand" charset="0"/>
                <a:cs typeface="Snell Roundhand" charset="0"/>
              </a:rPr>
              <a:t> Romy	</a:t>
            </a:r>
            <a:r>
              <a:rPr lang="fr-FR" sz="2800" b="1" dirty="0" err="1" smtClean="0">
                <a:latin typeface="Snell Roundhand" charset="0"/>
                <a:ea typeface="Snell Roundhand" charset="0"/>
                <a:cs typeface="Snell Roundhand" charset="0"/>
              </a:rPr>
              <a:t>Petronio</a:t>
            </a:r>
            <a:r>
              <a:rPr lang="fr-FR" sz="2800" b="1" dirty="0" smtClean="0">
                <a:latin typeface="Snell Roundhand" charset="0"/>
                <a:ea typeface="Snell Roundhand" charset="0"/>
                <a:cs typeface="Snell Roundhand" charset="0"/>
              </a:rPr>
              <a:t> Julia</a:t>
            </a:r>
          </a:p>
          <a:p>
            <a:r>
              <a:rPr lang="fr-FR" sz="2800" b="1" dirty="0" err="1" smtClean="0">
                <a:latin typeface="Snell Roundhand" charset="0"/>
                <a:ea typeface="Snell Roundhand" charset="0"/>
                <a:cs typeface="Snell Roundhand" charset="0"/>
              </a:rPr>
              <a:t>Baldi</a:t>
            </a:r>
            <a:r>
              <a:rPr lang="fr-FR" sz="2800" b="1" dirty="0" smtClean="0">
                <a:latin typeface="Snell Roundhand" charset="0"/>
                <a:ea typeface="Snell Roundhand" charset="0"/>
                <a:cs typeface="Snell Roundhand" charset="0"/>
              </a:rPr>
              <a:t> Nicole	Porte Magali</a:t>
            </a:r>
            <a:br>
              <a:rPr lang="fr-FR" sz="2800" b="1" dirty="0" smtClean="0">
                <a:latin typeface="Snell Roundhand" charset="0"/>
                <a:ea typeface="Snell Roundhand" charset="0"/>
                <a:cs typeface="Snell Roundhand" charset="0"/>
              </a:rPr>
            </a:br>
            <a:r>
              <a:rPr lang="fr-FR" sz="2800" b="1" dirty="0" smtClean="0">
                <a:latin typeface="Snell Roundhand" charset="0"/>
                <a:ea typeface="Snell Roundhand" charset="0"/>
                <a:cs typeface="Snell Roundhand" charset="0"/>
              </a:rPr>
              <a:t>Brocard Aude	Wu Jérôme</a:t>
            </a:r>
            <a:br>
              <a:rPr lang="fr-FR" sz="2800" b="1" dirty="0" smtClean="0">
                <a:latin typeface="Snell Roundhand" charset="0"/>
                <a:ea typeface="Snell Roundhand" charset="0"/>
                <a:cs typeface="Snell Roundhand" charset="0"/>
              </a:rPr>
            </a:br>
            <a:endParaRPr lang="fr-FR" sz="2800" b="1" dirty="0">
              <a:latin typeface="Snell Roundhand" charset="0"/>
              <a:ea typeface="Snell Roundhand" charset="0"/>
              <a:cs typeface="Snell Roundhand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1" y="4050642"/>
            <a:ext cx="29718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6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91" y="792351"/>
            <a:ext cx="6144941" cy="32837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295" y="1069383"/>
            <a:ext cx="3693633" cy="461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5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2407"/>
            <a:ext cx="12192000" cy="1042987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23361" y="398482"/>
            <a:ext cx="75452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smtClean="0">
                <a:solidFill>
                  <a:schemeClr val="bg1"/>
                </a:solidFill>
                <a:latin typeface="Snell Roundhand Black" charset="0"/>
                <a:ea typeface="Snell Roundhand Black" charset="0"/>
                <a:cs typeface="Snell Roundhand Black" charset="0"/>
              </a:rPr>
              <a:t>Merci de votre attention !</a:t>
            </a:r>
            <a:endParaRPr lang="fr-FR" sz="5000" b="1" dirty="0">
              <a:solidFill>
                <a:schemeClr val="bg1"/>
              </a:solidFill>
              <a:latin typeface="Snell Roundhand Black" charset="0"/>
              <a:ea typeface="Snell Roundhand Black" charset="0"/>
              <a:cs typeface="Snell Roundhand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104" y="0"/>
            <a:ext cx="7546896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2353" y="4504765"/>
            <a:ext cx="3486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latin typeface="Snell Roundhand" charset="0"/>
                <a:ea typeface="Snell Roundhand" charset="0"/>
                <a:cs typeface="Snell Roundhand" charset="0"/>
              </a:rPr>
              <a:t>Un saut dans le temps</a:t>
            </a:r>
            <a:r>
              <a:rPr lang="is-IS" sz="4800" dirty="0" smtClean="0">
                <a:latin typeface="Snell Roundhand" charset="0"/>
                <a:ea typeface="Snell Roundhand" charset="0"/>
                <a:cs typeface="Snell Roundhand" charset="0"/>
              </a:rPr>
              <a:t>…</a:t>
            </a:r>
            <a:endParaRPr lang="fr-FR" sz="4800" dirty="0">
              <a:latin typeface="Snell Roundhand" charset="0"/>
              <a:ea typeface="Snell Roundhand" charset="0"/>
              <a:cs typeface="Snell Roundhand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8750" y1="15132" x2="58750" y2="15132"/>
                        <a14:foregroundMark x1="61094" y1="14474" x2="61094" y2="14474"/>
                        <a14:foregroundMark x1="71250" y1="52303" x2="71250" y2="52303"/>
                        <a14:foregroundMark x1="32656" y1="70395" x2="32656" y2="70395"/>
                        <a14:foregroundMark x1="27344" y1="31908" x2="27344" y2="31908"/>
                        <a14:foregroundMark x1="41719" y1="16776" x2="41719" y2="16776"/>
                        <a14:foregroundMark x1="72188" y1="34211" x2="72188" y2="34211"/>
                        <a14:foregroundMark x1="72031" y1="36842" x2="72031" y2="36842"/>
                        <a14:foregroundMark x1="71563" y1="30921" x2="71563" y2="30921"/>
                        <a14:foregroundMark x1="49531" y1="21053" x2="49531" y2="2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743" y="0"/>
            <a:ext cx="8828690" cy="419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4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4531"/>
            <a:ext cx="12192000" cy="9144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5278" y="398482"/>
            <a:ext cx="107614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dirty="0" smtClean="0">
                <a:solidFill>
                  <a:schemeClr val="bg1"/>
                </a:solidFill>
                <a:latin typeface="Snell Roundhand Black" charset="0"/>
                <a:ea typeface="Snell Roundhand Black" charset="0"/>
                <a:cs typeface="Snell Roundhand Black" charset="0"/>
              </a:rPr>
              <a:t>Elégance</a:t>
            </a:r>
            <a:r>
              <a:rPr lang="is-IS" sz="5000" b="1" dirty="0" smtClean="0">
                <a:solidFill>
                  <a:schemeClr val="bg1"/>
                </a:solidFill>
                <a:latin typeface="Snell Roundhand Black" charset="0"/>
                <a:ea typeface="Snell Roundhand Black" charset="0"/>
                <a:cs typeface="Snell Roundhand Black" charset="0"/>
              </a:rPr>
              <a:t>… </a:t>
            </a:r>
            <a:r>
              <a:rPr lang="fr-FR" sz="5000" b="1" dirty="0" smtClean="0">
                <a:solidFill>
                  <a:schemeClr val="bg1"/>
                </a:solidFill>
                <a:latin typeface="Snell Roundhand Black" charset="0"/>
                <a:ea typeface="Snell Roundhand Black" charset="0"/>
                <a:cs typeface="Snell Roundhand Black" charset="0"/>
              </a:rPr>
              <a:t>Senteur</a:t>
            </a:r>
            <a:r>
              <a:rPr lang="is-IS" sz="5000" b="1" dirty="0" smtClean="0">
                <a:solidFill>
                  <a:schemeClr val="bg1"/>
                </a:solidFill>
                <a:latin typeface="Snell Roundhand Black" charset="0"/>
                <a:ea typeface="Snell Roundhand Black" charset="0"/>
                <a:cs typeface="Snell Roundhand Black" charset="0"/>
              </a:rPr>
              <a:t>… Raffinement...</a:t>
            </a:r>
            <a:endParaRPr lang="fr-FR" sz="5000" b="1" dirty="0">
              <a:solidFill>
                <a:schemeClr val="bg1"/>
              </a:solidFill>
              <a:latin typeface="Snell Roundhand Black" charset="0"/>
              <a:ea typeface="Snell Roundhand Black" charset="0"/>
              <a:cs typeface="Snell Roundhand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4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635334" y="0"/>
            <a:ext cx="4509466" cy="1063538"/>
          </a:xfrm>
        </p:spPr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fr-FR" sz="4800" b="1" u="sng" dirty="0" smtClean="0">
                <a:solidFill>
                  <a:schemeClr val="accent4">
                    <a:lumMod val="50000"/>
                  </a:schemeClr>
                </a:solidFill>
                <a:latin typeface="Snell Roundhand"/>
                <a:cs typeface="Snell Roundhand"/>
              </a:rPr>
              <a:t>Concept Vitrines</a:t>
            </a:r>
            <a:endParaRPr lang="fr-FR" sz="3200" u="sng" dirty="0">
              <a:solidFill>
                <a:schemeClr val="accent4">
                  <a:lumMod val="50000"/>
                </a:schemeClr>
              </a:solidFill>
              <a:latin typeface="Snell Roundhand"/>
              <a:cs typeface="Snell Roundhand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537388" y="1063538"/>
            <a:ext cx="5157787" cy="786074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7F6000"/>
                </a:solidFill>
                <a:latin typeface="Snell Roundhand"/>
                <a:cs typeface="Snell Roundhand"/>
              </a:rPr>
              <a:t>« gourmandises à emporter »</a:t>
            </a:r>
            <a:endParaRPr lang="fr-FR" sz="3200" dirty="0">
              <a:solidFill>
                <a:srgbClr val="7F6000"/>
              </a:solidFill>
              <a:latin typeface="Snell Roundhand"/>
              <a:cs typeface="Snell Roundhand"/>
            </a:endParaRPr>
          </a:p>
        </p:txBody>
      </p:sp>
      <p:pic>
        <p:nvPicPr>
          <p:cNvPr id="12" name="Espace réservé du contenu 11" descr="11821777_1640793389538700_2020646839_n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1" b="14281"/>
          <a:stretch>
            <a:fillRect/>
          </a:stretch>
        </p:blipFill>
        <p:spPr>
          <a:xfrm>
            <a:off x="537388" y="2081823"/>
            <a:ext cx="5157787" cy="4509113"/>
          </a:xfrm>
        </p:spPr>
      </p:pic>
      <p:pic>
        <p:nvPicPr>
          <p:cNvPr id="13" name="Espace réservé du contenu 12" descr="Salons-de-the-Laduree-01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 r="17396"/>
          <a:stretch>
            <a:fillRect/>
          </a:stretch>
        </p:blipFill>
        <p:spPr>
          <a:xfrm>
            <a:off x="6148787" y="2061666"/>
            <a:ext cx="5806336" cy="4509113"/>
          </a:xfrm>
        </p:spPr>
      </p:pic>
      <p:sp>
        <p:nvSpPr>
          <p:cNvPr id="10" name="Espace réservé du texte 5"/>
          <p:cNvSpPr>
            <a:spLocks noGrp="1"/>
          </p:cNvSpPr>
          <p:nvPr>
            <p:ph type="body" idx="1"/>
          </p:nvPr>
        </p:nvSpPr>
        <p:spPr>
          <a:xfrm>
            <a:off x="7660949" y="1063538"/>
            <a:ext cx="3165183" cy="786074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7F6000"/>
                </a:solidFill>
                <a:latin typeface="Snell Roundhand"/>
                <a:cs typeface="Snell Roundhand"/>
              </a:rPr>
              <a:t>« Salon de thé »</a:t>
            </a:r>
            <a:endParaRPr lang="fr-FR" sz="3200" dirty="0">
              <a:solidFill>
                <a:srgbClr val="7F6000"/>
              </a:solidFill>
              <a:latin typeface="Snell Roundhand"/>
              <a:cs typeface="Snell Roundhand"/>
            </a:endParaRPr>
          </a:p>
        </p:txBody>
      </p:sp>
    </p:spTree>
    <p:extLst>
      <p:ext uri="{BB962C8B-B14F-4D97-AF65-F5344CB8AC3E}">
        <p14:creationId xmlns:p14="http://schemas.microsoft.com/office/powerpoint/2010/main" val="1799601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4832274" y="-67733"/>
            <a:ext cx="3075591" cy="786074"/>
          </a:xfrm>
        </p:spPr>
        <p:txBody>
          <a:bodyPr>
            <a:noAutofit/>
          </a:bodyPr>
          <a:lstStyle/>
          <a:p>
            <a:r>
              <a:rPr lang="fr-FR" sz="4000" dirty="0" smtClean="0">
                <a:solidFill>
                  <a:srgbClr val="7F6000"/>
                </a:solidFill>
                <a:latin typeface="Snell Roundhand"/>
                <a:cs typeface="Snell Roundhand"/>
              </a:rPr>
              <a:t>« Beauté »</a:t>
            </a:r>
            <a:endParaRPr lang="fr-FR" sz="4000" dirty="0">
              <a:solidFill>
                <a:srgbClr val="7F6000"/>
              </a:solidFill>
              <a:latin typeface="Snell Roundhand"/>
              <a:cs typeface="Snell Roundhand"/>
            </a:endParaRPr>
          </a:p>
        </p:txBody>
      </p:sp>
      <p:sp>
        <p:nvSpPr>
          <p:cNvPr id="10" name="Espace réservé du texte 5"/>
          <p:cNvSpPr>
            <a:spLocks noGrp="1"/>
          </p:cNvSpPr>
          <p:nvPr>
            <p:ph type="body" idx="1"/>
          </p:nvPr>
        </p:nvSpPr>
        <p:spPr>
          <a:xfrm>
            <a:off x="7718144" y="4594829"/>
            <a:ext cx="4473856" cy="1749652"/>
          </a:xfrm>
        </p:spPr>
        <p:txBody>
          <a:bodyPr>
            <a:normAutofit/>
          </a:bodyPr>
          <a:lstStyle/>
          <a:p>
            <a:pPr algn="ctr"/>
            <a:r>
              <a:rPr lang="fr-FR" sz="3200" dirty="0" smtClean="0">
                <a:solidFill>
                  <a:srgbClr val="7F6000"/>
                </a:solidFill>
                <a:latin typeface="Snell Roundhand"/>
                <a:cs typeface="Snell Roundhand"/>
              </a:rPr>
              <a:t>Objectif: illustrer le concept alliant gourmandise &amp; beauté</a:t>
            </a:r>
            <a:endParaRPr lang="fr-FR" sz="3200" dirty="0">
              <a:solidFill>
                <a:srgbClr val="7F6000"/>
              </a:solidFill>
              <a:latin typeface="Snell Roundhand"/>
              <a:cs typeface="Snell Roundhand"/>
            </a:endParaRPr>
          </a:p>
        </p:txBody>
      </p:sp>
      <p:pic>
        <p:nvPicPr>
          <p:cNvPr id="3" name="Espace réservé du contenu 2" descr="Les Merveilleuses LADURÉE Cosmetics-640x398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r="6474"/>
          <a:stretch>
            <a:fillRect/>
          </a:stretch>
        </p:blipFill>
        <p:spPr>
          <a:xfrm rot="383997">
            <a:off x="174500" y="320645"/>
            <a:ext cx="4911918" cy="350894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7" name="Espace réservé du contenu 6" descr="main-photo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clrChange>
              <a:clrFrom>
                <a:srgbClr val="D9C8A9"/>
              </a:clrFrom>
              <a:clrTo>
                <a:srgbClr val="D9C8A9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r="2798"/>
          <a:stretch>
            <a:fillRect/>
          </a:stretch>
        </p:blipFill>
        <p:spPr>
          <a:xfrm rot="21076540">
            <a:off x="7326923" y="403738"/>
            <a:ext cx="4822693" cy="3428322"/>
          </a:xfrm>
          <a:prstGeom prst="roundRect">
            <a:avLst/>
          </a:prstGeom>
          <a:effectLst>
            <a:softEdge rad="101600"/>
          </a:effectLst>
        </p:spPr>
      </p:pic>
      <p:pic>
        <p:nvPicPr>
          <p:cNvPr id="11" name="Image 10" descr="Macintosh HD:Users:petroniojulia:Desktop:e280e0f56c459e4bb45f0d12440a41fe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9" t="8946" r="17238" b="5891"/>
          <a:stretch/>
        </p:blipFill>
        <p:spPr bwMode="auto">
          <a:xfrm>
            <a:off x="4648148" y="2547016"/>
            <a:ext cx="3259717" cy="4158584"/>
          </a:xfrm>
          <a:prstGeom prst="ellipse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3" y="4327525"/>
            <a:ext cx="29718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9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3" y="568325"/>
            <a:ext cx="2971800" cy="22352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8750" y1="15132" x2="58750" y2="15132"/>
                        <a14:foregroundMark x1="61094" y1="14474" x2="61094" y2="14474"/>
                        <a14:foregroundMark x1="71250" y1="52303" x2="71250" y2="52303"/>
                        <a14:foregroundMark x1="32656" y1="70395" x2="32656" y2="70395"/>
                        <a14:foregroundMark x1="27344" y1="31908" x2="27344" y2="31908"/>
                        <a14:foregroundMark x1="41719" y1="16776" x2="41719" y2="16776"/>
                        <a14:foregroundMark x1="72188" y1="34211" x2="72188" y2="34211"/>
                        <a14:foregroundMark x1="72031" y1="36842" x2="72031" y2="36842"/>
                        <a14:foregroundMark x1="71563" y1="30921" x2="71563" y2="30921"/>
                        <a14:foregroundMark x1="49531" y1="21053" x2="49531" y2="2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9" y="2468231"/>
            <a:ext cx="8828690" cy="41936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683" y="339886"/>
            <a:ext cx="1365149" cy="113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5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5" y="357351"/>
            <a:ext cx="3810000" cy="2895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5" y="3888783"/>
            <a:ext cx="2616200" cy="26162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096" y="129583"/>
            <a:ext cx="4445000" cy="5067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30" y="2214643"/>
            <a:ext cx="2636289" cy="334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1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7" y="437612"/>
            <a:ext cx="4395658" cy="337497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45" y="3961373"/>
            <a:ext cx="4736239" cy="28966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27" y="437612"/>
            <a:ext cx="4255361" cy="37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5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68" y="469470"/>
            <a:ext cx="9726297" cy="335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6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45</Words>
  <Application>Microsoft Macintosh PowerPoint</Application>
  <PresentationFormat>Personnalisé</PresentationFormat>
  <Paragraphs>18</Paragraphs>
  <Slides>11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Thème Office</vt:lpstr>
      <vt:lpstr>Présentation PowerPoint</vt:lpstr>
      <vt:lpstr>Présentation PowerPoint</vt:lpstr>
      <vt:lpstr>Présentation PowerPoint</vt:lpstr>
      <vt:lpstr>Concept Vitrines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Aude BROCARD</dc:creator>
  <cp:lastModifiedBy>Petronio Julia</cp:lastModifiedBy>
  <cp:revision>16</cp:revision>
  <dcterms:created xsi:type="dcterms:W3CDTF">2016-05-05T09:08:26Z</dcterms:created>
  <dcterms:modified xsi:type="dcterms:W3CDTF">2016-05-10T18:10:23Z</dcterms:modified>
</cp:coreProperties>
</file>