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2"/>
          <p:cNvSpPr/>
          <p:nvPr userDrawn="1"/>
        </p:nvSpPr>
        <p:spPr>
          <a:xfrm>
            <a:off x="-3175" y="3175"/>
            <a:ext cx="9150350" cy="61150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701552"/>
            <a:ext cx="8316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0" y="1681163"/>
            <a:ext cx="5000625" cy="533400"/>
          </a:xfr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175" y="2319977"/>
            <a:ext cx="4997150" cy="525886"/>
          </a:xfr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216000" indent="-216000">
              <a:buNone/>
              <a:defRPr lang="de-DE" sz="2000" smtClean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4B7-0D9B-427E-ADE6-46F4BC86A298}" type="slidenum">
              <a:rPr lang="en-US">
                <a:solidFill>
                  <a:srgbClr val="CCCC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6309320"/>
            <a:ext cx="1296143" cy="36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10/12/2015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98" y="2797085"/>
            <a:ext cx="2857500" cy="16573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780928"/>
            <a:ext cx="2857500" cy="16573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2780928"/>
            <a:ext cx="2857500" cy="16573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1ECB4B7-0D9B-427E-ADE6-46F4BC86A298}" type="slidenum">
              <a:rPr lang="en-US" smtClean="0">
                <a:solidFill>
                  <a:srgbClr val="CCCCCC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5543" y="1301905"/>
            <a:ext cx="8964488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F8AC00"/>
              </a:buClr>
            </a:pP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Le Club Jet tours </a:t>
            </a:r>
          </a:p>
          <a:p>
            <a:pPr algn="ctr" eaLnBrk="1" hangingPunct="1">
              <a:buClr>
                <a:srgbClr val="F8AC00"/>
              </a:buClr>
            </a:pPr>
            <a:r>
              <a:rPr lang="fr-FR" sz="4000" b="1" dirty="0" err="1" smtClean="0">
                <a:solidFill>
                  <a:srgbClr val="B91B62"/>
                </a:solidFill>
                <a:ea typeface="+mn-ea"/>
                <a:cs typeface="+mn-cs"/>
              </a:rPr>
              <a:t>Kaktus</a:t>
            </a: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 </a:t>
            </a:r>
            <a:r>
              <a:rPr lang="fr-FR" sz="4000" b="1" dirty="0" err="1" smtClean="0">
                <a:solidFill>
                  <a:srgbClr val="B91B62"/>
                </a:solidFill>
                <a:ea typeface="+mn-ea"/>
                <a:cs typeface="+mn-cs"/>
              </a:rPr>
              <a:t>resort</a:t>
            </a:r>
            <a:endParaRPr lang="fr-FR" sz="4000" b="1" dirty="0">
              <a:solidFill>
                <a:srgbClr val="B91B62"/>
              </a:solidFill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4" y="5157192"/>
            <a:ext cx="2925366" cy="8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72275"/>
          <a:chOff x="238125" y="152400"/>
          <a:chExt cx="8953500" cy="6772275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17" name="Picture 9" descr="D:\Doc\Devis\kak7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362200"/>
            <a:ext cx="8715375" cy="71437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Un club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sélectionné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par Jet tours pour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situation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privilégiée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l’île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Brac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face à la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cité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 smtClean="0">
                <a:solidFill>
                  <a:srgbClr val="6C6F70"/>
                </a:solidFill>
                <a:latin typeface="Calibri"/>
              </a:rPr>
              <a:t>balnéaire</a:t>
            </a:r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de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Split. Au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bord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d’une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jolie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galets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à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deux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pas du petit village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Supetar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club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charme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 smtClean="0">
                <a:solidFill>
                  <a:srgbClr val="6C6F70"/>
                </a:solidFill>
                <a:latin typeface="Calibri"/>
              </a:rPr>
              <a:t>offre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un service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attentionné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au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cœur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d’un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environnement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naturel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toute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beauté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307657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L’hébergement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que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vous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voulez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3448050"/>
            <a:ext cx="4438650" cy="1366837"/>
          </a:xfrm>
          <a:prstGeom prst="rect">
            <a:avLst/>
          </a:prstGeom>
        </p:spPr>
        <p:txBody>
          <a:bodyPr lIns="91440" tIns="45720" rIns="91440" bIns="45720" rtlCol="0">
            <a:normAutofit fontScale="50000" lnSpcReduction="20000"/>
          </a:bodyPr>
          <a:lstStyle/>
          <a:p>
            <a:pPr marL="0" marR="0" lvl="0" indent="0" algn="just" fontAlgn="base"/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Un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complexe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450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réparties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16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bâtiments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Environ 200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partie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Kaktus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Resort. Les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partie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Kaktus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Resort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spacieuses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bénéficient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d’une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décoration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contemporaine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d’un grand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niveau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confort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: TV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écran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plat 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chaînes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françaises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Wi-fi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climatisation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individuelle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téléphone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miniréfrigérateur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coffre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sèche-cheveux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Des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famille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suite junior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sont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proposées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enfant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avec lit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d’appoint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A, 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D).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à usage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individuel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en types A et D.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Nombre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limité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tarif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promotionnel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S). Suites junior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avec lit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d’appoint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B).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familles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composées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d'une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d'un salon (avec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lits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d'appoint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séparés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par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porte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4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C).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3" name="ZoneTexte 12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 + qui change tout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beauté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du site
Le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charmant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village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Supetar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
Les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à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très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belle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décoration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
Les structures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endParaRPr sz="1200" b="1" i="0" u="none" strike="noStrike" dirty="0">
              <a:solidFill>
                <a:srgbClr val="6C6F70"/>
              </a:solidFill>
              <a:latin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La restauration que vous aimez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343852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Le restaurant principal Antonio et son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agréable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extérieure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accueillent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pour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repas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avec des buffets à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thèmes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4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400" b="1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Le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restaurant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Konoba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Peka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propose des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spécialités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locales au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dîner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(accessible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gratuitement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fois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par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semaine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selon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disponibilité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réservation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). </a:t>
            </a:r>
            <a:endParaRPr lang="fr-FR" sz="14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400" b="1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3 bars</a:t>
            </a:r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 sont à votre disposition</a:t>
            </a:r>
            <a:endParaRPr sz="1400" b="1" i="0" u="none" strike="noStrike" dirty="0">
              <a:solidFill>
                <a:srgbClr val="6C6F7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services dont vous disposez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72500" lnSpcReduction="20000"/>
          </a:bodyPr>
          <a:lstStyle/>
          <a:p>
            <a:pPr marL="0" marR="0" lvl="0" indent="0" algn="just" fontAlgn="base"/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Transats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parasols (services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et serviettes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supplément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au Wellness,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accès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gratuit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10h à 20h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salle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remise en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forme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hammam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bain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remous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sauna), piscine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intérieure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sauf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du 15/06 au 15/09).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Wi-fi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gratuit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réception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réception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ouverte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24h/24.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Amphithéâtre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ciel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ouvert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ouvert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seulement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en haute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saison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Théâtre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Palma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l'intérieur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en début et fin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saison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).  Le site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l’hôtel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offre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un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accès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direct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plusieurs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pour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baignade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qualité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transats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).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est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classée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"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Pavillon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bleu"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depuis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2012. Avec participation : salon de coiffure et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beauté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l'Island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SPA,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accès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Internet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réception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boutique,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blanchisserie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Bon à savoir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salle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conférences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pouvant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accueillir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jusqu'à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120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personnes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</a:t>
            </a:r>
            <a:r>
              <a:rPr dirty="0"/>
              <a:t/>
            </a:r>
            <a:br>
              <a:rPr dirty="0"/>
            </a:b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Animaux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non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acceptés.Transfert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en bus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jusqu’au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port de Split (30 min), ferry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bateau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rapide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jusqu'à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Supetar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(entre 30 et 45 min) et bus du port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Supetar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jusqu’au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Club </a:t>
            </a:r>
            <a:r>
              <a:rPr lang="fr-FR" sz="1200" b="1" i="0" u="none" strike="noStrike" dirty="0" smtClean="0">
                <a:solidFill>
                  <a:srgbClr val="6C6F70"/>
                </a:solidFill>
                <a:latin typeface="Calibri"/>
              </a:rPr>
              <a:t>Jet tours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Kaktus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(5min).</a:t>
            </a:r>
          </a:p>
        </p:txBody>
      </p:sp>
      <p:pic>
        <p:nvPicPr>
          <p:cNvPr id="15" name="Picture 5" descr="D:\Doc\Devis\kak3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Doc\Devis\kak5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375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7" name="Picture 6" descr="D:\Doc\Devis\kak4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:\Doc\Devis\kak8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5375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La famille d'abord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87500" lnSpcReduction="20000"/>
          </a:bodyPr>
          <a:lstStyle/>
          <a:p>
            <a:pPr marL="0" marR="0" lvl="0" indent="0" algn="just" fontAlgn="base"/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équipes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accueillent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6j/7 de 9h à 17h30 avec un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dédié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chaque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tranche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d’âge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Toute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saison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Petit </a:t>
            </a:r>
            <a:r>
              <a:rPr lang="fr-FR" sz="1200" b="1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(3-4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) et Mini </a:t>
            </a:r>
            <a:r>
              <a:rPr lang="fr-FR" sz="1200" b="1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(4-6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). Pendant les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Maxi </a:t>
            </a:r>
            <a:r>
              <a:rPr lang="fr-FR" sz="1200" b="1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(7-10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). Au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nombreuses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journée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(chasse aux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trésor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tournois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sportifs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Olympiades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créatives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musicaux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...) et en soirée (mini disco, spectacles, soirée VIP…).</a:t>
            </a:r>
            <a:r>
              <a:rPr b="1" dirty="0"/>
              <a:t/>
            </a:r>
            <a:br>
              <a:rPr b="1" dirty="0"/>
            </a:b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animateurs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donnent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RDV aux Teens (11 à 13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) et aux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Ados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(14 à 17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) au Studio,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un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espace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dédié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6j/7 de 10h à 18h pendant les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Au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: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nombreuses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journée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espace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Internet,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vidéo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et Wii, baby-foot, séance shooting photos, body painting,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sportives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cours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cuisine, et en soirée (cocktail VIP, participation au spectacle …).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Pour la famille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600" b="0" i="0" u="none" strike="noStrike">
                <a:solidFill>
                  <a:srgbClr val="6C6F70"/>
                </a:solidFill>
                <a:latin typeface="Calibri"/>
              </a:rPr>
              <a:t>Le club dispose de chambres familiales pouvant accueillir jusqu’à 4 personnes, les familles pourront ainsi profiter d’un bon confort et de structures dédiées aux enfants de tous âges.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028" name="Picture 4" descr="D:\Doc\Devis\kak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\Devis\kak6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5227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25" y="153887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L'Ambiance et le sport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lvl="0" algn="just" fontAlgn="base"/>
            <a:r>
              <a:rPr lang="fr-FR" sz="1200" b="1" dirty="0" smtClean="0">
                <a:solidFill>
                  <a:srgbClr val="6C6F70"/>
                </a:solidFill>
                <a:latin typeface="Calibri"/>
              </a:rPr>
              <a:t>Sports et loisirs: </a:t>
            </a:r>
            <a:r>
              <a:rPr lang="fr-FR" sz="1200" dirty="0" smtClean="0">
                <a:solidFill>
                  <a:srgbClr val="6C6F70"/>
                </a:solidFill>
                <a:latin typeface="Calibri"/>
              </a:rPr>
              <a:t>L’hôtel 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propose 3 piscines dont 1 intérieure avec bain bouillonnant (fermée de juin à septembre). </a:t>
            </a:r>
            <a:r>
              <a:rPr lang="fr-FR" sz="1200" dirty="0" smtClean="0">
                <a:solidFill>
                  <a:srgbClr val="6C6F70"/>
                </a:solidFill>
                <a:latin typeface="Calibri"/>
              </a:rPr>
              <a:t> Chaque 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jour, un programme de sports et d’activités à découvrir </a:t>
            </a:r>
            <a:r>
              <a:rPr lang="fr-FR" sz="1200" dirty="0" smtClean="0">
                <a:solidFill>
                  <a:srgbClr val="6C6F70"/>
                </a:solidFill>
                <a:latin typeface="Calibri"/>
              </a:rPr>
              <a:t>! Fitness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, tir à l'arc, tennis de table, pétanque, aquagym, minigolf, beach-volley, parc d'activités </a:t>
            </a:r>
            <a:r>
              <a:rPr lang="fr-FR" sz="1200" dirty="0" err="1">
                <a:solidFill>
                  <a:srgbClr val="6C6F70"/>
                </a:solidFill>
                <a:latin typeface="Calibri"/>
              </a:rPr>
              <a:t>Lenox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 Park, kayak, bateau à pédales, soirée poker, tournois sportifs nocturnes.</a:t>
            </a:r>
          </a:p>
          <a:p>
            <a:pPr lvl="0" algn="just" fontAlgn="base"/>
            <a:r>
              <a:rPr lang="fr-FR" sz="1200" b="1" dirty="0">
                <a:solidFill>
                  <a:srgbClr val="6C6F70"/>
                </a:solidFill>
                <a:latin typeface="Calibri"/>
              </a:rPr>
              <a:t>Avec participation : 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base nautique.</a:t>
            </a:r>
          </a:p>
          <a:p>
            <a:pPr lvl="0" algn="just" fontAlgn="base"/>
            <a:r>
              <a:rPr lang="fr-FR" sz="1200" b="1" dirty="0">
                <a:solidFill>
                  <a:srgbClr val="6C6F70"/>
                </a:solidFill>
                <a:latin typeface="Calibri"/>
              </a:rPr>
              <a:t>Les </a:t>
            </a:r>
            <a:r>
              <a:rPr lang="fr-FR" sz="1200" b="1" dirty="0" smtClean="0">
                <a:solidFill>
                  <a:srgbClr val="6C6F70"/>
                </a:solidFill>
                <a:latin typeface="Calibri"/>
              </a:rPr>
              <a:t>Jet </a:t>
            </a:r>
            <a:r>
              <a:rPr lang="fr-FR" sz="1200" b="1" dirty="0" err="1">
                <a:solidFill>
                  <a:srgbClr val="6C6F70"/>
                </a:solidFill>
                <a:latin typeface="Calibri"/>
              </a:rPr>
              <a:t>Schools</a:t>
            </a:r>
            <a:r>
              <a:rPr lang="fr-FR" sz="1200" b="1" dirty="0">
                <a:solidFill>
                  <a:srgbClr val="6C6F70"/>
                </a:solidFill>
                <a:latin typeface="Calibri"/>
              </a:rPr>
              <a:t> : 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vos cours collectifs de </a:t>
            </a:r>
            <a:r>
              <a:rPr lang="fr-FR" sz="1200" dirty="0" smtClean="0">
                <a:solidFill>
                  <a:srgbClr val="6C6F70"/>
                </a:solidFill>
                <a:latin typeface="Calibri"/>
              </a:rPr>
              <a:t>sport. Pour </a:t>
            </a:r>
            <a:r>
              <a:rPr lang="fr-FR" sz="1200" dirty="0">
                <a:solidFill>
                  <a:srgbClr val="6C6F70"/>
                </a:solidFill>
                <a:latin typeface="Calibri"/>
              </a:rPr>
              <a:t>découvrir ou vous perfectionner au tennis.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 + de l'animation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À l’espace piscine ou au Island Spa en journée et profitez de l’ambiance jazz ou Lounge music au bar de la piscine le soir…</a:t>
            </a:r>
            <a:r>
              <a:t/>
            </a:r>
            <a:br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Les spectacles en soirée… et pour ceux qui souhaitent poursuivre, l’hôtel est situé à 5 minutes à pied seulement de nombreux bars et discothèques !</a:t>
            </a:r>
          </a:p>
        </p:txBody>
      </p:sp>
      <p:pic>
        <p:nvPicPr>
          <p:cNvPr id="1027" name="Picture 3" descr="D:\Doc\Devis\kak1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775" y="3466275"/>
            <a:ext cx="4050000" cy="26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72275"/>
          <a:chOff x="238125" y="152400"/>
          <a:chExt cx="8953500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8125" y="2562225"/>
            <a:ext cx="8715375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excursions :</a:t>
            </a:r>
          </a:p>
        </p:txBody>
      </p:sp>
      <p:pic>
        <p:nvPicPr>
          <p:cNvPr id="12" name="Picture 6" descr="D:\Doc\Devis\kak4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593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Kaktus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Resort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11760" y="2667000"/>
            <a:ext cx="5065365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Votre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formule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tout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compris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226" y="2985655"/>
            <a:ext cx="6854155" cy="31432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Repas: </a:t>
            </a:r>
            <a:r>
              <a:rPr lang="fr-FR" sz="1400" dirty="0" smtClean="0">
                <a:solidFill>
                  <a:srgbClr val="6C6F70"/>
                </a:solidFill>
              </a:rPr>
              <a:t>Petit </a:t>
            </a:r>
            <a:r>
              <a:rPr lang="fr-FR" sz="1400" dirty="0">
                <a:solidFill>
                  <a:srgbClr val="6C6F70"/>
                </a:solidFill>
              </a:rPr>
              <a:t>déjeuner de 7h à 10h) et petit déjeuner tardif de 10h à </a:t>
            </a:r>
            <a:r>
              <a:rPr lang="fr-FR" sz="1400" dirty="0" smtClean="0">
                <a:solidFill>
                  <a:srgbClr val="6C6F70"/>
                </a:solidFill>
              </a:rPr>
              <a:t>11h. Déjeuner </a:t>
            </a:r>
            <a:r>
              <a:rPr lang="fr-FR" sz="1400" dirty="0">
                <a:solidFill>
                  <a:srgbClr val="6C6F70"/>
                </a:solidFill>
              </a:rPr>
              <a:t>et dîner au restaurant </a:t>
            </a:r>
            <a:r>
              <a:rPr lang="fr-FR" sz="1400" dirty="0" smtClean="0">
                <a:solidFill>
                  <a:srgbClr val="6C6F70"/>
                </a:solidFill>
              </a:rPr>
              <a:t>buffet Le </a:t>
            </a:r>
            <a:r>
              <a:rPr lang="fr-FR" sz="1400" dirty="0">
                <a:solidFill>
                  <a:srgbClr val="6C6F70"/>
                </a:solidFill>
              </a:rPr>
              <a:t>restaurant </a:t>
            </a:r>
            <a:r>
              <a:rPr lang="fr-FR" sz="1400" dirty="0" err="1">
                <a:solidFill>
                  <a:srgbClr val="6C6F70"/>
                </a:solidFill>
              </a:rPr>
              <a:t>Konoba</a:t>
            </a:r>
            <a:r>
              <a:rPr lang="fr-FR" sz="1400" dirty="0">
                <a:solidFill>
                  <a:srgbClr val="6C6F70"/>
                </a:solidFill>
              </a:rPr>
              <a:t> </a:t>
            </a:r>
            <a:r>
              <a:rPr lang="fr-FR" sz="1400" dirty="0" err="1">
                <a:solidFill>
                  <a:srgbClr val="6C6F70"/>
                </a:solidFill>
              </a:rPr>
              <a:t>Peka</a:t>
            </a:r>
            <a:r>
              <a:rPr lang="fr-FR" sz="1400" dirty="0">
                <a:solidFill>
                  <a:srgbClr val="6C6F70"/>
                </a:solidFill>
              </a:rPr>
              <a:t> est accessible gratuitement 1 fois/semaine (sur réservation</a:t>
            </a:r>
            <a:r>
              <a:rPr lang="fr-FR" sz="1400" dirty="0" smtClean="0">
                <a:solidFill>
                  <a:srgbClr val="6C6F70"/>
                </a:solidFill>
              </a:rPr>
              <a:t>). </a:t>
            </a:r>
            <a:r>
              <a:rPr lang="fr-FR" sz="1400" dirty="0" err="1" smtClean="0">
                <a:solidFill>
                  <a:srgbClr val="6C6F70"/>
                </a:solidFill>
              </a:rPr>
              <a:t>Snacking</a:t>
            </a:r>
            <a:r>
              <a:rPr lang="fr-FR" sz="1400" dirty="0" smtClean="0">
                <a:solidFill>
                  <a:srgbClr val="6C6F70"/>
                </a:solidFill>
              </a:rPr>
              <a:t>/goûter </a:t>
            </a:r>
            <a:r>
              <a:rPr lang="fr-FR" sz="1400" dirty="0">
                <a:solidFill>
                  <a:srgbClr val="6C6F70"/>
                </a:solidFill>
              </a:rPr>
              <a:t>de 16h à 17h </a:t>
            </a:r>
            <a:endParaRPr lang="fr-FR" sz="1400" dirty="0" smtClean="0">
              <a:solidFill>
                <a:srgbClr val="6C6F70"/>
              </a:solidFill>
            </a:endParaRPr>
          </a:p>
          <a:p>
            <a:pPr lvl="0" algn="just" fontAlgn="base"/>
            <a:endParaRPr lang="fr-FR" sz="1400" b="1" dirty="0" smtClean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Bars: </a:t>
            </a:r>
            <a:r>
              <a:rPr lang="fr-FR" sz="1400" dirty="0" smtClean="0">
                <a:solidFill>
                  <a:srgbClr val="6C6F70"/>
                </a:solidFill>
              </a:rPr>
              <a:t>Sélection de boissons locales alcoolisées ou non alcoolisées de 7h à 23h dans un des 3 bars proposés selon horaires d'ouverture. Pendant les repas : vin rouge et blanc, bière, jus de fruits, eau minérale</a:t>
            </a:r>
          </a:p>
          <a:p>
            <a:pPr lvl="0" algn="just" fontAlgn="base"/>
            <a:endParaRPr lang="fr-FR" sz="1400" b="1" dirty="0" smtClean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Sports &amp; loisirs: </a:t>
            </a:r>
            <a:r>
              <a:rPr lang="fr-FR" sz="1400" dirty="0" smtClean="0">
                <a:solidFill>
                  <a:srgbClr val="6C6F70"/>
                </a:solidFill>
              </a:rPr>
              <a:t>large choix d’activités (voir </a:t>
            </a:r>
            <a:r>
              <a:rPr lang="fr-FR" sz="1400" dirty="0" err="1" smtClean="0">
                <a:solidFill>
                  <a:srgbClr val="6C6F70"/>
                </a:solidFill>
              </a:rPr>
              <a:t>slide</a:t>
            </a:r>
            <a:r>
              <a:rPr lang="fr-FR" sz="1400" dirty="0" smtClean="0">
                <a:solidFill>
                  <a:srgbClr val="6C6F70"/>
                </a:solidFill>
              </a:rPr>
              <a:t> dédiée).</a:t>
            </a:r>
          </a:p>
          <a:p>
            <a:pPr lvl="0" algn="just" fontAlgn="base"/>
            <a:endParaRPr lang="fr-FR" sz="1400" b="1" dirty="0" smtClean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Accès aux clubs: </a:t>
            </a:r>
            <a:r>
              <a:rPr lang="fr-FR" sz="1400" dirty="0" smtClean="0">
                <a:solidFill>
                  <a:srgbClr val="6C6F70"/>
                </a:solidFill>
              </a:rPr>
              <a:t>pour les enfants &amp; ados.</a:t>
            </a:r>
            <a:endParaRPr lang="fr-FR" sz="1400" b="1" dirty="0">
              <a:solidFill>
                <a:srgbClr val="6C6F7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Affichage à l'écran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Office Theme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PowerPoint</dc:subject>
  <dc:creator>SYSPAD_TC COMPOS-JULIOT</dc:creator>
  <cp:keywords>PowerPoint</cp:keywords>
  <dc:description>PowerPoint</dc:description>
  <cp:lastModifiedBy>Gabaud, Alexandra</cp:lastModifiedBy>
  <cp:revision>12</cp:revision>
  <dcterms:created xsi:type="dcterms:W3CDTF">2015-03-05T08:25:46Z</dcterms:created>
  <dcterms:modified xsi:type="dcterms:W3CDTF">2015-12-10T13:02:29Z</dcterms:modified>
  <cp:category>PowerPoint</cp:category>
</cp:coreProperties>
</file>