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2"/>
          <p:cNvSpPr/>
          <p:nvPr userDrawn="1"/>
        </p:nvSpPr>
        <p:spPr>
          <a:xfrm>
            <a:off x="-3175" y="3175"/>
            <a:ext cx="9150350" cy="61150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701552"/>
            <a:ext cx="8316000" cy="4985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0" y="1681163"/>
            <a:ext cx="5000625" cy="533400"/>
          </a:xfr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3175" y="2319977"/>
            <a:ext cx="4997150" cy="525886"/>
          </a:xfr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216000" indent="-216000">
              <a:buNone/>
              <a:defRPr lang="de-DE" sz="2000" smtClean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lang="de-DE" smtClean="0">
                <a:solidFill>
                  <a:schemeClr val="lt1"/>
                </a:solidFill>
              </a:defRPr>
            </a:lvl2pPr>
            <a:lvl3pPr>
              <a:defRPr lang="de-DE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4B7-0D9B-427E-ADE6-46F4BC86A298}" type="slidenum">
              <a:rPr lang="en-US">
                <a:solidFill>
                  <a:srgbClr val="CCCC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8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6309320"/>
            <a:ext cx="1296143" cy="36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780928"/>
            <a:ext cx="2857500" cy="16573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780928"/>
            <a:ext cx="2857500" cy="1657350"/>
          </a:xfrm>
          <a:prstGeom prst="rect">
            <a:avLst/>
          </a:prstGeom>
        </p:spPr>
      </p:pic>
      <p:pic>
        <p:nvPicPr>
          <p:cNvPr id="12" name="Picture 4" descr="D:\Doc\Devis\mex2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2782278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1ECB4B7-0D9B-427E-ADE6-46F4BC86A298}" type="slidenum">
              <a:rPr lang="en-US" smtClean="0">
                <a:solidFill>
                  <a:srgbClr val="CCCCCC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5543" y="1301905"/>
            <a:ext cx="8964488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F8AC00"/>
              </a:buClr>
            </a:pPr>
            <a:r>
              <a:rPr lang="fr-FR" sz="4000" b="1" dirty="0" smtClean="0">
                <a:solidFill>
                  <a:srgbClr val="B91B62"/>
                </a:solidFill>
                <a:ea typeface="+mn-ea"/>
                <a:cs typeface="+mn-cs"/>
              </a:rPr>
              <a:t>Le Club Jet tours </a:t>
            </a:r>
          </a:p>
          <a:p>
            <a:pPr algn="ctr" eaLnBrk="1" hangingPunct="1">
              <a:buClr>
                <a:srgbClr val="F8AC00"/>
              </a:buClr>
            </a:pPr>
            <a:r>
              <a:rPr lang="fr-FR" sz="4000" b="1" dirty="0" smtClean="0">
                <a:solidFill>
                  <a:srgbClr val="B91B62"/>
                </a:solidFill>
                <a:ea typeface="+mn-ea"/>
                <a:cs typeface="+mn-cs"/>
              </a:rPr>
              <a:t>Hacienda Tulum</a:t>
            </a:r>
            <a:endParaRPr lang="fr-FR" sz="4000" b="1" dirty="0">
              <a:solidFill>
                <a:srgbClr val="B91B62"/>
              </a:solidFill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84" y="5157192"/>
            <a:ext cx="2925366" cy="8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72275"/>
          <a:chOff x="238125" y="152400"/>
          <a:chExt cx="8953500" cy="6772275"/>
        </a:xfrm>
      </p:grpSpPr>
      <p:pic>
        <p:nvPicPr>
          <p:cNvPr id="3074" name="Picture 2" descr="D:\Doc\Devis\mex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Hacienda Tulum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362200"/>
            <a:ext cx="8715375" cy="714375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just" fontAlgn="base"/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Sélectionné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longue date par Jet tours pour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situation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privilégiée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au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cœur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du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vaste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domaine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Grand Bahia Principe, le Club Hacienda Tulum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lové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le long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d’une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longue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sable fin de la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des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Caraïbes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offre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des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prestations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hôtelières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grande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qualité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végétation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luxuriante</a:t>
            </a:r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.</a:t>
            </a:r>
            <a:r>
              <a:rPr lang="fr-FR" sz="14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endParaRPr sz="1400" b="1" i="0" u="none" strike="noStrike" dirty="0">
              <a:solidFill>
                <a:srgbClr val="6C6F70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8125" y="307657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L’hébergement que vous voulez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3448050"/>
            <a:ext cx="4438650" cy="1343025"/>
          </a:xfrm>
          <a:prstGeom prst="rect">
            <a:avLst/>
          </a:prstGeom>
        </p:spPr>
        <p:txBody>
          <a:bodyPr lIns="91440" tIns="45720" rIns="91440" bIns="45720" rtlCol="0">
            <a:normAutofit fontScale="65000" lnSpcReduction="20000"/>
          </a:bodyPr>
          <a:lstStyle/>
          <a:p>
            <a:pPr marL="0" marR="0" lvl="0" indent="0" algn="just" fontAlgn="base"/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282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réparties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des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bâtiments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étages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Toutes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sont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équipées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lits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(2 x 120 cm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partager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d’un grand lit (2 m x 2 m),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salle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bains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sèche-cheveux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climatisation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TV satellite,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Wi-fi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(avec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supplément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téléphone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coffre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payant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), minibar (eau, soda,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bière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nécessaire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thé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café, coin-salon,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balcon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terrasse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doubles de 31 m² standard (maximum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(1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moins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12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1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moins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16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3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type D), Junior Suites de 37 m² avec sofa,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baignoire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hydromassage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service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en soirée (maximum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(1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moins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12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1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moins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16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3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1 enfant - type J).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Nombre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limité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standard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tarif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promotionnel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(type I).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3" name="ZoneTexte 12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 + qui change tout 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proximité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des sites de Tulum,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Coban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Chichen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Itza et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Ek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Balam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
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qualité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restauration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et le large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choix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 restaurants
Le Spa
Le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Delphinarium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
Le Pack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Activ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' Golf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Hacienda Tulum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La restauration que vous aimez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3438525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Le restaurant « Le Tequila »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l’Hacienda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accueille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tous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les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jours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pour les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petits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déjeuners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déjeuners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servis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sous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forme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buffets. </a:t>
            </a:r>
            <a:endParaRPr lang="fr-FR" sz="14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l" fontAlgn="base"/>
            <a:endParaRPr lang="fr-FR" sz="1400" b="1" dirty="0">
              <a:solidFill>
                <a:srgbClr val="6C6F70"/>
              </a:solidFill>
              <a:latin typeface="Calibri"/>
            </a:endParaRPr>
          </a:p>
          <a:p>
            <a:pPr marL="0" marR="0" lvl="0" indent="0" algn="l" fontAlgn="base"/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Le 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restaurant principal « Yucatan » de la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partie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Tulum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accueille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tous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les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soirs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avec des buffets à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thème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endParaRPr lang="fr-FR" sz="14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l" fontAlgn="base"/>
            <a:endParaRPr lang="fr-FR" sz="1400" b="1" dirty="0">
              <a:solidFill>
                <a:srgbClr val="6C6F70"/>
              </a:solidFill>
              <a:latin typeface="Calibri"/>
            </a:endParaRPr>
          </a:p>
          <a:p>
            <a:pPr marL="0" marR="0" lvl="0" indent="0" algn="l" fontAlgn="base"/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8 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restaurants à la carte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sont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proposés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réservation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pour le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dîner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4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fois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/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semaine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: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mexicain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international,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italien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brésilien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méditerranéen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fruits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poisson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japonais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et le gourmet.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20" name="Picture 5" descr="D:\Doc\Devis\mex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3467100"/>
            <a:ext cx="4050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Doc\Devis\mex4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40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Hacienda Tulum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Les services dont vous disposez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Prêt de serviettes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L’Hacienda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est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proche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des animations, les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services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sont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répartis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tout le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domaine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petit train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navette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pour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circuler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l’hôtel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,. 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Boutiques,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blanchisserie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salon de coiffure.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Bon à savoir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238125" y="5187049"/>
            <a:ext cx="4438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6C6F70"/>
                </a:solidFill>
              </a:rPr>
              <a:t>Accès </a:t>
            </a:r>
            <a:r>
              <a:rPr lang="fr-FR" sz="1400" dirty="0" err="1">
                <a:solidFill>
                  <a:srgbClr val="6C6F70"/>
                </a:solidFill>
              </a:rPr>
              <a:t>Wi-fi</a:t>
            </a:r>
            <a:r>
              <a:rPr lang="fr-FR" sz="1400" dirty="0">
                <a:solidFill>
                  <a:srgbClr val="6C6F70"/>
                </a:solidFill>
              </a:rPr>
              <a:t> gratuit à la réception (1h/jour et par appareil)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6C6F70"/>
                </a:solidFill>
              </a:rPr>
              <a:t>Point </a:t>
            </a:r>
            <a:r>
              <a:rPr lang="fr-FR" sz="1400" dirty="0">
                <a:solidFill>
                  <a:srgbClr val="6C6F70"/>
                </a:solidFill>
              </a:rPr>
              <a:t>Internet (30 min gratuites/jour) près de la réception « </a:t>
            </a:r>
            <a:r>
              <a:rPr lang="fr-FR" sz="1400" dirty="0" err="1">
                <a:solidFill>
                  <a:srgbClr val="6C6F70"/>
                </a:solidFill>
              </a:rPr>
              <a:t>Diamond</a:t>
            </a:r>
            <a:r>
              <a:rPr lang="fr-FR" sz="1400" dirty="0">
                <a:solidFill>
                  <a:srgbClr val="6C6F70"/>
                </a:solidFill>
              </a:rPr>
              <a:t> »</a:t>
            </a:r>
            <a:endParaRPr lang="fr-F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Hacienda Tulum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La famille d'abord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L’équipe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du 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Mini-</a:t>
            </a:r>
            <a:r>
              <a:rPr lang="fr-FR" sz="1200" b="1" i="0" u="none" strike="noStrike" dirty="0" smtClean="0">
                <a:solidFill>
                  <a:srgbClr val="6C6F70"/>
                </a:solidFill>
                <a:latin typeface="Calibri"/>
              </a:rPr>
              <a:t>Jet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accueille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 4 à 7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et de 8 à 12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toute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saison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6j/7 de 9h à 17h30 et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leur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propose un large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d’activités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ludiques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sportives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manuelles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: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aquapark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à la piscine, mini disco… un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varié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!</a:t>
            </a:r>
            <a:r>
              <a:rPr dirty="0"/>
              <a:t/>
            </a:r>
            <a:br>
              <a:rPr dirty="0"/>
            </a:b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Le Studio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réservé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aux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ados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est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ouvert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6j/7 de 10h à 17h pendant les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vacances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scolaires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 Au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: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espace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Internet, baby-foot, shooting photos… En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extérieur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selon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les envies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chacun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: football, water-polo… Les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ados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ne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sont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pas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prêts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s'ennuyer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Pour la famille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87500" lnSpcReduction="20000"/>
          </a:bodyPr>
          <a:lstStyle/>
          <a:p>
            <a:pPr marL="0" marR="0" lvl="0" indent="0" algn="l" fontAlgn="base"/>
            <a:r>
              <a:rPr sz="1600" b="0" i="0" u="none" strike="noStrike">
                <a:solidFill>
                  <a:srgbClr val="6C6F70"/>
                </a:solidFill>
                <a:latin typeface="Calibri"/>
              </a:rPr>
              <a:t>Le club dispose de chambres pouvant accueillir jusqu’à 2 adultes et 2 enfants. Les Junior suites, plus spacieuses, offrent un plus grand confort. Les familles pourront profiter du confort de nos structures et des espaces dédiées aux enfants.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19" name="Picture 2" descr="D:\Doc\Devis\mex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Doc\Devis\mex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3467100"/>
            <a:ext cx="4050000" cy="26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Hacienda Tulum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L'Ambiance et le sport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lvl="0" algn="just" fontAlgn="base"/>
            <a:r>
              <a:rPr lang="fr-FR" sz="1100" b="1" dirty="0">
                <a:solidFill>
                  <a:srgbClr val="6C6F70"/>
                </a:solidFill>
                <a:latin typeface="Calibri"/>
              </a:rPr>
              <a:t>Sports et </a:t>
            </a:r>
            <a:r>
              <a:rPr lang="fr-FR" sz="1100" b="1" dirty="0" smtClean="0">
                <a:solidFill>
                  <a:srgbClr val="6C6F70"/>
                </a:solidFill>
                <a:latin typeface="Calibri"/>
              </a:rPr>
              <a:t>loisirs: </a:t>
            </a:r>
            <a:r>
              <a:rPr lang="fr-FR" sz="1100" dirty="0" smtClean="0">
                <a:solidFill>
                  <a:srgbClr val="6C6F70"/>
                </a:solidFill>
                <a:latin typeface="Calibri"/>
              </a:rPr>
              <a:t>Profitez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de la piscine, de l'</a:t>
            </a:r>
            <a:r>
              <a:rPr lang="fr-FR" sz="1100" dirty="0" err="1">
                <a:solidFill>
                  <a:srgbClr val="6C6F70"/>
                </a:solidFill>
                <a:latin typeface="Calibri"/>
              </a:rPr>
              <a:t>aquapark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 ou du delphinarium pour une longue nage avec les dauphins (avec supplément</a:t>
            </a:r>
            <a:r>
              <a:rPr lang="fr-FR" sz="1100" dirty="0" smtClean="0">
                <a:solidFill>
                  <a:srgbClr val="6C6F70"/>
                </a:solidFill>
                <a:latin typeface="Calibri"/>
              </a:rPr>
              <a:t>). Chaque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jour, un programme de sports et d’activités à </a:t>
            </a:r>
            <a:r>
              <a:rPr lang="fr-FR" sz="1100" dirty="0" smtClean="0">
                <a:solidFill>
                  <a:srgbClr val="6C6F70"/>
                </a:solidFill>
                <a:latin typeface="Calibri"/>
              </a:rPr>
              <a:t>découvrir! Aérobic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, aquagym, tennis de table, pétanque, vélo, water-polo, water volley, plongée avec masque et tuba. Une fois par semaine : initiation à la plongée sous-marine en piscine.</a:t>
            </a:r>
          </a:p>
          <a:p>
            <a:pPr lvl="0" algn="just" fontAlgn="base"/>
            <a:r>
              <a:rPr lang="fr-FR" sz="1100" b="1" dirty="0">
                <a:solidFill>
                  <a:srgbClr val="6C6F70"/>
                </a:solidFill>
                <a:latin typeface="Calibri"/>
              </a:rPr>
              <a:t>Avec participation :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centre de plongée, delphinarium, cours de tennis avec un moniteur confirmé, jet ski et parachute ascensionnel (à proximité).</a:t>
            </a:r>
          </a:p>
          <a:p>
            <a:pPr lvl="0" algn="just" fontAlgn="base"/>
            <a:r>
              <a:rPr lang="fr-FR" sz="1100" b="1">
                <a:solidFill>
                  <a:srgbClr val="6C6F70"/>
                </a:solidFill>
                <a:latin typeface="Calibri"/>
              </a:rPr>
              <a:t>Les </a:t>
            </a:r>
            <a:r>
              <a:rPr lang="fr-FR" sz="1100" b="1" smtClean="0">
                <a:solidFill>
                  <a:srgbClr val="6C6F70"/>
                </a:solidFill>
                <a:latin typeface="Calibri"/>
              </a:rPr>
              <a:t>Jet </a:t>
            </a:r>
            <a:r>
              <a:rPr lang="fr-FR" sz="1100" b="1" dirty="0" err="1">
                <a:solidFill>
                  <a:srgbClr val="6C6F70"/>
                </a:solidFill>
                <a:latin typeface="Calibri"/>
              </a:rPr>
              <a:t>Schools</a:t>
            </a:r>
            <a:r>
              <a:rPr lang="fr-FR" sz="1100" b="1" dirty="0">
                <a:solidFill>
                  <a:srgbClr val="6C6F70"/>
                </a:solidFill>
                <a:latin typeface="Calibri"/>
              </a:rPr>
              <a:t> :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vos cours collectifs de </a:t>
            </a:r>
            <a:r>
              <a:rPr lang="fr-FR" sz="1100" dirty="0" smtClean="0">
                <a:solidFill>
                  <a:srgbClr val="6C6F70"/>
                </a:solidFill>
                <a:latin typeface="Calibri"/>
              </a:rPr>
              <a:t>sport. Pour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découvrir ou vous perfectionner au fitness (body </a:t>
            </a:r>
            <a:r>
              <a:rPr lang="fr-FR" sz="1100" dirty="0" err="1">
                <a:solidFill>
                  <a:srgbClr val="6C6F70"/>
                </a:solidFill>
                <a:latin typeface="Calibri"/>
              </a:rPr>
              <a:t>sculpt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, </a:t>
            </a:r>
            <a:r>
              <a:rPr lang="fr-FR" sz="1100" dirty="0" err="1">
                <a:solidFill>
                  <a:srgbClr val="6C6F70"/>
                </a:solidFill>
                <a:latin typeface="Calibri"/>
              </a:rPr>
              <a:t>abdofessiers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, stretching).</a:t>
            </a:r>
            <a:endParaRPr sz="1100" dirty="0">
              <a:solidFill>
                <a:srgbClr val="6C6F70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 + de l'animation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200" b="1" i="0" u="none" strike="noStrike">
                <a:solidFill>
                  <a:srgbClr val="6C6F70"/>
                </a:solidFill>
                <a:latin typeface="Calibri"/>
              </a:rPr>
              <a:t>Au Spa, à la plage, au bord d'une des piscines ou le soir au Tulum bar, ambiance musique jazz…</a:t>
            </a:r>
            <a:r>
              <a:t/>
            </a:r>
            <a:br/>
            <a:r>
              <a:rPr sz="1200" b="1" i="0" u="none" strike="noStrike">
                <a:solidFill>
                  <a:srgbClr val="6C6F70"/>
                </a:solidFill>
                <a:latin typeface="Calibri"/>
              </a:rPr>
              <a:t>Les concerts live, spectacles et cabarets, la discothèque réservée aux plus de 18 ans à l'Hacienda Dona Isabel…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72275"/>
          <a:chOff x="238125" y="152400"/>
          <a:chExt cx="8953500" cy="6772275"/>
        </a:xfrm>
      </p:grpSpPr>
      <p:pic>
        <p:nvPicPr>
          <p:cNvPr id="11" name="Picture 4" descr="D:\Doc\Devis\mex2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Hacienda Tulum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933700"/>
            <a:ext cx="8715375" cy="343852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 sz="1400" b="1" i="0" u="none" strike="noStrike" dirty="0">
              <a:solidFill>
                <a:srgbClr val="6C6F7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14" name="Picture 7" descr="D:\Doc\Devis\mex5.jpg"/>
          <p:cNvPicPr>
            <a:picLocks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15375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Hacienda Tulum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38675" y="2667000"/>
            <a:ext cx="4267200" cy="352425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1" name="ZoneTexte 10"/>
          <p:cNvSpPr txBox="1"/>
          <p:nvPr/>
        </p:nvSpPr>
        <p:spPr>
          <a:xfrm>
            <a:off x="4638675" y="2667000"/>
            <a:ext cx="426720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Votre formule tout compris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38675" y="3048000"/>
            <a:ext cx="4267200" cy="3333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lvl="0" algn="just" fontAlgn="base"/>
            <a:r>
              <a:rPr lang="fr-FR" sz="1400" b="1" dirty="0">
                <a:solidFill>
                  <a:srgbClr val="6C6F70"/>
                </a:solidFill>
              </a:rPr>
              <a:t>Repas: </a:t>
            </a:r>
          </a:p>
          <a:p>
            <a:pPr lvl="0" algn="just" fontAlgn="base"/>
            <a:r>
              <a:rPr lang="fr-FR" sz="1400" dirty="0">
                <a:solidFill>
                  <a:srgbClr val="6C6F70"/>
                </a:solidFill>
              </a:rPr>
              <a:t>Petit déjeuner jusqu’à 10h30. Déjeuner au restaurant principal ou dans l’un des snacks Dîner au restaurant principal ou 4 fois par semaine dans l’un des 9 restaurants à la carte. Snacks toute la journée.</a:t>
            </a:r>
          </a:p>
          <a:p>
            <a:pPr lvl="0" algn="just" fontAlgn="base"/>
            <a:endParaRPr lang="fr-FR" sz="1400" dirty="0">
              <a:solidFill>
                <a:srgbClr val="6C6F70"/>
              </a:solidFill>
            </a:endParaRPr>
          </a:p>
          <a:p>
            <a:pPr lvl="0" algn="just" fontAlgn="base"/>
            <a:r>
              <a:rPr lang="fr-FR" sz="1400" b="1" dirty="0">
                <a:solidFill>
                  <a:srgbClr val="6C6F70"/>
                </a:solidFill>
              </a:rPr>
              <a:t>Repas:</a:t>
            </a:r>
          </a:p>
          <a:p>
            <a:pPr lvl="0" algn="just" fontAlgn="base"/>
            <a:r>
              <a:rPr lang="fr-FR" sz="1400" dirty="0">
                <a:solidFill>
                  <a:srgbClr val="6C6F70"/>
                </a:solidFill>
              </a:rPr>
              <a:t>Boissons locales servies jusqu’à 23h dans les bars de l’Hacienda, du Tulum, dans ceux de la partie "Hacienda Doña Isabel" et à la discothèque jusqu’à 2h du matin</a:t>
            </a:r>
            <a:br>
              <a:rPr lang="fr-FR" sz="1400" dirty="0">
                <a:solidFill>
                  <a:srgbClr val="6C6F70"/>
                </a:solidFill>
              </a:rPr>
            </a:br>
            <a:r>
              <a:rPr lang="fr-FR" sz="1400" dirty="0">
                <a:solidFill>
                  <a:srgbClr val="6C6F70"/>
                </a:solidFill>
              </a:rPr>
              <a:t>Eau et vin local pendant les repas.</a:t>
            </a:r>
          </a:p>
          <a:p>
            <a:pPr lvl="0" algn="just" fontAlgn="base"/>
            <a:endParaRPr lang="fr-FR" sz="1400" dirty="0"/>
          </a:p>
          <a:p>
            <a:pPr lvl="0" algn="just" fontAlgn="base"/>
            <a:r>
              <a:rPr lang="fr-FR" sz="1400" b="1" dirty="0">
                <a:solidFill>
                  <a:srgbClr val="6C6F70"/>
                </a:solidFill>
              </a:rPr>
              <a:t>Sports &amp; loisirs: </a:t>
            </a:r>
            <a:r>
              <a:rPr lang="fr-FR" sz="1400" dirty="0">
                <a:solidFill>
                  <a:srgbClr val="6C6F70"/>
                </a:solidFill>
              </a:rPr>
              <a:t>large choix d’activités (voir </a:t>
            </a:r>
            <a:r>
              <a:rPr lang="fr-FR" sz="1400" dirty="0" err="1">
                <a:solidFill>
                  <a:srgbClr val="6C6F70"/>
                </a:solidFill>
              </a:rPr>
              <a:t>slide</a:t>
            </a:r>
            <a:r>
              <a:rPr lang="fr-FR" sz="1400" dirty="0">
                <a:solidFill>
                  <a:srgbClr val="6C6F70"/>
                </a:solidFill>
              </a:rPr>
              <a:t> dédiée).</a:t>
            </a:r>
          </a:p>
          <a:p>
            <a:pPr lvl="0" algn="just" fontAlgn="base"/>
            <a:endParaRPr lang="fr-FR" sz="1400" b="1" dirty="0">
              <a:solidFill>
                <a:srgbClr val="6C6F70"/>
              </a:solidFill>
            </a:endParaRPr>
          </a:p>
          <a:p>
            <a:pPr lvl="0" algn="just" fontAlgn="base"/>
            <a:r>
              <a:rPr lang="fr-FR" sz="1400" b="1" dirty="0">
                <a:solidFill>
                  <a:srgbClr val="6C6F70"/>
                </a:solidFill>
              </a:rPr>
              <a:t>Accès aux clubs: </a:t>
            </a:r>
            <a:r>
              <a:rPr lang="fr-FR" sz="1400" dirty="0">
                <a:solidFill>
                  <a:srgbClr val="6C6F70"/>
                </a:solidFill>
              </a:rPr>
              <a:t>pour les enfants &amp; ados</a:t>
            </a:r>
            <a:endParaRPr lang="fr-FR" sz="1400" b="1" dirty="0">
              <a:solidFill>
                <a:srgbClr val="6C6F7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Affichage à l'écran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Office Theme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PowerPoint</dc:subject>
  <dc:creator>SYSPAD_TC COMPOS-JULIOT</dc:creator>
  <cp:keywords>PowerPoint</cp:keywords>
  <dc:description>PowerPoint</dc:description>
  <cp:lastModifiedBy>Gabaud, Alexandra</cp:lastModifiedBy>
  <cp:revision>15</cp:revision>
  <dcterms:created xsi:type="dcterms:W3CDTF">2015-03-05T09:06:49Z</dcterms:created>
  <dcterms:modified xsi:type="dcterms:W3CDTF">2015-12-03T17:32:39Z</dcterms:modified>
  <cp:category>PowerPoint</cp:category>
</cp:coreProperties>
</file>