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8" r:id="rId3"/>
  </p:sldMasterIdLst>
  <p:notesMasterIdLst>
    <p:notesMasterId r:id="rId38"/>
  </p:notesMasterIdLst>
  <p:sldIdLst>
    <p:sldId id="296" r:id="rId4"/>
    <p:sldId id="282" r:id="rId5"/>
    <p:sldId id="257" r:id="rId6"/>
    <p:sldId id="264" r:id="rId7"/>
    <p:sldId id="259" r:id="rId8"/>
    <p:sldId id="272" r:id="rId9"/>
    <p:sldId id="273" r:id="rId10"/>
    <p:sldId id="261" r:id="rId11"/>
    <p:sldId id="262" r:id="rId12"/>
    <p:sldId id="265" r:id="rId13"/>
    <p:sldId id="287" r:id="rId14"/>
    <p:sldId id="269" r:id="rId15"/>
    <p:sldId id="274" r:id="rId16"/>
    <p:sldId id="275" r:id="rId17"/>
    <p:sldId id="270" r:id="rId18"/>
    <p:sldId id="271" r:id="rId19"/>
    <p:sldId id="277" r:id="rId20"/>
    <p:sldId id="288" r:id="rId21"/>
    <p:sldId id="263" r:id="rId22"/>
    <p:sldId id="260" r:id="rId23"/>
    <p:sldId id="267" r:id="rId24"/>
    <p:sldId id="268" r:id="rId25"/>
    <p:sldId id="266" r:id="rId26"/>
    <p:sldId id="276" r:id="rId27"/>
    <p:sldId id="289" r:id="rId28"/>
    <p:sldId id="280" r:id="rId29"/>
    <p:sldId id="281" r:id="rId30"/>
    <p:sldId id="285" r:id="rId31"/>
    <p:sldId id="293" r:id="rId32"/>
    <p:sldId id="291" r:id="rId33"/>
    <p:sldId id="292" r:id="rId34"/>
    <p:sldId id="294" r:id="rId35"/>
    <p:sldId id="295" r:id="rId36"/>
    <p:sldId id="30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p:scale>
          <a:sx n="107" d="100"/>
          <a:sy n="107" d="100"/>
        </p:scale>
        <p:origin x="-96"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E0F8C8-6D94-4CE1-9D13-60276EAE289C}" type="datetimeFigureOut">
              <a:rPr lang="en-GB" smtClean="0"/>
              <a:t>05/04/2016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BC538C-E5D0-471A-A63E-A367A36CAD1A}" type="slidenum">
              <a:rPr lang="en-GB" smtClean="0"/>
              <a:t>‹#›</a:t>
            </a:fld>
            <a:endParaRPr lang="en-GB"/>
          </a:p>
        </p:txBody>
      </p:sp>
    </p:spTree>
    <p:extLst>
      <p:ext uri="{BB962C8B-B14F-4D97-AF65-F5344CB8AC3E}">
        <p14:creationId xmlns:p14="http://schemas.microsoft.com/office/powerpoint/2010/main" val="61495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ader Placeholder 3"/>
          <p:cNvSpPr>
            <a:spLocks noGrp="1"/>
          </p:cNvSpPr>
          <p:nvPr>
            <p:ph type="hdr" sz="quarter" idx="10"/>
          </p:nvPr>
        </p:nvSpPr>
        <p:spPr/>
        <p:txBody>
          <a:bodyPr/>
          <a:lstStyle/>
          <a:p>
            <a:r>
              <a:rPr lang="en-US" dirty="0" smtClean="0"/>
              <a:t>Module 4: Support SW</a:t>
            </a:r>
            <a:endParaRPr lang="en-US" dirty="0"/>
          </a:p>
        </p:txBody>
      </p:sp>
      <p:sp>
        <p:nvSpPr>
          <p:cNvPr id="6" name="Footer Placeholder 5"/>
          <p:cNvSpPr>
            <a:spLocks noGrp="1"/>
          </p:cNvSpPr>
          <p:nvPr>
            <p:ph type="ftr" sz="quarter" idx="12"/>
          </p:nvPr>
        </p:nvSpPr>
        <p:spPr/>
        <p:txBody>
          <a:bodyPr/>
          <a:lstStyle/>
          <a:p>
            <a:r>
              <a:rPr lang="en-US" dirty="0" smtClean="0"/>
              <a:t>HP Restricted</a:t>
            </a:r>
            <a:endParaRPr lang="en-US" dirty="0"/>
          </a:p>
        </p:txBody>
      </p:sp>
      <p:sp>
        <p:nvSpPr>
          <p:cNvPr id="7" name="Slide Number Placeholder 6"/>
          <p:cNvSpPr>
            <a:spLocks noGrp="1"/>
          </p:cNvSpPr>
          <p:nvPr>
            <p:ph type="sldNum" sz="quarter" idx="13"/>
          </p:nvPr>
        </p:nvSpPr>
        <p:spPr/>
        <p:txBody>
          <a:bodyPr/>
          <a:lstStyle/>
          <a:p>
            <a:fld id="{84B04522-5E79-4620-978F-683F5015A639}" type="slidenum">
              <a:rPr lang="en-US" smtClean="0"/>
              <a:pPr/>
              <a:t>1</a:t>
            </a:fld>
            <a:endParaRPr lang="en-US" dirty="0"/>
          </a:p>
        </p:txBody>
      </p:sp>
      <p:sp>
        <p:nvSpPr>
          <p:cNvPr id="8" name="Date Placeholder 7"/>
          <p:cNvSpPr>
            <a:spLocks noGrp="1"/>
          </p:cNvSpPr>
          <p:nvPr>
            <p:ph type="dt" idx="14"/>
          </p:nvPr>
        </p:nvSpPr>
        <p:spPr/>
        <p:txBody>
          <a:bodyPr/>
          <a:lstStyle/>
          <a:p>
            <a:r>
              <a:rPr lang="en-US" dirty="0" smtClean="0"/>
              <a:t>Rev. 13.2.1</a:t>
            </a:r>
            <a:endParaRPr lang="en-US" dirty="0"/>
          </a:p>
        </p:txBody>
      </p:sp>
      <p:sp>
        <p:nvSpPr>
          <p:cNvPr id="14" name="Notes Placeholder 13"/>
          <p:cNvSpPr>
            <a:spLocks noGrp="1"/>
          </p:cNvSpPr>
          <p:nvPr>
            <p:ph type="body" idx="1"/>
          </p:nvPr>
        </p:nvSpPr>
        <p:spPr/>
        <p:txBody>
          <a:bodyPr>
            <a:normAutofit/>
          </a:bodyPr>
          <a:lstStyle/>
          <a:p>
            <a:pPr lvl="1"/>
            <a:endParaRPr lang="en-US" dirty="0" smtClean="0"/>
          </a:p>
        </p:txBody>
      </p:sp>
      <p:sp>
        <p:nvSpPr>
          <p:cNvPr id="16" name="Slide Image Placeholder 15"/>
          <p:cNvSpPr>
            <a:spLocks noGrp="1" noRot="1" noChangeAspect="1"/>
          </p:cNvSpPr>
          <p:nvPr>
            <p:ph type="sldImg"/>
          </p:nvPr>
        </p:nvSpPr>
        <p:spPr>
          <a:xfrm>
            <a:off x="1143000" y="566738"/>
            <a:ext cx="4572000" cy="3429000"/>
          </a:xfrm>
        </p:spPr>
      </p:sp>
    </p:spTree>
    <p:extLst>
      <p:ext uri="{BB962C8B-B14F-4D97-AF65-F5344CB8AC3E}">
        <p14:creationId xmlns:p14="http://schemas.microsoft.com/office/powerpoint/2010/main" val="2560458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Module 4: Support - Software</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Rev. 13.2.1</a:t>
            </a:r>
            <a:endParaRPr lang="en-GB" dirty="0">
              <a:solidFill>
                <a:prstClr val="black"/>
              </a:solidFill>
            </a:endParaRPr>
          </a:p>
        </p:txBody>
      </p:sp>
      <p:sp>
        <p:nvSpPr>
          <p:cNvPr id="6" name="Footer Placeholder 5"/>
          <p:cNvSpPr>
            <a:spLocks noGrp="1"/>
          </p:cNvSpPr>
          <p:nvPr>
            <p:ph type="ftr" sz="quarter" idx="12"/>
          </p:nvPr>
        </p:nvSpPr>
        <p:spPr/>
        <p:txBody>
          <a:bodyPr/>
          <a:lstStyle/>
          <a:p>
            <a:r>
              <a:rPr lang="en-GB" dirty="0" smtClean="0">
                <a:solidFill>
                  <a:prstClr val="black"/>
                </a:solidFill>
              </a:rPr>
              <a:t>HP Restricted</a:t>
            </a:r>
            <a:endParaRPr lang="en-GB" dirty="0">
              <a:solidFill>
                <a:prstClr val="black"/>
              </a:solidFill>
            </a:endParaRPr>
          </a:p>
        </p:txBody>
      </p:sp>
      <p:sp>
        <p:nvSpPr>
          <p:cNvPr id="7" name="Slide Number Placeholder 6"/>
          <p:cNvSpPr>
            <a:spLocks noGrp="1"/>
          </p:cNvSpPr>
          <p:nvPr>
            <p:ph type="sldNum" sz="quarter" idx="13"/>
          </p:nvPr>
        </p:nvSpPr>
        <p:spPr/>
        <p:txBody>
          <a:bodyPr/>
          <a:lstStyle/>
          <a:p>
            <a:fld id="{22A853E8-D85F-5D49-95D2-E1D96ABFE2B9}"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3713997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1" name="Rectangle 3"/>
          <p:cNvSpPr>
            <a:spLocks noGrp="1" noChangeArrowheads="1"/>
          </p:cNvSpPr>
          <p:nvPr>
            <p:ph type="body" idx="1"/>
          </p:nvPr>
        </p:nvSpPr>
        <p:spPr/>
        <p:txBody>
          <a:bodyPr>
            <a:normAutofit/>
          </a:bodyPr>
          <a:lstStyle/>
          <a:p>
            <a:pPr lvl="2"/>
            <a:endParaRPr lang="en-US" dirty="0" smtClean="0"/>
          </a:p>
        </p:txBody>
      </p:sp>
      <p:sp>
        <p:nvSpPr>
          <p:cNvPr id="7" name="Header Placeholder 3"/>
          <p:cNvSpPr>
            <a:spLocks noGrp="1"/>
          </p:cNvSpPr>
          <p:nvPr>
            <p:ph type="hdr" sz="quarter"/>
          </p:nvPr>
        </p:nvSpPr>
        <p:spPr/>
        <p:txBody>
          <a:bodyPr/>
          <a:lstStyle/>
          <a:p>
            <a:r>
              <a:rPr lang="en-US" dirty="0" smtClean="0">
                <a:solidFill>
                  <a:prstClr val="black"/>
                </a:solidFill>
              </a:rPr>
              <a:t>Module 4: Support - Software</a:t>
            </a:r>
            <a:endParaRPr lang="en-US" dirty="0">
              <a:solidFill>
                <a:prstClr val="black"/>
              </a:solidFill>
            </a:endParaRPr>
          </a:p>
        </p:txBody>
      </p:sp>
      <p:sp>
        <p:nvSpPr>
          <p:cNvPr id="8" name="Date Placeholder 4"/>
          <p:cNvSpPr>
            <a:spLocks noGrp="1"/>
          </p:cNvSpPr>
          <p:nvPr>
            <p:ph type="dt" idx="1"/>
          </p:nvPr>
        </p:nvSpPr>
        <p:spPr/>
        <p:txBody>
          <a:bodyPr/>
          <a:lstStyle/>
          <a:p>
            <a:r>
              <a:rPr lang="en-US" dirty="0" smtClean="0">
                <a:solidFill>
                  <a:prstClr val="black"/>
                </a:solidFill>
              </a:rPr>
              <a:t>Rev. 13.2.1</a:t>
            </a:r>
            <a:endParaRPr lang="en-GB" dirty="0">
              <a:solidFill>
                <a:prstClr val="black"/>
              </a:solidFill>
            </a:endParaRPr>
          </a:p>
        </p:txBody>
      </p:sp>
      <p:sp>
        <p:nvSpPr>
          <p:cNvPr id="9" name="Footer Placeholder 5"/>
          <p:cNvSpPr>
            <a:spLocks noGrp="1"/>
          </p:cNvSpPr>
          <p:nvPr>
            <p:ph type="ftr" sz="quarter" idx="4"/>
          </p:nvPr>
        </p:nvSpPr>
        <p:spPr/>
        <p:txBody>
          <a:bodyPr/>
          <a:lstStyle/>
          <a:p>
            <a:r>
              <a:rPr lang="en-GB" dirty="0" smtClean="0">
                <a:solidFill>
                  <a:prstClr val="black"/>
                </a:solidFill>
              </a:rPr>
              <a:t>HP Restricted</a:t>
            </a:r>
            <a:endParaRPr lang="en-GB" dirty="0">
              <a:solidFill>
                <a:prstClr val="black"/>
              </a:solidFill>
            </a:endParaRPr>
          </a:p>
        </p:txBody>
      </p:sp>
      <p:sp>
        <p:nvSpPr>
          <p:cNvPr id="10" name="Slide Number Placeholder 6"/>
          <p:cNvSpPr>
            <a:spLocks noGrp="1"/>
          </p:cNvSpPr>
          <p:nvPr>
            <p:ph type="sldNum" sz="quarter" idx="5"/>
          </p:nvPr>
        </p:nvSpPr>
        <p:spPr/>
        <p:txBody>
          <a:bodyPr/>
          <a:lstStyle/>
          <a:p>
            <a:fld id="{22A853E8-D85F-5D49-95D2-E1D96ABFE2B9}" type="slidenum">
              <a:rPr lang="en-GB" smtClean="0">
                <a:solidFill>
                  <a:prstClr val="black"/>
                </a:solidFill>
              </a:rPr>
              <a:pPr/>
              <a:t>8</a:t>
            </a:fld>
            <a:endParaRPr lang="en-GB" dirty="0">
              <a:solidFill>
                <a:prstClr val="black"/>
              </a:solidFill>
            </a:endParaRPr>
          </a:p>
        </p:txBody>
      </p:sp>
      <p:sp>
        <p:nvSpPr>
          <p:cNvPr id="16" name="Slide Image Placeholder 15"/>
          <p:cNvSpPr>
            <a:spLocks noGrp="1" noRot="1" noChangeAspect="1"/>
          </p:cNvSpPr>
          <p:nvPr>
            <p:ph type="sldImg"/>
          </p:nvPr>
        </p:nvSpPr>
        <p:spPr>
          <a:xfrm>
            <a:off x="1143000" y="685800"/>
            <a:ext cx="4572000" cy="3429000"/>
          </a:xfrm>
        </p:spPr>
      </p:sp>
    </p:spTree>
    <p:extLst>
      <p:ext uri="{BB962C8B-B14F-4D97-AF65-F5344CB8AC3E}">
        <p14:creationId xmlns:p14="http://schemas.microsoft.com/office/powerpoint/2010/main" val="1741917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Image Placeholder 9"/>
          <p:cNvSpPr>
            <a:spLocks noGrp="1" noRot="1" noChangeAspect="1"/>
          </p:cNvSpPr>
          <p:nvPr>
            <p:ph type="sldImg"/>
          </p:nvPr>
        </p:nvSpPr>
        <p:spPr>
          <a:xfrm>
            <a:off x="1143000" y="685800"/>
            <a:ext cx="4572000" cy="3429000"/>
          </a:xfrm>
        </p:spPr>
      </p:sp>
      <p:sp>
        <p:nvSpPr>
          <p:cNvPr id="12" name="Header Placeholder 3"/>
          <p:cNvSpPr>
            <a:spLocks noGrp="1"/>
          </p:cNvSpPr>
          <p:nvPr>
            <p:ph type="hdr" sz="quarter"/>
          </p:nvPr>
        </p:nvSpPr>
        <p:spPr>
          <a:xfrm>
            <a:off x="0" y="0"/>
            <a:ext cx="4333875" cy="457200"/>
          </a:xfrm>
        </p:spPr>
        <p:txBody>
          <a:bodyPr/>
          <a:lstStyle/>
          <a:p>
            <a:r>
              <a:rPr lang="en-US" dirty="0" smtClean="0"/>
              <a:t>Module 4: Support - Software</a:t>
            </a:r>
            <a:endParaRPr lang="en-US" dirty="0"/>
          </a:p>
        </p:txBody>
      </p:sp>
      <p:sp>
        <p:nvSpPr>
          <p:cNvPr id="13" name="Date Placeholder 4"/>
          <p:cNvSpPr>
            <a:spLocks noGrp="1"/>
          </p:cNvSpPr>
          <p:nvPr>
            <p:ph type="dt" idx="1"/>
          </p:nvPr>
        </p:nvSpPr>
        <p:spPr>
          <a:xfrm>
            <a:off x="5076826" y="0"/>
            <a:ext cx="1779588" cy="457200"/>
          </a:xfrm>
        </p:spPr>
        <p:txBody>
          <a:bodyPr/>
          <a:lstStyle/>
          <a:p>
            <a:r>
              <a:rPr lang="en-US" dirty="0" smtClean="0"/>
              <a:t>Rev. 13.2.1</a:t>
            </a:r>
            <a:endParaRPr lang="en-GB" dirty="0"/>
          </a:p>
        </p:txBody>
      </p:sp>
      <p:sp>
        <p:nvSpPr>
          <p:cNvPr id="14" name="Footer Placeholder 5"/>
          <p:cNvSpPr>
            <a:spLocks noGrp="1"/>
          </p:cNvSpPr>
          <p:nvPr>
            <p:ph type="ftr" sz="quarter" idx="4"/>
          </p:nvPr>
        </p:nvSpPr>
        <p:spPr>
          <a:xfrm>
            <a:off x="0" y="8877300"/>
            <a:ext cx="2971800" cy="265113"/>
          </a:xfrm>
        </p:spPr>
        <p:txBody>
          <a:bodyPr/>
          <a:lstStyle/>
          <a:p>
            <a:r>
              <a:rPr lang="en-GB" dirty="0" smtClean="0"/>
              <a:t>HP Restricted</a:t>
            </a:r>
            <a:endParaRPr lang="en-GB" dirty="0"/>
          </a:p>
        </p:txBody>
      </p:sp>
      <p:sp>
        <p:nvSpPr>
          <p:cNvPr id="15" name="Slide Number Placeholder 6"/>
          <p:cNvSpPr>
            <a:spLocks noGrp="1"/>
          </p:cNvSpPr>
          <p:nvPr>
            <p:ph type="sldNum" sz="quarter" idx="5"/>
          </p:nvPr>
        </p:nvSpPr>
        <p:spPr>
          <a:xfrm>
            <a:off x="3884614" y="8877300"/>
            <a:ext cx="2971800" cy="265113"/>
          </a:xfrm>
        </p:spPr>
        <p:txBody>
          <a:bodyPr/>
          <a:lstStyle/>
          <a:p>
            <a:fld id="{22A853E8-D85F-5D49-95D2-E1D96ABFE2B9}" type="slidenum">
              <a:rPr lang="en-GB" smtClean="0"/>
              <a:pPr/>
              <a:t>10</a:t>
            </a:fld>
            <a:endParaRPr lang="en-GB" dirty="0"/>
          </a:p>
        </p:txBody>
      </p:sp>
    </p:spTree>
    <p:extLst>
      <p:ext uri="{BB962C8B-B14F-4D97-AF65-F5344CB8AC3E}">
        <p14:creationId xmlns:p14="http://schemas.microsoft.com/office/powerpoint/2010/main" val="276100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Module 4: Support - Software</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Rev. 13.2.1</a:t>
            </a:r>
            <a:endParaRPr lang="en-GB" dirty="0">
              <a:solidFill>
                <a:prstClr val="black"/>
              </a:solidFill>
            </a:endParaRPr>
          </a:p>
        </p:txBody>
      </p:sp>
      <p:sp>
        <p:nvSpPr>
          <p:cNvPr id="6" name="Footer Placeholder 5"/>
          <p:cNvSpPr>
            <a:spLocks noGrp="1"/>
          </p:cNvSpPr>
          <p:nvPr>
            <p:ph type="ftr" sz="quarter" idx="12"/>
          </p:nvPr>
        </p:nvSpPr>
        <p:spPr/>
        <p:txBody>
          <a:bodyPr/>
          <a:lstStyle/>
          <a:p>
            <a:r>
              <a:rPr lang="en-GB" dirty="0" smtClean="0">
                <a:solidFill>
                  <a:prstClr val="black"/>
                </a:solidFill>
              </a:rPr>
              <a:t>HP Restricted</a:t>
            </a:r>
            <a:endParaRPr lang="en-GB" dirty="0">
              <a:solidFill>
                <a:prstClr val="black"/>
              </a:solidFill>
            </a:endParaRPr>
          </a:p>
        </p:txBody>
      </p:sp>
      <p:sp>
        <p:nvSpPr>
          <p:cNvPr id="7" name="Slide Number Placeholder 6"/>
          <p:cNvSpPr>
            <a:spLocks noGrp="1"/>
          </p:cNvSpPr>
          <p:nvPr>
            <p:ph type="sldNum" sz="quarter" idx="13"/>
          </p:nvPr>
        </p:nvSpPr>
        <p:spPr/>
        <p:txBody>
          <a:bodyPr/>
          <a:lstStyle/>
          <a:p>
            <a:fld id="{22A853E8-D85F-5D49-95D2-E1D96ABFE2B9}" type="slidenum">
              <a:rPr lang="en-GB" smtClean="0">
                <a:solidFill>
                  <a:prstClr val="black"/>
                </a:solidFill>
              </a:rPr>
              <a:pPr/>
              <a:t>11</a:t>
            </a:fld>
            <a:endParaRPr lang="en-GB" dirty="0">
              <a:solidFill>
                <a:prstClr val="black"/>
              </a:solidFill>
            </a:endParaRPr>
          </a:p>
        </p:txBody>
      </p:sp>
    </p:spTree>
    <p:extLst>
      <p:ext uri="{BB962C8B-B14F-4D97-AF65-F5344CB8AC3E}">
        <p14:creationId xmlns:p14="http://schemas.microsoft.com/office/powerpoint/2010/main" val="839386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Module 4: Support - Software</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Rev. 13.2.1</a:t>
            </a:r>
            <a:endParaRPr lang="en-GB" dirty="0">
              <a:solidFill>
                <a:prstClr val="black"/>
              </a:solidFill>
            </a:endParaRPr>
          </a:p>
        </p:txBody>
      </p:sp>
      <p:sp>
        <p:nvSpPr>
          <p:cNvPr id="6" name="Footer Placeholder 5"/>
          <p:cNvSpPr>
            <a:spLocks noGrp="1"/>
          </p:cNvSpPr>
          <p:nvPr>
            <p:ph type="ftr" sz="quarter" idx="12"/>
          </p:nvPr>
        </p:nvSpPr>
        <p:spPr/>
        <p:txBody>
          <a:bodyPr/>
          <a:lstStyle/>
          <a:p>
            <a:r>
              <a:rPr lang="en-GB" dirty="0" smtClean="0">
                <a:solidFill>
                  <a:prstClr val="black"/>
                </a:solidFill>
              </a:rPr>
              <a:t>HP Restricted</a:t>
            </a:r>
            <a:endParaRPr lang="en-GB" dirty="0">
              <a:solidFill>
                <a:prstClr val="black"/>
              </a:solidFill>
            </a:endParaRPr>
          </a:p>
        </p:txBody>
      </p:sp>
      <p:sp>
        <p:nvSpPr>
          <p:cNvPr id="7" name="Slide Number Placeholder 6"/>
          <p:cNvSpPr>
            <a:spLocks noGrp="1"/>
          </p:cNvSpPr>
          <p:nvPr>
            <p:ph type="sldNum" sz="quarter" idx="13"/>
          </p:nvPr>
        </p:nvSpPr>
        <p:spPr/>
        <p:txBody>
          <a:bodyPr/>
          <a:lstStyle/>
          <a:p>
            <a:fld id="{22A853E8-D85F-5D49-95D2-E1D96ABFE2B9}" type="slidenum">
              <a:rPr lang="en-GB" smtClean="0">
                <a:solidFill>
                  <a:prstClr val="black"/>
                </a:solidFill>
              </a:rPr>
              <a:pPr/>
              <a:t>18</a:t>
            </a:fld>
            <a:endParaRPr lang="en-GB" dirty="0">
              <a:solidFill>
                <a:prstClr val="black"/>
              </a:solidFill>
            </a:endParaRPr>
          </a:p>
        </p:txBody>
      </p:sp>
    </p:spTree>
    <p:extLst>
      <p:ext uri="{BB962C8B-B14F-4D97-AF65-F5344CB8AC3E}">
        <p14:creationId xmlns:p14="http://schemas.microsoft.com/office/powerpoint/2010/main" val="1233159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Module 4: Support - Software</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Rev. 13.2.1</a:t>
            </a:r>
            <a:endParaRPr lang="en-GB" dirty="0">
              <a:solidFill>
                <a:prstClr val="black"/>
              </a:solidFill>
            </a:endParaRPr>
          </a:p>
        </p:txBody>
      </p:sp>
      <p:sp>
        <p:nvSpPr>
          <p:cNvPr id="6" name="Footer Placeholder 5"/>
          <p:cNvSpPr>
            <a:spLocks noGrp="1"/>
          </p:cNvSpPr>
          <p:nvPr>
            <p:ph type="ftr" sz="quarter" idx="12"/>
          </p:nvPr>
        </p:nvSpPr>
        <p:spPr/>
        <p:txBody>
          <a:bodyPr/>
          <a:lstStyle/>
          <a:p>
            <a:r>
              <a:rPr lang="en-GB" dirty="0" smtClean="0">
                <a:solidFill>
                  <a:prstClr val="black"/>
                </a:solidFill>
              </a:rPr>
              <a:t>HP Restricted</a:t>
            </a:r>
            <a:endParaRPr lang="en-GB" dirty="0">
              <a:solidFill>
                <a:prstClr val="black"/>
              </a:solidFill>
            </a:endParaRPr>
          </a:p>
        </p:txBody>
      </p:sp>
      <p:sp>
        <p:nvSpPr>
          <p:cNvPr id="7" name="Slide Number Placeholder 6"/>
          <p:cNvSpPr>
            <a:spLocks noGrp="1"/>
          </p:cNvSpPr>
          <p:nvPr>
            <p:ph type="sldNum" sz="quarter" idx="13"/>
          </p:nvPr>
        </p:nvSpPr>
        <p:spPr/>
        <p:txBody>
          <a:bodyPr/>
          <a:lstStyle/>
          <a:p>
            <a:fld id="{22A853E8-D85F-5D49-95D2-E1D96ABFE2B9}" type="slidenum">
              <a:rPr lang="en-GB" smtClean="0">
                <a:solidFill>
                  <a:prstClr val="black"/>
                </a:solidFill>
              </a:rPr>
              <a:pPr/>
              <a:t>25</a:t>
            </a:fld>
            <a:endParaRPr lang="en-GB" dirty="0">
              <a:solidFill>
                <a:prstClr val="black"/>
              </a:solidFill>
            </a:endParaRPr>
          </a:p>
        </p:txBody>
      </p:sp>
    </p:spTree>
    <p:extLst>
      <p:ext uri="{BB962C8B-B14F-4D97-AF65-F5344CB8AC3E}">
        <p14:creationId xmlns:p14="http://schemas.microsoft.com/office/powerpoint/2010/main" val="2543507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Module 4: Support - Software</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Rev. 13.2.1</a:t>
            </a:r>
            <a:endParaRPr lang="en-GB" dirty="0">
              <a:solidFill>
                <a:prstClr val="black"/>
              </a:solidFill>
            </a:endParaRPr>
          </a:p>
        </p:txBody>
      </p:sp>
      <p:sp>
        <p:nvSpPr>
          <p:cNvPr id="6" name="Footer Placeholder 5"/>
          <p:cNvSpPr>
            <a:spLocks noGrp="1"/>
          </p:cNvSpPr>
          <p:nvPr>
            <p:ph type="ftr" sz="quarter" idx="12"/>
          </p:nvPr>
        </p:nvSpPr>
        <p:spPr/>
        <p:txBody>
          <a:bodyPr/>
          <a:lstStyle/>
          <a:p>
            <a:r>
              <a:rPr lang="en-GB" dirty="0" smtClean="0">
                <a:solidFill>
                  <a:prstClr val="black"/>
                </a:solidFill>
              </a:rPr>
              <a:t>HP Restricted</a:t>
            </a:r>
            <a:endParaRPr lang="en-GB" dirty="0">
              <a:solidFill>
                <a:prstClr val="black"/>
              </a:solidFill>
            </a:endParaRPr>
          </a:p>
        </p:txBody>
      </p:sp>
      <p:sp>
        <p:nvSpPr>
          <p:cNvPr id="7" name="Slide Number Placeholder 6"/>
          <p:cNvSpPr>
            <a:spLocks noGrp="1"/>
          </p:cNvSpPr>
          <p:nvPr>
            <p:ph type="sldNum" sz="quarter" idx="13"/>
          </p:nvPr>
        </p:nvSpPr>
        <p:spPr/>
        <p:txBody>
          <a:bodyPr/>
          <a:lstStyle/>
          <a:p>
            <a:fld id="{22A853E8-D85F-5D49-95D2-E1D96ABFE2B9}" type="slidenum">
              <a:rPr lang="en-GB" smtClean="0">
                <a:solidFill>
                  <a:prstClr val="black"/>
                </a:solidFill>
              </a:rPr>
              <a:pPr/>
              <a:t>29</a:t>
            </a:fld>
            <a:endParaRPr lang="en-GB" dirty="0">
              <a:solidFill>
                <a:prstClr val="black"/>
              </a:solidFill>
            </a:endParaRPr>
          </a:p>
        </p:txBody>
      </p:sp>
    </p:spTree>
    <p:extLst>
      <p:ext uri="{BB962C8B-B14F-4D97-AF65-F5344CB8AC3E}">
        <p14:creationId xmlns:p14="http://schemas.microsoft.com/office/powerpoint/2010/main" val="17189280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8"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9" name="Subtitle 2"/>
          <p:cNvSpPr>
            <a:spLocks noGrp="1"/>
          </p:cNvSpPr>
          <p:nvPr>
            <p:ph type="subTitle" idx="1" hasCustomPrompt="1"/>
          </p:nvPr>
        </p:nvSpPr>
        <p:spPr bwMode="black">
          <a:xfrm>
            <a:off x="329184" y="4335579"/>
            <a:ext cx="6858000" cy="1219200"/>
          </a:xfrm>
        </p:spPr>
        <p:txBody>
          <a:bodyPr/>
          <a:lstStyle>
            <a:lvl1pPr marL="0" indent="0" algn="l">
              <a:buNone/>
              <a:defRPr b="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Blu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6949440" y="487680"/>
            <a:ext cx="1883664" cy="2511552"/>
          </a:xfrm>
          <a:prstGeom prst="rect">
            <a:avLst/>
          </a:prstGeom>
        </p:spPr>
      </p:pic>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10114036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2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0" y="313423"/>
            <a:ext cx="8117206"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5"/>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60278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 title with two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8" y="313422"/>
            <a:ext cx="8460105"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5"/>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ubtitle 2"/>
          <p:cNvSpPr>
            <a:spLocks noGrp="1"/>
          </p:cNvSpPr>
          <p:nvPr>
            <p:ph type="subTitle" idx="1" hasCustomPrompt="1"/>
          </p:nvPr>
        </p:nvSpPr>
        <p:spPr bwMode="black">
          <a:xfrm>
            <a:off x="331478" y="938787"/>
            <a:ext cx="8460105"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1524531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Line Title Only">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339725" y="338333"/>
            <a:ext cx="8503920" cy="439737"/>
          </a:xfrm>
          <a:prstGeom prst="rect">
            <a:avLst/>
          </a:prstGeom>
        </p:spPr>
        <p:txBody>
          <a:bodyPr anchor="t" anchorCtr="0">
            <a:noAutofit/>
          </a:bodyPr>
          <a:lstStyle>
            <a:lvl1pPr marL="0" marR="0" indent="0" algn="l" defTabSz="914400" rtl="0" eaLnBrk="1" fontAlgn="auto" latinLnBrk="0" hangingPunct="1">
              <a:lnSpc>
                <a:spcPct val="100000"/>
              </a:lnSpc>
              <a:spcBef>
                <a:spcPct val="0"/>
              </a:spcBef>
              <a:spcAft>
                <a:spcPts val="0"/>
              </a:spcAft>
              <a:buClr>
                <a:srgbClr val="000000"/>
              </a:buClr>
              <a:buSzTx/>
              <a:buFontTx/>
              <a:buNone/>
              <a:tabLst/>
              <a:defRPr sz="2800" cap="none" baseline="0">
                <a:solidFill>
                  <a:srgbClr val="000000"/>
                </a:solidFill>
                <a:latin typeface="+mn-lt"/>
              </a:defRPr>
            </a:lvl1pPr>
          </a:lstStyle>
          <a:p>
            <a:r>
              <a:rPr lang="en-US" dirty="0" smtClean="0"/>
              <a:t>Single-line title</a:t>
            </a:r>
            <a:endParaRPr lang="en-US" dirty="0"/>
          </a:p>
        </p:txBody>
      </p:sp>
    </p:spTree>
    <p:extLst>
      <p:ext uri="{BB962C8B-B14F-4D97-AF65-F5344CB8AC3E}">
        <p14:creationId xmlns:p14="http://schemas.microsoft.com/office/powerpoint/2010/main" val="20886589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696A6726-E297-475A-9415-265C672B380D}" type="datetimeFigureOut">
              <a:rPr lang="en-GB" smtClean="0"/>
              <a:t>05/04/2016</a:t>
            </a:fld>
            <a:endParaRPr lang="en-GB"/>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4387555-A24B-4C89-94B3-29767F7FE0B4}" type="slidenum">
              <a:rPr lang="en-GB" smtClean="0"/>
              <a:t>‹#›</a:t>
            </a:fld>
            <a:endParaRPr lang="en-GB"/>
          </a:p>
        </p:txBody>
      </p:sp>
    </p:spTree>
    <p:extLst>
      <p:ext uri="{BB962C8B-B14F-4D97-AF65-F5344CB8AC3E}">
        <p14:creationId xmlns:p14="http://schemas.microsoft.com/office/powerpoint/2010/main" val="281836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22329365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5" y="3"/>
            <a:ext cx="9135879" cy="6857999"/>
          </a:xfrm>
          <a:prstGeom prst="rect">
            <a:avLst/>
          </a:prstGeom>
        </p:spPr>
      </p:pic>
      <p:sp>
        <p:nvSpPr>
          <p:cNvPr id="8" name="Title 1"/>
          <p:cNvSpPr>
            <a:spLocks noGrp="1"/>
          </p:cNvSpPr>
          <p:nvPr>
            <p:ph type="ctrTitle" hasCustomPrompt="1"/>
          </p:nvPr>
        </p:nvSpPr>
        <p:spPr bwMode="black">
          <a:xfrm>
            <a:off x="329184" y="1790701"/>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89" y="6345071"/>
            <a:ext cx="8012545" cy="304800"/>
          </a:xfrm>
          <a:prstGeom prst="rect">
            <a:avLst/>
          </a:prstGeom>
          <a:noFill/>
        </p:spPr>
        <p:txBody>
          <a:bodyPr wrap="square" lIns="0" rtlCol="0">
            <a:no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700" b="0" i="0" dirty="0" smtClean="0">
                <a:solidFill>
                  <a:schemeClr val="accent4"/>
                </a:solidFill>
                <a:latin typeface="HP Simplified"/>
                <a:cs typeface="HP Simplified"/>
              </a:rPr>
              <a:t>© Copyright 2013 Hewlett-Packard Development Company, L.P. The information contained herein is subject to change without notice. HP Restricted. | </a:t>
            </a:r>
            <a:r>
              <a:rPr lang="en-US" sz="700" b="0" i="0" baseline="0" dirty="0" smtClean="0">
                <a:solidFill>
                  <a:schemeClr val="accent4"/>
                </a:solidFill>
                <a:latin typeface="HP Simplified"/>
                <a:cs typeface="HP Simplified"/>
              </a:rPr>
              <a:t> Rev. 13.2.1</a:t>
            </a:r>
            <a:endParaRPr lang="en-US" sz="700" b="0" i="0" dirty="0" smtClean="0">
              <a:solidFill>
                <a:schemeClr val="accent4"/>
              </a:solidFill>
              <a:latin typeface="HP Simplified"/>
              <a:cs typeface="HP Simplified"/>
            </a:endParaRPr>
          </a:p>
        </p:txBody>
      </p:sp>
    </p:spTree>
    <p:extLst>
      <p:ext uri="{BB962C8B-B14F-4D97-AF65-F5344CB8AC3E}">
        <p14:creationId xmlns:p14="http://schemas.microsoft.com/office/powerpoint/2010/main" val="817987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8"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9" name="Subtitle 2"/>
          <p:cNvSpPr>
            <a:spLocks noGrp="1"/>
          </p:cNvSpPr>
          <p:nvPr>
            <p:ph type="subTitle" idx="1" hasCustomPrompt="1"/>
          </p:nvPr>
        </p:nvSpPr>
        <p:spPr bwMode="black">
          <a:xfrm>
            <a:off x="329184" y="4335579"/>
            <a:ext cx="6858000" cy="1219200"/>
          </a:xfrm>
        </p:spPr>
        <p:txBody>
          <a:bodyPr/>
          <a:lstStyle>
            <a:lvl1pPr marL="0" indent="0" algn="l">
              <a:buNone/>
              <a:defRPr b="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Blu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6949440" y="487680"/>
            <a:ext cx="1883664" cy="2511552"/>
          </a:xfrm>
          <a:prstGeom prst="rect">
            <a:avLst/>
          </a:prstGeom>
        </p:spPr>
      </p:pic>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22106041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ue title slide ">
    <p:spTree>
      <p:nvGrpSpPr>
        <p:cNvPr id="1" name=""/>
        <p:cNvGrpSpPr/>
        <p:nvPr/>
      </p:nvGrpSpPr>
      <p:grpSpPr>
        <a:xfrm>
          <a:off x="0" y="0"/>
          <a:ext cx="0" cy="0"/>
          <a:chOff x="0" y="0"/>
          <a:chExt cx="0" cy="0"/>
        </a:xfrm>
      </p:grpSpPr>
      <p:sp>
        <p:nvSpPr>
          <p:cNvPr id="10"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chemeClr val="bg1"/>
                </a:solidFill>
              </a:defRPr>
            </a:lvl1pPr>
          </a:lstStyle>
          <a:p>
            <a:r>
              <a:rPr lang="en-US" dirty="0" smtClean="0"/>
              <a:t>Click to edit master </a:t>
            </a:r>
            <a:br>
              <a:rPr lang="en-US" dirty="0" smtClean="0"/>
            </a:br>
            <a:r>
              <a:rPr lang="en-US" dirty="0" smtClean="0"/>
              <a:t>title style</a:t>
            </a:r>
            <a:endParaRPr lang="en-US" dirty="0"/>
          </a:p>
        </p:txBody>
      </p:sp>
      <p:sp>
        <p:nvSpPr>
          <p:cNvPr id="11" name="Subtitle 2"/>
          <p:cNvSpPr>
            <a:spLocks noGrp="1"/>
          </p:cNvSpPr>
          <p:nvPr>
            <p:ph type="subTitle" idx="1" hasCustomPrompt="1"/>
          </p:nvPr>
        </p:nvSpPr>
        <p:spPr bwMode="black">
          <a:xfrm>
            <a:off x="329184" y="4335579"/>
            <a:ext cx="6858000" cy="1219200"/>
          </a:xfrm>
        </p:spPr>
        <p:txBody>
          <a:bodyPr/>
          <a:lstStyle>
            <a:lvl1pPr marL="0" indent="0" algn="l">
              <a:buNone/>
              <a:defRPr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Whit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bwMode="invGray">
          <a:xfrm>
            <a:off x="6949440" y="487680"/>
            <a:ext cx="1883664" cy="2511552"/>
          </a:xfrm>
          <a:prstGeom prst="rect">
            <a:avLst/>
          </a:prstGeom>
        </p:spPr>
      </p:pic>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2027101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5" y="3"/>
            <a:ext cx="9135879" cy="6857999"/>
          </a:xfrm>
          <a:prstGeom prst="rect">
            <a:avLst/>
          </a:prstGeom>
        </p:spPr>
      </p:pic>
      <p:sp>
        <p:nvSpPr>
          <p:cNvPr id="8" name="Title 1"/>
          <p:cNvSpPr>
            <a:spLocks noGrp="1"/>
          </p:cNvSpPr>
          <p:nvPr>
            <p:ph type="ctrTitle" hasCustomPrompt="1"/>
          </p:nvPr>
        </p:nvSpPr>
        <p:spPr bwMode="black">
          <a:xfrm>
            <a:off x="329184" y="1790701"/>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25030548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Whit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6995"/>
            <a:ext cx="7222352" cy="2675604"/>
          </a:xfrm>
          <a:prstGeom prst="rect">
            <a:avLst/>
          </a:prstGeom>
        </p:spPr>
        <p:txBody>
          <a:bodyPr wrap="square" lIns="0" tIns="0" rIns="0" bIns="0" anchor="t" anchorCtr="0">
            <a:noAutofit/>
          </a:bodyPr>
          <a:lstStyle>
            <a:lvl1pPr algn="l">
              <a:lnSpc>
                <a:spcPct val="90000"/>
              </a:lnSpc>
              <a:defRPr sz="4000" b="1" i="0" spc="-100">
                <a:solidFill>
                  <a:schemeClr val="tx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a:t>
            </a:r>
          </a:p>
        </p:txBody>
      </p:sp>
      <p:pic>
        <p:nvPicPr>
          <p:cNvPr id="5" name="Picture 4" descr="HP_Blue_RGB_150_SM.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31571969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title slide ">
    <p:spTree>
      <p:nvGrpSpPr>
        <p:cNvPr id="1" name=""/>
        <p:cNvGrpSpPr/>
        <p:nvPr/>
      </p:nvGrpSpPr>
      <p:grpSpPr>
        <a:xfrm>
          <a:off x="0" y="0"/>
          <a:ext cx="0" cy="0"/>
          <a:chOff x="0" y="0"/>
          <a:chExt cx="0" cy="0"/>
        </a:xfrm>
      </p:grpSpPr>
      <p:sp>
        <p:nvSpPr>
          <p:cNvPr id="10"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chemeClr val="bg1"/>
                </a:solidFill>
              </a:defRPr>
            </a:lvl1pPr>
          </a:lstStyle>
          <a:p>
            <a:r>
              <a:rPr lang="en-US" dirty="0" smtClean="0"/>
              <a:t>Click to edit master </a:t>
            </a:r>
            <a:br>
              <a:rPr lang="en-US" dirty="0" smtClean="0"/>
            </a:br>
            <a:r>
              <a:rPr lang="en-US" dirty="0" smtClean="0"/>
              <a:t>title style</a:t>
            </a:r>
            <a:endParaRPr lang="en-US" dirty="0"/>
          </a:p>
        </p:txBody>
      </p:sp>
      <p:sp>
        <p:nvSpPr>
          <p:cNvPr id="11" name="Subtitle 2"/>
          <p:cNvSpPr>
            <a:spLocks noGrp="1"/>
          </p:cNvSpPr>
          <p:nvPr>
            <p:ph type="subTitle" idx="1" hasCustomPrompt="1"/>
          </p:nvPr>
        </p:nvSpPr>
        <p:spPr bwMode="black">
          <a:xfrm>
            <a:off x="329184" y="4335579"/>
            <a:ext cx="6858000" cy="1219200"/>
          </a:xfrm>
        </p:spPr>
        <p:txBody>
          <a:bodyPr/>
          <a:lstStyle>
            <a:lvl1pPr marL="0" indent="0" algn="l">
              <a:buNone/>
              <a:defRPr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Whit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bwMode="invGray">
          <a:xfrm>
            <a:off x="6949440" y="487680"/>
            <a:ext cx="1883664" cy="2511552"/>
          </a:xfrm>
          <a:prstGeom prst="rect">
            <a:avLst/>
          </a:prstGeom>
        </p:spPr>
      </p:pic>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1679831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89"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2316972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232507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3" name="Subtitle 2"/>
          <p:cNvSpPr>
            <a:spLocks noGrp="1"/>
          </p:cNvSpPr>
          <p:nvPr>
            <p:ph type="subTitle" idx="1" hasCustomPrompt="1"/>
          </p:nvPr>
        </p:nvSpPr>
        <p:spPr bwMode="black">
          <a:xfrm>
            <a:off x="331470" y="915791"/>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4834967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011936"/>
            <a:ext cx="8117904" cy="4293024"/>
          </a:xfrm>
        </p:spPr>
        <p:txBody>
          <a:bodyPr wrap="square">
            <a:noAutofit/>
          </a:bodyPr>
          <a:lstStyle>
            <a:lvl2pPr>
              <a:defRPr>
                <a:solidFill>
                  <a:srgbClr val="000000"/>
                </a:solidFill>
              </a:defRPr>
            </a:lvl2pPr>
            <a:lvl3pPr>
              <a:defRPr sz="1600">
                <a:solidFill>
                  <a:srgbClr val="000000"/>
                </a:solidFill>
              </a:defRPr>
            </a:lvl3pPr>
            <a:lvl4pPr>
              <a:defRPr sz="1600">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7886467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ub title with conten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black">
          <a:xfrm>
            <a:off x="331470" y="938787"/>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n-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584963"/>
            <a:ext cx="8119872" cy="4305300"/>
          </a:xfrm>
        </p:spPr>
        <p:txBody>
          <a:bodyPr wrap="square">
            <a:noAutofit/>
          </a:bodyPr>
          <a:lstStyle>
            <a:lvl2pPr>
              <a:defRPr>
                <a:solidFill>
                  <a:srgbClr val="000000"/>
                </a:solidFill>
              </a:defRPr>
            </a:lvl2pPr>
            <a:lvl3pPr>
              <a:defRPr sz="1600">
                <a:solidFill>
                  <a:srgbClr val="000000"/>
                </a:solidFill>
              </a:defRPr>
            </a:lvl3pPr>
            <a:lvl4pPr>
              <a:defRPr>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954928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with 2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0" y="313422"/>
            <a:ext cx="8117206"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4"/>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84959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ub title with two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6" y="313421"/>
            <a:ext cx="8460105"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4"/>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ubtitle 2"/>
          <p:cNvSpPr>
            <a:spLocks noGrp="1"/>
          </p:cNvSpPr>
          <p:nvPr>
            <p:ph type="subTitle" idx="1" hasCustomPrompt="1"/>
          </p:nvPr>
        </p:nvSpPr>
        <p:spPr bwMode="black">
          <a:xfrm>
            <a:off x="331476" y="938787"/>
            <a:ext cx="8460105"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1235386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Line Title Only">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339725" y="338332"/>
            <a:ext cx="8503920" cy="439737"/>
          </a:xfrm>
          <a:prstGeom prst="rect">
            <a:avLst/>
          </a:prstGeom>
        </p:spPr>
        <p:txBody>
          <a:bodyPr anchor="t" anchorCtr="0">
            <a:noAutofit/>
          </a:bodyPr>
          <a:lstStyle>
            <a:lvl1pPr marL="0" marR="0" indent="0" algn="l" defTabSz="914400" rtl="0" eaLnBrk="1" fontAlgn="auto" latinLnBrk="0" hangingPunct="1">
              <a:lnSpc>
                <a:spcPct val="100000"/>
              </a:lnSpc>
              <a:spcBef>
                <a:spcPct val="0"/>
              </a:spcBef>
              <a:spcAft>
                <a:spcPts val="0"/>
              </a:spcAft>
              <a:buClr>
                <a:srgbClr val="000000"/>
              </a:buClr>
              <a:buSzTx/>
              <a:buFontTx/>
              <a:buNone/>
              <a:tabLst/>
              <a:defRPr sz="2800" cap="none" baseline="0">
                <a:solidFill>
                  <a:srgbClr val="000000"/>
                </a:solidFill>
                <a:latin typeface="+mn-lt"/>
              </a:defRPr>
            </a:lvl1pPr>
          </a:lstStyle>
          <a:p>
            <a:r>
              <a:rPr lang="en-US" dirty="0" smtClean="0"/>
              <a:t>Single-line title</a:t>
            </a:r>
            <a:endParaRPr lang="en-US" dirty="0"/>
          </a:p>
        </p:txBody>
      </p:sp>
    </p:spTree>
    <p:extLst>
      <p:ext uri="{BB962C8B-B14F-4D97-AF65-F5344CB8AC3E}">
        <p14:creationId xmlns:p14="http://schemas.microsoft.com/office/powerpoint/2010/main" val="2700003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96A6726-E297-475A-9415-265C672B380D}" type="datetimeFigureOut">
              <a:rPr lang="en-GB" smtClean="0"/>
              <a:t>05/04/2016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4387555-A24B-4C89-94B3-29767F7FE0B4}" type="slidenum">
              <a:rPr lang="en-GB" smtClean="0"/>
              <a:t>‹#›</a:t>
            </a:fld>
            <a:endParaRPr lang="en-GB"/>
          </a:p>
        </p:txBody>
      </p:sp>
    </p:spTree>
    <p:extLst>
      <p:ext uri="{BB962C8B-B14F-4D97-AF65-F5344CB8AC3E}">
        <p14:creationId xmlns:p14="http://schemas.microsoft.com/office/powerpoint/2010/main" val="1734160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1" y="1"/>
            <a:ext cx="9135879" cy="6857999"/>
          </a:xfrm>
          <a:prstGeom prst="rect">
            <a:avLst/>
          </a:prstGeom>
        </p:spPr>
      </p:pic>
      <p:sp>
        <p:nvSpPr>
          <p:cNvPr id="8" name="Title 1"/>
          <p:cNvSpPr>
            <a:spLocks noGrp="1"/>
          </p:cNvSpPr>
          <p:nvPr>
            <p:ph type="ctrTitle" hasCustomPrompt="1"/>
          </p:nvPr>
        </p:nvSpPr>
        <p:spPr bwMode="black">
          <a:xfrm>
            <a:off x="329184" y="1790700"/>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802989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7" y="4"/>
            <a:ext cx="9135879" cy="6857999"/>
          </a:xfrm>
          <a:prstGeom prst="rect">
            <a:avLst/>
          </a:prstGeom>
        </p:spPr>
      </p:pic>
      <p:sp>
        <p:nvSpPr>
          <p:cNvPr id="8" name="Title 1"/>
          <p:cNvSpPr>
            <a:spLocks noGrp="1"/>
          </p:cNvSpPr>
          <p:nvPr>
            <p:ph type="ctrTitle" hasCustomPrompt="1"/>
          </p:nvPr>
        </p:nvSpPr>
        <p:spPr bwMode="black">
          <a:xfrm>
            <a:off x="329184" y="1790701"/>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1918281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685593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8"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9" name="Subtitle 2"/>
          <p:cNvSpPr>
            <a:spLocks noGrp="1"/>
          </p:cNvSpPr>
          <p:nvPr>
            <p:ph type="subTitle" idx="1" hasCustomPrompt="1"/>
          </p:nvPr>
        </p:nvSpPr>
        <p:spPr bwMode="black">
          <a:xfrm>
            <a:off x="329184" y="4335579"/>
            <a:ext cx="6858000" cy="1219200"/>
          </a:xfrm>
        </p:spPr>
        <p:txBody>
          <a:bodyPr/>
          <a:lstStyle>
            <a:lvl1pPr marL="0" indent="0" algn="l">
              <a:buNone/>
              <a:defRPr b="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Blu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6949440" y="487680"/>
            <a:ext cx="1883664" cy="2511552"/>
          </a:xfrm>
          <a:prstGeom prst="rect">
            <a:avLst/>
          </a:prstGeom>
        </p:spPr>
      </p:pic>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2485467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lue title slide ">
    <p:spTree>
      <p:nvGrpSpPr>
        <p:cNvPr id="1" name=""/>
        <p:cNvGrpSpPr/>
        <p:nvPr/>
      </p:nvGrpSpPr>
      <p:grpSpPr>
        <a:xfrm>
          <a:off x="0" y="0"/>
          <a:ext cx="0" cy="0"/>
          <a:chOff x="0" y="0"/>
          <a:chExt cx="0" cy="0"/>
        </a:xfrm>
      </p:grpSpPr>
      <p:sp>
        <p:nvSpPr>
          <p:cNvPr id="10" name="Title 1"/>
          <p:cNvSpPr>
            <a:spLocks noGrp="1"/>
          </p:cNvSpPr>
          <p:nvPr>
            <p:ph type="ctrTitle" hasCustomPrompt="1"/>
          </p:nvPr>
        </p:nvSpPr>
        <p:spPr bwMode="black">
          <a:xfrm>
            <a:off x="329184" y="2715760"/>
            <a:ext cx="6858000" cy="1608645"/>
          </a:xfrm>
        </p:spPr>
        <p:txBody>
          <a:bodyPr anchor="b"/>
          <a:lstStyle>
            <a:lvl1pPr>
              <a:lnSpc>
                <a:spcPct val="90000"/>
              </a:lnSpc>
              <a:defRPr sz="4600" spc="-100">
                <a:solidFill>
                  <a:schemeClr val="bg1"/>
                </a:solidFill>
              </a:defRPr>
            </a:lvl1pPr>
          </a:lstStyle>
          <a:p>
            <a:r>
              <a:rPr lang="en-US" dirty="0" smtClean="0"/>
              <a:t>Click to edit master </a:t>
            </a:r>
            <a:br>
              <a:rPr lang="en-US" dirty="0" smtClean="0"/>
            </a:br>
            <a:r>
              <a:rPr lang="en-US" dirty="0" smtClean="0"/>
              <a:t>title style</a:t>
            </a:r>
            <a:endParaRPr lang="en-US" dirty="0"/>
          </a:p>
        </p:txBody>
      </p:sp>
      <p:sp>
        <p:nvSpPr>
          <p:cNvPr id="11" name="Subtitle 2"/>
          <p:cNvSpPr>
            <a:spLocks noGrp="1"/>
          </p:cNvSpPr>
          <p:nvPr>
            <p:ph type="subTitle" idx="1" hasCustomPrompt="1"/>
          </p:nvPr>
        </p:nvSpPr>
        <p:spPr bwMode="black">
          <a:xfrm>
            <a:off x="329184" y="4335579"/>
            <a:ext cx="6858000" cy="1219200"/>
          </a:xfrm>
        </p:spPr>
        <p:txBody>
          <a:bodyPr/>
          <a:lstStyle>
            <a:lvl1pPr marL="0" indent="0" algn="l">
              <a:buNone/>
              <a:defRPr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 name="Picture 1" descr="HP_White_RGB_150_LG.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bwMode="invGray">
          <a:xfrm>
            <a:off x="6949440" y="487680"/>
            <a:ext cx="1883664" cy="2511552"/>
          </a:xfrm>
          <a:prstGeom prst="rect">
            <a:avLst/>
          </a:prstGeom>
        </p:spPr>
      </p:pic>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1331039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1" y="1"/>
            <a:ext cx="9135879" cy="6857999"/>
          </a:xfrm>
          <a:prstGeom prst="rect">
            <a:avLst/>
          </a:prstGeom>
        </p:spPr>
      </p:pic>
      <p:sp>
        <p:nvSpPr>
          <p:cNvPr id="8" name="Title 1"/>
          <p:cNvSpPr>
            <a:spLocks noGrp="1"/>
          </p:cNvSpPr>
          <p:nvPr>
            <p:ph type="ctrTitle" hasCustomPrompt="1"/>
          </p:nvPr>
        </p:nvSpPr>
        <p:spPr bwMode="black">
          <a:xfrm>
            <a:off x="329184" y="1790700"/>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802989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Whit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6993"/>
            <a:ext cx="7222352" cy="2675604"/>
          </a:xfrm>
          <a:prstGeom prst="rect">
            <a:avLst/>
          </a:prstGeom>
        </p:spPr>
        <p:txBody>
          <a:bodyPr wrap="square" lIns="0" tIns="0" rIns="0" bIns="0" anchor="t" anchorCtr="0">
            <a:noAutofit/>
          </a:bodyPr>
          <a:lstStyle>
            <a:lvl1pPr algn="l">
              <a:lnSpc>
                <a:spcPct val="90000"/>
              </a:lnSpc>
              <a:defRPr sz="4000" b="1" i="0" spc="-100">
                <a:solidFill>
                  <a:schemeClr val="tx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a:t>
            </a:r>
          </a:p>
        </p:txBody>
      </p:sp>
      <p:pic>
        <p:nvPicPr>
          <p:cNvPr id="5" name="Picture 4" descr="HP_Blue_RGB_150_SM.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4111087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85" y="6345071"/>
            <a:ext cx="8012545" cy="304800"/>
          </a:xfrm>
          <a:prstGeom prst="rect">
            <a:avLst/>
          </a:prstGeom>
          <a:noFill/>
        </p:spPr>
        <p:txBody>
          <a:bodyPr wrap="square" lIns="0" rtlCol="0">
            <a:noAutofit/>
          </a:bodyPr>
          <a:lstStyle/>
          <a:p>
            <a:pPr defTabSz="457200">
              <a:defRPr/>
            </a:pPr>
            <a:r>
              <a:rPr lang="en-US" sz="700" dirty="0" smtClean="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685593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85079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ub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3" name="Subtitle 2"/>
          <p:cNvSpPr>
            <a:spLocks noGrp="1"/>
          </p:cNvSpPr>
          <p:nvPr>
            <p:ph type="subTitle" idx="1" hasCustomPrompt="1"/>
          </p:nvPr>
        </p:nvSpPr>
        <p:spPr bwMode="black">
          <a:xfrm>
            <a:off x="331470" y="915790"/>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264405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011936"/>
            <a:ext cx="8117904" cy="4293024"/>
          </a:xfrm>
        </p:spPr>
        <p:txBody>
          <a:bodyPr wrap="square">
            <a:noAutofit/>
          </a:bodyPr>
          <a:lstStyle>
            <a:lvl2pPr>
              <a:defRPr>
                <a:solidFill>
                  <a:srgbClr val="000000"/>
                </a:solidFill>
              </a:defRPr>
            </a:lvl2pPr>
            <a:lvl3pPr>
              <a:defRPr sz="1600">
                <a:solidFill>
                  <a:srgbClr val="000000"/>
                </a:solidFill>
              </a:defRPr>
            </a:lvl3pPr>
            <a:lvl4pPr>
              <a:defRPr sz="1600">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20313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sub title with conten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black">
          <a:xfrm>
            <a:off x="331470" y="938785"/>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n-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584962"/>
            <a:ext cx="8119872" cy="4305300"/>
          </a:xfrm>
        </p:spPr>
        <p:txBody>
          <a:bodyPr wrap="square">
            <a:noAutofit/>
          </a:bodyPr>
          <a:lstStyle>
            <a:lvl2pPr>
              <a:defRPr>
                <a:solidFill>
                  <a:srgbClr val="000000"/>
                </a:solidFill>
              </a:defRPr>
            </a:lvl2pPr>
            <a:lvl3pPr>
              <a:defRPr sz="1600">
                <a:solidFill>
                  <a:srgbClr val="000000"/>
                </a:solidFill>
              </a:defRPr>
            </a:lvl3pPr>
            <a:lvl4pPr>
              <a:defRPr>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496931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hit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6995"/>
            <a:ext cx="7222352" cy="2675604"/>
          </a:xfrm>
          <a:prstGeom prst="rect">
            <a:avLst/>
          </a:prstGeom>
        </p:spPr>
        <p:txBody>
          <a:bodyPr wrap="square" lIns="0" tIns="0" rIns="0" bIns="0" anchor="t" anchorCtr="0">
            <a:noAutofit/>
          </a:bodyPr>
          <a:lstStyle>
            <a:lvl1pPr algn="l">
              <a:lnSpc>
                <a:spcPct val="90000"/>
              </a:lnSpc>
              <a:defRPr sz="4000" b="1" i="0" spc="-100">
                <a:solidFill>
                  <a:schemeClr val="tx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srgbClr val="87898B"/>
                </a:solidFill>
                <a:cs typeface="HP Simplified"/>
              </a:rPr>
              <a:t>© Copyright 2013 Hewlett-Packard Development Company, L.P. The information contained herein is subject to change without notice. HP Restricted.</a:t>
            </a:r>
          </a:p>
        </p:txBody>
      </p:sp>
      <p:pic>
        <p:nvPicPr>
          <p:cNvPr id="5" name="Picture 4" descr="HP_Blue_RGB_150_SM.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2100841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with 2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0" y="313419"/>
            <a:ext cx="8117206"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1"/>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85664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ub title with two columns">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black">
          <a:xfrm>
            <a:off x="331472" y="313418"/>
            <a:ext cx="8460105" cy="430887"/>
          </a:xfrm>
          <a:prstGeom prst="rect">
            <a:avLst/>
          </a:prstGeom>
          <a:ln>
            <a:noFill/>
          </a:ln>
        </p:spPr>
        <p:txBody>
          <a:bodyPr vert="horz" wrap="square" lIns="0" tIns="0" rIns="0" bIns="0" rtlCol="0" anchor="t" anchorCtr="0">
            <a:spAutoFit/>
          </a:bodyPr>
          <a:lstStyle>
            <a:lvl1pPr>
              <a:defRPr>
                <a:solidFill>
                  <a:srgbClr val="000000"/>
                </a:solidFill>
              </a:defRPr>
            </a:lvl1pPr>
          </a:lstStyle>
          <a:p>
            <a:r>
              <a:rPr lang="en-US" noProof="0" dirty="0" smtClean="0"/>
              <a:t>Click to edit master title style</a:t>
            </a:r>
            <a:endParaRPr lang="en-US" noProof="0" dirty="0"/>
          </a:p>
        </p:txBody>
      </p:sp>
      <p:sp>
        <p:nvSpPr>
          <p:cNvPr id="8" name="Content Placeholder 7"/>
          <p:cNvSpPr>
            <a:spLocks noGrp="1"/>
          </p:cNvSpPr>
          <p:nvPr>
            <p:ph sz="quarter" idx="16"/>
          </p:nvPr>
        </p:nvSpPr>
        <p:spPr>
          <a:xfrm>
            <a:off x="328613" y="1584961"/>
            <a:ext cx="4030662" cy="4293025"/>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9"/>
          <p:cNvSpPr>
            <a:spLocks noGrp="1"/>
          </p:cNvSpPr>
          <p:nvPr>
            <p:ph sz="quarter" idx="17"/>
          </p:nvPr>
        </p:nvSpPr>
        <p:spPr>
          <a:xfrm>
            <a:off x="4568825" y="1581152"/>
            <a:ext cx="3878264" cy="4296832"/>
          </a:xfrm>
        </p:spPr>
        <p:txBody>
          <a:bodyPr/>
          <a:lstStyle>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ubtitle 2"/>
          <p:cNvSpPr>
            <a:spLocks noGrp="1"/>
          </p:cNvSpPr>
          <p:nvPr>
            <p:ph type="subTitle" idx="1" hasCustomPrompt="1"/>
          </p:nvPr>
        </p:nvSpPr>
        <p:spPr bwMode="black">
          <a:xfrm>
            <a:off x="331472" y="938785"/>
            <a:ext cx="8460105"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4046738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Line Title Only">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339725" y="338329"/>
            <a:ext cx="8503920" cy="439737"/>
          </a:xfrm>
          <a:prstGeom prst="rect">
            <a:avLst/>
          </a:prstGeom>
        </p:spPr>
        <p:txBody>
          <a:bodyPr anchor="t" anchorCtr="0">
            <a:noAutofit/>
          </a:bodyPr>
          <a:lstStyle>
            <a:lvl1pPr marL="0" marR="0" indent="0" algn="l" defTabSz="914400" rtl="0" eaLnBrk="1" fontAlgn="auto" latinLnBrk="0" hangingPunct="1">
              <a:lnSpc>
                <a:spcPct val="100000"/>
              </a:lnSpc>
              <a:spcBef>
                <a:spcPct val="0"/>
              </a:spcBef>
              <a:spcAft>
                <a:spcPts val="0"/>
              </a:spcAft>
              <a:buClr>
                <a:srgbClr val="000000"/>
              </a:buClr>
              <a:buSzTx/>
              <a:buFontTx/>
              <a:buNone/>
              <a:tabLst/>
              <a:defRPr sz="2800" cap="none" baseline="0">
                <a:solidFill>
                  <a:srgbClr val="000000"/>
                </a:solidFill>
                <a:latin typeface="+mn-lt"/>
              </a:defRPr>
            </a:lvl1pPr>
          </a:lstStyle>
          <a:p>
            <a:r>
              <a:rPr lang="en-US" dirty="0" smtClean="0"/>
              <a:t>Single-line title</a:t>
            </a:r>
            <a:endParaRPr lang="en-US" dirty="0"/>
          </a:p>
        </p:txBody>
      </p:sp>
    </p:spTree>
    <p:extLst>
      <p:ext uri="{BB962C8B-B14F-4D97-AF65-F5344CB8AC3E}">
        <p14:creationId xmlns:p14="http://schemas.microsoft.com/office/powerpoint/2010/main" val="21778193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96A6726-E297-475A-9415-265C672B380D}" type="datetimeFigureOut">
              <a:rPr lang="en-GB" smtClean="0"/>
              <a:t>05/04/2016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4387555-A24B-4C89-94B3-29767F7FE0B4}" type="slidenum">
              <a:rPr lang="en-GB" smtClean="0"/>
              <a:t>‹#›</a:t>
            </a:fld>
            <a:endParaRPr lang="en-GB"/>
          </a:p>
        </p:txBody>
      </p:sp>
    </p:spTree>
    <p:extLst>
      <p:ext uri="{BB962C8B-B14F-4D97-AF65-F5344CB8AC3E}">
        <p14:creationId xmlns:p14="http://schemas.microsoft.com/office/powerpoint/2010/main" val="17341608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White title slide with product">
    <p:spTree>
      <p:nvGrpSpPr>
        <p:cNvPr id="1" name=""/>
        <p:cNvGrpSpPr/>
        <p:nvPr/>
      </p:nvGrpSpPr>
      <p:grpSpPr>
        <a:xfrm>
          <a:off x="0" y="0"/>
          <a:ext cx="0" cy="0"/>
          <a:chOff x="0" y="0"/>
          <a:chExt cx="0" cy="0"/>
        </a:xfrm>
      </p:grpSpPr>
      <p:pic>
        <p:nvPicPr>
          <p:cNvPr id="10" name="Picture 9" descr="title-1.jpg"/>
          <p:cNvPicPr>
            <a:picLocks noChangeAspect="1"/>
          </p:cNvPicPr>
          <p:nvPr userDrawn="1"/>
        </p:nvPicPr>
        <p:blipFill>
          <a:blip r:embed="rId2"/>
          <a:stretch>
            <a:fillRect/>
          </a:stretch>
        </p:blipFill>
        <p:spPr bwMode="hidden">
          <a:xfrm>
            <a:off x="4067" y="4"/>
            <a:ext cx="9135879" cy="6857999"/>
          </a:xfrm>
          <a:prstGeom prst="rect">
            <a:avLst/>
          </a:prstGeom>
        </p:spPr>
      </p:pic>
      <p:sp>
        <p:nvSpPr>
          <p:cNvPr id="8" name="Title 1"/>
          <p:cNvSpPr>
            <a:spLocks noGrp="1"/>
          </p:cNvSpPr>
          <p:nvPr>
            <p:ph type="ctrTitle" hasCustomPrompt="1"/>
          </p:nvPr>
        </p:nvSpPr>
        <p:spPr bwMode="black">
          <a:xfrm>
            <a:off x="329184" y="1790701"/>
            <a:ext cx="5309616" cy="2533707"/>
          </a:xfrm>
        </p:spPr>
        <p:txBody>
          <a:bodyPr anchor="b"/>
          <a:lstStyle>
            <a:lvl1pPr>
              <a:lnSpc>
                <a:spcPct val="90000"/>
              </a:lnSpc>
              <a:defRPr sz="4600" spc="-100">
                <a:solidFill>
                  <a:srgbClr val="000000"/>
                </a:solidFill>
              </a:defRPr>
            </a:lvl1pPr>
          </a:lstStyle>
          <a:p>
            <a:r>
              <a:rPr lang="en-US" dirty="0" smtClean="0"/>
              <a:t>Click to edit master </a:t>
            </a:r>
            <a:br>
              <a:rPr lang="en-US" dirty="0" smtClean="0"/>
            </a:br>
            <a:r>
              <a:rPr lang="en-US" dirty="0" smtClean="0"/>
              <a:t>title style</a:t>
            </a:r>
            <a:endParaRPr lang="en-US" dirty="0"/>
          </a:p>
        </p:txBody>
      </p:sp>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srgbClr val="87898B"/>
                </a:solidFill>
                <a:cs typeface="HP Simplified"/>
              </a:rPr>
              <a:t>© Copyright 2013 Hewlett-Packard Development Company, L.P. The information contained herein is subject to change without notice. HP Restricted. |  Rev. 13.2.1</a:t>
            </a:r>
          </a:p>
        </p:txBody>
      </p:sp>
    </p:spTree>
    <p:extLst>
      <p:ext uri="{BB962C8B-B14F-4D97-AF65-F5344CB8AC3E}">
        <p14:creationId xmlns:p14="http://schemas.microsoft.com/office/powerpoint/2010/main" val="1918281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2725556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divider slide">
    <p:spTree>
      <p:nvGrpSpPr>
        <p:cNvPr id="1" name=""/>
        <p:cNvGrpSpPr/>
        <p:nvPr/>
      </p:nvGrpSpPr>
      <p:grpSpPr>
        <a:xfrm>
          <a:off x="0" y="0"/>
          <a:ext cx="0" cy="0"/>
          <a:chOff x="0" y="0"/>
          <a:chExt cx="0" cy="0"/>
        </a:xfrm>
      </p:grpSpPr>
      <p:sp>
        <p:nvSpPr>
          <p:cNvPr id="16" name="Title 1"/>
          <p:cNvSpPr>
            <a:spLocks noGrp="1"/>
          </p:cNvSpPr>
          <p:nvPr>
            <p:ph type="ctrTitle" hasCustomPrompt="1"/>
          </p:nvPr>
        </p:nvSpPr>
        <p:spPr bwMode="black">
          <a:xfrm>
            <a:off x="329184" y="317771"/>
            <a:ext cx="7222352" cy="2675604"/>
          </a:xfrm>
          <a:prstGeom prst="rect">
            <a:avLst/>
          </a:prstGeom>
        </p:spPr>
        <p:txBody>
          <a:bodyPr wrap="square" lIns="0" tIns="0" rIns="0" bIns="0" anchor="t" anchorCtr="0">
            <a:noAutofit/>
          </a:bodyPr>
          <a:lstStyle>
            <a:lvl1pPr algn="l">
              <a:lnSpc>
                <a:spcPct val="90000"/>
              </a:lnSpc>
              <a:defRPr sz="3600" b="0" i="0" spc="-100" baseline="0">
                <a:solidFill>
                  <a:schemeClr val="bg1"/>
                </a:solidFill>
                <a:latin typeface="+mj-lt"/>
                <a:cs typeface="HP Simplified" pitchFamily="34" charset="0"/>
              </a:defRPr>
            </a:lvl1pPr>
          </a:lstStyle>
          <a:p>
            <a:r>
              <a:rPr lang="en-US" noProof="0" dirty="0" smtClean="0"/>
              <a:t>Click to edit </a:t>
            </a:r>
            <a:br>
              <a:rPr lang="en-US" noProof="0" dirty="0" smtClean="0"/>
            </a:br>
            <a:r>
              <a:rPr lang="en-US" noProof="0" dirty="0" smtClean="0"/>
              <a:t>master </a:t>
            </a:r>
            <a:br>
              <a:rPr lang="en-US" noProof="0" dirty="0" smtClean="0"/>
            </a:br>
            <a:r>
              <a:rPr lang="en-US" noProof="0" dirty="0" smtClean="0"/>
              <a:t>title style</a:t>
            </a:r>
            <a:endParaRPr lang="en-US" noProof="0" dirty="0"/>
          </a:p>
        </p:txBody>
      </p:sp>
      <p:pic>
        <p:nvPicPr>
          <p:cNvPr id="7" name="Picture 6" descr="HP_White_RGB_150_SM.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bwMode="invGray">
          <a:xfrm>
            <a:off x="8505214" y="6047232"/>
            <a:ext cx="365736" cy="487648"/>
          </a:xfrm>
          <a:prstGeom prst="rect">
            <a:avLst/>
          </a:prstGeom>
        </p:spPr>
      </p:pic>
      <p:sp>
        <p:nvSpPr>
          <p:cNvPr id="6" name="TextBox 5"/>
          <p:cNvSpPr txBox="1"/>
          <p:nvPr userDrawn="1"/>
        </p:nvSpPr>
        <p:spPr>
          <a:xfrm>
            <a:off x="329191" y="6345071"/>
            <a:ext cx="8012545" cy="304800"/>
          </a:xfrm>
          <a:prstGeom prst="rect">
            <a:avLst/>
          </a:prstGeom>
          <a:noFill/>
        </p:spPr>
        <p:txBody>
          <a:bodyPr wrap="square" lIns="0" rtlCol="0">
            <a:noAutofit/>
          </a:bodyPr>
          <a:lstStyle/>
          <a:p>
            <a:pPr defTabSz="457200">
              <a:defRPr/>
            </a:pPr>
            <a:r>
              <a:rPr lang="en-US" sz="700" dirty="0">
                <a:solidFill>
                  <a:prstClr val="white"/>
                </a:solidFill>
                <a:cs typeface="HP Simplified"/>
              </a:rPr>
              <a:t>© Copyright 2013 Hewlett-Packard Development Company, L.P. The information contained herein is subject to change without notice. HP Restricted.</a:t>
            </a:r>
          </a:p>
        </p:txBody>
      </p:sp>
    </p:spTree>
    <p:extLst>
      <p:ext uri="{BB962C8B-B14F-4D97-AF65-F5344CB8AC3E}">
        <p14:creationId xmlns:p14="http://schemas.microsoft.com/office/powerpoint/2010/main" val="2725556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Tree>
    <p:extLst>
      <p:ext uri="{BB962C8B-B14F-4D97-AF65-F5344CB8AC3E}">
        <p14:creationId xmlns:p14="http://schemas.microsoft.com/office/powerpoint/2010/main" val="22528290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3" name="Subtitle 2"/>
          <p:cNvSpPr>
            <a:spLocks noGrp="1"/>
          </p:cNvSpPr>
          <p:nvPr>
            <p:ph type="subTitle" idx="1" hasCustomPrompt="1"/>
          </p:nvPr>
        </p:nvSpPr>
        <p:spPr bwMode="black">
          <a:xfrm>
            <a:off x="331470" y="915791"/>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j-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Tree>
    <p:extLst>
      <p:ext uri="{BB962C8B-B14F-4D97-AF65-F5344CB8AC3E}">
        <p14:creationId xmlns:p14="http://schemas.microsoft.com/office/powerpoint/2010/main" val="22049067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011936"/>
            <a:ext cx="8117904" cy="4293024"/>
          </a:xfrm>
        </p:spPr>
        <p:txBody>
          <a:bodyPr wrap="square">
            <a:noAutofit/>
          </a:bodyPr>
          <a:lstStyle>
            <a:lvl2pPr>
              <a:defRPr>
                <a:solidFill>
                  <a:srgbClr val="000000"/>
                </a:solidFill>
              </a:defRPr>
            </a:lvl2pPr>
            <a:lvl3pPr>
              <a:defRPr sz="1600">
                <a:solidFill>
                  <a:srgbClr val="000000"/>
                </a:solidFill>
              </a:defRPr>
            </a:lvl3pPr>
            <a:lvl4pPr>
              <a:defRPr sz="1600">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2216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 title with content">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black">
          <a:xfrm>
            <a:off x="331470" y="938787"/>
            <a:ext cx="8117206" cy="369332"/>
          </a:xfrm>
          <a:prstGeom prst="rect">
            <a:avLst/>
          </a:prstGeom>
        </p:spPr>
        <p:txBody>
          <a:bodyPr wrap="square" anchor="t">
            <a:noAutofit/>
          </a:bodyPr>
          <a:lstStyle>
            <a:lvl1pPr marL="0" indent="0" algn="l">
              <a:lnSpc>
                <a:spcPct val="100000"/>
              </a:lnSpc>
              <a:buNone/>
              <a:defRPr sz="1800" b="0" i="0">
                <a:solidFill>
                  <a:srgbClr val="000000"/>
                </a:solidFill>
                <a:latin typeface="+mn-lt"/>
                <a:cs typeface="HP Simplifie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
        <p:nvSpPr>
          <p:cNvPr id="7" name="Title 6"/>
          <p:cNvSpPr>
            <a:spLocks noGrp="1"/>
          </p:cNvSpPr>
          <p:nvPr>
            <p:ph type="title" hasCustomPrompt="1"/>
          </p:nvPr>
        </p:nvSpPr>
        <p:spPr bwMode="black">
          <a:xfrm>
            <a:off x="331470" y="313419"/>
            <a:ext cx="8117206" cy="574516"/>
          </a:xfrm>
        </p:spPr>
        <p:txBody>
          <a:bodyPr wrap="square">
            <a:noAutofit/>
          </a:bodyPr>
          <a:lstStyle>
            <a:lvl1pPr>
              <a:defRPr b="1" i="0">
                <a:solidFill>
                  <a:srgbClr val="000000"/>
                </a:solidFill>
                <a:latin typeface="+mj-lt"/>
                <a:cs typeface="HP Simplified" pitchFamily="34" charset="0"/>
              </a:defRPr>
            </a:lvl1pPr>
          </a:lstStyle>
          <a:p>
            <a:r>
              <a:rPr lang="en-US" noProof="0" dirty="0" smtClean="0"/>
              <a:t>Click to edit master title style</a:t>
            </a:r>
            <a:endParaRPr lang="en-US" noProof="0" dirty="0"/>
          </a:p>
        </p:txBody>
      </p:sp>
      <p:sp>
        <p:nvSpPr>
          <p:cNvPr id="6" name="Content Placeholder 5"/>
          <p:cNvSpPr>
            <a:spLocks noGrp="1"/>
          </p:cNvSpPr>
          <p:nvPr>
            <p:ph sz="quarter" idx="10"/>
          </p:nvPr>
        </p:nvSpPr>
        <p:spPr>
          <a:xfrm>
            <a:off x="329184" y="1584963"/>
            <a:ext cx="8119872" cy="4305300"/>
          </a:xfrm>
        </p:spPr>
        <p:txBody>
          <a:bodyPr wrap="square">
            <a:noAutofit/>
          </a:bodyPr>
          <a:lstStyle>
            <a:lvl2pPr>
              <a:defRPr>
                <a:solidFill>
                  <a:srgbClr val="000000"/>
                </a:solidFill>
              </a:defRPr>
            </a:lvl2pPr>
            <a:lvl3pPr>
              <a:defRPr sz="1600">
                <a:solidFill>
                  <a:srgbClr val="000000"/>
                </a:solidFill>
              </a:defRPr>
            </a:lvl3pPr>
            <a:lvl4pPr>
              <a:defRPr>
                <a:solidFill>
                  <a:srgbClr val="000000"/>
                </a:solidFill>
              </a:defRPr>
            </a:lvl4pPr>
            <a:lvl5pPr>
              <a:defRPr>
                <a:solidFill>
                  <a:srgbClr val="0000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440361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image" Target="../media/image2.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image" Target="../media/image2.pn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image" Target="../media/image1.png"/><Relationship Id="rId2" Type="http://schemas.openxmlformats.org/officeDocument/2006/relationships/slideLayout" Target="../slideLayouts/slideLayout32.xml"/><Relationship Id="rId16" Type="http://schemas.openxmlformats.org/officeDocument/2006/relationships/theme" Target="../theme/theme3.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alphaModFix amt="16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328614" y="313419"/>
            <a:ext cx="8123236" cy="574516"/>
          </a:xfrm>
          <a:prstGeom prst="rect">
            <a:avLst/>
          </a:prstGeom>
          <a:ln>
            <a:noFill/>
          </a:ln>
        </p:spPr>
        <p:txBody>
          <a:bodyPr vert="horz" wrap="square" lIns="0" tIns="0" rIns="0" bIns="0" rtlCol="0" anchor="t" anchorCtr="0">
            <a:noAutofit/>
          </a:bodyPr>
          <a:lstStyle/>
          <a:p>
            <a:r>
              <a:rPr lang="en-US" noProof="0" smtClean="0"/>
              <a:t>Click to edit Master title style</a:t>
            </a:r>
            <a:endParaRPr lang="en-US" noProof="0" dirty="0"/>
          </a:p>
        </p:txBody>
      </p:sp>
      <p:sp>
        <p:nvSpPr>
          <p:cNvPr id="7" name="Text Placeholder 6"/>
          <p:cNvSpPr>
            <a:spLocks noGrp="1"/>
          </p:cNvSpPr>
          <p:nvPr>
            <p:ph type="body" idx="1"/>
          </p:nvPr>
        </p:nvSpPr>
        <p:spPr bwMode="black">
          <a:xfrm>
            <a:off x="330200" y="1584960"/>
            <a:ext cx="8119872" cy="4293024"/>
          </a:xfrm>
          <a:prstGeom prst="rect">
            <a:avLst/>
          </a:prstGeom>
        </p:spPr>
        <p:txBody>
          <a:bodyPr vert="horz" wrap="square"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Box 8"/>
          <p:cNvSpPr txBox="1"/>
          <p:nvPr/>
        </p:nvSpPr>
        <p:spPr>
          <a:xfrm>
            <a:off x="444508" y="6345071"/>
            <a:ext cx="8012545" cy="304800"/>
          </a:xfrm>
          <a:prstGeom prst="rect">
            <a:avLst/>
          </a:prstGeom>
          <a:noFill/>
        </p:spPr>
        <p:txBody>
          <a:bodyPr wrap="square" rtlCol="0">
            <a:noAutofit/>
          </a:bodyPr>
          <a:lstStyle/>
          <a:p>
            <a:pPr defTabSz="457200">
              <a:defRPr/>
            </a:pPr>
            <a:r>
              <a:rPr lang="en-US" sz="700" dirty="0">
                <a:solidFill>
                  <a:srgbClr val="87898B"/>
                </a:solidFill>
                <a:cs typeface="HP Simplified"/>
              </a:rPr>
              <a:t>© Copyright 2013 Hewlett-Packard Development Company, L.P. The information contained herein is subject to change without notice. HP Restricted. | Rev. 13.2.1</a:t>
            </a:r>
          </a:p>
        </p:txBody>
      </p:sp>
      <p:sp>
        <p:nvSpPr>
          <p:cNvPr id="8" name="TextBox 7"/>
          <p:cNvSpPr txBox="1"/>
          <p:nvPr/>
        </p:nvSpPr>
        <p:spPr bwMode="auto">
          <a:xfrm>
            <a:off x="329191" y="6384177"/>
            <a:ext cx="202941" cy="200055"/>
          </a:xfrm>
          <a:prstGeom prst="rect">
            <a:avLst/>
          </a:prstGeom>
        </p:spPr>
        <p:txBody>
          <a:bodyPr vert="horz" wrap="none" lIns="0" tIns="45720" rIns="91440" bIns="45720" rtlCol="0" anchor="ctr">
            <a:spAutoFit/>
          </a:bodyPr>
          <a:lstStyle/>
          <a:p>
            <a:fld id="{6C5AF65D-6854-49AF-ABC5-48B5BA0EA842}" type="slidenum">
              <a:rPr lang="en-US" sz="700">
                <a:solidFill>
                  <a:srgbClr val="87898B"/>
                </a:solidFill>
                <a:cs typeface="HP Simplified"/>
              </a:rPr>
              <a:pPr/>
              <a:t>‹#›</a:t>
            </a:fld>
            <a:endParaRPr lang="en-US" sz="700" dirty="0">
              <a:solidFill>
                <a:srgbClr val="87898B"/>
              </a:solidFill>
              <a:cs typeface="HP Simplified"/>
            </a:endParaRPr>
          </a:p>
        </p:txBody>
      </p:sp>
      <p:pic>
        <p:nvPicPr>
          <p:cNvPr id="4" name="Picture 3" descr="HP_Blue_RGB_150_SM.png"/>
          <p:cNvPicPr>
            <a:picLocks noChangeAspect="1"/>
          </p:cNvPicPr>
          <p:nvPr/>
        </p:nvPicPr>
        <p:blipFill>
          <a:blip r:embed="rId18"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17474025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701" r:id="rId13"/>
    <p:sldLayoutId id="2147483686" r:id="rId14"/>
    <p:sldLayoutId id="2147483687" r:id="rId15"/>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1" latinLnBrk="0" hangingPunct="1">
        <a:lnSpc>
          <a:spcPct val="100000"/>
        </a:lnSpc>
        <a:spcBef>
          <a:spcPct val="0"/>
        </a:spcBef>
        <a:spcAft>
          <a:spcPts val="0"/>
        </a:spcAft>
        <a:buNone/>
        <a:defRPr lang="en-GB" sz="2800" b="1" i="0" kern="1200" dirty="0" smtClean="0">
          <a:solidFill>
            <a:srgbClr val="000000"/>
          </a:solidFill>
          <a:latin typeface="+mj-lt"/>
          <a:ea typeface="+mj-ea"/>
          <a:cs typeface="HP Simplified" pitchFamily="34" charset="0"/>
        </a:defRPr>
      </a:lvl1pPr>
    </p:titleStyle>
    <p:bodyStyle>
      <a:lvl1pPr marL="0" indent="0" algn="l" defTabSz="457200" rtl="0" eaLnBrk="1" latinLnBrk="0" hangingPunct="1">
        <a:lnSpc>
          <a:spcPct val="100000"/>
        </a:lnSpc>
        <a:spcBef>
          <a:spcPts val="0"/>
        </a:spcBef>
        <a:spcAft>
          <a:spcPts val="400"/>
        </a:spcAft>
        <a:buSzPct val="100000"/>
        <a:buFont typeface="Arial"/>
        <a:buNone/>
        <a:defRPr sz="1800" b="1" i="0" kern="1200">
          <a:solidFill>
            <a:schemeClr val="accent1"/>
          </a:solidFill>
          <a:latin typeface="+mn-lt"/>
          <a:ea typeface="+mn-ea"/>
          <a:cs typeface="HP Simplified" pitchFamily="34" charset="0"/>
        </a:defRPr>
      </a:lvl1pPr>
      <a:lvl2pPr marL="0" indent="0" algn="l" defTabSz="430213" rtl="0" eaLnBrk="1" latinLnBrk="0" hangingPunct="1">
        <a:lnSpc>
          <a:spcPct val="100000"/>
        </a:lnSpc>
        <a:spcBef>
          <a:spcPts val="0"/>
        </a:spcBef>
        <a:spcAft>
          <a:spcPts val="400"/>
        </a:spcAft>
        <a:buSzPct val="100000"/>
        <a:buFont typeface="Lucida Grande"/>
        <a:buNone/>
        <a:defRPr sz="1600" b="0" i="0" kern="1200">
          <a:solidFill>
            <a:srgbClr val="000000"/>
          </a:solidFill>
          <a:latin typeface="+mn-lt"/>
          <a:ea typeface="+mn-ea"/>
          <a:cs typeface="HP Simplified" pitchFamily="34" charset="0"/>
        </a:defRPr>
      </a:lvl2pPr>
      <a:lvl3pPr marL="114300" indent="-114300" algn="l" defTabSz="457200" rtl="0" eaLnBrk="1" latinLnBrk="0" hangingPunct="1">
        <a:lnSpc>
          <a:spcPct val="100000"/>
        </a:lnSpc>
        <a:spcBef>
          <a:spcPts val="0"/>
        </a:spcBef>
        <a:spcAft>
          <a:spcPts val="400"/>
        </a:spcAft>
        <a:buClr>
          <a:schemeClr val="tx1"/>
        </a:buClr>
        <a:buFont typeface="Arial"/>
        <a:buChar char="•"/>
        <a:defRPr sz="1400" b="0" i="0" kern="1200">
          <a:solidFill>
            <a:srgbClr val="000000"/>
          </a:solidFill>
          <a:latin typeface="+mn-lt"/>
          <a:ea typeface="+mn-ea"/>
          <a:cs typeface="HP Simplified" pitchFamily="34" charset="0"/>
        </a:defRPr>
      </a:lvl3pPr>
      <a:lvl4pPr marL="228600" indent="-114300" algn="l" defTabSz="457200" rtl="0" eaLnBrk="1" latinLnBrk="0" hangingPunct="1">
        <a:lnSpc>
          <a:spcPct val="100000"/>
        </a:lnSpc>
        <a:spcBef>
          <a:spcPts val="0"/>
        </a:spcBef>
        <a:spcAft>
          <a:spcPts val="400"/>
        </a:spcAft>
        <a:buClr>
          <a:schemeClr val="tx1"/>
        </a:buClr>
        <a:buSzPct val="80000"/>
        <a:buFont typeface="Lucida Grande"/>
        <a:buChar char="−"/>
        <a:defRPr lang="en-US" sz="1400" b="0" i="0" kern="1200" dirty="0" smtClean="0">
          <a:solidFill>
            <a:srgbClr val="000000"/>
          </a:solidFill>
          <a:latin typeface="+mn-lt"/>
          <a:ea typeface="+mn-ea"/>
          <a:cs typeface="HP Simplified" pitchFamily="34" charset="0"/>
        </a:defRPr>
      </a:lvl4pPr>
      <a:lvl5pPr marL="342900" indent="-114300" algn="l" defTabSz="457200" rtl="0" eaLnBrk="1" latinLnBrk="0" hangingPunct="1">
        <a:lnSpc>
          <a:spcPct val="100000"/>
        </a:lnSpc>
        <a:spcBef>
          <a:spcPts val="0"/>
        </a:spcBef>
        <a:spcAft>
          <a:spcPts val="400"/>
        </a:spcAft>
        <a:buClr>
          <a:schemeClr val="tx1"/>
        </a:buClr>
        <a:buFont typeface="Arial"/>
        <a:buChar char="•"/>
        <a:tabLst/>
        <a:defRPr sz="1400" b="0" i="0" kern="1200">
          <a:solidFill>
            <a:srgbClr val="000000"/>
          </a:solidFill>
          <a:latin typeface="+mn-lt"/>
          <a:ea typeface="+mn-ea"/>
          <a:cs typeface="HP Simplified" pitchFamily="34" charset="0"/>
        </a:defRPr>
      </a:lvl5pPr>
      <a:lvl6pPr marL="2286000" indent="0" algn="l" defTabSz="457200" rtl="0" eaLnBrk="1" latinLnBrk="0" hangingPunct="1">
        <a:lnSpc>
          <a:spcPts val="2500"/>
        </a:lnSpc>
        <a:spcBef>
          <a:spcPct val="20000"/>
        </a:spcBef>
        <a:buFont typeface="Arial"/>
        <a:buNone/>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alphaModFix amt="16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328614" y="313419"/>
            <a:ext cx="8123236" cy="574516"/>
          </a:xfrm>
          <a:prstGeom prst="rect">
            <a:avLst/>
          </a:prstGeom>
          <a:ln>
            <a:noFill/>
          </a:ln>
        </p:spPr>
        <p:txBody>
          <a:bodyPr vert="horz" wrap="square" lIns="0" tIns="0" rIns="0" bIns="0" rtlCol="0" anchor="t" anchorCtr="0">
            <a:noAutofit/>
          </a:bodyPr>
          <a:lstStyle/>
          <a:p>
            <a:r>
              <a:rPr lang="en-US" noProof="0" smtClean="0"/>
              <a:t>Click to edit Master title style</a:t>
            </a:r>
            <a:endParaRPr lang="en-US" noProof="0" dirty="0"/>
          </a:p>
        </p:txBody>
      </p:sp>
      <p:sp>
        <p:nvSpPr>
          <p:cNvPr id="7" name="Text Placeholder 6"/>
          <p:cNvSpPr>
            <a:spLocks noGrp="1"/>
          </p:cNvSpPr>
          <p:nvPr>
            <p:ph type="body" idx="1"/>
          </p:nvPr>
        </p:nvSpPr>
        <p:spPr bwMode="black">
          <a:xfrm>
            <a:off x="330200" y="1584960"/>
            <a:ext cx="8119872" cy="4293024"/>
          </a:xfrm>
          <a:prstGeom prst="rect">
            <a:avLst/>
          </a:prstGeom>
        </p:spPr>
        <p:txBody>
          <a:bodyPr vert="horz" wrap="square"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Box 8"/>
          <p:cNvSpPr txBox="1"/>
          <p:nvPr/>
        </p:nvSpPr>
        <p:spPr>
          <a:xfrm>
            <a:off x="444506" y="6345071"/>
            <a:ext cx="8012545" cy="304800"/>
          </a:xfrm>
          <a:prstGeom prst="rect">
            <a:avLst/>
          </a:prstGeom>
          <a:noFill/>
        </p:spPr>
        <p:txBody>
          <a:bodyPr wrap="square"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
        <p:nvSpPr>
          <p:cNvPr id="8" name="TextBox 7"/>
          <p:cNvSpPr txBox="1"/>
          <p:nvPr/>
        </p:nvSpPr>
        <p:spPr bwMode="auto">
          <a:xfrm>
            <a:off x="329189" y="6384177"/>
            <a:ext cx="202941" cy="200055"/>
          </a:xfrm>
          <a:prstGeom prst="rect">
            <a:avLst/>
          </a:prstGeom>
        </p:spPr>
        <p:txBody>
          <a:bodyPr vert="horz" wrap="none" lIns="0" tIns="45720" rIns="91440" bIns="45720" rtlCol="0" anchor="ctr">
            <a:spAutoFit/>
          </a:bodyPr>
          <a:lstStyle/>
          <a:p>
            <a:fld id="{6C5AF65D-6854-49AF-ABC5-48B5BA0EA842}" type="slidenum">
              <a:rPr lang="en-US" sz="700" smtClean="0">
                <a:solidFill>
                  <a:srgbClr val="87898B"/>
                </a:solidFill>
                <a:cs typeface="HP Simplified"/>
              </a:rPr>
              <a:pPr/>
              <a:t>‹#›</a:t>
            </a:fld>
            <a:endParaRPr lang="en-US" sz="700" dirty="0" smtClean="0">
              <a:solidFill>
                <a:srgbClr val="87898B"/>
              </a:solidFill>
              <a:cs typeface="HP Simplified"/>
            </a:endParaRPr>
          </a:p>
        </p:txBody>
      </p:sp>
      <p:pic>
        <p:nvPicPr>
          <p:cNvPr id="4" name="Picture 3" descr="HP_Blue_RGB_150_SM.png"/>
          <p:cNvPicPr>
            <a:picLocks noChangeAspect="1"/>
          </p:cNvPicPr>
          <p:nvPr/>
        </p:nvPicPr>
        <p:blipFill>
          <a:blip r:embed="rId18"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357525674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759" r:id="rId13"/>
    <p:sldLayoutId id="2147483757" r:id="rId14"/>
    <p:sldLayoutId id="2147483758" r:id="rId15"/>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1" latinLnBrk="0" hangingPunct="1">
        <a:lnSpc>
          <a:spcPct val="100000"/>
        </a:lnSpc>
        <a:spcBef>
          <a:spcPct val="0"/>
        </a:spcBef>
        <a:spcAft>
          <a:spcPts val="0"/>
        </a:spcAft>
        <a:buNone/>
        <a:defRPr lang="en-GB" sz="2800" b="1" i="0" kern="1200" dirty="0" smtClean="0">
          <a:solidFill>
            <a:srgbClr val="000000"/>
          </a:solidFill>
          <a:latin typeface="+mj-lt"/>
          <a:ea typeface="+mj-ea"/>
          <a:cs typeface="HP Simplified" pitchFamily="34" charset="0"/>
        </a:defRPr>
      </a:lvl1pPr>
    </p:titleStyle>
    <p:bodyStyle>
      <a:lvl1pPr marL="0" indent="0" algn="l" defTabSz="457200" rtl="0" eaLnBrk="1" latinLnBrk="0" hangingPunct="1">
        <a:lnSpc>
          <a:spcPct val="100000"/>
        </a:lnSpc>
        <a:spcBef>
          <a:spcPts val="0"/>
        </a:spcBef>
        <a:spcAft>
          <a:spcPts val="400"/>
        </a:spcAft>
        <a:buSzPct val="100000"/>
        <a:buFont typeface="Arial"/>
        <a:buNone/>
        <a:defRPr sz="1800" b="1" i="0" kern="1200">
          <a:solidFill>
            <a:schemeClr val="accent1"/>
          </a:solidFill>
          <a:latin typeface="+mn-lt"/>
          <a:ea typeface="+mn-ea"/>
          <a:cs typeface="HP Simplified" pitchFamily="34" charset="0"/>
        </a:defRPr>
      </a:lvl1pPr>
      <a:lvl2pPr marL="0" indent="0" algn="l" defTabSz="430213" rtl="0" eaLnBrk="1" latinLnBrk="0" hangingPunct="1">
        <a:lnSpc>
          <a:spcPct val="100000"/>
        </a:lnSpc>
        <a:spcBef>
          <a:spcPts val="0"/>
        </a:spcBef>
        <a:spcAft>
          <a:spcPts val="400"/>
        </a:spcAft>
        <a:buSzPct val="100000"/>
        <a:buFont typeface="Lucida Grande"/>
        <a:buNone/>
        <a:defRPr sz="1600" b="0" i="0" kern="1200">
          <a:solidFill>
            <a:srgbClr val="000000"/>
          </a:solidFill>
          <a:latin typeface="+mn-lt"/>
          <a:ea typeface="+mn-ea"/>
          <a:cs typeface="HP Simplified" pitchFamily="34" charset="0"/>
        </a:defRPr>
      </a:lvl2pPr>
      <a:lvl3pPr marL="114300" indent="-114300" algn="l" defTabSz="457200" rtl="0" eaLnBrk="1" latinLnBrk="0" hangingPunct="1">
        <a:lnSpc>
          <a:spcPct val="100000"/>
        </a:lnSpc>
        <a:spcBef>
          <a:spcPts val="0"/>
        </a:spcBef>
        <a:spcAft>
          <a:spcPts val="400"/>
        </a:spcAft>
        <a:buClr>
          <a:schemeClr val="tx1"/>
        </a:buClr>
        <a:buFont typeface="Arial"/>
        <a:buChar char="•"/>
        <a:defRPr sz="1400" b="0" i="0" kern="1200">
          <a:solidFill>
            <a:srgbClr val="000000"/>
          </a:solidFill>
          <a:latin typeface="+mn-lt"/>
          <a:ea typeface="+mn-ea"/>
          <a:cs typeface="HP Simplified" pitchFamily="34" charset="0"/>
        </a:defRPr>
      </a:lvl3pPr>
      <a:lvl4pPr marL="228600" indent="-114300" algn="l" defTabSz="457200" rtl="0" eaLnBrk="1" latinLnBrk="0" hangingPunct="1">
        <a:lnSpc>
          <a:spcPct val="100000"/>
        </a:lnSpc>
        <a:spcBef>
          <a:spcPts val="0"/>
        </a:spcBef>
        <a:spcAft>
          <a:spcPts val="400"/>
        </a:spcAft>
        <a:buClr>
          <a:schemeClr val="tx1"/>
        </a:buClr>
        <a:buSzPct val="80000"/>
        <a:buFont typeface="Lucida Grande"/>
        <a:buChar char="−"/>
        <a:defRPr lang="en-US" sz="1400" b="0" i="0" kern="1200" dirty="0" smtClean="0">
          <a:solidFill>
            <a:srgbClr val="000000"/>
          </a:solidFill>
          <a:latin typeface="+mn-lt"/>
          <a:ea typeface="+mn-ea"/>
          <a:cs typeface="HP Simplified" pitchFamily="34" charset="0"/>
        </a:defRPr>
      </a:lvl4pPr>
      <a:lvl5pPr marL="342900" indent="-114300" algn="l" defTabSz="457200" rtl="0" eaLnBrk="1" latinLnBrk="0" hangingPunct="1">
        <a:lnSpc>
          <a:spcPct val="100000"/>
        </a:lnSpc>
        <a:spcBef>
          <a:spcPts val="0"/>
        </a:spcBef>
        <a:spcAft>
          <a:spcPts val="400"/>
        </a:spcAft>
        <a:buClr>
          <a:schemeClr val="tx1"/>
        </a:buClr>
        <a:buFont typeface="Arial"/>
        <a:buChar char="•"/>
        <a:tabLst/>
        <a:defRPr sz="1400" b="0" i="0" kern="1200">
          <a:solidFill>
            <a:srgbClr val="000000"/>
          </a:solidFill>
          <a:latin typeface="+mn-lt"/>
          <a:ea typeface="+mn-ea"/>
          <a:cs typeface="HP Simplified" pitchFamily="34" charset="0"/>
        </a:defRPr>
      </a:lvl5pPr>
      <a:lvl6pPr marL="2286000" indent="0" algn="l" defTabSz="457200" rtl="0" eaLnBrk="1" latinLnBrk="0" hangingPunct="1">
        <a:lnSpc>
          <a:spcPts val="2500"/>
        </a:lnSpc>
        <a:spcBef>
          <a:spcPct val="20000"/>
        </a:spcBef>
        <a:buFont typeface="Arial"/>
        <a:buNone/>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alphaModFix amt="16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328614" y="313419"/>
            <a:ext cx="8123236" cy="574516"/>
          </a:xfrm>
          <a:prstGeom prst="rect">
            <a:avLst/>
          </a:prstGeom>
          <a:ln>
            <a:noFill/>
          </a:ln>
        </p:spPr>
        <p:txBody>
          <a:bodyPr vert="horz" wrap="square" lIns="0" tIns="0" rIns="0" bIns="0" rtlCol="0" anchor="t" anchorCtr="0">
            <a:noAutofit/>
          </a:bodyPr>
          <a:lstStyle/>
          <a:p>
            <a:r>
              <a:rPr lang="en-US" noProof="0" smtClean="0"/>
              <a:t>Click to edit Master title style</a:t>
            </a:r>
            <a:endParaRPr lang="en-US" noProof="0" dirty="0"/>
          </a:p>
        </p:txBody>
      </p:sp>
      <p:sp>
        <p:nvSpPr>
          <p:cNvPr id="7" name="Text Placeholder 6"/>
          <p:cNvSpPr>
            <a:spLocks noGrp="1"/>
          </p:cNvSpPr>
          <p:nvPr>
            <p:ph type="body" idx="1"/>
          </p:nvPr>
        </p:nvSpPr>
        <p:spPr bwMode="black">
          <a:xfrm>
            <a:off x="330200" y="1584960"/>
            <a:ext cx="8119872" cy="4293024"/>
          </a:xfrm>
          <a:prstGeom prst="rect">
            <a:avLst/>
          </a:prstGeom>
        </p:spPr>
        <p:txBody>
          <a:bodyPr vert="horz" wrap="square"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Box 8"/>
          <p:cNvSpPr txBox="1"/>
          <p:nvPr/>
        </p:nvSpPr>
        <p:spPr>
          <a:xfrm>
            <a:off x="444502" y="6345071"/>
            <a:ext cx="8012545" cy="304800"/>
          </a:xfrm>
          <a:prstGeom prst="rect">
            <a:avLst/>
          </a:prstGeom>
          <a:noFill/>
        </p:spPr>
        <p:txBody>
          <a:bodyPr wrap="square" rtlCol="0">
            <a:noAutofit/>
          </a:bodyPr>
          <a:lstStyle/>
          <a:p>
            <a:pPr defTabSz="457200">
              <a:defRPr/>
            </a:pPr>
            <a:r>
              <a:rPr lang="en-US" sz="700" dirty="0" smtClean="0">
                <a:solidFill>
                  <a:srgbClr val="87898B"/>
                </a:solidFill>
                <a:cs typeface="HP Simplified"/>
              </a:rPr>
              <a:t>© Copyright 2013 Hewlett-Packard Development Company, L.P. The information contained herein is subject to change without notice. HP Restricted. | Rev. 13.2.1</a:t>
            </a:r>
          </a:p>
        </p:txBody>
      </p:sp>
      <p:sp>
        <p:nvSpPr>
          <p:cNvPr id="8" name="TextBox 7"/>
          <p:cNvSpPr txBox="1"/>
          <p:nvPr/>
        </p:nvSpPr>
        <p:spPr bwMode="auto">
          <a:xfrm>
            <a:off x="329185" y="6384175"/>
            <a:ext cx="202941" cy="200055"/>
          </a:xfrm>
          <a:prstGeom prst="rect">
            <a:avLst/>
          </a:prstGeom>
        </p:spPr>
        <p:txBody>
          <a:bodyPr vert="horz" wrap="none" lIns="0" tIns="45720" rIns="91440" bIns="45720" rtlCol="0" anchor="ctr">
            <a:spAutoFit/>
          </a:bodyPr>
          <a:lstStyle/>
          <a:p>
            <a:fld id="{6C5AF65D-6854-49AF-ABC5-48B5BA0EA842}" type="slidenum">
              <a:rPr lang="en-US" sz="700" smtClean="0">
                <a:solidFill>
                  <a:srgbClr val="87898B"/>
                </a:solidFill>
                <a:cs typeface="HP Simplified"/>
              </a:rPr>
              <a:pPr/>
              <a:t>‹#›</a:t>
            </a:fld>
            <a:endParaRPr lang="en-US" sz="700" dirty="0" smtClean="0">
              <a:solidFill>
                <a:srgbClr val="87898B"/>
              </a:solidFill>
              <a:cs typeface="HP Simplified"/>
            </a:endParaRPr>
          </a:p>
        </p:txBody>
      </p:sp>
      <p:pic>
        <p:nvPicPr>
          <p:cNvPr id="4" name="Picture 3" descr="HP_Blue_RGB_150_SM.png"/>
          <p:cNvPicPr>
            <a:picLocks noChangeAspect="1"/>
          </p:cNvPicPr>
          <p:nvPr/>
        </p:nvPicPr>
        <p:blipFill>
          <a:blip r:embed="rId18" cstate="screen">
            <a:extLst>
              <a:ext uri="{28A0092B-C50C-407E-A947-70E740481C1C}">
                <a14:useLocalDpi xmlns:a14="http://schemas.microsoft.com/office/drawing/2010/main" val="0"/>
              </a:ext>
            </a:extLst>
          </a:blip>
          <a:stretch>
            <a:fillRect/>
          </a:stretch>
        </p:blipFill>
        <p:spPr>
          <a:xfrm>
            <a:off x="8503920" y="6047232"/>
            <a:ext cx="365760" cy="487680"/>
          </a:xfrm>
          <a:prstGeom prst="rect">
            <a:avLst/>
          </a:prstGeom>
        </p:spPr>
      </p:pic>
    </p:spTree>
    <p:extLst>
      <p:ext uri="{BB962C8B-B14F-4D97-AF65-F5344CB8AC3E}">
        <p14:creationId xmlns:p14="http://schemas.microsoft.com/office/powerpoint/2010/main" val="378675638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16" r:id="rId13"/>
    <p:sldLayoutId id="2147483714" r:id="rId14"/>
    <p:sldLayoutId id="2147483715" r:id="rId15"/>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1" latinLnBrk="0" hangingPunct="1">
        <a:lnSpc>
          <a:spcPct val="100000"/>
        </a:lnSpc>
        <a:spcBef>
          <a:spcPct val="0"/>
        </a:spcBef>
        <a:spcAft>
          <a:spcPts val="0"/>
        </a:spcAft>
        <a:buNone/>
        <a:defRPr lang="en-GB" sz="2800" b="1" i="0" kern="1200" dirty="0" smtClean="0">
          <a:solidFill>
            <a:srgbClr val="000000"/>
          </a:solidFill>
          <a:latin typeface="+mj-lt"/>
          <a:ea typeface="+mj-ea"/>
          <a:cs typeface="HP Simplified" pitchFamily="34" charset="0"/>
        </a:defRPr>
      </a:lvl1pPr>
    </p:titleStyle>
    <p:bodyStyle>
      <a:lvl1pPr marL="0" indent="0" algn="l" defTabSz="457200" rtl="0" eaLnBrk="1" latinLnBrk="0" hangingPunct="1">
        <a:lnSpc>
          <a:spcPct val="100000"/>
        </a:lnSpc>
        <a:spcBef>
          <a:spcPts val="0"/>
        </a:spcBef>
        <a:spcAft>
          <a:spcPts val="400"/>
        </a:spcAft>
        <a:buSzPct val="100000"/>
        <a:buFont typeface="Arial"/>
        <a:buNone/>
        <a:defRPr sz="1800" b="1" i="0" kern="1200">
          <a:solidFill>
            <a:schemeClr val="accent1"/>
          </a:solidFill>
          <a:latin typeface="+mn-lt"/>
          <a:ea typeface="+mn-ea"/>
          <a:cs typeface="HP Simplified" pitchFamily="34" charset="0"/>
        </a:defRPr>
      </a:lvl1pPr>
      <a:lvl2pPr marL="0" indent="0" algn="l" defTabSz="430213" rtl="0" eaLnBrk="1" latinLnBrk="0" hangingPunct="1">
        <a:lnSpc>
          <a:spcPct val="100000"/>
        </a:lnSpc>
        <a:spcBef>
          <a:spcPts val="0"/>
        </a:spcBef>
        <a:spcAft>
          <a:spcPts val="400"/>
        </a:spcAft>
        <a:buSzPct val="100000"/>
        <a:buFont typeface="Lucida Grande"/>
        <a:buNone/>
        <a:defRPr sz="1600" b="0" i="0" kern="1200">
          <a:solidFill>
            <a:srgbClr val="000000"/>
          </a:solidFill>
          <a:latin typeface="+mn-lt"/>
          <a:ea typeface="+mn-ea"/>
          <a:cs typeface="HP Simplified" pitchFamily="34" charset="0"/>
        </a:defRPr>
      </a:lvl2pPr>
      <a:lvl3pPr marL="114300" indent="-114300" algn="l" defTabSz="457200" rtl="0" eaLnBrk="1" latinLnBrk="0" hangingPunct="1">
        <a:lnSpc>
          <a:spcPct val="100000"/>
        </a:lnSpc>
        <a:spcBef>
          <a:spcPts val="0"/>
        </a:spcBef>
        <a:spcAft>
          <a:spcPts val="400"/>
        </a:spcAft>
        <a:buClr>
          <a:schemeClr val="tx1"/>
        </a:buClr>
        <a:buFont typeface="Arial"/>
        <a:buChar char="•"/>
        <a:defRPr sz="1400" b="0" i="0" kern="1200">
          <a:solidFill>
            <a:srgbClr val="000000"/>
          </a:solidFill>
          <a:latin typeface="+mn-lt"/>
          <a:ea typeface="+mn-ea"/>
          <a:cs typeface="HP Simplified" pitchFamily="34" charset="0"/>
        </a:defRPr>
      </a:lvl3pPr>
      <a:lvl4pPr marL="228600" indent="-114300" algn="l" defTabSz="457200" rtl="0" eaLnBrk="1" latinLnBrk="0" hangingPunct="1">
        <a:lnSpc>
          <a:spcPct val="100000"/>
        </a:lnSpc>
        <a:spcBef>
          <a:spcPts val="0"/>
        </a:spcBef>
        <a:spcAft>
          <a:spcPts val="400"/>
        </a:spcAft>
        <a:buClr>
          <a:schemeClr val="tx1"/>
        </a:buClr>
        <a:buSzPct val="80000"/>
        <a:buFont typeface="Lucida Grande"/>
        <a:buChar char="−"/>
        <a:defRPr lang="en-US" sz="1400" b="0" i="0" kern="1200" dirty="0" smtClean="0">
          <a:solidFill>
            <a:srgbClr val="000000"/>
          </a:solidFill>
          <a:latin typeface="+mn-lt"/>
          <a:ea typeface="+mn-ea"/>
          <a:cs typeface="HP Simplified" pitchFamily="34" charset="0"/>
        </a:defRPr>
      </a:lvl4pPr>
      <a:lvl5pPr marL="342900" indent="-114300" algn="l" defTabSz="457200" rtl="0" eaLnBrk="1" latinLnBrk="0" hangingPunct="1">
        <a:lnSpc>
          <a:spcPct val="100000"/>
        </a:lnSpc>
        <a:spcBef>
          <a:spcPts val="0"/>
        </a:spcBef>
        <a:spcAft>
          <a:spcPts val="400"/>
        </a:spcAft>
        <a:buClr>
          <a:schemeClr val="tx1"/>
        </a:buClr>
        <a:buFont typeface="Arial"/>
        <a:buChar char="•"/>
        <a:tabLst/>
        <a:defRPr sz="1400" b="0" i="0" kern="1200">
          <a:solidFill>
            <a:srgbClr val="000000"/>
          </a:solidFill>
          <a:latin typeface="+mn-lt"/>
          <a:ea typeface="+mn-ea"/>
          <a:cs typeface="HP Simplified" pitchFamily="34" charset="0"/>
        </a:defRPr>
      </a:lvl5pPr>
      <a:lvl6pPr marL="2286000" indent="0" algn="l" defTabSz="457200" rtl="0" eaLnBrk="1" latinLnBrk="0" hangingPunct="1">
        <a:lnSpc>
          <a:spcPts val="2500"/>
        </a:lnSpc>
        <a:spcBef>
          <a:spcPct val="20000"/>
        </a:spcBef>
        <a:buFont typeface="Arial"/>
        <a:buNone/>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13.xml"/><Relationship Id="rId7" Type="http://schemas.openxmlformats.org/officeDocument/2006/relationships/slideLayout" Target="../slideLayouts/slideLayout6.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9" Type="http://schemas.openxmlformats.org/officeDocument/2006/relationships/image" Target="../media/image10.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hyperlink" Target="http://en.wikipedia.org/wiki/Hewlett-Packard" TargetMode="External"/><Relationship Id="rId2" Type="http://schemas.openxmlformats.org/officeDocument/2006/relationships/hyperlink" Target="http://en.wikipedia.org/wiki/Multifunction_printer" TargetMode="External"/><Relationship Id="rId1" Type="http://schemas.openxmlformats.org/officeDocument/2006/relationships/slideLayout" Target="../slideLayouts/slideLayout13.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Computer_printer" TargetMode="External"/><Relationship Id="rId2" Type="http://schemas.openxmlformats.org/officeDocument/2006/relationships/hyperlink" Target="http://en.wikipedia.org/wiki/Software" TargetMode="Externa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hyperlink" Target="http://en.wikipedia.org/wiki/Printer_Setup_Utility" TargetMode="External"/><Relationship Id="rId2" Type="http://schemas.openxmlformats.org/officeDocument/2006/relationships/hyperlink" Target="http://en.wikipedia.org/wiki/System_Preferences" TargetMode="Externa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hyperlink" Target="http://www.cnet.com/uk/news/fixing-printer-setup-problems-in-os-x/"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www.computerhope.com/jargon/p/prinserv.htm" TargetMode="External"/><Relationship Id="rId2" Type="http://schemas.openxmlformats.org/officeDocument/2006/relationships/hyperlink" Target="http://en.wikipedia.org/wiki/Print_spooler"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8.jpe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6.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hyperlink" Target="http://www.webopedia.com/TERM/L/language.html" TargetMode="External"/><Relationship Id="rId3" Type="http://schemas.openxmlformats.org/officeDocument/2006/relationships/hyperlink" Target="http://www.webopedia.com/TERM/O/output.html" TargetMode="External"/><Relationship Id="rId7" Type="http://schemas.openxmlformats.org/officeDocument/2006/relationships/hyperlink" Target="http://whatis.techtarget.com/definition/spool-simultaneous-peripheral-operations-online" TargetMode="External"/><Relationship Id="rId2" Type="http://schemas.openxmlformats.org/officeDocument/2006/relationships/hyperlink" Target="http://www.webopedia.com/TERM/M/monitor.html" TargetMode="External"/><Relationship Id="rId1" Type="http://schemas.openxmlformats.org/officeDocument/2006/relationships/slideLayout" Target="../slideLayouts/slideLayout13.xml"/><Relationship Id="rId6" Type="http://schemas.openxmlformats.org/officeDocument/2006/relationships/hyperlink" Target="http://www.webopedia.com/TERM/P/PCL.html" TargetMode="External"/><Relationship Id="rId5" Type="http://schemas.openxmlformats.org/officeDocument/2006/relationships/hyperlink" Target="http://www.webopedia.com/TERM/P/PostScript.html" TargetMode="External"/><Relationship Id="rId10" Type="http://schemas.openxmlformats.org/officeDocument/2006/relationships/hyperlink" Target="http://www.webopedia.com/TERM/H/HP.html" TargetMode="External"/><Relationship Id="rId4" Type="http://schemas.openxmlformats.org/officeDocument/2006/relationships/hyperlink" Target="http://www.webopedia.com/TERM/F/format.html" TargetMode="External"/><Relationship Id="rId9" Type="http://schemas.openxmlformats.org/officeDocument/2006/relationships/hyperlink" Target="http://www.webopedia.com/TERM/L/layou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9184" y="573025"/>
            <a:ext cx="5309616" cy="2533707"/>
          </a:xfrm>
        </p:spPr>
        <p:txBody>
          <a:bodyPr/>
          <a:lstStyle/>
          <a:p>
            <a:r>
              <a:rPr lang="en-US" dirty="0" smtClean="0"/>
              <a:t>Module 1</a:t>
            </a:r>
            <a:br>
              <a:rPr lang="en-US" dirty="0" smtClean="0"/>
            </a:br>
            <a:r>
              <a:rPr lang="en-US" sz="3200" dirty="0" smtClean="0"/>
              <a:t>Drivers</a:t>
            </a:r>
            <a:endParaRPr lang="en-US" sz="3200" dirty="0"/>
          </a:p>
        </p:txBody>
      </p:sp>
      <p:sp>
        <p:nvSpPr>
          <p:cNvPr id="5" name="Rectangle 4"/>
          <p:cNvSpPr/>
          <p:nvPr/>
        </p:nvSpPr>
        <p:spPr>
          <a:xfrm>
            <a:off x="17759" y="15263"/>
            <a:ext cx="4403550" cy="246221"/>
          </a:xfrm>
          <a:prstGeom prst="rect">
            <a:avLst/>
          </a:prstGeom>
        </p:spPr>
        <p:txBody>
          <a:bodyPr wrap="square">
            <a:spAutoFit/>
          </a:bodyPr>
          <a:lstStyle/>
          <a:p>
            <a:r>
              <a:rPr lang="en-US" sz="1000" dirty="0" smtClean="0">
                <a:latin typeface="+mj-lt"/>
              </a:rPr>
              <a:t>HP Designjet T920/T1500 ePrinters Service and Support</a:t>
            </a:r>
            <a:endParaRPr lang="en-US" sz="1000" dirty="0">
              <a:latin typeface="+mj-lt"/>
            </a:endParaRPr>
          </a:p>
        </p:txBody>
      </p:sp>
    </p:spTree>
    <p:extLst>
      <p:ext uri="{BB962C8B-B14F-4D97-AF65-F5344CB8AC3E}">
        <p14:creationId xmlns:p14="http://schemas.microsoft.com/office/powerpoint/2010/main" val="584380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p:txBody>
          <a:bodyPr/>
          <a:lstStyle/>
          <a:p>
            <a:r>
              <a:rPr lang="en-US" dirty="0" smtClean="0"/>
              <a:t>Raster printer driver</a:t>
            </a:r>
          </a:p>
        </p:txBody>
      </p:sp>
      <p:sp>
        <p:nvSpPr>
          <p:cNvPr id="62469" name="Rectangle 3"/>
          <p:cNvSpPr>
            <a:spLocks noChangeArrowheads="1"/>
          </p:cNvSpPr>
          <p:nvPr/>
        </p:nvSpPr>
        <p:spPr bwMode="auto">
          <a:xfrm>
            <a:off x="609600" y="1371600"/>
            <a:ext cx="2057400" cy="36576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8980" name="AutoShape 4"/>
          <p:cNvSpPr>
            <a:spLocks noChangeArrowheads="1"/>
          </p:cNvSpPr>
          <p:nvPr/>
        </p:nvSpPr>
        <p:spPr bwMode="auto">
          <a:xfrm>
            <a:off x="3429000" y="1371600"/>
            <a:ext cx="1981200" cy="3733800"/>
          </a:xfrm>
          <a:prstGeom prst="flowChartMagneticDisk">
            <a:avLst/>
          </a:prstGeom>
          <a:noFill/>
          <a:ln w="25400">
            <a:solidFill>
              <a:schemeClr val="bg1">
                <a:lumMod val="75000"/>
              </a:schemeClr>
            </a:solidFill>
            <a:round/>
            <a:headEnd/>
            <a:tailEnd/>
          </a:ln>
        </p:spPr>
        <p:txBody>
          <a:bodyPr wrap="none" lIns="0" tIns="0" rIns="0" bIns="0" anchor="ctr"/>
          <a:lstStyle/>
          <a:p>
            <a:endParaRPr lang="en-US" dirty="0"/>
          </a:p>
        </p:txBody>
      </p:sp>
      <p:sp>
        <p:nvSpPr>
          <p:cNvPr id="62471" name="Rectangle 5"/>
          <p:cNvSpPr>
            <a:spLocks noChangeArrowheads="1"/>
          </p:cNvSpPr>
          <p:nvPr/>
        </p:nvSpPr>
        <p:spPr bwMode="auto">
          <a:xfrm>
            <a:off x="6400800" y="12954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2" name="Rectangle 6"/>
          <p:cNvSpPr>
            <a:spLocks noChangeArrowheads="1"/>
          </p:cNvSpPr>
          <p:nvPr/>
        </p:nvSpPr>
        <p:spPr bwMode="auto">
          <a:xfrm>
            <a:off x="6400800" y="17526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3" name="Rectangle 7"/>
          <p:cNvSpPr>
            <a:spLocks noChangeArrowheads="1"/>
          </p:cNvSpPr>
          <p:nvPr/>
        </p:nvSpPr>
        <p:spPr bwMode="auto">
          <a:xfrm>
            <a:off x="6400800" y="22098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4" name="Rectangle 8"/>
          <p:cNvSpPr>
            <a:spLocks noChangeArrowheads="1"/>
          </p:cNvSpPr>
          <p:nvPr/>
        </p:nvSpPr>
        <p:spPr bwMode="auto">
          <a:xfrm>
            <a:off x="6400800" y="26670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5" name="Rectangle 9"/>
          <p:cNvSpPr>
            <a:spLocks noChangeArrowheads="1"/>
          </p:cNvSpPr>
          <p:nvPr/>
        </p:nvSpPr>
        <p:spPr bwMode="auto">
          <a:xfrm>
            <a:off x="6400800" y="31242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6" name="Rectangle 10"/>
          <p:cNvSpPr>
            <a:spLocks noChangeArrowheads="1"/>
          </p:cNvSpPr>
          <p:nvPr/>
        </p:nvSpPr>
        <p:spPr bwMode="auto">
          <a:xfrm>
            <a:off x="6400800" y="35814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7" name="Rectangle 11"/>
          <p:cNvSpPr>
            <a:spLocks noChangeArrowheads="1"/>
          </p:cNvSpPr>
          <p:nvPr/>
        </p:nvSpPr>
        <p:spPr bwMode="auto">
          <a:xfrm>
            <a:off x="6400800" y="40386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62478" name="Rectangle 12"/>
          <p:cNvSpPr>
            <a:spLocks noChangeArrowheads="1"/>
          </p:cNvSpPr>
          <p:nvPr/>
        </p:nvSpPr>
        <p:spPr bwMode="auto">
          <a:xfrm>
            <a:off x="6400800" y="4495800"/>
            <a:ext cx="2209800" cy="457200"/>
          </a:xfrm>
          <a:prstGeom prst="rect">
            <a:avLst/>
          </a:prstGeom>
          <a:noFill/>
          <a:ln w="25400" algn="ctr">
            <a:solidFill>
              <a:srgbClr val="000000"/>
            </a:solidFill>
            <a:miter lim="800000"/>
            <a:headEnd/>
            <a:tailEnd/>
          </a:ln>
        </p:spPr>
        <p:txBody>
          <a:bodyPr wrap="none" lIns="0" tIns="0" rIns="0" bIns="0" anchor="ctr"/>
          <a:lstStyle/>
          <a:p>
            <a:endParaRPr lang="en-US" dirty="0"/>
          </a:p>
        </p:txBody>
      </p:sp>
      <p:sp>
        <p:nvSpPr>
          <p:cNvPr id="1278989" name="Text Box 13"/>
          <p:cNvSpPr txBox="1">
            <a:spLocks noChangeArrowheads="1"/>
          </p:cNvSpPr>
          <p:nvPr/>
        </p:nvSpPr>
        <p:spPr bwMode="auto">
          <a:xfrm>
            <a:off x="4071938" y="2623788"/>
            <a:ext cx="1219200" cy="307777"/>
          </a:xfrm>
          <a:prstGeom prst="rect">
            <a:avLst/>
          </a:prstGeom>
          <a:noFill/>
          <a:ln w="25400" algn="ctr">
            <a:noFill/>
            <a:miter lim="800000"/>
            <a:headEnd/>
            <a:tailEnd/>
          </a:ln>
        </p:spPr>
        <p:txBody>
          <a:bodyPr lIns="0" tIns="0" rIns="0" bIns="0">
            <a:spAutoFit/>
          </a:bodyPr>
          <a:lstStyle/>
          <a:p>
            <a:pPr algn="ctr">
              <a:spcBef>
                <a:spcPct val="50000"/>
              </a:spcBef>
            </a:pPr>
            <a:r>
              <a:rPr lang="en-US" sz="2000" dirty="0">
                <a:solidFill>
                  <a:schemeClr val="tx1"/>
                </a:solidFill>
                <a:latin typeface="HP Simplified" pitchFamily="34" charset="0"/>
              </a:rPr>
              <a:t>Text</a:t>
            </a:r>
          </a:p>
        </p:txBody>
      </p:sp>
      <p:sp>
        <p:nvSpPr>
          <p:cNvPr id="62481" name="Text Box 15"/>
          <p:cNvSpPr txBox="1">
            <a:spLocks noChangeArrowheads="1"/>
          </p:cNvSpPr>
          <p:nvPr/>
        </p:nvSpPr>
        <p:spPr bwMode="auto">
          <a:xfrm>
            <a:off x="457200" y="1463680"/>
            <a:ext cx="1219200" cy="307777"/>
          </a:xfrm>
          <a:prstGeom prst="rect">
            <a:avLst/>
          </a:prstGeom>
          <a:noFill/>
          <a:ln w="25400" algn="ctr">
            <a:noFill/>
            <a:miter lim="800000"/>
            <a:headEnd/>
            <a:tailEnd/>
          </a:ln>
        </p:spPr>
        <p:txBody>
          <a:bodyPr lIns="0" tIns="0" rIns="0" bIns="0">
            <a:spAutoFit/>
          </a:bodyPr>
          <a:lstStyle/>
          <a:p>
            <a:pPr algn="ctr">
              <a:spcBef>
                <a:spcPct val="50000"/>
              </a:spcBef>
            </a:pPr>
            <a:r>
              <a:rPr lang="en-US" sz="2000" dirty="0">
                <a:solidFill>
                  <a:schemeClr val="tx1"/>
                </a:solidFill>
                <a:latin typeface="HP Simplified" pitchFamily="34" charset="0"/>
              </a:rPr>
              <a:t>Text</a:t>
            </a:r>
          </a:p>
        </p:txBody>
      </p:sp>
      <p:sp>
        <p:nvSpPr>
          <p:cNvPr id="62483" name="Text Box 17"/>
          <p:cNvSpPr txBox="1">
            <a:spLocks noChangeArrowheads="1"/>
          </p:cNvSpPr>
          <p:nvPr/>
        </p:nvSpPr>
        <p:spPr bwMode="auto">
          <a:xfrm>
            <a:off x="6215063" y="1335093"/>
            <a:ext cx="1219200" cy="307777"/>
          </a:xfrm>
          <a:prstGeom prst="rect">
            <a:avLst/>
          </a:prstGeom>
          <a:noFill/>
          <a:ln w="25400" algn="ctr">
            <a:noFill/>
            <a:miter lim="800000"/>
            <a:headEnd/>
            <a:tailEnd/>
          </a:ln>
        </p:spPr>
        <p:txBody>
          <a:bodyPr lIns="0" tIns="0" rIns="0" bIns="0">
            <a:spAutoFit/>
          </a:bodyPr>
          <a:lstStyle/>
          <a:p>
            <a:pPr algn="ctr">
              <a:spcBef>
                <a:spcPct val="50000"/>
              </a:spcBef>
            </a:pPr>
            <a:r>
              <a:rPr lang="en-US" sz="2000" dirty="0">
                <a:solidFill>
                  <a:schemeClr val="tx1"/>
                </a:solidFill>
                <a:latin typeface="HP Simplified" pitchFamily="34" charset="0"/>
              </a:rPr>
              <a:t>Text</a:t>
            </a:r>
          </a:p>
        </p:txBody>
      </p:sp>
      <p:pic>
        <p:nvPicPr>
          <p:cNvPr id="62485" name="Picture 19" descr="j0090386"/>
          <p:cNvPicPr>
            <a:picLocks noChangeAspect="1" noChangeArrowheads="1"/>
          </p:cNvPicPr>
          <p:nvPr/>
        </p:nvPicPr>
        <p:blipFill>
          <a:blip r:embed="rId9" cstate="print"/>
          <a:srcRect/>
          <a:stretch>
            <a:fillRect/>
          </a:stretch>
        </p:blipFill>
        <p:spPr bwMode="auto">
          <a:xfrm>
            <a:off x="6911983" y="2149481"/>
            <a:ext cx="1571625" cy="1312863"/>
          </a:xfrm>
          <a:prstGeom prst="rect">
            <a:avLst/>
          </a:prstGeom>
          <a:noFill/>
          <a:ln w="9525">
            <a:noFill/>
            <a:miter lim="800000"/>
            <a:headEnd/>
            <a:tailEnd/>
          </a:ln>
        </p:spPr>
      </p:pic>
      <p:pic>
        <p:nvPicPr>
          <p:cNvPr id="62486" name="Picture 20" descr="j0090386"/>
          <p:cNvPicPr>
            <a:picLocks noChangeAspect="1" noChangeArrowheads="1"/>
          </p:cNvPicPr>
          <p:nvPr/>
        </p:nvPicPr>
        <p:blipFill>
          <a:blip r:embed="rId9" cstate="print"/>
          <a:srcRect/>
          <a:stretch>
            <a:fillRect/>
          </a:stretch>
        </p:blipFill>
        <p:spPr bwMode="auto">
          <a:xfrm>
            <a:off x="912813" y="2263781"/>
            <a:ext cx="1657350" cy="1382713"/>
          </a:xfrm>
          <a:prstGeom prst="rect">
            <a:avLst/>
          </a:prstGeom>
          <a:noFill/>
          <a:ln w="9525">
            <a:noFill/>
            <a:miter lim="800000"/>
            <a:headEnd/>
            <a:tailEnd/>
          </a:ln>
        </p:spPr>
      </p:pic>
      <p:pic>
        <p:nvPicPr>
          <p:cNvPr id="1279022" name="Picture 21" descr="j0090386"/>
          <p:cNvPicPr>
            <a:picLocks noChangeAspect="1" noChangeArrowheads="1"/>
          </p:cNvPicPr>
          <p:nvPr/>
        </p:nvPicPr>
        <p:blipFill>
          <a:blip r:embed="rId9" cstate="print"/>
          <a:srcRect/>
          <a:stretch>
            <a:fillRect/>
          </a:stretch>
        </p:blipFill>
        <p:spPr bwMode="auto">
          <a:xfrm>
            <a:off x="3784604" y="3241679"/>
            <a:ext cx="1649413" cy="1377951"/>
          </a:xfrm>
          <a:prstGeom prst="rect">
            <a:avLst/>
          </a:prstGeom>
          <a:noFill/>
          <a:ln w="9525">
            <a:noFill/>
            <a:miter lim="800000"/>
            <a:headEnd/>
            <a:tailEnd/>
          </a:ln>
        </p:spPr>
      </p:pic>
      <p:sp>
        <p:nvSpPr>
          <p:cNvPr id="1278998" name="Line 22"/>
          <p:cNvSpPr>
            <a:spLocks noChangeShapeType="1"/>
          </p:cNvSpPr>
          <p:nvPr/>
        </p:nvSpPr>
        <p:spPr bwMode="auto">
          <a:xfrm>
            <a:off x="4191000" y="2819400"/>
            <a:ext cx="2209800" cy="144780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8999" name="Line 23"/>
          <p:cNvSpPr>
            <a:spLocks noChangeShapeType="1"/>
          </p:cNvSpPr>
          <p:nvPr/>
        </p:nvSpPr>
        <p:spPr bwMode="auto">
          <a:xfrm>
            <a:off x="4191000" y="2819400"/>
            <a:ext cx="2209800" cy="198120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9000" name="Line 24"/>
          <p:cNvSpPr>
            <a:spLocks noChangeShapeType="1"/>
          </p:cNvSpPr>
          <p:nvPr/>
        </p:nvSpPr>
        <p:spPr bwMode="auto">
          <a:xfrm flipV="1">
            <a:off x="4953000" y="1676400"/>
            <a:ext cx="1447800" cy="121920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9001" name="Line 25"/>
          <p:cNvSpPr>
            <a:spLocks noChangeShapeType="1"/>
          </p:cNvSpPr>
          <p:nvPr/>
        </p:nvSpPr>
        <p:spPr bwMode="auto">
          <a:xfrm flipV="1">
            <a:off x="5257800" y="2514600"/>
            <a:ext cx="1143000" cy="83820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9002" name="Line 26"/>
          <p:cNvSpPr>
            <a:spLocks noChangeShapeType="1"/>
          </p:cNvSpPr>
          <p:nvPr/>
        </p:nvSpPr>
        <p:spPr bwMode="auto">
          <a:xfrm flipV="1">
            <a:off x="5257800" y="2895600"/>
            <a:ext cx="1143000" cy="45720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9003" name="Line 27"/>
          <p:cNvSpPr>
            <a:spLocks noChangeShapeType="1"/>
          </p:cNvSpPr>
          <p:nvPr/>
        </p:nvSpPr>
        <p:spPr bwMode="auto">
          <a:xfrm>
            <a:off x="5257800" y="3352800"/>
            <a:ext cx="1143000" cy="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1279004" name="Rectangle 28"/>
          <p:cNvSpPr>
            <a:spLocks noChangeArrowheads="1"/>
          </p:cNvSpPr>
          <p:nvPr/>
        </p:nvSpPr>
        <p:spPr bwMode="auto">
          <a:xfrm>
            <a:off x="6400800" y="12954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05" name="Rectangle 29"/>
          <p:cNvSpPr>
            <a:spLocks noChangeArrowheads="1"/>
          </p:cNvSpPr>
          <p:nvPr/>
        </p:nvSpPr>
        <p:spPr bwMode="auto">
          <a:xfrm>
            <a:off x="6400800" y="17526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06" name="Rectangle 30"/>
          <p:cNvSpPr>
            <a:spLocks noChangeArrowheads="1"/>
          </p:cNvSpPr>
          <p:nvPr/>
        </p:nvSpPr>
        <p:spPr bwMode="auto">
          <a:xfrm>
            <a:off x="6400800" y="22098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07" name="Rectangle 31"/>
          <p:cNvSpPr>
            <a:spLocks noChangeArrowheads="1"/>
          </p:cNvSpPr>
          <p:nvPr/>
        </p:nvSpPr>
        <p:spPr bwMode="auto">
          <a:xfrm>
            <a:off x="6400800" y="26670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08" name="Rectangle 32"/>
          <p:cNvSpPr>
            <a:spLocks noChangeArrowheads="1"/>
          </p:cNvSpPr>
          <p:nvPr/>
        </p:nvSpPr>
        <p:spPr bwMode="auto">
          <a:xfrm>
            <a:off x="6400800" y="31242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09" name="Rectangle 33"/>
          <p:cNvSpPr>
            <a:spLocks noChangeArrowheads="1"/>
          </p:cNvSpPr>
          <p:nvPr/>
        </p:nvSpPr>
        <p:spPr bwMode="auto">
          <a:xfrm>
            <a:off x="6400800" y="35814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10" name="Rectangle 34"/>
          <p:cNvSpPr>
            <a:spLocks noChangeArrowheads="1"/>
          </p:cNvSpPr>
          <p:nvPr/>
        </p:nvSpPr>
        <p:spPr bwMode="auto">
          <a:xfrm>
            <a:off x="6400800" y="40386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11" name="Rectangle 35"/>
          <p:cNvSpPr>
            <a:spLocks noChangeArrowheads="1"/>
          </p:cNvSpPr>
          <p:nvPr/>
        </p:nvSpPr>
        <p:spPr bwMode="auto">
          <a:xfrm>
            <a:off x="6400800" y="4495800"/>
            <a:ext cx="2209800" cy="457200"/>
          </a:xfrm>
          <a:prstGeom prst="rect">
            <a:avLst/>
          </a:prstGeom>
          <a:noFill/>
          <a:ln w="25400" algn="ctr">
            <a:solidFill>
              <a:schemeClr val="bg1">
                <a:lumMod val="75000"/>
              </a:schemeClr>
            </a:solidFill>
            <a:miter lim="800000"/>
            <a:headEnd/>
            <a:tailEnd/>
          </a:ln>
        </p:spPr>
        <p:txBody>
          <a:bodyPr wrap="none" lIns="0" tIns="0" rIns="0" bIns="0" anchor="ctr"/>
          <a:lstStyle/>
          <a:p>
            <a:endParaRPr lang="en-US" dirty="0"/>
          </a:p>
        </p:txBody>
      </p:sp>
      <p:sp>
        <p:nvSpPr>
          <p:cNvPr id="1279012" name="Line 36"/>
          <p:cNvSpPr>
            <a:spLocks noChangeShapeType="1"/>
          </p:cNvSpPr>
          <p:nvPr/>
        </p:nvSpPr>
        <p:spPr bwMode="auto">
          <a:xfrm>
            <a:off x="2667000" y="3200400"/>
            <a:ext cx="762000" cy="0"/>
          </a:xfrm>
          <a:prstGeom prst="line">
            <a:avLst/>
          </a:prstGeom>
          <a:noFill/>
          <a:ln w="25400">
            <a:solidFill>
              <a:schemeClr val="bg1">
                <a:lumMod val="75000"/>
              </a:schemeClr>
            </a:solidFill>
            <a:round/>
            <a:headEnd/>
            <a:tailEnd type="triangle" w="med" len="med"/>
          </a:ln>
        </p:spPr>
        <p:txBody>
          <a:bodyPr wrap="none" lIns="0" tIns="0" rIns="0" bIns="0" anchor="ctr"/>
          <a:lstStyle/>
          <a:p>
            <a:endParaRPr lang="en-US" dirty="0"/>
          </a:p>
        </p:txBody>
      </p:sp>
      <p:sp>
        <p:nvSpPr>
          <p:cNvPr id="9256" name="Text Box 37"/>
          <p:cNvSpPr txBox="1">
            <a:spLocks noChangeArrowheads="1"/>
          </p:cNvSpPr>
          <p:nvPr>
            <p:custDataLst>
              <p:tags r:id="rId1"/>
            </p:custDataLst>
          </p:nvPr>
        </p:nvSpPr>
        <p:spPr bwMode="auto">
          <a:xfrm>
            <a:off x="609600" y="5257805"/>
            <a:ext cx="2057400" cy="307777"/>
          </a:xfrm>
          <a:prstGeom prst="rect">
            <a:avLst/>
          </a:prstGeom>
          <a:solidFill>
            <a:schemeClr val="tx1"/>
          </a:solidFill>
          <a:ln>
            <a:noFill/>
            <a:headEnd/>
            <a:tailEnd/>
          </a:ln>
          <a:effectLst/>
        </p:spPr>
        <p:style>
          <a:lnRef idx="1">
            <a:schemeClr val="accent1"/>
          </a:lnRef>
          <a:fillRef idx="2">
            <a:schemeClr val="accent1"/>
          </a:fillRef>
          <a:effectRef idx="1">
            <a:schemeClr val="accent1"/>
          </a:effectRef>
          <a:fontRef idx="minor">
            <a:schemeClr val="dk1"/>
          </a:fontRef>
        </p:style>
        <p:txBody>
          <a:bodyPr lIns="0" tIns="0" rIns="0" bIns="0">
            <a:spAutoFit/>
          </a:bodyPr>
          <a:lstStyle/>
          <a:p>
            <a:pPr algn="ctr">
              <a:spcBef>
                <a:spcPct val="50000"/>
              </a:spcBef>
              <a:defRPr/>
            </a:pPr>
            <a:r>
              <a:rPr lang="en-US" sz="2000" dirty="0">
                <a:solidFill>
                  <a:schemeClr val="bg1"/>
                </a:solidFill>
                <a:latin typeface="HP Simplified" pitchFamily="34" charset="0"/>
              </a:rPr>
              <a:t>Document</a:t>
            </a:r>
          </a:p>
        </p:txBody>
      </p:sp>
      <p:sp>
        <p:nvSpPr>
          <p:cNvPr id="9257" name="Text Box 38"/>
          <p:cNvSpPr txBox="1">
            <a:spLocks noChangeArrowheads="1"/>
          </p:cNvSpPr>
          <p:nvPr>
            <p:custDataLst>
              <p:tags r:id="rId2"/>
            </p:custDataLst>
          </p:nvPr>
        </p:nvSpPr>
        <p:spPr bwMode="auto">
          <a:xfrm>
            <a:off x="6553200" y="5257805"/>
            <a:ext cx="1981200" cy="307777"/>
          </a:xfrm>
          <a:prstGeom prst="rect">
            <a:avLst/>
          </a:prstGeom>
          <a:solidFill>
            <a:schemeClr val="tx1"/>
          </a:solidFill>
          <a:ln>
            <a:noFill/>
            <a:headEnd/>
            <a:tailEnd/>
          </a:ln>
          <a:effectLst/>
        </p:spPr>
        <p:style>
          <a:lnRef idx="1">
            <a:schemeClr val="accent1"/>
          </a:lnRef>
          <a:fillRef idx="2">
            <a:schemeClr val="accent1"/>
          </a:fillRef>
          <a:effectRef idx="1">
            <a:schemeClr val="accent1"/>
          </a:effectRef>
          <a:fontRef idx="minor">
            <a:schemeClr val="dk1"/>
          </a:fontRef>
        </p:style>
        <p:txBody>
          <a:bodyPr lIns="0" tIns="0" rIns="0" bIns="0">
            <a:spAutoFit/>
          </a:bodyPr>
          <a:lstStyle/>
          <a:p>
            <a:pPr algn="ctr">
              <a:spcBef>
                <a:spcPct val="50000"/>
              </a:spcBef>
              <a:defRPr/>
            </a:pPr>
            <a:r>
              <a:rPr lang="en-US" sz="2000" dirty="0">
                <a:solidFill>
                  <a:schemeClr val="bg1"/>
                </a:solidFill>
                <a:latin typeface="HP Simplified" pitchFamily="34" charset="0"/>
              </a:rPr>
              <a:t>Page</a:t>
            </a:r>
          </a:p>
        </p:txBody>
      </p:sp>
      <p:sp>
        <p:nvSpPr>
          <p:cNvPr id="1279015" name="Text Box 39"/>
          <p:cNvSpPr txBox="1">
            <a:spLocks noChangeArrowheads="1"/>
          </p:cNvSpPr>
          <p:nvPr>
            <p:custDataLst>
              <p:tags r:id="rId3"/>
            </p:custDataLst>
          </p:nvPr>
        </p:nvSpPr>
        <p:spPr bwMode="auto">
          <a:xfrm>
            <a:off x="3429000" y="5257805"/>
            <a:ext cx="2057400" cy="307777"/>
          </a:xfrm>
          <a:prstGeom prst="rect">
            <a:avLst/>
          </a:prstGeom>
          <a:solidFill>
            <a:schemeClr val="tx1"/>
          </a:solidFill>
          <a:ln>
            <a:noFill/>
            <a:headEnd/>
            <a:tailEnd/>
          </a:ln>
          <a:effectLst/>
        </p:spPr>
        <p:style>
          <a:lnRef idx="1">
            <a:schemeClr val="accent1"/>
          </a:lnRef>
          <a:fillRef idx="2">
            <a:schemeClr val="accent1"/>
          </a:fillRef>
          <a:effectRef idx="1">
            <a:schemeClr val="accent1"/>
          </a:effectRef>
          <a:fontRef idx="minor">
            <a:schemeClr val="dk1"/>
          </a:fontRef>
        </p:style>
        <p:txBody>
          <a:bodyPr lIns="0" tIns="0" rIns="0" bIns="0">
            <a:spAutoFit/>
          </a:bodyPr>
          <a:lstStyle/>
          <a:p>
            <a:pPr algn="ctr">
              <a:spcBef>
                <a:spcPct val="50000"/>
              </a:spcBef>
              <a:defRPr/>
            </a:pPr>
            <a:r>
              <a:rPr lang="en-US" sz="2000" dirty="0">
                <a:solidFill>
                  <a:schemeClr val="bg1"/>
                </a:solidFill>
                <a:latin typeface="HP Simplified" pitchFamily="34" charset="0"/>
              </a:rPr>
              <a:t>Spool File</a:t>
            </a:r>
          </a:p>
        </p:txBody>
      </p:sp>
      <p:sp>
        <p:nvSpPr>
          <p:cNvPr id="1278990" name="Oval 14"/>
          <p:cNvSpPr>
            <a:spLocks noChangeArrowheads="1"/>
          </p:cNvSpPr>
          <p:nvPr>
            <p:custDataLst>
              <p:tags r:id="rId4"/>
            </p:custDataLst>
          </p:nvPr>
        </p:nvSpPr>
        <p:spPr bwMode="auto">
          <a:xfrm>
            <a:off x="3810000" y="2616200"/>
            <a:ext cx="609600" cy="609600"/>
          </a:xfrm>
          <a:prstGeom prst="ellipse">
            <a:avLst/>
          </a:prstGeom>
          <a:solidFill>
            <a:schemeClr val="tx1"/>
          </a:solidFill>
          <a:ln w="28575" algn="ctr">
            <a:solidFill>
              <a:srgbClr val="FFFFFF"/>
            </a:solidFill>
            <a:round/>
            <a:headEnd/>
            <a:tailEnd/>
          </a:ln>
        </p:spPr>
        <p:txBody>
          <a:bodyPr wrap="none" lIns="0" tIns="0" rIns="0" bIns="0" anchor="ctr"/>
          <a:lstStyle/>
          <a:p>
            <a:pPr algn="ctr"/>
            <a:endParaRPr lang="en-US" b="1" dirty="0"/>
          </a:p>
        </p:txBody>
      </p:sp>
      <p:sp>
        <p:nvSpPr>
          <p:cNvPr id="62482" name="Oval 16"/>
          <p:cNvSpPr>
            <a:spLocks noChangeArrowheads="1"/>
          </p:cNvSpPr>
          <p:nvPr>
            <p:custDataLst>
              <p:tags r:id="rId5"/>
            </p:custDataLst>
          </p:nvPr>
        </p:nvSpPr>
        <p:spPr bwMode="auto">
          <a:xfrm>
            <a:off x="1295400" y="4038600"/>
            <a:ext cx="609600" cy="609600"/>
          </a:xfrm>
          <a:prstGeom prst="ellipse">
            <a:avLst/>
          </a:prstGeom>
          <a:solidFill>
            <a:schemeClr val="tx1"/>
          </a:solidFill>
          <a:ln w="28575" algn="ctr">
            <a:solidFill>
              <a:srgbClr val="FFFFFF"/>
            </a:solidFill>
            <a:round/>
            <a:headEnd/>
            <a:tailEnd/>
          </a:ln>
        </p:spPr>
        <p:txBody>
          <a:bodyPr wrap="none" lIns="0" tIns="0" rIns="0" bIns="0" anchor="ctr"/>
          <a:lstStyle/>
          <a:p>
            <a:pPr algn="ctr"/>
            <a:endParaRPr lang="en-US" b="1" dirty="0"/>
          </a:p>
        </p:txBody>
      </p:sp>
      <p:sp>
        <p:nvSpPr>
          <p:cNvPr id="62484" name="Oval 18"/>
          <p:cNvSpPr>
            <a:spLocks noChangeArrowheads="1"/>
          </p:cNvSpPr>
          <p:nvPr>
            <p:custDataLst>
              <p:tags r:id="rId6"/>
            </p:custDataLst>
          </p:nvPr>
        </p:nvSpPr>
        <p:spPr bwMode="auto">
          <a:xfrm>
            <a:off x="7315200" y="4114800"/>
            <a:ext cx="609600" cy="609600"/>
          </a:xfrm>
          <a:prstGeom prst="ellipse">
            <a:avLst/>
          </a:prstGeom>
          <a:solidFill>
            <a:schemeClr val="tx1"/>
          </a:solidFill>
          <a:ln w="28575" algn="ctr">
            <a:solidFill>
              <a:srgbClr val="FFFFFF"/>
            </a:solidFill>
            <a:round/>
            <a:headEnd/>
            <a:tailEnd/>
          </a:ln>
        </p:spPr>
        <p:txBody>
          <a:bodyPr wrap="none" lIns="0" tIns="0" rIns="0" bIns="0" anchor="ctr"/>
          <a:lstStyle/>
          <a:p>
            <a:pPr algn="ctr"/>
            <a:endParaRPr lang="en-US" b="1" dirty="0"/>
          </a:p>
        </p:txBody>
      </p:sp>
    </p:spTree>
    <p:extLst>
      <p:ext uri="{BB962C8B-B14F-4D97-AF65-F5344CB8AC3E}">
        <p14:creationId xmlns:p14="http://schemas.microsoft.com/office/powerpoint/2010/main" val="16842878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79012"/>
                                        </p:tgtEl>
                                        <p:attrNameLst>
                                          <p:attrName>style.visibility</p:attrName>
                                        </p:attrNameLst>
                                      </p:cBhvr>
                                      <p:to>
                                        <p:strVal val="visible"/>
                                      </p:to>
                                    </p:set>
                                    <p:animEffect transition="in" filter="blinds(horizontal)">
                                      <p:cBhvr>
                                        <p:cTn id="7" dur="500"/>
                                        <p:tgtEl>
                                          <p:spTgt spid="1279012"/>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278980"/>
                                        </p:tgtEl>
                                        <p:attrNameLst>
                                          <p:attrName>style.visibility</p:attrName>
                                        </p:attrNameLst>
                                      </p:cBhvr>
                                      <p:to>
                                        <p:strVal val="visible"/>
                                      </p:to>
                                    </p:set>
                                    <p:animEffect transition="in" filter="blinds(horizontal)">
                                      <p:cBhvr>
                                        <p:cTn id="11" dur="500"/>
                                        <p:tgtEl>
                                          <p:spTgt spid="1278980"/>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1278989"/>
                                        </p:tgtEl>
                                        <p:attrNameLst>
                                          <p:attrName>style.visibility</p:attrName>
                                        </p:attrNameLst>
                                      </p:cBhvr>
                                      <p:to>
                                        <p:strVal val="visible"/>
                                      </p:to>
                                    </p:set>
                                    <p:animEffect transition="in" filter="blinds(horizontal)">
                                      <p:cBhvr>
                                        <p:cTn id="14" dur="500"/>
                                        <p:tgtEl>
                                          <p:spTgt spid="1278989"/>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278990"/>
                                        </p:tgtEl>
                                        <p:attrNameLst>
                                          <p:attrName>style.visibility</p:attrName>
                                        </p:attrNameLst>
                                      </p:cBhvr>
                                      <p:to>
                                        <p:strVal val="visible"/>
                                      </p:to>
                                    </p:set>
                                    <p:animEffect transition="in" filter="blinds(horizontal)">
                                      <p:cBhvr>
                                        <p:cTn id="17" dur="500"/>
                                        <p:tgtEl>
                                          <p:spTgt spid="1278990"/>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279015"/>
                                        </p:tgtEl>
                                        <p:attrNameLst>
                                          <p:attrName>style.visibility</p:attrName>
                                        </p:attrNameLst>
                                      </p:cBhvr>
                                      <p:to>
                                        <p:strVal val="visible"/>
                                      </p:to>
                                    </p:set>
                                    <p:animEffect transition="in" filter="blinds(horizontal)">
                                      <p:cBhvr>
                                        <p:cTn id="20" dur="500"/>
                                        <p:tgtEl>
                                          <p:spTgt spid="1279015"/>
                                        </p:tgtEl>
                                      </p:cBhvr>
                                    </p:animEffect>
                                  </p:childTnLst>
                                </p:cTn>
                              </p:par>
                            </p:childTnLst>
                          </p:cTn>
                        </p:par>
                        <p:par>
                          <p:cTn id="21" fill="hold">
                            <p:stCondLst>
                              <p:cond delay="1000"/>
                            </p:stCondLst>
                            <p:childTnLst>
                              <p:par>
                                <p:cTn id="22" presetID="3" presetClass="exit" presetSubtype="10" fill="hold" grpId="1" nodeType="afterEffect">
                                  <p:stCondLst>
                                    <p:cond delay="0"/>
                                  </p:stCondLst>
                                  <p:childTnLst>
                                    <p:animEffect transition="out" filter="blinds(horizontal)">
                                      <p:cBhvr>
                                        <p:cTn id="23" dur="500"/>
                                        <p:tgtEl>
                                          <p:spTgt spid="1279012"/>
                                        </p:tgtEl>
                                      </p:cBhvr>
                                    </p:animEffect>
                                    <p:set>
                                      <p:cBhvr>
                                        <p:cTn id="24" dur="1" fill="hold">
                                          <p:stCondLst>
                                            <p:cond delay="499"/>
                                          </p:stCondLst>
                                        </p:cTn>
                                        <p:tgtEl>
                                          <p:spTgt spid="127901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279000"/>
                                        </p:tgtEl>
                                        <p:attrNameLst>
                                          <p:attrName>style.visibility</p:attrName>
                                        </p:attrNameLst>
                                      </p:cBhvr>
                                      <p:to>
                                        <p:strVal val="visible"/>
                                      </p:to>
                                    </p:set>
                                    <p:animEffect transition="in" filter="blinds(horizontal)">
                                      <p:cBhvr>
                                        <p:cTn id="29" dur="500"/>
                                        <p:tgtEl>
                                          <p:spTgt spid="1279000"/>
                                        </p:tgtEl>
                                      </p:cBhvr>
                                    </p:animEffect>
                                  </p:childTnLst>
                                </p:cTn>
                              </p:par>
                            </p:childTnLst>
                          </p:cTn>
                        </p:par>
                        <p:par>
                          <p:cTn id="30" fill="hold">
                            <p:stCondLst>
                              <p:cond delay="500"/>
                            </p:stCondLst>
                            <p:childTnLst>
                              <p:par>
                                <p:cTn id="31" presetID="3" presetClass="exit" presetSubtype="10" fill="hold" grpId="0" nodeType="afterEffect">
                                  <p:stCondLst>
                                    <p:cond delay="0"/>
                                  </p:stCondLst>
                                  <p:childTnLst>
                                    <p:animEffect transition="out" filter="blinds(horizontal)">
                                      <p:cBhvr>
                                        <p:cTn id="32" dur="2000"/>
                                        <p:tgtEl>
                                          <p:spTgt spid="1279004"/>
                                        </p:tgtEl>
                                      </p:cBhvr>
                                    </p:animEffect>
                                    <p:set>
                                      <p:cBhvr>
                                        <p:cTn id="33" dur="1" fill="hold">
                                          <p:stCondLst>
                                            <p:cond delay="1999"/>
                                          </p:stCondLst>
                                        </p:cTn>
                                        <p:tgtEl>
                                          <p:spTgt spid="1279004"/>
                                        </p:tgtEl>
                                        <p:attrNameLst>
                                          <p:attrName>style.visibility</p:attrName>
                                        </p:attrNameLst>
                                      </p:cBhvr>
                                      <p:to>
                                        <p:strVal val="hidden"/>
                                      </p:to>
                                    </p:set>
                                  </p:childTnLst>
                                </p:cTn>
                              </p:par>
                            </p:childTnLst>
                          </p:cTn>
                        </p:par>
                        <p:par>
                          <p:cTn id="34" fill="hold">
                            <p:stCondLst>
                              <p:cond delay="2500"/>
                            </p:stCondLst>
                            <p:childTnLst>
                              <p:par>
                                <p:cTn id="35" presetID="3" presetClass="exit" presetSubtype="10" fill="hold" grpId="1" nodeType="afterEffect">
                                  <p:stCondLst>
                                    <p:cond delay="0"/>
                                  </p:stCondLst>
                                  <p:childTnLst>
                                    <p:animEffect transition="out" filter="blinds(horizontal)">
                                      <p:cBhvr>
                                        <p:cTn id="36" dur="500"/>
                                        <p:tgtEl>
                                          <p:spTgt spid="1279000"/>
                                        </p:tgtEl>
                                      </p:cBhvr>
                                    </p:animEffect>
                                    <p:set>
                                      <p:cBhvr>
                                        <p:cTn id="37" dur="1" fill="hold">
                                          <p:stCondLst>
                                            <p:cond delay="499"/>
                                          </p:stCondLst>
                                        </p:cTn>
                                        <p:tgtEl>
                                          <p:spTgt spid="127900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grpId="0" nodeType="clickEffect">
                                  <p:stCondLst>
                                    <p:cond delay="0"/>
                                  </p:stCondLst>
                                  <p:childTnLst>
                                    <p:animEffect transition="out" filter="blinds(horizontal)">
                                      <p:cBhvr>
                                        <p:cTn id="41" dur="500"/>
                                        <p:tgtEl>
                                          <p:spTgt spid="1279005"/>
                                        </p:tgtEl>
                                      </p:cBhvr>
                                    </p:animEffect>
                                    <p:set>
                                      <p:cBhvr>
                                        <p:cTn id="42" dur="1" fill="hold">
                                          <p:stCondLst>
                                            <p:cond delay="499"/>
                                          </p:stCondLst>
                                        </p:cTn>
                                        <p:tgtEl>
                                          <p:spTgt spid="127900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79001"/>
                                        </p:tgtEl>
                                        <p:attrNameLst>
                                          <p:attrName>style.visibility</p:attrName>
                                        </p:attrNameLst>
                                      </p:cBhvr>
                                      <p:to>
                                        <p:strVal val="visible"/>
                                      </p:to>
                                    </p:set>
                                    <p:animEffect transition="in" filter="blinds(horizontal)">
                                      <p:cBhvr>
                                        <p:cTn id="47" dur="500"/>
                                        <p:tgtEl>
                                          <p:spTgt spid="1279001"/>
                                        </p:tgtEl>
                                      </p:cBhvr>
                                    </p:animEffect>
                                  </p:childTnLst>
                                </p:cTn>
                              </p:par>
                            </p:childTnLst>
                          </p:cTn>
                        </p:par>
                        <p:par>
                          <p:cTn id="48" fill="hold">
                            <p:stCondLst>
                              <p:cond delay="500"/>
                            </p:stCondLst>
                            <p:childTnLst>
                              <p:par>
                                <p:cTn id="49" presetID="3" presetClass="exit" presetSubtype="10" fill="hold" grpId="0" nodeType="afterEffect">
                                  <p:stCondLst>
                                    <p:cond delay="0"/>
                                  </p:stCondLst>
                                  <p:childTnLst>
                                    <p:animEffect transition="out" filter="blinds(horizontal)">
                                      <p:cBhvr>
                                        <p:cTn id="50" dur="2000"/>
                                        <p:tgtEl>
                                          <p:spTgt spid="1279006"/>
                                        </p:tgtEl>
                                      </p:cBhvr>
                                    </p:animEffect>
                                    <p:set>
                                      <p:cBhvr>
                                        <p:cTn id="51" dur="1" fill="hold">
                                          <p:stCondLst>
                                            <p:cond delay="1999"/>
                                          </p:stCondLst>
                                        </p:cTn>
                                        <p:tgtEl>
                                          <p:spTgt spid="1279006"/>
                                        </p:tgtEl>
                                        <p:attrNameLst>
                                          <p:attrName>style.visibility</p:attrName>
                                        </p:attrNameLst>
                                      </p:cBhvr>
                                      <p:to>
                                        <p:strVal val="hidden"/>
                                      </p:to>
                                    </p:set>
                                  </p:childTnLst>
                                </p:cTn>
                              </p:par>
                            </p:childTnLst>
                          </p:cTn>
                        </p:par>
                        <p:par>
                          <p:cTn id="52" fill="hold">
                            <p:stCondLst>
                              <p:cond delay="2500"/>
                            </p:stCondLst>
                            <p:childTnLst>
                              <p:par>
                                <p:cTn id="53" presetID="3" presetClass="exit" presetSubtype="10" fill="hold" grpId="1" nodeType="afterEffect">
                                  <p:stCondLst>
                                    <p:cond delay="0"/>
                                  </p:stCondLst>
                                  <p:childTnLst>
                                    <p:animEffect transition="out" filter="blinds(horizontal)">
                                      <p:cBhvr>
                                        <p:cTn id="54" dur="500"/>
                                        <p:tgtEl>
                                          <p:spTgt spid="1279001"/>
                                        </p:tgtEl>
                                      </p:cBhvr>
                                    </p:animEffect>
                                    <p:set>
                                      <p:cBhvr>
                                        <p:cTn id="55" dur="1" fill="hold">
                                          <p:stCondLst>
                                            <p:cond delay="499"/>
                                          </p:stCondLst>
                                        </p:cTn>
                                        <p:tgtEl>
                                          <p:spTgt spid="1279001"/>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279002"/>
                                        </p:tgtEl>
                                        <p:attrNameLst>
                                          <p:attrName>style.visibility</p:attrName>
                                        </p:attrNameLst>
                                      </p:cBhvr>
                                      <p:to>
                                        <p:strVal val="visible"/>
                                      </p:to>
                                    </p:set>
                                    <p:animEffect transition="in" filter="blinds(horizontal)">
                                      <p:cBhvr>
                                        <p:cTn id="60" dur="500"/>
                                        <p:tgtEl>
                                          <p:spTgt spid="1279002"/>
                                        </p:tgtEl>
                                      </p:cBhvr>
                                    </p:animEffect>
                                  </p:childTnLst>
                                </p:cTn>
                              </p:par>
                            </p:childTnLst>
                          </p:cTn>
                        </p:par>
                        <p:par>
                          <p:cTn id="61" fill="hold">
                            <p:stCondLst>
                              <p:cond delay="500"/>
                            </p:stCondLst>
                            <p:childTnLst>
                              <p:par>
                                <p:cTn id="62" presetID="3" presetClass="exit" presetSubtype="10" fill="hold" grpId="0" nodeType="afterEffect">
                                  <p:stCondLst>
                                    <p:cond delay="0"/>
                                  </p:stCondLst>
                                  <p:childTnLst>
                                    <p:animEffect transition="out" filter="blinds(horizontal)">
                                      <p:cBhvr>
                                        <p:cTn id="63" dur="2000"/>
                                        <p:tgtEl>
                                          <p:spTgt spid="1279007"/>
                                        </p:tgtEl>
                                      </p:cBhvr>
                                    </p:animEffect>
                                    <p:set>
                                      <p:cBhvr>
                                        <p:cTn id="64" dur="1" fill="hold">
                                          <p:stCondLst>
                                            <p:cond delay="1999"/>
                                          </p:stCondLst>
                                        </p:cTn>
                                        <p:tgtEl>
                                          <p:spTgt spid="1279007"/>
                                        </p:tgtEl>
                                        <p:attrNameLst>
                                          <p:attrName>style.visibility</p:attrName>
                                        </p:attrNameLst>
                                      </p:cBhvr>
                                      <p:to>
                                        <p:strVal val="hidden"/>
                                      </p:to>
                                    </p:set>
                                  </p:childTnLst>
                                </p:cTn>
                              </p:par>
                            </p:childTnLst>
                          </p:cTn>
                        </p:par>
                        <p:par>
                          <p:cTn id="65" fill="hold">
                            <p:stCondLst>
                              <p:cond delay="2500"/>
                            </p:stCondLst>
                            <p:childTnLst>
                              <p:par>
                                <p:cTn id="66" presetID="3" presetClass="exit" presetSubtype="10" fill="hold" grpId="1" nodeType="afterEffect">
                                  <p:stCondLst>
                                    <p:cond delay="0"/>
                                  </p:stCondLst>
                                  <p:childTnLst>
                                    <p:animEffect transition="out" filter="blinds(horizontal)">
                                      <p:cBhvr>
                                        <p:cTn id="67" dur="500"/>
                                        <p:tgtEl>
                                          <p:spTgt spid="1279002"/>
                                        </p:tgtEl>
                                      </p:cBhvr>
                                    </p:animEffect>
                                    <p:set>
                                      <p:cBhvr>
                                        <p:cTn id="68" dur="1" fill="hold">
                                          <p:stCondLst>
                                            <p:cond delay="499"/>
                                          </p:stCondLst>
                                        </p:cTn>
                                        <p:tgtEl>
                                          <p:spTgt spid="1279002"/>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1279003"/>
                                        </p:tgtEl>
                                        <p:attrNameLst>
                                          <p:attrName>style.visibility</p:attrName>
                                        </p:attrNameLst>
                                      </p:cBhvr>
                                      <p:to>
                                        <p:strVal val="visible"/>
                                      </p:to>
                                    </p:set>
                                    <p:animEffect transition="in" filter="blinds(horizontal)">
                                      <p:cBhvr>
                                        <p:cTn id="73" dur="500"/>
                                        <p:tgtEl>
                                          <p:spTgt spid="1279003"/>
                                        </p:tgtEl>
                                      </p:cBhvr>
                                    </p:animEffect>
                                  </p:childTnLst>
                                </p:cTn>
                              </p:par>
                            </p:childTnLst>
                          </p:cTn>
                        </p:par>
                        <p:par>
                          <p:cTn id="74" fill="hold">
                            <p:stCondLst>
                              <p:cond delay="500"/>
                            </p:stCondLst>
                            <p:childTnLst>
                              <p:par>
                                <p:cTn id="75" presetID="3" presetClass="exit" presetSubtype="10" fill="hold" grpId="0" nodeType="afterEffect">
                                  <p:stCondLst>
                                    <p:cond delay="0"/>
                                  </p:stCondLst>
                                  <p:childTnLst>
                                    <p:animEffect transition="out" filter="blinds(horizontal)">
                                      <p:cBhvr>
                                        <p:cTn id="76" dur="2000"/>
                                        <p:tgtEl>
                                          <p:spTgt spid="1279008"/>
                                        </p:tgtEl>
                                      </p:cBhvr>
                                    </p:animEffect>
                                    <p:set>
                                      <p:cBhvr>
                                        <p:cTn id="77" dur="1" fill="hold">
                                          <p:stCondLst>
                                            <p:cond delay="1999"/>
                                          </p:stCondLst>
                                        </p:cTn>
                                        <p:tgtEl>
                                          <p:spTgt spid="1279008"/>
                                        </p:tgtEl>
                                        <p:attrNameLst>
                                          <p:attrName>style.visibility</p:attrName>
                                        </p:attrNameLst>
                                      </p:cBhvr>
                                      <p:to>
                                        <p:strVal val="hidden"/>
                                      </p:to>
                                    </p:set>
                                  </p:childTnLst>
                                </p:cTn>
                              </p:par>
                            </p:childTnLst>
                          </p:cTn>
                        </p:par>
                        <p:par>
                          <p:cTn id="78" fill="hold">
                            <p:stCondLst>
                              <p:cond delay="2500"/>
                            </p:stCondLst>
                            <p:childTnLst>
                              <p:par>
                                <p:cTn id="79" presetID="3" presetClass="exit" presetSubtype="10" fill="hold" grpId="1" nodeType="afterEffect">
                                  <p:stCondLst>
                                    <p:cond delay="0"/>
                                  </p:stCondLst>
                                  <p:childTnLst>
                                    <p:animEffect transition="out" filter="blinds(horizontal)">
                                      <p:cBhvr>
                                        <p:cTn id="80" dur="500"/>
                                        <p:tgtEl>
                                          <p:spTgt spid="1279003"/>
                                        </p:tgtEl>
                                      </p:cBhvr>
                                    </p:animEffect>
                                    <p:set>
                                      <p:cBhvr>
                                        <p:cTn id="81" dur="1" fill="hold">
                                          <p:stCondLst>
                                            <p:cond delay="499"/>
                                          </p:stCondLst>
                                        </p:cTn>
                                        <p:tgtEl>
                                          <p:spTgt spid="1279003"/>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3" presetClass="exit" presetSubtype="10" fill="hold" grpId="0" nodeType="clickEffect">
                                  <p:stCondLst>
                                    <p:cond delay="0"/>
                                  </p:stCondLst>
                                  <p:childTnLst>
                                    <p:animEffect transition="out" filter="blinds(horizontal)">
                                      <p:cBhvr>
                                        <p:cTn id="85" dur="2000"/>
                                        <p:tgtEl>
                                          <p:spTgt spid="1279009"/>
                                        </p:tgtEl>
                                      </p:cBhvr>
                                    </p:animEffect>
                                    <p:set>
                                      <p:cBhvr>
                                        <p:cTn id="86" dur="1" fill="hold">
                                          <p:stCondLst>
                                            <p:cond delay="1999"/>
                                          </p:stCondLst>
                                        </p:cTn>
                                        <p:tgtEl>
                                          <p:spTgt spid="1279009"/>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1278998"/>
                                        </p:tgtEl>
                                        <p:attrNameLst>
                                          <p:attrName>style.visibility</p:attrName>
                                        </p:attrNameLst>
                                      </p:cBhvr>
                                      <p:to>
                                        <p:strVal val="visible"/>
                                      </p:to>
                                    </p:set>
                                    <p:animEffect transition="in" filter="blinds(horizontal)">
                                      <p:cBhvr>
                                        <p:cTn id="91" dur="500"/>
                                        <p:tgtEl>
                                          <p:spTgt spid="1278998"/>
                                        </p:tgtEl>
                                      </p:cBhvr>
                                    </p:animEffect>
                                  </p:childTnLst>
                                </p:cTn>
                              </p:par>
                            </p:childTnLst>
                          </p:cTn>
                        </p:par>
                        <p:par>
                          <p:cTn id="92" fill="hold">
                            <p:stCondLst>
                              <p:cond delay="500"/>
                            </p:stCondLst>
                            <p:childTnLst>
                              <p:par>
                                <p:cTn id="93" presetID="3" presetClass="exit" presetSubtype="10" fill="hold" grpId="0" nodeType="afterEffect">
                                  <p:stCondLst>
                                    <p:cond delay="0"/>
                                  </p:stCondLst>
                                  <p:childTnLst>
                                    <p:animEffect transition="out" filter="blinds(horizontal)">
                                      <p:cBhvr>
                                        <p:cTn id="94" dur="2000"/>
                                        <p:tgtEl>
                                          <p:spTgt spid="1279010"/>
                                        </p:tgtEl>
                                      </p:cBhvr>
                                    </p:animEffect>
                                    <p:set>
                                      <p:cBhvr>
                                        <p:cTn id="95" dur="1" fill="hold">
                                          <p:stCondLst>
                                            <p:cond delay="1999"/>
                                          </p:stCondLst>
                                        </p:cTn>
                                        <p:tgtEl>
                                          <p:spTgt spid="1279010"/>
                                        </p:tgtEl>
                                        <p:attrNameLst>
                                          <p:attrName>style.visibility</p:attrName>
                                        </p:attrNameLst>
                                      </p:cBhvr>
                                      <p:to>
                                        <p:strVal val="hidden"/>
                                      </p:to>
                                    </p:set>
                                  </p:childTnLst>
                                </p:cTn>
                              </p:par>
                            </p:childTnLst>
                          </p:cTn>
                        </p:par>
                        <p:par>
                          <p:cTn id="96" fill="hold">
                            <p:stCondLst>
                              <p:cond delay="2500"/>
                            </p:stCondLst>
                            <p:childTnLst>
                              <p:par>
                                <p:cTn id="97" presetID="3" presetClass="exit" presetSubtype="10" fill="hold" grpId="1" nodeType="afterEffect">
                                  <p:stCondLst>
                                    <p:cond delay="0"/>
                                  </p:stCondLst>
                                  <p:childTnLst>
                                    <p:animEffect transition="out" filter="blinds(horizontal)">
                                      <p:cBhvr>
                                        <p:cTn id="98" dur="500"/>
                                        <p:tgtEl>
                                          <p:spTgt spid="1278998"/>
                                        </p:tgtEl>
                                      </p:cBhvr>
                                    </p:animEffect>
                                    <p:set>
                                      <p:cBhvr>
                                        <p:cTn id="99" dur="1" fill="hold">
                                          <p:stCondLst>
                                            <p:cond delay="499"/>
                                          </p:stCondLst>
                                        </p:cTn>
                                        <p:tgtEl>
                                          <p:spTgt spid="1278998"/>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278999"/>
                                        </p:tgtEl>
                                        <p:attrNameLst>
                                          <p:attrName>style.visibility</p:attrName>
                                        </p:attrNameLst>
                                      </p:cBhvr>
                                      <p:to>
                                        <p:strVal val="visible"/>
                                      </p:to>
                                    </p:set>
                                    <p:animEffect transition="in" filter="blinds(horizontal)">
                                      <p:cBhvr>
                                        <p:cTn id="104" dur="500"/>
                                        <p:tgtEl>
                                          <p:spTgt spid="1278999"/>
                                        </p:tgtEl>
                                      </p:cBhvr>
                                    </p:animEffect>
                                  </p:childTnLst>
                                </p:cTn>
                              </p:par>
                            </p:childTnLst>
                          </p:cTn>
                        </p:par>
                        <p:par>
                          <p:cTn id="105" fill="hold">
                            <p:stCondLst>
                              <p:cond delay="500"/>
                            </p:stCondLst>
                            <p:childTnLst>
                              <p:par>
                                <p:cTn id="106" presetID="3" presetClass="exit" presetSubtype="10" fill="hold" grpId="0" nodeType="afterEffect">
                                  <p:stCondLst>
                                    <p:cond delay="0"/>
                                  </p:stCondLst>
                                  <p:childTnLst>
                                    <p:animEffect transition="out" filter="blinds(horizontal)">
                                      <p:cBhvr>
                                        <p:cTn id="107" dur="2000"/>
                                        <p:tgtEl>
                                          <p:spTgt spid="1279011"/>
                                        </p:tgtEl>
                                      </p:cBhvr>
                                    </p:animEffect>
                                    <p:set>
                                      <p:cBhvr>
                                        <p:cTn id="108" dur="1" fill="hold">
                                          <p:stCondLst>
                                            <p:cond delay="1999"/>
                                          </p:stCondLst>
                                        </p:cTn>
                                        <p:tgtEl>
                                          <p:spTgt spid="1279011"/>
                                        </p:tgtEl>
                                        <p:attrNameLst>
                                          <p:attrName>style.visibility</p:attrName>
                                        </p:attrNameLst>
                                      </p:cBhvr>
                                      <p:to>
                                        <p:strVal val="hidden"/>
                                      </p:to>
                                    </p:set>
                                  </p:childTnLst>
                                </p:cTn>
                              </p:par>
                            </p:childTnLst>
                          </p:cTn>
                        </p:par>
                        <p:par>
                          <p:cTn id="109" fill="hold">
                            <p:stCondLst>
                              <p:cond delay="2500"/>
                            </p:stCondLst>
                            <p:childTnLst>
                              <p:par>
                                <p:cTn id="110" presetID="3" presetClass="exit" presetSubtype="10" fill="hold" grpId="1" nodeType="afterEffect">
                                  <p:stCondLst>
                                    <p:cond delay="0"/>
                                  </p:stCondLst>
                                  <p:childTnLst>
                                    <p:animEffect transition="out" filter="blinds(horizontal)">
                                      <p:cBhvr>
                                        <p:cTn id="111" dur="500"/>
                                        <p:tgtEl>
                                          <p:spTgt spid="1278999"/>
                                        </p:tgtEl>
                                      </p:cBhvr>
                                    </p:animEffect>
                                    <p:set>
                                      <p:cBhvr>
                                        <p:cTn id="112" dur="1" fill="hold">
                                          <p:stCondLst>
                                            <p:cond delay="499"/>
                                          </p:stCondLst>
                                        </p:cTn>
                                        <p:tgtEl>
                                          <p:spTgt spid="1278999"/>
                                        </p:tgtEl>
                                        <p:attrNameLst>
                                          <p:attrName>style.visibility</p:attrName>
                                        </p:attrNameLst>
                                      </p:cBhvr>
                                      <p:to>
                                        <p:strVal val="hidden"/>
                                      </p:to>
                                    </p:set>
                                  </p:childTnLst>
                                </p:cTn>
                              </p:par>
                              <p:par>
                                <p:cTn id="113" presetID="3" presetClass="entr" presetSubtype="10" fill="hold" nodeType="withEffect">
                                  <p:stCondLst>
                                    <p:cond delay="0"/>
                                  </p:stCondLst>
                                  <p:childTnLst>
                                    <p:set>
                                      <p:cBhvr>
                                        <p:cTn id="114" dur="1" fill="hold">
                                          <p:stCondLst>
                                            <p:cond delay="0"/>
                                          </p:stCondLst>
                                        </p:cTn>
                                        <p:tgtEl>
                                          <p:spTgt spid="1279022"/>
                                        </p:tgtEl>
                                        <p:attrNameLst>
                                          <p:attrName>style.visibility</p:attrName>
                                        </p:attrNameLst>
                                      </p:cBhvr>
                                      <p:to>
                                        <p:strVal val="visible"/>
                                      </p:to>
                                    </p:set>
                                    <p:animEffect transition="in" filter="blinds(horizontal)">
                                      <p:cBhvr>
                                        <p:cTn id="115" dur="500"/>
                                        <p:tgtEl>
                                          <p:spTgt spid="12790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8980" grpId="0" animBg="1"/>
      <p:bldP spid="1278989" grpId="0"/>
      <p:bldP spid="1278998" grpId="0" animBg="1"/>
      <p:bldP spid="1278998" grpId="1" animBg="1"/>
      <p:bldP spid="1278999" grpId="0" animBg="1"/>
      <p:bldP spid="1278999" grpId="1" animBg="1"/>
      <p:bldP spid="1279000" grpId="0" animBg="1"/>
      <p:bldP spid="1279000" grpId="1" animBg="1"/>
      <p:bldP spid="1279001" grpId="0" animBg="1"/>
      <p:bldP spid="1279001" grpId="1" animBg="1"/>
      <p:bldP spid="1279002" grpId="0" animBg="1"/>
      <p:bldP spid="1279002" grpId="1" animBg="1"/>
      <p:bldP spid="1279003" grpId="0" animBg="1"/>
      <p:bldP spid="1279003" grpId="1" animBg="1"/>
      <p:bldP spid="1279004" grpId="0" animBg="1"/>
      <p:bldP spid="1279005" grpId="0" animBg="1"/>
      <p:bldP spid="1279006" grpId="0" animBg="1"/>
      <p:bldP spid="1279007" grpId="0" animBg="1"/>
      <p:bldP spid="1279008" grpId="0" animBg="1"/>
      <p:bldP spid="1279009" grpId="0" animBg="1"/>
      <p:bldP spid="1279010" grpId="0" animBg="1"/>
      <p:bldP spid="1279011" grpId="0" animBg="1"/>
      <p:bldP spid="1279012" grpId="0" animBg="1"/>
      <p:bldP spid="1279012" grpId="1" animBg="1"/>
      <p:bldP spid="1279015" grpId="0" animBg="1"/>
      <p:bldP spid="127899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lumMod val="50000"/>
                  </a:schemeClr>
                </a:solidFill>
              </a:rPr>
              <a:t>Lesson 2</a:t>
            </a:r>
            <a:br>
              <a:rPr lang="en-US" b="1" dirty="0" smtClean="0">
                <a:solidFill>
                  <a:schemeClr val="accent1">
                    <a:lumMod val="50000"/>
                  </a:schemeClr>
                </a:solidFill>
              </a:rPr>
            </a:br>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accent1">
                    <a:lumMod val="50000"/>
                  </a:schemeClr>
                </a:solidFill>
              </a:rPr>
              <a:t>Printing and Plotting concepts</a:t>
            </a:r>
            <a:endParaRPr lang="en-US" dirty="0">
              <a:solidFill>
                <a:schemeClr val="accent1">
                  <a:lumMod val="50000"/>
                </a:schemeClr>
              </a:solidFill>
            </a:endParaRPr>
          </a:p>
        </p:txBody>
      </p:sp>
    </p:spTree>
    <p:extLst>
      <p:ext uri="{BB962C8B-B14F-4D97-AF65-F5344CB8AC3E}">
        <p14:creationId xmlns:p14="http://schemas.microsoft.com/office/powerpoint/2010/main" val="3542530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There are </a:t>
            </a:r>
            <a:r>
              <a:rPr lang="en-GB" u="sng" dirty="0" smtClean="0"/>
              <a:t>three types </a:t>
            </a:r>
            <a:r>
              <a:rPr lang="en-GB" dirty="0" smtClean="0"/>
              <a:t>of object that you may want to print or plot:</a:t>
            </a:r>
          </a:p>
          <a:p>
            <a:r>
              <a:rPr lang="en-GB" dirty="0" smtClean="0"/>
              <a:t> - Image</a:t>
            </a:r>
            <a:endParaRPr lang="en-GB" dirty="0" smtClean="0"/>
          </a:p>
          <a:p>
            <a:r>
              <a:rPr lang="en-GB" dirty="0" smtClean="0"/>
              <a:t>- Characters</a:t>
            </a:r>
            <a:endParaRPr lang="en-GB" dirty="0" smtClean="0"/>
          </a:p>
          <a:p>
            <a:r>
              <a:rPr lang="en-GB" dirty="0" smtClean="0"/>
              <a:t>- Vector</a:t>
            </a:r>
            <a:endParaRPr lang="en-GB" dirty="0" smtClean="0"/>
          </a:p>
        </p:txBody>
      </p:sp>
    </p:spTree>
    <p:extLst>
      <p:ext uri="{BB962C8B-B14F-4D97-AF65-F5344CB8AC3E}">
        <p14:creationId xmlns:p14="http://schemas.microsoft.com/office/powerpoint/2010/main" val="239042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Image (or raster graphic)</a:t>
            </a:r>
            <a:endParaRPr lang="en-GB" dirty="0"/>
          </a:p>
        </p:txBody>
      </p:sp>
      <p:sp>
        <p:nvSpPr>
          <p:cNvPr id="3" name="Content Placeholder 2"/>
          <p:cNvSpPr>
            <a:spLocks noGrp="1"/>
          </p:cNvSpPr>
          <p:nvPr>
            <p:ph idx="1"/>
          </p:nvPr>
        </p:nvSpPr>
        <p:spPr/>
        <p:txBody>
          <a:bodyPr>
            <a:normAutofit/>
          </a:bodyPr>
          <a:lstStyle/>
          <a:p>
            <a:pPr fontAlgn="base"/>
            <a:r>
              <a:rPr lang="en-GB" dirty="0">
                <a:solidFill>
                  <a:schemeClr val="accent1">
                    <a:lumMod val="50000"/>
                  </a:schemeClr>
                </a:solidFill>
              </a:rPr>
              <a:t>A raster graphic is an image made of hundreds (or thousands or millions) of tiny squares of </a:t>
            </a:r>
            <a:r>
              <a:rPr lang="en-GB" dirty="0" err="1">
                <a:solidFill>
                  <a:schemeClr val="accent1">
                    <a:lumMod val="50000"/>
                  </a:schemeClr>
                </a:solidFill>
              </a:rPr>
              <a:t>color</a:t>
            </a:r>
            <a:r>
              <a:rPr lang="en-GB" dirty="0">
                <a:solidFill>
                  <a:schemeClr val="accent1">
                    <a:lumMod val="50000"/>
                  </a:schemeClr>
                </a:solidFill>
              </a:rPr>
              <a:t> information, referred to as either pixels or dots. (</a:t>
            </a:r>
            <a:r>
              <a:rPr lang="en-GB" i="1" dirty="0">
                <a:solidFill>
                  <a:schemeClr val="accent1">
                    <a:lumMod val="50000"/>
                  </a:schemeClr>
                </a:solidFill>
              </a:rPr>
              <a:t>Technically</a:t>
            </a:r>
            <a:r>
              <a:rPr lang="en-GB" dirty="0">
                <a:solidFill>
                  <a:schemeClr val="accent1">
                    <a:lumMod val="50000"/>
                  </a:schemeClr>
                </a:solidFill>
              </a:rPr>
              <a:t> pixels refer to </a:t>
            </a:r>
            <a:r>
              <a:rPr lang="en-GB" dirty="0" err="1">
                <a:solidFill>
                  <a:schemeClr val="accent1">
                    <a:lumMod val="50000"/>
                  </a:schemeClr>
                </a:solidFill>
              </a:rPr>
              <a:t>color</a:t>
            </a:r>
            <a:r>
              <a:rPr lang="en-GB" dirty="0">
                <a:solidFill>
                  <a:schemeClr val="accent1">
                    <a:lumMod val="50000"/>
                  </a:schemeClr>
                </a:solidFill>
              </a:rPr>
              <a:t> blocks viewed on an electronic monitor where as dots refer to the ink dots on a printed piece</a:t>
            </a:r>
            <a:r>
              <a:rPr lang="en-GB" dirty="0" smtClean="0">
                <a:solidFill>
                  <a:schemeClr val="accent1">
                    <a:lumMod val="50000"/>
                  </a:schemeClr>
                </a:solidFill>
              </a:rPr>
              <a:t>.) </a:t>
            </a:r>
            <a:endParaRPr lang="en-GB" dirty="0">
              <a:solidFill>
                <a:schemeClr val="accent1">
                  <a:lumMod val="50000"/>
                </a:schemeClr>
              </a:solidFill>
            </a:endParaRPr>
          </a:p>
        </p:txBody>
      </p:sp>
    </p:spTree>
    <p:extLst>
      <p:ext uri="{BB962C8B-B14F-4D97-AF65-F5344CB8AC3E}">
        <p14:creationId xmlns:p14="http://schemas.microsoft.com/office/powerpoint/2010/main" val="1174678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7"/>
            <a:ext cx="8229600" cy="5433467"/>
          </a:xfrm>
        </p:spPr>
        <p:txBody>
          <a:bodyPr/>
          <a:lstStyle/>
          <a:p>
            <a:pPr lvl="0" fontAlgn="base"/>
            <a:r>
              <a:rPr lang="en-GB" sz="2500" dirty="0">
                <a:solidFill>
                  <a:schemeClr val="accent1">
                    <a:lumMod val="50000"/>
                  </a:schemeClr>
                </a:solidFill>
              </a:rPr>
              <a:t>The most common type of raster graphic? A </a:t>
            </a:r>
            <a:r>
              <a:rPr lang="en-GB" sz="2500" u="sng" dirty="0">
                <a:solidFill>
                  <a:schemeClr val="accent1">
                    <a:lumMod val="50000"/>
                  </a:schemeClr>
                </a:solidFill>
              </a:rPr>
              <a:t>photograph</a:t>
            </a:r>
            <a:r>
              <a:rPr lang="en-GB" sz="2500" dirty="0">
                <a:solidFill>
                  <a:schemeClr val="accent1">
                    <a:lumMod val="50000"/>
                  </a:schemeClr>
                </a:solidFill>
              </a:rPr>
              <a:t>. The designer’s preferred program for creating and editing raster files? </a:t>
            </a:r>
            <a:r>
              <a:rPr lang="en-GB" sz="2500" dirty="0" smtClean="0">
                <a:solidFill>
                  <a:schemeClr val="accent1">
                    <a:lumMod val="50000"/>
                  </a:schemeClr>
                </a:solidFill>
              </a:rPr>
              <a:t>Adobe </a:t>
            </a:r>
            <a:r>
              <a:rPr lang="en-GB" sz="2500" dirty="0">
                <a:solidFill>
                  <a:schemeClr val="accent1">
                    <a:lumMod val="50000"/>
                  </a:schemeClr>
                </a:solidFill>
              </a:rPr>
              <a:t>Photoshop.</a:t>
            </a:r>
          </a:p>
          <a:p>
            <a:pPr lvl="0" fontAlgn="base"/>
            <a:r>
              <a:rPr lang="en-GB" sz="2500" dirty="0">
                <a:solidFill>
                  <a:schemeClr val="accent1">
                    <a:lumMod val="50000"/>
                  </a:schemeClr>
                </a:solidFill>
              </a:rPr>
              <a:t>Popular raster file format extensions include: jpg/jpeg, </a:t>
            </a:r>
            <a:r>
              <a:rPr lang="en-GB" sz="2500" dirty="0" err="1">
                <a:solidFill>
                  <a:schemeClr val="accent1">
                    <a:lumMod val="50000"/>
                  </a:schemeClr>
                </a:solidFill>
              </a:rPr>
              <a:t>psd</a:t>
            </a:r>
            <a:r>
              <a:rPr lang="en-GB" sz="2500" dirty="0">
                <a:solidFill>
                  <a:schemeClr val="accent1">
                    <a:lumMod val="50000"/>
                  </a:schemeClr>
                </a:solidFill>
              </a:rPr>
              <a:t>, </a:t>
            </a:r>
            <a:r>
              <a:rPr lang="en-GB" sz="2500" dirty="0" err="1">
                <a:solidFill>
                  <a:schemeClr val="accent1">
                    <a:lumMod val="50000"/>
                  </a:schemeClr>
                </a:solidFill>
              </a:rPr>
              <a:t>png</a:t>
            </a:r>
            <a:r>
              <a:rPr lang="en-GB" sz="2500" dirty="0">
                <a:solidFill>
                  <a:schemeClr val="accent1">
                    <a:lumMod val="50000"/>
                  </a:schemeClr>
                </a:solidFill>
              </a:rPr>
              <a:t>, tiff, bmp and gif.</a:t>
            </a:r>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855916"/>
            <a:ext cx="82296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0" y="2564904"/>
            <a:ext cx="3505200" cy="3810000"/>
          </a:xfrm>
          <a:prstGeom prst="rect">
            <a:avLst/>
          </a:prstGeom>
        </p:spPr>
      </p:pic>
    </p:spTree>
    <p:extLst>
      <p:ext uri="{BB962C8B-B14F-4D97-AF65-F5344CB8AC3E}">
        <p14:creationId xmlns:p14="http://schemas.microsoft.com/office/powerpoint/2010/main" val="1301807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Vector Graphics</a:t>
            </a:r>
            <a:br>
              <a:rPr lang="en-GB" dirty="0"/>
            </a:br>
            <a:endParaRPr lang="en-GB" dirty="0"/>
          </a:p>
        </p:txBody>
      </p:sp>
      <p:sp>
        <p:nvSpPr>
          <p:cNvPr id="3" name="Content Placeholder 2"/>
          <p:cNvSpPr>
            <a:spLocks noGrp="1"/>
          </p:cNvSpPr>
          <p:nvPr>
            <p:ph idx="1"/>
          </p:nvPr>
        </p:nvSpPr>
        <p:spPr/>
        <p:txBody>
          <a:bodyPr>
            <a:normAutofit/>
          </a:bodyPr>
          <a:lstStyle/>
          <a:p>
            <a:pPr fontAlgn="base"/>
            <a:r>
              <a:rPr lang="en-GB" dirty="0">
                <a:solidFill>
                  <a:schemeClr val="accent1">
                    <a:lumMod val="50000"/>
                  </a:schemeClr>
                </a:solidFill>
              </a:rPr>
              <a:t>A vector graphic uses math to draw shapes using points, lines and curves. So whereas a raster image of a 1” x  1” square at 300 dpi will have 300 individuals pieces of information, a vector image will only contain four points, one for each corner; the computer will uses math to “connect the dots” and fill in all of the missing information.</a:t>
            </a:r>
          </a:p>
          <a:p>
            <a:endParaRPr lang="en-GB" dirty="0"/>
          </a:p>
        </p:txBody>
      </p:sp>
    </p:spTree>
    <p:extLst>
      <p:ext uri="{BB962C8B-B14F-4D97-AF65-F5344CB8AC3E}">
        <p14:creationId xmlns:p14="http://schemas.microsoft.com/office/powerpoint/2010/main" val="1842139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2232252"/>
          </a:xfrm>
        </p:spPr>
        <p:txBody>
          <a:bodyPr>
            <a:normAutofit/>
          </a:bodyPr>
          <a:lstStyle/>
          <a:p>
            <a:pPr fontAlgn="base"/>
            <a:r>
              <a:rPr lang="en-GB" dirty="0" smtClean="0">
                <a:solidFill>
                  <a:schemeClr val="accent1">
                    <a:lumMod val="50000"/>
                  </a:schemeClr>
                </a:solidFill>
              </a:rPr>
              <a:t>The most common types of vector graphics? Fonts and logos. The designer’s preferred program for creating and editing vector files? Adobe Illustrator.</a:t>
            </a:r>
          </a:p>
          <a:p>
            <a:pPr fontAlgn="base"/>
            <a:r>
              <a:rPr lang="en-GB" dirty="0" smtClean="0">
                <a:solidFill>
                  <a:schemeClr val="accent1">
                    <a:lumMod val="50000"/>
                  </a:schemeClr>
                </a:solidFill>
              </a:rPr>
              <a:t>Popular vector file format extensions include: </a:t>
            </a:r>
            <a:r>
              <a:rPr lang="en-GB" dirty="0" err="1" smtClean="0">
                <a:solidFill>
                  <a:schemeClr val="accent1">
                    <a:lumMod val="50000"/>
                  </a:schemeClr>
                </a:solidFill>
              </a:rPr>
              <a:t>eps</a:t>
            </a:r>
            <a:r>
              <a:rPr lang="en-GB" dirty="0" smtClean="0">
                <a:solidFill>
                  <a:schemeClr val="accent1">
                    <a:lumMod val="50000"/>
                  </a:schemeClr>
                </a:solidFill>
              </a:rPr>
              <a:t>, </a:t>
            </a:r>
            <a:r>
              <a:rPr lang="en-GB" dirty="0" err="1" smtClean="0">
                <a:solidFill>
                  <a:schemeClr val="accent1">
                    <a:lumMod val="50000"/>
                  </a:schemeClr>
                </a:solidFill>
              </a:rPr>
              <a:t>ai</a:t>
            </a:r>
            <a:r>
              <a:rPr lang="en-GB" dirty="0" smtClean="0">
                <a:solidFill>
                  <a:schemeClr val="accent1">
                    <a:lumMod val="50000"/>
                  </a:schemeClr>
                </a:solidFill>
              </a:rPr>
              <a:t> and </a:t>
            </a:r>
            <a:r>
              <a:rPr lang="en-GB" dirty="0" err="1" smtClean="0">
                <a:solidFill>
                  <a:schemeClr val="accent1">
                    <a:lumMod val="50000"/>
                  </a:schemeClr>
                </a:solidFill>
              </a:rPr>
              <a:t>pdf</a:t>
            </a:r>
            <a:r>
              <a:rPr lang="en-GB" dirty="0" smtClean="0">
                <a:solidFill>
                  <a:schemeClr val="accent1">
                    <a:lumMod val="50000"/>
                  </a:schemeClr>
                </a:solidFill>
              </a:rPr>
              <a:t>.</a:t>
            </a:r>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140968"/>
            <a:ext cx="8229600"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descr="http://www.computerwizardindy.com/wp-content/uploads/2011/08/vector-examp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564904"/>
            <a:ext cx="5343905" cy="2556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9748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pic>
        <p:nvPicPr>
          <p:cNvPr id="5" name="Picture 4" descr="http://www.fastprint.co.uk/Assets/User/17-1-vector-vs-raster.jpg"/>
          <p:cNvPicPr/>
          <p:nvPr/>
        </p:nvPicPr>
        <p:blipFill>
          <a:blip r:embed="rId2">
            <a:extLst>
              <a:ext uri="{28A0092B-C50C-407E-A947-70E740481C1C}">
                <a14:useLocalDpi xmlns:a14="http://schemas.microsoft.com/office/drawing/2010/main" val="0"/>
              </a:ext>
            </a:extLst>
          </a:blip>
          <a:srcRect/>
          <a:stretch>
            <a:fillRect/>
          </a:stretch>
        </p:blipFill>
        <p:spPr bwMode="auto">
          <a:xfrm>
            <a:off x="1715456" y="1761175"/>
            <a:ext cx="5713095" cy="3335655"/>
          </a:xfrm>
          <a:prstGeom prst="rect">
            <a:avLst/>
          </a:prstGeom>
          <a:noFill/>
          <a:ln>
            <a:noFill/>
          </a:ln>
        </p:spPr>
      </p:pic>
    </p:spTree>
    <p:extLst>
      <p:ext uri="{BB962C8B-B14F-4D97-AF65-F5344CB8AC3E}">
        <p14:creationId xmlns:p14="http://schemas.microsoft.com/office/powerpoint/2010/main" val="729719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lumMod val="50000"/>
                  </a:schemeClr>
                </a:solidFill>
              </a:rPr>
              <a:t>Lesson 3</a:t>
            </a:r>
            <a:br>
              <a:rPr lang="en-US" b="1" dirty="0" smtClean="0">
                <a:solidFill>
                  <a:schemeClr val="accent1">
                    <a:lumMod val="50000"/>
                  </a:schemeClr>
                </a:solidFill>
              </a:rPr>
            </a:br>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accent1">
                    <a:lumMod val="50000"/>
                  </a:schemeClr>
                </a:solidFill>
              </a:rPr>
              <a:t>Different Drivers</a:t>
            </a:r>
            <a:endParaRPr lang="en-US" dirty="0">
              <a:solidFill>
                <a:schemeClr val="accent1">
                  <a:lumMod val="50000"/>
                </a:schemeClr>
              </a:solidFill>
            </a:endParaRPr>
          </a:p>
        </p:txBody>
      </p:sp>
    </p:spTree>
    <p:extLst>
      <p:ext uri="{BB962C8B-B14F-4D97-AF65-F5344CB8AC3E}">
        <p14:creationId xmlns:p14="http://schemas.microsoft.com/office/powerpoint/2010/main" val="8837975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prstClr val="black"/>
                </a:solidFill>
                <a:ea typeface="+mn-ea"/>
                <a:cs typeface="+mn-cs"/>
              </a:rPr>
              <a:t>PCL(Printer Command Language)</a:t>
            </a:r>
            <a:endParaRPr lang="en-GB" sz="6000" dirty="0"/>
          </a:p>
        </p:txBody>
      </p:sp>
      <p:sp>
        <p:nvSpPr>
          <p:cNvPr id="3" name="Content Placeholder 2"/>
          <p:cNvSpPr>
            <a:spLocks noGrp="1"/>
          </p:cNvSpPr>
          <p:nvPr>
            <p:ph idx="1"/>
          </p:nvPr>
        </p:nvSpPr>
        <p:spPr>
          <a:xfrm>
            <a:off x="457200" y="1600203"/>
            <a:ext cx="8229600" cy="2692895"/>
          </a:xfrm>
        </p:spPr>
        <p:txBody>
          <a:bodyPr>
            <a:normAutofit fontScale="92500" lnSpcReduction="20000"/>
          </a:bodyPr>
          <a:lstStyle/>
          <a:p>
            <a:r>
              <a:rPr lang="en-GB" sz="2400" dirty="0" smtClean="0">
                <a:solidFill>
                  <a:schemeClr val="accent1">
                    <a:lumMod val="50000"/>
                  </a:schemeClr>
                </a:solidFill>
              </a:rPr>
              <a:t>Hewlett-Packard (HP) originally created the PCL in the early 1980's in an effort to provide an effective language for controlling a variety of printing devices, each having an unique feature set. The protocol has seen continuous development for more than two decades, and now commands more printers than any other language in existence. While not designed for the highest possible </a:t>
            </a:r>
            <a:r>
              <a:rPr lang="en-GB" sz="2400" dirty="0" err="1" smtClean="0">
                <a:solidFill>
                  <a:schemeClr val="accent1">
                    <a:lumMod val="50000"/>
                  </a:schemeClr>
                </a:solidFill>
              </a:rPr>
              <a:t>color</a:t>
            </a:r>
            <a:r>
              <a:rPr lang="en-GB" sz="2400" dirty="0" smtClean="0">
                <a:solidFill>
                  <a:schemeClr val="accent1">
                    <a:lumMod val="50000"/>
                  </a:schemeClr>
                </a:solidFill>
              </a:rPr>
              <a:t> accuracy (e.g. it lacks Pantone support), receiving devices can quickly process the print job and greatly reduce the amount of time required for printing when using the </a:t>
            </a:r>
            <a:r>
              <a:rPr lang="en-US" sz="2400" dirty="0">
                <a:solidFill>
                  <a:schemeClr val="accent1">
                    <a:lumMod val="50000"/>
                  </a:schemeClr>
                </a:solidFill>
              </a:rPr>
              <a:t>PCL.</a:t>
            </a:r>
            <a:endParaRPr lang="en-GB" sz="2400" dirty="0">
              <a:solidFill>
                <a:schemeClr val="accent1">
                  <a:lumMod val="50000"/>
                </a:schemeClr>
              </a:solidFill>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6" y="4221088"/>
            <a:ext cx="2143125"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867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solidFill>
                  <a:schemeClr val="accent1">
                    <a:lumMod val="50000"/>
                  </a:schemeClr>
                </a:solidFill>
              </a:rPr>
              <a:t>Lesson 1</a:t>
            </a:r>
            <a:br>
              <a:rPr lang="en-US" b="1" dirty="0" smtClean="0">
                <a:solidFill>
                  <a:schemeClr val="accent1">
                    <a:lumMod val="50000"/>
                  </a:schemeClr>
                </a:solidFill>
              </a:rPr>
            </a:br>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accent1">
                    <a:lumMod val="50000"/>
                  </a:schemeClr>
                </a:solidFill>
              </a:rPr>
              <a:t>Drivers theory of operation</a:t>
            </a:r>
            <a:endParaRPr lang="en-US" dirty="0">
              <a:solidFill>
                <a:schemeClr val="accent1">
                  <a:lumMod val="50000"/>
                </a:schemeClr>
              </a:solidFill>
            </a:endParaRPr>
          </a:p>
        </p:txBody>
      </p:sp>
    </p:spTree>
    <p:extLst>
      <p:ext uri="{BB962C8B-B14F-4D97-AF65-F5344CB8AC3E}">
        <p14:creationId xmlns:p14="http://schemas.microsoft.com/office/powerpoint/2010/main" val="361495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PJL (Printer Job Language)</a:t>
            </a:r>
            <a:endParaRPr lang="en-GB" dirty="0"/>
          </a:p>
        </p:txBody>
      </p:sp>
      <p:sp>
        <p:nvSpPr>
          <p:cNvPr id="3" name="Content Placeholder 2"/>
          <p:cNvSpPr>
            <a:spLocks noGrp="1"/>
          </p:cNvSpPr>
          <p:nvPr>
            <p:ph idx="1"/>
          </p:nvPr>
        </p:nvSpPr>
        <p:spPr/>
        <p:txBody>
          <a:bodyPr>
            <a:normAutofit/>
          </a:bodyPr>
          <a:lstStyle/>
          <a:p>
            <a:r>
              <a:rPr lang="en-GB" dirty="0" smtClean="0"/>
              <a:t>HP designed the PJL such that programmers could provide various job-level settings, including printer language, resolution, etc., as well as request status information from a given device. Hierarchically speaking, the PJL resides above printer languages such as PCL and Postscript.</a:t>
            </a:r>
            <a:endParaRPr lang="en-GB" dirty="0"/>
          </a:p>
        </p:txBody>
      </p:sp>
    </p:spTree>
    <p:extLst>
      <p:ext uri="{BB962C8B-B14F-4D97-AF65-F5344CB8AC3E}">
        <p14:creationId xmlns:p14="http://schemas.microsoft.com/office/powerpoint/2010/main" val="688320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HP-GL/2 (Hewlett-Packard Graphics Language)</a:t>
            </a:r>
            <a:endParaRPr lang="en-GB" dirty="0"/>
          </a:p>
        </p:txBody>
      </p:sp>
      <p:sp>
        <p:nvSpPr>
          <p:cNvPr id="3" name="Content Placeholder 2"/>
          <p:cNvSpPr>
            <a:spLocks noGrp="1"/>
          </p:cNvSpPr>
          <p:nvPr>
            <p:ph idx="1"/>
          </p:nvPr>
        </p:nvSpPr>
        <p:spPr>
          <a:xfrm>
            <a:off x="457200" y="1600203"/>
            <a:ext cx="8229600" cy="2332855"/>
          </a:xfrm>
        </p:spPr>
        <p:txBody>
          <a:bodyPr>
            <a:normAutofit/>
          </a:bodyPr>
          <a:lstStyle/>
          <a:p>
            <a:r>
              <a:rPr lang="en-GB" sz="2400" dirty="0" smtClean="0"/>
              <a:t>HP supplemented the PCL with a set of graphics commands known as HP-GL/2 for the description of vector graphics in a print job. This language allows a print job to specify printed art as a collection of lines, vectors, polygons, and other geometrical objects. Typically, only large format printers support this language.</a:t>
            </a:r>
            <a:endParaRPr lang="en-GB" sz="24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900" y="3933056"/>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6757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RTL (Raster Transfer Language)</a:t>
            </a:r>
            <a:endParaRPr lang="en-GB" dirty="0"/>
          </a:p>
        </p:txBody>
      </p:sp>
      <p:sp>
        <p:nvSpPr>
          <p:cNvPr id="3" name="Content Placeholder 2"/>
          <p:cNvSpPr>
            <a:spLocks noGrp="1"/>
          </p:cNvSpPr>
          <p:nvPr>
            <p:ph idx="1"/>
          </p:nvPr>
        </p:nvSpPr>
        <p:spPr>
          <a:xfrm>
            <a:off x="457200" y="1600203"/>
            <a:ext cx="8229600" cy="1900807"/>
          </a:xfrm>
        </p:spPr>
        <p:txBody>
          <a:bodyPr>
            <a:normAutofit/>
          </a:bodyPr>
          <a:lstStyle/>
          <a:p>
            <a:r>
              <a:rPr lang="en-GB" sz="2400" dirty="0" smtClean="0"/>
              <a:t>This language exists as a subset of the HP-GL/2, which implies its inclusion in the PCL as well. It was created by HP for the purpose of embedding bitmaps (raster images) into HP-GL/2 print jobs. Accordingly, only large format printers commonly support this language.</a:t>
            </a:r>
            <a:endParaRPr lang="en-GB" sz="24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293096"/>
            <a:ext cx="30480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4922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PS (</a:t>
            </a:r>
            <a:r>
              <a:rPr lang="en-GB" dirty="0" err="1" smtClean="0"/>
              <a:t>Postcript</a:t>
            </a:r>
            <a:r>
              <a:rPr lang="en-GB" dirty="0" smtClean="0"/>
              <a:t>)</a:t>
            </a:r>
            <a:endParaRPr lang="en-GB" dirty="0"/>
          </a:p>
        </p:txBody>
      </p:sp>
      <p:sp>
        <p:nvSpPr>
          <p:cNvPr id="3" name="Content Placeholder 2"/>
          <p:cNvSpPr>
            <a:spLocks noGrp="1"/>
          </p:cNvSpPr>
          <p:nvPr>
            <p:ph idx="1"/>
          </p:nvPr>
        </p:nvSpPr>
        <p:spPr>
          <a:xfrm>
            <a:off x="457200" y="1600203"/>
            <a:ext cx="8229600" cy="3196951"/>
          </a:xfrm>
        </p:spPr>
        <p:txBody>
          <a:bodyPr>
            <a:normAutofit/>
          </a:bodyPr>
          <a:lstStyle/>
          <a:p>
            <a:pPr marL="0" indent="0">
              <a:buNone/>
            </a:pPr>
            <a:r>
              <a:rPr lang="en-GB" sz="2400" dirty="0">
                <a:solidFill>
                  <a:prstClr val="black"/>
                </a:solidFill>
              </a:rPr>
              <a:t>PS (Postscript)Postscript is a language originally developed by Adobe in 1985 for the purpose of describing an image in a device independent manner. Over the course of time, it has received numerous revisions and now exists as the de facto standard for reproducing </a:t>
            </a:r>
            <a:r>
              <a:rPr lang="en-GB" sz="2400" dirty="0" err="1">
                <a:solidFill>
                  <a:prstClr val="black"/>
                </a:solidFill>
              </a:rPr>
              <a:t>color</a:t>
            </a:r>
            <a:r>
              <a:rPr lang="en-GB" sz="2400" dirty="0">
                <a:solidFill>
                  <a:prstClr val="black"/>
                </a:solidFill>
              </a:rPr>
              <a:t>-accurate documents. By design, the language extends itself to many different scenarios, and, consequently, boasts a degree of complexity which other languages </a:t>
            </a:r>
            <a:r>
              <a:rPr lang="en-GB" sz="2400" dirty="0" smtClean="0">
                <a:solidFill>
                  <a:prstClr val="black"/>
                </a:solidFill>
              </a:rPr>
              <a:t>have tried </a:t>
            </a:r>
            <a:r>
              <a:rPr lang="en-GB" sz="2400" dirty="0">
                <a:solidFill>
                  <a:prstClr val="black"/>
                </a:solidFill>
              </a:rPr>
              <a:t>to avoid</a:t>
            </a:r>
            <a:r>
              <a:rPr lang="en-GB" sz="2400" dirty="0" smtClean="0">
                <a:solidFill>
                  <a:prstClr val="black"/>
                </a:solidFill>
              </a:rPr>
              <a:t>.</a:t>
            </a:r>
            <a:endParaRPr lang="en-GB" sz="3600" dirty="0"/>
          </a:p>
        </p:txBody>
      </p:sp>
      <p:sp>
        <p:nvSpPr>
          <p:cNvPr id="4" name="AutoShape 2" descr="Resultado de imagen de adobe"/>
          <p:cNvSpPr>
            <a:spLocks noChangeAspect="1" noChangeArrowheads="1"/>
          </p:cNvSpPr>
          <p:nvPr/>
        </p:nvSpPr>
        <p:spPr bwMode="auto">
          <a:xfrm>
            <a:off x="155575" y="-14446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8" y="4581128"/>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7890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HP Universal Print Driver (UPD)</a:t>
            </a:r>
            <a:endParaRPr lang="en-GB" dirty="0"/>
          </a:p>
        </p:txBody>
      </p:sp>
      <p:sp>
        <p:nvSpPr>
          <p:cNvPr id="3" name="Content Placeholder 2"/>
          <p:cNvSpPr>
            <a:spLocks noGrp="1"/>
          </p:cNvSpPr>
          <p:nvPr>
            <p:ph idx="1"/>
          </p:nvPr>
        </p:nvSpPr>
        <p:spPr>
          <a:xfrm>
            <a:off x="457200" y="1600203"/>
            <a:ext cx="8229600" cy="2980927"/>
          </a:xfrm>
        </p:spPr>
        <p:txBody>
          <a:bodyPr>
            <a:normAutofit/>
          </a:bodyPr>
          <a:lstStyle/>
          <a:p>
            <a:r>
              <a:rPr lang="en-GB" sz="2400" dirty="0"/>
              <a:t> </a:t>
            </a:r>
            <a:r>
              <a:rPr lang="en-GB" sz="2400" dirty="0" smtClean="0"/>
              <a:t>UPD :is </a:t>
            </a:r>
            <a:r>
              <a:rPr lang="en-GB" sz="2400" dirty="0"/>
              <a:t>an intelligent print driver that supports a broad range of HP LaserJet printers and </a:t>
            </a:r>
            <a:r>
              <a:rPr lang="en-GB" sz="2400" dirty="0">
                <a:hlinkClick r:id="rId2" tooltip="Multifunction printer"/>
              </a:rPr>
              <a:t>MFPs</a:t>
            </a:r>
            <a:r>
              <a:rPr lang="en-GB" sz="2400" dirty="0"/>
              <a:t>. Developed by </a:t>
            </a:r>
            <a:r>
              <a:rPr lang="en-GB" sz="2400" dirty="0">
                <a:hlinkClick r:id="rId3" tooltip="Hewlett-Packard"/>
              </a:rPr>
              <a:t>Hewlett-Packard</a:t>
            </a:r>
            <a:r>
              <a:rPr lang="en-GB" sz="2400" dirty="0"/>
              <a:t>, it combines a general purpose driver (UNIDRV or PSCRIPT) and HP proprietary extensions. HP UPD simplifies driver deployment and management. This advanced print driver has the ability to discover HP printing devices and automatically configure itself to the device capabilities (e.g., duplex, </a:t>
            </a:r>
            <a:r>
              <a:rPr lang="en-GB" sz="2400" dirty="0" err="1"/>
              <a:t>color</a:t>
            </a:r>
            <a:r>
              <a:rPr lang="en-GB" sz="2400" dirty="0"/>
              <a:t>, finishing, etc.).</a:t>
            </a:r>
          </a:p>
        </p:txBody>
      </p:sp>
      <p:pic>
        <p:nvPicPr>
          <p:cNvPr id="5122" name="Picture 2" descr="universal-print-dri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4426081"/>
            <a:ext cx="3384376" cy="2179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80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t>Lesson 3</a:t>
            </a:r>
            <a:br>
              <a:rPr lang="en-US" b="1" dirty="0" smtClean="0"/>
            </a:br>
            <a:r>
              <a:rPr lang="en-US" dirty="0" smtClean="0"/>
              <a:t/>
            </a:r>
            <a:br>
              <a:rPr lang="en-US" dirty="0" smtClean="0"/>
            </a:br>
            <a:r>
              <a:rPr lang="en-GB" dirty="0"/>
              <a:t>HP-GL2 VS </a:t>
            </a:r>
            <a:r>
              <a:rPr lang="en-GB" dirty="0" smtClean="0"/>
              <a:t>Raster Drivers</a:t>
            </a:r>
            <a:endParaRPr lang="en-US" dirty="0"/>
          </a:p>
        </p:txBody>
      </p:sp>
    </p:spTree>
    <p:extLst>
      <p:ext uri="{BB962C8B-B14F-4D97-AF65-F5344CB8AC3E}">
        <p14:creationId xmlns:p14="http://schemas.microsoft.com/office/powerpoint/2010/main" val="3942551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42900" lvl="0" indent="-342900">
              <a:spcBef>
                <a:spcPct val="20000"/>
              </a:spcBef>
            </a:pPr>
            <a:r>
              <a:rPr lang="en-GB" b="1" dirty="0" smtClean="0">
                <a:solidFill>
                  <a:prstClr val="black"/>
                </a:solidFill>
                <a:ea typeface="+mn-ea"/>
                <a:cs typeface="+mn-cs"/>
              </a:rPr>
              <a:t>HP-GL/2</a:t>
            </a:r>
            <a:endParaRPr lang="en-GB" sz="7200" dirty="0"/>
          </a:p>
        </p:txBody>
      </p:sp>
      <p:sp>
        <p:nvSpPr>
          <p:cNvPr id="3" name="Content Placeholder 2"/>
          <p:cNvSpPr>
            <a:spLocks noGrp="1"/>
          </p:cNvSpPr>
          <p:nvPr>
            <p:ph idx="1"/>
          </p:nvPr>
        </p:nvSpPr>
        <p:spPr/>
        <p:txBody>
          <a:bodyPr>
            <a:normAutofit/>
          </a:bodyPr>
          <a:lstStyle/>
          <a:p>
            <a:r>
              <a:rPr lang="en-GB" sz="2800" dirty="0" smtClean="0"/>
              <a:t>Setting </a:t>
            </a:r>
            <a:r>
              <a:rPr lang="en-GB" sz="2800" dirty="0"/>
              <a:t>the driver to HP-GL/2 as the graphics mode allows the driver to process the page using the fast and efficient HP-GL/2 language. HP-GL/2 is a vector language which formats images by creating geometrical forms. When the driver is set to HP-GL/2, it uses its own vector processor which allows for the fastest and most efficient transmission of data directly to the printer. </a:t>
            </a:r>
          </a:p>
        </p:txBody>
      </p:sp>
    </p:spTree>
    <p:extLst>
      <p:ext uri="{BB962C8B-B14F-4D97-AF65-F5344CB8AC3E}">
        <p14:creationId xmlns:p14="http://schemas.microsoft.com/office/powerpoint/2010/main" val="2752561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a:solidFill>
                  <a:srgbClr val="000000"/>
                </a:solidFill>
                <a:latin typeface="+mn-lt"/>
              </a:rPr>
              <a:t>RASTER</a:t>
            </a:r>
            <a:endParaRPr lang="en-GB" sz="4000" dirty="0">
              <a:latin typeface="+mn-lt"/>
            </a:endParaRPr>
          </a:p>
        </p:txBody>
      </p:sp>
      <p:sp>
        <p:nvSpPr>
          <p:cNvPr id="3" name="Content Placeholder 2"/>
          <p:cNvSpPr>
            <a:spLocks noGrp="1"/>
          </p:cNvSpPr>
          <p:nvPr>
            <p:ph idx="1"/>
          </p:nvPr>
        </p:nvSpPr>
        <p:spPr/>
        <p:txBody>
          <a:bodyPr>
            <a:normAutofit/>
          </a:bodyPr>
          <a:lstStyle/>
          <a:p>
            <a:r>
              <a:rPr lang="en-GB" sz="2400" dirty="0">
                <a:solidFill>
                  <a:srgbClr val="000000"/>
                </a:solidFill>
              </a:rPr>
              <a:t>Setting the driver to Raster uses Windows as the processor for the data. Because Windows is being used to process information, data is not sent directly to the printer. The extra step of using Windows to process usually results in slower printing in Raster mode. However, because the image is created as a series of small dots, it is more likely to match your intended output than will HP-GL/2. Use the Raster setting when printed output does not match your screen.</a:t>
            </a:r>
            <a:endParaRPr lang="en-GB" sz="2400" dirty="0"/>
          </a:p>
        </p:txBody>
      </p:sp>
    </p:spTree>
    <p:extLst>
      <p:ext uri="{BB962C8B-B14F-4D97-AF65-F5344CB8AC3E}">
        <p14:creationId xmlns:p14="http://schemas.microsoft.com/office/powerpoint/2010/main" val="13541747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Pros and </a:t>
            </a:r>
            <a:r>
              <a:rPr lang="es-ES" dirty="0" err="1" smtClean="0"/>
              <a:t>Cons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95726698"/>
              </p:ext>
            </p:extLst>
          </p:nvPr>
        </p:nvGraphicFramePr>
        <p:xfrm>
          <a:off x="611560" y="1484784"/>
          <a:ext cx="2475136" cy="4861560"/>
        </p:xfrm>
        <a:graphic>
          <a:graphicData uri="http://schemas.openxmlformats.org/drawingml/2006/table">
            <a:tbl>
              <a:tblPr/>
              <a:tblGrid>
                <a:gridCol w="2475136"/>
              </a:tblGrid>
              <a:tr h="4693920">
                <a:tc>
                  <a:txBody>
                    <a:bodyPr/>
                    <a:lstStyle/>
                    <a:p>
                      <a:pPr algn="l"/>
                      <a:r>
                        <a:rPr lang="en-US" sz="1100" b="0" dirty="0">
                          <a:solidFill>
                            <a:srgbClr val="669900"/>
                          </a:solidFill>
                          <a:effectLst/>
                        </a:rPr>
                        <a:t>Raster (Bitmap)</a:t>
                      </a:r>
                    </a:p>
                    <a:p>
                      <a:pPr algn="l"/>
                      <a:r>
                        <a:rPr lang="en-US" sz="1100" dirty="0"/>
                        <a:t>• Made of pixels</a:t>
                      </a:r>
                      <a:br>
                        <a:rPr lang="en-US" sz="1100" dirty="0"/>
                      </a:br>
                      <a:r>
                        <a:rPr lang="en-US" sz="1100" dirty="0"/>
                        <a:t/>
                      </a:r>
                      <a:br>
                        <a:rPr lang="en-US" sz="1100" dirty="0"/>
                      </a:br>
                      <a:r>
                        <a:rPr lang="en-US" sz="1100" dirty="0"/>
                        <a:t>• Represents and edits photo and photo-like elements better than vector programs with the use of continuous tones. The use of different color pixels allows for smooth blends of colors.</a:t>
                      </a:r>
                      <a:br>
                        <a:rPr lang="en-US" sz="1100" dirty="0"/>
                      </a:br>
                      <a:r>
                        <a:rPr lang="en-US" sz="1100" dirty="0"/>
                        <a:t/>
                      </a:r>
                      <a:br>
                        <a:rPr lang="en-US" sz="1100" dirty="0"/>
                      </a:br>
                      <a:r>
                        <a:rPr lang="en-US" sz="1100" b="1" dirty="0"/>
                        <a:t>Disadvantages </a:t>
                      </a:r>
                      <a:r>
                        <a:rPr lang="en-US" sz="1100" dirty="0"/>
                        <a:t/>
                      </a:r>
                      <a:br>
                        <a:rPr lang="en-US" sz="1100" dirty="0"/>
                      </a:br>
                      <a:r>
                        <a:rPr lang="en-US" sz="1100" dirty="0"/>
                        <a:t/>
                      </a:r>
                      <a:br>
                        <a:rPr lang="en-US" sz="1100" dirty="0"/>
                      </a:br>
                      <a:r>
                        <a:rPr lang="en-US" sz="1100" dirty="0"/>
                        <a:t>• Is bound by the number of pixels in the image. It cannot be scaled up without losing quality.</a:t>
                      </a:r>
                      <a:br>
                        <a:rPr lang="en-US" sz="1100" dirty="0"/>
                      </a:br>
                      <a:r>
                        <a:rPr lang="en-US" sz="1100" dirty="0"/>
                        <a:t/>
                      </a:r>
                      <a:br>
                        <a:rPr lang="en-US" sz="1100" dirty="0"/>
                      </a:br>
                      <a:r>
                        <a:rPr lang="en-US" sz="1100" dirty="0"/>
                        <a:t>•Large dimensions &amp; detailed images equal large file size.</a:t>
                      </a:r>
                      <a:br>
                        <a:rPr lang="en-US" sz="1100" dirty="0"/>
                      </a:br>
                      <a:r>
                        <a:rPr lang="en-US" sz="1100" dirty="0"/>
                        <a:t/>
                      </a:r>
                      <a:br>
                        <a:rPr lang="en-US" sz="1100" dirty="0"/>
                      </a:br>
                      <a:r>
                        <a:rPr lang="en-US" sz="1100" dirty="0"/>
                        <a:t>• Some service providers like engravers, stencil-cut signs, </a:t>
                      </a:r>
                      <a:r>
                        <a:rPr lang="en-US" sz="1100" dirty="0" err="1"/>
                        <a:t>etc</a:t>
                      </a:r>
                      <a:r>
                        <a:rPr lang="en-US" sz="1100" dirty="0"/>
                        <a:t>, must have vector art.</a:t>
                      </a:r>
                      <a:br>
                        <a:rPr lang="en-US" sz="1100" dirty="0"/>
                      </a:br>
                      <a:r>
                        <a:rPr lang="en-US" sz="1100" dirty="0"/>
                        <a:t/>
                      </a:r>
                      <a:br>
                        <a:rPr lang="en-US" sz="1100" dirty="0"/>
                      </a:br>
                      <a:r>
                        <a:rPr lang="en-US" sz="1100" dirty="0"/>
                        <a:t>• It is more difficult to print raster images using a limited amount of spot colors.</a:t>
                      </a:r>
                      <a:br>
                        <a:rPr lang="en-US" sz="1100" dirty="0"/>
                      </a:br>
                      <a:r>
                        <a:rPr lang="en-US" sz="1100" dirty="0"/>
                        <a:t/>
                      </a:r>
                      <a:br>
                        <a:rPr lang="en-US" sz="1100" dirty="0"/>
                      </a:br>
                      <a:r>
                        <a:rPr lang="en-US" sz="1100" dirty="0"/>
                        <a:t>• Depending on the complexity of the image, conversion to vector may be time consuming.</a:t>
                      </a:r>
                      <a:br>
                        <a:rPr lang="en-US" sz="1100" dirty="0"/>
                      </a:br>
                      <a:endParaRPr lang="en-US" sz="1100" dirty="0"/>
                    </a:p>
                  </a:txBody>
                  <a:tcPr marL="0" marR="0" marT="0" marB="0">
                    <a:lnL>
                      <a:noFill/>
                    </a:lnL>
                    <a:lnR>
                      <a:noFill/>
                    </a:lnR>
                    <a:lnT>
                      <a:noFill/>
                    </a:lnT>
                    <a:lnB>
                      <a:noFill/>
                    </a:lnB>
                    <a:solidFill>
                      <a:srgbClr val="FFFFFF"/>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57679599"/>
              </p:ext>
            </p:extLst>
          </p:nvPr>
        </p:nvGraphicFramePr>
        <p:xfrm>
          <a:off x="4644009" y="1484784"/>
          <a:ext cx="3024336" cy="4608512"/>
        </p:xfrm>
        <a:graphic>
          <a:graphicData uri="http://schemas.openxmlformats.org/drawingml/2006/table">
            <a:tbl>
              <a:tblPr/>
              <a:tblGrid>
                <a:gridCol w="3024336"/>
              </a:tblGrid>
              <a:tr h="4608512">
                <a:tc>
                  <a:txBody>
                    <a:bodyPr/>
                    <a:lstStyle/>
                    <a:p>
                      <a:pPr algn="l"/>
                      <a:r>
                        <a:rPr lang="en-US" sz="1100" b="0" dirty="0">
                          <a:solidFill>
                            <a:srgbClr val="669900"/>
                          </a:solidFill>
                          <a:effectLst/>
                        </a:rPr>
                        <a:t>Vector</a:t>
                      </a:r>
                    </a:p>
                    <a:p>
                      <a:pPr algn="l"/>
                      <a:r>
                        <a:rPr lang="en-US" sz="1100" dirty="0"/>
                        <a:t>• Made of mathematical calculations that form objects and lines.</a:t>
                      </a:r>
                      <a:br>
                        <a:rPr lang="en-US" sz="1100" dirty="0"/>
                      </a:br>
                      <a:r>
                        <a:rPr lang="en-US" sz="1100" dirty="0"/>
                        <a:t/>
                      </a:r>
                      <a:br>
                        <a:rPr lang="en-US" sz="1100" dirty="0"/>
                      </a:br>
                      <a:r>
                        <a:rPr lang="en-US" sz="1100" dirty="0"/>
                        <a:t>• Can be scaled to any size without losing quality.</a:t>
                      </a:r>
                      <a:br>
                        <a:rPr lang="en-US" sz="1100" dirty="0"/>
                      </a:br>
                      <a:r>
                        <a:rPr lang="en-US" sz="1100" dirty="0"/>
                        <a:t/>
                      </a:r>
                      <a:br>
                        <a:rPr lang="en-US" sz="1100" dirty="0"/>
                      </a:br>
                      <a:r>
                        <a:rPr lang="en-US" sz="1100" dirty="0"/>
                        <a:t>• Resolution-independent: Can be printed at any size/resolution.</a:t>
                      </a:r>
                      <a:br>
                        <a:rPr lang="en-US" sz="1100" dirty="0"/>
                      </a:br>
                      <a:r>
                        <a:rPr lang="en-US" sz="1100" dirty="0"/>
                        <a:t/>
                      </a:r>
                      <a:br>
                        <a:rPr lang="en-US" sz="1100" dirty="0"/>
                      </a:br>
                      <a:r>
                        <a:rPr lang="en-US" sz="1100" dirty="0"/>
                        <a:t>• Number of colors can be easily increased or reduced to adjust printing budget.</a:t>
                      </a:r>
                      <a:r>
                        <a:rPr lang="en-US" sz="1100" b="1" dirty="0"/>
                        <a:t/>
                      </a:r>
                      <a:br>
                        <a:rPr lang="en-US" sz="1100" b="1" dirty="0"/>
                      </a:br>
                      <a:r>
                        <a:rPr lang="en-US" sz="1100" b="1" dirty="0"/>
                        <a:t/>
                      </a:r>
                      <a:br>
                        <a:rPr lang="en-US" sz="1100" b="1" dirty="0"/>
                      </a:br>
                      <a:r>
                        <a:rPr lang="en-US" sz="1100" dirty="0"/>
                        <a:t>• A large dimension vector graphic can maintain a small file size</a:t>
                      </a:r>
                      <a:r>
                        <a:rPr lang="en-US" sz="1100" b="1" dirty="0"/>
                        <a:t>.</a:t>
                      </a:r>
                      <a:br>
                        <a:rPr lang="en-US" sz="1100" b="1" dirty="0"/>
                      </a:br>
                      <a:r>
                        <a:rPr lang="en-US" sz="1100" b="1" dirty="0"/>
                        <a:t/>
                      </a:r>
                      <a:br>
                        <a:rPr lang="en-US" sz="1100" b="1" dirty="0"/>
                      </a:br>
                      <a:r>
                        <a:rPr lang="en-US" sz="1100" dirty="0"/>
                        <a:t>• Vector art is required by many service providers.</a:t>
                      </a:r>
                      <a:r>
                        <a:rPr lang="en-US" sz="1100" b="1" dirty="0"/>
                        <a:t/>
                      </a:r>
                      <a:br>
                        <a:rPr lang="en-US" sz="1100" b="1" dirty="0"/>
                      </a:br>
                      <a:r>
                        <a:rPr lang="en-US" sz="1100" b="1" dirty="0"/>
                        <a:t/>
                      </a:r>
                      <a:br>
                        <a:rPr lang="en-US" sz="1100" b="1" dirty="0"/>
                      </a:br>
                      <a:r>
                        <a:rPr lang="en-US" sz="1100" b="1" dirty="0"/>
                        <a:t>• </a:t>
                      </a:r>
                      <a:r>
                        <a:rPr lang="en-US" sz="1100" dirty="0"/>
                        <a:t>Can be easily converted to raster</a:t>
                      </a:r>
                      <a:r>
                        <a:rPr lang="en-US" sz="1100" b="1" dirty="0"/>
                        <a:t/>
                      </a:r>
                      <a:br>
                        <a:rPr lang="en-US" sz="1100" b="1" dirty="0"/>
                      </a:br>
                      <a:r>
                        <a:rPr lang="en-US" sz="1100" b="1" dirty="0"/>
                        <a:t/>
                      </a:r>
                      <a:br>
                        <a:rPr lang="en-US" sz="1100" b="1" dirty="0"/>
                      </a:br>
                      <a:r>
                        <a:rPr lang="en-US" sz="1100" b="1" dirty="0"/>
                        <a:t>Disadvantages </a:t>
                      </a:r>
                      <a:r>
                        <a:rPr lang="en-US" sz="1100" dirty="0"/>
                        <a:t/>
                      </a:r>
                      <a:br>
                        <a:rPr lang="en-US" sz="1100" dirty="0"/>
                      </a:br>
                      <a:r>
                        <a:rPr lang="en-US" sz="1100" dirty="0"/>
                        <a:t/>
                      </a:r>
                      <a:br>
                        <a:rPr lang="en-US" sz="1100" dirty="0"/>
                      </a:br>
                      <a:r>
                        <a:rPr lang="en-US" sz="1100" dirty="0"/>
                        <a:t>• It is not the best format for photographs or photo-like elements with blends of color.</a:t>
                      </a:r>
                      <a:r>
                        <a:rPr lang="en-US" sz="700" dirty="0"/>
                        <a:t/>
                      </a:r>
                      <a:br>
                        <a:rPr lang="en-US" sz="700" dirty="0"/>
                      </a:br>
                      <a:endParaRPr lang="en-US" sz="700" dirty="0"/>
                    </a:p>
                  </a:txBody>
                  <a:tcPr marL="30581" marR="30581" marT="15291" marB="15291">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211668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t>Lesson 3</a:t>
            </a:r>
            <a:br>
              <a:rPr lang="en-US" b="1" dirty="0" smtClean="0"/>
            </a:br>
            <a:r>
              <a:rPr lang="en-US" dirty="0" smtClean="0"/>
              <a:t/>
            </a:r>
            <a:br>
              <a:rPr lang="en-US" dirty="0" smtClean="0"/>
            </a:br>
            <a:r>
              <a:rPr lang="en-US" dirty="0" smtClean="0"/>
              <a:t>Windows and MAC</a:t>
            </a:r>
            <a:endParaRPr lang="en-US" dirty="0"/>
          </a:p>
        </p:txBody>
      </p:sp>
    </p:spTree>
    <p:extLst>
      <p:ext uri="{BB962C8B-B14F-4D97-AF65-F5344CB8AC3E}">
        <p14:creationId xmlns:p14="http://schemas.microsoft.com/office/powerpoint/2010/main" val="4011745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a printer driver?</a:t>
            </a:r>
            <a:br>
              <a:rPr lang="en-GB" dirty="0" smtClean="0"/>
            </a:br>
            <a:endParaRPr lang="en-GB" dirty="0"/>
          </a:p>
        </p:txBody>
      </p:sp>
      <p:sp>
        <p:nvSpPr>
          <p:cNvPr id="3" name="Content Placeholder 2"/>
          <p:cNvSpPr>
            <a:spLocks noGrp="1"/>
          </p:cNvSpPr>
          <p:nvPr>
            <p:ph idx="1"/>
          </p:nvPr>
        </p:nvSpPr>
        <p:spPr/>
        <p:txBody>
          <a:bodyPr>
            <a:normAutofit/>
          </a:bodyPr>
          <a:lstStyle/>
          <a:p>
            <a:pPr>
              <a:defRPr/>
            </a:pPr>
            <a:r>
              <a:rPr lang="en-US" sz="2400" dirty="0">
                <a:solidFill>
                  <a:schemeClr val="accent1">
                    <a:lumMod val="50000"/>
                  </a:schemeClr>
                </a:solidFill>
              </a:rPr>
              <a:t>A</a:t>
            </a:r>
            <a:r>
              <a:rPr lang="en-US" sz="2400" dirty="0" smtClean="0">
                <a:solidFill>
                  <a:schemeClr val="accent1">
                    <a:lumMod val="50000"/>
                  </a:schemeClr>
                </a:solidFill>
              </a:rPr>
              <a:t> </a:t>
            </a:r>
            <a:r>
              <a:rPr lang="en-US" sz="2400" b="1" dirty="0">
                <a:solidFill>
                  <a:schemeClr val="accent1">
                    <a:lumMod val="50000"/>
                  </a:schemeClr>
                </a:solidFill>
              </a:rPr>
              <a:t>printer driver</a:t>
            </a:r>
            <a:r>
              <a:rPr lang="en-US" sz="2400" dirty="0">
                <a:solidFill>
                  <a:schemeClr val="accent1">
                    <a:lumMod val="50000"/>
                  </a:schemeClr>
                </a:solidFill>
              </a:rPr>
              <a:t> or a </a:t>
            </a:r>
            <a:r>
              <a:rPr lang="en-US" sz="2400" b="1" dirty="0">
                <a:solidFill>
                  <a:schemeClr val="accent1">
                    <a:lumMod val="50000"/>
                  </a:schemeClr>
                </a:solidFill>
              </a:rPr>
              <a:t>print processor</a:t>
            </a:r>
            <a:r>
              <a:rPr lang="en-US" sz="2400" dirty="0">
                <a:solidFill>
                  <a:schemeClr val="accent1">
                    <a:lumMod val="50000"/>
                  </a:schemeClr>
                </a:solidFill>
              </a:rPr>
              <a:t> is a piece of </a:t>
            </a:r>
            <a:r>
              <a:rPr lang="en-US" sz="2400" dirty="0">
                <a:solidFill>
                  <a:schemeClr val="accent1">
                    <a:lumMod val="50000"/>
                  </a:schemeClr>
                </a:solidFill>
                <a:hlinkClick r:id="rId2" action="ppaction://hlinkfile" tooltip="Software"/>
              </a:rPr>
              <a:t>software</a:t>
            </a:r>
            <a:r>
              <a:rPr lang="en-US" sz="2400" dirty="0">
                <a:solidFill>
                  <a:schemeClr val="accent1">
                    <a:lumMod val="50000"/>
                  </a:schemeClr>
                </a:solidFill>
              </a:rPr>
              <a:t> that converts the data to be printed to the form specific to a </a:t>
            </a:r>
            <a:r>
              <a:rPr lang="en-US" sz="2400" dirty="0">
                <a:solidFill>
                  <a:schemeClr val="accent1">
                    <a:lumMod val="50000"/>
                  </a:schemeClr>
                </a:solidFill>
                <a:hlinkClick r:id="rId3" action="ppaction://hlinkfile" tooltip="Computer printer"/>
              </a:rPr>
              <a:t>printer</a:t>
            </a:r>
            <a:r>
              <a:rPr lang="en-US" sz="2400" dirty="0">
                <a:solidFill>
                  <a:schemeClr val="accent1">
                    <a:lumMod val="50000"/>
                  </a:schemeClr>
                </a:solidFill>
              </a:rPr>
              <a:t>. The purpose of printer drivers is to allow applications to do printing without being aware of the technical details of each printer model.</a:t>
            </a:r>
          </a:p>
          <a:p>
            <a:pPr marL="0" lvl="0" indent="0">
              <a:buNone/>
              <a:defRPr/>
            </a:pPr>
            <a:endParaRPr lang="en-US" sz="3000" dirty="0">
              <a:solidFill>
                <a:prstClr val="black"/>
              </a:solidFill>
            </a:endParaRPr>
          </a:p>
        </p:txBody>
      </p:sp>
    </p:spTree>
    <p:extLst>
      <p:ext uri="{BB962C8B-B14F-4D97-AF65-F5344CB8AC3E}">
        <p14:creationId xmlns:p14="http://schemas.microsoft.com/office/powerpoint/2010/main" val="38783364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Full </a:t>
            </a:r>
            <a:r>
              <a:rPr lang="es-ES" dirty="0" err="1" smtClean="0"/>
              <a:t>Feature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600" dirty="0"/>
              <a:t>A </a:t>
            </a:r>
            <a:r>
              <a:rPr lang="en-US" sz="2600" b="1" dirty="0"/>
              <a:t>Full Feature</a:t>
            </a:r>
            <a:r>
              <a:rPr lang="en-US" sz="2600" dirty="0"/>
              <a:t> driver allows you to get the most out of your printer, and HP includes valuable software to help you do so. If you have an All-in-One, this driver provides complete printer functionality for printing, scanning, copying, and faxing.</a:t>
            </a:r>
          </a:p>
          <a:p>
            <a:r>
              <a:rPr lang="en-US" sz="2600" dirty="0"/>
              <a:t>Additional Features</a:t>
            </a:r>
          </a:p>
          <a:p>
            <a:r>
              <a:rPr lang="en-US" sz="2600" dirty="0"/>
              <a:t>Searchable help files tailored to your printer.</a:t>
            </a:r>
          </a:p>
          <a:p>
            <a:r>
              <a:rPr lang="en-US" sz="2600" dirty="0"/>
              <a:t>Image editing software.</a:t>
            </a:r>
          </a:p>
          <a:p>
            <a:r>
              <a:rPr lang="en-US" sz="2600" dirty="0"/>
              <a:t>Shop for HP supplies.</a:t>
            </a:r>
          </a:p>
          <a:p>
            <a:r>
              <a:rPr lang="en-US" sz="2600" dirty="0"/>
              <a:t>During the </a:t>
            </a:r>
            <a:r>
              <a:rPr lang="en-US" sz="2600" b="1" dirty="0"/>
              <a:t>Full Feature</a:t>
            </a:r>
            <a:r>
              <a:rPr lang="en-US" sz="2600" dirty="0"/>
              <a:t> installation process, you can choose a custom installation, where you select the specific software items that you want to install.</a:t>
            </a:r>
          </a:p>
          <a:p>
            <a:pPr marL="0" indent="0">
              <a:buNone/>
            </a:pPr>
            <a:endParaRPr lang="en-US" dirty="0"/>
          </a:p>
        </p:txBody>
      </p:sp>
    </p:spTree>
    <p:extLst>
      <p:ext uri="{BB962C8B-B14F-4D97-AF65-F5344CB8AC3E}">
        <p14:creationId xmlns:p14="http://schemas.microsoft.com/office/powerpoint/2010/main" val="3271694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In OS</a:t>
            </a:r>
            <a:endParaRPr lang="en-US" dirty="0"/>
          </a:p>
        </p:txBody>
      </p:sp>
      <p:sp>
        <p:nvSpPr>
          <p:cNvPr id="3" name="Content Placeholder 2"/>
          <p:cNvSpPr>
            <a:spLocks noGrp="1"/>
          </p:cNvSpPr>
          <p:nvPr>
            <p:ph idx="1"/>
          </p:nvPr>
        </p:nvSpPr>
        <p:spPr/>
        <p:txBody>
          <a:bodyPr>
            <a:normAutofit/>
          </a:bodyPr>
          <a:lstStyle/>
          <a:p>
            <a:r>
              <a:rPr lang="en-US" sz="2400" dirty="0"/>
              <a:t>I</a:t>
            </a:r>
            <a:r>
              <a:rPr lang="en-US" sz="2400" dirty="0" smtClean="0"/>
              <a:t>n-OS </a:t>
            </a:r>
            <a:r>
              <a:rPr lang="en-US" sz="2400" dirty="0"/>
              <a:t>software is a driver that is already on your computer and allows basic printer functionality; most of the printer control panel buttons do not function, you cannot use eFax functions (if your printer is so equipped), and scanning output functions such as scan-to-email are unavailable.</a:t>
            </a:r>
          </a:p>
          <a:p>
            <a:r>
              <a:rPr lang="en-US" sz="2400" dirty="0"/>
              <a:t>You do not need to download and install any additional software from HP to use your printer. You can still use the software to perform basic print, scan, and fax tasks, and import images from memory cards if your printer has these features.</a:t>
            </a:r>
          </a:p>
          <a:p>
            <a:endParaRPr lang="en-US" dirty="0"/>
          </a:p>
        </p:txBody>
      </p:sp>
    </p:spTree>
    <p:extLst>
      <p:ext uri="{BB962C8B-B14F-4D97-AF65-F5344CB8AC3E}">
        <p14:creationId xmlns:p14="http://schemas.microsoft.com/office/powerpoint/2010/main" val="23693903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Windows </a:t>
            </a:r>
            <a:r>
              <a:rPr lang="es-ES" dirty="0" err="1" smtClean="0"/>
              <a:t>Update</a:t>
            </a:r>
            <a:r>
              <a:rPr lang="es-ES" dirty="0" smtClean="0"/>
              <a:t> Driver</a:t>
            </a:r>
            <a:endParaRPr lang="en-US" dirty="0"/>
          </a:p>
        </p:txBody>
      </p:sp>
      <p:sp>
        <p:nvSpPr>
          <p:cNvPr id="3" name="Content Placeholder 2"/>
          <p:cNvSpPr>
            <a:spLocks noGrp="1"/>
          </p:cNvSpPr>
          <p:nvPr>
            <p:ph idx="1"/>
          </p:nvPr>
        </p:nvSpPr>
        <p:spPr/>
        <p:txBody>
          <a:bodyPr/>
          <a:lstStyle/>
          <a:p>
            <a:r>
              <a:rPr lang="en-US" dirty="0"/>
              <a:t>Your Windows </a:t>
            </a:r>
            <a:r>
              <a:rPr lang="en-US" dirty="0" smtClean="0"/>
              <a:t>computer </a:t>
            </a:r>
            <a:r>
              <a:rPr lang="en-US" dirty="0"/>
              <a:t>comes with a pre-installed driver called an in-OS driver. This software allows basic functionality for your printer. Windows Update can be used to make sure you have the most current in-OS driver by downloading the driver manually, or setting up the automatic update feature in Windows </a:t>
            </a:r>
            <a:r>
              <a:rPr lang="en-US" dirty="0" smtClean="0"/>
              <a:t>.</a:t>
            </a:r>
            <a:endParaRPr lang="en-US" dirty="0"/>
          </a:p>
        </p:txBody>
      </p:sp>
    </p:spTree>
    <p:extLst>
      <p:ext uri="{BB962C8B-B14F-4D97-AF65-F5344CB8AC3E}">
        <p14:creationId xmlns:p14="http://schemas.microsoft.com/office/powerpoint/2010/main" val="26528918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Mac OS X</a:t>
            </a:r>
            <a:endParaRPr lang="en-US" dirty="0"/>
          </a:p>
        </p:txBody>
      </p:sp>
      <p:sp>
        <p:nvSpPr>
          <p:cNvPr id="3" name="Content Placeholder 2"/>
          <p:cNvSpPr>
            <a:spLocks noGrp="1"/>
          </p:cNvSpPr>
          <p:nvPr>
            <p:ph idx="1"/>
          </p:nvPr>
        </p:nvSpPr>
        <p:spPr/>
        <p:txBody>
          <a:bodyPr>
            <a:normAutofit/>
          </a:bodyPr>
          <a:lstStyle/>
          <a:p>
            <a:r>
              <a:rPr lang="en-US" sz="2400" dirty="0" smtClean="0"/>
              <a:t>In </a:t>
            </a:r>
            <a:r>
              <a:rPr lang="en-US" sz="2400" dirty="0"/>
              <a:t>Mac OS X 10.5, printers are configured in the Print &amp; Fax pane in </a:t>
            </a:r>
            <a:r>
              <a:rPr lang="en-US" sz="2400" dirty="0">
                <a:hlinkClick r:id="rId2" tooltip="System Preferences"/>
              </a:rPr>
              <a:t>System Preferences</a:t>
            </a:r>
            <a:r>
              <a:rPr lang="en-US" sz="2400" dirty="0"/>
              <a:t>, and in printer proxy applications which display the print queues and allow additional configuration after printers are set up. Earlier versions of Mac OS X also included a </a:t>
            </a:r>
            <a:r>
              <a:rPr lang="en-US" sz="2400" dirty="0">
                <a:hlinkClick r:id="rId3" tooltip="Printer Setup Utility"/>
              </a:rPr>
              <a:t>Printer Setup Utility</a:t>
            </a:r>
            <a:r>
              <a:rPr lang="en-US" sz="2400" dirty="0"/>
              <a:t>, which supplied configuration options missing from earlier versions of the Print &amp; Fax preference pane.</a:t>
            </a:r>
          </a:p>
          <a:p>
            <a:endParaRPr lang="en-US" dirty="0"/>
          </a:p>
        </p:txBody>
      </p:sp>
    </p:spTree>
    <p:extLst>
      <p:ext uri="{BB962C8B-B14F-4D97-AF65-F5344CB8AC3E}">
        <p14:creationId xmlns:p14="http://schemas.microsoft.com/office/powerpoint/2010/main" val="40163535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OSX</a:t>
            </a:r>
            <a:endParaRPr lang="en-US" dirty="0"/>
          </a:p>
        </p:txBody>
      </p:sp>
      <p:sp>
        <p:nvSpPr>
          <p:cNvPr id="3" name="Content Placeholder 2"/>
          <p:cNvSpPr>
            <a:spLocks noGrp="1"/>
          </p:cNvSpPr>
          <p:nvPr>
            <p:ph idx="1"/>
          </p:nvPr>
        </p:nvSpPr>
        <p:spPr/>
        <p:txBody>
          <a:bodyPr>
            <a:normAutofit/>
          </a:bodyPr>
          <a:lstStyle/>
          <a:p>
            <a:r>
              <a:rPr lang="en-US" sz="2400" dirty="0"/>
              <a:t>If you are having difficulty configuring your printers or even just printing to them in OS X, one thing to try is to </a:t>
            </a:r>
            <a:r>
              <a:rPr lang="en-US" sz="2400" b="1" u="sng" dirty="0">
                <a:hlinkClick r:id="rId2"/>
              </a:rPr>
              <a:t>reset the print system</a:t>
            </a:r>
            <a:r>
              <a:rPr lang="en-US" sz="2400" u="sng" dirty="0">
                <a:hlinkClick r:id="rId2"/>
              </a:rPr>
              <a:t>, which will clear out your printers and allow you to set them up again from scratch. This service </a:t>
            </a:r>
            <a:r>
              <a:rPr lang="en-US" sz="2400" u="sng" dirty="0" err="1">
                <a:hlinkClick r:id="rId2"/>
              </a:rPr>
              <a:t>may</a:t>
            </a:r>
            <a:r>
              <a:rPr lang="en-US" sz="2400" i="1" u="sng" dirty="0" err="1">
                <a:hlinkClick r:id="rId2"/>
              </a:rPr>
              <a:t>appear</a:t>
            </a:r>
            <a:r>
              <a:rPr lang="en-US" sz="2400" u="sng" dirty="0">
                <a:hlinkClick r:id="rId2"/>
              </a:rPr>
              <a:t> to only remove your printers, but it in fact does a number of checks on the system and restores configuration files to factory defaults. </a:t>
            </a:r>
            <a:endParaRPr lang="en-US" sz="2400" dirty="0"/>
          </a:p>
          <a:p>
            <a:endParaRPr lang="en-US" sz="2400" dirty="0"/>
          </a:p>
          <a:p>
            <a:endParaRPr lang="en-US" dirty="0"/>
          </a:p>
        </p:txBody>
      </p:sp>
    </p:spTree>
    <p:extLst>
      <p:ext uri="{BB962C8B-B14F-4D97-AF65-F5344CB8AC3E}">
        <p14:creationId xmlns:p14="http://schemas.microsoft.com/office/powerpoint/2010/main" val="258679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123236" cy="574516"/>
          </a:xfrm>
        </p:spPr>
        <p:txBody>
          <a:bodyPr>
            <a:normAutofit fontScale="90000"/>
          </a:bodyPr>
          <a:lstStyle/>
          <a:p>
            <a:r>
              <a:rPr lang="en-GB" dirty="0" smtClean="0"/>
              <a:t>What is a printer driver?</a:t>
            </a:r>
            <a:br>
              <a:rPr lang="en-GB" dirty="0" smtClean="0"/>
            </a:br>
            <a:endParaRPr lang="en-GB" dirty="0"/>
          </a:p>
        </p:txBody>
      </p:sp>
      <p:sp>
        <p:nvSpPr>
          <p:cNvPr id="3" name="Content Placeholder 2"/>
          <p:cNvSpPr>
            <a:spLocks noGrp="1"/>
          </p:cNvSpPr>
          <p:nvPr>
            <p:ph idx="1"/>
          </p:nvPr>
        </p:nvSpPr>
        <p:spPr/>
        <p:txBody>
          <a:bodyPr/>
          <a:lstStyle/>
          <a:p>
            <a:pPr lvl="0"/>
            <a:r>
              <a:rPr lang="en-GB" dirty="0" smtClean="0">
                <a:solidFill>
                  <a:schemeClr val="accent1">
                    <a:lumMod val="50000"/>
                  </a:schemeClr>
                </a:solidFill>
              </a:rPr>
              <a:t>The printer driver sends the printer-setting information, including the specifications needed to produce each character of the document, to the GDI. It also transmits helper services or utilities required to make the output print correctly.</a:t>
            </a:r>
          </a:p>
          <a:p>
            <a:endParaRPr lang="en-GB" dirty="0"/>
          </a:p>
        </p:txBody>
      </p:sp>
    </p:spTree>
    <p:extLst>
      <p:ext uri="{BB962C8B-B14F-4D97-AF65-F5344CB8AC3E}">
        <p14:creationId xmlns:p14="http://schemas.microsoft.com/office/powerpoint/2010/main" val="4034971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solidFill>
                  <a:prstClr val="black"/>
                </a:solidFill>
              </a:rPr>
              <a:t>What is a printer </a:t>
            </a:r>
            <a:r>
              <a:rPr lang="en-GB" sz="2400" dirty="0" smtClean="0">
                <a:solidFill>
                  <a:prstClr val="black"/>
                </a:solidFill>
              </a:rPr>
              <a:t>spooler?</a:t>
            </a:r>
            <a:endParaRPr lang="en-GB" sz="1600" dirty="0"/>
          </a:p>
        </p:txBody>
      </p:sp>
      <p:sp>
        <p:nvSpPr>
          <p:cNvPr id="3" name="Content Placeholder 2"/>
          <p:cNvSpPr>
            <a:spLocks noGrp="1"/>
          </p:cNvSpPr>
          <p:nvPr>
            <p:ph idx="1"/>
          </p:nvPr>
        </p:nvSpPr>
        <p:spPr/>
        <p:txBody>
          <a:bodyPr/>
          <a:lstStyle/>
          <a:p>
            <a:pPr lvl="0"/>
            <a:r>
              <a:rPr lang="en-US" dirty="0">
                <a:solidFill>
                  <a:schemeClr val="accent1">
                    <a:lumMod val="50000"/>
                  </a:schemeClr>
                </a:solidFill>
              </a:rPr>
              <a:t>Printer drivers should not be confused with </a:t>
            </a:r>
            <a:r>
              <a:rPr lang="en-US" dirty="0">
                <a:solidFill>
                  <a:schemeClr val="accent1">
                    <a:lumMod val="50000"/>
                  </a:schemeClr>
                </a:solidFill>
                <a:hlinkClick r:id="rId2" action="ppaction://hlinkfile" tooltip="Print spooler"/>
              </a:rPr>
              <a:t>print spoolers</a:t>
            </a:r>
            <a:r>
              <a:rPr lang="en-US" dirty="0">
                <a:solidFill>
                  <a:schemeClr val="accent1">
                    <a:lumMod val="50000"/>
                  </a:schemeClr>
                </a:solidFill>
              </a:rPr>
              <a:t>, </a:t>
            </a:r>
            <a:r>
              <a:rPr lang="en-GB" dirty="0" smtClean="0">
                <a:solidFill>
                  <a:schemeClr val="accent1">
                    <a:lumMod val="50000"/>
                  </a:schemeClr>
                </a:solidFill>
              </a:rPr>
              <a:t>which is here only to manage </a:t>
            </a:r>
            <a:r>
              <a:rPr lang="en-GB" dirty="0">
                <a:solidFill>
                  <a:schemeClr val="accent1">
                    <a:lumMod val="50000"/>
                  </a:schemeClr>
                </a:solidFill>
              </a:rPr>
              <a:t>all print jobs currently being sent to the computer printer or </a:t>
            </a:r>
            <a:r>
              <a:rPr lang="en-GB" dirty="0">
                <a:solidFill>
                  <a:schemeClr val="accent1">
                    <a:lumMod val="50000"/>
                  </a:schemeClr>
                </a:solidFill>
                <a:hlinkClick r:id="rId3"/>
              </a:rPr>
              <a:t>print server</a:t>
            </a:r>
            <a:r>
              <a:rPr lang="en-GB" dirty="0" smtClean="0">
                <a:solidFill>
                  <a:schemeClr val="accent1">
                    <a:lumMod val="50000"/>
                  </a:schemeClr>
                </a:solidFill>
              </a:rPr>
              <a:t>.</a:t>
            </a:r>
          </a:p>
          <a:p>
            <a:pPr lvl="0"/>
            <a:r>
              <a:rPr lang="en-GB" dirty="0">
                <a:solidFill>
                  <a:schemeClr val="accent1">
                    <a:lumMod val="50000"/>
                  </a:schemeClr>
                </a:solidFill>
              </a:rPr>
              <a:t>Spooling allows multiple print jobs to be given to the printer at one time.</a:t>
            </a:r>
          </a:p>
        </p:txBody>
      </p:sp>
    </p:spTree>
    <p:extLst>
      <p:ext uri="{BB962C8B-B14F-4D97-AF65-F5344CB8AC3E}">
        <p14:creationId xmlns:p14="http://schemas.microsoft.com/office/powerpoint/2010/main" val="2544915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Printing from the computer</a:t>
            </a:r>
            <a:endParaRPr lang="en-GB" dirty="0"/>
          </a:p>
        </p:txBody>
      </p:sp>
      <p:sp>
        <p:nvSpPr>
          <p:cNvPr id="3" name="Content Placeholder 2"/>
          <p:cNvSpPr>
            <a:spLocks noGrp="1"/>
          </p:cNvSpPr>
          <p:nvPr>
            <p:ph idx="1"/>
          </p:nvPr>
        </p:nvSpPr>
        <p:spPr/>
        <p:txBody>
          <a:bodyPr>
            <a:normAutofit/>
          </a:bodyPr>
          <a:lstStyle/>
          <a:p>
            <a:r>
              <a:rPr lang="en-GB" dirty="0" smtClean="0">
                <a:solidFill>
                  <a:schemeClr val="accent1">
                    <a:lumMod val="50000"/>
                  </a:schemeClr>
                </a:solidFill>
              </a:rPr>
              <a:t>When </a:t>
            </a:r>
            <a:r>
              <a:rPr lang="en-GB" dirty="0">
                <a:solidFill>
                  <a:schemeClr val="accent1">
                    <a:lumMod val="50000"/>
                  </a:schemeClr>
                </a:solidFill>
              </a:rPr>
              <a:t>printing from a Windows application such as Microsoft PowerPoint, the Windows application outputs the print job as an EMF file. Please refer to figure below. The EMF (Enhanced Meta File) format is an image description format defined by Microsoft Windows. The printer driver on the server converts the EMF file to the RAW data format appropriate for the target printer</a:t>
            </a:r>
            <a:r>
              <a:rPr lang="en-GB" dirty="0" smtClean="0">
                <a:solidFill>
                  <a:schemeClr val="accent1">
                    <a:lumMod val="50000"/>
                  </a:schemeClr>
                </a:solidFill>
              </a:rPr>
              <a:t>.</a:t>
            </a:r>
            <a:endParaRPr lang="en-GB" dirty="0">
              <a:solidFill>
                <a:schemeClr val="accent1">
                  <a:lumMod val="50000"/>
                </a:schemeClr>
              </a:solidFill>
            </a:endParaRPr>
          </a:p>
        </p:txBody>
      </p:sp>
      <p:pic>
        <p:nvPicPr>
          <p:cNvPr id="1026" name="Picture 2" descr="C:\Users\kparr004\Desktop\EM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3212976"/>
            <a:ext cx="2632124" cy="26321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909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Printing from the computer</a:t>
            </a:r>
            <a:endParaRPr lang="en-GB" dirty="0"/>
          </a:p>
        </p:txBody>
      </p:sp>
      <p:sp>
        <p:nvSpPr>
          <p:cNvPr id="3" name="Content Placeholder 2"/>
          <p:cNvSpPr>
            <a:spLocks noGrp="1"/>
          </p:cNvSpPr>
          <p:nvPr>
            <p:ph idx="1"/>
          </p:nvPr>
        </p:nvSpPr>
        <p:spPr/>
        <p:txBody>
          <a:bodyPr>
            <a:normAutofit/>
          </a:bodyPr>
          <a:lstStyle/>
          <a:p>
            <a:r>
              <a:rPr lang="en-GB" dirty="0" smtClean="0">
                <a:solidFill>
                  <a:schemeClr val="accent1">
                    <a:lumMod val="50000"/>
                  </a:schemeClr>
                </a:solidFill>
              </a:rPr>
              <a:t> In the Windows' printing system, RAW data is defined, as the data that is sent to the printer in a printer language the printer understands, such as PCL5/6 or PCL3Plus.</a:t>
            </a:r>
            <a:endParaRPr lang="en-GB" dirty="0">
              <a:solidFill>
                <a:schemeClr val="accent1">
                  <a:lumMod val="50000"/>
                </a:schemeClr>
              </a:solidFill>
            </a:endParaRPr>
          </a:p>
          <a:p>
            <a:r>
              <a:rPr lang="en-GB" dirty="0" smtClean="0">
                <a:solidFill>
                  <a:schemeClr val="accent1">
                    <a:lumMod val="50000"/>
                  </a:schemeClr>
                </a:solidFill>
              </a:rPr>
              <a:t>The difference in the languages is in the resultant RAW data files. The size of the RAW data 'file' is important because it represents the amount of I/O bandwidth that must be used to get the data to the printer. Please refer to </a:t>
            </a:r>
            <a:endParaRPr lang="en-GB" dirty="0">
              <a:solidFill>
                <a:schemeClr val="accent1">
                  <a:lumMod val="50000"/>
                </a:schemeClr>
              </a:solidFill>
            </a:endParaRPr>
          </a:p>
        </p:txBody>
      </p:sp>
    </p:spTree>
    <p:extLst>
      <p:ext uri="{BB962C8B-B14F-4D97-AF65-F5344CB8AC3E}">
        <p14:creationId xmlns:p14="http://schemas.microsoft.com/office/powerpoint/2010/main" val="187595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7243" name="Rectangle 11"/>
          <p:cNvSpPr>
            <a:spLocks noChangeArrowheads="1"/>
          </p:cNvSpPr>
          <p:nvPr>
            <p:custDataLst>
              <p:tags r:id="rId1"/>
            </p:custDataLst>
          </p:nvPr>
        </p:nvSpPr>
        <p:spPr bwMode="auto">
          <a:xfrm>
            <a:off x="5359400" y="1466851"/>
            <a:ext cx="1905000" cy="457200"/>
          </a:xfrm>
          <a:prstGeom prst="rect">
            <a:avLst/>
          </a:prstGeom>
          <a:solidFill>
            <a:srgbClr val="0096D6"/>
          </a:solidFill>
          <a:ln>
            <a:noFill/>
            <a:headEnd/>
            <a:tailEnd type="none" w="lg" len="sm"/>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Driver UI</a:t>
            </a:r>
          </a:p>
        </p:txBody>
      </p:sp>
      <p:sp>
        <p:nvSpPr>
          <p:cNvPr id="64516" name="Rectangle 2"/>
          <p:cNvSpPr>
            <a:spLocks noGrp="1" noChangeArrowheads="1"/>
          </p:cNvSpPr>
          <p:nvPr>
            <p:ph type="title"/>
          </p:nvPr>
        </p:nvSpPr>
        <p:spPr/>
        <p:txBody>
          <a:bodyPr/>
          <a:lstStyle/>
          <a:p>
            <a:pPr eaLnBrk="1" hangingPunct="1"/>
            <a:r>
              <a:rPr lang="en-US" dirty="0" smtClean="0"/>
              <a:t>Windows driver architecture</a:t>
            </a:r>
          </a:p>
        </p:txBody>
      </p:sp>
      <p:sp>
        <p:nvSpPr>
          <p:cNvPr id="64522" name="Rectangle 8"/>
          <p:cNvSpPr>
            <a:spLocks noChangeArrowheads="1"/>
          </p:cNvSpPr>
          <p:nvPr/>
        </p:nvSpPr>
        <p:spPr bwMode="auto">
          <a:xfrm>
            <a:off x="894522" y="5124451"/>
            <a:ext cx="1340678" cy="838200"/>
          </a:xfrm>
          <a:prstGeom prst="rect">
            <a:avLst/>
          </a:prstGeom>
          <a:noFill/>
          <a:ln w="25400">
            <a:noFill/>
            <a:miter lim="800000"/>
            <a:headEnd/>
            <a:tailEnd type="none" w="lg" len="sm"/>
          </a:ln>
        </p:spPr>
        <p:txBody>
          <a:bodyPr wrap="none" lIns="0" tIns="0" rIns="0" bIns="0" anchor="ctr"/>
          <a:lstStyle/>
          <a:p>
            <a:pPr defTabSz="457200"/>
            <a:endParaRPr lang="en-US" dirty="0">
              <a:solidFill>
                <a:prstClr val="black"/>
              </a:solidFill>
            </a:endParaRPr>
          </a:p>
        </p:txBody>
      </p:sp>
      <p:sp>
        <p:nvSpPr>
          <p:cNvPr id="64523" name="Rectangle 9"/>
          <p:cNvSpPr>
            <a:spLocks noChangeArrowheads="1"/>
          </p:cNvSpPr>
          <p:nvPr/>
        </p:nvSpPr>
        <p:spPr bwMode="auto">
          <a:xfrm>
            <a:off x="8636000" y="4552951"/>
            <a:ext cx="381000" cy="914400"/>
          </a:xfrm>
          <a:prstGeom prst="rect">
            <a:avLst/>
          </a:prstGeom>
          <a:noFill/>
          <a:ln w="25400">
            <a:noFill/>
            <a:miter lim="800000"/>
            <a:headEnd/>
            <a:tailEnd type="none" w="lg" len="sm"/>
          </a:ln>
        </p:spPr>
        <p:txBody>
          <a:bodyPr wrap="none" lIns="0" tIns="0" rIns="0" bIns="0" anchor="ctr"/>
          <a:lstStyle/>
          <a:p>
            <a:pPr defTabSz="457200"/>
            <a:endParaRPr lang="en-US" dirty="0">
              <a:solidFill>
                <a:prstClr val="black"/>
              </a:solidFill>
            </a:endParaRPr>
          </a:p>
        </p:txBody>
      </p:sp>
      <p:sp>
        <p:nvSpPr>
          <p:cNvPr id="1247244" name="Line 12"/>
          <p:cNvSpPr>
            <a:spLocks noChangeShapeType="1"/>
          </p:cNvSpPr>
          <p:nvPr/>
        </p:nvSpPr>
        <p:spPr bwMode="auto">
          <a:xfrm>
            <a:off x="2921000" y="1619251"/>
            <a:ext cx="2438400" cy="0"/>
          </a:xfrm>
          <a:prstGeom prst="line">
            <a:avLst/>
          </a:prstGeom>
          <a:noFill/>
          <a:ln w="25400">
            <a:solidFill>
              <a:schemeClr val="tx1"/>
            </a:solidFill>
            <a:round/>
            <a:headEnd/>
            <a:tailEnd type="triangle" w="lg" len="sm"/>
          </a:ln>
        </p:spPr>
        <p:txBody>
          <a:bodyPr lIns="0" tIns="0" rIns="0" bIns="0" anchor="ctr"/>
          <a:lstStyle/>
          <a:p>
            <a:pPr defTabSz="457200"/>
            <a:endParaRPr lang="en-US" dirty="0">
              <a:solidFill>
                <a:prstClr val="black"/>
              </a:solidFill>
            </a:endParaRPr>
          </a:p>
        </p:txBody>
      </p:sp>
      <p:sp>
        <p:nvSpPr>
          <p:cNvPr id="1247245" name="Line 13"/>
          <p:cNvSpPr>
            <a:spLocks noChangeShapeType="1"/>
          </p:cNvSpPr>
          <p:nvPr/>
        </p:nvSpPr>
        <p:spPr bwMode="auto">
          <a:xfrm flipH="1">
            <a:off x="2938092" y="1771651"/>
            <a:ext cx="2438400" cy="0"/>
          </a:xfrm>
          <a:prstGeom prst="line">
            <a:avLst/>
          </a:prstGeom>
          <a:noFill/>
          <a:ln w="25400">
            <a:solidFill>
              <a:schemeClr val="tx1"/>
            </a:solidFill>
            <a:round/>
            <a:headEnd/>
            <a:tailEnd type="triangle" w="lg" len="sm"/>
          </a:ln>
        </p:spPr>
        <p:txBody>
          <a:bodyPr lIns="0" tIns="0" rIns="0" bIns="0" anchor="ctr"/>
          <a:lstStyle/>
          <a:p>
            <a:pPr defTabSz="457200"/>
            <a:endParaRPr lang="en-US" dirty="0">
              <a:solidFill>
                <a:prstClr val="black"/>
              </a:solidFill>
            </a:endParaRPr>
          </a:p>
        </p:txBody>
      </p:sp>
      <p:sp>
        <p:nvSpPr>
          <p:cNvPr id="1247246" name="Rectangle 14"/>
          <p:cNvSpPr>
            <a:spLocks noChangeArrowheads="1"/>
          </p:cNvSpPr>
          <p:nvPr>
            <p:custDataLst>
              <p:tags r:id="rId2"/>
            </p:custDataLst>
          </p:nvPr>
        </p:nvSpPr>
        <p:spPr bwMode="auto">
          <a:xfrm>
            <a:off x="596900" y="2686051"/>
            <a:ext cx="2362200" cy="6096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GDI </a:t>
            </a:r>
          </a:p>
        </p:txBody>
      </p:sp>
      <p:sp>
        <p:nvSpPr>
          <p:cNvPr id="1247247" name="Line 15"/>
          <p:cNvSpPr>
            <a:spLocks noChangeShapeType="1"/>
          </p:cNvSpPr>
          <p:nvPr/>
        </p:nvSpPr>
        <p:spPr bwMode="auto">
          <a:xfrm>
            <a:off x="1701800" y="1924051"/>
            <a:ext cx="0" cy="7620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48" name="Text Box 16"/>
          <p:cNvSpPr txBox="1">
            <a:spLocks noChangeArrowheads="1"/>
          </p:cNvSpPr>
          <p:nvPr/>
        </p:nvSpPr>
        <p:spPr bwMode="auto">
          <a:xfrm>
            <a:off x="2997200" y="1268419"/>
            <a:ext cx="21336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Calls</a:t>
            </a:r>
          </a:p>
        </p:txBody>
      </p:sp>
      <p:sp>
        <p:nvSpPr>
          <p:cNvPr id="1247249" name="Text Box 17"/>
          <p:cNvSpPr txBox="1">
            <a:spLocks noChangeArrowheads="1"/>
          </p:cNvSpPr>
          <p:nvPr/>
        </p:nvSpPr>
        <p:spPr bwMode="auto">
          <a:xfrm>
            <a:off x="3073400" y="1847851"/>
            <a:ext cx="21336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Job config</a:t>
            </a:r>
          </a:p>
        </p:txBody>
      </p:sp>
      <p:sp>
        <p:nvSpPr>
          <p:cNvPr id="1247250" name="Text Box 18"/>
          <p:cNvSpPr txBox="1">
            <a:spLocks noChangeArrowheads="1"/>
          </p:cNvSpPr>
          <p:nvPr/>
        </p:nvSpPr>
        <p:spPr bwMode="auto">
          <a:xfrm>
            <a:off x="1778000" y="2182819"/>
            <a:ext cx="29718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Application graphic calls</a:t>
            </a:r>
          </a:p>
        </p:txBody>
      </p:sp>
      <p:sp>
        <p:nvSpPr>
          <p:cNvPr id="1247251" name="AutoShape 19"/>
          <p:cNvSpPr>
            <a:spLocks noChangeArrowheads="1"/>
          </p:cNvSpPr>
          <p:nvPr>
            <p:custDataLst>
              <p:tags r:id="rId3"/>
            </p:custDataLst>
          </p:nvPr>
        </p:nvSpPr>
        <p:spPr bwMode="auto">
          <a:xfrm>
            <a:off x="1021118" y="4286251"/>
            <a:ext cx="1295400" cy="1600200"/>
          </a:xfrm>
          <a:prstGeom prst="can">
            <a:avLst>
              <a:gd name="adj" fmla="val 30882"/>
            </a:avLst>
          </a:prstGeom>
          <a:solidFill>
            <a:srgbClr val="0096D6"/>
          </a:solidFill>
          <a:ln>
            <a:noFill/>
            <a:headEnd/>
            <a:tailEnd/>
          </a:ln>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sz="2400" dirty="0">
                <a:solidFill>
                  <a:prstClr val="white"/>
                </a:solidFill>
              </a:rPr>
              <a:t>Spooler</a:t>
            </a:r>
          </a:p>
          <a:p>
            <a:pPr algn="ctr" defTabSz="457200">
              <a:spcBef>
                <a:spcPct val="50000"/>
              </a:spcBef>
              <a:defRPr/>
            </a:pPr>
            <a:r>
              <a:rPr lang="en-US" sz="2400" dirty="0">
                <a:solidFill>
                  <a:prstClr val="white"/>
                </a:solidFill>
              </a:rPr>
              <a:t>EMF</a:t>
            </a:r>
          </a:p>
        </p:txBody>
      </p:sp>
      <p:sp>
        <p:nvSpPr>
          <p:cNvPr id="1247252" name="Line 20"/>
          <p:cNvSpPr>
            <a:spLocks noChangeShapeType="1"/>
          </p:cNvSpPr>
          <p:nvPr/>
        </p:nvSpPr>
        <p:spPr bwMode="auto">
          <a:xfrm>
            <a:off x="1473200" y="3295651"/>
            <a:ext cx="0" cy="9906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53" name="Text Box 21"/>
          <p:cNvSpPr txBox="1">
            <a:spLocks noChangeArrowheads="1"/>
          </p:cNvSpPr>
          <p:nvPr/>
        </p:nvSpPr>
        <p:spPr bwMode="auto">
          <a:xfrm>
            <a:off x="177800" y="3630616"/>
            <a:ext cx="11430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Writes job</a:t>
            </a:r>
          </a:p>
        </p:txBody>
      </p:sp>
      <p:sp>
        <p:nvSpPr>
          <p:cNvPr id="1247254" name="Line 22"/>
          <p:cNvSpPr>
            <a:spLocks noChangeShapeType="1"/>
          </p:cNvSpPr>
          <p:nvPr/>
        </p:nvSpPr>
        <p:spPr bwMode="auto">
          <a:xfrm flipV="1">
            <a:off x="1930400" y="3295651"/>
            <a:ext cx="0" cy="9906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55" name="Text Box 23"/>
          <p:cNvSpPr txBox="1">
            <a:spLocks noChangeArrowheads="1"/>
          </p:cNvSpPr>
          <p:nvPr/>
        </p:nvSpPr>
        <p:spPr bwMode="auto">
          <a:xfrm>
            <a:off x="2082800" y="3605219"/>
            <a:ext cx="11430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Reads job</a:t>
            </a:r>
          </a:p>
        </p:txBody>
      </p:sp>
      <p:sp>
        <p:nvSpPr>
          <p:cNvPr id="1247256" name="Rectangle 24"/>
          <p:cNvSpPr>
            <a:spLocks noChangeArrowheads="1"/>
          </p:cNvSpPr>
          <p:nvPr>
            <p:custDataLst>
              <p:tags r:id="rId4"/>
            </p:custDataLst>
          </p:nvPr>
        </p:nvSpPr>
        <p:spPr bwMode="auto">
          <a:xfrm>
            <a:off x="4902200" y="2686051"/>
            <a:ext cx="2743200" cy="5334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Driver Graphic DLL</a:t>
            </a:r>
          </a:p>
        </p:txBody>
      </p:sp>
      <p:sp>
        <p:nvSpPr>
          <p:cNvPr id="1247257" name="Line 25"/>
          <p:cNvSpPr>
            <a:spLocks noChangeShapeType="1"/>
          </p:cNvSpPr>
          <p:nvPr/>
        </p:nvSpPr>
        <p:spPr bwMode="auto">
          <a:xfrm>
            <a:off x="2921000" y="2914651"/>
            <a:ext cx="1981200" cy="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58" name="Text Box 26"/>
          <p:cNvSpPr txBox="1">
            <a:spLocks noChangeArrowheads="1"/>
          </p:cNvSpPr>
          <p:nvPr/>
        </p:nvSpPr>
        <p:spPr bwMode="auto">
          <a:xfrm>
            <a:off x="2921000" y="2990857"/>
            <a:ext cx="19812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Driver graphic calls</a:t>
            </a:r>
          </a:p>
        </p:txBody>
      </p:sp>
      <p:sp>
        <p:nvSpPr>
          <p:cNvPr id="1247259" name="AutoShape 27"/>
          <p:cNvSpPr>
            <a:spLocks noChangeArrowheads="1"/>
          </p:cNvSpPr>
          <p:nvPr>
            <p:custDataLst>
              <p:tags r:id="rId5"/>
            </p:custDataLst>
          </p:nvPr>
        </p:nvSpPr>
        <p:spPr bwMode="auto">
          <a:xfrm>
            <a:off x="4381500" y="3752851"/>
            <a:ext cx="1752600" cy="1447800"/>
          </a:xfrm>
          <a:prstGeom prst="can">
            <a:avLst>
              <a:gd name="adj" fmla="val 25000"/>
            </a:avLst>
          </a:prstGeom>
          <a:solidFill>
            <a:srgbClr val="0096D6"/>
          </a:solidFill>
          <a:ln>
            <a:noFill/>
            <a:headEnd/>
            <a:tailEnd/>
          </a:ln>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sz="2400" dirty="0">
                <a:solidFill>
                  <a:prstClr val="white"/>
                </a:solidFill>
              </a:rPr>
              <a:t>Spooler</a:t>
            </a:r>
          </a:p>
          <a:p>
            <a:pPr algn="ctr" defTabSz="457200">
              <a:spcBef>
                <a:spcPct val="50000"/>
              </a:spcBef>
              <a:defRPr/>
            </a:pPr>
            <a:r>
              <a:rPr lang="en-US" sz="2400" dirty="0">
                <a:solidFill>
                  <a:prstClr val="white"/>
                </a:solidFill>
              </a:rPr>
              <a:t>Printer PDL</a:t>
            </a:r>
          </a:p>
        </p:txBody>
      </p:sp>
      <p:sp>
        <p:nvSpPr>
          <p:cNvPr id="1247260" name="Line 28"/>
          <p:cNvSpPr>
            <a:spLocks noChangeShapeType="1"/>
          </p:cNvSpPr>
          <p:nvPr/>
        </p:nvSpPr>
        <p:spPr bwMode="auto">
          <a:xfrm>
            <a:off x="5130800" y="3219451"/>
            <a:ext cx="0" cy="5334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61" name="Text Box 29"/>
          <p:cNvSpPr txBox="1">
            <a:spLocks noChangeArrowheads="1"/>
          </p:cNvSpPr>
          <p:nvPr/>
        </p:nvSpPr>
        <p:spPr bwMode="auto">
          <a:xfrm>
            <a:off x="5207000" y="3371855"/>
            <a:ext cx="1752600" cy="246221"/>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600" dirty="0">
                <a:solidFill>
                  <a:prstClr val="black"/>
                </a:solidFill>
              </a:rPr>
              <a:t>Writes to spooler</a:t>
            </a:r>
          </a:p>
        </p:txBody>
      </p:sp>
      <p:sp>
        <p:nvSpPr>
          <p:cNvPr id="1247262" name="Rectangle 30"/>
          <p:cNvSpPr>
            <a:spLocks noChangeArrowheads="1"/>
          </p:cNvSpPr>
          <p:nvPr>
            <p:custDataLst>
              <p:tags r:id="rId6"/>
            </p:custDataLst>
          </p:nvPr>
        </p:nvSpPr>
        <p:spPr bwMode="auto">
          <a:xfrm>
            <a:off x="6654800" y="4057651"/>
            <a:ext cx="2171700" cy="4572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defTabSz="457200">
              <a:spcBef>
                <a:spcPct val="50000"/>
              </a:spcBef>
              <a:defRPr/>
            </a:pPr>
            <a:r>
              <a:rPr lang="en-US" dirty="0">
                <a:solidFill>
                  <a:prstClr val="white"/>
                </a:solidFill>
              </a:rPr>
              <a:t>   Language Monitor</a:t>
            </a:r>
          </a:p>
        </p:txBody>
      </p:sp>
      <p:sp>
        <p:nvSpPr>
          <p:cNvPr id="1247263" name="Rectangle 31"/>
          <p:cNvSpPr>
            <a:spLocks noChangeArrowheads="1"/>
          </p:cNvSpPr>
          <p:nvPr>
            <p:custDataLst>
              <p:tags r:id="rId7"/>
            </p:custDataLst>
          </p:nvPr>
        </p:nvSpPr>
        <p:spPr bwMode="auto">
          <a:xfrm>
            <a:off x="6807200" y="4895851"/>
            <a:ext cx="1981200" cy="3810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Port Monitor</a:t>
            </a:r>
          </a:p>
        </p:txBody>
      </p:sp>
      <p:sp>
        <p:nvSpPr>
          <p:cNvPr id="1247264" name="Rectangle 32"/>
          <p:cNvSpPr>
            <a:spLocks noChangeArrowheads="1"/>
          </p:cNvSpPr>
          <p:nvPr>
            <p:custDataLst>
              <p:tags r:id="rId8"/>
            </p:custDataLst>
          </p:nvPr>
        </p:nvSpPr>
        <p:spPr bwMode="auto">
          <a:xfrm>
            <a:off x="6654800" y="2152651"/>
            <a:ext cx="2057400" cy="3810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Status Monitor</a:t>
            </a:r>
          </a:p>
        </p:txBody>
      </p:sp>
      <p:sp>
        <p:nvSpPr>
          <p:cNvPr id="1247266" name="Line 34"/>
          <p:cNvSpPr>
            <a:spLocks noChangeShapeType="1"/>
          </p:cNvSpPr>
          <p:nvPr/>
        </p:nvSpPr>
        <p:spPr bwMode="auto">
          <a:xfrm>
            <a:off x="6045200" y="4286251"/>
            <a:ext cx="609600" cy="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67" name="Line 35"/>
          <p:cNvSpPr>
            <a:spLocks noChangeShapeType="1"/>
          </p:cNvSpPr>
          <p:nvPr/>
        </p:nvSpPr>
        <p:spPr bwMode="auto">
          <a:xfrm>
            <a:off x="7797800" y="4514851"/>
            <a:ext cx="0" cy="3810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68" name="Rectangle 36"/>
          <p:cNvSpPr>
            <a:spLocks noChangeArrowheads="1"/>
          </p:cNvSpPr>
          <p:nvPr>
            <p:custDataLst>
              <p:tags r:id="rId9"/>
            </p:custDataLst>
          </p:nvPr>
        </p:nvSpPr>
        <p:spPr bwMode="auto">
          <a:xfrm>
            <a:off x="6883400" y="5581651"/>
            <a:ext cx="1905000" cy="381000"/>
          </a:xfrm>
          <a:prstGeom prst="rect">
            <a:avLst/>
          </a:prstGeom>
          <a:solidFill>
            <a:srgbClr val="0096D6"/>
          </a:solidFill>
          <a:ln>
            <a:noFill/>
            <a:headEnd/>
            <a:tailEnd/>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I/O Stack</a:t>
            </a:r>
          </a:p>
        </p:txBody>
      </p:sp>
      <p:sp>
        <p:nvSpPr>
          <p:cNvPr id="1247269" name="Line 37"/>
          <p:cNvSpPr>
            <a:spLocks noChangeShapeType="1"/>
          </p:cNvSpPr>
          <p:nvPr/>
        </p:nvSpPr>
        <p:spPr bwMode="auto">
          <a:xfrm>
            <a:off x="7797800" y="5276851"/>
            <a:ext cx="0" cy="304800"/>
          </a:xfrm>
          <a:prstGeom prst="line">
            <a:avLst/>
          </a:prstGeom>
          <a:noFill/>
          <a:ln w="25400">
            <a:solidFill>
              <a:schemeClr val="tx1"/>
            </a:solidFill>
            <a:round/>
            <a:headEnd/>
            <a:tailEnd type="triangle" w="med" len="med"/>
          </a:ln>
        </p:spPr>
        <p:txBody>
          <a:bodyPr wrap="none" lIns="0" tIns="0" rIns="0" bIns="0" anchor="ctr"/>
          <a:lstStyle/>
          <a:p>
            <a:pPr defTabSz="457200"/>
            <a:endParaRPr lang="en-US" dirty="0">
              <a:solidFill>
                <a:prstClr val="black"/>
              </a:solidFill>
            </a:endParaRPr>
          </a:p>
        </p:txBody>
      </p:sp>
      <p:sp>
        <p:nvSpPr>
          <p:cNvPr id="1247270" name="Text Box 38"/>
          <p:cNvSpPr txBox="1">
            <a:spLocks noChangeArrowheads="1"/>
          </p:cNvSpPr>
          <p:nvPr/>
        </p:nvSpPr>
        <p:spPr bwMode="auto">
          <a:xfrm>
            <a:off x="8063999" y="3503138"/>
            <a:ext cx="609600" cy="430887"/>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200" dirty="0">
                <a:solidFill>
                  <a:prstClr val="black"/>
                </a:solidFill>
              </a:rPr>
              <a:t>Reads</a:t>
            </a:r>
            <a:r>
              <a:rPr lang="en-US" sz="1400" dirty="0">
                <a:solidFill>
                  <a:prstClr val="black"/>
                </a:solidFill>
              </a:rPr>
              <a:t> status</a:t>
            </a:r>
          </a:p>
        </p:txBody>
      </p:sp>
      <p:sp>
        <p:nvSpPr>
          <p:cNvPr id="1247271" name="AutoShape 39"/>
          <p:cNvSpPr>
            <a:spLocks noChangeArrowheads="1"/>
          </p:cNvSpPr>
          <p:nvPr/>
        </p:nvSpPr>
        <p:spPr bwMode="auto">
          <a:xfrm rot="5400000">
            <a:off x="5778500" y="5010151"/>
            <a:ext cx="381000" cy="1676400"/>
          </a:xfrm>
          <a:prstGeom prst="lightningBolt">
            <a:avLst/>
          </a:prstGeom>
          <a:solidFill>
            <a:schemeClr val="tx1"/>
          </a:solidFill>
          <a:ln w="25400" algn="ctr">
            <a:solidFill>
              <a:srgbClr val="000000"/>
            </a:solidFill>
            <a:miter lim="800000"/>
            <a:headEnd/>
            <a:tailEnd/>
          </a:ln>
        </p:spPr>
        <p:txBody>
          <a:bodyPr wrap="none" lIns="0" tIns="0" rIns="0" bIns="0" anchor="ctr"/>
          <a:lstStyle/>
          <a:p>
            <a:pPr defTabSz="457200"/>
            <a:endParaRPr lang="en-US" dirty="0">
              <a:solidFill>
                <a:prstClr val="black"/>
              </a:solidFill>
            </a:endParaRPr>
          </a:p>
        </p:txBody>
      </p:sp>
      <p:sp>
        <p:nvSpPr>
          <p:cNvPr id="1247272" name="printer2"/>
          <p:cNvSpPr>
            <a:spLocks noEditPoints="1" noChangeArrowheads="1"/>
          </p:cNvSpPr>
          <p:nvPr/>
        </p:nvSpPr>
        <p:spPr bwMode="auto">
          <a:xfrm>
            <a:off x="2430818" y="5353051"/>
            <a:ext cx="2514600" cy="990600"/>
          </a:xfrm>
          <a:custGeom>
            <a:avLst/>
            <a:gdLst>
              <a:gd name="T0" fmla="*/ 2147483647 w 21600"/>
              <a:gd name="T1" fmla="*/ 0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w 21600"/>
              <a:gd name="T17" fmla="*/ 2147483647 h 21600"/>
              <a:gd name="T18" fmla="*/ 0 w 21600"/>
              <a:gd name="T19" fmla="*/ 2147483647 h 21600"/>
              <a:gd name="T20" fmla="*/ 0 w 21600"/>
              <a:gd name="T21" fmla="*/ 2147483647 h 21600"/>
              <a:gd name="T22" fmla="*/ 2147483647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397 w 21600"/>
              <a:gd name="T37" fmla="*/ 23298 h 21600"/>
              <a:gd name="T38" fmla="*/ 20266 w 21600"/>
              <a:gd name="T39" fmla="*/ 31137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10673" y="0"/>
                </a:moveTo>
                <a:lnTo>
                  <a:pt x="19186" y="0"/>
                </a:lnTo>
                <a:lnTo>
                  <a:pt x="21600" y="4703"/>
                </a:lnTo>
                <a:lnTo>
                  <a:pt x="21600" y="10800"/>
                </a:lnTo>
                <a:lnTo>
                  <a:pt x="21600" y="16548"/>
                </a:lnTo>
                <a:lnTo>
                  <a:pt x="18042" y="16548"/>
                </a:lnTo>
                <a:lnTo>
                  <a:pt x="18042" y="21600"/>
                </a:lnTo>
                <a:lnTo>
                  <a:pt x="10673" y="21600"/>
                </a:lnTo>
                <a:lnTo>
                  <a:pt x="3176" y="21600"/>
                </a:lnTo>
                <a:lnTo>
                  <a:pt x="3176" y="16548"/>
                </a:lnTo>
                <a:lnTo>
                  <a:pt x="0" y="16548"/>
                </a:lnTo>
                <a:lnTo>
                  <a:pt x="0" y="10800"/>
                </a:lnTo>
                <a:lnTo>
                  <a:pt x="0" y="4703"/>
                </a:lnTo>
                <a:lnTo>
                  <a:pt x="2414" y="0"/>
                </a:lnTo>
                <a:lnTo>
                  <a:pt x="10673" y="0"/>
                </a:lnTo>
                <a:close/>
              </a:path>
              <a:path w="21600" h="21600" extrusionOk="0">
                <a:moveTo>
                  <a:pt x="0" y="4703"/>
                </a:moveTo>
                <a:lnTo>
                  <a:pt x="3558" y="4703"/>
                </a:lnTo>
                <a:lnTo>
                  <a:pt x="17026" y="4703"/>
                </a:lnTo>
                <a:lnTo>
                  <a:pt x="21600" y="4703"/>
                </a:lnTo>
                <a:lnTo>
                  <a:pt x="0" y="4703"/>
                </a:lnTo>
                <a:moveTo>
                  <a:pt x="16518" y="4703"/>
                </a:moveTo>
                <a:lnTo>
                  <a:pt x="16518" y="10452"/>
                </a:lnTo>
                <a:lnTo>
                  <a:pt x="0" y="10452"/>
                </a:lnTo>
                <a:moveTo>
                  <a:pt x="4320" y="16548"/>
                </a:moveTo>
                <a:lnTo>
                  <a:pt x="4320" y="17419"/>
                </a:lnTo>
                <a:lnTo>
                  <a:pt x="4320" y="20555"/>
                </a:lnTo>
                <a:lnTo>
                  <a:pt x="4320" y="21600"/>
                </a:lnTo>
                <a:lnTo>
                  <a:pt x="4320" y="16548"/>
                </a:lnTo>
                <a:moveTo>
                  <a:pt x="16899" y="16548"/>
                </a:moveTo>
                <a:lnTo>
                  <a:pt x="16899" y="17419"/>
                </a:lnTo>
                <a:lnTo>
                  <a:pt x="16899" y="20555"/>
                </a:lnTo>
                <a:lnTo>
                  <a:pt x="16899" y="21600"/>
                </a:lnTo>
                <a:lnTo>
                  <a:pt x="16899" y="16548"/>
                </a:lnTo>
                <a:moveTo>
                  <a:pt x="15247" y="14981"/>
                </a:moveTo>
                <a:lnTo>
                  <a:pt x="15247" y="10452"/>
                </a:lnTo>
                <a:lnTo>
                  <a:pt x="16899" y="16548"/>
                </a:lnTo>
                <a:lnTo>
                  <a:pt x="18042" y="16548"/>
                </a:lnTo>
                <a:lnTo>
                  <a:pt x="16518" y="10452"/>
                </a:lnTo>
                <a:moveTo>
                  <a:pt x="15247" y="14981"/>
                </a:moveTo>
                <a:lnTo>
                  <a:pt x="15247" y="14981"/>
                </a:lnTo>
                <a:lnTo>
                  <a:pt x="16772" y="17942"/>
                </a:lnTo>
                <a:lnTo>
                  <a:pt x="4447" y="17942"/>
                </a:lnTo>
                <a:lnTo>
                  <a:pt x="5972" y="14981"/>
                </a:lnTo>
                <a:lnTo>
                  <a:pt x="5972" y="10452"/>
                </a:lnTo>
                <a:lnTo>
                  <a:pt x="4320" y="16548"/>
                </a:lnTo>
                <a:lnTo>
                  <a:pt x="3176" y="16548"/>
                </a:lnTo>
                <a:lnTo>
                  <a:pt x="4701" y="10452"/>
                </a:lnTo>
                <a:moveTo>
                  <a:pt x="20202" y="5574"/>
                </a:moveTo>
                <a:lnTo>
                  <a:pt x="20711" y="5574"/>
                </a:lnTo>
                <a:lnTo>
                  <a:pt x="20711" y="7839"/>
                </a:lnTo>
                <a:lnTo>
                  <a:pt x="20202" y="7839"/>
                </a:lnTo>
                <a:lnTo>
                  <a:pt x="20202" y="5574"/>
                </a:lnTo>
                <a:moveTo>
                  <a:pt x="5972" y="14981"/>
                </a:moveTo>
                <a:lnTo>
                  <a:pt x="7496" y="14981"/>
                </a:lnTo>
                <a:lnTo>
                  <a:pt x="13341" y="14981"/>
                </a:lnTo>
                <a:lnTo>
                  <a:pt x="15247" y="14981"/>
                </a:lnTo>
              </a:path>
            </a:pathLst>
          </a:custGeom>
          <a:solidFill>
            <a:srgbClr val="FFFFCC"/>
          </a:solidFill>
          <a:ln w="9525">
            <a:solidFill>
              <a:srgbClr val="000000"/>
            </a:solidFill>
            <a:miter lim="800000"/>
            <a:headEnd/>
            <a:tailEnd/>
          </a:ln>
        </p:spPr>
        <p:txBody>
          <a:bodyPr/>
          <a:lstStyle/>
          <a:p>
            <a:pPr defTabSz="457200"/>
            <a:endParaRPr lang="en-US" dirty="0">
              <a:solidFill>
                <a:prstClr val="black"/>
              </a:solidFill>
            </a:endParaRPr>
          </a:p>
        </p:txBody>
      </p:sp>
      <p:sp>
        <p:nvSpPr>
          <p:cNvPr id="1247273" name="Text Box 41"/>
          <p:cNvSpPr txBox="1">
            <a:spLocks noChangeArrowheads="1"/>
          </p:cNvSpPr>
          <p:nvPr/>
        </p:nvSpPr>
        <p:spPr bwMode="auto">
          <a:xfrm>
            <a:off x="6121400" y="4438651"/>
            <a:ext cx="533400" cy="215444"/>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400" dirty="0">
                <a:solidFill>
                  <a:prstClr val="black"/>
                </a:solidFill>
              </a:rPr>
              <a:t>Sends</a:t>
            </a:r>
          </a:p>
        </p:txBody>
      </p:sp>
      <p:sp>
        <p:nvSpPr>
          <p:cNvPr id="1247274" name="Text Box 42"/>
          <p:cNvSpPr txBox="1">
            <a:spLocks noChangeArrowheads="1"/>
          </p:cNvSpPr>
          <p:nvPr/>
        </p:nvSpPr>
        <p:spPr bwMode="auto">
          <a:xfrm>
            <a:off x="7874000" y="4591051"/>
            <a:ext cx="533400" cy="215444"/>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400" dirty="0">
                <a:solidFill>
                  <a:prstClr val="black"/>
                </a:solidFill>
              </a:rPr>
              <a:t>Sends</a:t>
            </a:r>
          </a:p>
        </p:txBody>
      </p:sp>
      <p:sp>
        <p:nvSpPr>
          <p:cNvPr id="1247275" name="Text Box 43"/>
          <p:cNvSpPr txBox="1">
            <a:spLocks noChangeArrowheads="1"/>
          </p:cNvSpPr>
          <p:nvPr/>
        </p:nvSpPr>
        <p:spPr bwMode="auto">
          <a:xfrm>
            <a:off x="7950200" y="5318867"/>
            <a:ext cx="533400" cy="215444"/>
          </a:xfrm>
          <a:prstGeom prst="rect">
            <a:avLst/>
          </a:prstGeom>
          <a:noFill/>
          <a:ln w="25400" algn="ctr">
            <a:noFill/>
            <a:miter lim="800000"/>
            <a:headEnd/>
            <a:tailEnd/>
          </a:ln>
        </p:spPr>
        <p:txBody>
          <a:bodyPr lIns="0" tIns="0" rIns="0" bIns="0">
            <a:spAutoFit/>
          </a:bodyPr>
          <a:lstStyle/>
          <a:p>
            <a:pPr algn="ctr" defTabSz="457200">
              <a:spcBef>
                <a:spcPct val="50000"/>
              </a:spcBef>
            </a:pPr>
            <a:r>
              <a:rPr lang="en-US" sz="1400" dirty="0">
                <a:solidFill>
                  <a:prstClr val="black"/>
                </a:solidFill>
              </a:rPr>
              <a:t>Sends</a:t>
            </a:r>
          </a:p>
        </p:txBody>
      </p:sp>
      <p:pic>
        <p:nvPicPr>
          <p:cNvPr id="1247277" name="Picture 45" descr="mono"/>
          <p:cNvPicPr>
            <a:picLocks noChangeAspect="1" noChangeArrowheads="1"/>
          </p:cNvPicPr>
          <p:nvPr/>
        </p:nvPicPr>
        <p:blipFill>
          <a:blip r:embed="rId13" cstate="print"/>
          <a:srcRect/>
          <a:stretch>
            <a:fillRect/>
          </a:stretch>
        </p:blipFill>
        <p:spPr bwMode="auto">
          <a:xfrm>
            <a:off x="3034068" y="3981449"/>
            <a:ext cx="1200150" cy="2071688"/>
          </a:xfrm>
          <a:prstGeom prst="rect">
            <a:avLst/>
          </a:prstGeom>
          <a:noFill/>
          <a:ln w="9525">
            <a:noFill/>
            <a:miter lim="800000"/>
            <a:headEnd/>
            <a:tailEnd/>
          </a:ln>
        </p:spPr>
      </p:pic>
      <p:pic>
        <p:nvPicPr>
          <p:cNvPr id="47"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ltGray">
          <a:xfrm>
            <a:off x="6949669" y="1527124"/>
            <a:ext cx="238114" cy="317485"/>
          </a:xfrm>
          <a:prstGeom prst="rect">
            <a:avLst/>
          </a:prstGeom>
          <a:noFill/>
          <a:ln w="9525">
            <a:noFill/>
            <a:miter lim="800000"/>
            <a:headEnd/>
            <a:tailEnd/>
          </a:ln>
          <a:effectLst/>
        </p:spPr>
      </p:pic>
      <p:sp>
        <p:nvSpPr>
          <p:cNvPr id="1247242" name="Rectangle 10"/>
          <p:cNvSpPr>
            <a:spLocks noChangeArrowheads="1"/>
          </p:cNvSpPr>
          <p:nvPr>
            <p:custDataLst>
              <p:tags r:id="rId10"/>
            </p:custDataLst>
          </p:nvPr>
        </p:nvSpPr>
        <p:spPr bwMode="auto">
          <a:xfrm>
            <a:off x="520700" y="1466851"/>
            <a:ext cx="2438400" cy="457200"/>
          </a:xfrm>
          <a:prstGeom prst="rect">
            <a:avLst/>
          </a:prstGeom>
          <a:solidFill>
            <a:srgbClr val="0096D6"/>
          </a:solidFill>
          <a:ln>
            <a:noFill/>
            <a:headEnd/>
            <a:tailEnd type="none" w="lg" len="sm"/>
          </a:ln>
          <a:effectLst/>
        </p:spPr>
        <p:style>
          <a:lnRef idx="1">
            <a:schemeClr val="accent1"/>
          </a:lnRef>
          <a:fillRef idx="2">
            <a:schemeClr val="accent1"/>
          </a:fillRef>
          <a:effectRef idx="1">
            <a:schemeClr val="accent1"/>
          </a:effectRef>
          <a:fontRef idx="minor">
            <a:schemeClr val="dk1"/>
          </a:fontRef>
        </p:style>
        <p:txBody>
          <a:bodyPr wrap="none" lIns="0" tIns="0" rIns="0" bIns="0" anchor="ctr"/>
          <a:lstStyle/>
          <a:p>
            <a:pPr algn="ctr" defTabSz="457200">
              <a:spcBef>
                <a:spcPct val="50000"/>
              </a:spcBef>
              <a:defRPr/>
            </a:pPr>
            <a:r>
              <a:rPr lang="en-US" dirty="0">
                <a:solidFill>
                  <a:prstClr val="white"/>
                </a:solidFill>
              </a:rPr>
              <a:t>Application</a:t>
            </a:r>
          </a:p>
        </p:txBody>
      </p:sp>
      <p:pic>
        <p:nvPicPr>
          <p:cNvPr id="43"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ltGray">
          <a:xfrm>
            <a:off x="8422390" y="2173940"/>
            <a:ext cx="238114" cy="317485"/>
          </a:xfrm>
          <a:prstGeom prst="rect">
            <a:avLst/>
          </a:prstGeom>
          <a:noFill/>
          <a:ln w="9525">
            <a:noFill/>
            <a:miter lim="800000"/>
            <a:headEnd/>
            <a:tailEnd/>
          </a:ln>
          <a:effectLst/>
        </p:spPr>
      </p:pic>
      <p:pic>
        <p:nvPicPr>
          <p:cNvPr id="44"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ltGray">
          <a:xfrm>
            <a:off x="7340183" y="2832108"/>
            <a:ext cx="238114" cy="317485"/>
          </a:xfrm>
          <a:prstGeom prst="rect">
            <a:avLst/>
          </a:prstGeom>
          <a:noFill/>
          <a:ln w="9525">
            <a:noFill/>
            <a:miter lim="800000"/>
            <a:headEnd/>
            <a:tailEnd/>
          </a:ln>
          <a:effectLst/>
        </p:spPr>
      </p:pic>
      <p:pic>
        <p:nvPicPr>
          <p:cNvPr id="45"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ltGray">
          <a:xfrm>
            <a:off x="8529819" y="4119292"/>
            <a:ext cx="238114" cy="317485"/>
          </a:xfrm>
          <a:prstGeom prst="rect">
            <a:avLst/>
          </a:prstGeom>
          <a:noFill/>
          <a:ln w="9525">
            <a:noFill/>
            <a:miter lim="800000"/>
            <a:headEnd/>
            <a:tailEnd/>
          </a:ln>
          <a:effectLst/>
        </p:spPr>
      </p:pic>
    </p:spTree>
    <p:extLst>
      <p:ext uri="{BB962C8B-B14F-4D97-AF65-F5344CB8AC3E}">
        <p14:creationId xmlns:p14="http://schemas.microsoft.com/office/powerpoint/2010/main" val="41501578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60649"/>
            <a:ext cx="8229600" cy="5865515"/>
          </a:xfrm>
        </p:spPr>
        <p:txBody>
          <a:bodyPr>
            <a:normAutofit/>
          </a:bodyPr>
          <a:lstStyle/>
          <a:p>
            <a:r>
              <a:rPr lang="en-GB" sz="2000" u="sng" dirty="0" smtClean="0">
                <a:solidFill>
                  <a:schemeClr val="accent1">
                    <a:lumMod val="50000"/>
                  </a:schemeClr>
                </a:solidFill>
              </a:rPr>
              <a:t>GDI:</a:t>
            </a:r>
            <a:r>
              <a:rPr lang="en-GB" sz="2000" dirty="0" smtClean="0">
                <a:solidFill>
                  <a:schemeClr val="accent1">
                    <a:lumMod val="50000"/>
                  </a:schemeClr>
                </a:solidFill>
              </a:rPr>
              <a:t> </a:t>
            </a:r>
            <a:r>
              <a:rPr lang="en-GB" sz="2000" dirty="0">
                <a:solidFill>
                  <a:schemeClr val="accent1">
                    <a:lumMod val="50000"/>
                  </a:schemeClr>
                </a:solidFill>
              </a:rPr>
              <a:t>Graphical Device </a:t>
            </a:r>
            <a:r>
              <a:rPr lang="en-GB" sz="2000" dirty="0" smtClean="0">
                <a:solidFill>
                  <a:schemeClr val="accent1">
                    <a:lumMod val="50000"/>
                  </a:schemeClr>
                </a:solidFill>
              </a:rPr>
              <a:t>Interface</a:t>
            </a:r>
          </a:p>
          <a:p>
            <a:pPr marL="0" indent="0">
              <a:buNone/>
            </a:pPr>
            <a:r>
              <a:rPr lang="en-GB" sz="2000" dirty="0">
                <a:solidFill>
                  <a:schemeClr val="accent1">
                    <a:lumMod val="50000"/>
                  </a:schemeClr>
                </a:solidFill>
              </a:rPr>
              <a:t>GDI is used by most Windows applications to display images on a </a:t>
            </a:r>
            <a:r>
              <a:rPr lang="en-GB" sz="2000" dirty="0">
                <a:solidFill>
                  <a:schemeClr val="accent1">
                    <a:lumMod val="50000"/>
                  </a:schemeClr>
                </a:solidFill>
                <a:hlinkClick r:id="rId2"/>
              </a:rPr>
              <a:t>monitor</a:t>
            </a:r>
            <a:r>
              <a:rPr lang="en-GB" sz="2000" dirty="0">
                <a:solidFill>
                  <a:schemeClr val="accent1">
                    <a:lumMod val="50000"/>
                  </a:schemeClr>
                </a:solidFill>
              </a:rPr>
              <a:t>, so when printing from a Windows application to a GDI printer, there is no need to convert the </a:t>
            </a:r>
            <a:r>
              <a:rPr lang="en-GB" sz="2000" dirty="0" smtClean="0">
                <a:solidFill>
                  <a:schemeClr val="accent1">
                    <a:lumMod val="50000"/>
                  </a:schemeClr>
                </a:solidFill>
                <a:hlinkClick r:id="rId3"/>
              </a:rPr>
              <a:t>output</a:t>
            </a:r>
            <a:r>
              <a:rPr lang="en-GB" sz="2000" dirty="0" smtClean="0">
                <a:solidFill>
                  <a:schemeClr val="accent1">
                    <a:lumMod val="50000"/>
                  </a:schemeClr>
                </a:solidFill>
              </a:rPr>
              <a:t> to </a:t>
            </a:r>
            <a:r>
              <a:rPr lang="en-GB" sz="2000" dirty="0">
                <a:solidFill>
                  <a:schemeClr val="accent1">
                    <a:lumMod val="50000"/>
                  </a:schemeClr>
                </a:solidFill>
              </a:rPr>
              <a:t>another </a:t>
            </a:r>
            <a:r>
              <a:rPr lang="en-GB" sz="2000" dirty="0">
                <a:solidFill>
                  <a:schemeClr val="accent1">
                    <a:lumMod val="50000"/>
                  </a:schemeClr>
                </a:solidFill>
                <a:hlinkClick r:id="rId4"/>
              </a:rPr>
              <a:t>format</a:t>
            </a:r>
            <a:r>
              <a:rPr lang="en-GB" sz="2000" dirty="0">
                <a:solidFill>
                  <a:schemeClr val="accent1">
                    <a:lumMod val="50000"/>
                  </a:schemeClr>
                </a:solidFill>
              </a:rPr>
              <a:t> such as </a:t>
            </a:r>
            <a:r>
              <a:rPr lang="en-GB" sz="2000" dirty="0">
                <a:solidFill>
                  <a:schemeClr val="accent1">
                    <a:lumMod val="50000"/>
                  </a:schemeClr>
                </a:solidFill>
                <a:hlinkClick r:id="rId5"/>
              </a:rPr>
              <a:t>PostScript</a:t>
            </a:r>
            <a:r>
              <a:rPr lang="en-GB" sz="2000" dirty="0">
                <a:solidFill>
                  <a:schemeClr val="accent1">
                    <a:lumMod val="50000"/>
                  </a:schemeClr>
                </a:solidFill>
              </a:rPr>
              <a:t> or </a:t>
            </a:r>
            <a:r>
              <a:rPr lang="en-GB" sz="2000" dirty="0">
                <a:solidFill>
                  <a:schemeClr val="accent1">
                    <a:lumMod val="50000"/>
                  </a:schemeClr>
                </a:solidFill>
                <a:hlinkClick r:id="rId6"/>
              </a:rPr>
              <a:t>PCL</a:t>
            </a:r>
            <a:r>
              <a:rPr lang="en-GB" sz="2000" dirty="0" smtClean="0">
                <a:solidFill>
                  <a:schemeClr val="accent1">
                    <a:lumMod val="50000"/>
                  </a:schemeClr>
                </a:solidFill>
              </a:rPr>
              <a:t>.</a:t>
            </a:r>
          </a:p>
          <a:p>
            <a:pPr marL="0" indent="0">
              <a:buNone/>
            </a:pPr>
            <a:endParaRPr lang="en-GB" sz="2000" dirty="0" smtClean="0">
              <a:solidFill>
                <a:schemeClr val="accent1">
                  <a:lumMod val="50000"/>
                </a:schemeClr>
              </a:solidFill>
            </a:endParaRPr>
          </a:p>
          <a:p>
            <a:r>
              <a:rPr lang="en-GB" sz="2000" u="sng" dirty="0" smtClean="0">
                <a:solidFill>
                  <a:schemeClr val="accent1">
                    <a:lumMod val="50000"/>
                  </a:schemeClr>
                </a:solidFill>
              </a:rPr>
              <a:t>EMF:</a:t>
            </a:r>
            <a:r>
              <a:rPr lang="en-GB" sz="2000" dirty="0" smtClean="0">
                <a:solidFill>
                  <a:schemeClr val="accent1">
                    <a:lumMod val="50000"/>
                  </a:schemeClr>
                </a:solidFill>
              </a:rPr>
              <a:t> Enhanced </a:t>
            </a:r>
            <a:r>
              <a:rPr lang="en-GB" sz="2000" dirty="0" err="1" smtClean="0">
                <a:solidFill>
                  <a:schemeClr val="accent1">
                    <a:lumMod val="50000"/>
                  </a:schemeClr>
                </a:solidFill>
              </a:rPr>
              <a:t>MetaFile</a:t>
            </a:r>
            <a:r>
              <a:rPr lang="en-GB" sz="2000" dirty="0" smtClean="0">
                <a:solidFill>
                  <a:schemeClr val="accent1">
                    <a:lumMod val="50000"/>
                  </a:schemeClr>
                </a:solidFill>
              </a:rPr>
              <a:t> and </a:t>
            </a:r>
            <a:r>
              <a:rPr lang="en-GB" sz="2000" dirty="0">
                <a:solidFill>
                  <a:schemeClr val="accent1">
                    <a:lumMod val="50000"/>
                  </a:schemeClr>
                </a:solidFill>
              </a:rPr>
              <a:t>raw are terms for </a:t>
            </a:r>
            <a:r>
              <a:rPr lang="en-GB" sz="2000" u="sng" dirty="0">
                <a:solidFill>
                  <a:schemeClr val="accent1">
                    <a:lumMod val="50000"/>
                  </a:schemeClr>
                </a:solidFill>
                <a:hlinkClick r:id="rId7"/>
              </a:rPr>
              <a:t>spool</a:t>
            </a:r>
            <a:r>
              <a:rPr lang="en-GB" sz="2000" dirty="0">
                <a:solidFill>
                  <a:schemeClr val="accent1">
                    <a:lumMod val="50000"/>
                  </a:schemeClr>
                </a:solidFill>
              </a:rPr>
              <a:t> file formats used in printing by the </a:t>
            </a:r>
            <a:r>
              <a:rPr lang="en-GB" sz="2000" dirty="0" smtClean="0">
                <a:solidFill>
                  <a:schemeClr val="accent1">
                    <a:lumMod val="50000"/>
                  </a:schemeClr>
                </a:solidFill>
              </a:rPr>
              <a:t>Windows.</a:t>
            </a:r>
          </a:p>
          <a:p>
            <a:pPr marL="0" indent="0">
              <a:buNone/>
            </a:pPr>
            <a:endParaRPr lang="en-GB" sz="2000" dirty="0">
              <a:solidFill>
                <a:schemeClr val="accent1">
                  <a:lumMod val="50000"/>
                </a:schemeClr>
              </a:solidFill>
            </a:endParaRPr>
          </a:p>
          <a:p>
            <a:r>
              <a:rPr lang="en-GB" sz="2000" u="sng" dirty="0" smtClean="0">
                <a:solidFill>
                  <a:schemeClr val="accent1">
                    <a:lumMod val="50000"/>
                  </a:schemeClr>
                </a:solidFill>
              </a:rPr>
              <a:t>PDL:</a:t>
            </a:r>
            <a:r>
              <a:rPr lang="en-GB" sz="2000" dirty="0" smtClean="0">
                <a:solidFill>
                  <a:schemeClr val="accent1">
                    <a:lumMod val="50000"/>
                  </a:schemeClr>
                </a:solidFill>
              </a:rPr>
              <a:t> </a:t>
            </a:r>
            <a:r>
              <a:rPr lang="en-GB" sz="2000" dirty="0">
                <a:solidFill>
                  <a:schemeClr val="accent1">
                    <a:lumMod val="50000"/>
                  </a:schemeClr>
                </a:solidFill>
              </a:rPr>
              <a:t>Page Description </a:t>
            </a:r>
            <a:r>
              <a:rPr lang="en-GB" sz="2000" dirty="0" smtClean="0">
                <a:solidFill>
                  <a:schemeClr val="accent1">
                    <a:lumMod val="50000"/>
                  </a:schemeClr>
                </a:solidFill>
              </a:rPr>
              <a:t>Language, </a:t>
            </a:r>
            <a:r>
              <a:rPr lang="en-GB" sz="2000" dirty="0">
                <a:solidFill>
                  <a:schemeClr val="accent1">
                    <a:lumMod val="50000"/>
                  </a:schemeClr>
                </a:solidFill>
              </a:rPr>
              <a:t>a </a:t>
            </a:r>
            <a:r>
              <a:rPr lang="en-GB" sz="2000" dirty="0">
                <a:solidFill>
                  <a:schemeClr val="accent1">
                    <a:lumMod val="50000"/>
                  </a:schemeClr>
                </a:solidFill>
                <a:hlinkClick r:id="rId8"/>
              </a:rPr>
              <a:t>language</a:t>
            </a:r>
            <a:r>
              <a:rPr lang="en-GB" sz="2000" dirty="0">
                <a:solidFill>
                  <a:schemeClr val="accent1">
                    <a:lumMod val="50000"/>
                  </a:schemeClr>
                </a:solidFill>
              </a:rPr>
              <a:t> for describing the </a:t>
            </a:r>
            <a:r>
              <a:rPr lang="en-GB" sz="2000" dirty="0">
                <a:solidFill>
                  <a:schemeClr val="accent1">
                    <a:lumMod val="50000"/>
                  </a:schemeClr>
                </a:solidFill>
                <a:hlinkClick r:id="rId9"/>
              </a:rPr>
              <a:t>layout</a:t>
            </a:r>
            <a:r>
              <a:rPr lang="en-GB" sz="2000" dirty="0">
                <a:solidFill>
                  <a:schemeClr val="accent1">
                    <a:lumMod val="50000"/>
                  </a:schemeClr>
                </a:solidFill>
              </a:rPr>
              <a:t> and contents of a printed page. The best-known PDLs are </a:t>
            </a:r>
            <a:r>
              <a:rPr lang="en-GB" sz="2000" dirty="0" err="1">
                <a:solidFill>
                  <a:schemeClr val="accent1">
                    <a:lumMod val="50000"/>
                  </a:schemeClr>
                </a:solidFill>
              </a:rPr>
              <a:t>Adobe</a:t>
            </a:r>
            <a:r>
              <a:rPr lang="en-GB" sz="2000" dirty="0" err="1">
                <a:solidFill>
                  <a:schemeClr val="accent1">
                    <a:lumMod val="50000"/>
                  </a:schemeClr>
                </a:solidFill>
                <a:hlinkClick r:id="rId5"/>
              </a:rPr>
              <a:t>PostScript</a:t>
            </a:r>
            <a:r>
              <a:rPr lang="en-GB" sz="2000" dirty="0">
                <a:solidFill>
                  <a:schemeClr val="accent1">
                    <a:lumMod val="50000"/>
                  </a:schemeClr>
                </a:solidFill>
              </a:rPr>
              <a:t> and </a:t>
            </a:r>
            <a:r>
              <a:rPr lang="en-GB" sz="2000" dirty="0">
                <a:solidFill>
                  <a:schemeClr val="accent1">
                    <a:lumMod val="50000"/>
                  </a:schemeClr>
                </a:solidFill>
                <a:hlinkClick r:id="rId10"/>
              </a:rPr>
              <a:t>Hewlett-Packard</a:t>
            </a:r>
            <a:r>
              <a:rPr lang="en-GB" sz="2000" dirty="0">
                <a:solidFill>
                  <a:schemeClr val="accent1">
                    <a:lumMod val="50000"/>
                  </a:schemeClr>
                </a:solidFill>
              </a:rPr>
              <a:t> </a:t>
            </a:r>
            <a:r>
              <a:rPr lang="en-GB" sz="2000" dirty="0" smtClean="0">
                <a:solidFill>
                  <a:schemeClr val="accent1">
                    <a:lumMod val="50000"/>
                  </a:schemeClr>
                </a:solidFill>
                <a:hlinkClick r:id="rId6"/>
              </a:rPr>
              <a:t>PCL</a:t>
            </a:r>
            <a:endParaRPr lang="en-GB" sz="2000" dirty="0" smtClean="0">
              <a:solidFill>
                <a:schemeClr val="accent1">
                  <a:lumMod val="50000"/>
                </a:schemeClr>
              </a:solidFill>
            </a:endParaRPr>
          </a:p>
          <a:p>
            <a:pPr marL="0" indent="0">
              <a:buNone/>
            </a:pPr>
            <a:endParaRPr lang="en-GB" sz="2000" dirty="0" smtClean="0">
              <a:solidFill>
                <a:schemeClr val="accent1">
                  <a:lumMod val="50000"/>
                </a:schemeClr>
              </a:solidFill>
            </a:endParaRPr>
          </a:p>
          <a:p>
            <a:r>
              <a:rPr lang="en-GB" sz="2000" u="sng" dirty="0" smtClean="0">
                <a:solidFill>
                  <a:schemeClr val="accent1">
                    <a:lumMod val="50000"/>
                  </a:schemeClr>
                </a:solidFill>
              </a:rPr>
              <a:t>Language Monitor:</a:t>
            </a:r>
            <a:r>
              <a:rPr lang="en-GB" sz="2000" dirty="0" smtClean="0">
                <a:solidFill>
                  <a:schemeClr val="accent1">
                    <a:lumMod val="50000"/>
                  </a:schemeClr>
                </a:solidFill>
              </a:rPr>
              <a:t> provides </a:t>
            </a:r>
            <a:r>
              <a:rPr lang="en-GB" sz="2000" dirty="0">
                <a:solidFill>
                  <a:schemeClr val="accent1">
                    <a:lumMod val="50000"/>
                  </a:schemeClr>
                </a:solidFill>
              </a:rPr>
              <a:t>the common language needed for the client and printer to understand each other in bidirectional communication, so you can configure the printer and monitor printer status. </a:t>
            </a:r>
          </a:p>
          <a:p>
            <a:pPr marL="0" indent="0">
              <a:buNone/>
            </a:pPr>
            <a:endParaRPr lang="en-GB" sz="2000" dirty="0"/>
          </a:p>
        </p:txBody>
      </p:sp>
    </p:spTree>
    <p:extLst>
      <p:ext uri="{BB962C8B-B14F-4D97-AF65-F5344CB8AC3E}">
        <p14:creationId xmlns:p14="http://schemas.microsoft.com/office/powerpoint/2010/main" val="29421242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0.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1.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2.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3.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4.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5.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16.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2.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3.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4.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5.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6.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7.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8.xml><?xml version="1.0" encoding="utf-8"?>
<p:tagLst xmlns:a="http://schemas.openxmlformats.org/drawingml/2006/main" xmlns:r="http://schemas.openxmlformats.org/officeDocument/2006/relationships" xmlns:p="http://schemas.openxmlformats.org/presentationml/2006/main">
  <p:tag name="RNRSTYLE" val="Blue Gradient Box"/>
</p:tagLst>
</file>

<file path=ppt/tags/tag9.xml><?xml version="1.0" encoding="utf-8"?>
<p:tagLst xmlns:a="http://schemas.openxmlformats.org/drawingml/2006/main" xmlns:r="http://schemas.openxmlformats.org/officeDocument/2006/relationships" xmlns:p="http://schemas.openxmlformats.org/presentationml/2006/main">
  <p:tag name="RNRSTYLE" val="Blue Gradient Box"/>
</p:tagLst>
</file>

<file path=ppt/theme/theme1.xml><?xml version="1.0" encoding="utf-8"?>
<a:theme xmlns:a="http://schemas.openxmlformats.org/drawingml/2006/main" name="Training_16x9">
  <a:themeElements>
    <a:clrScheme name="Custom 171">
      <a:dk1>
        <a:sysClr val="windowText" lastClr="000000"/>
      </a:dk1>
      <a:lt1>
        <a:sysClr val="window" lastClr="FFFFFF"/>
      </a:lt1>
      <a:dk2>
        <a:srgbClr val="000000"/>
      </a:dk2>
      <a:lt2>
        <a:srgbClr val="FFFFFF"/>
      </a:lt2>
      <a:accent1>
        <a:srgbClr val="0096D6"/>
      </a:accent1>
      <a:accent2>
        <a:srgbClr val="F05332"/>
      </a:accent2>
      <a:accent3>
        <a:srgbClr val="822980"/>
      </a:accent3>
      <a:accent4>
        <a:srgbClr val="87898B"/>
      </a:accent4>
      <a:accent5>
        <a:srgbClr val="B9B8BB"/>
      </a:accent5>
      <a:accent6>
        <a:srgbClr val="E5E8E8"/>
      </a:accent6>
      <a:hlink>
        <a:srgbClr val="0096D6"/>
      </a:hlink>
      <a:folHlink>
        <a:srgbClr val="0096D6"/>
      </a:folHlink>
    </a:clrScheme>
    <a:fontScheme name="HP Simplified">
      <a:majorFont>
        <a:latin typeface="HP Simplified"/>
        <a:ea typeface=""/>
        <a:cs typeface=""/>
      </a:majorFont>
      <a:minorFont>
        <a:latin typeface="HP Simplifi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mpd="sng">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bwMode="gray">
        <a:noFill/>
      </a:spPr>
      <a:bodyPr wrap="square" rtlCol="0">
        <a:spAutoFit/>
      </a:bodyPr>
      <a:lstStyle>
        <a:defPPr marL="0" defTabSz="430213">
          <a:spcAft>
            <a:spcPts val="400"/>
          </a:spcAft>
          <a:buSzPct val="100000"/>
          <a:defRPr sz="1600" dirty="0" smtClean="0">
            <a:solidFill>
              <a:srgbClr val="000000"/>
            </a:solidFill>
            <a:cs typeface="HP Simplified" pitchFamily="34" charset="0"/>
          </a:defRPr>
        </a:defPPr>
      </a:lstStyle>
    </a:txDef>
  </a:objectDefaults>
  <a:extraClrSchemeLst/>
</a:theme>
</file>

<file path=ppt/theme/theme2.xml><?xml version="1.0" encoding="utf-8"?>
<a:theme xmlns:a="http://schemas.openxmlformats.org/drawingml/2006/main" name="1_Training_16x9">
  <a:themeElements>
    <a:clrScheme name="Custom 171">
      <a:dk1>
        <a:sysClr val="windowText" lastClr="000000"/>
      </a:dk1>
      <a:lt1>
        <a:sysClr val="window" lastClr="FFFFFF"/>
      </a:lt1>
      <a:dk2>
        <a:srgbClr val="000000"/>
      </a:dk2>
      <a:lt2>
        <a:srgbClr val="FFFFFF"/>
      </a:lt2>
      <a:accent1>
        <a:srgbClr val="0096D6"/>
      </a:accent1>
      <a:accent2>
        <a:srgbClr val="F05332"/>
      </a:accent2>
      <a:accent3>
        <a:srgbClr val="822980"/>
      </a:accent3>
      <a:accent4>
        <a:srgbClr val="87898B"/>
      </a:accent4>
      <a:accent5>
        <a:srgbClr val="B9B8BB"/>
      </a:accent5>
      <a:accent6>
        <a:srgbClr val="E5E8E8"/>
      </a:accent6>
      <a:hlink>
        <a:srgbClr val="0096D6"/>
      </a:hlink>
      <a:folHlink>
        <a:srgbClr val="0096D6"/>
      </a:folHlink>
    </a:clrScheme>
    <a:fontScheme name="HP Simplified">
      <a:majorFont>
        <a:latin typeface="HP Simplified"/>
        <a:ea typeface=""/>
        <a:cs typeface=""/>
      </a:majorFont>
      <a:minorFont>
        <a:latin typeface="HP Simplifi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mpd="sng">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bwMode="gray">
        <a:noFill/>
      </a:spPr>
      <a:bodyPr wrap="square" rtlCol="0">
        <a:spAutoFit/>
      </a:bodyPr>
      <a:lstStyle>
        <a:defPPr marL="0" defTabSz="430213">
          <a:spcAft>
            <a:spcPts val="400"/>
          </a:spcAft>
          <a:buSzPct val="100000"/>
          <a:defRPr sz="1600" dirty="0" smtClean="0">
            <a:solidFill>
              <a:srgbClr val="000000"/>
            </a:solidFill>
            <a:cs typeface="HP Simplified" pitchFamily="34" charset="0"/>
          </a:defRPr>
        </a:defPPr>
      </a:lstStyle>
    </a:txDef>
  </a:objectDefaults>
  <a:extraClrSchemeLst/>
</a:theme>
</file>

<file path=ppt/theme/theme3.xml><?xml version="1.0" encoding="utf-8"?>
<a:theme xmlns:a="http://schemas.openxmlformats.org/drawingml/2006/main" name="2_Training_16x9">
  <a:themeElements>
    <a:clrScheme name="Custom 171">
      <a:dk1>
        <a:sysClr val="windowText" lastClr="000000"/>
      </a:dk1>
      <a:lt1>
        <a:sysClr val="window" lastClr="FFFFFF"/>
      </a:lt1>
      <a:dk2>
        <a:srgbClr val="000000"/>
      </a:dk2>
      <a:lt2>
        <a:srgbClr val="FFFFFF"/>
      </a:lt2>
      <a:accent1>
        <a:srgbClr val="0096D6"/>
      </a:accent1>
      <a:accent2>
        <a:srgbClr val="F05332"/>
      </a:accent2>
      <a:accent3>
        <a:srgbClr val="822980"/>
      </a:accent3>
      <a:accent4>
        <a:srgbClr val="87898B"/>
      </a:accent4>
      <a:accent5>
        <a:srgbClr val="B9B8BB"/>
      </a:accent5>
      <a:accent6>
        <a:srgbClr val="E5E8E8"/>
      </a:accent6>
      <a:hlink>
        <a:srgbClr val="0096D6"/>
      </a:hlink>
      <a:folHlink>
        <a:srgbClr val="0096D6"/>
      </a:folHlink>
    </a:clrScheme>
    <a:fontScheme name="HP Simplified">
      <a:majorFont>
        <a:latin typeface="HP Simplified"/>
        <a:ea typeface=""/>
        <a:cs typeface=""/>
      </a:majorFont>
      <a:minorFont>
        <a:latin typeface="HP Simplifi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mpd="sng">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bwMode="gray">
        <a:noFill/>
      </a:spPr>
      <a:bodyPr wrap="square" rtlCol="0">
        <a:spAutoFit/>
      </a:bodyPr>
      <a:lstStyle>
        <a:defPPr marL="0" defTabSz="430213">
          <a:spcAft>
            <a:spcPts val="400"/>
          </a:spcAft>
          <a:buSzPct val="100000"/>
          <a:defRPr sz="1600" dirty="0" smtClean="0">
            <a:solidFill>
              <a:srgbClr val="000000"/>
            </a:solidFill>
            <a:cs typeface="HP Simplified" pitchFamily="34" charset="0"/>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1290</Words>
  <Application>Microsoft Office PowerPoint</Application>
  <PresentationFormat>On-screen Show (4:3)</PresentationFormat>
  <Paragraphs>139</Paragraphs>
  <Slides>34</Slides>
  <Notes>8</Notes>
  <HiddenSlides>0</HiddenSlides>
  <MMClips>0</MMClips>
  <ScaleCrop>false</ScaleCrop>
  <HeadingPairs>
    <vt:vector size="4" baseType="variant">
      <vt:variant>
        <vt:lpstr>Theme</vt:lpstr>
      </vt:variant>
      <vt:variant>
        <vt:i4>3</vt:i4>
      </vt:variant>
      <vt:variant>
        <vt:lpstr>Slide Titles</vt:lpstr>
      </vt:variant>
      <vt:variant>
        <vt:i4>34</vt:i4>
      </vt:variant>
    </vt:vector>
  </HeadingPairs>
  <TitlesOfParts>
    <vt:vector size="37" baseType="lpstr">
      <vt:lpstr>Training_16x9</vt:lpstr>
      <vt:lpstr>1_Training_16x9</vt:lpstr>
      <vt:lpstr>2_Training_16x9</vt:lpstr>
      <vt:lpstr>Module 1 Drivers</vt:lpstr>
      <vt:lpstr>Lesson 1  Drivers theory of operation</vt:lpstr>
      <vt:lpstr>What is a printer driver? </vt:lpstr>
      <vt:lpstr>What is a printer driver? </vt:lpstr>
      <vt:lpstr>What is a printer spooler?</vt:lpstr>
      <vt:lpstr>Printing from the computer</vt:lpstr>
      <vt:lpstr>Printing from the computer</vt:lpstr>
      <vt:lpstr>Windows driver architecture</vt:lpstr>
      <vt:lpstr>PowerPoint Presentation</vt:lpstr>
      <vt:lpstr>Raster printer driver</vt:lpstr>
      <vt:lpstr>Lesson 2  Printing and Plotting concepts</vt:lpstr>
      <vt:lpstr>PowerPoint Presentation</vt:lpstr>
      <vt:lpstr>Image (or raster graphic)</vt:lpstr>
      <vt:lpstr>PowerPoint Presentation</vt:lpstr>
      <vt:lpstr>Vector Graphics </vt:lpstr>
      <vt:lpstr>PowerPoint Presentation</vt:lpstr>
      <vt:lpstr>PowerPoint Presentation</vt:lpstr>
      <vt:lpstr>Lesson 3  Different Drivers</vt:lpstr>
      <vt:lpstr>PCL(Printer Command Language)</vt:lpstr>
      <vt:lpstr>PJL (Printer Job Language)</vt:lpstr>
      <vt:lpstr>HP-GL/2 (Hewlett-Packard Graphics Language)</vt:lpstr>
      <vt:lpstr>RTL (Raster Transfer Language)</vt:lpstr>
      <vt:lpstr>PS (Postcript)</vt:lpstr>
      <vt:lpstr>HP Universal Print Driver (UPD)</vt:lpstr>
      <vt:lpstr>Lesson 3  HP-GL2 VS Raster Drivers</vt:lpstr>
      <vt:lpstr>HP-GL/2</vt:lpstr>
      <vt:lpstr>RASTER</vt:lpstr>
      <vt:lpstr>Pros and Cons</vt:lpstr>
      <vt:lpstr>Lesson 3  Windows and MAC</vt:lpstr>
      <vt:lpstr>Full Feature</vt:lpstr>
      <vt:lpstr>In OS</vt:lpstr>
      <vt:lpstr>Windows Update Driver</vt:lpstr>
      <vt:lpstr>Mac OS X</vt:lpstr>
      <vt:lpstr>OSX</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2</dc:creator>
  <cp:lastModifiedBy>Kevin Parreira</cp:lastModifiedBy>
  <cp:revision>35</cp:revision>
  <dcterms:created xsi:type="dcterms:W3CDTF">2015-04-19T15:44:30Z</dcterms:created>
  <dcterms:modified xsi:type="dcterms:W3CDTF">2016-04-05T15:31:06Z</dcterms:modified>
</cp:coreProperties>
</file>