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8" r:id="rId3"/>
    <p:sldId id="259" r:id="rId4"/>
    <p:sldId id="260" r:id="rId5"/>
    <p:sldId id="261" r:id="rId6"/>
    <p:sldId id="256" r:id="rId7"/>
    <p:sldId id="257" r:id="rId8"/>
    <p:sldId id="266" r:id="rId9"/>
  </p:sldIdLst>
  <p:sldSz cx="6858000" cy="9144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96" y="-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688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02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66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022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393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527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37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413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36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37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2EE10-971B-4A42-9487-9C5D57A1F828}" type="datetimeFigureOut">
              <a:rPr lang="es-ES" smtClean="0"/>
              <a:t>15/4/16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55E00-A4D5-6A4C-82DC-2D70C106650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33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hyperlink" Target="http://www.facebook.com/PerdineCitricos?ref=hl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://twitter.com/perdinecitricos" TargetMode="External"/><Relationship Id="rId7" Type="http://schemas.openxmlformats.org/officeDocument/2006/relationships/image" Target="../media/image11.jpe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enda.perdine.com/e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Naranjas Perdine-Catalog-2015-2016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871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natural jute bag and wood 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6349"/>
            <a:ext cx="6858000" cy="457598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2906020"/>
            <a:ext cx="306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pple Chancery"/>
                <a:cs typeface="Apple Chancery"/>
              </a:rPr>
              <a:t>2kg yute bag</a:t>
            </a:r>
          </a:p>
          <a:p>
            <a:pPr algn="ctr"/>
            <a:r>
              <a:rPr lang="es-ES" dirty="0" err="1" smtClean="0">
                <a:latin typeface="Apple Chancery"/>
                <a:cs typeface="Apple Chancery"/>
              </a:rPr>
              <a:t>Customers</a:t>
            </a:r>
            <a:r>
              <a:rPr lang="es-ES" dirty="0" smtClean="0">
                <a:latin typeface="Apple Chancery"/>
                <a:cs typeface="Apple Chancery"/>
              </a:rPr>
              <a:t> can   </a:t>
            </a:r>
            <a:r>
              <a:rPr lang="es-ES" dirty="0" err="1" smtClean="0">
                <a:latin typeface="Apple Chancery"/>
                <a:cs typeface="Apple Chancery"/>
              </a:rPr>
              <a:t>serve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theirselves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directly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from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the</a:t>
            </a:r>
            <a:r>
              <a:rPr lang="es-ES" dirty="0" smtClean="0">
                <a:latin typeface="Apple Chancery"/>
                <a:cs typeface="Apple Chancery"/>
              </a:rPr>
              <a:t> bag</a:t>
            </a:r>
            <a:endParaRPr lang="es-ES" dirty="0">
              <a:latin typeface="Apple Chancery"/>
              <a:cs typeface="Apple Chancery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49700" y="2934805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pple Chancery"/>
                <a:cs typeface="Apple Chancery"/>
              </a:rPr>
              <a:t>2kg </a:t>
            </a:r>
            <a:r>
              <a:rPr lang="es-ES" dirty="0" err="1" smtClean="0">
                <a:latin typeface="Apple Chancery"/>
                <a:cs typeface="Apple Chancery"/>
              </a:rPr>
              <a:t>wooden</a:t>
            </a:r>
            <a:r>
              <a:rPr lang="es-ES" dirty="0" smtClean="0">
                <a:latin typeface="Apple Chancery"/>
                <a:cs typeface="Apple Chancery"/>
              </a:rPr>
              <a:t> box</a:t>
            </a:r>
          </a:p>
          <a:p>
            <a:pPr algn="ctr"/>
            <a:r>
              <a:rPr lang="es-ES" dirty="0" err="1" smtClean="0">
                <a:latin typeface="Apple Chancery"/>
                <a:cs typeface="Apple Chancery"/>
              </a:rPr>
              <a:t>Customers</a:t>
            </a:r>
            <a:r>
              <a:rPr lang="es-ES" dirty="0" smtClean="0">
                <a:latin typeface="Apple Chancery"/>
                <a:cs typeface="Apple Chancery"/>
              </a:rPr>
              <a:t> can   </a:t>
            </a:r>
            <a:r>
              <a:rPr lang="es-ES" dirty="0" err="1" smtClean="0">
                <a:latin typeface="Apple Chancery"/>
                <a:cs typeface="Apple Chancery"/>
              </a:rPr>
              <a:t>serve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theirselves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directly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from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the</a:t>
            </a:r>
            <a:r>
              <a:rPr lang="es-ES" dirty="0" smtClean="0">
                <a:latin typeface="Apple Chancery"/>
                <a:cs typeface="Apple Chancery"/>
              </a:rPr>
              <a:t> box</a:t>
            </a:r>
          </a:p>
          <a:p>
            <a:endParaRPr lang="es-ES" dirty="0">
              <a:latin typeface="Apple Chancery"/>
              <a:cs typeface="Apple Chancery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1600" y="2184401"/>
            <a:ext cx="184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600200" y="366184"/>
            <a:ext cx="5016500" cy="1310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1800" b="1" dirty="0" smtClean="0">
                <a:solidFill>
                  <a:schemeClr val="accent6"/>
                </a:solidFill>
                <a:latin typeface="Helvetica Neue"/>
                <a:cs typeface="Helvetica Neue"/>
              </a:rPr>
              <a:t>PRESENTATION IDEAS FOR GOURMET STORES</a:t>
            </a:r>
            <a:endParaRPr lang="es-ES" sz="1800" b="1" dirty="0">
              <a:solidFill>
                <a:schemeClr val="accent6"/>
              </a:solidFill>
              <a:latin typeface="Helvetica Neue"/>
              <a:cs typeface="Helvetica Neue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57031"/>
            <a:ext cx="1874277" cy="151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506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NATURAL JUT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312333"/>
            <a:ext cx="4699000" cy="783166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73101" y="898605"/>
            <a:ext cx="6083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Apple Chancery"/>
                <a:cs typeface="Apple Chancery"/>
              </a:rPr>
              <a:t>2kg jute bag: pick and </a:t>
            </a:r>
            <a:r>
              <a:rPr lang="es-ES" dirty="0" err="1" smtClean="0">
                <a:latin typeface="Apple Chancery"/>
                <a:cs typeface="Apple Chancery"/>
              </a:rPr>
              <a:t>go</a:t>
            </a:r>
            <a:r>
              <a:rPr lang="es-ES" dirty="0" smtClean="0">
                <a:latin typeface="Apple Chancery"/>
                <a:cs typeface="Apple Chancery"/>
              </a:rPr>
              <a:t>-ideal </a:t>
            </a:r>
            <a:r>
              <a:rPr lang="es-ES" dirty="0" err="1" smtClean="0">
                <a:latin typeface="Apple Chancery"/>
                <a:cs typeface="Apple Chancery"/>
              </a:rPr>
              <a:t>for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table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or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juice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oranges</a:t>
            </a:r>
            <a:endParaRPr lang="es-ES" dirty="0">
              <a:latin typeface="Apple Chancery"/>
              <a:cs typeface="Apple Chancery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157031"/>
            <a:ext cx="1460500" cy="118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3955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ood 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302"/>
            <a:ext cx="6858000" cy="45759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00200" y="12516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 smtClean="0">
                <a:latin typeface="Apple Chancery"/>
                <a:cs typeface="Apple Chancery"/>
              </a:rPr>
              <a:t>13kg natural </a:t>
            </a:r>
            <a:r>
              <a:rPr lang="es-ES" dirty="0" err="1" smtClean="0">
                <a:latin typeface="Apple Chancery"/>
                <a:cs typeface="Apple Chancery"/>
              </a:rPr>
              <a:t>wooden</a:t>
            </a:r>
            <a:r>
              <a:rPr lang="es-ES" dirty="0" smtClean="0">
                <a:latin typeface="Apple Chancery"/>
                <a:cs typeface="Apple Chancery"/>
              </a:rPr>
              <a:t> box: </a:t>
            </a:r>
            <a:r>
              <a:rPr lang="es-ES" dirty="0" err="1" smtClean="0">
                <a:latin typeface="Apple Chancery"/>
                <a:cs typeface="Apple Chancery"/>
              </a:rPr>
              <a:t>bulk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oranges</a:t>
            </a:r>
            <a:endParaRPr lang="es-ES" dirty="0">
              <a:latin typeface="Apple Chancery"/>
              <a:cs typeface="Apple Chancery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57031"/>
            <a:ext cx="1600199" cy="129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784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ute b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302"/>
            <a:ext cx="6858000" cy="45759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62101" y="1621308"/>
            <a:ext cx="4178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Apple Chancery"/>
                <a:cs typeface="Apple Chancery"/>
              </a:rPr>
              <a:t>4kg jute bag: </a:t>
            </a:r>
            <a:r>
              <a:rPr lang="es-ES" dirty="0" err="1" smtClean="0">
                <a:latin typeface="Apple Chancery"/>
                <a:cs typeface="Apple Chancery"/>
              </a:rPr>
              <a:t>you</a:t>
            </a:r>
            <a:r>
              <a:rPr lang="es-ES" dirty="0" smtClean="0">
                <a:latin typeface="Apple Chancery"/>
                <a:cs typeface="Apple Chancery"/>
              </a:rPr>
              <a:t> open </a:t>
            </a:r>
            <a:r>
              <a:rPr lang="es-ES" dirty="0" err="1" smtClean="0">
                <a:latin typeface="Apple Chancery"/>
                <a:cs typeface="Apple Chancery"/>
              </a:rPr>
              <a:t>it</a:t>
            </a:r>
            <a:r>
              <a:rPr lang="es-ES" dirty="0" smtClean="0">
                <a:latin typeface="Apple Chancery"/>
                <a:cs typeface="Apple Chancery"/>
              </a:rPr>
              <a:t> and </a:t>
            </a:r>
            <a:r>
              <a:rPr lang="es-ES" dirty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cu</a:t>
            </a:r>
            <a:r>
              <a:rPr lang="es-ES" dirty="0" err="1" smtClean="0">
                <a:latin typeface="Apple Chancery"/>
                <a:cs typeface="Apple Chancery"/>
              </a:rPr>
              <a:t>stomers</a:t>
            </a:r>
            <a:r>
              <a:rPr lang="es-ES" dirty="0" smtClean="0">
                <a:latin typeface="Apple Chancery"/>
                <a:cs typeface="Apple Chancery"/>
              </a:rPr>
              <a:t> can   </a:t>
            </a:r>
            <a:r>
              <a:rPr lang="es-ES" dirty="0" err="1" smtClean="0">
                <a:latin typeface="Apple Chancery"/>
                <a:cs typeface="Apple Chancery"/>
              </a:rPr>
              <a:t>serve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theirselves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directly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from</a:t>
            </a:r>
            <a:r>
              <a:rPr lang="es-ES" dirty="0" smtClean="0">
                <a:latin typeface="Apple Chancery"/>
                <a:cs typeface="Apple Chancery"/>
              </a:rPr>
              <a:t> </a:t>
            </a:r>
            <a:r>
              <a:rPr lang="es-ES" dirty="0" err="1" smtClean="0">
                <a:latin typeface="Apple Chancery"/>
                <a:cs typeface="Apple Chancery"/>
              </a:rPr>
              <a:t>the</a:t>
            </a:r>
            <a:r>
              <a:rPr lang="es-ES" dirty="0" smtClean="0">
                <a:latin typeface="Apple Chancery"/>
                <a:cs typeface="Apple Chancery"/>
              </a:rPr>
              <a:t> bag</a:t>
            </a:r>
            <a:endParaRPr lang="es-ES" dirty="0">
              <a:latin typeface="Apple Chancery"/>
              <a:cs typeface="Apple Chancery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157031"/>
            <a:ext cx="1562100" cy="126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943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arifas 2015-2016-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0"/>
            <a:ext cx="646161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13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rifas 2015-2016-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204128"/>
            <a:ext cx="5610716" cy="7939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157031"/>
            <a:ext cx="1460500" cy="118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0084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 err="1" smtClean="0">
                <a:solidFill>
                  <a:schemeClr val="accent6"/>
                </a:solidFill>
              </a:rPr>
              <a:t>Contact</a:t>
            </a:r>
            <a:endParaRPr lang="es-ES" sz="5400" b="1" dirty="0">
              <a:solidFill>
                <a:schemeClr val="accent6"/>
              </a:solidFill>
            </a:endParaRPr>
          </a:p>
        </p:txBody>
      </p:sp>
      <p:sp>
        <p:nvSpPr>
          <p:cNvPr id="26626" name="2 Marcador de contenido"/>
          <p:cNvSpPr>
            <a:spLocks noGrp="1"/>
          </p:cNvSpPr>
          <p:nvPr>
            <p:ph idx="1"/>
          </p:nvPr>
        </p:nvSpPr>
        <p:spPr>
          <a:xfrm>
            <a:off x="342900" y="2133600"/>
            <a:ext cx="6172200" cy="675851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s-ES" sz="1800" b="1" dirty="0" smtClean="0">
                <a:solidFill>
                  <a:srgbClr val="7F7F7F"/>
                </a:solidFill>
              </a:rPr>
              <a:t>PERDINE S.A.</a:t>
            </a:r>
          </a:p>
          <a:p>
            <a:pPr algn="ctr" eaLnBrk="1" hangingPunct="1">
              <a:buFont typeface="Arial" charset="0"/>
              <a:buNone/>
            </a:pPr>
            <a:r>
              <a:rPr lang="es-ES" sz="1800" b="1" dirty="0" smtClean="0">
                <a:solidFill>
                  <a:srgbClr val="7F7F7F"/>
                </a:solidFill>
              </a:rPr>
              <a:t>Comercial </a:t>
            </a:r>
            <a:r>
              <a:rPr lang="es-ES" sz="1800" b="1" dirty="0" err="1" smtClean="0">
                <a:solidFill>
                  <a:srgbClr val="7F7F7F"/>
                </a:solidFill>
              </a:rPr>
              <a:t>Department</a:t>
            </a:r>
            <a:endParaRPr lang="es-ES" sz="1800" b="1" dirty="0" smtClean="0">
              <a:solidFill>
                <a:srgbClr val="7F7F7F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s-ES" sz="1800" b="1" dirty="0" smtClean="0">
                <a:solidFill>
                  <a:srgbClr val="7F7F7F"/>
                </a:solidFill>
              </a:rPr>
              <a:t>C/Zorrilla 11, 1º dcha.</a:t>
            </a:r>
          </a:p>
          <a:p>
            <a:pPr algn="ctr" eaLnBrk="1" hangingPunct="1">
              <a:buFont typeface="Arial" charset="0"/>
              <a:buNone/>
            </a:pPr>
            <a:r>
              <a:rPr lang="es-ES" sz="1800" b="1" dirty="0" smtClean="0">
                <a:solidFill>
                  <a:srgbClr val="7F7F7F"/>
                </a:solidFill>
              </a:rPr>
              <a:t>28014 Madrid</a:t>
            </a:r>
          </a:p>
          <a:p>
            <a:pPr algn="ctr" eaLnBrk="1" hangingPunct="1">
              <a:buFont typeface="Arial" charset="0"/>
              <a:buNone/>
            </a:pPr>
            <a:r>
              <a:rPr lang="es-ES" sz="1800" b="1" dirty="0" err="1" smtClean="0">
                <a:solidFill>
                  <a:srgbClr val="7F7F7F"/>
                </a:solidFill>
              </a:rPr>
              <a:t>Spain</a:t>
            </a:r>
            <a:endParaRPr lang="es-ES" sz="1800" b="1" dirty="0" smtClean="0">
              <a:solidFill>
                <a:srgbClr val="7F7F7F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s-ES" sz="1800" b="1" dirty="0" smtClean="0">
                <a:solidFill>
                  <a:srgbClr val="7F7F7F"/>
                </a:solidFill>
              </a:rPr>
              <a:t>Tel. +34 617288696</a:t>
            </a:r>
          </a:p>
          <a:p>
            <a:pPr algn="ctr" eaLnBrk="1" hangingPunct="1">
              <a:buFont typeface="Arial" charset="0"/>
              <a:buNone/>
            </a:pPr>
            <a:r>
              <a:rPr lang="es-ES" sz="1800" b="1" dirty="0" smtClean="0">
                <a:solidFill>
                  <a:srgbClr val="7F7F7F"/>
                </a:solidFill>
              </a:rPr>
              <a:t>Fax +34 91 5311989</a:t>
            </a:r>
          </a:p>
          <a:p>
            <a:pPr algn="ctr" eaLnBrk="1" hangingPunct="1">
              <a:buFont typeface="Arial" charset="0"/>
              <a:buNone/>
            </a:pPr>
            <a:r>
              <a:rPr lang="es-ES" sz="1800" b="1" dirty="0" err="1" smtClean="0">
                <a:solidFill>
                  <a:srgbClr val="7F7F7F"/>
                </a:solidFill>
              </a:rPr>
              <a:t>info@naranjasperdine.com</a:t>
            </a:r>
            <a:endParaRPr lang="es-ES" sz="1800" b="1" dirty="0" smtClean="0">
              <a:solidFill>
                <a:srgbClr val="7F7F7F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s-ES" sz="1800" b="1" dirty="0" smtClean="0">
                <a:solidFill>
                  <a:srgbClr val="7F7F7F"/>
                </a:solidFill>
              </a:rPr>
              <a:t>                                          </a:t>
            </a:r>
            <a:endParaRPr lang="es-ES" sz="1800" b="1" dirty="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s-ES" sz="1800" b="1" dirty="0" smtClean="0">
                <a:solidFill>
                  <a:srgbClr val="000000"/>
                </a:solidFill>
              </a:rPr>
              <a:t>			</a:t>
            </a:r>
            <a:r>
              <a:rPr lang="es-ES" sz="1800" b="1" dirty="0" err="1" smtClean="0">
                <a:solidFill>
                  <a:srgbClr val="7F7F7F"/>
                </a:solidFill>
              </a:rPr>
              <a:t>Follow</a:t>
            </a:r>
            <a:r>
              <a:rPr lang="es-ES" sz="1800" b="1" dirty="0" smtClean="0">
                <a:solidFill>
                  <a:srgbClr val="7F7F7F"/>
                </a:solidFill>
              </a:rPr>
              <a:t> </a:t>
            </a:r>
            <a:r>
              <a:rPr lang="es-ES" sz="1800" b="1" dirty="0" err="1" smtClean="0">
                <a:solidFill>
                  <a:srgbClr val="7F7F7F"/>
                </a:solidFill>
              </a:rPr>
              <a:t>us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sz="1400" b="1" dirty="0" smtClean="0">
              <a:solidFill>
                <a:srgbClr val="00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sz="1400" b="1" dirty="0" smtClean="0">
              <a:solidFill>
                <a:srgbClr val="00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sz="1400" b="1" dirty="0" smtClean="0">
              <a:solidFill>
                <a:srgbClr val="00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sz="1400" dirty="0" smtClean="0">
              <a:solidFill>
                <a:srgbClr val="7F7F7F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1400" dirty="0" smtClean="0">
                <a:solidFill>
                  <a:srgbClr val="7F7F7F"/>
                </a:solidFill>
              </a:rPr>
              <a:t>The information and pictures contained in this dossier are the property of </a:t>
            </a:r>
            <a:r>
              <a:rPr lang="en-US" sz="1400" dirty="0" err="1" smtClean="0">
                <a:solidFill>
                  <a:srgbClr val="7F7F7F"/>
                </a:solidFill>
              </a:rPr>
              <a:t>Perdine</a:t>
            </a:r>
            <a:r>
              <a:rPr lang="en-US" sz="1400" dirty="0" smtClean="0">
                <a:solidFill>
                  <a:srgbClr val="7F7F7F"/>
                </a:solidFill>
              </a:rPr>
              <a:t> S.A. and can not be used without our written consent</a:t>
            </a:r>
            <a:endParaRPr lang="es-ES" sz="1400" dirty="0" smtClean="0">
              <a:solidFill>
                <a:srgbClr val="7F7F7F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s-ES" b="1" dirty="0" smtClean="0">
              <a:solidFill>
                <a:srgbClr val="000000"/>
              </a:solidFill>
            </a:endParaRPr>
          </a:p>
        </p:txBody>
      </p:sp>
      <p:pic>
        <p:nvPicPr>
          <p:cNvPr id="27652" name="6 Imagen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58618" y="4762504"/>
            <a:ext cx="1070383" cy="13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7 Imagen" descr="facebook-logo.png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768" y="4762505"/>
            <a:ext cx="745331" cy="102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8 Imagen" descr="twitter-logo-1.jpg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661" y="4857752"/>
            <a:ext cx="531019" cy="92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347531"/>
            <a:ext cx="2108200" cy="170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767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95</Words>
  <Application>Microsoft Macintosh PowerPoint</Application>
  <PresentationFormat>Presentación en pantalla (4:3)</PresentationFormat>
  <Paragraphs>26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Contact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 GD</dc:creator>
  <cp:lastModifiedBy>A GD</cp:lastModifiedBy>
  <cp:revision>5</cp:revision>
  <dcterms:created xsi:type="dcterms:W3CDTF">2016-04-15T11:51:57Z</dcterms:created>
  <dcterms:modified xsi:type="dcterms:W3CDTF">2016-04-15T12:34:03Z</dcterms:modified>
</cp:coreProperties>
</file>