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631"/>
  </p:normalViewPr>
  <p:slideViewPr>
    <p:cSldViewPr snapToGrid="0" snapToObjects="1">
      <p:cViewPr>
        <p:scale>
          <a:sx n="101" d="100"/>
          <a:sy n="101" d="100"/>
        </p:scale>
        <p:origin x="1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3/25/16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3/25/16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3/25/16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2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2002049"/>
            <a:ext cx="7333992" cy="16710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15128" y="2768600"/>
            <a:ext cx="8361229" cy="2374900"/>
          </a:xfrm>
        </p:spPr>
        <p:txBody>
          <a:bodyPr/>
          <a:lstStyle/>
          <a:p>
            <a:r>
              <a:rPr lang="fr-FR" dirty="0" smtClean="0"/>
              <a:t>Bienvenue</a:t>
            </a:r>
            <a:br>
              <a:rPr lang="fr-FR" dirty="0" smtClean="0"/>
            </a:br>
            <a:r>
              <a:rPr lang="fr-FR" dirty="0" err="1" smtClean="0"/>
              <a:t>Welcome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3061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6"/>
    </mc:Choice>
    <mc:Fallback>
      <p:transition spd="slow" advTm="3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Parce qu’une rencontre est mieux qu’un rendez – vous </a:t>
            </a:r>
            <a:endParaRPr lang="fr-FR" dirty="0"/>
          </a:p>
        </p:txBody>
      </p:sp>
      <p:pic>
        <p:nvPicPr>
          <p:cNvPr id="5" name="Espace réservé pour une image 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r="17728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 smtClean="0"/>
              <a:t>Venez donc nous rencontrer sur place au </a:t>
            </a:r>
            <a:r>
              <a:rPr lang="fr-FR" dirty="0" smtClean="0">
                <a:solidFill>
                  <a:schemeClr val="bg1"/>
                </a:solidFill>
              </a:rPr>
              <a:t>Hall N°5 Stand 26 </a:t>
            </a:r>
            <a:r>
              <a:rPr lang="fr-FR" dirty="0" smtClean="0"/>
              <a:t>mais si jamais vous vous perdez retrouvez nous à l’adresse </a:t>
            </a:r>
            <a:r>
              <a:rPr lang="fr-FR" dirty="0" smtClean="0">
                <a:solidFill>
                  <a:schemeClr val="bg1"/>
                </a:solidFill>
              </a:rPr>
              <a:t>ci-dessous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5287"/>
            <a:ext cx="12192000" cy="41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3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52"/>
    </mc:Choice>
    <mc:Fallback>
      <p:transition spd="slow" advTm="15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bient</a:t>
            </a:r>
            <a:r>
              <a:rPr lang="fr-FR" dirty="0" smtClean="0"/>
              <a:t>ôt !</a:t>
            </a:r>
            <a:br>
              <a:rPr lang="fr-FR" dirty="0" smtClean="0"/>
            </a:b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soon</a:t>
            </a:r>
            <a:r>
              <a:rPr lang="fr-FR" dirty="0" smtClean="0"/>
              <a:t> !</a:t>
            </a:r>
            <a:endParaRPr lang="fr-FR" dirty="0"/>
          </a:p>
        </p:txBody>
      </p:sp>
      <p:pic>
        <p:nvPicPr>
          <p:cNvPr id="5" name="Espace réservé pour une image 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1" b="10611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89" y="2679700"/>
            <a:ext cx="397634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2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2"/>
    </mc:Choice>
    <mc:Fallback>
      <p:transition spd="slow" advTm="656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Nous Trouver </a:t>
            </a:r>
            <a:br>
              <a:rPr lang="fr-FR" dirty="0" smtClean="0"/>
            </a:br>
            <a:r>
              <a:rPr lang="fr-FR" dirty="0" err="1" smtClean="0"/>
              <a:t>Find</a:t>
            </a:r>
            <a:r>
              <a:rPr lang="fr-FR" dirty="0" smtClean="0"/>
              <a:t> Us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0"/>
            <a:ext cx="1226170" cy="110438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1314450"/>
            <a:ext cx="2400300" cy="30861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3435350"/>
            <a:ext cx="5181600" cy="29609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4989666"/>
      </p:ext>
    </p:extLst>
  </p:cSld>
  <p:clrMapOvr>
    <a:masterClrMapping/>
  </p:clrMapOvr>
  <p:transition spd="slow" advTm="91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Découvrez </a:t>
            </a:r>
            <a:r>
              <a:rPr lang="fr-FR" dirty="0"/>
              <a:t>n</a:t>
            </a:r>
            <a:r>
              <a:rPr lang="fr-FR" dirty="0" smtClean="0"/>
              <a:t>os créations</a:t>
            </a:r>
            <a:br>
              <a:rPr lang="fr-FR" dirty="0" smtClean="0"/>
            </a:br>
            <a:r>
              <a:rPr lang="fr-FR" dirty="0" err="1" smtClean="0"/>
              <a:t>Please</a:t>
            </a:r>
            <a:r>
              <a:rPr lang="fr-FR" dirty="0" smtClean="0"/>
              <a:t> </a:t>
            </a:r>
            <a:r>
              <a:rPr lang="fr-FR" dirty="0" err="1"/>
              <a:t>f</a:t>
            </a:r>
            <a:r>
              <a:rPr lang="fr-FR" dirty="0" err="1" smtClean="0"/>
              <a:t>ind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creations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25" y="2286000"/>
            <a:ext cx="7354349" cy="35814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399" y="0"/>
            <a:ext cx="1366601" cy="1230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7"/>
    </mc:Choice>
    <mc:Fallback>
      <p:transition spd="slow" advTm="9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Trouvez :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5" name="Espace réservé pour une image 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4" r="26204"/>
          <a:stretch>
            <a:fillRect/>
          </a:stretch>
        </p:blipFill>
        <p:spPr>
          <a:xfrm>
            <a:off x="5532120" y="1"/>
            <a:ext cx="6659880" cy="6857999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smtClean="0"/>
              <a:t>Peinture</a:t>
            </a:r>
          </a:p>
          <a:p>
            <a:r>
              <a:rPr lang="fr-FR" dirty="0" smtClean="0"/>
              <a:t>Photographie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9684"/>
            <a:ext cx="52959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1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0"/>
    </mc:Choice>
    <mc:Fallback>
      <p:transition spd="slow" advTm="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Mais aussi :</a:t>
            </a:r>
            <a:endParaRPr lang="fr-FR" dirty="0"/>
          </a:p>
        </p:txBody>
      </p:sp>
      <p:pic>
        <p:nvPicPr>
          <p:cNvPr id="5" name="Espace réservé pour une image 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9" r="26069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smtClean="0"/>
              <a:t>Sculpture</a:t>
            </a:r>
          </a:p>
          <a:p>
            <a:r>
              <a:rPr lang="fr-FR" dirty="0" smtClean="0"/>
              <a:t>Joaillerie</a:t>
            </a:r>
          </a:p>
          <a:p>
            <a:r>
              <a:rPr lang="fr-FR" dirty="0" smtClean="0"/>
              <a:t>Artisanat d’art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5727699"/>
            <a:ext cx="4960757" cy="113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8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9"/>
    </mc:Choice>
    <mc:Fallback>
      <p:transition spd="slow" advTm="5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34246"/>
          </a:xfrm>
        </p:spPr>
        <p:txBody>
          <a:bodyPr/>
          <a:lstStyle/>
          <a:p>
            <a:r>
              <a:rPr lang="fr-FR" sz="6600" dirty="0" smtClean="0"/>
              <a:t>Vous </a:t>
            </a:r>
            <a:r>
              <a:rPr lang="fr-FR" sz="6600" dirty="0" smtClean="0"/>
              <a:t>êtes un artiste ?</a:t>
            </a:r>
            <a:br>
              <a:rPr lang="fr-FR" sz="6600" dirty="0" smtClean="0"/>
            </a:br>
            <a:r>
              <a:rPr lang="fr-FR" sz="6600" dirty="0" smtClean="0"/>
              <a:t>Are </a:t>
            </a:r>
            <a:r>
              <a:rPr lang="fr-FR" sz="6600" dirty="0" err="1" smtClean="0"/>
              <a:t>you</a:t>
            </a:r>
            <a:r>
              <a:rPr lang="fr-FR" sz="6600" dirty="0" smtClean="0"/>
              <a:t> an </a:t>
            </a:r>
            <a:r>
              <a:rPr lang="fr-FR" sz="6600" dirty="0" err="1" smtClean="0"/>
              <a:t>artist</a:t>
            </a:r>
            <a:r>
              <a:rPr lang="fr-FR" sz="6600" dirty="0" smtClean="0"/>
              <a:t> 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Venez exposer..</a:t>
            </a:r>
          </a:p>
          <a:p>
            <a:r>
              <a:rPr lang="fr-FR" dirty="0" smtClean="0"/>
              <a:t>Come to expose..</a:t>
            </a:r>
            <a:endParaRPr lang="fr-FR" dirty="0"/>
          </a:p>
        </p:txBody>
      </p:sp>
      <p:sp>
        <p:nvSpPr>
          <p:cNvPr id="5" name="Flèche vers la droite 4"/>
          <p:cNvSpPr/>
          <p:nvPr/>
        </p:nvSpPr>
        <p:spPr>
          <a:xfrm>
            <a:off x="7607300" y="4216400"/>
            <a:ext cx="2349500" cy="8261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0"/>
            <a:ext cx="1485900" cy="1338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33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3"/>
    </mc:Choice>
    <mc:Fallback>
      <p:transition spd="slow" advTm="10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82" y="295275"/>
            <a:ext cx="2490049" cy="2562225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59" y="295275"/>
            <a:ext cx="2525932" cy="2562225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34" y="2171700"/>
            <a:ext cx="2832100" cy="29433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284195"/>
            <a:ext cx="9779000" cy="14859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86" y="34036"/>
            <a:ext cx="2373396" cy="21376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985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04"/>
    </mc:Choice>
    <mc:Fallback>
      <p:transition spd="slow" advTm="3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Nos tarifs :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Our </a:t>
            </a:r>
            <a:r>
              <a:rPr lang="fr-FR" dirty="0" err="1" smtClean="0"/>
              <a:t>prices</a:t>
            </a:r>
            <a:r>
              <a:rPr lang="fr-FR" dirty="0" smtClean="0"/>
              <a:t> :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51" y="685800"/>
            <a:ext cx="3592735" cy="5175250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42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60"/>
    </mc:Choice>
    <mc:Fallback>
      <p:transition spd="slow" advTm="2456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5000" y="1301361"/>
            <a:ext cx="8472996" cy="2267340"/>
          </a:xfrm>
        </p:spPr>
        <p:txBody>
          <a:bodyPr>
            <a:noAutofit/>
          </a:bodyPr>
          <a:lstStyle/>
          <a:p>
            <a:r>
              <a:rPr lang="fr-FR" sz="5400" dirty="0" smtClean="0"/>
              <a:t>Claude </a:t>
            </a:r>
            <a:r>
              <a:rPr lang="fr-FR" sz="5400" dirty="0" err="1" smtClean="0"/>
              <a:t>Tassus</a:t>
            </a:r>
            <a:r>
              <a:rPr lang="fr-FR" sz="5400" dirty="0" smtClean="0"/>
              <a:t> sera ravie de vous </a:t>
            </a:r>
            <a:r>
              <a:rPr lang="fr-FR" sz="5400" dirty="0" err="1" smtClean="0"/>
              <a:t>acceuillir</a:t>
            </a:r>
            <a:r>
              <a:rPr lang="fr-FR" sz="5400" dirty="0" smtClean="0"/>
              <a:t> pour une exposition personnalisée…</a:t>
            </a:r>
            <a:endParaRPr lang="fr-FR" sz="5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5" y="3600647"/>
            <a:ext cx="10058400" cy="17590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030"/>
            <a:ext cx="2171700" cy="1956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24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3"/>
    </mc:Choice>
    <mc:Fallback>
      <p:transition spd="slow" advTm="10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5|8.2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theme1.xml><?xml version="1.0" encoding="utf-8"?>
<a:theme xmlns:a="http://schemas.openxmlformats.org/drawingml/2006/main" name="Rogner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Rogner</Template>
  <TotalTime>336</TotalTime>
  <Words>79</Words>
  <Application>Microsoft Macintosh PowerPoint</Application>
  <PresentationFormat>Grand écran</PresentationFormat>
  <Paragraphs>19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3" baseType="lpstr">
      <vt:lpstr>Franklin Gothic Book</vt:lpstr>
      <vt:lpstr>Rogner</vt:lpstr>
      <vt:lpstr>Bienvenue Welcome</vt:lpstr>
      <vt:lpstr>Nous Trouver  Find Us</vt:lpstr>
      <vt:lpstr>Découvrez nos créations Please find our creations</vt:lpstr>
      <vt:lpstr>Trouvez : </vt:lpstr>
      <vt:lpstr>Mais aussi :</vt:lpstr>
      <vt:lpstr>Vous êtes un artiste ? Are you an artist ?</vt:lpstr>
      <vt:lpstr>Présentation PowerPoint</vt:lpstr>
      <vt:lpstr>Nos tarifs :   Our prices :</vt:lpstr>
      <vt:lpstr>Claude Tassus sera ravie de vous acceuillir pour une exposition personnalisée…</vt:lpstr>
      <vt:lpstr>Parce qu’une rencontre est mieux qu’un rendez – vous </vt:lpstr>
      <vt:lpstr>A bientôt ! See you soon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Bienvenue Welcome</dc:title>
  <dc:creator>Utilisateur de Microsoft Office</dc:creator>
  <cp:lastModifiedBy>Utilisateur de Microsoft Office</cp:lastModifiedBy>
  <cp:revision>8</cp:revision>
  <dcterms:created xsi:type="dcterms:W3CDTF">2016-03-25T16:41:44Z</dcterms:created>
  <dcterms:modified xsi:type="dcterms:W3CDTF">2016-03-25T22:18:41Z</dcterms:modified>
</cp:coreProperties>
</file>