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33"/>
  </p:notesMasterIdLst>
  <p:handoutMasterIdLst>
    <p:handoutMasterId r:id="rId34"/>
  </p:handoutMasterIdLst>
  <p:sldIdLst>
    <p:sldId id="256" r:id="rId3"/>
    <p:sldId id="271" r:id="rId4"/>
    <p:sldId id="261" r:id="rId5"/>
    <p:sldId id="272" r:id="rId6"/>
    <p:sldId id="273" r:id="rId7"/>
    <p:sldId id="270" r:id="rId8"/>
    <p:sldId id="278" r:id="rId9"/>
    <p:sldId id="274" r:id="rId10"/>
    <p:sldId id="275" r:id="rId11"/>
    <p:sldId id="276" r:id="rId12"/>
    <p:sldId id="277" r:id="rId13"/>
    <p:sldId id="279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80" r:id="rId27"/>
    <p:sldId id="260" r:id="rId28"/>
    <p:sldId id="293" r:id="rId29"/>
    <p:sldId id="294" r:id="rId30"/>
    <p:sldId id="295" r:id="rId31"/>
    <p:sldId id="296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1818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05747F-C2B6-48F4-B230-931F3251F608}" type="doc">
      <dgm:prSet loTypeId="urn:diagrams.loki3.com/BracketList+Icon#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E505937-A1D1-4FCF-B857-F28870C2B438}">
      <dgm:prSet phldrT="[Text]" custT="1"/>
      <dgm:spPr/>
      <dgm:t>
        <a:bodyPr/>
        <a:lstStyle/>
        <a:p>
          <a:pPr algn="l" defTabSz="914400">
            <a:buNone/>
          </a:pPr>
          <a:r>
            <a:rPr lang="fr-FR" sz="3300" noProof="0" dirty="0"/>
            <a:t>SYML</a:t>
          </a:r>
        </a:p>
      </dgm:t>
    </dgm:pt>
    <dgm:pt modelId="{C7132FAD-B185-4405-ABD4-A30DEAC13416}" type="parTrans" cxnId="{2577AF47-547F-47F7-A484-871FB3256470}">
      <dgm:prSet/>
      <dgm:spPr/>
      <dgm:t>
        <a:bodyPr/>
        <a:lstStyle/>
        <a:p>
          <a:endParaRPr lang="en-US"/>
        </a:p>
      </dgm:t>
    </dgm:pt>
    <dgm:pt modelId="{3B7DB6A5-4C5E-46B9-A357-36BB8E4D8D85}" type="sibTrans" cxnId="{2577AF47-547F-47F7-A484-871FB3256470}">
      <dgm:prSet/>
      <dgm:spPr/>
      <dgm:t>
        <a:bodyPr/>
        <a:lstStyle/>
        <a:p>
          <a:endParaRPr lang="en-US"/>
        </a:p>
      </dgm:t>
    </dgm:pt>
    <dgm:pt modelId="{B1295C8C-8D1F-43C6-82C9-E9A0C9D69E91}">
      <dgm:prSet phldrT="[Text]" custT="1"/>
      <dgm:spPr/>
      <dgm:t>
        <a:bodyPr/>
        <a:lstStyle/>
        <a:p>
          <a:pPr algn="l" defTabSz="914400">
            <a:buNone/>
          </a:pPr>
          <a:r>
            <a:rPr lang="fr-FR" sz="3300" noProof="0" dirty="0"/>
            <a:t>Application</a:t>
          </a:r>
        </a:p>
      </dgm:t>
    </dgm:pt>
    <dgm:pt modelId="{E5C704B0-DB8C-4E8C-A7B3-49A7A120BF7B}" type="parTrans" cxnId="{47137A9B-2AFD-43A1-BF60-A42D27E140F6}">
      <dgm:prSet/>
      <dgm:spPr/>
      <dgm:t>
        <a:bodyPr/>
        <a:lstStyle/>
        <a:p>
          <a:endParaRPr lang="en-US"/>
        </a:p>
      </dgm:t>
    </dgm:pt>
    <dgm:pt modelId="{8C31FF87-D786-498F-B4F8-FA4F5650B856}" type="sibTrans" cxnId="{47137A9B-2AFD-43A1-BF60-A42D27E140F6}">
      <dgm:prSet/>
      <dgm:spPr/>
      <dgm:t>
        <a:bodyPr/>
        <a:lstStyle/>
        <a:p>
          <a:endParaRPr lang="en-US"/>
        </a:p>
      </dgm:t>
    </dgm:pt>
    <dgm:pt modelId="{3DC9E84D-4109-41D9-B23B-CD33F63307C9}">
      <dgm:prSet phldrT="[Text]" custT="1"/>
      <dgm:spPr/>
      <dgm:t>
        <a:bodyPr/>
        <a:lstStyle/>
        <a:p>
          <a:pPr algn="l" defTabSz="914400">
            <a:buNone/>
          </a:pPr>
          <a:r>
            <a:rPr lang="fr-FR" sz="3300" noProof="0" dirty="0"/>
            <a:t>Pourquoi ?</a:t>
          </a:r>
        </a:p>
      </dgm:t>
    </dgm:pt>
    <dgm:pt modelId="{D44FDFB6-DCEB-482B-A44F-4AD4680B4845}" type="parTrans" cxnId="{7A48A55B-5522-4A42-ADC5-ACE0221D155E}">
      <dgm:prSet/>
      <dgm:spPr/>
      <dgm:t>
        <a:bodyPr/>
        <a:lstStyle/>
        <a:p>
          <a:endParaRPr lang="en-US"/>
        </a:p>
      </dgm:t>
    </dgm:pt>
    <dgm:pt modelId="{EF816448-0FE2-4DFA-B1FE-96F43A2497E4}" type="sibTrans" cxnId="{7A48A55B-5522-4A42-ADC5-ACE0221D155E}">
      <dgm:prSet/>
      <dgm:spPr/>
      <dgm:t>
        <a:bodyPr/>
        <a:lstStyle/>
        <a:p>
          <a:endParaRPr lang="en-US"/>
        </a:p>
      </dgm:t>
    </dgm:pt>
    <dgm:pt modelId="{398C4C62-02C4-4A91-B786-6B3C60549C0C}">
      <dgm:prSet phldrT="[Text]" custT="1"/>
      <dgm:spPr/>
      <dgm:t>
        <a:bodyPr/>
        <a:lstStyle/>
        <a:p>
          <a:pPr algn="l" defTabSz="914400">
            <a:buNone/>
          </a:pPr>
          <a:r>
            <a:rPr lang="fr-FR" sz="3300" noProof="0" dirty="0"/>
            <a:t>Présentation</a:t>
          </a:r>
        </a:p>
      </dgm:t>
    </dgm:pt>
    <dgm:pt modelId="{710BAE6A-1D03-4BB0-8C25-75B698134579}" type="parTrans" cxnId="{050FAFEF-930A-4126-A547-7BE7741083AA}">
      <dgm:prSet/>
      <dgm:spPr/>
      <dgm:t>
        <a:bodyPr/>
        <a:lstStyle/>
        <a:p>
          <a:endParaRPr lang="en-US"/>
        </a:p>
      </dgm:t>
    </dgm:pt>
    <dgm:pt modelId="{A606B13E-BFAD-4B31-AAA7-E78B10EBF07E}" type="sibTrans" cxnId="{050FAFEF-930A-4126-A547-7BE7741083AA}">
      <dgm:prSet/>
      <dgm:spPr/>
      <dgm:t>
        <a:bodyPr/>
        <a:lstStyle/>
        <a:p>
          <a:endParaRPr lang="en-US"/>
        </a:p>
      </dgm:t>
    </dgm:pt>
    <dgm:pt modelId="{1B41DC41-29F0-4922-BFC5-D6FC08605C24}">
      <dgm:prSet phldrT="[Text]" custT="1"/>
      <dgm:spPr/>
      <dgm:t>
        <a:bodyPr/>
        <a:lstStyle/>
        <a:p>
          <a:pPr algn="l" defTabSz="914400">
            <a:buNone/>
          </a:pPr>
          <a:r>
            <a:rPr lang="fr-FR" sz="3300" noProof="0" dirty="0"/>
            <a:t>Raspberry Pi</a:t>
          </a:r>
        </a:p>
      </dgm:t>
    </dgm:pt>
    <dgm:pt modelId="{CE9E3E3B-2FC2-4FCA-97C2-0743E0F5A1A8}" type="parTrans" cxnId="{EBEFFE02-D79C-4682-B676-2C45B3EDDB59}">
      <dgm:prSet/>
      <dgm:spPr/>
      <dgm:t>
        <a:bodyPr/>
        <a:lstStyle/>
        <a:p>
          <a:endParaRPr lang="en-US"/>
        </a:p>
      </dgm:t>
    </dgm:pt>
    <dgm:pt modelId="{B1482198-B815-4549-93A1-1975942E3B24}" type="sibTrans" cxnId="{EBEFFE02-D79C-4682-B676-2C45B3EDDB59}">
      <dgm:prSet/>
      <dgm:spPr/>
      <dgm:t>
        <a:bodyPr/>
        <a:lstStyle/>
        <a:p>
          <a:endParaRPr lang="en-US"/>
        </a:p>
      </dgm:t>
    </dgm:pt>
    <dgm:pt modelId="{4777BA7A-CB4C-4047-A5C1-19C4370C7AE7}">
      <dgm:prSet phldrT="[Text]" custT="1"/>
      <dgm:spPr/>
      <dgm:t>
        <a:bodyPr/>
        <a:lstStyle/>
        <a:p>
          <a:pPr algn="l" defTabSz="914400">
            <a:buNone/>
          </a:pPr>
          <a:r>
            <a:rPr lang="fr-FR" sz="3300" noProof="0" dirty="0"/>
            <a:t>Mise en place</a:t>
          </a:r>
        </a:p>
      </dgm:t>
    </dgm:pt>
    <dgm:pt modelId="{DBA40324-CF00-4C14-AB62-75C05DB6EAE5}" type="parTrans" cxnId="{991CB489-1893-438D-BC32-42AAD94F996C}">
      <dgm:prSet/>
      <dgm:spPr/>
      <dgm:t>
        <a:bodyPr/>
        <a:lstStyle/>
        <a:p>
          <a:endParaRPr lang="en-US"/>
        </a:p>
      </dgm:t>
    </dgm:pt>
    <dgm:pt modelId="{494B452E-9B16-41EA-8512-F0037B9C3E0D}" type="sibTrans" cxnId="{991CB489-1893-438D-BC32-42AAD94F996C}">
      <dgm:prSet/>
      <dgm:spPr/>
      <dgm:t>
        <a:bodyPr/>
        <a:lstStyle/>
        <a:p>
          <a:endParaRPr lang="en-US"/>
        </a:p>
      </dgm:t>
    </dgm:pt>
    <dgm:pt modelId="{6C394397-D1FF-412A-9B1A-A1C7497BA927}">
      <dgm:prSet phldrT="[Text]" custT="1"/>
      <dgm:spPr/>
      <dgm:t>
        <a:bodyPr/>
        <a:lstStyle/>
        <a:p>
          <a:pPr algn="l" defTabSz="914400">
            <a:buNone/>
          </a:pPr>
          <a:r>
            <a:rPr lang="fr-FR" sz="3300" noProof="0" dirty="0"/>
            <a:t>Synchronisation</a:t>
          </a:r>
        </a:p>
      </dgm:t>
    </dgm:pt>
    <dgm:pt modelId="{425D4D77-0B0F-403F-9E7B-0D6810A3F122}" type="parTrans" cxnId="{40E1DA70-D516-4525-B8C3-5B91C3FA1389}">
      <dgm:prSet/>
      <dgm:spPr/>
      <dgm:t>
        <a:bodyPr/>
        <a:lstStyle/>
        <a:p>
          <a:endParaRPr lang="en-US"/>
        </a:p>
      </dgm:t>
    </dgm:pt>
    <dgm:pt modelId="{C962F407-523D-4723-A0B0-319C51C91A51}" type="sibTrans" cxnId="{40E1DA70-D516-4525-B8C3-5B91C3FA1389}">
      <dgm:prSet/>
      <dgm:spPr/>
      <dgm:t>
        <a:bodyPr/>
        <a:lstStyle/>
        <a:p>
          <a:endParaRPr lang="en-US"/>
        </a:p>
      </dgm:t>
    </dgm:pt>
    <dgm:pt modelId="{F1126FBE-C2ED-4E94-9EB1-69D419618670}">
      <dgm:prSet phldrT="[Text]" custT="1"/>
      <dgm:spPr/>
      <dgm:t>
        <a:bodyPr/>
        <a:lstStyle/>
        <a:p>
          <a:pPr algn="l" defTabSz="914400">
            <a:buNone/>
          </a:pPr>
          <a:r>
            <a:rPr lang="fr-FR" sz="3300" noProof="0" dirty="0"/>
            <a:t>Diagramme de séquence</a:t>
          </a:r>
        </a:p>
      </dgm:t>
    </dgm:pt>
    <dgm:pt modelId="{5B8E2559-0773-4827-8E49-FA950A6933DC}" type="parTrans" cxnId="{029CA93D-9444-4EA8-850B-CC062E557927}">
      <dgm:prSet/>
      <dgm:spPr/>
      <dgm:t>
        <a:bodyPr/>
        <a:lstStyle/>
        <a:p>
          <a:endParaRPr lang="fr-FR"/>
        </a:p>
      </dgm:t>
    </dgm:pt>
    <dgm:pt modelId="{E25AECEE-9873-474C-95A9-DA54377AFADB}" type="sibTrans" cxnId="{029CA93D-9444-4EA8-850B-CC062E557927}">
      <dgm:prSet/>
      <dgm:spPr/>
      <dgm:t>
        <a:bodyPr/>
        <a:lstStyle/>
        <a:p>
          <a:endParaRPr lang="fr-FR"/>
        </a:p>
      </dgm:t>
    </dgm:pt>
    <dgm:pt modelId="{6548F266-118D-4836-801A-8009DCA456EC}">
      <dgm:prSet phldrT="[Text]" custT="1"/>
      <dgm:spPr/>
      <dgm:t>
        <a:bodyPr/>
        <a:lstStyle/>
        <a:p>
          <a:pPr algn="l" defTabSz="914400">
            <a:buNone/>
          </a:pPr>
          <a:r>
            <a:rPr lang="fr-FR" sz="3300" noProof="0" dirty="0"/>
            <a:t>Diagramme de cas d’utilisation</a:t>
          </a:r>
        </a:p>
      </dgm:t>
    </dgm:pt>
    <dgm:pt modelId="{21CB1812-F580-44EE-874A-DA60764C5AC7}" type="parTrans" cxnId="{319A6F03-602D-4963-AD4A-5A06800DA0F3}">
      <dgm:prSet/>
      <dgm:spPr/>
      <dgm:t>
        <a:bodyPr/>
        <a:lstStyle/>
        <a:p>
          <a:endParaRPr lang="fr-FR"/>
        </a:p>
      </dgm:t>
    </dgm:pt>
    <dgm:pt modelId="{C9448E11-FA70-4F93-A316-8D7A0568C30A}" type="sibTrans" cxnId="{319A6F03-602D-4963-AD4A-5A06800DA0F3}">
      <dgm:prSet/>
      <dgm:spPr/>
      <dgm:t>
        <a:bodyPr/>
        <a:lstStyle/>
        <a:p>
          <a:endParaRPr lang="fr-FR"/>
        </a:p>
      </dgm:t>
    </dgm:pt>
    <dgm:pt modelId="{C1D92899-1E2F-44CF-8C0C-0F778DF7A8BC}">
      <dgm:prSet phldrT="[Text]" custT="1"/>
      <dgm:spPr/>
      <dgm:t>
        <a:bodyPr/>
        <a:lstStyle/>
        <a:p>
          <a:pPr algn="l" defTabSz="914400">
            <a:buNone/>
          </a:pPr>
          <a:r>
            <a:rPr lang="fr-FR" sz="3300" noProof="0" dirty="0"/>
            <a:t>Diagramme d’exigences</a:t>
          </a:r>
        </a:p>
      </dgm:t>
    </dgm:pt>
    <dgm:pt modelId="{B5E8F566-A52C-495E-93C1-A8E89CE3554B}" type="parTrans" cxnId="{1F93BDE9-1B90-43F2-8921-C71122635B84}">
      <dgm:prSet/>
      <dgm:spPr/>
      <dgm:t>
        <a:bodyPr/>
        <a:lstStyle/>
        <a:p>
          <a:endParaRPr lang="fr-FR"/>
        </a:p>
      </dgm:t>
    </dgm:pt>
    <dgm:pt modelId="{D296E3C2-CEF0-4633-8A9A-12422738C6C7}" type="sibTrans" cxnId="{1F93BDE9-1B90-43F2-8921-C71122635B84}">
      <dgm:prSet/>
      <dgm:spPr/>
      <dgm:t>
        <a:bodyPr/>
        <a:lstStyle/>
        <a:p>
          <a:endParaRPr lang="fr-FR"/>
        </a:p>
      </dgm:t>
    </dgm:pt>
    <dgm:pt modelId="{A664B6DC-B5D4-480F-8C18-4EEA3B403295}" type="pres">
      <dgm:prSet presAssocID="{CE05747F-C2B6-48F4-B230-931F3251F608}" presName="Name0" presStyleCnt="0">
        <dgm:presLayoutVars>
          <dgm:dir/>
          <dgm:animLvl val="lvl"/>
          <dgm:resizeHandles val="exact"/>
        </dgm:presLayoutVars>
      </dgm:prSet>
      <dgm:spPr/>
    </dgm:pt>
    <dgm:pt modelId="{707CF0F8-542C-4273-AD39-AC9125950E5B}" type="pres">
      <dgm:prSet presAssocID="{7E505937-A1D1-4FCF-B857-F28870C2B438}" presName="linNode" presStyleCnt="0"/>
      <dgm:spPr/>
    </dgm:pt>
    <dgm:pt modelId="{2C5BA068-BB4B-49C7-8916-4C0FEEAFB7D3}" type="pres">
      <dgm:prSet presAssocID="{7E505937-A1D1-4FCF-B857-F28870C2B438}" presName="parTx" presStyleLbl="revTx" presStyleIdx="0" presStyleCnt="3" custScaleX="100754" custScaleY="76591">
        <dgm:presLayoutVars>
          <dgm:chMax val="1"/>
          <dgm:bulletEnabled val="1"/>
        </dgm:presLayoutVars>
      </dgm:prSet>
      <dgm:spPr/>
    </dgm:pt>
    <dgm:pt modelId="{F7060B7B-A2B0-46AD-A854-46E0D1855F68}" type="pres">
      <dgm:prSet presAssocID="{7E505937-A1D1-4FCF-B857-F28870C2B438}" presName="bracket" presStyleLbl="parChTrans1D1" presStyleIdx="0" presStyleCnt="3"/>
      <dgm:spPr/>
    </dgm:pt>
    <dgm:pt modelId="{CC5F4082-0804-4B7F-B15E-81E8137F5C11}" type="pres">
      <dgm:prSet presAssocID="{7E505937-A1D1-4FCF-B857-F28870C2B438}" presName="spH" presStyleCnt="0"/>
      <dgm:spPr/>
    </dgm:pt>
    <dgm:pt modelId="{0B75026B-D553-42CF-87D2-B415F2777DCC}" type="pres">
      <dgm:prSet presAssocID="{7E505937-A1D1-4FCF-B857-F28870C2B438}" presName="desTx" presStyleLbl="node1" presStyleIdx="0" presStyleCnt="3">
        <dgm:presLayoutVars>
          <dgm:bulletEnabled val="1"/>
        </dgm:presLayoutVars>
      </dgm:prSet>
      <dgm:spPr/>
    </dgm:pt>
    <dgm:pt modelId="{57548DBF-1933-42EC-B582-783DD4A3CC9D}" type="pres">
      <dgm:prSet presAssocID="{3B7DB6A5-4C5E-46B9-A357-36BB8E4D8D85}" presName="spV" presStyleCnt="0"/>
      <dgm:spPr/>
    </dgm:pt>
    <dgm:pt modelId="{61D22842-6DE5-43F4-8C89-BDFBDF0A84C8}" type="pres">
      <dgm:prSet presAssocID="{B1295C8C-8D1F-43C6-82C9-E9A0C9D69E91}" presName="linNode" presStyleCnt="0"/>
      <dgm:spPr/>
    </dgm:pt>
    <dgm:pt modelId="{7C9B8812-F849-453D-BA52-CE14C834B1BC}" type="pres">
      <dgm:prSet presAssocID="{B1295C8C-8D1F-43C6-82C9-E9A0C9D69E91}" presName="parTx" presStyleLbl="revTx" presStyleIdx="1" presStyleCnt="3" custScaleX="100754">
        <dgm:presLayoutVars>
          <dgm:chMax val="1"/>
          <dgm:bulletEnabled val="1"/>
        </dgm:presLayoutVars>
      </dgm:prSet>
      <dgm:spPr/>
    </dgm:pt>
    <dgm:pt modelId="{3B998CFF-DF3C-43F4-8CBE-41A479DE6B8A}" type="pres">
      <dgm:prSet presAssocID="{B1295C8C-8D1F-43C6-82C9-E9A0C9D69E91}" presName="bracket" presStyleLbl="parChTrans1D1" presStyleIdx="1" presStyleCnt="3"/>
      <dgm:spPr/>
    </dgm:pt>
    <dgm:pt modelId="{4FF76137-1C2B-4AAD-B533-20395A53231B}" type="pres">
      <dgm:prSet presAssocID="{B1295C8C-8D1F-43C6-82C9-E9A0C9D69E91}" presName="spH" presStyleCnt="0"/>
      <dgm:spPr/>
    </dgm:pt>
    <dgm:pt modelId="{08E2C8D8-6229-43A7-8F06-E64E22D8E58A}" type="pres">
      <dgm:prSet presAssocID="{B1295C8C-8D1F-43C6-82C9-E9A0C9D69E91}" presName="desTx" presStyleLbl="node1" presStyleIdx="1" presStyleCnt="3">
        <dgm:presLayoutVars>
          <dgm:bulletEnabled val="1"/>
        </dgm:presLayoutVars>
      </dgm:prSet>
      <dgm:spPr/>
    </dgm:pt>
    <dgm:pt modelId="{EDA6321F-5E83-4AB5-A934-A8A6B1E277A0}" type="pres">
      <dgm:prSet presAssocID="{8C31FF87-D786-498F-B4F8-FA4F5650B856}" presName="spV" presStyleCnt="0"/>
      <dgm:spPr/>
    </dgm:pt>
    <dgm:pt modelId="{74287BDB-9D80-46B7-9984-AC2B753423DD}" type="pres">
      <dgm:prSet presAssocID="{1B41DC41-29F0-4922-BFC5-D6FC08605C24}" presName="linNode" presStyleCnt="0"/>
      <dgm:spPr/>
    </dgm:pt>
    <dgm:pt modelId="{DFE58E50-D08B-4B73-94A1-1086CA88357F}" type="pres">
      <dgm:prSet presAssocID="{1B41DC41-29F0-4922-BFC5-D6FC08605C24}" presName="parTx" presStyleLbl="revTx" presStyleIdx="2" presStyleCnt="3" custScaleX="100754">
        <dgm:presLayoutVars>
          <dgm:chMax val="1"/>
          <dgm:bulletEnabled val="1"/>
        </dgm:presLayoutVars>
      </dgm:prSet>
      <dgm:spPr/>
    </dgm:pt>
    <dgm:pt modelId="{5A3A5914-362B-47B2-925E-1271EDCF4D5A}" type="pres">
      <dgm:prSet presAssocID="{1B41DC41-29F0-4922-BFC5-D6FC08605C24}" presName="bracket" presStyleLbl="parChTrans1D1" presStyleIdx="2" presStyleCnt="3"/>
      <dgm:spPr/>
    </dgm:pt>
    <dgm:pt modelId="{867C6EEA-1D9F-4C72-A3E4-4858AB1B0645}" type="pres">
      <dgm:prSet presAssocID="{1B41DC41-29F0-4922-BFC5-D6FC08605C24}" presName="spH" presStyleCnt="0"/>
      <dgm:spPr/>
    </dgm:pt>
    <dgm:pt modelId="{BAC3E759-BFAD-49B5-8556-AF41067A7811}" type="pres">
      <dgm:prSet presAssocID="{1B41DC41-29F0-4922-BFC5-D6FC08605C24}" presName="desTx" presStyleLbl="node1" presStyleIdx="2" presStyleCnt="3">
        <dgm:presLayoutVars>
          <dgm:bulletEnabled val="1"/>
        </dgm:presLayoutVars>
      </dgm:prSet>
      <dgm:spPr/>
    </dgm:pt>
  </dgm:ptLst>
  <dgm:cxnLst>
    <dgm:cxn modelId="{319A6F03-602D-4963-AD4A-5A06800DA0F3}" srcId="{7E505937-A1D1-4FCF-B857-F28870C2B438}" destId="{6548F266-118D-4836-801A-8009DCA456EC}" srcOrd="1" destOrd="0" parTransId="{21CB1812-F580-44EE-874A-DA60764C5AC7}" sibTransId="{C9448E11-FA70-4F93-A316-8D7A0568C30A}"/>
    <dgm:cxn modelId="{D26403DA-2375-4507-9B05-525191B1F378}" type="presOf" srcId="{4777BA7A-CB4C-4047-A5C1-19C4370C7AE7}" destId="{BAC3E759-BFAD-49B5-8556-AF41067A7811}" srcOrd="0" destOrd="0" presId="urn:diagrams.loki3.com/BracketList+Icon#3"/>
    <dgm:cxn modelId="{51EE99B6-3DC4-40FF-87EB-B207EE76844C}" type="presOf" srcId="{F1126FBE-C2ED-4E94-9EB1-69D419618670}" destId="{0B75026B-D553-42CF-87D2-B415F2777DCC}" srcOrd="0" destOrd="2" presId="urn:diagrams.loki3.com/BracketList+Icon#3"/>
    <dgm:cxn modelId="{D5B7A1BA-39A6-421A-BB31-CFEB4004286B}" type="presOf" srcId="{6548F266-118D-4836-801A-8009DCA456EC}" destId="{0B75026B-D553-42CF-87D2-B415F2777DCC}" srcOrd="0" destOrd="1" presId="urn:diagrams.loki3.com/BracketList+Icon#3"/>
    <dgm:cxn modelId="{CAE1E9A1-1E3C-454D-89CD-9E0126131A75}" type="presOf" srcId="{C1D92899-1E2F-44CF-8C0C-0F778DF7A8BC}" destId="{0B75026B-D553-42CF-87D2-B415F2777DCC}" srcOrd="0" destOrd="0" presId="urn:diagrams.loki3.com/BracketList+Icon#3"/>
    <dgm:cxn modelId="{7A48A55B-5522-4A42-ADC5-ACE0221D155E}" srcId="{B1295C8C-8D1F-43C6-82C9-E9A0C9D69E91}" destId="{3DC9E84D-4109-41D9-B23B-CD33F63307C9}" srcOrd="0" destOrd="0" parTransId="{D44FDFB6-DCEB-482B-A44F-4AD4680B4845}" sibTransId="{EF816448-0FE2-4DFA-B1FE-96F43A2497E4}"/>
    <dgm:cxn modelId="{451D615B-98FE-4FC9-BF7F-62C0B5D98C46}" type="presOf" srcId="{7E505937-A1D1-4FCF-B857-F28870C2B438}" destId="{2C5BA068-BB4B-49C7-8916-4C0FEEAFB7D3}" srcOrd="0" destOrd="0" presId="urn:diagrams.loki3.com/BracketList+Icon#3"/>
    <dgm:cxn modelId="{40E1DA70-D516-4525-B8C3-5B91C3FA1389}" srcId="{1B41DC41-29F0-4922-BFC5-D6FC08605C24}" destId="{6C394397-D1FF-412A-9B1A-A1C7497BA927}" srcOrd="1" destOrd="0" parTransId="{425D4D77-0B0F-403F-9E7B-0D6810A3F122}" sibTransId="{C962F407-523D-4723-A0B0-319C51C91A51}"/>
    <dgm:cxn modelId="{47137A9B-2AFD-43A1-BF60-A42D27E140F6}" srcId="{CE05747F-C2B6-48F4-B230-931F3251F608}" destId="{B1295C8C-8D1F-43C6-82C9-E9A0C9D69E91}" srcOrd="1" destOrd="0" parTransId="{E5C704B0-DB8C-4E8C-A7B3-49A7A120BF7B}" sibTransId="{8C31FF87-D786-498F-B4F8-FA4F5650B856}"/>
    <dgm:cxn modelId="{D4201BB5-5256-4D86-81FA-EFDC0AA30415}" type="presOf" srcId="{3DC9E84D-4109-41D9-B23B-CD33F63307C9}" destId="{08E2C8D8-6229-43A7-8F06-E64E22D8E58A}" srcOrd="0" destOrd="0" presId="urn:diagrams.loki3.com/BracketList+Icon#3"/>
    <dgm:cxn modelId="{1F93BDE9-1B90-43F2-8921-C71122635B84}" srcId="{7E505937-A1D1-4FCF-B857-F28870C2B438}" destId="{C1D92899-1E2F-44CF-8C0C-0F778DF7A8BC}" srcOrd="0" destOrd="0" parTransId="{B5E8F566-A52C-495E-93C1-A8E89CE3554B}" sibTransId="{D296E3C2-CEF0-4633-8A9A-12422738C6C7}"/>
    <dgm:cxn modelId="{8ADC8A32-801B-417F-BE27-4B4864AC6DE2}" type="presOf" srcId="{6C394397-D1FF-412A-9B1A-A1C7497BA927}" destId="{BAC3E759-BFAD-49B5-8556-AF41067A7811}" srcOrd="0" destOrd="1" presId="urn:diagrams.loki3.com/BracketList+Icon#3"/>
    <dgm:cxn modelId="{D439B70B-2807-4F96-8101-8733B06F6BEA}" type="presOf" srcId="{B1295C8C-8D1F-43C6-82C9-E9A0C9D69E91}" destId="{7C9B8812-F849-453D-BA52-CE14C834B1BC}" srcOrd="0" destOrd="0" presId="urn:diagrams.loki3.com/BracketList+Icon#3"/>
    <dgm:cxn modelId="{2577AF47-547F-47F7-A484-871FB3256470}" srcId="{CE05747F-C2B6-48F4-B230-931F3251F608}" destId="{7E505937-A1D1-4FCF-B857-F28870C2B438}" srcOrd="0" destOrd="0" parTransId="{C7132FAD-B185-4405-ABD4-A30DEAC13416}" sibTransId="{3B7DB6A5-4C5E-46B9-A357-36BB8E4D8D85}"/>
    <dgm:cxn modelId="{029CA93D-9444-4EA8-850B-CC062E557927}" srcId="{7E505937-A1D1-4FCF-B857-F28870C2B438}" destId="{F1126FBE-C2ED-4E94-9EB1-69D419618670}" srcOrd="2" destOrd="0" parTransId="{5B8E2559-0773-4827-8E49-FA950A6933DC}" sibTransId="{E25AECEE-9873-474C-95A9-DA54377AFADB}"/>
    <dgm:cxn modelId="{EBEFFE02-D79C-4682-B676-2C45B3EDDB59}" srcId="{CE05747F-C2B6-48F4-B230-931F3251F608}" destId="{1B41DC41-29F0-4922-BFC5-D6FC08605C24}" srcOrd="2" destOrd="0" parTransId="{CE9E3E3B-2FC2-4FCA-97C2-0743E0F5A1A8}" sibTransId="{B1482198-B815-4549-93A1-1975942E3B24}"/>
    <dgm:cxn modelId="{C492D978-6FB6-47F5-A771-EE0734A3F0B6}" type="presOf" srcId="{1B41DC41-29F0-4922-BFC5-D6FC08605C24}" destId="{DFE58E50-D08B-4B73-94A1-1086CA88357F}" srcOrd="0" destOrd="0" presId="urn:diagrams.loki3.com/BracketList+Icon#3"/>
    <dgm:cxn modelId="{C6AEF221-E6DA-44AC-B1D1-65C2742929D0}" type="presOf" srcId="{CE05747F-C2B6-48F4-B230-931F3251F608}" destId="{A664B6DC-B5D4-480F-8C18-4EEA3B403295}" srcOrd="0" destOrd="0" presId="urn:diagrams.loki3.com/BracketList+Icon#3"/>
    <dgm:cxn modelId="{050FAFEF-930A-4126-A547-7BE7741083AA}" srcId="{B1295C8C-8D1F-43C6-82C9-E9A0C9D69E91}" destId="{398C4C62-02C4-4A91-B786-6B3C60549C0C}" srcOrd="1" destOrd="0" parTransId="{710BAE6A-1D03-4BB0-8C25-75B698134579}" sibTransId="{A606B13E-BFAD-4B31-AAA7-E78B10EBF07E}"/>
    <dgm:cxn modelId="{991CB489-1893-438D-BC32-42AAD94F996C}" srcId="{1B41DC41-29F0-4922-BFC5-D6FC08605C24}" destId="{4777BA7A-CB4C-4047-A5C1-19C4370C7AE7}" srcOrd="0" destOrd="0" parTransId="{DBA40324-CF00-4C14-AB62-75C05DB6EAE5}" sibTransId="{494B452E-9B16-41EA-8512-F0037B9C3E0D}"/>
    <dgm:cxn modelId="{DA4699B2-C001-40CF-BCC5-714E4904F848}" type="presOf" srcId="{398C4C62-02C4-4A91-B786-6B3C60549C0C}" destId="{08E2C8D8-6229-43A7-8F06-E64E22D8E58A}" srcOrd="0" destOrd="1" presId="urn:diagrams.loki3.com/BracketList+Icon#3"/>
    <dgm:cxn modelId="{9268D54A-D35A-4708-9D02-3BB9F8BB57B5}" type="presParOf" srcId="{A664B6DC-B5D4-480F-8C18-4EEA3B403295}" destId="{707CF0F8-542C-4273-AD39-AC9125950E5B}" srcOrd="0" destOrd="0" presId="urn:diagrams.loki3.com/BracketList+Icon#3"/>
    <dgm:cxn modelId="{5CD7EB98-1087-45B7-A078-231F1E59FE38}" type="presParOf" srcId="{707CF0F8-542C-4273-AD39-AC9125950E5B}" destId="{2C5BA068-BB4B-49C7-8916-4C0FEEAFB7D3}" srcOrd="0" destOrd="0" presId="urn:diagrams.loki3.com/BracketList+Icon#3"/>
    <dgm:cxn modelId="{62A6211C-BFD3-4C65-B651-21AA06D3F7C4}" type="presParOf" srcId="{707CF0F8-542C-4273-AD39-AC9125950E5B}" destId="{F7060B7B-A2B0-46AD-A854-46E0D1855F68}" srcOrd="1" destOrd="0" presId="urn:diagrams.loki3.com/BracketList+Icon#3"/>
    <dgm:cxn modelId="{2092F5D6-5606-4284-9313-0C9F6D6077F6}" type="presParOf" srcId="{707CF0F8-542C-4273-AD39-AC9125950E5B}" destId="{CC5F4082-0804-4B7F-B15E-81E8137F5C11}" srcOrd="2" destOrd="0" presId="urn:diagrams.loki3.com/BracketList+Icon#3"/>
    <dgm:cxn modelId="{67E306BC-66CB-4944-843D-0ED313B1C963}" type="presParOf" srcId="{707CF0F8-542C-4273-AD39-AC9125950E5B}" destId="{0B75026B-D553-42CF-87D2-B415F2777DCC}" srcOrd="3" destOrd="0" presId="urn:diagrams.loki3.com/BracketList+Icon#3"/>
    <dgm:cxn modelId="{0A89DDCB-1646-491A-B01E-37BC7434954A}" type="presParOf" srcId="{A664B6DC-B5D4-480F-8C18-4EEA3B403295}" destId="{57548DBF-1933-42EC-B582-783DD4A3CC9D}" srcOrd="1" destOrd="0" presId="urn:diagrams.loki3.com/BracketList+Icon#3"/>
    <dgm:cxn modelId="{FE662A29-DEF6-43F8-9ACB-C3C1008CC536}" type="presParOf" srcId="{A664B6DC-B5D4-480F-8C18-4EEA3B403295}" destId="{61D22842-6DE5-43F4-8C89-BDFBDF0A84C8}" srcOrd="2" destOrd="0" presId="urn:diagrams.loki3.com/BracketList+Icon#3"/>
    <dgm:cxn modelId="{EFFFD98B-F8B5-428D-B5C4-5A4F7E54B73A}" type="presParOf" srcId="{61D22842-6DE5-43F4-8C89-BDFBDF0A84C8}" destId="{7C9B8812-F849-453D-BA52-CE14C834B1BC}" srcOrd="0" destOrd="0" presId="urn:diagrams.loki3.com/BracketList+Icon#3"/>
    <dgm:cxn modelId="{0165544F-768C-4D5D-AD01-D0AEBA30D73B}" type="presParOf" srcId="{61D22842-6DE5-43F4-8C89-BDFBDF0A84C8}" destId="{3B998CFF-DF3C-43F4-8CBE-41A479DE6B8A}" srcOrd="1" destOrd="0" presId="urn:diagrams.loki3.com/BracketList+Icon#3"/>
    <dgm:cxn modelId="{7BFC50F8-041C-4D0E-9F6C-18EDD35AC855}" type="presParOf" srcId="{61D22842-6DE5-43F4-8C89-BDFBDF0A84C8}" destId="{4FF76137-1C2B-4AAD-B533-20395A53231B}" srcOrd="2" destOrd="0" presId="urn:diagrams.loki3.com/BracketList+Icon#3"/>
    <dgm:cxn modelId="{69F1C48F-D1D4-4706-A9E6-E2CF40898067}" type="presParOf" srcId="{61D22842-6DE5-43F4-8C89-BDFBDF0A84C8}" destId="{08E2C8D8-6229-43A7-8F06-E64E22D8E58A}" srcOrd="3" destOrd="0" presId="urn:diagrams.loki3.com/BracketList+Icon#3"/>
    <dgm:cxn modelId="{91C56926-CD9F-4353-B727-58AB8131A684}" type="presParOf" srcId="{A664B6DC-B5D4-480F-8C18-4EEA3B403295}" destId="{EDA6321F-5E83-4AB5-A934-A8A6B1E277A0}" srcOrd="3" destOrd="0" presId="urn:diagrams.loki3.com/BracketList+Icon#3"/>
    <dgm:cxn modelId="{258F0EFF-648C-4CE4-ACC1-05DFE1EBE93E}" type="presParOf" srcId="{A664B6DC-B5D4-480F-8C18-4EEA3B403295}" destId="{74287BDB-9D80-46B7-9984-AC2B753423DD}" srcOrd="4" destOrd="0" presId="urn:diagrams.loki3.com/BracketList+Icon#3"/>
    <dgm:cxn modelId="{EF132C8E-2172-487B-A19A-5A3988CBA3F6}" type="presParOf" srcId="{74287BDB-9D80-46B7-9984-AC2B753423DD}" destId="{DFE58E50-D08B-4B73-94A1-1086CA88357F}" srcOrd="0" destOrd="0" presId="urn:diagrams.loki3.com/BracketList+Icon#3"/>
    <dgm:cxn modelId="{A09E737D-F1E5-4F39-A7D1-333DDCE87D85}" type="presParOf" srcId="{74287BDB-9D80-46B7-9984-AC2B753423DD}" destId="{5A3A5914-362B-47B2-925E-1271EDCF4D5A}" srcOrd="1" destOrd="0" presId="urn:diagrams.loki3.com/BracketList+Icon#3"/>
    <dgm:cxn modelId="{3F3F1639-B44E-4AFE-85C3-D84DEB8719D4}" type="presParOf" srcId="{74287BDB-9D80-46B7-9984-AC2B753423DD}" destId="{867C6EEA-1D9F-4C72-A3E4-4858AB1B0645}" srcOrd="2" destOrd="0" presId="urn:diagrams.loki3.com/BracketList+Icon#3"/>
    <dgm:cxn modelId="{1AAF2981-58CB-46F1-ADED-4F264594908F}" type="presParOf" srcId="{74287BDB-9D80-46B7-9984-AC2B753423DD}" destId="{BAC3E759-BFAD-49B5-8556-AF41067A7811}" srcOrd="3" destOrd="0" presId="urn:diagrams.loki3.com/BracketList+Icon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10DCDC-8B17-43D1-B201-2FAC5EC72A37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6753CC0-33F0-45CC-8917-0566D86A50B2}">
      <dgm:prSet phldrT="[Texte]"/>
      <dgm:spPr/>
      <dgm:t>
        <a:bodyPr/>
        <a:lstStyle/>
        <a:p>
          <a:r>
            <a:rPr lang="fr-FR" dirty="0"/>
            <a:t>Test le bouton</a:t>
          </a:r>
        </a:p>
        <a:p>
          <a:r>
            <a:rPr lang="fr-FR" dirty="0"/>
            <a:t>(Tag 2= ?)</a:t>
          </a:r>
        </a:p>
      </dgm:t>
    </dgm:pt>
    <dgm:pt modelId="{8B4B9866-CFF5-4A60-9D4B-C086653CFD94}" type="parTrans" cxnId="{A681A3E8-5331-4696-BDDC-736151EFFA21}">
      <dgm:prSet/>
      <dgm:spPr/>
      <dgm:t>
        <a:bodyPr/>
        <a:lstStyle/>
        <a:p>
          <a:endParaRPr lang="fr-FR"/>
        </a:p>
      </dgm:t>
    </dgm:pt>
    <dgm:pt modelId="{AA8A1E58-10FD-4BF2-B3FD-2C33FAA26481}" type="sibTrans" cxnId="{A681A3E8-5331-4696-BDDC-736151EFFA21}">
      <dgm:prSet/>
      <dgm:spPr/>
      <dgm:t>
        <a:bodyPr/>
        <a:lstStyle/>
        <a:p>
          <a:endParaRPr lang="fr-FR"/>
        </a:p>
      </dgm:t>
    </dgm:pt>
    <dgm:pt modelId="{68FB0592-1489-4DC2-AC90-4CCDB3B885A6}">
      <dgm:prSet phldrT="[Texte]"/>
      <dgm:spPr/>
      <dgm:t>
        <a:bodyPr/>
        <a:lstStyle/>
        <a:p>
          <a:r>
            <a:rPr lang="fr-FR" dirty="0"/>
            <a:t>1</a:t>
          </a:r>
          <a:r>
            <a:rPr lang="fr-FR" baseline="30000" dirty="0"/>
            <a:t>er</a:t>
          </a:r>
          <a:r>
            <a:rPr lang="fr-FR" dirty="0"/>
            <a:t> démarrage</a:t>
          </a:r>
        </a:p>
      </dgm:t>
    </dgm:pt>
    <dgm:pt modelId="{0D8B54AD-FC06-480A-9419-63348B1769AF}" type="parTrans" cxnId="{4E78F994-9380-4EDB-BC51-780C9018CE36}">
      <dgm:prSet/>
      <dgm:spPr/>
      <dgm:t>
        <a:bodyPr/>
        <a:lstStyle/>
        <a:p>
          <a:endParaRPr lang="fr-FR"/>
        </a:p>
      </dgm:t>
    </dgm:pt>
    <dgm:pt modelId="{D3ED22F3-C994-4FA4-93C2-8E42058E805A}" type="sibTrans" cxnId="{4E78F994-9380-4EDB-BC51-780C9018CE36}">
      <dgm:prSet/>
      <dgm:spPr/>
      <dgm:t>
        <a:bodyPr/>
        <a:lstStyle/>
        <a:p>
          <a:endParaRPr lang="fr-FR"/>
        </a:p>
      </dgm:t>
    </dgm:pt>
    <dgm:pt modelId="{1ED6935D-D323-467B-B88D-60B002658B17}">
      <dgm:prSet phldrT="[Texte]"/>
      <dgm:spPr/>
      <dgm:t>
        <a:bodyPr/>
        <a:lstStyle/>
        <a:p>
          <a:r>
            <a:rPr lang="fr-FR" dirty="0"/>
            <a:t>Mot de passe</a:t>
          </a:r>
        </a:p>
        <a:p>
          <a:r>
            <a:rPr lang="fr-FR" dirty="0" err="1"/>
            <a:t>Difinition</a:t>
          </a:r>
          <a:r>
            <a:rPr lang="fr-FR" dirty="0"/>
            <a:t> Tag 1</a:t>
          </a:r>
        </a:p>
      </dgm:t>
    </dgm:pt>
    <dgm:pt modelId="{8ED5A845-4C89-42A4-9FF3-7C2E81F17F4A}" type="parTrans" cxnId="{B758C01E-DBF3-4ABA-AED6-07DB7E1196D3}">
      <dgm:prSet/>
      <dgm:spPr/>
      <dgm:t>
        <a:bodyPr/>
        <a:lstStyle/>
        <a:p>
          <a:endParaRPr lang="fr-FR"/>
        </a:p>
      </dgm:t>
    </dgm:pt>
    <dgm:pt modelId="{4A753BF0-30BC-4A63-AF73-95D20E18BA44}" type="sibTrans" cxnId="{B758C01E-DBF3-4ABA-AED6-07DB7E1196D3}">
      <dgm:prSet/>
      <dgm:spPr/>
      <dgm:t>
        <a:bodyPr/>
        <a:lstStyle/>
        <a:p>
          <a:endParaRPr lang="fr-FR"/>
        </a:p>
      </dgm:t>
    </dgm:pt>
    <dgm:pt modelId="{1ED021F8-7EA5-4E0F-9053-26C9D6090D41}">
      <dgm:prSet phldrT="[Texte]"/>
      <dgm:spPr/>
      <dgm:t>
        <a:bodyPr/>
        <a:lstStyle/>
        <a:p>
          <a:r>
            <a:rPr lang="fr-FR" dirty="0"/>
            <a:t>Tag 2 = OK</a:t>
          </a:r>
        </a:p>
      </dgm:t>
    </dgm:pt>
    <dgm:pt modelId="{30845683-C1E0-42B4-BA9A-7C45F5E8E02D}" type="parTrans" cxnId="{B5D1F04A-086F-4F12-81B9-94CA29B2108D}">
      <dgm:prSet/>
      <dgm:spPr/>
      <dgm:t>
        <a:bodyPr/>
        <a:lstStyle/>
        <a:p>
          <a:endParaRPr lang="fr-FR"/>
        </a:p>
      </dgm:t>
    </dgm:pt>
    <dgm:pt modelId="{237167B3-96B3-4D48-80A8-C56E6ED1532C}" type="sibTrans" cxnId="{B5D1F04A-086F-4F12-81B9-94CA29B2108D}">
      <dgm:prSet/>
      <dgm:spPr/>
      <dgm:t>
        <a:bodyPr/>
        <a:lstStyle/>
        <a:p>
          <a:endParaRPr lang="fr-FR"/>
        </a:p>
      </dgm:t>
    </dgm:pt>
    <dgm:pt modelId="{8E0E09CA-6732-4485-9AFA-509E4B793375}">
      <dgm:prSet phldrT="[Texte]"/>
      <dgm:spPr/>
      <dgm:t>
        <a:bodyPr/>
        <a:lstStyle/>
        <a:p>
          <a:r>
            <a:rPr lang="fr-FR" dirty="0"/>
            <a:t>Déjà démarré</a:t>
          </a:r>
        </a:p>
      </dgm:t>
    </dgm:pt>
    <dgm:pt modelId="{72629A32-27C4-4692-841A-F91EF68DF08C}" type="parTrans" cxnId="{EEAC9F63-B05E-460D-A5AF-C8900E467C43}">
      <dgm:prSet/>
      <dgm:spPr/>
      <dgm:t>
        <a:bodyPr/>
        <a:lstStyle/>
        <a:p>
          <a:endParaRPr lang="fr-FR"/>
        </a:p>
      </dgm:t>
    </dgm:pt>
    <dgm:pt modelId="{D8428384-BF3D-48E6-BD16-55AB274405AD}" type="sibTrans" cxnId="{EEAC9F63-B05E-460D-A5AF-C8900E467C43}">
      <dgm:prSet/>
      <dgm:spPr/>
      <dgm:t>
        <a:bodyPr/>
        <a:lstStyle/>
        <a:p>
          <a:endParaRPr lang="fr-FR"/>
        </a:p>
      </dgm:t>
    </dgm:pt>
    <dgm:pt modelId="{FD004359-D917-4E2E-992B-4B58F1FE41D0}">
      <dgm:prSet phldrT="[Texte]"/>
      <dgm:spPr/>
      <dgm:t>
        <a:bodyPr/>
        <a:lstStyle/>
        <a:p>
          <a:r>
            <a:rPr lang="fr-FR" dirty="0"/>
            <a:t>Ecran de connexion</a:t>
          </a:r>
        </a:p>
      </dgm:t>
    </dgm:pt>
    <dgm:pt modelId="{40B48068-9531-4281-9429-7452C900AA99}" type="parTrans" cxnId="{2FBFF016-01EF-48AA-8278-756A35F115D8}">
      <dgm:prSet/>
      <dgm:spPr/>
      <dgm:t>
        <a:bodyPr/>
        <a:lstStyle/>
        <a:p>
          <a:endParaRPr lang="fr-FR"/>
        </a:p>
      </dgm:t>
    </dgm:pt>
    <dgm:pt modelId="{DD7BBCF0-43B1-4918-838C-3F5AD605DCFA}" type="sibTrans" cxnId="{2FBFF016-01EF-48AA-8278-756A35F115D8}">
      <dgm:prSet/>
      <dgm:spPr/>
      <dgm:t>
        <a:bodyPr/>
        <a:lstStyle/>
        <a:p>
          <a:endParaRPr lang="fr-FR"/>
        </a:p>
      </dgm:t>
    </dgm:pt>
    <dgm:pt modelId="{D3EBAAD6-E2AC-4B76-906C-C23B3F56B482}" type="pres">
      <dgm:prSet presAssocID="{C010DCDC-8B17-43D1-B201-2FAC5EC72A3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12BCD42-5575-4DC6-BD9B-D5986116B953}" type="pres">
      <dgm:prSet presAssocID="{56753CC0-33F0-45CC-8917-0566D86A50B2}" presName="hierRoot1" presStyleCnt="0"/>
      <dgm:spPr/>
    </dgm:pt>
    <dgm:pt modelId="{791C05AF-AD9E-4B0A-A317-EF0E344C0A31}" type="pres">
      <dgm:prSet presAssocID="{56753CC0-33F0-45CC-8917-0566D86A50B2}" presName="composite" presStyleCnt="0"/>
      <dgm:spPr/>
    </dgm:pt>
    <dgm:pt modelId="{20B61EED-53C1-4E56-939E-D851CA454B8B}" type="pres">
      <dgm:prSet presAssocID="{56753CC0-33F0-45CC-8917-0566D86A50B2}" presName="background" presStyleLbl="node0" presStyleIdx="0" presStyleCnt="1"/>
      <dgm:spPr/>
    </dgm:pt>
    <dgm:pt modelId="{2657C7D2-8E71-460D-9132-2516CF8F296D}" type="pres">
      <dgm:prSet presAssocID="{56753CC0-33F0-45CC-8917-0566D86A50B2}" presName="text" presStyleLbl="fgAcc0" presStyleIdx="0" presStyleCnt="1">
        <dgm:presLayoutVars>
          <dgm:chPref val="3"/>
        </dgm:presLayoutVars>
      </dgm:prSet>
      <dgm:spPr/>
    </dgm:pt>
    <dgm:pt modelId="{D26ADF01-EBF3-41D2-9012-251B4A03E1DA}" type="pres">
      <dgm:prSet presAssocID="{56753CC0-33F0-45CC-8917-0566D86A50B2}" presName="hierChild2" presStyleCnt="0"/>
      <dgm:spPr/>
    </dgm:pt>
    <dgm:pt modelId="{615A69AE-AD42-4519-B59D-ADA904C0A2D8}" type="pres">
      <dgm:prSet presAssocID="{0D8B54AD-FC06-480A-9419-63348B1769AF}" presName="Name10" presStyleLbl="parChTrans1D2" presStyleIdx="0" presStyleCnt="2"/>
      <dgm:spPr/>
    </dgm:pt>
    <dgm:pt modelId="{A0D8B747-928E-4C05-BB2A-A09DE864D351}" type="pres">
      <dgm:prSet presAssocID="{68FB0592-1489-4DC2-AC90-4CCDB3B885A6}" presName="hierRoot2" presStyleCnt="0"/>
      <dgm:spPr/>
    </dgm:pt>
    <dgm:pt modelId="{C11E6D20-2D0A-43FD-B16E-011716406141}" type="pres">
      <dgm:prSet presAssocID="{68FB0592-1489-4DC2-AC90-4CCDB3B885A6}" presName="composite2" presStyleCnt="0"/>
      <dgm:spPr/>
    </dgm:pt>
    <dgm:pt modelId="{2168715D-B165-424B-B958-126691F20E2C}" type="pres">
      <dgm:prSet presAssocID="{68FB0592-1489-4DC2-AC90-4CCDB3B885A6}" presName="background2" presStyleLbl="node2" presStyleIdx="0" presStyleCnt="2"/>
      <dgm:spPr/>
    </dgm:pt>
    <dgm:pt modelId="{5CFAB0B7-7DA6-44AD-9899-B579BA891DFA}" type="pres">
      <dgm:prSet presAssocID="{68FB0592-1489-4DC2-AC90-4CCDB3B885A6}" presName="text2" presStyleLbl="fgAcc2" presStyleIdx="0" presStyleCnt="2">
        <dgm:presLayoutVars>
          <dgm:chPref val="3"/>
        </dgm:presLayoutVars>
      </dgm:prSet>
      <dgm:spPr/>
    </dgm:pt>
    <dgm:pt modelId="{289C93F6-93C2-4358-8BFB-43F94D57A9D5}" type="pres">
      <dgm:prSet presAssocID="{68FB0592-1489-4DC2-AC90-4CCDB3B885A6}" presName="hierChild3" presStyleCnt="0"/>
      <dgm:spPr/>
    </dgm:pt>
    <dgm:pt modelId="{4BBAEEFA-766A-4C70-B269-4F2DD3068107}" type="pres">
      <dgm:prSet presAssocID="{8ED5A845-4C89-42A4-9FF3-7C2E81F17F4A}" presName="Name17" presStyleLbl="parChTrans1D3" presStyleIdx="0" presStyleCnt="3"/>
      <dgm:spPr/>
    </dgm:pt>
    <dgm:pt modelId="{7399D07D-F93D-42AA-8130-4790E670857C}" type="pres">
      <dgm:prSet presAssocID="{1ED6935D-D323-467B-B88D-60B002658B17}" presName="hierRoot3" presStyleCnt="0"/>
      <dgm:spPr/>
    </dgm:pt>
    <dgm:pt modelId="{B40F7984-F2B1-44B8-9E06-F706650E5A91}" type="pres">
      <dgm:prSet presAssocID="{1ED6935D-D323-467B-B88D-60B002658B17}" presName="composite3" presStyleCnt="0"/>
      <dgm:spPr/>
    </dgm:pt>
    <dgm:pt modelId="{940E1653-3CA4-476E-AB8B-243BA7044ABD}" type="pres">
      <dgm:prSet presAssocID="{1ED6935D-D323-467B-B88D-60B002658B17}" presName="background3" presStyleLbl="node3" presStyleIdx="0" presStyleCnt="3"/>
      <dgm:spPr/>
    </dgm:pt>
    <dgm:pt modelId="{A540227A-FB27-4DFA-AB95-4E485528EFA5}" type="pres">
      <dgm:prSet presAssocID="{1ED6935D-D323-467B-B88D-60B002658B17}" presName="text3" presStyleLbl="fgAcc3" presStyleIdx="0" presStyleCnt="3">
        <dgm:presLayoutVars>
          <dgm:chPref val="3"/>
        </dgm:presLayoutVars>
      </dgm:prSet>
      <dgm:spPr/>
    </dgm:pt>
    <dgm:pt modelId="{23296227-CC8D-47A9-A88E-E265AF9ACB20}" type="pres">
      <dgm:prSet presAssocID="{1ED6935D-D323-467B-B88D-60B002658B17}" presName="hierChild4" presStyleCnt="0"/>
      <dgm:spPr/>
    </dgm:pt>
    <dgm:pt modelId="{544A5406-5BDF-49EB-927D-6186DD5F9D9B}" type="pres">
      <dgm:prSet presAssocID="{30845683-C1E0-42B4-BA9A-7C45F5E8E02D}" presName="Name17" presStyleLbl="parChTrans1D3" presStyleIdx="1" presStyleCnt="3"/>
      <dgm:spPr/>
    </dgm:pt>
    <dgm:pt modelId="{5FEF24F4-C2E7-4F4C-8216-4317FB1479DA}" type="pres">
      <dgm:prSet presAssocID="{1ED021F8-7EA5-4E0F-9053-26C9D6090D41}" presName="hierRoot3" presStyleCnt="0"/>
      <dgm:spPr/>
    </dgm:pt>
    <dgm:pt modelId="{5B41EDE1-C2A7-4CA4-AEA7-B3E43271522C}" type="pres">
      <dgm:prSet presAssocID="{1ED021F8-7EA5-4E0F-9053-26C9D6090D41}" presName="composite3" presStyleCnt="0"/>
      <dgm:spPr/>
    </dgm:pt>
    <dgm:pt modelId="{CCEEEAEF-37B3-44D7-A7F7-46F79466721D}" type="pres">
      <dgm:prSet presAssocID="{1ED021F8-7EA5-4E0F-9053-26C9D6090D41}" presName="background3" presStyleLbl="node3" presStyleIdx="1" presStyleCnt="3"/>
      <dgm:spPr/>
    </dgm:pt>
    <dgm:pt modelId="{8EEE3D8F-E141-459A-9901-C686916747C7}" type="pres">
      <dgm:prSet presAssocID="{1ED021F8-7EA5-4E0F-9053-26C9D6090D41}" presName="text3" presStyleLbl="fgAcc3" presStyleIdx="1" presStyleCnt="3">
        <dgm:presLayoutVars>
          <dgm:chPref val="3"/>
        </dgm:presLayoutVars>
      </dgm:prSet>
      <dgm:spPr/>
    </dgm:pt>
    <dgm:pt modelId="{81D6D340-F7F3-4F27-8373-22F5729C7F70}" type="pres">
      <dgm:prSet presAssocID="{1ED021F8-7EA5-4E0F-9053-26C9D6090D41}" presName="hierChild4" presStyleCnt="0"/>
      <dgm:spPr/>
    </dgm:pt>
    <dgm:pt modelId="{4CF4B128-4518-4676-84C7-31DD4F1825E5}" type="pres">
      <dgm:prSet presAssocID="{72629A32-27C4-4692-841A-F91EF68DF08C}" presName="Name10" presStyleLbl="parChTrans1D2" presStyleIdx="1" presStyleCnt="2"/>
      <dgm:spPr/>
    </dgm:pt>
    <dgm:pt modelId="{BE11DAD6-4892-4E5B-967C-07BB3F71C9B5}" type="pres">
      <dgm:prSet presAssocID="{8E0E09CA-6732-4485-9AFA-509E4B793375}" presName="hierRoot2" presStyleCnt="0"/>
      <dgm:spPr/>
    </dgm:pt>
    <dgm:pt modelId="{9A9338A8-7525-445C-9ACA-400D9D7A10D7}" type="pres">
      <dgm:prSet presAssocID="{8E0E09CA-6732-4485-9AFA-509E4B793375}" presName="composite2" presStyleCnt="0"/>
      <dgm:spPr/>
    </dgm:pt>
    <dgm:pt modelId="{EA623D21-CC7E-4B7E-BE5B-05208CF9C8C2}" type="pres">
      <dgm:prSet presAssocID="{8E0E09CA-6732-4485-9AFA-509E4B793375}" presName="background2" presStyleLbl="node2" presStyleIdx="1" presStyleCnt="2"/>
      <dgm:spPr/>
    </dgm:pt>
    <dgm:pt modelId="{4600261E-70B2-4531-998F-88E41E5A2C79}" type="pres">
      <dgm:prSet presAssocID="{8E0E09CA-6732-4485-9AFA-509E4B793375}" presName="text2" presStyleLbl="fgAcc2" presStyleIdx="1" presStyleCnt="2">
        <dgm:presLayoutVars>
          <dgm:chPref val="3"/>
        </dgm:presLayoutVars>
      </dgm:prSet>
      <dgm:spPr/>
    </dgm:pt>
    <dgm:pt modelId="{1DC28795-0A22-411B-AC93-875A4FDD1CEF}" type="pres">
      <dgm:prSet presAssocID="{8E0E09CA-6732-4485-9AFA-509E4B793375}" presName="hierChild3" presStyleCnt="0"/>
      <dgm:spPr/>
    </dgm:pt>
    <dgm:pt modelId="{EA1197B9-D284-480F-8A51-670963A40BD7}" type="pres">
      <dgm:prSet presAssocID="{40B48068-9531-4281-9429-7452C900AA99}" presName="Name17" presStyleLbl="parChTrans1D3" presStyleIdx="2" presStyleCnt="3"/>
      <dgm:spPr/>
    </dgm:pt>
    <dgm:pt modelId="{BB2D4DEC-FF53-4CC5-B014-50A06142B0E9}" type="pres">
      <dgm:prSet presAssocID="{FD004359-D917-4E2E-992B-4B58F1FE41D0}" presName="hierRoot3" presStyleCnt="0"/>
      <dgm:spPr/>
    </dgm:pt>
    <dgm:pt modelId="{CCD96C83-001D-4E42-8495-7C0B07427E1D}" type="pres">
      <dgm:prSet presAssocID="{FD004359-D917-4E2E-992B-4B58F1FE41D0}" presName="composite3" presStyleCnt="0"/>
      <dgm:spPr/>
    </dgm:pt>
    <dgm:pt modelId="{DF4DC298-E86D-4098-9782-E6EDB07F493E}" type="pres">
      <dgm:prSet presAssocID="{FD004359-D917-4E2E-992B-4B58F1FE41D0}" presName="background3" presStyleLbl="node3" presStyleIdx="2" presStyleCnt="3"/>
      <dgm:spPr/>
    </dgm:pt>
    <dgm:pt modelId="{BA5890A3-CC96-464A-A2DE-E2090350A439}" type="pres">
      <dgm:prSet presAssocID="{FD004359-D917-4E2E-992B-4B58F1FE41D0}" presName="text3" presStyleLbl="fgAcc3" presStyleIdx="2" presStyleCnt="3">
        <dgm:presLayoutVars>
          <dgm:chPref val="3"/>
        </dgm:presLayoutVars>
      </dgm:prSet>
      <dgm:spPr/>
    </dgm:pt>
    <dgm:pt modelId="{B7F7D77D-DDF7-4DA0-97CC-169A57322583}" type="pres">
      <dgm:prSet presAssocID="{FD004359-D917-4E2E-992B-4B58F1FE41D0}" presName="hierChild4" presStyleCnt="0"/>
      <dgm:spPr/>
    </dgm:pt>
  </dgm:ptLst>
  <dgm:cxnLst>
    <dgm:cxn modelId="{A681A3E8-5331-4696-BDDC-736151EFFA21}" srcId="{C010DCDC-8B17-43D1-B201-2FAC5EC72A37}" destId="{56753CC0-33F0-45CC-8917-0566D86A50B2}" srcOrd="0" destOrd="0" parTransId="{8B4B9866-CFF5-4A60-9D4B-C086653CFD94}" sibTransId="{AA8A1E58-10FD-4BF2-B3FD-2C33FAA26481}"/>
    <dgm:cxn modelId="{CB726013-4514-4731-A209-5EEACC1C7153}" type="presOf" srcId="{8E0E09CA-6732-4485-9AFA-509E4B793375}" destId="{4600261E-70B2-4531-998F-88E41E5A2C79}" srcOrd="0" destOrd="0" presId="urn:microsoft.com/office/officeart/2005/8/layout/hierarchy1"/>
    <dgm:cxn modelId="{B5D1F04A-086F-4F12-81B9-94CA29B2108D}" srcId="{68FB0592-1489-4DC2-AC90-4CCDB3B885A6}" destId="{1ED021F8-7EA5-4E0F-9053-26C9D6090D41}" srcOrd="1" destOrd="0" parTransId="{30845683-C1E0-42B4-BA9A-7C45F5E8E02D}" sibTransId="{237167B3-96B3-4D48-80A8-C56E6ED1532C}"/>
    <dgm:cxn modelId="{2FBFF016-01EF-48AA-8278-756A35F115D8}" srcId="{8E0E09CA-6732-4485-9AFA-509E4B793375}" destId="{FD004359-D917-4E2E-992B-4B58F1FE41D0}" srcOrd="0" destOrd="0" parTransId="{40B48068-9531-4281-9429-7452C900AA99}" sibTransId="{DD7BBCF0-43B1-4918-838C-3F5AD605DCFA}"/>
    <dgm:cxn modelId="{C0049F3E-F1C9-450D-A1B3-8C8D3F5800C5}" type="presOf" srcId="{1ED021F8-7EA5-4E0F-9053-26C9D6090D41}" destId="{8EEE3D8F-E141-459A-9901-C686916747C7}" srcOrd="0" destOrd="0" presId="urn:microsoft.com/office/officeart/2005/8/layout/hierarchy1"/>
    <dgm:cxn modelId="{95343369-DE2F-4680-A8CB-AF498EAEDFE8}" type="presOf" srcId="{56753CC0-33F0-45CC-8917-0566D86A50B2}" destId="{2657C7D2-8E71-460D-9132-2516CF8F296D}" srcOrd="0" destOrd="0" presId="urn:microsoft.com/office/officeart/2005/8/layout/hierarchy1"/>
    <dgm:cxn modelId="{B008B4E4-8F24-48AB-9E30-BECCDCC93E53}" type="presOf" srcId="{C010DCDC-8B17-43D1-B201-2FAC5EC72A37}" destId="{D3EBAAD6-E2AC-4B76-906C-C23B3F56B482}" srcOrd="0" destOrd="0" presId="urn:microsoft.com/office/officeart/2005/8/layout/hierarchy1"/>
    <dgm:cxn modelId="{E1861361-96AD-4790-9CE0-43789085DD67}" type="presOf" srcId="{0D8B54AD-FC06-480A-9419-63348B1769AF}" destId="{615A69AE-AD42-4519-B59D-ADA904C0A2D8}" srcOrd="0" destOrd="0" presId="urn:microsoft.com/office/officeart/2005/8/layout/hierarchy1"/>
    <dgm:cxn modelId="{EEAC9F63-B05E-460D-A5AF-C8900E467C43}" srcId="{56753CC0-33F0-45CC-8917-0566D86A50B2}" destId="{8E0E09CA-6732-4485-9AFA-509E4B793375}" srcOrd="1" destOrd="0" parTransId="{72629A32-27C4-4692-841A-F91EF68DF08C}" sibTransId="{D8428384-BF3D-48E6-BD16-55AB274405AD}"/>
    <dgm:cxn modelId="{AEF632BA-8DCA-42DE-9424-9E88ECC3D593}" type="presOf" srcId="{68FB0592-1489-4DC2-AC90-4CCDB3B885A6}" destId="{5CFAB0B7-7DA6-44AD-9899-B579BA891DFA}" srcOrd="0" destOrd="0" presId="urn:microsoft.com/office/officeart/2005/8/layout/hierarchy1"/>
    <dgm:cxn modelId="{BFED752B-F1B0-4AD3-863D-5158D9193C82}" type="presOf" srcId="{30845683-C1E0-42B4-BA9A-7C45F5E8E02D}" destId="{544A5406-5BDF-49EB-927D-6186DD5F9D9B}" srcOrd="0" destOrd="0" presId="urn:microsoft.com/office/officeart/2005/8/layout/hierarchy1"/>
    <dgm:cxn modelId="{59C230FC-6598-4E40-A4DB-F67AA06E7948}" type="presOf" srcId="{FD004359-D917-4E2E-992B-4B58F1FE41D0}" destId="{BA5890A3-CC96-464A-A2DE-E2090350A439}" srcOrd="0" destOrd="0" presId="urn:microsoft.com/office/officeart/2005/8/layout/hierarchy1"/>
    <dgm:cxn modelId="{D115A315-2CC5-49B6-9534-37A6AA6CCDB4}" type="presOf" srcId="{8ED5A845-4C89-42A4-9FF3-7C2E81F17F4A}" destId="{4BBAEEFA-766A-4C70-B269-4F2DD3068107}" srcOrd="0" destOrd="0" presId="urn:microsoft.com/office/officeart/2005/8/layout/hierarchy1"/>
    <dgm:cxn modelId="{249340A2-0961-41BB-ADDA-B08D2BE81F37}" type="presOf" srcId="{40B48068-9531-4281-9429-7452C900AA99}" destId="{EA1197B9-D284-480F-8A51-670963A40BD7}" srcOrd="0" destOrd="0" presId="urn:microsoft.com/office/officeart/2005/8/layout/hierarchy1"/>
    <dgm:cxn modelId="{4E78F994-9380-4EDB-BC51-780C9018CE36}" srcId="{56753CC0-33F0-45CC-8917-0566D86A50B2}" destId="{68FB0592-1489-4DC2-AC90-4CCDB3B885A6}" srcOrd="0" destOrd="0" parTransId="{0D8B54AD-FC06-480A-9419-63348B1769AF}" sibTransId="{D3ED22F3-C994-4FA4-93C2-8E42058E805A}"/>
    <dgm:cxn modelId="{5DF5771C-B423-4511-A2D1-36FDAAA5C8E6}" type="presOf" srcId="{72629A32-27C4-4692-841A-F91EF68DF08C}" destId="{4CF4B128-4518-4676-84C7-31DD4F1825E5}" srcOrd="0" destOrd="0" presId="urn:microsoft.com/office/officeart/2005/8/layout/hierarchy1"/>
    <dgm:cxn modelId="{E5AC811A-5A5B-4A49-8597-18C8345E02F5}" type="presOf" srcId="{1ED6935D-D323-467B-B88D-60B002658B17}" destId="{A540227A-FB27-4DFA-AB95-4E485528EFA5}" srcOrd="0" destOrd="0" presId="urn:microsoft.com/office/officeart/2005/8/layout/hierarchy1"/>
    <dgm:cxn modelId="{B758C01E-DBF3-4ABA-AED6-07DB7E1196D3}" srcId="{68FB0592-1489-4DC2-AC90-4CCDB3B885A6}" destId="{1ED6935D-D323-467B-B88D-60B002658B17}" srcOrd="0" destOrd="0" parTransId="{8ED5A845-4C89-42A4-9FF3-7C2E81F17F4A}" sibTransId="{4A753BF0-30BC-4A63-AF73-95D20E18BA44}"/>
    <dgm:cxn modelId="{4BCADD9A-F73F-4AB3-BD0C-922FB69DD233}" type="presParOf" srcId="{D3EBAAD6-E2AC-4B76-906C-C23B3F56B482}" destId="{512BCD42-5575-4DC6-BD9B-D5986116B953}" srcOrd="0" destOrd="0" presId="urn:microsoft.com/office/officeart/2005/8/layout/hierarchy1"/>
    <dgm:cxn modelId="{9FDBD690-05B5-4AF9-922C-90E50642669E}" type="presParOf" srcId="{512BCD42-5575-4DC6-BD9B-D5986116B953}" destId="{791C05AF-AD9E-4B0A-A317-EF0E344C0A31}" srcOrd="0" destOrd="0" presId="urn:microsoft.com/office/officeart/2005/8/layout/hierarchy1"/>
    <dgm:cxn modelId="{1A124703-50F2-47F2-BDBA-7D2C746311F0}" type="presParOf" srcId="{791C05AF-AD9E-4B0A-A317-EF0E344C0A31}" destId="{20B61EED-53C1-4E56-939E-D851CA454B8B}" srcOrd="0" destOrd="0" presId="urn:microsoft.com/office/officeart/2005/8/layout/hierarchy1"/>
    <dgm:cxn modelId="{94227ED3-66A9-4691-A210-32DE286BE60B}" type="presParOf" srcId="{791C05AF-AD9E-4B0A-A317-EF0E344C0A31}" destId="{2657C7D2-8E71-460D-9132-2516CF8F296D}" srcOrd="1" destOrd="0" presId="urn:microsoft.com/office/officeart/2005/8/layout/hierarchy1"/>
    <dgm:cxn modelId="{D798D845-9FFD-4E5C-A08C-AA849A279AFD}" type="presParOf" srcId="{512BCD42-5575-4DC6-BD9B-D5986116B953}" destId="{D26ADF01-EBF3-41D2-9012-251B4A03E1DA}" srcOrd="1" destOrd="0" presId="urn:microsoft.com/office/officeart/2005/8/layout/hierarchy1"/>
    <dgm:cxn modelId="{8083F63B-6358-440E-ABEC-82086B32A8EB}" type="presParOf" srcId="{D26ADF01-EBF3-41D2-9012-251B4A03E1DA}" destId="{615A69AE-AD42-4519-B59D-ADA904C0A2D8}" srcOrd="0" destOrd="0" presId="urn:microsoft.com/office/officeart/2005/8/layout/hierarchy1"/>
    <dgm:cxn modelId="{B281C2C9-BBFF-4244-8971-75F4E59633DB}" type="presParOf" srcId="{D26ADF01-EBF3-41D2-9012-251B4A03E1DA}" destId="{A0D8B747-928E-4C05-BB2A-A09DE864D351}" srcOrd="1" destOrd="0" presId="urn:microsoft.com/office/officeart/2005/8/layout/hierarchy1"/>
    <dgm:cxn modelId="{91BB8447-7F05-4C50-B5C4-3A0911447496}" type="presParOf" srcId="{A0D8B747-928E-4C05-BB2A-A09DE864D351}" destId="{C11E6D20-2D0A-43FD-B16E-011716406141}" srcOrd="0" destOrd="0" presId="urn:microsoft.com/office/officeart/2005/8/layout/hierarchy1"/>
    <dgm:cxn modelId="{126C5BA8-9BFA-4EA2-A24D-513C1140CA80}" type="presParOf" srcId="{C11E6D20-2D0A-43FD-B16E-011716406141}" destId="{2168715D-B165-424B-B958-126691F20E2C}" srcOrd="0" destOrd="0" presId="urn:microsoft.com/office/officeart/2005/8/layout/hierarchy1"/>
    <dgm:cxn modelId="{4AFF5C5C-1613-44E4-87E6-4B6C315ABB07}" type="presParOf" srcId="{C11E6D20-2D0A-43FD-B16E-011716406141}" destId="{5CFAB0B7-7DA6-44AD-9899-B579BA891DFA}" srcOrd="1" destOrd="0" presId="urn:microsoft.com/office/officeart/2005/8/layout/hierarchy1"/>
    <dgm:cxn modelId="{E3534EC8-6DAF-4E91-9F49-A99294787055}" type="presParOf" srcId="{A0D8B747-928E-4C05-BB2A-A09DE864D351}" destId="{289C93F6-93C2-4358-8BFB-43F94D57A9D5}" srcOrd="1" destOrd="0" presId="urn:microsoft.com/office/officeart/2005/8/layout/hierarchy1"/>
    <dgm:cxn modelId="{D3DE2FB4-8973-4937-A96F-58B91EAE07B7}" type="presParOf" srcId="{289C93F6-93C2-4358-8BFB-43F94D57A9D5}" destId="{4BBAEEFA-766A-4C70-B269-4F2DD3068107}" srcOrd="0" destOrd="0" presId="urn:microsoft.com/office/officeart/2005/8/layout/hierarchy1"/>
    <dgm:cxn modelId="{47AB0630-9C9E-4A26-95E4-9FD5432A69CB}" type="presParOf" srcId="{289C93F6-93C2-4358-8BFB-43F94D57A9D5}" destId="{7399D07D-F93D-42AA-8130-4790E670857C}" srcOrd="1" destOrd="0" presId="urn:microsoft.com/office/officeart/2005/8/layout/hierarchy1"/>
    <dgm:cxn modelId="{ECA1514D-CF3A-4597-9D43-0C838B2045C2}" type="presParOf" srcId="{7399D07D-F93D-42AA-8130-4790E670857C}" destId="{B40F7984-F2B1-44B8-9E06-F706650E5A91}" srcOrd="0" destOrd="0" presId="urn:microsoft.com/office/officeart/2005/8/layout/hierarchy1"/>
    <dgm:cxn modelId="{B209D503-F9E8-4F4D-97EF-44391B6FDEAF}" type="presParOf" srcId="{B40F7984-F2B1-44B8-9E06-F706650E5A91}" destId="{940E1653-3CA4-476E-AB8B-243BA7044ABD}" srcOrd="0" destOrd="0" presId="urn:microsoft.com/office/officeart/2005/8/layout/hierarchy1"/>
    <dgm:cxn modelId="{5ACE792E-D5BB-4D9B-8B7A-14005C8351E5}" type="presParOf" srcId="{B40F7984-F2B1-44B8-9E06-F706650E5A91}" destId="{A540227A-FB27-4DFA-AB95-4E485528EFA5}" srcOrd="1" destOrd="0" presId="urn:microsoft.com/office/officeart/2005/8/layout/hierarchy1"/>
    <dgm:cxn modelId="{F9A44495-BF7D-4E3C-A128-113AA33BFCB4}" type="presParOf" srcId="{7399D07D-F93D-42AA-8130-4790E670857C}" destId="{23296227-CC8D-47A9-A88E-E265AF9ACB20}" srcOrd="1" destOrd="0" presId="urn:microsoft.com/office/officeart/2005/8/layout/hierarchy1"/>
    <dgm:cxn modelId="{CE8AD7B2-613A-4C88-9F6D-AEA022345F05}" type="presParOf" srcId="{289C93F6-93C2-4358-8BFB-43F94D57A9D5}" destId="{544A5406-5BDF-49EB-927D-6186DD5F9D9B}" srcOrd="2" destOrd="0" presId="urn:microsoft.com/office/officeart/2005/8/layout/hierarchy1"/>
    <dgm:cxn modelId="{ADBF527C-A274-41A2-9D74-719F68F00874}" type="presParOf" srcId="{289C93F6-93C2-4358-8BFB-43F94D57A9D5}" destId="{5FEF24F4-C2E7-4F4C-8216-4317FB1479DA}" srcOrd="3" destOrd="0" presId="urn:microsoft.com/office/officeart/2005/8/layout/hierarchy1"/>
    <dgm:cxn modelId="{CEC13F79-7747-492C-995B-1F4C93BEBAB3}" type="presParOf" srcId="{5FEF24F4-C2E7-4F4C-8216-4317FB1479DA}" destId="{5B41EDE1-C2A7-4CA4-AEA7-B3E43271522C}" srcOrd="0" destOrd="0" presId="urn:microsoft.com/office/officeart/2005/8/layout/hierarchy1"/>
    <dgm:cxn modelId="{C1423B3A-8ED3-4E3F-AC3B-887E35C5109C}" type="presParOf" srcId="{5B41EDE1-C2A7-4CA4-AEA7-B3E43271522C}" destId="{CCEEEAEF-37B3-44D7-A7F7-46F79466721D}" srcOrd="0" destOrd="0" presId="urn:microsoft.com/office/officeart/2005/8/layout/hierarchy1"/>
    <dgm:cxn modelId="{1F866331-5B04-4213-A766-29C7C0328776}" type="presParOf" srcId="{5B41EDE1-C2A7-4CA4-AEA7-B3E43271522C}" destId="{8EEE3D8F-E141-459A-9901-C686916747C7}" srcOrd="1" destOrd="0" presId="urn:microsoft.com/office/officeart/2005/8/layout/hierarchy1"/>
    <dgm:cxn modelId="{2D72036A-89E5-451C-B3C9-1E9685A579F4}" type="presParOf" srcId="{5FEF24F4-C2E7-4F4C-8216-4317FB1479DA}" destId="{81D6D340-F7F3-4F27-8373-22F5729C7F70}" srcOrd="1" destOrd="0" presId="urn:microsoft.com/office/officeart/2005/8/layout/hierarchy1"/>
    <dgm:cxn modelId="{4BAE323B-7867-41CB-8513-767FC45680AE}" type="presParOf" srcId="{D26ADF01-EBF3-41D2-9012-251B4A03E1DA}" destId="{4CF4B128-4518-4676-84C7-31DD4F1825E5}" srcOrd="2" destOrd="0" presId="urn:microsoft.com/office/officeart/2005/8/layout/hierarchy1"/>
    <dgm:cxn modelId="{244AE60F-DC68-4356-9F28-73A90B30D807}" type="presParOf" srcId="{D26ADF01-EBF3-41D2-9012-251B4A03E1DA}" destId="{BE11DAD6-4892-4E5B-967C-07BB3F71C9B5}" srcOrd="3" destOrd="0" presId="urn:microsoft.com/office/officeart/2005/8/layout/hierarchy1"/>
    <dgm:cxn modelId="{47FFBE52-973D-4E6B-8DBF-165EFC51A179}" type="presParOf" srcId="{BE11DAD6-4892-4E5B-967C-07BB3F71C9B5}" destId="{9A9338A8-7525-445C-9ACA-400D9D7A10D7}" srcOrd="0" destOrd="0" presId="urn:microsoft.com/office/officeart/2005/8/layout/hierarchy1"/>
    <dgm:cxn modelId="{301EACC8-B803-4745-B59C-E6D55D21A379}" type="presParOf" srcId="{9A9338A8-7525-445C-9ACA-400D9D7A10D7}" destId="{EA623D21-CC7E-4B7E-BE5B-05208CF9C8C2}" srcOrd="0" destOrd="0" presId="urn:microsoft.com/office/officeart/2005/8/layout/hierarchy1"/>
    <dgm:cxn modelId="{28B66D90-DD91-4589-9786-B703A33963A4}" type="presParOf" srcId="{9A9338A8-7525-445C-9ACA-400D9D7A10D7}" destId="{4600261E-70B2-4531-998F-88E41E5A2C79}" srcOrd="1" destOrd="0" presId="urn:microsoft.com/office/officeart/2005/8/layout/hierarchy1"/>
    <dgm:cxn modelId="{11332784-49C9-436D-9DD7-AB08D4C1B6B8}" type="presParOf" srcId="{BE11DAD6-4892-4E5B-967C-07BB3F71C9B5}" destId="{1DC28795-0A22-411B-AC93-875A4FDD1CEF}" srcOrd="1" destOrd="0" presId="urn:microsoft.com/office/officeart/2005/8/layout/hierarchy1"/>
    <dgm:cxn modelId="{098DC48C-8B67-490A-89B5-B42F02F325B4}" type="presParOf" srcId="{1DC28795-0A22-411B-AC93-875A4FDD1CEF}" destId="{EA1197B9-D284-480F-8A51-670963A40BD7}" srcOrd="0" destOrd="0" presId="urn:microsoft.com/office/officeart/2005/8/layout/hierarchy1"/>
    <dgm:cxn modelId="{086F0E9F-B933-43EE-9821-CFBCD4274BAC}" type="presParOf" srcId="{1DC28795-0A22-411B-AC93-875A4FDD1CEF}" destId="{BB2D4DEC-FF53-4CC5-B014-50A06142B0E9}" srcOrd="1" destOrd="0" presId="urn:microsoft.com/office/officeart/2005/8/layout/hierarchy1"/>
    <dgm:cxn modelId="{C2AA8B40-AC18-4AE1-9380-69F39B5CC31E}" type="presParOf" srcId="{BB2D4DEC-FF53-4CC5-B014-50A06142B0E9}" destId="{CCD96C83-001D-4E42-8495-7C0B07427E1D}" srcOrd="0" destOrd="0" presId="urn:microsoft.com/office/officeart/2005/8/layout/hierarchy1"/>
    <dgm:cxn modelId="{F4B61BDF-8FF8-4445-9D70-819650929C53}" type="presParOf" srcId="{CCD96C83-001D-4E42-8495-7C0B07427E1D}" destId="{DF4DC298-E86D-4098-9782-E6EDB07F493E}" srcOrd="0" destOrd="0" presId="urn:microsoft.com/office/officeart/2005/8/layout/hierarchy1"/>
    <dgm:cxn modelId="{B36280CC-034C-4702-93FC-7F025576E97C}" type="presParOf" srcId="{CCD96C83-001D-4E42-8495-7C0B07427E1D}" destId="{BA5890A3-CC96-464A-A2DE-E2090350A439}" srcOrd="1" destOrd="0" presId="urn:microsoft.com/office/officeart/2005/8/layout/hierarchy1"/>
    <dgm:cxn modelId="{B3B45887-6B58-469D-BE5E-75C74C55F98C}" type="presParOf" srcId="{BB2D4DEC-FF53-4CC5-B014-50A06142B0E9}" destId="{B7F7D77D-DDF7-4DA0-97CC-169A5732258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012E7E0-6071-4ACD-8745-96D8328C16D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164BDA9-8FDC-4DC8-9B7A-E2E6FCA54893}">
      <dgm:prSet phldrT="[Texte]"/>
      <dgm:spPr/>
      <dgm:t>
        <a:bodyPr/>
        <a:lstStyle/>
        <a:p>
          <a:r>
            <a:rPr lang="fr-FR" dirty="0"/>
            <a:t>Test Tag 1</a:t>
          </a:r>
        </a:p>
      </dgm:t>
    </dgm:pt>
    <dgm:pt modelId="{C4DEE2D7-8E34-440F-9766-60CF9452CC30}" type="parTrans" cxnId="{0FCE5A0A-270B-4600-A349-2376D6ADED97}">
      <dgm:prSet/>
      <dgm:spPr/>
      <dgm:t>
        <a:bodyPr/>
        <a:lstStyle/>
        <a:p>
          <a:endParaRPr lang="fr-FR"/>
        </a:p>
      </dgm:t>
    </dgm:pt>
    <dgm:pt modelId="{2A733076-13AA-40C7-9E80-A56C48E95028}" type="sibTrans" cxnId="{0FCE5A0A-270B-4600-A349-2376D6ADED97}">
      <dgm:prSet/>
      <dgm:spPr/>
      <dgm:t>
        <a:bodyPr/>
        <a:lstStyle/>
        <a:p>
          <a:endParaRPr lang="fr-FR"/>
        </a:p>
      </dgm:t>
    </dgm:pt>
    <dgm:pt modelId="{BE6324C2-4EDC-4FED-A10B-97526F149EE4}">
      <dgm:prSet phldrT="[Texte]"/>
      <dgm:spPr/>
      <dgm:t>
        <a:bodyPr/>
        <a:lstStyle/>
        <a:p>
          <a:r>
            <a:rPr lang="fr-FR" dirty="0"/>
            <a:t>Réessayer</a:t>
          </a:r>
        </a:p>
      </dgm:t>
    </dgm:pt>
    <dgm:pt modelId="{A4E6A914-5024-4AD3-8080-F71AB924BB9E}" type="parTrans" cxnId="{065F4CDF-609C-438B-963B-158F836FD884}">
      <dgm:prSet/>
      <dgm:spPr/>
      <dgm:t>
        <a:bodyPr/>
        <a:lstStyle/>
        <a:p>
          <a:endParaRPr lang="fr-FR"/>
        </a:p>
      </dgm:t>
    </dgm:pt>
    <dgm:pt modelId="{45BE4869-3704-469E-8325-A21724C75132}" type="sibTrans" cxnId="{065F4CDF-609C-438B-963B-158F836FD884}">
      <dgm:prSet/>
      <dgm:spPr/>
      <dgm:t>
        <a:bodyPr/>
        <a:lstStyle/>
        <a:p>
          <a:endParaRPr lang="fr-FR"/>
        </a:p>
      </dgm:t>
    </dgm:pt>
    <dgm:pt modelId="{07B4631F-CFB6-4BEF-895D-2C750F4A5634}">
      <dgm:prSet phldrT="[Texte]"/>
      <dgm:spPr/>
      <dgm:t>
        <a:bodyPr/>
        <a:lstStyle/>
        <a:p>
          <a:r>
            <a:rPr lang="fr-FR" dirty="0"/>
            <a:t>Possibilité de changer</a:t>
          </a:r>
        </a:p>
      </dgm:t>
    </dgm:pt>
    <dgm:pt modelId="{75CD8358-3A3E-4716-B398-9245BD415998}" type="parTrans" cxnId="{BD7ACBE6-79A2-43BA-AC4F-C33E1D9AD761}">
      <dgm:prSet/>
      <dgm:spPr/>
      <dgm:t>
        <a:bodyPr/>
        <a:lstStyle/>
        <a:p>
          <a:endParaRPr lang="fr-FR"/>
        </a:p>
      </dgm:t>
    </dgm:pt>
    <dgm:pt modelId="{D518449F-4A95-4008-BCD8-F8005325D5AF}" type="sibTrans" cxnId="{BD7ACBE6-79A2-43BA-AC4F-C33E1D9AD761}">
      <dgm:prSet/>
      <dgm:spPr/>
      <dgm:t>
        <a:bodyPr/>
        <a:lstStyle/>
        <a:p>
          <a:endParaRPr lang="fr-FR"/>
        </a:p>
      </dgm:t>
    </dgm:pt>
    <dgm:pt modelId="{AB75ABCE-1A51-4DE7-A4BC-6EC50F06605E}">
      <dgm:prSet phldrT="[Texte]"/>
      <dgm:spPr/>
      <dgm:t>
        <a:bodyPr/>
        <a:lstStyle/>
        <a:p>
          <a:r>
            <a:rPr lang="fr-FR" dirty="0"/>
            <a:t>Valider le nouveau</a:t>
          </a:r>
        </a:p>
      </dgm:t>
    </dgm:pt>
    <dgm:pt modelId="{5C867164-B900-4057-ADCE-A5C77FA9D657}" type="parTrans" cxnId="{FB6CC21D-9F28-41DC-ABC8-18CEAED13C5A}">
      <dgm:prSet/>
      <dgm:spPr/>
      <dgm:t>
        <a:bodyPr/>
        <a:lstStyle/>
        <a:p>
          <a:endParaRPr lang="fr-FR"/>
        </a:p>
      </dgm:t>
    </dgm:pt>
    <dgm:pt modelId="{45EDE530-90C0-491E-B1F8-FDF287A0569D}" type="sibTrans" cxnId="{FB6CC21D-9F28-41DC-ABC8-18CEAED13C5A}">
      <dgm:prSet/>
      <dgm:spPr/>
      <dgm:t>
        <a:bodyPr/>
        <a:lstStyle/>
        <a:p>
          <a:endParaRPr lang="fr-FR"/>
        </a:p>
      </dgm:t>
    </dgm:pt>
    <dgm:pt modelId="{516E1FCE-4D7A-4FF3-B20F-DE08833AF189}">
      <dgm:prSet phldrT="[Texte]"/>
      <dgm:spPr/>
      <dgm:t>
        <a:bodyPr/>
        <a:lstStyle/>
        <a:p>
          <a:r>
            <a:rPr lang="fr-FR" dirty="0"/>
            <a:t>Redémarrer l’application</a:t>
          </a:r>
        </a:p>
      </dgm:t>
    </dgm:pt>
    <dgm:pt modelId="{96B221A2-9324-432E-A36C-167644B92ADC}" type="sibTrans" cxnId="{1894F138-26D9-4D49-A08A-E9E54A3195CA}">
      <dgm:prSet/>
      <dgm:spPr/>
      <dgm:t>
        <a:bodyPr/>
        <a:lstStyle/>
        <a:p>
          <a:endParaRPr lang="fr-FR"/>
        </a:p>
      </dgm:t>
    </dgm:pt>
    <dgm:pt modelId="{2F258A55-C6C6-440F-8706-FCD5B79FCE45}" type="parTrans" cxnId="{1894F138-26D9-4D49-A08A-E9E54A3195CA}">
      <dgm:prSet/>
      <dgm:spPr/>
      <dgm:t>
        <a:bodyPr/>
        <a:lstStyle/>
        <a:p>
          <a:endParaRPr lang="fr-FR"/>
        </a:p>
      </dgm:t>
    </dgm:pt>
    <dgm:pt modelId="{288D7871-519F-4D9A-AB8D-CF4C7230D556}" type="pres">
      <dgm:prSet presAssocID="{4012E7E0-6071-4ACD-8745-96D8328C16D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D5A5391-A959-4779-89CB-92409C01A382}" type="pres">
      <dgm:prSet presAssocID="{0164BDA9-8FDC-4DC8-9B7A-E2E6FCA54893}" presName="hierRoot1" presStyleCnt="0"/>
      <dgm:spPr/>
    </dgm:pt>
    <dgm:pt modelId="{E8315E5B-1E6B-4864-BA62-1BB4095FFAC6}" type="pres">
      <dgm:prSet presAssocID="{0164BDA9-8FDC-4DC8-9B7A-E2E6FCA54893}" presName="composite" presStyleCnt="0"/>
      <dgm:spPr/>
    </dgm:pt>
    <dgm:pt modelId="{A9F0725E-D84C-4494-BC16-67C00501691A}" type="pres">
      <dgm:prSet presAssocID="{0164BDA9-8FDC-4DC8-9B7A-E2E6FCA54893}" presName="background" presStyleLbl="node0" presStyleIdx="0" presStyleCnt="1"/>
      <dgm:spPr/>
    </dgm:pt>
    <dgm:pt modelId="{B78B08D7-5F32-4F2E-B0B1-AAB766144BBA}" type="pres">
      <dgm:prSet presAssocID="{0164BDA9-8FDC-4DC8-9B7A-E2E6FCA54893}" presName="text" presStyleLbl="fgAcc0" presStyleIdx="0" presStyleCnt="1">
        <dgm:presLayoutVars>
          <dgm:chPref val="3"/>
        </dgm:presLayoutVars>
      </dgm:prSet>
      <dgm:spPr/>
    </dgm:pt>
    <dgm:pt modelId="{5925501E-A4A6-42AC-B5FC-AA38626F927E}" type="pres">
      <dgm:prSet presAssocID="{0164BDA9-8FDC-4DC8-9B7A-E2E6FCA54893}" presName="hierChild2" presStyleCnt="0"/>
      <dgm:spPr/>
    </dgm:pt>
    <dgm:pt modelId="{8871BBFA-DF97-4BD1-BE6E-55AE166CD028}" type="pres">
      <dgm:prSet presAssocID="{A4E6A914-5024-4AD3-8080-F71AB924BB9E}" presName="Name10" presStyleLbl="parChTrans1D2" presStyleIdx="0" presStyleCnt="2"/>
      <dgm:spPr/>
    </dgm:pt>
    <dgm:pt modelId="{ABE452EC-2888-4668-8474-96580E22477B}" type="pres">
      <dgm:prSet presAssocID="{BE6324C2-4EDC-4FED-A10B-97526F149EE4}" presName="hierRoot2" presStyleCnt="0"/>
      <dgm:spPr/>
    </dgm:pt>
    <dgm:pt modelId="{CAA357C9-98A6-4DA3-AB06-4DFC4DFA5728}" type="pres">
      <dgm:prSet presAssocID="{BE6324C2-4EDC-4FED-A10B-97526F149EE4}" presName="composite2" presStyleCnt="0"/>
      <dgm:spPr/>
    </dgm:pt>
    <dgm:pt modelId="{AF87C632-1862-4727-9FAF-137C34BB0660}" type="pres">
      <dgm:prSet presAssocID="{BE6324C2-4EDC-4FED-A10B-97526F149EE4}" presName="background2" presStyleLbl="node2" presStyleIdx="0" presStyleCnt="2"/>
      <dgm:spPr/>
    </dgm:pt>
    <dgm:pt modelId="{CA39A77E-583D-463A-89A7-1EF1C27E65C7}" type="pres">
      <dgm:prSet presAssocID="{BE6324C2-4EDC-4FED-A10B-97526F149EE4}" presName="text2" presStyleLbl="fgAcc2" presStyleIdx="0" presStyleCnt="2">
        <dgm:presLayoutVars>
          <dgm:chPref val="3"/>
        </dgm:presLayoutVars>
      </dgm:prSet>
      <dgm:spPr/>
    </dgm:pt>
    <dgm:pt modelId="{66241A6F-B328-49DD-A0FC-4B2840B6049C}" type="pres">
      <dgm:prSet presAssocID="{BE6324C2-4EDC-4FED-A10B-97526F149EE4}" presName="hierChild3" presStyleCnt="0"/>
      <dgm:spPr/>
    </dgm:pt>
    <dgm:pt modelId="{01C5D7E1-8FE5-4D42-91AE-FB6B3EAF61F1}" type="pres">
      <dgm:prSet presAssocID="{2F258A55-C6C6-440F-8706-FCD5B79FCE45}" presName="Name17" presStyleLbl="parChTrans1D3" presStyleIdx="0" presStyleCnt="2"/>
      <dgm:spPr/>
    </dgm:pt>
    <dgm:pt modelId="{01EC70F3-3BD0-45CC-A7DF-3BD6B2308F7E}" type="pres">
      <dgm:prSet presAssocID="{516E1FCE-4D7A-4FF3-B20F-DE08833AF189}" presName="hierRoot3" presStyleCnt="0"/>
      <dgm:spPr/>
    </dgm:pt>
    <dgm:pt modelId="{43905BB4-CD93-42BD-B053-1E87380B99B9}" type="pres">
      <dgm:prSet presAssocID="{516E1FCE-4D7A-4FF3-B20F-DE08833AF189}" presName="composite3" presStyleCnt="0"/>
      <dgm:spPr/>
    </dgm:pt>
    <dgm:pt modelId="{698B65E0-4108-4C2E-909B-0B04083E1269}" type="pres">
      <dgm:prSet presAssocID="{516E1FCE-4D7A-4FF3-B20F-DE08833AF189}" presName="background3" presStyleLbl="node3" presStyleIdx="0" presStyleCnt="2"/>
      <dgm:spPr/>
    </dgm:pt>
    <dgm:pt modelId="{8CDCD1A6-D1EB-47F0-942D-F2C6071E0408}" type="pres">
      <dgm:prSet presAssocID="{516E1FCE-4D7A-4FF3-B20F-DE08833AF189}" presName="text3" presStyleLbl="fgAcc3" presStyleIdx="0" presStyleCnt="2">
        <dgm:presLayoutVars>
          <dgm:chPref val="3"/>
        </dgm:presLayoutVars>
      </dgm:prSet>
      <dgm:spPr/>
    </dgm:pt>
    <dgm:pt modelId="{68F59A65-33C6-452F-9A61-04D8FD491804}" type="pres">
      <dgm:prSet presAssocID="{516E1FCE-4D7A-4FF3-B20F-DE08833AF189}" presName="hierChild4" presStyleCnt="0"/>
      <dgm:spPr/>
    </dgm:pt>
    <dgm:pt modelId="{C170853C-ADF6-43C8-BBC1-925114B50373}" type="pres">
      <dgm:prSet presAssocID="{75CD8358-3A3E-4716-B398-9245BD415998}" presName="Name10" presStyleLbl="parChTrans1D2" presStyleIdx="1" presStyleCnt="2"/>
      <dgm:spPr/>
    </dgm:pt>
    <dgm:pt modelId="{252FCC84-43EC-4657-B5BF-025E7B68EA54}" type="pres">
      <dgm:prSet presAssocID="{07B4631F-CFB6-4BEF-895D-2C750F4A5634}" presName="hierRoot2" presStyleCnt="0"/>
      <dgm:spPr/>
    </dgm:pt>
    <dgm:pt modelId="{E8AE4FA3-99FB-42FA-8A3B-47816DF9AB5A}" type="pres">
      <dgm:prSet presAssocID="{07B4631F-CFB6-4BEF-895D-2C750F4A5634}" presName="composite2" presStyleCnt="0"/>
      <dgm:spPr/>
    </dgm:pt>
    <dgm:pt modelId="{2B18E38E-CE91-400E-98D0-A35FF68B8DEA}" type="pres">
      <dgm:prSet presAssocID="{07B4631F-CFB6-4BEF-895D-2C750F4A5634}" presName="background2" presStyleLbl="node2" presStyleIdx="1" presStyleCnt="2"/>
      <dgm:spPr/>
    </dgm:pt>
    <dgm:pt modelId="{F3CA9C42-4ACD-46D1-BC51-FF40A8A208FB}" type="pres">
      <dgm:prSet presAssocID="{07B4631F-CFB6-4BEF-895D-2C750F4A5634}" presName="text2" presStyleLbl="fgAcc2" presStyleIdx="1" presStyleCnt="2">
        <dgm:presLayoutVars>
          <dgm:chPref val="3"/>
        </dgm:presLayoutVars>
      </dgm:prSet>
      <dgm:spPr/>
    </dgm:pt>
    <dgm:pt modelId="{D9D5C63D-47D0-43B5-A4FE-27CC97E07D20}" type="pres">
      <dgm:prSet presAssocID="{07B4631F-CFB6-4BEF-895D-2C750F4A5634}" presName="hierChild3" presStyleCnt="0"/>
      <dgm:spPr/>
    </dgm:pt>
    <dgm:pt modelId="{C93C967D-3E06-4B57-8AA5-9C25936151E5}" type="pres">
      <dgm:prSet presAssocID="{5C867164-B900-4057-ADCE-A5C77FA9D657}" presName="Name17" presStyleLbl="parChTrans1D3" presStyleIdx="1" presStyleCnt="2"/>
      <dgm:spPr/>
    </dgm:pt>
    <dgm:pt modelId="{5C0412CA-79CE-4DB1-84BF-EAC4DE7DEBBD}" type="pres">
      <dgm:prSet presAssocID="{AB75ABCE-1A51-4DE7-A4BC-6EC50F06605E}" presName="hierRoot3" presStyleCnt="0"/>
      <dgm:spPr/>
    </dgm:pt>
    <dgm:pt modelId="{3B61D5E5-2952-4CF6-9E67-6012CA9DD7D0}" type="pres">
      <dgm:prSet presAssocID="{AB75ABCE-1A51-4DE7-A4BC-6EC50F06605E}" presName="composite3" presStyleCnt="0"/>
      <dgm:spPr/>
    </dgm:pt>
    <dgm:pt modelId="{90517AAE-9B35-45F7-AF43-A140420F7596}" type="pres">
      <dgm:prSet presAssocID="{AB75ABCE-1A51-4DE7-A4BC-6EC50F06605E}" presName="background3" presStyleLbl="node3" presStyleIdx="1" presStyleCnt="2"/>
      <dgm:spPr/>
    </dgm:pt>
    <dgm:pt modelId="{C637AD82-49B6-4B71-BB3F-09DBE8ADAE45}" type="pres">
      <dgm:prSet presAssocID="{AB75ABCE-1A51-4DE7-A4BC-6EC50F06605E}" presName="text3" presStyleLbl="fgAcc3" presStyleIdx="1" presStyleCnt="2">
        <dgm:presLayoutVars>
          <dgm:chPref val="3"/>
        </dgm:presLayoutVars>
      </dgm:prSet>
      <dgm:spPr/>
    </dgm:pt>
    <dgm:pt modelId="{5118B1C0-6A86-40C2-91A8-BA897011C1F3}" type="pres">
      <dgm:prSet presAssocID="{AB75ABCE-1A51-4DE7-A4BC-6EC50F06605E}" presName="hierChild4" presStyleCnt="0"/>
      <dgm:spPr/>
    </dgm:pt>
  </dgm:ptLst>
  <dgm:cxnLst>
    <dgm:cxn modelId="{065F4CDF-609C-438B-963B-158F836FD884}" srcId="{0164BDA9-8FDC-4DC8-9B7A-E2E6FCA54893}" destId="{BE6324C2-4EDC-4FED-A10B-97526F149EE4}" srcOrd="0" destOrd="0" parTransId="{A4E6A914-5024-4AD3-8080-F71AB924BB9E}" sibTransId="{45BE4869-3704-469E-8325-A21724C75132}"/>
    <dgm:cxn modelId="{EACC343F-5A3D-4CB6-85BC-DEC2CBB7F3FD}" type="presOf" srcId="{5C867164-B900-4057-ADCE-A5C77FA9D657}" destId="{C93C967D-3E06-4B57-8AA5-9C25936151E5}" srcOrd="0" destOrd="0" presId="urn:microsoft.com/office/officeart/2005/8/layout/hierarchy1"/>
    <dgm:cxn modelId="{655A225F-52EA-49BC-AAB3-047E8DA68CA4}" type="presOf" srcId="{BE6324C2-4EDC-4FED-A10B-97526F149EE4}" destId="{CA39A77E-583D-463A-89A7-1EF1C27E65C7}" srcOrd="0" destOrd="0" presId="urn:microsoft.com/office/officeart/2005/8/layout/hierarchy1"/>
    <dgm:cxn modelId="{5E6BB751-973C-46BF-B39C-49980B7EF2B8}" type="presOf" srcId="{A4E6A914-5024-4AD3-8080-F71AB924BB9E}" destId="{8871BBFA-DF97-4BD1-BE6E-55AE166CD028}" srcOrd="0" destOrd="0" presId="urn:microsoft.com/office/officeart/2005/8/layout/hierarchy1"/>
    <dgm:cxn modelId="{CFDBF33F-A558-4E7B-AEAC-C2D35A21469E}" type="presOf" srcId="{2F258A55-C6C6-440F-8706-FCD5B79FCE45}" destId="{01C5D7E1-8FE5-4D42-91AE-FB6B3EAF61F1}" srcOrd="0" destOrd="0" presId="urn:microsoft.com/office/officeart/2005/8/layout/hierarchy1"/>
    <dgm:cxn modelId="{C7701871-941B-4E84-B4A4-7A1F0906E17A}" type="presOf" srcId="{4012E7E0-6071-4ACD-8745-96D8328C16D3}" destId="{288D7871-519F-4D9A-AB8D-CF4C7230D556}" srcOrd="0" destOrd="0" presId="urn:microsoft.com/office/officeart/2005/8/layout/hierarchy1"/>
    <dgm:cxn modelId="{E341F1EA-8999-467E-A6CD-66EABBD2528D}" type="presOf" srcId="{07B4631F-CFB6-4BEF-895D-2C750F4A5634}" destId="{F3CA9C42-4ACD-46D1-BC51-FF40A8A208FB}" srcOrd="0" destOrd="0" presId="urn:microsoft.com/office/officeart/2005/8/layout/hierarchy1"/>
    <dgm:cxn modelId="{FB6CC21D-9F28-41DC-ABC8-18CEAED13C5A}" srcId="{07B4631F-CFB6-4BEF-895D-2C750F4A5634}" destId="{AB75ABCE-1A51-4DE7-A4BC-6EC50F06605E}" srcOrd="0" destOrd="0" parTransId="{5C867164-B900-4057-ADCE-A5C77FA9D657}" sibTransId="{45EDE530-90C0-491E-B1F8-FDF287A0569D}"/>
    <dgm:cxn modelId="{8B2AFF38-F4E4-42DF-ADB7-E2DD72FD1828}" type="presOf" srcId="{516E1FCE-4D7A-4FF3-B20F-DE08833AF189}" destId="{8CDCD1A6-D1EB-47F0-942D-F2C6071E0408}" srcOrd="0" destOrd="0" presId="urn:microsoft.com/office/officeart/2005/8/layout/hierarchy1"/>
    <dgm:cxn modelId="{1894F138-26D9-4D49-A08A-E9E54A3195CA}" srcId="{BE6324C2-4EDC-4FED-A10B-97526F149EE4}" destId="{516E1FCE-4D7A-4FF3-B20F-DE08833AF189}" srcOrd="0" destOrd="0" parTransId="{2F258A55-C6C6-440F-8706-FCD5B79FCE45}" sibTransId="{96B221A2-9324-432E-A36C-167644B92ADC}"/>
    <dgm:cxn modelId="{0FCE5A0A-270B-4600-A349-2376D6ADED97}" srcId="{4012E7E0-6071-4ACD-8745-96D8328C16D3}" destId="{0164BDA9-8FDC-4DC8-9B7A-E2E6FCA54893}" srcOrd="0" destOrd="0" parTransId="{C4DEE2D7-8E34-440F-9766-60CF9452CC30}" sibTransId="{2A733076-13AA-40C7-9E80-A56C48E95028}"/>
    <dgm:cxn modelId="{5C9F100A-D1A7-41FE-B5F7-6B04060D03E4}" type="presOf" srcId="{AB75ABCE-1A51-4DE7-A4BC-6EC50F06605E}" destId="{C637AD82-49B6-4B71-BB3F-09DBE8ADAE45}" srcOrd="0" destOrd="0" presId="urn:microsoft.com/office/officeart/2005/8/layout/hierarchy1"/>
    <dgm:cxn modelId="{BD7ACBE6-79A2-43BA-AC4F-C33E1D9AD761}" srcId="{0164BDA9-8FDC-4DC8-9B7A-E2E6FCA54893}" destId="{07B4631F-CFB6-4BEF-895D-2C750F4A5634}" srcOrd="1" destOrd="0" parTransId="{75CD8358-3A3E-4716-B398-9245BD415998}" sibTransId="{D518449F-4A95-4008-BCD8-F8005325D5AF}"/>
    <dgm:cxn modelId="{FF4F3283-263E-4713-9983-4944CC2ACB0E}" type="presOf" srcId="{75CD8358-3A3E-4716-B398-9245BD415998}" destId="{C170853C-ADF6-43C8-BBC1-925114B50373}" srcOrd="0" destOrd="0" presId="urn:microsoft.com/office/officeart/2005/8/layout/hierarchy1"/>
    <dgm:cxn modelId="{EE3FA588-0FC8-4CC2-9473-82FAA4551DC9}" type="presOf" srcId="{0164BDA9-8FDC-4DC8-9B7A-E2E6FCA54893}" destId="{B78B08D7-5F32-4F2E-B0B1-AAB766144BBA}" srcOrd="0" destOrd="0" presId="urn:microsoft.com/office/officeart/2005/8/layout/hierarchy1"/>
    <dgm:cxn modelId="{65C1221C-A19D-4BF6-B448-7E57B7BFCF80}" type="presParOf" srcId="{288D7871-519F-4D9A-AB8D-CF4C7230D556}" destId="{3D5A5391-A959-4779-89CB-92409C01A382}" srcOrd="0" destOrd="0" presId="urn:microsoft.com/office/officeart/2005/8/layout/hierarchy1"/>
    <dgm:cxn modelId="{C0CEF0B0-BC70-414B-9125-FE2C8C021DDA}" type="presParOf" srcId="{3D5A5391-A959-4779-89CB-92409C01A382}" destId="{E8315E5B-1E6B-4864-BA62-1BB4095FFAC6}" srcOrd="0" destOrd="0" presId="urn:microsoft.com/office/officeart/2005/8/layout/hierarchy1"/>
    <dgm:cxn modelId="{05BF9848-C8EC-4199-BAC8-22FD15551D12}" type="presParOf" srcId="{E8315E5B-1E6B-4864-BA62-1BB4095FFAC6}" destId="{A9F0725E-D84C-4494-BC16-67C00501691A}" srcOrd="0" destOrd="0" presId="urn:microsoft.com/office/officeart/2005/8/layout/hierarchy1"/>
    <dgm:cxn modelId="{24D12C4E-12E9-40D5-9868-2EA0DD537CB1}" type="presParOf" srcId="{E8315E5B-1E6B-4864-BA62-1BB4095FFAC6}" destId="{B78B08D7-5F32-4F2E-B0B1-AAB766144BBA}" srcOrd="1" destOrd="0" presId="urn:microsoft.com/office/officeart/2005/8/layout/hierarchy1"/>
    <dgm:cxn modelId="{37FA0CAE-509E-4F6B-BD70-DBE7872922B5}" type="presParOf" srcId="{3D5A5391-A959-4779-89CB-92409C01A382}" destId="{5925501E-A4A6-42AC-B5FC-AA38626F927E}" srcOrd="1" destOrd="0" presId="urn:microsoft.com/office/officeart/2005/8/layout/hierarchy1"/>
    <dgm:cxn modelId="{745A838D-C62D-40ED-ACBE-D3828A3AF081}" type="presParOf" srcId="{5925501E-A4A6-42AC-B5FC-AA38626F927E}" destId="{8871BBFA-DF97-4BD1-BE6E-55AE166CD028}" srcOrd="0" destOrd="0" presId="urn:microsoft.com/office/officeart/2005/8/layout/hierarchy1"/>
    <dgm:cxn modelId="{3C35D24F-F239-45FD-9CC6-27A97703FEF8}" type="presParOf" srcId="{5925501E-A4A6-42AC-B5FC-AA38626F927E}" destId="{ABE452EC-2888-4668-8474-96580E22477B}" srcOrd="1" destOrd="0" presId="urn:microsoft.com/office/officeart/2005/8/layout/hierarchy1"/>
    <dgm:cxn modelId="{E0EB3879-1351-47CF-BC88-6A6D241178CA}" type="presParOf" srcId="{ABE452EC-2888-4668-8474-96580E22477B}" destId="{CAA357C9-98A6-4DA3-AB06-4DFC4DFA5728}" srcOrd="0" destOrd="0" presId="urn:microsoft.com/office/officeart/2005/8/layout/hierarchy1"/>
    <dgm:cxn modelId="{0553B04E-0572-4E52-AC48-9557DB2F4CF1}" type="presParOf" srcId="{CAA357C9-98A6-4DA3-AB06-4DFC4DFA5728}" destId="{AF87C632-1862-4727-9FAF-137C34BB0660}" srcOrd="0" destOrd="0" presId="urn:microsoft.com/office/officeart/2005/8/layout/hierarchy1"/>
    <dgm:cxn modelId="{73DFA7A3-036D-4C98-ABA6-0EDEC7537FCF}" type="presParOf" srcId="{CAA357C9-98A6-4DA3-AB06-4DFC4DFA5728}" destId="{CA39A77E-583D-463A-89A7-1EF1C27E65C7}" srcOrd="1" destOrd="0" presId="urn:microsoft.com/office/officeart/2005/8/layout/hierarchy1"/>
    <dgm:cxn modelId="{E13EF152-1677-41E6-A623-79363E5C9F2D}" type="presParOf" srcId="{ABE452EC-2888-4668-8474-96580E22477B}" destId="{66241A6F-B328-49DD-A0FC-4B2840B6049C}" srcOrd="1" destOrd="0" presId="urn:microsoft.com/office/officeart/2005/8/layout/hierarchy1"/>
    <dgm:cxn modelId="{27BBC079-A093-462B-B3E6-229F5C8BE71C}" type="presParOf" srcId="{66241A6F-B328-49DD-A0FC-4B2840B6049C}" destId="{01C5D7E1-8FE5-4D42-91AE-FB6B3EAF61F1}" srcOrd="0" destOrd="0" presId="urn:microsoft.com/office/officeart/2005/8/layout/hierarchy1"/>
    <dgm:cxn modelId="{4A28A723-521E-4337-8E21-E2F7478514E9}" type="presParOf" srcId="{66241A6F-B328-49DD-A0FC-4B2840B6049C}" destId="{01EC70F3-3BD0-45CC-A7DF-3BD6B2308F7E}" srcOrd="1" destOrd="0" presId="urn:microsoft.com/office/officeart/2005/8/layout/hierarchy1"/>
    <dgm:cxn modelId="{7FD59169-BD24-4504-9B14-CEE072FD3DDD}" type="presParOf" srcId="{01EC70F3-3BD0-45CC-A7DF-3BD6B2308F7E}" destId="{43905BB4-CD93-42BD-B053-1E87380B99B9}" srcOrd="0" destOrd="0" presId="urn:microsoft.com/office/officeart/2005/8/layout/hierarchy1"/>
    <dgm:cxn modelId="{43F9A23C-7BEA-4C2A-93D3-B74B10A5D911}" type="presParOf" srcId="{43905BB4-CD93-42BD-B053-1E87380B99B9}" destId="{698B65E0-4108-4C2E-909B-0B04083E1269}" srcOrd="0" destOrd="0" presId="urn:microsoft.com/office/officeart/2005/8/layout/hierarchy1"/>
    <dgm:cxn modelId="{093F295A-E7F2-4228-B015-B41FA2177AAF}" type="presParOf" srcId="{43905BB4-CD93-42BD-B053-1E87380B99B9}" destId="{8CDCD1A6-D1EB-47F0-942D-F2C6071E0408}" srcOrd="1" destOrd="0" presId="urn:microsoft.com/office/officeart/2005/8/layout/hierarchy1"/>
    <dgm:cxn modelId="{A6703B6C-465C-4CD4-8A7C-3EE54226901E}" type="presParOf" srcId="{01EC70F3-3BD0-45CC-A7DF-3BD6B2308F7E}" destId="{68F59A65-33C6-452F-9A61-04D8FD491804}" srcOrd="1" destOrd="0" presId="urn:microsoft.com/office/officeart/2005/8/layout/hierarchy1"/>
    <dgm:cxn modelId="{4080B6B0-1B19-47D9-BD0D-70689532882E}" type="presParOf" srcId="{5925501E-A4A6-42AC-B5FC-AA38626F927E}" destId="{C170853C-ADF6-43C8-BBC1-925114B50373}" srcOrd="2" destOrd="0" presId="urn:microsoft.com/office/officeart/2005/8/layout/hierarchy1"/>
    <dgm:cxn modelId="{490F7B6C-5DED-4666-A2CD-CB47E0095016}" type="presParOf" srcId="{5925501E-A4A6-42AC-B5FC-AA38626F927E}" destId="{252FCC84-43EC-4657-B5BF-025E7B68EA54}" srcOrd="3" destOrd="0" presId="urn:microsoft.com/office/officeart/2005/8/layout/hierarchy1"/>
    <dgm:cxn modelId="{5612EFD9-168F-4BA5-951C-84CB89C5E02D}" type="presParOf" srcId="{252FCC84-43EC-4657-B5BF-025E7B68EA54}" destId="{E8AE4FA3-99FB-42FA-8A3B-47816DF9AB5A}" srcOrd="0" destOrd="0" presId="urn:microsoft.com/office/officeart/2005/8/layout/hierarchy1"/>
    <dgm:cxn modelId="{031DC49C-3D80-4786-A61C-D02DD8B18437}" type="presParOf" srcId="{E8AE4FA3-99FB-42FA-8A3B-47816DF9AB5A}" destId="{2B18E38E-CE91-400E-98D0-A35FF68B8DEA}" srcOrd="0" destOrd="0" presId="urn:microsoft.com/office/officeart/2005/8/layout/hierarchy1"/>
    <dgm:cxn modelId="{3BFBCD30-C443-44C6-AE8B-611C5DA9D44D}" type="presParOf" srcId="{E8AE4FA3-99FB-42FA-8A3B-47816DF9AB5A}" destId="{F3CA9C42-4ACD-46D1-BC51-FF40A8A208FB}" srcOrd="1" destOrd="0" presId="urn:microsoft.com/office/officeart/2005/8/layout/hierarchy1"/>
    <dgm:cxn modelId="{8F8BB218-9F01-42B4-AB0B-368C37FA31CD}" type="presParOf" srcId="{252FCC84-43EC-4657-B5BF-025E7B68EA54}" destId="{D9D5C63D-47D0-43B5-A4FE-27CC97E07D20}" srcOrd="1" destOrd="0" presId="urn:microsoft.com/office/officeart/2005/8/layout/hierarchy1"/>
    <dgm:cxn modelId="{5B8AACDF-BE76-4753-A589-1E3BD1F1AC1B}" type="presParOf" srcId="{D9D5C63D-47D0-43B5-A4FE-27CC97E07D20}" destId="{C93C967D-3E06-4B57-8AA5-9C25936151E5}" srcOrd="0" destOrd="0" presId="urn:microsoft.com/office/officeart/2005/8/layout/hierarchy1"/>
    <dgm:cxn modelId="{1D74D976-C029-4956-B8F1-03BEEC533A15}" type="presParOf" srcId="{D9D5C63D-47D0-43B5-A4FE-27CC97E07D20}" destId="{5C0412CA-79CE-4DB1-84BF-EAC4DE7DEBBD}" srcOrd="1" destOrd="0" presId="urn:microsoft.com/office/officeart/2005/8/layout/hierarchy1"/>
    <dgm:cxn modelId="{8C653134-EEEC-466F-9DD9-F55079ED17E3}" type="presParOf" srcId="{5C0412CA-79CE-4DB1-84BF-EAC4DE7DEBBD}" destId="{3B61D5E5-2952-4CF6-9E67-6012CA9DD7D0}" srcOrd="0" destOrd="0" presId="urn:microsoft.com/office/officeart/2005/8/layout/hierarchy1"/>
    <dgm:cxn modelId="{20A9740D-A7E0-4A19-928F-2F77FC9CE42B}" type="presParOf" srcId="{3B61D5E5-2952-4CF6-9E67-6012CA9DD7D0}" destId="{90517AAE-9B35-45F7-AF43-A140420F7596}" srcOrd="0" destOrd="0" presId="urn:microsoft.com/office/officeart/2005/8/layout/hierarchy1"/>
    <dgm:cxn modelId="{4787BDEB-4765-430D-8D1B-BCF191F64CB3}" type="presParOf" srcId="{3B61D5E5-2952-4CF6-9E67-6012CA9DD7D0}" destId="{C637AD82-49B6-4B71-BB3F-09DBE8ADAE45}" srcOrd="1" destOrd="0" presId="urn:microsoft.com/office/officeart/2005/8/layout/hierarchy1"/>
    <dgm:cxn modelId="{6A60E9E9-86BA-4641-AA3D-D208C4A28554}" type="presParOf" srcId="{5C0412CA-79CE-4DB1-84BF-EAC4DE7DEBBD}" destId="{5118B1C0-6A86-40C2-91A8-BA897011C1F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3CCE480-EEBC-41D3-A352-6613A0E6C2B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4D749260-0CD3-40CA-9092-792B65986D19}">
      <dgm:prSet phldrT="[Texte]"/>
      <dgm:spPr/>
      <dgm:t>
        <a:bodyPr/>
        <a:lstStyle/>
        <a:p>
          <a:r>
            <a:rPr lang="fr-FR" dirty="0"/>
            <a:t>Test Tag 1</a:t>
          </a:r>
        </a:p>
      </dgm:t>
    </dgm:pt>
    <dgm:pt modelId="{3682BFDA-C3AF-4680-A537-136497682D2E}" type="parTrans" cxnId="{02DBBDA1-1392-48E3-B1CD-96D990F433E8}">
      <dgm:prSet/>
      <dgm:spPr/>
      <dgm:t>
        <a:bodyPr/>
        <a:lstStyle/>
        <a:p>
          <a:endParaRPr lang="fr-FR"/>
        </a:p>
      </dgm:t>
    </dgm:pt>
    <dgm:pt modelId="{FCA81E50-2F84-4087-875C-6BD66E9FF995}" type="sibTrans" cxnId="{02DBBDA1-1392-48E3-B1CD-96D990F433E8}">
      <dgm:prSet/>
      <dgm:spPr/>
      <dgm:t>
        <a:bodyPr/>
        <a:lstStyle/>
        <a:p>
          <a:endParaRPr lang="fr-FR"/>
        </a:p>
      </dgm:t>
    </dgm:pt>
    <dgm:pt modelId="{C10A5610-A0B5-4CF8-9E06-53C515C7FF91}">
      <dgm:prSet phldrT="[Texte]"/>
      <dgm:spPr/>
      <dgm:t>
        <a:bodyPr/>
        <a:lstStyle/>
        <a:p>
          <a:r>
            <a:rPr lang="fr-FR" dirty="0"/>
            <a:t>2eme Test Tag 1</a:t>
          </a:r>
        </a:p>
      </dgm:t>
    </dgm:pt>
    <dgm:pt modelId="{7AA7B8C2-2877-4BE9-823B-4673EA16F205}" type="parTrans" cxnId="{9FAC481F-CA2C-4105-9797-C62D36922BDB}">
      <dgm:prSet/>
      <dgm:spPr/>
      <dgm:t>
        <a:bodyPr/>
        <a:lstStyle/>
        <a:p>
          <a:endParaRPr lang="fr-FR"/>
        </a:p>
      </dgm:t>
    </dgm:pt>
    <dgm:pt modelId="{A4EE20D9-F20E-4C9E-A680-E322CE81C4B8}" type="sibTrans" cxnId="{9FAC481F-CA2C-4105-9797-C62D36922BDB}">
      <dgm:prSet/>
      <dgm:spPr/>
      <dgm:t>
        <a:bodyPr/>
        <a:lstStyle/>
        <a:p>
          <a:endParaRPr lang="fr-FR"/>
        </a:p>
      </dgm:t>
    </dgm:pt>
    <dgm:pt modelId="{2094AB1D-85A2-4D37-869C-D949C8B326B1}">
      <dgm:prSet phldrT="[Texte]"/>
      <dgm:spPr/>
      <dgm:t>
        <a:bodyPr/>
        <a:lstStyle/>
        <a:p>
          <a:r>
            <a:rPr lang="fr-FR" dirty="0"/>
            <a:t>Connexion </a:t>
          </a:r>
        </a:p>
        <a:p>
          <a:r>
            <a:rPr lang="fr-FR" dirty="0"/>
            <a:t>Utilisateur</a:t>
          </a:r>
        </a:p>
      </dgm:t>
    </dgm:pt>
    <dgm:pt modelId="{770941CC-1101-4883-BBDA-21577E5CC44C}" type="parTrans" cxnId="{97C7A629-6900-4F10-A296-64E8478C76E8}">
      <dgm:prSet/>
      <dgm:spPr/>
      <dgm:t>
        <a:bodyPr/>
        <a:lstStyle/>
        <a:p>
          <a:endParaRPr lang="fr-FR"/>
        </a:p>
      </dgm:t>
    </dgm:pt>
    <dgm:pt modelId="{16E9BB5A-F8B0-4629-89DE-716295C504F7}" type="sibTrans" cxnId="{97C7A629-6900-4F10-A296-64E8478C76E8}">
      <dgm:prSet/>
      <dgm:spPr/>
      <dgm:t>
        <a:bodyPr/>
        <a:lstStyle/>
        <a:p>
          <a:endParaRPr lang="fr-FR"/>
        </a:p>
      </dgm:t>
    </dgm:pt>
    <dgm:pt modelId="{ED7617C3-1E40-4956-8511-20F410CF4314}">
      <dgm:prSet phldrT="[Texte]"/>
      <dgm:spPr/>
      <dgm:t>
        <a:bodyPr/>
        <a:lstStyle/>
        <a:p>
          <a:r>
            <a:rPr lang="fr-FR" dirty="0"/>
            <a:t>Connexion Technicien</a:t>
          </a:r>
        </a:p>
      </dgm:t>
    </dgm:pt>
    <dgm:pt modelId="{2B07AB32-F7F2-443D-9F3D-5D9F9F530A73}" type="parTrans" cxnId="{B6048104-2E38-446D-A266-1354BAA1A86D}">
      <dgm:prSet/>
      <dgm:spPr/>
      <dgm:t>
        <a:bodyPr/>
        <a:lstStyle/>
        <a:p>
          <a:endParaRPr lang="fr-FR"/>
        </a:p>
      </dgm:t>
    </dgm:pt>
    <dgm:pt modelId="{CA329CC1-15A0-4875-AFC8-36C4EB3BC464}" type="sibTrans" cxnId="{B6048104-2E38-446D-A266-1354BAA1A86D}">
      <dgm:prSet/>
      <dgm:spPr/>
      <dgm:t>
        <a:bodyPr/>
        <a:lstStyle/>
        <a:p>
          <a:endParaRPr lang="fr-FR"/>
        </a:p>
      </dgm:t>
    </dgm:pt>
    <dgm:pt modelId="{D6363B78-F027-46A9-A896-22DD2BCB0C51}">
      <dgm:prSet phldrT="[Texte]"/>
      <dgm:spPr/>
      <dgm:t>
        <a:bodyPr/>
        <a:lstStyle/>
        <a:p>
          <a:r>
            <a:rPr lang="fr-FR" dirty="0"/>
            <a:t>Réessayer</a:t>
          </a:r>
        </a:p>
      </dgm:t>
    </dgm:pt>
    <dgm:pt modelId="{EBD7FA3D-6269-472A-9720-C4D77BA91FE1}" type="parTrans" cxnId="{EAFB03F0-BFEF-409B-ABBF-762AAA3F7F3F}">
      <dgm:prSet/>
      <dgm:spPr/>
      <dgm:t>
        <a:bodyPr/>
        <a:lstStyle/>
        <a:p>
          <a:endParaRPr lang="fr-FR"/>
        </a:p>
      </dgm:t>
    </dgm:pt>
    <dgm:pt modelId="{8A21D3E3-EA59-4B5A-A2EC-F515368757F3}" type="sibTrans" cxnId="{EAFB03F0-BFEF-409B-ABBF-762AAA3F7F3F}">
      <dgm:prSet/>
      <dgm:spPr/>
      <dgm:t>
        <a:bodyPr/>
        <a:lstStyle/>
        <a:p>
          <a:endParaRPr lang="fr-FR"/>
        </a:p>
      </dgm:t>
    </dgm:pt>
    <dgm:pt modelId="{2B9DED37-7613-46F7-A7D4-371147FF0D7C}" type="pres">
      <dgm:prSet presAssocID="{63CCE480-EEBC-41D3-A352-6613A0E6C2B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02D79EC-69A8-4AC6-83E6-5E69026359D8}" type="pres">
      <dgm:prSet presAssocID="{4D749260-0CD3-40CA-9092-792B65986D19}" presName="hierRoot1" presStyleCnt="0"/>
      <dgm:spPr/>
    </dgm:pt>
    <dgm:pt modelId="{7F5EA36C-34AC-44BD-A043-83062DBD66FB}" type="pres">
      <dgm:prSet presAssocID="{4D749260-0CD3-40CA-9092-792B65986D19}" presName="composite" presStyleCnt="0"/>
      <dgm:spPr/>
    </dgm:pt>
    <dgm:pt modelId="{02160727-C36B-4BE1-8127-727A15620A3A}" type="pres">
      <dgm:prSet presAssocID="{4D749260-0CD3-40CA-9092-792B65986D19}" presName="background" presStyleLbl="node0" presStyleIdx="0" presStyleCnt="1"/>
      <dgm:spPr/>
    </dgm:pt>
    <dgm:pt modelId="{D67E0CD2-9E67-4388-B90B-25F0FAFE2CCB}" type="pres">
      <dgm:prSet presAssocID="{4D749260-0CD3-40CA-9092-792B65986D19}" presName="text" presStyleLbl="fgAcc0" presStyleIdx="0" presStyleCnt="1">
        <dgm:presLayoutVars>
          <dgm:chPref val="3"/>
        </dgm:presLayoutVars>
      </dgm:prSet>
      <dgm:spPr/>
    </dgm:pt>
    <dgm:pt modelId="{D9F38FE5-7FA0-445B-AA47-FB7C2485E546}" type="pres">
      <dgm:prSet presAssocID="{4D749260-0CD3-40CA-9092-792B65986D19}" presName="hierChild2" presStyleCnt="0"/>
      <dgm:spPr/>
    </dgm:pt>
    <dgm:pt modelId="{A15F3AA2-BE52-4762-882D-013C0A1171A5}" type="pres">
      <dgm:prSet presAssocID="{7AA7B8C2-2877-4BE9-823B-4673EA16F205}" presName="Name10" presStyleLbl="parChTrans1D2" presStyleIdx="0" presStyleCnt="2"/>
      <dgm:spPr/>
    </dgm:pt>
    <dgm:pt modelId="{9750C752-1E5E-4349-8E4E-2E40BEF9F831}" type="pres">
      <dgm:prSet presAssocID="{C10A5610-A0B5-4CF8-9E06-53C515C7FF91}" presName="hierRoot2" presStyleCnt="0"/>
      <dgm:spPr/>
    </dgm:pt>
    <dgm:pt modelId="{420F5750-54D9-4444-85A7-E3AEE51D7139}" type="pres">
      <dgm:prSet presAssocID="{C10A5610-A0B5-4CF8-9E06-53C515C7FF91}" presName="composite2" presStyleCnt="0"/>
      <dgm:spPr/>
    </dgm:pt>
    <dgm:pt modelId="{6798557A-9BBE-4E18-9320-C13E1BE82FF9}" type="pres">
      <dgm:prSet presAssocID="{C10A5610-A0B5-4CF8-9E06-53C515C7FF91}" presName="background2" presStyleLbl="node2" presStyleIdx="0" presStyleCnt="2"/>
      <dgm:spPr/>
    </dgm:pt>
    <dgm:pt modelId="{C42B367E-7031-46CA-8A9D-362F199D878D}" type="pres">
      <dgm:prSet presAssocID="{C10A5610-A0B5-4CF8-9E06-53C515C7FF91}" presName="text2" presStyleLbl="fgAcc2" presStyleIdx="0" presStyleCnt="2" custLinFactX="53986" custLinFactNeighborX="100000" custLinFactNeighborY="9176">
        <dgm:presLayoutVars>
          <dgm:chPref val="3"/>
        </dgm:presLayoutVars>
      </dgm:prSet>
      <dgm:spPr/>
    </dgm:pt>
    <dgm:pt modelId="{7210E74A-6AB3-423B-9F0B-1C07C5764B0C}" type="pres">
      <dgm:prSet presAssocID="{C10A5610-A0B5-4CF8-9E06-53C515C7FF91}" presName="hierChild3" presStyleCnt="0"/>
      <dgm:spPr/>
    </dgm:pt>
    <dgm:pt modelId="{A034BDA8-A597-42ED-BE34-1CCBCF5C7A85}" type="pres">
      <dgm:prSet presAssocID="{770941CC-1101-4883-BBDA-21577E5CC44C}" presName="Name17" presStyleLbl="parChTrans1D3" presStyleIdx="0" presStyleCnt="2"/>
      <dgm:spPr/>
    </dgm:pt>
    <dgm:pt modelId="{581D635F-B6CF-43F1-B429-894723F6B5D1}" type="pres">
      <dgm:prSet presAssocID="{2094AB1D-85A2-4D37-869C-D949C8B326B1}" presName="hierRoot3" presStyleCnt="0"/>
      <dgm:spPr/>
    </dgm:pt>
    <dgm:pt modelId="{99ED73AA-7EAF-486D-B3B9-21F5D44598FC}" type="pres">
      <dgm:prSet presAssocID="{2094AB1D-85A2-4D37-869C-D949C8B326B1}" presName="composite3" presStyleCnt="0"/>
      <dgm:spPr/>
    </dgm:pt>
    <dgm:pt modelId="{4C5E2F02-940A-44ED-9CFF-6B2A24DD8C3E}" type="pres">
      <dgm:prSet presAssocID="{2094AB1D-85A2-4D37-869C-D949C8B326B1}" presName="background3" presStyleLbl="node3" presStyleIdx="0" presStyleCnt="2"/>
      <dgm:spPr/>
    </dgm:pt>
    <dgm:pt modelId="{59DCF480-3B43-4F07-9271-42BC9D85720A}" type="pres">
      <dgm:prSet presAssocID="{2094AB1D-85A2-4D37-869C-D949C8B326B1}" presName="text3" presStyleLbl="fgAcc3" presStyleIdx="0" presStyleCnt="2" custLinFactX="115463" custLinFactNeighborX="200000" custLinFactNeighborY="3933">
        <dgm:presLayoutVars>
          <dgm:chPref val="3"/>
        </dgm:presLayoutVars>
      </dgm:prSet>
      <dgm:spPr/>
    </dgm:pt>
    <dgm:pt modelId="{2A113EE2-E6D6-4A93-8744-54D078DB245C}" type="pres">
      <dgm:prSet presAssocID="{2094AB1D-85A2-4D37-869C-D949C8B326B1}" presName="hierChild4" presStyleCnt="0"/>
      <dgm:spPr/>
    </dgm:pt>
    <dgm:pt modelId="{5E511E86-CD1C-4311-B12C-768888722885}" type="pres">
      <dgm:prSet presAssocID="{2B07AB32-F7F2-443D-9F3D-5D9F9F530A73}" presName="Name17" presStyleLbl="parChTrans1D3" presStyleIdx="1" presStyleCnt="2"/>
      <dgm:spPr/>
    </dgm:pt>
    <dgm:pt modelId="{BF160CE1-C5F4-44B8-B47E-D6F1DB2E6976}" type="pres">
      <dgm:prSet presAssocID="{ED7617C3-1E40-4956-8511-20F410CF4314}" presName="hierRoot3" presStyleCnt="0"/>
      <dgm:spPr/>
    </dgm:pt>
    <dgm:pt modelId="{91F0D7A6-6A0A-47CC-B78B-35F8ECF12AE0}" type="pres">
      <dgm:prSet presAssocID="{ED7617C3-1E40-4956-8511-20F410CF4314}" presName="composite3" presStyleCnt="0"/>
      <dgm:spPr/>
    </dgm:pt>
    <dgm:pt modelId="{50784E0A-AF38-43EB-9728-C5E608A9CB8F}" type="pres">
      <dgm:prSet presAssocID="{ED7617C3-1E40-4956-8511-20F410CF4314}" presName="background3" presStyleLbl="node3" presStyleIdx="1" presStyleCnt="2"/>
      <dgm:spPr/>
    </dgm:pt>
    <dgm:pt modelId="{4229D0C7-1448-48F1-BD5A-51DEAA0290AB}" type="pres">
      <dgm:prSet presAssocID="{ED7617C3-1E40-4956-8511-20F410CF4314}" presName="text3" presStyleLbl="fgAcc3" presStyleIdx="1" presStyleCnt="2">
        <dgm:presLayoutVars>
          <dgm:chPref val="3"/>
        </dgm:presLayoutVars>
      </dgm:prSet>
      <dgm:spPr/>
    </dgm:pt>
    <dgm:pt modelId="{611F4CE8-8C77-43C6-91AE-B2230D378D15}" type="pres">
      <dgm:prSet presAssocID="{ED7617C3-1E40-4956-8511-20F410CF4314}" presName="hierChild4" presStyleCnt="0"/>
      <dgm:spPr/>
    </dgm:pt>
    <dgm:pt modelId="{2B1EB39E-922E-45A5-ACCB-027E992EBF39}" type="pres">
      <dgm:prSet presAssocID="{EBD7FA3D-6269-472A-9720-C4D77BA91FE1}" presName="Name10" presStyleLbl="parChTrans1D2" presStyleIdx="1" presStyleCnt="2"/>
      <dgm:spPr/>
    </dgm:pt>
    <dgm:pt modelId="{9CDB5652-6E96-4636-B850-D64E8212AF9D}" type="pres">
      <dgm:prSet presAssocID="{D6363B78-F027-46A9-A896-22DD2BCB0C51}" presName="hierRoot2" presStyleCnt="0"/>
      <dgm:spPr/>
    </dgm:pt>
    <dgm:pt modelId="{ED919F4E-DF54-4978-9CAD-1325C72E42DB}" type="pres">
      <dgm:prSet presAssocID="{D6363B78-F027-46A9-A896-22DD2BCB0C51}" presName="composite2" presStyleCnt="0"/>
      <dgm:spPr/>
    </dgm:pt>
    <dgm:pt modelId="{1F444532-8077-4761-8FBC-5A6E068D21C2}" type="pres">
      <dgm:prSet presAssocID="{D6363B78-F027-46A9-A896-22DD2BCB0C51}" presName="background2" presStyleLbl="node2" presStyleIdx="1" presStyleCnt="2"/>
      <dgm:spPr/>
    </dgm:pt>
    <dgm:pt modelId="{492C79C9-965D-435F-9154-8119739A0F22}" type="pres">
      <dgm:prSet presAssocID="{D6363B78-F027-46A9-A896-22DD2BCB0C51}" presName="text2" presStyleLbl="fgAcc2" presStyleIdx="1" presStyleCnt="2" custLinFactX="-36111" custLinFactNeighborX="-100000" custLinFactNeighborY="9176">
        <dgm:presLayoutVars>
          <dgm:chPref val="3"/>
        </dgm:presLayoutVars>
      </dgm:prSet>
      <dgm:spPr/>
    </dgm:pt>
    <dgm:pt modelId="{583B8C77-E60B-40DF-AD85-898C9A96E4BD}" type="pres">
      <dgm:prSet presAssocID="{D6363B78-F027-46A9-A896-22DD2BCB0C51}" presName="hierChild3" presStyleCnt="0"/>
      <dgm:spPr/>
    </dgm:pt>
  </dgm:ptLst>
  <dgm:cxnLst>
    <dgm:cxn modelId="{B6048104-2E38-446D-A266-1354BAA1A86D}" srcId="{C10A5610-A0B5-4CF8-9E06-53C515C7FF91}" destId="{ED7617C3-1E40-4956-8511-20F410CF4314}" srcOrd="1" destOrd="0" parTransId="{2B07AB32-F7F2-443D-9F3D-5D9F9F530A73}" sibTransId="{CA329CC1-15A0-4875-AFC8-36C4EB3BC464}"/>
    <dgm:cxn modelId="{02BA5620-C967-42AC-910F-3F7D4001C11D}" type="presOf" srcId="{ED7617C3-1E40-4956-8511-20F410CF4314}" destId="{4229D0C7-1448-48F1-BD5A-51DEAA0290AB}" srcOrd="0" destOrd="0" presId="urn:microsoft.com/office/officeart/2005/8/layout/hierarchy1"/>
    <dgm:cxn modelId="{9FAC481F-CA2C-4105-9797-C62D36922BDB}" srcId="{4D749260-0CD3-40CA-9092-792B65986D19}" destId="{C10A5610-A0B5-4CF8-9E06-53C515C7FF91}" srcOrd="0" destOrd="0" parTransId="{7AA7B8C2-2877-4BE9-823B-4673EA16F205}" sibTransId="{A4EE20D9-F20E-4C9E-A680-E322CE81C4B8}"/>
    <dgm:cxn modelId="{4888DB8F-B432-4D93-99A5-5CBB2CB01EF6}" type="presOf" srcId="{63CCE480-EEBC-41D3-A352-6613A0E6C2B4}" destId="{2B9DED37-7613-46F7-A7D4-371147FF0D7C}" srcOrd="0" destOrd="0" presId="urn:microsoft.com/office/officeart/2005/8/layout/hierarchy1"/>
    <dgm:cxn modelId="{D075A63D-5DA2-4364-B46C-26AD8B6D2A17}" type="presOf" srcId="{7AA7B8C2-2877-4BE9-823B-4673EA16F205}" destId="{A15F3AA2-BE52-4762-882D-013C0A1171A5}" srcOrd="0" destOrd="0" presId="urn:microsoft.com/office/officeart/2005/8/layout/hierarchy1"/>
    <dgm:cxn modelId="{74EA19B0-7961-4DD1-AE17-10591FB1130F}" type="presOf" srcId="{2B07AB32-F7F2-443D-9F3D-5D9F9F530A73}" destId="{5E511E86-CD1C-4311-B12C-768888722885}" srcOrd="0" destOrd="0" presId="urn:microsoft.com/office/officeart/2005/8/layout/hierarchy1"/>
    <dgm:cxn modelId="{62B02758-072B-4760-9736-F7F8A42BF27A}" type="presOf" srcId="{D6363B78-F027-46A9-A896-22DD2BCB0C51}" destId="{492C79C9-965D-435F-9154-8119739A0F22}" srcOrd="0" destOrd="0" presId="urn:microsoft.com/office/officeart/2005/8/layout/hierarchy1"/>
    <dgm:cxn modelId="{21CC38CC-0D70-403B-B952-558D9A488084}" type="presOf" srcId="{770941CC-1101-4883-BBDA-21577E5CC44C}" destId="{A034BDA8-A597-42ED-BE34-1CCBCF5C7A85}" srcOrd="0" destOrd="0" presId="urn:microsoft.com/office/officeart/2005/8/layout/hierarchy1"/>
    <dgm:cxn modelId="{02DBBDA1-1392-48E3-B1CD-96D990F433E8}" srcId="{63CCE480-EEBC-41D3-A352-6613A0E6C2B4}" destId="{4D749260-0CD3-40CA-9092-792B65986D19}" srcOrd="0" destOrd="0" parTransId="{3682BFDA-C3AF-4680-A537-136497682D2E}" sibTransId="{FCA81E50-2F84-4087-875C-6BD66E9FF995}"/>
    <dgm:cxn modelId="{B44601DC-E3FB-4F3E-906E-BB1536BA4A0B}" type="presOf" srcId="{C10A5610-A0B5-4CF8-9E06-53C515C7FF91}" destId="{C42B367E-7031-46CA-8A9D-362F199D878D}" srcOrd="0" destOrd="0" presId="urn:microsoft.com/office/officeart/2005/8/layout/hierarchy1"/>
    <dgm:cxn modelId="{37375F8A-E7D1-4697-A008-33B2BAC4037A}" type="presOf" srcId="{2094AB1D-85A2-4D37-869C-D949C8B326B1}" destId="{59DCF480-3B43-4F07-9271-42BC9D85720A}" srcOrd="0" destOrd="0" presId="urn:microsoft.com/office/officeart/2005/8/layout/hierarchy1"/>
    <dgm:cxn modelId="{03315114-2322-4EA9-B45A-B75B609960F1}" type="presOf" srcId="{4D749260-0CD3-40CA-9092-792B65986D19}" destId="{D67E0CD2-9E67-4388-B90B-25F0FAFE2CCB}" srcOrd="0" destOrd="0" presId="urn:microsoft.com/office/officeart/2005/8/layout/hierarchy1"/>
    <dgm:cxn modelId="{97C7A629-6900-4F10-A296-64E8478C76E8}" srcId="{C10A5610-A0B5-4CF8-9E06-53C515C7FF91}" destId="{2094AB1D-85A2-4D37-869C-D949C8B326B1}" srcOrd="0" destOrd="0" parTransId="{770941CC-1101-4883-BBDA-21577E5CC44C}" sibTransId="{16E9BB5A-F8B0-4629-89DE-716295C504F7}"/>
    <dgm:cxn modelId="{EAFB03F0-BFEF-409B-ABBF-762AAA3F7F3F}" srcId="{4D749260-0CD3-40CA-9092-792B65986D19}" destId="{D6363B78-F027-46A9-A896-22DD2BCB0C51}" srcOrd="1" destOrd="0" parTransId="{EBD7FA3D-6269-472A-9720-C4D77BA91FE1}" sibTransId="{8A21D3E3-EA59-4B5A-A2EC-F515368757F3}"/>
    <dgm:cxn modelId="{838D634A-1D54-4247-A1F1-634884BE681D}" type="presOf" srcId="{EBD7FA3D-6269-472A-9720-C4D77BA91FE1}" destId="{2B1EB39E-922E-45A5-ACCB-027E992EBF39}" srcOrd="0" destOrd="0" presId="urn:microsoft.com/office/officeart/2005/8/layout/hierarchy1"/>
    <dgm:cxn modelId="{DDBE0C46-AA4C-4E27-9BDF-F89DF3322162}" type="presParOf" srcId="{2B9DED37-7613-46F7-A7D4-371147FF0D7C}" destId="{B02D79EC-69A8-4AC6-83E6-5E69026359D8}" srcOrd="0" destOrd="0" presId="urn:microsoft.com/office/officeart/2005/8/layout/hierarchy1"/>
    <dgm:cxn modelId="{302CE40D-3D0A-45D8-897C-60372167A29D}" type="presParOf" srcId="{B02D79EC-69A8-4AC6-83E6-5E69026359D8}" destId="{7F5EA36C-34AC-44BD-A043-83062DBD66FB}" srcOrd="0" destOrd="0" presId="urn:microsoft.com/office/officeart/2005/8/layout/hierarchy1"/>
    <dgm:cxn modelId="{B6826718-F276-47DC-99CE-6FE331313288}" type="presParOf" srcId="{7F5EA36C-34AC-44BD-A043-83062DBD66FB}" destId="{02160727-C36B-4BE1-8127-727A15620A3A}" srcOrd="0" destOrd="0" presId="urn:microsoft.com/office/officeart/2005/8/layout/hierarchy1"/>
    <dgm:cxn modelId="{3B56A8BC-4C97-4083-B9BE-236450D2D4D1}" type="presParOf" srcId="{7F5EA36C-34AC-44BD-A043-83062DBD66FB}" destId="{D67E0CD2-9E67-4388-B90B-25F0FAFE2CCB}" srcOrd="1" destOrd="0" presId="urn:microsoft.com/office/officeart/2005/8/layout/hierarchy1"/>
    <dgm:cxn modelId="{924A620E-B5A8-4CE5-9D54-B6AC064DDA7F}" type="presParOf" srcId="{B02D79EC-69A8-4AC6-83E6-5E69026359D8}" destId="{D9F38FE5-7FA0-445B-AA47-FB7C2485E546}" srcOrd="1" destOrd="0" presId="urn:microsoft.com/office/officeart/2005/8/layout/hierarchy1"/>
    <dgm:cxn modelId="{2318403A-16D1-4507-B915-3C25BC48A390}" type="presParOf" srcId="{D9F38FE5-7FA0-445B-AA47-FB7C2485E546}" destId="{A15F3AA2-BE52-4762-882D-013C0A1171A5}" srcOrd="0" destOrd="0" presId="urn:microsoft.com/office/officeart/2005/8/layout/hierarchy1"/>
    <dgm:cxn modelId="{D0F69CA4-68E7-4800-AB98-1E2D537B1101}" type="presParOf" srcId="{D9F38FE5-7FA0-445B-AA47-FB7C2485E546}" destId="{9750C752-1E5E-4349-8E4E-2E40BEF9F831}" srcOrd="1" destOrd="0" presId="urn:microsoft.com/office/officeart/2005/8/layout/hierarchy1"/>
    <dgm:cxn modelId="{74683702-0BE1-47DF-AD47-8DD18DBEB51D}" type="presParOf" srcId="{9750C752-1E5E-4349-8E4E-2E40BEF9F831}" destId="{420F5750-54D9-4444-85A7-E3AEE51D7139}" srcOrd="0" destOrd="0" presId="urn:microsoft.com/office/officeart/2005/8/layout/hierarchy1"/>
    <dgm:cxn modelId="{20FC03B3-8A8E-46FE-A7E1-1C5811972ECB}" type="presParOf" srcId="{420F5750-54D9-4444-85A7-E3AEE51D7139}" destId="{6798557A-9BBE-4E18-9320-C13E1BE82FF9}" srcOrd="0" destOrd="0" presId="urn:microsoft.com/office/officeart/2005/8/layout/hierarchy1"/>
    <dgm:cxn modelId="{2A00CFD5-6D7C-443E-83B1-7864F3890A65}" type="presParOf" srcId="{420F5750-54D9-4444-85A7-E3AEE51D7139}" destId="{C42B367E-7031-46CA-8A9D-362F199D878D}" srcOrd="1" destOrd="0" presId="urn:microsoft.com/office/officeart/2005/8/layout/hierarchy1"/>
    <dgm:cxn modelId="{7C50F301-F2BD-4353-94BD-B8583E3AFAD8}" type="presParOf" srcId="{9750C752-1E5E-4349-8E4E-2E40BEF9F831}" destId="{7210E74A-6AB3-423B-9F0B-1C07C5764B0C}" srcOrd="1" destOrd="0" presId="urn:microsoft.com/office/officeart/2005/8/layout/hierarchy1"/>
    <dgm:cxn modelId="{C61B2803-6656-4031-95B9-694C99754CFD}" type="presParOf" srcId="{7210E74A-6AB3-423B-9F0B-1C07C5764B0C}" destId="{A034BDA8-A597-42ED-BE34-1CCBCF5C7A85}" srcOrd="0" destOrd="0" presId="urn:microsoft.com/office/officeart/2005/8/layout/hierarchy1"/>
    <dgm:cxn modelId="{9FCF800C-AA2F-467A-BD2F-A1CD501F043F}" type="presParOf" srcId="{7210E74A-6AB3-423B-9F0B-1C07C5764B0C}" destId="{581D635F-B6CF-43F1-B429-894723F6B5D1}" srcOrd="1" destOrd="0" presId="urn:microsoft.com/office/officeart/2005/8/layout/hierarchy1"/>
    <dgm:cxn modelId="{3535D876-5A5D-4EC9-B2D9-CA150D62051D}" type="presParOf" srcId="{581D635F-B6CF-43F1-B429-894723F6B5D1}" destId="{99ED73AA-7EAF-486D-B3B9-21F5D44598FC}" srcOrd="0" destOrd="0" presId="urn:microsoft.com/office/officeart/2005/8/layout/hierarchy1"/>
    <dgm:cxn modelId="{894F170D-498D-41F3-835A-538B00CA85E2}" type="presParOf" srcId="{99ED73AA-7EAF-486D-B3B9-21F5D44598FC}" destId="{4C5E2F02-940A-44ED-9CFF-6B2A24DD8C3E}" srcOrd="0" destOrd="0" presId="urn:microsoft.com/office/officeart/2005/8/layout/hierarchy1"/>
    <dgm:cxn modelId="{A6CF54B5-2FA2-422F-A9A6-CD9AF7A6B0F9}" type="presParOf" srcId="{99ED73AA-7EAF-486D-B3B9-21F5D44598FC}" destId="{59DCF480-3B43-4F07-9271-42BC9D85720A}" srcOrd="1" destOrd="0" presId="urn:microsoft.com/office/officeart/2005/8/layout/hierarchy1"/>
    <dgm:cxn modelId="{7D225E6B-C8CF-474C-B9C8-2A28ACE6C6E4}" type="presParOf" srcId="{581D635F-B6CF-43F1-B429-894723F6B5D1}" destId="{2A113EE2-E6D6-4A93-8744-54D078DB245C}" srcOrd="1" destOrd="0" presId="urn:microsoft.com/office/officeart/2005/8/layout/hierarchy1"/>
    <dgm:cxn modelId="{0455BCE4-AE57-4609-8A31-9E44E659871A}" type="presParOf" srcId="{7210E74A-6AB3-423B-9F0B-1C07C5764B0C}" destId="{5E511E86-CD1C-4311-B12C-768888722885}" srcOrd="2" destOrd="0" presId="urn:microsoft.com/office/officeart/2005/8/layout/hierarchy1"/>
    <dgm:cxn modelId="{52BB6624-BA09-4562-8501-E1145A2D7C20}" type="presParOf" srcId="{7210E74A-6AB3-423B-9F0B-1C07C5764B0C}" destId="{BF160CE1-C5F4-44B8-B47E-D6F1DB2E6976}" srcOrd="3" destOrd="0" presId="urn:microsoft.com/office/officeart/2005/8/layout/hierarchy1"/>
    <dgm:cxn modelId="{FE4B6654-A5E8-4FD1-AA29-BAE2E35031E3}" type="presParOf" srcId="{BF160CE1-C5F4-44B8-B47E-D6F1DB2E6976}" destId="{91F0D7A6-6A0A-47CC-B78B-35F8ECF12AE0}" srcOrd="0" destOrd="0" presId="urn:microsoft.com/office/officeart/2005/8/layout/hierarchy1"/>
    <dgm:cxn modelId="{4B57FEC3-B52F-4456-9C70-0576DE33DB3A}" type="presParOf" srcId="{91F0D7A6-6A0A-47CC-B78B-35F8ECF12AE0}" destId="{50784E0A-AF38-43EB-9728-C5E608A9CB8F}" srcOrd="0" destOrd="0" presId="urn:microsoft.com/office/officeart/2005/8/layout/hierarchy1"/>
    <dgm:cxn modelId="{1461C1A1-0251-4E11-B6AE-6F1C3495E41B}" type="presParOf" srcId="{91F0D7A6-6A0A-47CC-B78B-35F8ECF12AE0}" destId="{4229D0C7-1448-48F1-BD5A-51DEAA0290AB}" srcOrd="1" destOrd="0" presId="urn:microsoft.com/office/officeart/2005/8/layout/hierarchy1"/>
    <dgm:cxn modelId="{D5A006C8-A8D9-4EF0-BB79-45AD03974BA8}" type="presParOf" srcId="{BF160CE1-C5F4-44B8-B47E-D6F1DB2E6976}" destId="{611F4CE8-8C77-43C6-91AE-B2230D378D15}" srcOrd="1" destOrd="0" presId="urn:microsoft.com/office/officeart/2005/8/layout/hierarchy1"/>
    <dgm:cxn modelId="{FBDB6759-CAAC-4ACD-96D7-123404B94091}" type="presParOf" srcId="{D9F38FE5-7FA0-445B-AA47-FB7C2485E546}" destId="{2B1EB39E-922E-45A5-ACCB-027E992EBF39}" srcOrd="2" destOrd="0" presId="urn:microsoft.com/office/officeart/2005/8/layout/hierarchy1"/>
    <dgm:cxn modelId="{9DFB8B3A-786A-42E8-A0A9-01C7D79A9140}" type="presParOf" srcId="{D9F38FE5-7FA0-445B-AA47-FB7C2485E546}" destId="{9CDB5652-6E96-4636-B850-D64E8212AF9D}" srcOrd="3" destOrd="0" presId="urn:microsoft.com/office/officeart/2005/8/layout/hierarchy1"/>
    <dgm:cxn modelId="{D5F10405-4FAD-4B19-BFBD-07362B46697F}" type="presParOf" srcId="{9CDB5652-6E96-4636-B850-D64E8212AF9D}" destId="{ED919F4E-DF54-4978-9CAD-1325C72E42DB}" srcOrd="0" destOrd="0" presId="urn:microsoft.com/office/officeart/2005/8/layout/hierarchy1"/>
    <dgm:cxn modelId="{B4BB8ADA-9E7C-42AC-8B63-A7391D2168FC}" type="presParOf" srcId="{ED919F4E-DF54-4978-9CAD-1325C72E42DB}" destId="{1F444532-8077-4761-8FBC-5A6E068D21C2}" srcOrd="0" destOrd="0" presId="urn:microsoft.com/office/officeart/2005/8/layout/hierarchy1"/>
    <dgm:cxn modelId="{1B0CB1DB-0775-4C24-8EEB-D5D5A746F1F6}" type="presParOf" srcId="{ED919F4E-DF54-4978-9CAD-1325C72E42DB}" destId="{492C79C9-965D-435F-9154-8119739A0F22}" srcOrd="1" destOrd="0" presId="urn:microsoft.com/office/officeart/2005/8/layout/hierarchy1"/>
    <dgm:cxn modelId="{DF5DD2C3-9914-4487-B772-0AEDB1E2E5BF}" type="presParOf" srcId="{9CDB5652-6E96-4636-B850-D64E8212AF9D}" destId="{583B8C77-E60B-40DF-AD85-898C9A96E4B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05C63A2-2277-4185-8885-91159648767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3BE5CCB5-F658-4D1F-9689-089111C36D3F}">
      <dgm:prSet phldrT="[Texte]"/>
      <dgm:spPr/>
      <dgm:t>
        <a:bodyPr/>
        <a:lstStyle/>
        <a:p>
          <a:r>
            <a:rPr lang="fr-FR" dirty="0"/>
            <a:t>Test Tag 3</a:t>
          </a:r>
        </a:p>
      </dgm:t>
    </dgm:pt>
    <dgm:pt modelId="{EB8653E9-5F62-49D5-B1AF-4D4B6F802A2F}" type="parTrans" cxnId="{36410C08-86B3-4234-9E87-51746B19D64B}">
      <dgm:prSet/>
      <dgm:spPr/>
      <dgm:t>
        <a:bodyPr/>
        <a:lstStyle/>
        <a:p>
          <a:endParaRPr lang="fr-FR"/>
        </a:p>
      </dgm:t>
    </dgm:pt>
    <dgm:pt modelId="{23FB3C17-8674-4368-AE9A-C0678B4E1518}" type="sibTrans" cxnId="{36410C08-86B3-4234-9E87-51746B19D64B}">
      <dgm:prSet/>
      <dgm:spPr/>
      <dgm:t>
        <a:bodyPr/>
        <a:lstStyle/>
        <a:p>
          <a:endParaRPr lang="fr-FR"/>
        </a:p>
      </dgm:t>
    </dgm:pt>
    <dgm:pt modelId="{28C6F923-0726-4068-A118-610E2FE953A1}">
      <dgm:prSet phldrT="[Texte]"/>
      <dgm:spPr/>
      <dgm:t>
        <a:bodyPr/>
        <a:lstStyle/>
        <a:p>
          <a:r>
            <a:rPr lang="fr-FR" dirty="0"/>
            <a:t>Technicien</a:t>
          </a:r>
        </a:p>
      </dgm:t>
    </dgm:pt>
    <dgm:pt modelId="{089CDC7A-1356-4AAF-A491-2C360E31D6E7}" type="parTrans" cxnId="{7F244C95-B5BB-41C7-AC3F-B94E93876579}">
      <dgm:prSet/>
      <dgm:spPr/>
      <dgm:t>
        <a:bodyPr/>
        <a:lstStyle/>
        <a:p>
          <a:endParaRPr lang="fr-FR"/>
        </a:p>
      </dgm:t>
    </dgm:pt>
    <dgm:pt modelId="{1FE4DA32-3542-438F-AD39-CDDEFCD184D8}" type="sibTrans" cxnId="{7F244C95-B5BB-41C7-AC3F-B94E93876579}">
      <dgm:prSet/>
      <dgm:spPr/>
      <dgm:t>
        <a:bodyPr/>
        <a:lstStyle/>
        <a:p>
          <a:endParaRPr lang="fr-FR"/>
        </a:p>
      </dgm:t>
    </dgm:pt>
    <dgm:pt modelId="{75196FCE-7F6D-4717-B343-1852FF3857B3}">
      <dgm:prSet phldrT="[Texte]"/>
      <dgm:spPr/>
      <dgm:t>
        <a:bodyPr/>
        <a:lstStyle/>
        <a:p>
          <a:r>
            <a:rPr lang="fr-FR" dirty="0"/>
            <a:t>Changer d’adresse</a:t>
          </a:r>
        </a:p>
      </dgm:t>
    </dgm:pt>
    <dgm:pt modelId="{9B118CCB-F25D-4012-BB2F-70F5D5C80174}" type="parTrans" cxnId="{4F1E76C7-4287-4F99-9CA7-0AA0531A253B}">
      <dgm:prSet/>
      <dgm:spPr/>
      <dgm:t>
        <a:bodyPr/>
        <a:lstStyle/>
        <a:p>
          <a:endParaRPr lang="fr-FR"/>
        </a:p>
      </dgm:t>
    </dgm:pt>
    <dgm:pt modelId="{72AD7CEF-6759-40D8-8744-43670CF5402F}" type="sibTrans" cxnId="{4F1E76C7-4287-4F99-9CA7-0AA0531A253B}">
      <dgm:prSet/>
      <dgm:spPr/>
      <dgm:t>
        <a:bodyPr/>
        <a:lstStyle/>
        <a:p>
          <a:endParaRPr lang="fr-FR"/>
        </a:p>
      </dgm:t>
    </dgm:pt>
    <dgm:pt modelId="{3ED7920B-D459-4472-A03D-0B9533D72A28}">
      <dgm:prSet phldrT="[Texte]"/>
      <dgm:spPr/>
      <dgm:t>
        <a:bodyPr/>
        <a:lstStyle/>
        <a:p>
          <a:r>
            <a:rPr lang="fr-FR" dirty="0"/>
            <a:t>Faire des tests</a:t>
          </a:r>
        </a:p>
      </dgm:t>
    </dgm:pt>
    <dgm:pt modelId="{C106413C-AEB1-4A21-AA5B-A4AAE6227C04}" type="parTrans" cxnId="{EA7AE191-A7CF-47D3-97B0-FBD9598A86D3}">
      <dgm:prSet/>
      <dgm:spPr/>
      <dgm:t>
        <a:bodyPr/>
        <a:lstStyle/>
        <a:p>
          <a:endParaRPr lang="fr-FR"/>
        </a:p>
      </dgm:t>
    </dgm:pt>
    <dgm:pt modelId="{C5F401AD-98D2-407B-952D-B002155CF8C3}" type="sibTrans" cxnId="{EA7AE191-A7CF-47D3-97B0-FBD9598A86D3}">
      <dgm:prSet/>
      <dgm:spPr/>
      <dgm:t>
        <a:bodyPr/>
        <a:lstStyle/>
        <a:p>
          <a:endParaRPr lang="fr-FR"/>
        </a:p>
      </dgm:t>
    </dgm:pt>
    <dgm:pt modelId="{58B783F0-A05D-4450-BC2B-28FB9596E824}">
      <dgm:prSet phldrT="[Texte]"/>
      <dgm:spPr/>
      <dgm:t>
        <a:bodyPr/>
        <a:lstStyle/>
        <a:p>
          <a:r>
            <a:rPr lang="fr-FR" dirty="0"/>
            <a:t>Test Tag 1</a:t>
          </a:r>
        </a:p>
      </dgm:t>
    </dgm:pt>
    <dgm:pt modelId="{467A1E53-DA5D-48C2-A3CA-E2DCBBDF6AF6}" type="parTrans" cxnId="{919656EF-DDBA-4621-8512-F7A6851177D8}">
      <dgm:prSet/>
      <dgm:spPr/>
      <dgm:t>
        <a:bodyPr/>
        <a:lstStyle/>
        <a:p>
          <a:endParaRPr lang="fr-FR"/>
        </a:p>
      </dgm:t>
    </dgm:pt>
    <dgm:pt modelId="{111EB3DF-1B02-48BF-8B9C-DC119371D0E4}" type="sibTrans" cxnId="{919656EF-DDBA-4621-8512-F7A6851177D8}">
      <dgm:prSet/>
      <dgm:spPr/>
      <dgm:t>
        <a:bodyPr/>
        <a:lstStyle/>
        <a:p>
          <a:endParaRPr lang="fr-FR"/>
        </a:p>
      </dgm:t>
    </dgm:pt>
    <dgm:pt modelId="{FF28A409-A3A1-4E0F-A6F8-BF9B348ABC83}" type="pres">
      <dgm:prSet presAssocID="{B05C63A2-2277-4185-8885-91159648767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12A0916-5C60-422B-8DDC-3B1A85F34F44}" type="pres">
      <dgm:prSet presAssocID="{3BE5CCB5-F658-4D1F-9689-089111C36D3F}" presName="hierRoot1" presStyleCnt="0"/>
      <dgm:spPr/>
    </dgm:pt>
    <dgm:pt modelId="{5254EF96-178F-4FCE-A495-D0688C4F5E2C}" type="pres">
      <dgm:prSet presAssocID="{3BE5CCB5-F658-4D1F-9689-089111C36D3F}" presName="composite" presStyleCnt="0"/>
      <dgm:spPr/>
    </dgm:pt>
    <dgm:pt modelId="{C0C1CD91-C022-4780-9A11-8740A0D307F7}" type="pres">
      <dgm:prSet presAssocID="{3BE5CCB5-F658-4D1F-9689-089111C36D3F}" presName="background" presStyleLbl="node0" presStyleIdx="0" presStyleCnt="1"/>
      <dgm:spPr/>
    </dgm:pt>
    <dgm:pt modelId="{A2503F92-F999-4D78-9210-B6A5D0E886D1}" type="pres">
      <dgm:prSet presAssocID="{3BE5CCB5-F658-4D1F-9689-089111C36D3F}" presName="text" presStyleLbl="fgAcc0" presStyleIdx="0" presStyleCnt="1">
        <dgm:presLayoutVars>
          <dgm:chPref val="3"/>
        </dgm:presLayoutVars>
      </dgm:prSet>
      <dgm:spPr/>
    </dgm:pt>
    <dgm:pt modelId="{4D5B9DE9-96E5-41ED-BB5D-123D91218B95}" type="pres">
      <dgm:prSet presAssocID="{3BE5CCB5-F658-4D1F-9689-089111C36D3F}" presName="hierChild2" presStyleCnt="0"/>
      <dgm:spPr/>
    </dgm:pt>
    <dgm:pt modelId="{7AEB072D-51A6-4215-AAE2-0EEF9BE2DEB7}" type="pres">
      <dgm:prSet presAssocID="{089CDC7A-1356-4AAF-A491-2C360E31D6E7}" presName="Name10" presStyleLbl="parChTrans1D2" presStyleIdx="0" presStyleCnt="2"/>
      <dgm:spPr/>
    </dgm:pt>
    <dgm:pt modelId="{AB36F7DB-8F10-4794-823A-A191D08C0770}" type="pres">
      <dgm:prSet presAssocID="{28C6F923-0726-4068-A118-610E2FE953A1}" presName="hierRoot2" presStyleCnt="0"/>
      <dgm:spPr/>
    </dgm:pt>
    <dgm:pt modelId="{C837B62C-C5AD-4504-A012-6D7CCD53BBF2}" type="pres">
      <dgm:prSet presAssocID="{28C6F923-0726-4068-A118-610E2FE953A1}" presName="composite2" presStyleCnt="0"/>
      <dgm:spPr/>
    </dgm:pt>
    <dgm:pt modelId="{F898B46A-A57B-423C-BB53-995338E04C76}" type="pres">
      <dgm:prSet presAssocID="{28C6F923-0726-4068-A118-610E2FE953A1}" presName="background2" presStyleLbl="node2" presStyleIdx="0" presStyleCnt="2"/>
      <dgm:spPr/>
    </dgm:pt>
    <dgm:pt modelId="{44805DE0-3606-4FBC-BDD7-2BDAF1511995}" type="pres">
      <dgm:prSet presAssocID="{28C6F923-0726-4068-A118-610E2FE953A1}" presName="text2" presStyleLbl="fgAcc2" presStyleIdx="0" presStyleCnt="2">
        <dgm:presLayoutVars>
          <dgm:chPref val="3"/>
        </dgm:presLayoutVars>
      </dgm:prSet>
      <dgm:spPr/>
    </dgm:pt>
    <dgm:pt modelId="{414189D4-FD1A-426F-B630-022EB99E1C1D}" type="pres">
      <dgm:prSet presAssocID="{28C6F923-0726-4068-A118-610E2FE953A1}" presName="hierChild3" presStyleCnt="0"/>
      <dgm:spPr/>
    </dgm:pt>
    <dgm:pt modelId="{C3293E22-A13E-4857-9726-594E8F9E1492}" type="pres">
      <dgm:prSet presAssocID="{9B118CCB-F25D-4012-BB2F-70F5D5C80174}" presName="Name17" presStyleLbl="parChTrans1D3" presStyleIdx="0" presStyleCnt="2"/>
      <dgm:spPr/>
    </dgm:pt>
    <dgm:pt modelId="{2C8BFDA8-B9A9-466B-8577-D1C48AC3C072}" type="pres">
      <dgm:prSet presAssocID="{75196FCE-7F6D-4717-B343-1852FF3857B3}" presName="hierRoot3" presStyleCnt="0"/>
      <dgm:spPr/>
    </dgm:pt>
    <dgm:pt modelId="{01E372B6-57C2-4D70-8CB2-04F73AF95D08}" type="pres">
      <dgm:prSet presAssocID="{75196FCE-7F6D-4717-B343-1852FF3857B3}" presName="composite3" presStyleCnt="0"/>
      <dgm:spPr/>
    </dgm:pt>
    <dgm:pt modelId="{70A02A0A-A455-44D5-8853-F6FC85307E55}" type="pres">
      <dgm:prSet presAssocID="{75196FCE-7F6D-4717-B343-1852FF3857B3}" presName="background3" presStyleLbl="node3" presStyleIdx="0" presStyleCnt="2"/>
      <dgm:spPr/>
    </dgm:pt>
    <dgm:pt modelId="{A2553781-F92A-457E-9454-F7BE964ACAE3}" type="pres">
      <dgm:prSet presAssocID="{75196FCE-7F6D-4717-B343-1852FF3857B3}" presName="text3" presStyleLbl="fgAcc3" presStyleIdx="0" presStyleCnt="2">
        <dgm:presLayoutVars>
          <dgm:chPref val="3"/>
        </dgm:presLayoutVars>
      </dgm:prSet>
      <dgm:spPr/>
    </dgm:pt>
    <dgm:pt modelId="{7C59C969-22F7-446C-A63F-AC4B091B2296}" type="pres">
      <dgm:prSet presAssocID="{75196FCE-7F6D-4717-B343-1852FF3857B3}" presName="hierChild4" presStyleCnt="0"/>
      <dgm:spPr/>
    </dgm:pt>
    <dgm:pt modelId="{D71EF6D1-309F-454F-AC93-057633BBA73B}" type="pres">
      <dgm:prSet presAssocID="{C106413C-AEB1-4A21-AA5B-A4AAE6227C04}" presName="Name17" presStyleLbl="parChTrans1D3" presStyleIdx="1" presStyleCnt="2"/>
      <dgm:spPr/>
    </dgm:pt>
    <dgm:pt modelId="{6DAD74A9-3466-4943-BAA4-87CA2A3AA7F2}" type="pres">
      <dgm:prSet presAssocID="{3ED7920B-D459-4472-A03D-0B9533D72A28}" presName="hierRoot3" presStyleCnt="0"/>
      <dgm:spPr/>
    </dgm:pt>
    <dgm:pt modelId="{DFE2026B-21C0-4DD9-9608-CF537E7A18DC}" type="pres">
      <dgm:prSet presAssocID="{3ED7920B-D459-4472-A03D-0B9533D72A28}" presName="composite3" presStyleCnt="0"/>
      <dgm:spPr/>
    </dgm:pt>
    <dgm:pt modelId="{9B3490F9-B9AE-4C58-955C-52684C14A1FD}" type="pres">
      <dgm:prSet presAssocID="{3ED7920B-D459-4472-A03D-0B9533D72A28}" presName="background3" presStyleLbl="node3" presStyleIdx="1" presStyleCnt="2"/>
      <dgm:spPr/>
    </dgm:pt>
    <dgm:pt modelId="{73F1F26E-B178-4A74-8FFE-25DE9C389A0A}" type="pres">
      <dgm:prSet presAssocID="{3ED7920B-D459-4472-A03D-0B9533D72A28}" presName="text3" presStyleLbl="fgAcc3" presStyleIdx="1" presStyleCnt="2">
        <dgm:presLayoutVars>
          <dgm:chPref val="3"/>
        </dgm:presLayoutVars>
      </dgm:prSet>
      <dgm:spPr/>
    </dgm:pt>
    <dgm:pt modelId="{686E34CA-BF45-4004-8CAF-EF5CB1028F06}" type="pres">
      <dgm:prSet presAssocID="{3ED7920B-D459-4472-A03D-0B9533D72A28}" presName="hierChild4" presStyleCnt="0"/>
      <dgm:spPr/>
    </dgm:pt>
    <dgm:pt modelId="{B0C35D8C-AEE2-4E65-91B7-8312401354D7}" type="pres">
      <dgm:prSet presAssocID="{467A1E53-DA5D-48C2-A3CA-E2DCBBDF6AF6}" presName="Name10" presStyleLbl="parChTrans1D2" presStyleIdx="1" presStyleCnt="2"/>
      <dgm:spPr/>
    </dgm:pt>
    <dgm:pt modelId="{22A734F5-30A5-4E16-9E54-84FC90ED83F1}" type="pres">
      <dgm:prSet presAssocID="{58B783F0-A05D-4450-BC2B-28FB9596E824}" presName="hierRoot2" presStyleCnt="0"/>
      <dgm:spPr/>
    </dgm:pt>
    <dgm:pt modelId="{86DD119A-0C54-4311-959B-B349E6B57E09}" type="pres">
      <dgm:prSet presAssocID="{58B783F0-A05D-4450-BC2B-28FB9596E824}" presName="composite2" presStyleCnt="0"/>
      <dgm:spPr/>
    </dgm:pt>
    <dgm:pt modelId="{19FCABE4-7CAC-4328-8DDA-B561EF565FFF}" type="pres">
      <dgm:prSet presAssocID="{58B783F0-A05D-4450-BC2B-28FB9596E824}" presName="background2" presStyleLbl="node2" presStyleIdx="1" presStyleCnt="2"/>
      <dgm:spPr/>
    </dgm:pt>
    <dgm:pt modelId="{337F6FD4-F6FD-4868-928C-DF9133141B99}" type="pres">
      <dgm:prSet presAssocID="{58B783F0-A05D-4450-BC2B-28FB9596E824}" presName="text2" presStyleLbl="fgAcc2" presStyleIdx="1" presStyleCnt="2">
        <dgm:presLayoutVars>
          <dgm:chPref val="3"/>
        </dgm:presLayoutVars>
      </dgm:prSet>
      <dgm:spPr/>
    </dgm:pt>
    <dgm:pt modelId="{6BF86793-A56D-44DB-AEC8-A504193977B1}" type="pres">
      <dgm:prSet presAssocID="{58B783F0-A05D-4450-BC2B-28FB9596E824}" presName="hierChild3" presStyleCnt="0"/>
      <dgm:spPr/>
    </dgm:pt>
  </dgm:ptLst>
  <dgm:cxnLst>
    <dgm:cxn modelId="{8558B121-702C-4D08-8CE0-6AE58C4923F5}" type="presOf" srcId="{58B783F0-A05D-4450-BC2B-28FB9596E824}" destId="{337F6FD4-F6FD-4868-928C-DF9133141B99}" srcOrd="0" destOrd="0" presId="urn:microsoft.com/office/officeart/2005/8/layout/hierarchy1"/>
    <dgm:cxn modelId="{4F1E76C7-4287-4F99-9CA7-0AA0531A253B}" srcId="{28C6F923-0726-4068-A118-610E2FE953A1}" destId="{75196FCE-7F6D-4717-B343-1852FF3857B3}" srcOrd="0" destOrd="0" parTransId="{9B118CCB-F25D-4012-BB2F-70F5D5C80174}" sibTransId="{72AD7CEF-6759-40D8-8744-43670CF5402F}"/>
    <dgm:cxn modelId="{B1A3D3D0-D8F5-4FDC-BCB0-DBDB041E77B8}" type="presOf" srcId="{C106413C-AEB1-4A21-AA5B-A4AAE6227C04}" destId="{D71EF6D1-309F-454F-AC93-057633BBA73B}" srcOrd="0" destOrd="0" presId="urn:microsoft.com/office/officeart/2005/8/layout/hierarchy1"/>
    <dgm:cxn modelId="{36410C08-86B3-4234-9E87-51746B19D64B}" srcId="{B05C63A2-2277-4185-8885-911596487670}" destId="{3BE5CCB5-F658-4D1F-9689-089111C36D3F}" srcOrd="0" destOrd="0" parTransId="{EB8653E9-5F62-49D5-B1AF-4D4B6F802A2F}" sibTransId="{23FB3C17-8674-4368-AE9A-C0678B4E1518}"/>
    <dgm:cxn modelId="{919656EF-DDBA-4621-8512-F7A6851177D8}" srcId="{3BE5CCB5-F658-4D1F-9689-089111C36D3F}" destId="{58B783F0-A05D-4450-BC2B-28FB9596E824}" srcOrd="1" destOrd="0" parTransId="{467A1E53-DA5D-48C2-A3CA-E2DCBBDF6AF6}" sibTransId="{111EB3DF-1B02-48BF-8B9C-DC119371D0E4}"/>
    <dgm:cxn modelId="{4AF82548-9DF8-4553-AA01-1A17D2E9E2A7}" type="presOf" srcId="{467A1E53-DA5D-48C2-A3CA-E2DCBBDF6AF6}" destId="{B0C35D8C-AEE2-4E65-91B7-8312401354D7}" srcOrd="0" destOrd="0" presId="urn:microsoft.com/office/officeart/2005/8/layout/hierarchy1"/>
    <dgm:cxn modelId="{DB1D26E6-8675-4138-92C9-E0E73B8D45A0}" type="presOf" srcId="{75196FCE-7F6D-4717-B343-1852FF3857B3}" destId="{A2553781-F92A-457E-9454-F7BE964ACAE3}" srcOrd="0" destOrd="0" presId="urn:microsoft.com/office/officeart/2005/8/layout/hierarchy1"/>
    <dgm:cxn modelId="{7F244C95-B5BB-41C7-AC3F-B94E93876579}" srcId="{3BE5CCB5-F658-4D1F-9689-089111C36D3F}" destId="{28C6F923-0726-4068-A118-610E2FE953A1}" srcOrd="0" destOrd="0" parTransId="{089CDC7A-1356-4AAF-A491-2C360E31D6E7}" sibTransId="{1FE4DA32-3542-438F-AD39-CDDEFCD184D8}"/>
    <dgm:cxn modelId="{00B336E7-930F-40DA-AD77-2177AC2877DD}" type="presOf" srcId="{28C6F923-0726-4068-A118-610E2FE953A1}" destId="{44805DE0-3606-4FBC-BDD7-2BDAF1511995}" srcOrd="0" destOrd="0" presId="urn:microsoft.com/office/officeart/2005/8/layout/hierarchy1"/>
    <dgm:cxn modelId="{EA7AE191-A7CF-47D3-97B0-FBD9598A86D3}" srcId="{28C6F923-0726-4068-A118-610E2FE953A1}" destId="{3ED7920B-D459-4472-A03D-0B9533D72A28}" srcOrd="1" destOrd="0" parTransId="{C106413C-AEB1-4A21-AA5B-A4AAE6227C04}" sibTransId="{C5F401AD-98D2-407B-952D-B002155CF8C3}"/>
    <dgm:cxn modelId="{FB8CB8EB-2CBC-4897-B7A8-2B17AB058844}" type="presOf" srcId="{3BE5CCB5-F658-4D1F-9689-089111C36D3F}" destId="{A2503F92-F999-4D78-9210-B6A5D0E886D1}" srcOrd="0" destOrd="0" presId="urn:microsoft.com/office/officeart/2005/8/layout/hierarchy1"/>
    <dgm:cxn modelId="{90AC77C4-BC18-411A-AFDF-1D020FBDAB26}" type="presOf" srcId="{089CDC7A-1356-4AAF-A491-2C360E31D6E7}" destId="{7AEB072D-51A6-4215-AAE2-0EEF9BE2DEB7}" srcOrd="0" destOrd="0" presId="urn:microsoft.com/office/officeart/2005/8/layout/hierarchy1"/>
    <dgm:cxn modelId="{B93773BC-8265-49A0-A4A1-827143F2B8EB}" type="presOf" srcId="{3ED7920B-D459-4472-A03D-0B9533D72A28}" destId="{73F1F26E-B178-4A74-8FFE-25DE9C389A0A}" srcOrd="0" destOrd="0" presId="urn:microsoft.com/office/officeart/2005/8/layout/hierarchy1"/>
    <dgm:cxn modelId="{861AF612-83B0-44B7-AF17-619ABEB82E75}" type="presOf" srcId="{9B118CCB-F25D-4012-BB2F-70F5D5C80174}" destId="{C3293E22-A13E-4857-9726-594E8F9E1492}" srcOrd="0" destOrd="0" presId="urn:microsoft.com/office/officeart/2005/8/layout/hierarchy1"/>
    <dgm:cxn modelId="{F0E9E0E9-1481-43BC-ACE8-954CF8BD3774}" type="presOf" srcId="{B05C63A2-2277-4185-8885-911596487670}" destId="{FF28A409-A3A1-4E0F-A6F8-BF9B348ABC83}" srcOrd="0" destOrd="0" presId="urn:microsoft.com/office/officeart/2005/8/layout/hierarchy1"/>
    <dgm:cxn modelId="{B9D0EAF9-8F68-4854-A84B-88243B08F92E}" type="presParOf" srcId="{FF28A409-A3A1-4E0F-A6F8-BF9B348ABC83}" destId="{512A0916-5C60-422B-8DDC-3B1A85F34F44}" srcOrd="0" destOrd="0" presId="urn:microsoft.com/office/officeart/2005/8/layout/hierarchy1"/>
    <dgm:cxn modelId="{435FC681-2E3C-40B9-A45A-4F30A587B5EC}" type="presParOf" srcId="{512A0916-5C60-422B-8DDC-3B1A85F34F44}" destId="{5254EF96-178F-4FCE-A495-D0688C4F5E2C}" srcOrd="0" destOrd="0" presId="urn:microsoft.com/office/officeart/2005/8/layout/hierarchy1"/>
    <dgm:cxn modelId="{4DBA5F57-2814-46DC-9997-80DE09B12313}" type="presParOf" srcId="{5254EF96-178F-4FCE-A495-D0688C4F5E2C}" destId="{C0C1CD91-C022-4780-9A11-8740A0D307F7}" srcOrd="0" destOrd="0" presId="urn:microsoft.com/office/officeart/2005/8/layout/hierarchy1"/>
    <dgm:cxn modelId="{05CB2B0B-C2CA-4BE7-B4BC-5E4D3DC3F67D}" type="presParOf" srcId="{5254EF96-178F-4FCE-A495-D0688C4F5E2C}" destId="{A2503F92-F999-4D78-9210-B6A5D0E886D1}" srcOrd="1" destOrd="0" presId="urn:microsoft.com/office/officeart/2005/8/layout/hierarchy1"/>
    <dgm:cxn modelId="{E586AA42-34E1-429D-BBF4-ED160B1EC6EE}" type="presParOf" srcId="{512A0916-5C60-422B-8DDC-3B1A85F34F44}" destId="{4D5B9DE9-96E5-41ED-BB5D-123D91218B95}" srcOrd="1" destOrd="0" presId="urn:microsoft.com/office/officeart/2005/8/layout/hierarchy1"/>
    <dgm:cxn modelId="{CD47AE45-D097-4FFD-8875-F1E6C5DB8CBF}" type="presParOf" srcId="{4D5B9DE9-96E5-41ED-BB5D-123D91218B95}" destId="{7AEB072D-51A6-4215-AAE2-0EEF9BE2DEB7}" srcOrd="0" destOrd="0" presId="urn:microsoft.com/office/officeart/2005/8/layout/hierarchy1"/>
    <dgm:cxn modelId="{3CE92EC2-E68E-4792-9E2A-D536881F418E}" type="presParOf" srcId="{4D5B9DE9-96E5-41ED-BB5D-123D91218B95}" destId="{AB36F7DB-8F10-4794-823A-A191D08C0770}" srcOrd="1" destOrd="0" presId="urn:microsoft.com/office/officeart/2005/8/layout/hierarchy1"/>
    <dgm:cxn modelId="{FBEF11FE-CB99-4546-817F-8A3E54E6E837}" type="presParOf" srcId="{AB36F7DB-8F10-4794-823A-A191D08C0770}" destId="{C837B62C-C5AD-4504-A012-6D7CCD53BBF2}" srcOrd="0" destOrd="0" presId="urn:microsoft.com/office/officeart/2005/8/layout/hierarchy1"/>
    <dgm:cxn modelId="{23927175-27EA-43B2-8095-B583A0125691}" type="presParOf" srcId="{C837B62C-C5AD-4504-A012-6D7CCD53BBF2}" destId="{F898B46A-A57B-423C-BB53-995338E04C76}" srcOrd="0" destOrd="0" presId="urn:microsoft.com/office/officeart/2005/8/layout/hierarchy1"/>
    <dgm:cxn modelId="{284B4506-0306-4D56-993D-6F5903E2BB88}" type="presParOf" srcId="{C837B62C-C5AD-4504-A012-6D7CCD53BBF2}" destId="{44805DE0-3606-4FBC-BDD7-2BDAF1511995}" srcOrd="1" destOrd="0" presId="urn:microsoft.com/office/officeart/2005/8/layout/hierarchy1"/>
    <dgm:cxn modelId="{81677B73-6F12-4912-BEB0-9D44D274BC9A}" type="presParOf" srcId="{AB36F7DB-8F10-4794-823A-A191D08C0770}" destId="{414189D4-FD1A-426F-B630-022EB99E1C1D}" srcOrd="1" destOrd="0" presId="urn:microsoft.com/office/officeart/2005/8/layout/hierarchy1"/>
    <dgm:cxn modelId="{DAC7A579-7104-48A0-BD22-C66D22BC284B}" type="presParOf" srcId="{414189D4-FD1A-426F-B630-022EB99E1C1D}" destId="{C3293E22-A13E-4857-9726-594E8F9E1492}" srcOrd="0" destOrd="0" presId="urn:microsoft.com/office/officeart/2005/8/layout/hierarchy1"/>
    <dgm:cxn modelId="{A66364D9-863A-4C1C-AB79-2709990D0136}" type="presParOf" srcId="{414189D4-FD1A-426F-B630-022EB99E1C1D}" destId="{2C8BFDA8-B9A9-466B-8577-D1C48AC3C072}" srcOrd="1" destOrd="0" presId="urn:microsoft.com/office/officeart/2005/8/layout/hierarchy1"/>
    <dgm:cxn modelId="{B5C66118-7586-4E8B-AAAC-D6473AB66F17}" type="presParOf" srcId="{2C8BFDA8-B9A9-466B-8577-D1C48AC3C072}" destId="{01E372B6-57C2-4D70-8CB2-04F73AF95D08}" srcOrd="0" destOrd="0" presId="urn:microsoft.com/office/officeart/2005/8/layout/hierarchy1"/>
    <dgm:cxn modelId="{2634F351-53DF-4432-AFC9-D06E6256603F}" type="presParOf" srcId="{01E372B6-57C2-4D70-8CB2-04F73AF95D08}" destId="{70A02A0A-A455-44D5-8853-F6FC85307E55}" srcOrd="0" destOrd="0" presId="urn:microsoft.com/office/officeart/2005/8/layout/hierarchy1"/>
    <dgm:cxn modelId="{A36FF0DC-336A-4110-87D4-3706CE3289C2}" type="presParOf" srcId="{01E372B6-57C2-4D70-8CB2-04F73AF95D08}" destId="{A2553781-F92A-457E-9454-F7BE964ACAE3}" srcOrd="1" destOrd="0" presId="urn:microsoft.com/office/officeart/2005/8/layout/hierarchy1"/>
    <dgm:cxn modelId="{EDFE40E9-C0F6-435E-97FA-F51AE7FEAD68}" type="presParOf" srcId="{2C8BFDA8-B9A9-466B-8577-D1C48AC3C072}" destId="{7C59C969-22F7-446C-A63F-AC4B091B2296}" srcOrd="1" destOrd="0" presId="urn:microsoft.com/office/officeart/2005/8/layout/hierarchy1"/>
    <dgm:cxn modelId="{9A50BA83-5A4C-4D3F-A78B-CAF4CE6A5049}" type="presParOf" srcId="{414189D4-FD1A-426F-B630-022EB99E1C1D}" destId="{D71EF6D1-309F-454F-AC93-057633BBA73B}" srcOrd="2" destOrd="0" presId="urn:microsoft.com/office/officeart/2005/8/layout/hierarchy1"/>
    <dgm:cxn modelId="{189D5A6A-7B0D-440D-A671-BEF82E68A88F}" type="presParOf" srcId="{414189D4-FD1A-426F-B630-022EB99E1C1D}" destId="{6DAD74A9-3466-4943-BAA4-87CA2A3AA7F2}" srcOrd="3" destOrd="0" presId="urn:microsoft.com/office/officeart/2005/8/layout/hierarchy1"/>
    <dgm:cxn modelId="{DF007744-8B88-4BAD-A10E-31FEBF24AE20}" type="presParOf" srcId="{6DAD74A9-3466-4943-BAA4-87CA2A3AA7F2}" destId="{DFE2026B-21C0-4DD9-9608-CF537E7A18DC}" srcOrd="0" destOrd="0" presId="urn:microsoft.com/office/officeart/2005/8/layout/hierarchy1"/>
    <dgm:cxn modelId="{98E840FF-BE90-4BF4-B9A4-6B124A051B9A}" type="presParOf" srcId="{DFE2026B-21C0-4DD9-9608-CF537E7A18DC}" destId="{9B3490F9-B9AE-4C58-955C-52684C14A1FD}" srcOrd="0" destOrd="0" presId="urn:microsoft.com/office/officeart/2005/8/layout/hierarchy1"/>
    <dgm:cxn modelId="{8F5870B2-F6BA-4A6A-AEE2-265E29D54D90}" type="presParOf" srcId="{DFE2026B-21C0-4DD9-9608-CF537E7A18DC}" destId="{73F1F26E-B178-4A74-8FFE-25DE9C389A0A}" srcOrd="1" destOrd="0" presId="urn:microsoft.com/office/officeart/2005/8/layout/hierarchy1"/>
    <dgm:cxn modelId="{2900999C-9E45-4D46-8CDE-6263FBC42228}" type="presParOf" srcId="{6DAD74A9-3466-4943-BAA4-87CA2A3AA7F2}" destId="{686E34CA-BF45-4004-8CAF-EF5CB1028F06}" srcOrd="1" destOrd="0" presId="urn:microsoft.com/office/officeart/2005/8/layout/hierarchy1"/>
    <dgm:cxn modelId="{53F73E92-3FD3-4A8C-92C5-C0FD44E9A70F}" type="presParOf" srcId="{4D5B9DE9-96E5-41ED-BB5D-123D91218B95}" destId="{B0C35D8C-AEE2-4E65-91B7-8312401354D7}" srcOrd="2" destOrd="0" presId="urn:microsoft.com/office/officeart/2005/8/layout/hierarchy1"/>
    <dgm:cxn modelId="{F39E374A-76D3-4D56-88F8-7800FF481AEB}" type="presParOf" srcId="{4D5B9DE9-96E5-41ED-BB5D-123D91218B95}" destId="{22A734F5-30A5-4E16-9E54-84FC90ED83F1}" srcOrd="3" destOrd="0" presId="urn:microsoft.com/office/officeart/2005/8/layout/hierarchy1"/>
    <dgm:cxn modelId="{81B48530-1C53-4D36-89AF-B5AAC7C7914F}" type="presParOf" srcId="{22A734F5-30A5-4E16-9E54-84FC90ED83F1}" destId="{86DD119A-0C54-4311-959B-B349E6B57E09}" srcOrd="0" destOrd="0" presId="urn:microsoft.com/office/officeart/2005/8/layout/hierarchy1"/>
    <dgm:cxn modelId="{997B3CB8-A623-421E-B5A3-5F61B168F04C}" type="presParOf" srcId="{86DD119A-0C54-4311-959B-B349E6B57E09}" destId="{19FCABE4-7CAC-4328-8DDA-B561EF565FFF}" srcOrd="0" destOrd="0" presId="urn:microsoft.com/office/officeart/2005/8/layout/hierarchy1"/>
    <dgm:cxn modelId="{FDBC0685-5139-4ED9-9F47-A140D5D94752}" type="presParOf" srcId="{86DD119A-0C54-4311-959B-B349E6B57E09}" destId="{337F6FD4-F6FD-4868-928C-DF9133141B99}" srcOrd="1" destOrd="0" presId="urn:microsoft.com/office/officeart/2005/8/layout/hierarchy1"/>
    <dgm:cxn modelId="{C63AFC41-0555-4F66-A35E-9ACFCA695E57}" type="presParOf" srcId="{22A734F5-30A5-4E16-9E54-84FC90ED83F1}" destId="{6BF86793-A56D-44DB-AEC8-A504193977B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5BA068-BB4B-49C7-8916-4C0FEEAFB7D3}">
      <dsp:nvSpPr>
        <dsp:cNvPr id="0" name=""/>
        <dsp:cNvSpPr/>
      </dsp:nvSpPr>
      <dsp:spPr>
        <a:xfrm>
          <a:off x="384" y="629482"/>
          <a:ext cx="2695451" cy="455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83820" rIns="234696" bIns="83820" numCol="1" spcCol="1270" anchor="ctr" anchorCtr="0">
          <a:noAutofit/>
        </a:bodyPr>
        <a:lstStyle/>
        <a:p>
          <a:pPr marL="0" lvl="0" indent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300" kern="1200" noProof="0" dirty="0"/>
            <a:t>SYML</a:t>
          </a:r>
        </a:p>
      </dsp:txBody>
      <dsp:txXfrm>
        <a:off x="384" y="629482"/>
        <a:ext cx="2695451" cy="455560"/>
      </dsp:txXfrm>
    </dsp:sp>
    <dsp:sp modelId="{F7060B7B-A2B0-46AD-A854-46E0D1855F68}">
      <dsp:nvSpPr>
        <dsp:cNvPr id="0" name=""/>
        <dsp:cNvSpPr/>
      </dsp:nvSpPr>
      <dsp:spPr>
        <a:xfrm>
          <a:off x="2695836" y="2242"/>
          <a:ext cx="535055" cy="1710039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75026B-D553-42CF-87D2-B415F2777DCC}">
      <dsp:nvSpPr>
        <dsp:cNvPr id="0" name=""/>
        <dsp:cNvSpPr/>
      </dsp:nvSpPr>
      <dsp:spPr>
        <a:xfrm>
          <a:off x="3444914" y="2242"/>
          <a:ext cx="7276761" cy="17100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285750" lvl="1" indent="-285750" algn="l" defTabSz="914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3300" kern="1200" noProof="0" dirty="0"/>
            <a:t>Diagramme d’exigences</a:t>
          </a:r>
        </a:p>
        <a:p>
          <a:pPr marL="285750" lvl="1" indent="-285750" algn="l" defTabSz="914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3300" kern="1200" noProof="0" dirty="0"/>
            <a:t>Diagramme de cas d’utilisation</a:t>
          </a:r>
        </a:p>
        <a:p>
          <a:pPr marL="285750" lvl="1" indent="-285750" algn="l" defTabSz="914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3300" kern="1200" noProof="0" dirty="0"/>
            <a:t>Diagramme de séquence</a:t>
          </a:r>
        </a:p>
      </dsp:txBody>
      <dsp:txXfrm>
        <a:off x="3444914" y="2242"/>
        <a:ext cx="7276761" cy="1710039"/>
      </dsp:txXfrm>
    </dsp:sp>
    <dsp:sp modelId="{7C9B8812-F849-453D-BA52-CE14C834B1BC}">
      <dsp:nvSpPr>
        <dsp:cNvPr id="0" name=""/>
        <dsp:cNvSpPr/>
      </dsp:nvSpPr>
      <dsp:spPr>
        <a:xfrm>
          <a:off x="384" y="2026644"/>
          <a:ext cx="2695451" cy="594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83820" rIns="234696" bIns="83820" numCol="1" spcCol="1270" anchor="ctr" anchorCtr="0">
          <a:noAutofit/>
        </a:bodyPr>
        <a:lstStyle/>
        <a:p>
          <a:pPr marL="0" lvl="0" indent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300" kern="1200" noProof="0" dirty="0"/>
            <a:t>Application</a:t>
          </a:r>
        </a:p>
      </dsp:txBody>
      <dsp:txXfrm>
        <a:off x="384" y="2026644"/>
        <a:ext cx="2695451" cy="594796"/>
      </dsp:txXfrm>
    </dsp:sp>
    <dsp:sp modelId="{3B998CFF-DF3C-43F4-8CBE-41A479DE6B8A}">
      <dsp:nvSpPr>
        <dsp:cNvPr id="0" name=""/>
        <dsp:cNvSpPr/>
      </dsp:nvSpPr>
      <dsp:spPr>
        <a:xfrm>
          <a:off x="2695836" y="1729246"/>
          <a:ext cx="535055" cy="1189592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E2C8D8-6229-43A7-8F06-E64E22D8E58A}">
      <dsp:nvSpPr>
        <dsp:cNvPr id="0" name=""/>
        <dsp:cNvSpPr/>
      </dsp:nvSpPr>
      <dsp:spPr>
        <a:xfrm>
          <a:off x="3444914" y="1729246"/>
          <a:ext cx="7276761" cy="11895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285750" lvl="1" indent="-285750" algn="l" defTabSz="914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3300" kern="1200" noProof="0" dirty="0"/>
            <a:t>Pourquoi ?</a:t>
          </a:r>
        </a:p>
        <a:p>
          <a:pPr marL="285750" lvl="1" indent="-285750" algn="l" defTabSz="914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3300" kern="1200" noProof="0" dirty="0"/>
            <a:t>Présentation</a:t>
          </a:r>
        </a:p>
      </dsp:txBody>
      <dsp:txXfrm>
        <a:off x="3444914" y="1729246"/>
        <a:ext cx="7276761" cy="1189592"/>
      </dsp:txXfrm>
    </dsp:sp>
    <dsp:sp modelId="{DFE58E50-D08B-4B73-94A1-1086CA88357F}">
      <dsp:nvSpPr>
        <dsp:cNvPr id="0" name=""/>
        <dsp:cNvSpPr/>
      </dsp:nvSpPr>
      <dsp:spPr>
        <a:xfrm>
          <a:off x="384" y="3233200"/>
          <a:ext cx="2695451" cy="594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83820" rIns="234696" bIns="83820" numCol="1" spcCol="1270" anchor="ctr" anchorCtr="0">
          <a:noAutofit/>
        </a:bodyPr>
        <a:lstStyle/>
        <a:p>
          <a:pPr marL="0" lvl="0" indent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300" kern="1200" noProof="0" dirty="0"/>
            <a:t>Raspberry Pi</a:t>
          </a:r>
        </a:p>
      </dsp:txBody>
      <dsp:txXfrm>
        <a:off x="384" y="3233200"/>
        <a:ext cx="2695451" cy="594796"/>
      </dsp:txXfrm>
    </dsp:sp>
    <dsp:sp modelId="{5A3A5914-362B-47B2-925E-1271EDCF4D5A}">
      <dsp:nvSpPr>
        <dsp:cNvPr id="0" name=""/>
        <dsp:cNvSpPr/>
      </dsp:nvSpPr>
      <dsp:spPr>
        <a:xfrm>
          <a:off x="2695836" y="2935802"/>
          <a:ext cx="535055" cy="1189592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C3E759-BFAD-49B5-8556-AF41067A7811}">
      <dsp:nvSpPr>
        <dsp:cNvPr id="0" name=""/>
        <dsp:cNvSpPr/>
      </dsp:nvSpPr>
      <dsp:spPr>
        <a:xfrm>
          <a:off x="3444914" y="2935802"/>
          <a:ext cx="7276761" cy="11895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285750" lvl="1" indent="-285750" algn="l" defTabSz="914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3300" kern="1200" noProof="0" dirty="0"/>
            <a:t>Mise en place</a:t>
          </a:r>
        </a:p>
        <a:p>
          <a:pPr marL="285750" lvl="1" indent="-285750" algn="l" defTabSz="914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3300" kern="1200" noProof="0" dirty="0"/>
            <a:t>Synchronisation</a:t>
          </a:r>
        </a:p>
      </dsp:txBody>
      <dsp:txXfrm>
        <a:off x="3444914" y="2935802"/>
        <a:ext cx="7276761" cy="11895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1197B9-D284-480F-8A51-670963A40BD7}">
      <dsp:nvSpPr>
        <dsp:cNvPr id="0" name=""/>
        <dsp:cNvSpPr/>
      </dsp:nvSpPr>
      <dsp:spPr>
        <a:xfrm>
          <a:off x="6566325" y="2485221"/>
          <a:ext cx="91440" cy="4630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304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F4B128-4518-4676-84C7-31DD4F1825E5}">
      <dsp:nvSpPr>
        <dsp:cNvPr id="0" name=""/>
        <dsp:cNvSpPr/>
      </dsp:nvSpPr>
      <dsp:spPr>
        <a:xfrm>
          <a:off x="5152594" y="1011176"/>
          <a:ext cx="1459451" cy="4630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5551"/>
              </a:lnTo>
              <a:lnTo>
                <a:pt x="1459451" y="315551"/>
              </a:lnTo>
              <a:lnTo>
                <a:pt x="1459451" y="46304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4A5406-5BDF-49EB-927D-6186DD5F9D9B}">
      <dsp:nvSpPr>
        <dsp:cNvPr id="0" name=""/>
        <dsp:cNvSpPr/>
      </dsp:nvSpPr>
      <dsp:spPr>
        <a:xfrm>
          <a:off x="3693143" y="2485221"/>
          <a:ext cx="972967" cy="4630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5551"/>
              </a:lnTo>
              <a:lnTo>
                <a:pt x="972967" y="315551"/>
              </a:lnTo>
              <a:lnTo>
                <a:pt x="972967" y="46304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BAEEFA-766A-4C70-B269-4F2DD3068107}">
      <dsp:nvSpPr>
        <dsp:cNvPr id="0" name=""/>
        <dsp:cNvSpPr/>
      </dsp:nvSpPr>
      <dsp:spPr>
        <a:xfrm>
          <a:off x="2720176" y="2485221"/>
          <a:ext cx="972967" cy="463044"/>
        </a:xfrm>
        <a:custGeom>
          <a:avLst/>
          <a:gdLst/>
          <a:ahLst/>
          <a:cxnLst/>
          <a:rect l="0" t="0" r="0" b="0"/>
          <a:pathLst>
            <a:path>
              <a:moveTo>
                <a:pt x="972967" y="0"/>
              </a:moveTo>
              <a:lnTo>
                <a:pt x="972967" y="315551"/>
              </a:lnTo>
              <a:lnTo>
                <a:pt x="0" y="315551"/>
              </a:lnTo>
              <a:lnTo>
                <a:pt x="0" y="46304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5A69AE-AD42-4519-B59D-ADA904C0A2D8}">
      <dsp:nvSpPr>
        <dsp:cNvPr id="0" name=""/>
        <dsp:cNvSpPr/>
      </dsp:nvSpPr>
      <dsp:spPr>
        <a:xfrm>
          <a:off x="3693143" y="1011176"/>
          <a:ext cx="1459451" cy="463044"/>
        </a:xfrm>
        <a:custGeom>
          <a:avLst/>
          <a:gdLst/>
          <a:ahLst/>
          <a:cxnLst/>
          <a:rect l="0" t="0" r="0" b="0"/>
          <a:pathLst>
            <a:path>
              <a:moveTo>
                <a:pt x="1459451" y="0"/>
              </a:moveTo>
              <a:lnTo>
                <a:pt x="1459451" y="315551"/>
              </a:lnTo>
              <a:lnTo>
                <a:pt x="0" y="315551"/>
              </a:lnTo>
              <a:lnTo>
                <a:pt x="0" y="46304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B61EED-53C1-4E56-939E-D851CA454B8B}">
      <dsp:nvSpPr>
        <dsp:cNvPr id="0" name=""/>
        <dsp:cNvSpPr/>
      </dsp:nvSpPr>
      <dsp:spPr>
        <a:xfrm>
          <a:off x="4356530" y="174"/>
          <a:ext cx="1592128" cy="10110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57C7D2-8E71-460D-9132-2516CF8F296D}">
      <dsp:nvSpPr>
        <dsp:cNvPr id="0" name=""/>
        <dsp:cNvSpPr/>
      </dsp:nvSpPr>
      <dsp:spPr>
        <a:xfrm>
          <a:off x="4533433" y="168232"/>
          <a:ext cx="1592128" cy="10110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Test le bouton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(Tag 2= ?)</a:t>
          </a:r>
        </a:p>
      </dsp:txBody>
      <dsp:txXfrm>
        <a:off x="4563044" y="197843"/>
        <a:ext cx="1532906" cy="951779"/>
      </dsp:txXfrm>
    </dsp:sp>
    <dsp:sp modelId="{2168715D-B165-424B-B958-126691F20E2C}">
      <dsp:nvSpPr>
        <dsp:cNvPr id="0" name=""/>
        <dsp:cNvSpPr/>
      </dsp:nvSpPr>
      <dsp:spPr>
        <a:xfrm>
          <a:off x="2897079" y="1474220"/>
          <a:ext cx="1592128" cy="10110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FAB0B7-7DA6-44AD-9899-B579BA891DFA}">
      <dsp:nvSpPr>
        <dsp:cNvPr id="0" name=""/>
        <dsp:cNvSpPr/>
      </dsp:nvSpPr>
      <dsp:spPr>
        <a:xfrm>
          <a:off x="3073982" y="1642278"/>
          <a:ext cx="1592128" cy="10110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1</a:t>
          </a:r>
          <a:r>
            <a:rPr lang="fr-FR" sz="1800" kern="1200" baseline="30000" dirty="0"/>
            <a:t>er</a:t>
          </a:r>
          <a:r>
            <a:rPr lang="fr-FR" sz="1800" kern="1200" dirty="0"/>
            <a:t> démarrage</a:t>
          </a:r>
        </a:p>
      </dsp:txBody>
      <dsp:txXfrm>
        <a:off x="3103593" y="1671889"/>
        <a:ext cx="1532906" cy="951779"/>
      </dsp:txXfrm>
    </dsp:sp>
    <dsp:sp modelId="{940E1653-3CA4-476E-AB8B-243BA7044ABD}">
      <dsp:nvSpPr>
        <dsp:cNvPr id="0" name=""/>
        <dsp:cNvSpPr/>
      </dsp:nvSpPr>
      <dsp:spPr>
        <a:xfrm>
          <a:off x="1924112" y="2948265"/>
          <a:ext cx="1592128" cy="10110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40227A-FB27-4DFA-AB95-4E485528EFA5}">
      <dsp:nvSpPr>
        <dsp:cNvPr id="0" name=""/>
        <dsp:cNvSpPr/>
      </dsp:nvSpPr>
      <dsp:spPr>
        <a:xfrm>
          <a:off x="2101015" y="3116323"/>
          <a:ext cx="1592128" cy="10110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Mot de passe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 err="1"/>
            <a:t>Difinition</a:t>
          </a:r>
          <a:r>
            <a:rPr lang="fr-FR" sz="1800" kern="1200" dirty="0"/>
            <a:t> Tag 1</a:t>
          </a:r>
        </a:p>
      </dsp:txBody>
      <dsp:txXfrm>
        <a:off x="2130626" y="3145934"/>
        <a:ext cx="1532906" cy="951779"/>
      </dsp:txXfrm>
    </dsp:sp>
    <dsp:sp modelId="{CCEEEAEF-37B3-44D7-A7F7-46F79466721D}">
      <dsp:nvSpPr>
        <dsp:cNvPr id="0" name=""/>
        <dsp:cNvSpPr/>
      </dsp:nvSpPr>
      <dsp:spPr>
        <a:xfrm>
          <a:off x="3870046" y="2948265"/>
          <a:ext cx="1592128" cy="10110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EE3D8F-E141-459A-9901-C686916747C7}">
      <dsp:nvSpPr>
        <dsp:cNvPr id="0" name=""/>
        <dsp:cNvSpPr/>
      </dsp:nvSpPr>
      <dsp:spPr>
        <a:xfrm>
          <a:off x="4046949" y="3116323"/>
          <a:ext cx="1592128" cy="10110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Tag 2 = OK</a:t>
          </a:r>
        </a:p>
      </dsp:txBody>
      <dsp:txXfrm>
        <a:off x="4076560" y="3145934"/>
        <a:ext cx="1532906" cy="951779"/>
      </dsp:txXfrm>
    </dsp:sp>
    <dsp:sp modelId="{EA623D21-CC7E-4B7E-BE5B-05208CF9C8C2}">
      <dsp:nvSpPr>
        <dsp:cNvPr id="0" name=""/>
        <dsp:cNvSpPr/>
      </dsp:nvSpPr>
      <dsp:spPr>
        <a:xfrm>
          <a:off x="5815981" y="1474220"/>
          <a:ext cx="1592128" cy="10110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00261E-70B2-4531-998F-88E41E5A2C79}">
      <dsp:nvSpPr>
        <dsp:cNvPr id="0" name=""/>
        <dsp:cNvSpPr/>
      </dsp:nvSpPr>
      <dsp:spPr>
        <a:xfrm>
          <a:off x="5992884" y="1642278"/>
          <a:ext cx="1592128" cy="10110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Déjà démarré</a:t>
          </a:r>
        </a:p>
      </dsp:txBody>
      <dsp:txXfrm>
        <a:off x="6022495" y="1671889"/>
        <a:ext cx="1532906" cy="951779"/>
      </dsp:txXfrm>
    </dsp:sp>
    <dsp:sp modelId="{DF4DC298-E86D-4098-9782-E6EDB07F493E}">
      <dsp:nvSpPr>
        <dsp:cNvPr id="0" name=""/>
        <dsp:cNvSpPr/>
      </dsp:nvSpPr>
      <dsp:spPr>
        <a:xfrm>
          <a:off x="5815981" y="2948265"/>
          <a:ext cx="1592128" cy="10110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5890A3-CC96-464A-A2DE-E2090350A439}">
      <dsp:nvSpPr>
        <dsp:cNvPr id="0" name=""/>
        <dsp:cNvSpPr/>
      </dsp:nvSpPr>
      <dsp:spPr>
        <a:xfrm>
          <a:off x="5992884" y="3116323"/>
          <a:ext cx="1592128" cy="10110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Ecran de connexion</a:t>
          </a:r>
        </a:p>
      </dsp:txBody>
      <dsp:txXfrm>
        <a:off x="6022495" y="3145934"/>
        <a:ext cx="1532906" cy="9517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3C967D-3E06-4B57-8AA5-9C25936151E5}">
      <dsp:nvSpPr>
        <dsp:cNvPr id="0" name=""/>
        <dsp:cNvSpPr/>
      </dsp:nvSpPr>
      <dsp:spPr>
        <a:xfrm>
          <a:off x="5593358" y="2485221"/>
          <a:ext cx="91440" cy="4630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304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70853C-ADF6-43C8-BBC1-925114B50373}">
      <dsp:nvSpPr>
        <dsp:cNvPr id="0" name=""/>
        <dsp:cNvSpPr/>
      </dsp:nvSpPr>
      <dsp:spPr>
        <a:xfrm>
          <a:off x="4666110" y="1011176"/>
          <a:ext cx="972967" cy="4630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5551"/>
              </a:lnTo>
              <a:lnTo>
                <a:pt x="972967" y="315551"/>
              </a:lnTo>
              <a:lnTo>
                <a:pt x="972967" y="46304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C5D7E1-8FE5-4D42-91AE-FB6B3EAF61F1}">
      <dsp:nvSpPr>
        <dsp:cNvPr id="0" name=""/>
        <dsp:cNvSpPr/>
      </dsp:nvSpPr>
      <dsp:spPr>
        <a:xfrm>
          <a:off x="3647423" y="2485221"/>
          <a:ext cx="91440" cy="4630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304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71BBFA-DF97-4BD1-BE6E-55AE166CD028}">
      <dsp:nvSpPr>
        <dsp:cNvPr id="0" name=""/>
        <dsp:cNvSpPr/>
      </dsp:nvSpPr>
      <dsp:spPr>
        <a:xfrm>
          <a:off x="3693143" y="1011176"/>
          <a:ext cx="972967" cy="463044"/>
        </a:xfrm>
        <a:custGeom>
          <a:avLst/>
          <a:gdLst/>
          <a:ahLst/>
          <a:cxnLst/>
          <a:rect l="0" t="0" r="0" b="0"/>
          <a:pathLst>
            <a:path>
              <a:moveTo>
                <a:pt x="972967" y="0"/>
              </a:moveTo>
              <a:lnTo>
                <a:pt x="972967" y="315551"/>
              </a:lnTo>
              <a:lnTo>
                <a:pt x="0" y="315551"/>
              </a:lnTo>
              <a:lnTo>
                <a:pt x="0" y="46304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F0725E-D84C-4494-BC16-67C00501691A}">
      <dsp:nvSpPr>
        <dsp:cNvPr id="0" name=""/>
        <dsp:cNvSpPr/>
      </dsp:nvSpPr>
      <dsp:spPr>
        <a:xfrm>
          <a:off x="3870046" y="174"/>
          <a:ext cx="1592128" cy="10110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8B08D7-5F32-4F2E-B0B1-AAB766144BBA}">
      <dsp:nvSpPr>
        <dsp:cNvPr id="0" name=""/>
        <dsp:cNvSpPr/>
      </dsp:nvSpPr>
      <dsp:spPr>
        <a:xfrm>
          <a:off x="4046949" y="168232"/>
          <a:ext cx="1592128" cy="10110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Test Tag 1</a:t>
          </a:r>
        </a:p>
      </dsp:txBody>
      <dsp:txXfrm>
        <a:off x="4076560" y="197843"/>
        <a:ext cx="1532906" cy="951779"/>
      </dsp:txXfrm>
    </dsp:sp>
    <dsp:sp modelId="{AF87C632-1862-4727-9FAF-137C34BB0660}">
      <dsp:nvSpPr>
        <dsp:cNvPr id="0" name=""/>
        <dsp:cNvSpPr/>
      </dsp:nvSpPr>
      <dsp:spPr>
        <a:xfrm>
          <a:off x="2897079" y="1474220"/>
          <a:ext cx="1592128" cy="10110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39A77E-583D-463A-89A7-1EF1C27E65C7}">
      <dsp:nvSpPr>
        <dsp:cNvPr id="0" name=""/>
        <dsp:cNvSpPr/>
      </dsp:nvSpPr>
      <dsp:spPr>
        <a:xfrm>
          <a:off x="3073982" y="1642278"/>
          <a:ext cx="1592128" cy="10110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Réessayer</a:t>
          </a:r>
        </a:p>
      </dsp:txBody>
      <dsp:txXfrm>
        <a:off x="3103593" y="1671889"/>
        <a:ext cx="1532906" cy="951779"/>
      </dsp:txXfrm>
    </dsp:sp>
    <dsp:sp modelId="{698B65E0-4108-4C2E-909B-0B04083E1269}">
      <dsp:nvSpPr>
        <dsp:cNvPr id="0" name=""/>
        <dsp:cNvSpPr/>
      </dsp:nvSpPr>
      <dsp:spPr>
        <a:xfrm>
          <a:off x="2897079" y="2948265"/>
          <a:ext cx="1592128" cy="10110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DCD1A6-D1EB-47F0-942D-F2C6071E0408}">
      <dsp:nvSpPr>
        <dsp:cNvPr id="0" name=""/>
        <dsp:cNvSpPr/>
      </dsp:nvSpPr>
      <dsp:spPr>
        <a:xfrm>
          <a:off x="3073982" y="3116323"/>
          <a:ext cx="1592128" cy="10110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Redémarrer l’application</a:t>
          </a:r>
        </a:p>
      </dsp:txBody>
      <dsp:txXfrm>
        <a:off x="3103593" y="3145934"/>
        <a:ext cx="1532906" cy="951779"/>
      </dsp:txXfrm>
    </dsp:sp>
    <dsp:sp modelId="{2B18E38E-CE91-400E-98D0-A35FF68B8DEA}">
      <dsp:nvSpPr>
        <dsp:cNvPr id="0" name=""/>
        <dsp:cNvSpPr/>
      </dsp:nvSpPr>
      <dsp:spPr>
        <a:xfrm>
          <a:off x="4843014" y="1474220"/>
          <a:ext cx="1592128" cy="10110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CA9C42-4ACD-46D1-BC51-FF40A8A208FB}">
      <dsp:nvSpPr>
        <dsp:cNvPr id="0" name=""/>
        <dsp:cNvSpPr/>
      </dsp:nvSpPr>
      <dsp:spPr>
        <a:xfrm>
          <a:off x="5019917" y="1642278"/>
          <a:ext cx="1592128" cy="10110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Possibilité de changer</a:t>
          </a:r>
        </a:p>
      </dsp:txBody>
      <dsp:txXfrm>
        <a:off x="5049528" y="1671889"/>
        <a:ext cx="1532906" cy="951779"/>
      </dsp:txXfrm>
    </dsp:sp>
    <dsp:sp modelId="{90517AAE-9B35-45F7-AF43-A140420F7596}">
      <dsp:nvSpPr>
        <dsp:cNvPr id="0" name=""/>
        <dsp:cNvSpPr/>
      </dsp:nvSpPr>
      <dsp:spPr>
        <a:xfrm>
          <a:off x="4843014" y="2948265"/>
          <a:ext cx="1592128" cy="10110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37AD82-49B6-4B71-BB3F-09DBE8ADAE45}">
      <dsp:nvSpPr>
        <dsp:cNvPr id="0" name=""/>
        <dsp:cNvSpPr/>
      </dsp:nvSpPr>
      <dsp:spPr>
        <a:xfrm>
          <a:off x="5019917" y="3116323"/>
          <a:ext cx="1592128" cy="10110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Valider le nouveau</a:t>
          </a:r>
        </a:p>
      </dsp:txBody>
      <dsp:txXfrm>
        <a:off x="5049528" y="3145934"/>
        <a:ext cx="1532906" cy="9517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1EB39E-922E-45A5-ACCB-027E992EBF39}">
      <dsp:nvSpPr>
        <dsp:cNvPr id="0" name=""/>
        <dsp:cNvSpPr/>
      </dsp:nvSpPr>
      <dsp:spPr>
        <a:xfrm>
          <a:off x="3958500" y="1011176"/>
          <a:ext cx="1194094" cy="555813"/>
        </a:xfrm>
        <a:custGeom>
          <a:avLst/>
          <a:gdLst/>
          <a:ahLst/>
          <a:cxnLst/>
          <a:rect l="0" t="0" r="0" b="0"/>
          <a:pathLst>
            <a:path>
              <a:moveTo>
                <a:pt x="1194094" y="0"/>
              </a:moveTo>
              <a:lnTo>
                <a:pt x="1194094" y="408320"/>
              </a:lnTo>
              <a:lnTo>
                <a:pt x="0" y="408320"/>
              </a:lnTo>
              <a:lnTo>
                <a:pt x="0" y="55581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511E86-CD1C-4311-B12C-768888722885}">
      <dsp:nvSpPr>
        <dsp:cNvPr id="0" name=""/>
        <dsp:cNvSpPr/>
      </dsp:nvSpPr>
      <dsp:spPr>
        <a:xfrm>
          <a:off x="5152594" y="2577991"/>
          <a:ext cx="1478687" cy="370274"/>
        </a:xfrm>
        <a:custGeom>
          <a:avLst/>
          <a:gdLst/>
          <a:ahLst/>
          <a:cxnLst/>
          <a:rect l="0" t="0" r="0" b="0"/>
          <a:pathLst>
            <a:path>
              <a:moveTo>
                <a:pt x="1478687" y="0"/>
              </a:moveTo>
              <a:lnTo>
                <a:pt x="1478687" y="222781"/>
              </a:lnTo>
              <a:lnTo>
                <a:pt x="0" y="222781"/>
              </a:lnTo>
              <a:lnTo>
                <a:pt x="0" y="37027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34BDA8-A597-42ED-BE34-1CCBCF5C7A85}">
      <dsp:nvSpPr>
        <dsp:cNvPr id="0" name=""/>
        <dsp:cNvSpPr/>
      </dsp:nvSpPr>
      <dsp:spPr>
        <a:xfrm>
          <a:off x="6631282" y="2577991"/>
          <a:ext cx="1597953" cy="3704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2956"/>
              </a:lnTo>
              <a:lnTo>
                <a:pt x="1597953" y="222956"/>
              </a:lnTo>
              <a:lnTo>
                <a:pt x="1597953" y="37044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5F3AA2-BE52-4762-882D-013C0A1171A5}">
      <dsp:nvSpPr>
        <dsp:cNvPr id="0" name=""/>
        <dsp:cNvSpPr/>
      </dsp:nvSpPr>
      <dsp:spPr>
        <a:xfrm>
          <a:off x="5152594" y="1011176"/>
          <a:ext cx="1478687" cy="5558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8320"/>
              </a:lnTo>
              <a:lnTo>
                <a:pt x="1478687" y="408320"/>
              </a:lnTo>
              <a:lnTo>
                <a:pt x="1478687" y="55581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160727-C36B-4BE1-8127-727A15620A3A}">
      <dsp:nvSpPr>
        <dsp:cNvPr id="0" name=""/>
        <dsp:cNvSpPr/>
      </dsp:nvSpPr>
      <dsp:spPr>
        <a:xfrm>
          <a:off x="4356530" y="174"/>
          <a:ext cx="1592128" cy="10110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7E0CD2-9E67-4388-B90B-25F0FAFE2CCB}">
      <dsp:nvSpPr>
        <dsp:cNvPr id="0" name=""/>
        <dsp:cNvSpPr/>
      </dsp:nvSpPr>
      <dsp:spPr>
        <a:xfrm>
          <a:off x="4533433" y="168232"/>
          <a:ext cx="1592128" cy="10110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Test Tag 1</a:t>
          </a:r>
        </a:p>
      </dsp:txBody>
      <dsp:txXfrm>
        <a:off x="4563044" y="197843"/>
        <a:ext cx="1532906" cy="951779"/>
      </dsp:txXfrm>
    </dsp:sp>
    <dsp:sp modelId="{6798557A-9BBE-4E18-9320-C13E1BE82FF9}">
      <dsp:nvSpPr>
        <dsp:cNvPr id="0" name=""/>
        <dsp:cNvSpPr/>
      </dsp:nvSpPr>
      <dsp:spPr>
        <a:xfrm>
          <a:off x="5835217" y="1566989"/>
          <a:ext cx="1592128" cy="10110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2B367E-7031-46CA-8A9D-362F199D878D}">
      <dsp:nvSpPr>
        <dsp:cNvPr id="0" name=""/>
        <dsp:cNvSpPr/>
      </dsp:nvSpPr>
      <dsp:spPr>
        <a:xfrm>
          <a:off x="6012121" y="1735047"/>
          <a:ext cx="1592128" cy="10110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2eme Test Tag 1</a:t>
          </a:r>
        </a:p>
      </dsp:txBody>
      <dsp:txXfrm>
        <a:off x="6041732" y="1764658"/>
        <a:ext cx="1532906" cy="951779"/>
      </dsp:txXfrm>
    </dsp:sp>
    <dsp:sp modelId="{4C5E2F02-940A-44ED-9CFF-6B2A24DD8C3E}">
      <dsp:nvSpPr>
        <dsp:cNvPr id="0" name=""/>
        <dsp:cNvSpPr/>
      </dsp:nvSpPr>
      <dsp:spPr>
        <a:xfrm>
          <a:off x="7433171" y="2948440"/>
          <a:ext cx="1592128" cy="10110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DCF480-3B43-4F07-9271-42BC9D85720A}">
      <dsp:nvSpPr>
        <dsp:cNvPr id="0" name=""/>
        <dsp:cNvSpPr/>
      </dsp:nvSpPr>
      <dsp:spPr>
        <a:xfrm>
          <a:off x="7610074" y="3116498"/>
          <a:ext cx="1592128" cy="10110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Connexion 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Utilisateur</a:t>
          </a:r>
        </a:p>
      </dsp:txBody>
      <dsp:txXfrm>
        <a:off x="7639685" y="3146109"/>
        <a:ext cx="1532906" cy="951779"/>
      </dsp:txXfrm>
    </dsp:sp>
    <dsp:sp modelId="{50784E0A-AF38-43EB-9728-C5E608A9CB8F}">
      <dsp:nvSpPr>
        <dsp:cNvPr id="0" name=""/>
        <dsp:cNvSpPr/>
      </dsp:nvSpPr>
      <dsp:spPr>
        <a:xfrm>
          <a:off x="4356530" y="2948265"/>
          <a:ext cx="1592128" cy="10110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29D0C7-1448-48F1-BD5A-51DEAA0290AB}">
      <dsp:nvSpPr>
        <dsp:cNvPr id="0" name=""/>
        <dsp:cNvSpPr/>
      </dsp:nvSpPr>
      <dsp:spPr>
        <a:xfrm>
          <a:off x="4533433" y="3116323"/>
          <a:ext cx="1592128" cy="10110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Connexion Technicien</a:t>
          </a:r>
        </a:p>
      </dsp:txBody>
      <dsp:txXfrm>
        <a:off x="4563044" y="3145934"/>
        <a:ext cx="1532906" cy="951779"/>
      </dsp:txXfrm>
    </dsp:sp>
    <dsp:sp modelId="{1F444532-8077-4761-8FBC-5A6E068D21C2}">
      <dsp:nvSpPr>
        <dsp:cNvPr id="0" name=""/>
        <dsp:cNvSpPr/>
      </dsp:nvSpPr>
      <dsp:spPr>
        <a:xfrm>
          <a:off x="3162435" y="1566989"/>
          <a:ext cx="1592128" cy="10110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2C79C9-965D-435F-9154-8119739A0F22}">
      <dsp:nvSpPr>
        <dsp:cNvPr id="0" name=""/>
        <dsp:cNvSpPr/>
      </dsp:nvSpPr>
      <dsp:spPr>
        <a:xfrm>
          <a:off x="3339339" y="1735047"/>
          <a:ext cx="1592128" cy="10110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Réessayer</a:t>
          </a:r>
        </a:p>
      </dsp:txBody>
      <dsp:txXfrm>
        <a:off x="3368950" y="1764658"/>
        <a:ext cx="1532906" cy="95177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C35D8C-AEE2-4E65-91B7-8312401354D7}">
      <dsp:nvSpPr>
        <dsp:cNvPr id="0" name=""/>
        <dsp:cNvSpPr/>
      </dsp:nvSpPr>
      <dsp:spPr>
        <a:xfrm>
          <a:off x="5152594" y="1011176"/>
          <a:ext cx="972967" cy="4630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5551"/>
              </a:lnTo>
              <a:lnTo>
                <a:pt x="972967" y="315551"/>
              </a:lnTo>
              <a:lnTo>
                <a:pt x="972967" y="46304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1EF6D1-309F-454F-AC93-057633BBA73B}">
      <dsp:nvSpPr>
        <dsp:cNvPr id="0" name=""/>
        <dsp:cNvSpPr/>
      </dsp:nvSpPr>
      <dsp:spPr>
        <a:xfrm>
          <a:off x="4179627" y="2485221"/>
          <a:ext cx="972967" cy="4630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5551"/>
              </a:lnTo>
              <a:lnTo>
                <a:pt x="972967" y="315551"/>
              </a:lnTo>
              <a:lnTo>
                <a:pt x="972967" y="46304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293E22-A13E-4857-9726-594E8F9E1492}">
      <dsp:nvSpPr>
        <dsp:cNvPr id="0" name=""/>
        <dsp:cNvSpPr/>
      </dsp:nvSpPr>
      <dsp:spPr>
        <a:xfrm>
          <a:off x="3206659" y="2485221"/>
          <a:ext cx="972967" cy="463044"/>
        </a:xfrm>
        <a:custGeom>
          <a:avLst/>
          <a:gdLst/>
          <a:ahLst/>
          <a:cxnLst/>
          <a:rect l="0" t="0" r="0" b="0"/>
          <a:pathLst>
            <a:path>
              <a:moveTo>
                <a:pt x="972967" y="0"/>
              </a:moveTo>
              <a:lnTo>
                <a:pt x="972967" y="315551"/>
              </a:lnTo>
              <a:lnTo>
                <a:pt x="0" y="315551"/>
              </a:lnTo>
              <a:lnTo>
                <a:pt x="0" y="46304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EB072D-51A6-4215-AAE2-0EEF9BE2DEB7}">
      <dsp:nvSpPr>
        <dsp:cNvPr id="0" name=""/>
        <dsp:cNvSpPr/>
      </dsp:nvSpPr>
      <dsp:spPr>
        <a:xfrm>
          <a:off x="4179627" y="1011176"/>
          <a:ext cx="972967" cy="463044"/>
        </a:xfrm>
        <a:custGeom>
          <a:avLst/>
          <a:gdLst/>
          <a:ahLst/>
          <a:cxnLst/>
          <a:rect l="0" t="0" r="0" b="0"/>
          <a:pathLst>
            <a:path>
              <a:moveTo>
                <a:pt x="972967" y="0"/>
              </a:moveTo>
              <a:lnTo>
                <a:pt x="972967" y="315551"/>
              </a:lnTo>
              <a:lnTo>
                <a:pt x="0" y="315551"/>
              </a:lnTo>
              <a:lnTo>
                <a:pt x="0" y="46304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C1CD91-C022-4780-9A11-8740A0D307F7}">
      <dsp:nvSpPr>
        <dsp:cNvPr id="0" name=""/>
        <dsp:cNvSpPr/>
      </dsp:nvSpPr>
      <dsp:spPr>
        <a:xfrm>
          <a:off x="4356530" y="174"/>
          <a:ext cx="1592128" cy="10110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503F92-F999-4D78-9210-B6A5D0E886D1}">
      <dsp:nvSpPr>
        <dsp:cNvPr id="0" name=""/>
        <dsp:cNvSpPr/>
      </dsp:nvSpPr>
      <dsp:spPr>
        <a:xfrm>
          <a:off x="4533433" y="168232"/>
          <a:ext cx="1592128" cy="10110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Test Tag 3</a:t>
          </a:r>
        </a:p>
      </dsp:txBody>
      <dsp:txXfrm>
        <a:off x="4563044" y="197843"/>
        <a:ext cx="1532906" cy="951779"/>
      </dsp:txXfrm>
    </dsp:sp>
    <dsp:sp modelId="{F898B46A-A57B-423C-BB53-995338E04C76}">
      <dsp:nvSpPr>
        <dsp:cNvPr id="0" name=""/>
        <dsp:cNvSpPr/>
      </dsp:nvSpPr>
      <dsp:spPr>
        <a:xfrm>
          <a:off x="3383563" y="1474220"/>
          <a:ext cx="1592128" cy="10110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805DE0-3606-4FBC-BDD7-2BDAF1511995}">
      <dsp:nvSpPr>
        <dsp:cNvPr id="0" name=""/>
        <dsp:cNvSpPr/>
      </dsp:nvSpPr>
      <dsp:spPr>
        <a:xfrm>
          <a:off x="3560466" y="1642278"/>
          <a:ext cx="1592128" cy="10110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Technicien</a:t>
          </a:r>
        </a:p>
      </dsp:txBody>
      <dsp:txXfrm>
        <a:off x="3590077" y="1671889"/>
        <a:ext cx="1532906" cy="951779"/>
      </dsp:txXfrm>
    </dsp:sp>
    <dsp:sp modelId="{70A02A0A-A455-44D5-8853-F6FC85307E55}">
      <dsp:nvSpPr>
        <dsp:cNvPr id="0" name=""/>
        <dsp:cNvSpPr/>
      </dsp:nvSpPr>
      <dsp:spPr>
        <a:xfrm>
          <a:off x="2410595" y="2948265"/>
          <a:ext cx="1592128" cy="10110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553781-F92A-457E-9454-F7BE964ACAE3}">
      <dsp:nvSpPr>
        <dsp:cNvPr id="0" name=""/>
        <dsp:cNvSpPr/>
      </dsp:nvSpPr>
      <dsp:spPr>
        <a:xfrm>
          <a:off x="2587498" y="3116323"/>
          <a:ext cx="1592128" cy="10110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Changer d’adresse</a:t>
          </a:r>
        </a:p>
      </dsp:txBody>
      <dsp:txXfrm>
        <a:off x="2617109" y="3145934"/>
        <a:ext cx="1532906" cy="951779"/>
      </dsp:txXfrm>
    </dsp:sp>
    <dsp:sp modelId="{9B3490F9-B9AE-4C58-955C-52684C14A1FD}">
      <dsp:nvSpPr>
        <dsp:cNvPr id="0" name=""/>
        <dsp:cNvSpPr/>
      </dsp:nvSpPr>
      <dsp:spPr>
        <a:xfrm>
          <a:off x="4356530" y="2948265"/>
          <a:ext cx="1592128" cy="10110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F1F26E-B178-4A74-8FFE-25DE9C389A0A}">
      <dsp:nvSpPr>
        <dsp:cNvPr id="0" name=""/>
        <dsp:cNvSpPr/>
      </dsp:nvSpPr>
      <dsp:spPr>
        <a:xfrm>
          <a:off x="4533433" y="3116323"/>
          <a:ext cx="1592128" cy="10110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Faire des tests</a:t>
          </a:r>
        </a:p>
      </dsp:txBody>
      <dsp:txXfrm>
        <a:off x="4563044" y="3145934"/>
        <a:ext cx="1532906" cy="951779"/>
      </dsp:txXfrm>
    </dsp:sp>
    <dsp:sp modelId="{19FCABE4-7CAC-4328-8DDA-B561EF565FFF}">
      <dsp:nvSpPr>
        <dsp:cNvPr id="0" name=""/>
        <dsp:cNvSpPr/>
      </dsp:nvSpPr>
      <dsp:spPr>
        <a:xfrm>
          <a:off x="5329497" y="1474220"/>
          <a:ext cx="1592128" cy="10110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7F6FD4-F6FD-4868-928C-DF9133141B99}">
      <dsp:nvSpPr>
        <dsp:cNvPr id="0" name=""/>
        <dsp:cNvSpPr/>
      </dsp:nvSpPr>
      <dsp:spPr>
        <a:xfrm>
          <a:off x="5506400" y="1642278"/>
          <a:ext cx="1592128" cy="10110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Test Tag 1</a:t>
          </a:r>
        </a:p>
      </dsp:txBody>
      <dsp:txXfrm>
        <a:off x="5536011" y="1671889"/>
        <a:ext cx="1532906" cy="9517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BracketList+Icon#3">
  <dgm:title val="Liste verticale avec accolades"/>
  <dgm:desc val="Permet de représenter des blocs d’informations groupés.  Adapté à de grandes quantités de texte Niveau 2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4/8/2016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4/8/2016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" y="0"/>
            <a:ext cx="12188826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-1" y="5102352"/>
            <a:ext cx="12188826" cy="175564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2286000"/>
            <a:ext cx="9601200" cy="1517904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959352"/>
            <a:ext cx="96012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Modifier le style des sous-titres du masque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4/8/2016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4/8/2016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4/8/2016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74320"/>
            <a:ext cx="12192000" cy="63093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130552"/>
            <a:ext cx="9601200" cy="2359152"/>
          </a:xfrm>
        </p:spPr>
        <p:txBody>
          <a:bodyPr anchor="b">
            <a:normAutofit/>
          </a:bodyPr>
          <a:lstStyle>
            <a:lvl1pPr algn="ctr">
              <a:defRPr sz="5400" b="0"/>
            </a:lvl1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572000"/>
            <a:ext cx="9601200" cy="841248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4/8/2016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</p:spPr>
        <p:txBody>
          <a:bodyPr/>
          <a:lstStyle/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79FD0-C37A-4F50-8F3B-5FA0D9D0B42F}" type="datetimeFigureOut">
              <a:rPr lang="en-US"/>
              <a:t>4/8/2016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EF73-9DB8-4763-865F-2F88181A4732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305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466344"/>
            <a:ext cx="9509760" cy="1234440"/>
          </a:xfrm>
        </p:spPr>
        <p:txBody>
          <a:bodyPr/>
          <a:lstStyle/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4/8/2016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4/8/2016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88826" cy="2743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4/8/2016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58952"/>
            <a:ext cx="6629400" cy="533095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4/8/2016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1752" y="502920"/>
            <a:ext cx="6702552" cy="5843016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4/8/2016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583680"/>
            <a:ext cx="12188826" cy="2743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83DDF-CA54-461A-A486-592D2374C532}" type="datetimeFigureOut">
              <a:rPr lang="en-US"/>
              <a:pPr/>
              <a:t>4/8/2016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D9AD5-F248-4919-864A-CFD76CC027D6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360">
          <p15:clr>
            <a:srgbClr val="F26B43"/>
          </p15:clr>
        </p15:guide>
        <p15:guide id="2" pos="40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Système de vidéo surveillance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fr-FR" dirty="0"/>
          </a:p>
          <a:p>
            <a:r>
              <a:rPr lang="fr-FR" dirty="0"/>
              <a:t>Projet sin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1120" y="359784"/>
            <a:ext cx="9509760" cy="1233424"/>
          </a:xfrm>
        </p:spPr>
        <p:txBody>
          <a:bodyPr>
            <a:normAutofit/>
          </a:bodyPr>
          <a:lstStyle/>
          <a:p>
            <a:pPr algn="ctr"/>
            <a:r>
              <a:rPr lang="fr-FR" sz="4800" dirty="0"/>
              <a:t>Diagramme de séquence sans intrus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420" y="1700784"/>
            <a:ext cx="6325160" cy="4704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25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1120" y="359784"/>
            <a:ext cx="9509760" cy="1233424"/>
          </a:xfrm>
        </p:spPr>
        <p:txBody>
          <a:bodyPr>
            <a:normAutofit/>
          </a:bodyPr>
          <a:lstStyle/>
          <a:p>
            <a:pPr algn="ctr"/>
            <a:r>
              <a:rPr lang="fr-FR" sz="4800" dirty="0"/>
              <a:t>Diagramme de séquence avec intrus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205" y="1593208"/>
            <a:ext cx="6725589" cy="474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03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APPLICATION MOBILE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fr-FR" dirty="0"/>
          </a:p>
          <a:p>
            <a:r>
              <a:rPr lang="fr-FR" dirty="0"/>
              <a:t>Projet sin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5081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800" dirty="0"/>
              <a:t>Pourquoi ?</a:t>
            </a:r>
          </a:p>
        </p:txBody>
      </p:sp>
      <p:sp>
        <p:nvSpPr>
          <p:cNvPr id="14" name="Espace réservé du contenu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fr-FR" sz="3600" dirty="0"/>
              <a:t>Disponibilité</a:t>
            </a:r>
          </a:p>
          <a:p>
            <a:pPr>
              <a:buClr>
                <a:schemeClr val="tx1"/>
              </a:buClr>
            </a:pPr>
            <a:r>
              <a:rPr lang="fr-FR" sz="3600" dirty="0"/>
              <a:t>Accessibilité</a:t>
            </a:r>
          </a:p>
          <a:p>
            <a:pPr>
              <a:buClr>
                <a:schemeClr val="tx1"/>
              </a:buClr>
            </a:pPr>
            <a:r>
              <a:rPr lang="fr-FR" sz="3600" dirty="0"/>
              <a:t>Rapidité</a:t>
            </a:r>
          </a:p>
        </p:txBody>
      </p:sp>
    </p:spTree>
    <p:extLst>
      <p:ext uri="{BB962C8B-B14F-4D97-AF65-F5344CB8AC3E}">
        <p14:creationId xmlns:p14="http://schemas.microsoft.com/office/powerpoint/2010/main" val="44363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6600" noProof="1"/>
              <a:t>Pour commencer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noProof="1"/>
              <a:t>Base de données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noProof="1"/>
              <a:t>Comment ca marche ?</a:t>
            </a:r>
          </a:p>
          <a:p>
            <a:r>
              <a:rPr lang="fr-FR" noProof="1"/>
              <a:t>Explication des Tags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noProof="1"/>
              <a:t>Differente partie de l’application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r-FR" noProof="1"/>
              <a:t>Premier Démarrage</a:t>
            </a:r>
          </a:p>
          <a:p>
            <a:r>
              <a:rPr lang="fr-FR" noProof="1"/>
              <a:t>Changement de mot de passe</a:t>
            </a:r>
          </a:p>
          <a:p>
            <a:r>
              <a:rPr lang="fr-FR" noProof="1"/>
              <a:t>Connexion</a:t>
            </a:r>
          </a:p>
          <a:p>
            <a:r>
              <a:rPr lang="fr-FR" noProof="1"/>
              <a:t>Technicien</a:t>
            </a:r>
          </a:p>
        </p:txBody>
      </p:sp>
    </p:spTree>
    <p:extLst>
      <p:ext uri="{BB962C8B-B14F-4D97-AF65-F5344CB8AC3E}">
        <p14:creationId xmlns:p14="http://schemas.microsoft.com/office/powerpoint/2010/main" val="307547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800" dirty="0"/>
              <a:t>Base de données</a:t>
            </a:r>
          </a:p>
        </p:txBody>
      </p:sp>
      <p:sp>
        <p:nvSpPr>
          <p:cNvPr id="14" name="Espace réservé du contenu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fr-FR" sz="3600" dirty="0" err="1"/>
              <a:t>TinyDB</a:t>
            </a:r>
            <a:endParaRPr lang="fr-FR" sz="3600" dirty="0"/>
          </a:p>
          <a:p>
            <a:pPr>
              <a:buClr>
                <a:schemeClr val="tx1"/>
              </a:buClr>
            </a:pPr>
            <a:r>
              <a:rPr lang="fr-FR" sz="3600" dirty="0"/>
              <a:t>Stocker des valeurs données</a:t>
            </a:r>
          </a:p>
          <a:p>
            <a:pPr>
              <a:buClr>
                <a:schemeClr val="tx1"/>
              </a:buClr>
            </a:pPr>
            <a:r>
              <a:rPr lang="fr-FR" sz="3600" dirty="0"/>
              <a:t>Tags</a:t>
            </a:r>
          </a:p>
          <a:p>
            <a:pPr marL="45720" indent="0">
              <a:buClr>
                <a:schemeClr val="tx1"/>
              </a:buClr>
              <a:buNone/>
            </a:pPr>
            <a:endParaRPr lang="fr-FR" sz="36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615" y="1901952"/>
            <a:ext cx="3250794" cy="325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87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800" dirty="0"/>
              <a:t>Tags ?</a:t>
            </a:r>
          </a:p>
        </p:txBody>
      </p:sp>
      <p:sp>
        <p:nvSpPr>
          <p:cNvPr id="14" name="Espace réservé du contenu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fr-FR" sz="3600" dirty="0"/>
              <a:t>Tiroir</a:t>
            </a:r>
          </a:p>
          <a:p>
            <a:pPr>
              <a:buClr>
                <a:schemeClr val="tx1"/>
              </a:buClr>
            </a:pPr>
            <a:r>
              <a:rPr lang="fr-FR" sz="3600" dirty="0"/>
              <a:t>Valeurs</a:t>
            </a:r>
          </a:p>
          <a:p>
            <a:pPr>
              <a:buClr>
                <a:schemeClr val="tx1"/>
              </a:buClr>
            </a:pPr>
            <a:r>
              <a:rPr lang="fr-FR" sz="3600" dirty="0"/>
              <a:t>Créer ou effacer</a:t>
            </a:r>
          </a:p>
          <a:p>
            <a:pPr>
              <a:buClr>
                <a:schemeClr val="tx1"/>
              </a:buClr>
            </a:pPr>
            <a:r>
              <a:rPr lang="fr-FR" sz="3600" dirty="0"/>
              <a:t>Tags 1,2,3,4</a:t>
            </a:r>
          </a:p>
          <a:p>
            <a:pPr marL="45720" indent="0">
              <a:buClr>
                <a:schemeClr val="tx1"/>
              </a:buClr>
              <a:buNone/>
            </a:pPr>
            <a:endParaRPr lang="fr-FR" sz="3600" dirty="0"/>
          </a:p>
          <a:p>
            <a:pPr marL="45720" indent="0">
              <a:buClr>
                <a:schemeClr val="tx1"/>
              </a:buClr>
              <a:buNone/>
            </a:pP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69254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800" dirty="0"/>
              <a:t>Premier démarrage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141" y="1839071"/>
            <a:ext cx="2321718" cy="4127500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99" y="2179637"/>
            <a:ext cx="4238625" cy="357187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676" y="2570161"/>
            <a:ext cx="3762375" cy="279082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2968" y="3140755"/>
            <a:ext cx="1646063" cy="152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88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800" dirty="0"/>
              <a:t>Explication</a:t>
            </a: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1501091"/>
              </p:ext>
            </p:extLst>
          </p:nvPr>
        </p:nvGraphicFramePr>
        <p:xfrm>
          <a:off x="824603" y="1835564"/>
          <a:ext cx="9509125" cy="4127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3809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800" dirty="0"/>
              <a:t>Changement de mot de passe</a:t>
            </a:r>
          </a:p>
        </p:txBody>
      </p:sp>
      <p:pic>
        <p:nvPicPr>
          <p:cNvPr id="10" name="Espace réservé du contenu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162" y="1700784"/>
            <a:ext cx="2321718" cy="4127500"/>
          </a:xfr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27" y="2026221"/>
            <a:ext cx="5048250" cy="3476625"/>
          </a:xfrm>
          <a:prstGeom prst="rect">
            <a:avLst/>
          </a:prstGeom>
        </p:spPr>
      </p:pic>
      <p:sp>
        <p:nvSpPr>
          <p:cNvPr id="12" name="Flèche droite 11"/>
          <p:cNvSpPr/>
          <p:nvPr/>
        </p:nvSpPr>
        <p:spPr>
          <a:xfrm>
            <a:off x="5585377" y="3049374"/>
            <a:ext cx="2936745" cy="14303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885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6600" noProof="1"/>
              <a:t>Présentation du projet</a:t>
            </a:r>
            <a:endParaRPr lang="fr-FR" sz="6600" dirty="0"/>
          </a:p>
        </p:txBody>
      </p:sp>
    </p:spTree>
    <p:extLst>
      <p:ext uri="{BB962C8B-B14F-4D97-AF65-F5344CB8AC3E}">
        <p14:creationId xmlns:p14="http://schemas.microsoft.com/office/powerpoint/2010/main" val="388130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800" dirty="0"/>
              <a:t>Explication</a:t>
            </a: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5529295"/>
              </p:ext>
            </p:extLst>
          </p:nvPr>
        </p:nvGraphicFramePr>
        <p:xfrm>
          <a:off x="1341438" y="1901825"/>
          <a:ext cx="9509125" cy="4127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607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800" dirty="0"/>
              <a:t>Connexion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637" y="1700784"/>
            <a:ext cx="5038725" cy="4876800"/>
          </a:xfrm>
          <a:prstGeom prst="rect">
            <a:avLst/>
          </a:prstGeom>
        </p:spPr>
      </p:pic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853" y="1842329"/>
            <a:ext cx="2321718" cy="4127500"/>
          </a:xfr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428" y="1842329"/>
            <a:ext cx="2321718" cy="4127500"/>
          </a:xfrm>
          <a:prstGeom prst="rect">
            <a:avLst/>
          </a:prstGeom>
        </p:spPr>
      </p:pic>
      <p:sp>
        <p:nvSpPr>
          <p:cNvPr id="13" name="Plus 12"/>
          <p:cNvSpPr/>
          <p:nvPr/>
        </p:nvSpPr>
        <p:spPr>
          <a:xfrm>
            <a:off x="4989442" y="3112140"/>
            <a:ext cx="2213113" cy="2054087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709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800" dirty="0"/>
              <a:t>Explication</a:t>
            </a: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0105365"/>
              </p:ext>
            </p:extLst>
          </p:nvPr>
        </p:nvGraphicFramePr>
        <p:xfrm>
          <a:off x="1341438" y="1901825"/>
          <a:ext cx="9509125" cy="4127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6138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800" dirty="0"/>
              <a:t>Technicien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15" t="15533" r="17498" b="55119"/>
          <a:stretch/>
        </p:blipFill>
        <p:spPr>
          <a:xfrm>
            <a:off x="0" y="2902227"/>
            <a:ext cx="4223293" cy="1431236"/>
          </a:xfrm>
          <a:prstGeom prst="rect">
            <a:avLst/>
          </a:prstGeom>
        </p:spPr>
      </p:pic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853" y="1842329"/>
            <a:ext cx="2321718" cy="4127500"/>
          </a:xfrm>
        </p:spPr>
      </p:pic>
      <p:sp>
        <p:nvSpPr>
          <p:cNvPr id="13" name="Plus 12"/>
          <p:cNvSpPr/>
          <p:nvPr/>
        </p:nvSpPr>
        <p:spPr>
          <a:xfrm>
            <a:off x="4989442" y="3112140"/>
            <a:ext cx="2213113" cy="2054087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451" y="1842371"/>
            <a:ext cx="2321695" cy="412745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424" y="1970239"/>
            <a:ext cx="6261654" cy="3999590"/>
          </a:xfrm>
          <a:prstGeom prst="rect">
            <a:avLst/>
          </a:prstGeom>
        </p:spPr>
      </p:pic>
      <p:sp>
        <p:nvSpPr>
          <p:cNvPr id="6" name="Plus 5"/>
          <p:cNvSpPr/>
          <p:nvPr/>
        </p:nvSpPr>
        <p:spPr>
          <a:xfrm>
            <a:off x="4406346" y="3028123"/>
            <a:ext cx="1046920" cy="117944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493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800" dirty="0"/>
              <a:t>Explication</a:t>
            </a: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2136817"/>
              </p:ext>
            </p:extLst>
          </p:nvPr>
        </p:nvGraphicFramePr>
        <p:xfrm>
          <a:off x="1341438" y="1901825"/>
          <a:ext cx="9509125" cy="4127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122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RASPBERRY PI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fr-FR" dirty="0"/>
          </a:p>
          <a:p>
            <a:r>
              <a:rPr lang="fr-FR" dirty="0"/>
              <a:t>Projet sin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883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6600" noProof="1"/>
              <a:t>Mise en place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627120" y="3507320"/>
            <a:ext cx="4572000" cy="766588"/>
          </a:xfrm>
        </p:spPr>
        <p:txBody>
          <a:bodyPr/>
          <a:lstStyle/>
          <a:p>
            <a:pPr algn="ctr"/>
            <a:r>
              <a:rPr lang="fr-FR" noProof="1"/>
              <a:t>Email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73529"/>
          </a:xfrm>
        </p:spPr>
        <p:txBody>
          <a:bodyPr/>
          <a:lstStyle/>
          <a:p>
            <a:r>
              <a:rPr lang="fr-FR" noProof="1"/>
              <a:t>Motion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noProof="1"/>
              <a:t>Site web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73529"/>
          </a:xfrm>
        </p:spPr>
        <p:txBody>
          <a:bodyPr/>
          <a:lstStyle/>
          <a:p>
            <a:r>
              <a:rPr lang="fr-FR" noProof="1"/>
              <a:t>Apache2 + extention PHP</a:t>
            </a:r>
          </a:p>
        </p:txBody>
      </p:sp>
      <p:sp>
        <p:nvSpPr>
          <p:cNvPr id="8" name="Espace réservé du texte 2"/>
          <p:cNvSpPr txBox="1">
            <a:spLocks/>
          </p:cNvSpPr>
          <p:nvPr/>
        </p:nvSpPr>
        <p:spPr>
          <a:xfrm>
            <a:off x="1493520" y="1989864"/>
            <a:ext cx="4572000" cy="7665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SzPct val="80000"/>
              <a:buFont typeface="Arial" pitchFamily="34" charset="0"/>
              <a:buNone/>
              <a:defRPr sz="2000" b="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noProof="1"/>
              <a:t>Detection de mouvement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174435" y="4273908"/>
            <a:ext cx="4147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Installation code python + Library Email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6922" y="1837464"/>
            <a:ext cx="4147930" cy="18598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5940949" y="1810785"/>
            <a:ext cx="4147930" cy="18598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3991555" y="3734809"/>
            <a:ext cx="4147930" cy="18598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1470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  <p:bldP spid="8" grpId="0"/>
      <p:bldP spid="9" grpId="0"/>
      <p:bldP spid="10" grpId="0" animBg="1"/>
      <p:bldP spid="11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800" dirty="0"/>
              <a:t>Détection de mouvement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Linux</a:t>
            </a:r>
          </a:p>
          <a:p>
            <a:r>
              <a:rPr lang="fr-FR" dirty="0"/>
              <a:t>Motion</a:t>
            </a:r>
          </a:p>
          <a:p>
            <a:r>
              <a:rPr lang="fr-FR" dirty="0"/>
              <a:t>Détection de mouvement</a:t>
            </a:r>
          </a:p>
          <a:p>
            <a:r>
              <a:rPr lang="fr-FR" dirty="0"/>
              <a:t>Pixel</a:t>
            </a:r>
          </a:p>
          <a:p>
            <a:r>
              <a:rPr lang="fr-FR" dirty="0"/>
              <a:t>Simple et efficace</a:t>
            </a:r>
          </a:p>
          <a:p>
            <a:r>
              <a:rPr lang="fr-FR" dirty="0"/>
              <a:t>Modulable</a:t>
            </a:r>
          </a:p>
        </p:txBody>
      </p:sp>
      <p:sp>
        <p:nvSpPr>
          <p:cNvPr id="4" name="Rectangle 3"/>
          <p:cNvSpPr/>
          <p:nvPr/>
        </p:nvSpPr>
        <p:spPr>
          <a:xfrm>
            <a:off x="5592417" y="1901952"/>
            <a:ext cx="4903305" cy="2577283"/>
          </a:xfrm>
          <a:prstGeom prst="rect">
            <a:avLst/>
          </a:prstGeom>
          <a:ln w="57150">
            <a:solidFill>
              <a:schemeClr val="bg2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>
            <a:off x="8719930" y="2252870"/>
            <a:ext cx="1417983" cy="84813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8600662" y="2146851"/>
            <a:ext cx="1696278" cy="1060175"/>
          </a:xfrm>
          <a:prstGeom prst="rect">
            <a:avLst/>
          </a:prstGeom>
          <a:noFill/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894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7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800" dirty="0"/>
              <a:t>Site Web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Apache2</a:t>
            </a:r>
          </a:p>
          <a:p>
            <a:r>
              <a:rPr lang="fr-FR" dirty="0"/>
              <a:t>Serveur web</a:t>
            </a:r>
          </a:p>
          <a:p>
            <a:r>
              <a:rPr lang="fr-FR" dirty="0"/>
              <a:t>Extension PHP</a:t>
            </a:r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144" y="2378713"/>
            <a:ext cx="2836338" cy="286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49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800" dirty="0"/>
              <a:t>Email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Créer un dossier</a:t>
            </a:r>
          </a:p>
          <a:p>
            <a:r>
              <a:rPr lang="fr-FR" dirty="0"/>
              <a:t>Script python Email / sms</a:t>
            </a:r>
          </a:p>
          <a:p>
            <a:r>
              <a:rPr lang="fr-FR" dirty="0"/>
              <a:t>Client SMS</a:t>
            </a:r>
          </a:p>
          <a:p>
            <a:r>
              <a:rPr lang="fr-FR" dirty="0"/>
              <a:t>Client Email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232" y="1901952"/>
            <a:ext cx="3512321" cy="37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30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800" noProof="1"/>
              <a:t>Répartition des tâches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1206969"/>
              </p:ext>
            </p:extLst>
          </p:nvPr>
        </p:nvGraphicFramePr>
        <p:xfrm>
          <a:off x="2032000" y="2593289"/>
          <a:ext cx="8127999" cy="2095251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746188">
                  <a:extLst>
                    <a:ext uri="{9D8B030D-6E8A-4147-A177-3AD203B41FA5}">
                      <a16:colId xmlns:a16="http://schemas.microsoft.com/office/drawing/2014/main" val="3249591990"/>
                    </a:ext>
                  </a:extLst>
                </a:gridCol>
                <a:gridCol w="2672478">
                  <a:extLst>
                    <a:ext uri="{9D8B030D-6E8A-4147-A177-3AD203B41FA5}">
                      <a16:colId xmlns:a16="http://schemas.microsoft.com/office/drawing/2014/main" val="140894218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588526847"/>
                    </a:ext>
                  </a:extLst>
                </a:gridCol>
              </a:tblGrid>
              <a:tr h="698417">
                <a:tc>
                  <a:txBody>
                    <a:bodyPr/>
                    <a:lstStyle/>
                    <a:p>
                      <a:r>
                        <a:rPr lang="fr-FR" dirty="0"/>
                        <a:t>Christophe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Paul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Kévin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2002307"/>
                  </a:ext>
                </a:extLst>
              </a:tr>
              <a:tr h="698417">
                <a:tc>
                  <a:txBody>
                    <a:bodyPr/>
                    <a:lstStyle/>
                    <a:p>
                      <a:r>
                        <a:rPr lang="fr-FR" dirty="0"/>
                        <a:t>Site web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Alerte via Email + SMS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Application mobile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9012105"/>
                  </a:ext>
                </a:extLst>
              </a:tr>
              <a:tr h="698417">
                <a:tc>
                  <a:txBody>
                    <a:bodyPr/>
                    <a:lstStyle/>
                    <a:p>
                      <a:r>
                        <a:rPr lang="fr-FR" dirty="0"/>
                        <a:t>Rattachement</a:t>
                      </a:r>
                      <a:r>
                        <a:rPr lang="fr-FR" baseline="0" dirty="0"/>
                        <a:t> a l’application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Python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Raspberry PI</a:t>
                      </a:r>
                    </a:p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8940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481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800" dirty="0"/>
              <a:t>Synchronisation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Relier le site à l’application ( Adresse IP )</a:t>
            </a:r>
          </a:p>
          <a:p>
            <a:r>
              <a:rPr lang="fr-FR" dirty="0"/>
              <a:t>Enclenchement de script avec détection mouvement</a:t>
            </a:r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676779"/>
            <a:ext cx="33528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917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800" dirty="0"/>
              <a:t>Matériel utilisés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896471" y="1990165"/>
            <a:ext cx="2716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Raspberry Pi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424518" y="1990165"/>
            <a:ext cx="2420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Webcam </a:t>
            </a:r>
            <a:r>
              <a:rPr lang="fr-FR" dirty="0" err="1"/>
              <a:t>Logithec</a:t>
            </a:r>
            <a:r>
              <a:rPr lang="fr-FR" dirty="0"/>
              <a:t> HD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929718" y="1990165"/>
            <a:ext cx="2330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Clé Wifi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9359153" y="1990165"/>
            <a:ext cx="2366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Téléphone Android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285" y="2648878"/>
            <a:ext cx="2961715" cy="254380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48878"/>
            <a:ext cx="3245224" cy="324522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62785"/>
            <a:ext cx="2426366" cy="2426366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765" y="2562785"/>
            <a:ext cx="3741457" cy="323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86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800" dirty="0"/>
              <a:t>Logiciels utilisés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341120" y="1909482"/>
            <a:ext cx="2746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App </a:t>
            </a:r>
            <a:r>
              <a:rPr lang="fr-FR" dirty="0" err="1"/>
              <a:t>inventor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7431742" y="1909482"/>
            <a:ext cx="3146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Linux / Raspbian</a:t>
            </a:r>
          </a:p>
          <a:p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09" y="2772124"/>
            <a:ext cx="3589197" cy="233636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151" y="2541970"/>
            <a:ext cx="4567791" cy="256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908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875270" y="467360"/>
            <a:ext cx="9975610" cy="1233424"/>
          </a:xfrm>
        </p:spPr>
        <p:txBody>
          <a:bodyPr>
            <a:normAutofit/>
          </a:bodyPr>
          <a:lstStyle/>
          <a:p>
            <a:pPr algn="ctr"/>
            <a:r>
              <a:rPr lang="fr-FR" sz="8000" dirty="0"/>
              <a:t>Sommaire</a:t>
            </a:r>
            <a:endParaRPr lang="fr-FR" sz="8000" noProof="1"/>
          </a:p>
        </p:txBody>
      </p:sp>
      <p:graphicFrame>
        <p:nvGraphicFramePr>
          <p:cNvPr id="3" name="Espace réservé du contenu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1664596"/>
              </p:ext>
            </p:extLst>
          </p:nvPr>
        </p:nvGraphicFramePr>
        <p:xfrm>
          <a:off x="566351" y="1901687"/>
          <a:ext cx="10722061" cy="4127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45761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SYML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fr-FR" dirty="0"/>
          </a:p>
          <a:p>
            <a:r>
              <a:rPr lang="fr-FR" dirty="0"/>
              <a:t>Projet sin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7943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1119" y="393241"/>
            <a:ext cx="9509760" cy="1233424"/>
          </a:xfrm>
        </p:spPr>
        <p:txBody>
          <a:bodyPr>
            <a:normAutofit/>
          </a:bodyPr>
          <a:lstStyle/>
          <a:p>
            <a:pPr algn="ctr"/>
            <a:r>
              <a:rPr lang="fr-FR" sz="4800" dirty="0"/>
              <a:t>Diagramme d’exigence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700" y="1626665"/>
            <a:ext cx="6490599" cy="487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38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800" dirty="0"/>
              <a:t>Diagramme de cas d’utilisation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218" y="1700784"/>
            <a:ext cx="6993563" cy="469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59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nded Design Teal 16x9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8505542-BCEF-47F2-90D3-D407C4B4B16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Présentation gris-bleu (grand écran)</Template>
  <TotalTime>405</TotalTime>
  <Words>287</Words>
  <Application>Microsoft Office PowerPoint</Application>
  <PresentationFormat>Grand écran</PresentationFormat>
  <Paragraphs>126</Paragraphs>
  <Slides>30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3" baseType="lpstr">
      <vt:lpstr>Arial</vt:lpstr>
      <vt:lpstr>Calibri</vt:lpstr>
      <vt:lpstr>Banded Design Teal 16x9</vt:lpstr>
      <vt:lpstr>Système de vidéo surveillance</vt:lpstr>
      <vt:lpstr>Présentation du projet</vt:lpstr>
      <vt:lpstr>Répartition des tâches</vt:lpstr>
      <vt:lpstr>Matériel utilisés</vt:lpstr>
      <vt:lpstr>Logiciels utilisés</vt:lpstr>
      <vt:lpstr>Sommaire</vt:lpstr>
      <vt:lpstr>SYML</vt:lpstr>
      <vt:lpstr>Diagramme d’exigence</vt:lpstr>
      <vt:lpstr>Diagramme de cas d’utilisation</vt:lpstr>
      <vt:lpstr>Diagramme de séquence sans intrus</vt:lpstr>
      <vt:lpstr>Diagramme de séquence avec intrus</vt:lpstr>
      <vt:lpstr>APPLICATION MOBILE</vt:lpstr>
      <vt:lpstr>Pourquoi ?</vt:lpstr>
      <vt:lpstr>Pour commencer</vt:lpstr>
      <vt:lpstr>Base de données</vt:lpstr>
      <vt:lpstr>Tags ?</vt:lpstr>
      <vt:lpstr>Premier démarrage</vt:lpstr>
      <vt:lpstr>Explication</vt:lpstr>
      <vt:lpstr>Changement de mot de passe</vt:lpstr>
      <vt:lpstr>Explication</vt:lpstr>
      <vt:lpstr>Connexion</vt:lpstr>
      <vt:lpstr>Explication</vt:lpstr>
      <vt:lpstr>Technicien</vt:lpstr>
      <vt:lpstr>Explication</vt:lpstr>
      <vt:lpstr>RASPBERRY PI</vt:lpstr>
      <vt:lpstr>Mise en place</vt:lpstr>
      <vt:lpstr>Détection de mouvement</vt:lpstr>
      <vt:lpstr>Site Web</vt:lpstr>
      <vt:lpstr>Email</vt:lpstr>
      <vt:lpstr>Synchronisation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Disposition du titre</dc:title>
  <dc:creator>Kévin</dc:creator>
  <cp:keywords/>
  <cp:lastModifiedBy>Kevin Armengaud</cp:lastModifiedBy>
  <cp:revision>34</cp:revision>
  <dcterms:created xsi:type="dcterms:W3CDTF">2016-04-07T15:31:02Z</dcterms:created>
  <dcterms:modified xsi:type="dcterms:W3CDTF">2016-04-08T15:08:00Z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TC028952549991</vt:lpwstr>
  </property>
</Properties>
</file>