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9" r:id="rId1"/>
  </p:sldMasterIdLst>
  <p:notesMasterIdLst>
    <p:notesMasterId r:id="rId11"/>
  </p:notesMasterIdLst>
  <p:sldIdLst>
    <p:sldId id="256" r:id="rId2"/>
    <p:sldId id="257" r:id="rId3"/>
    <p:sldId id="263" r:id="rId4"/>
    <p:sldId id="258" r:id="rId5"/>
    <p:sldId id="261" r:id="rId6"/>
    <p:sldId id="264" r:id="rId7"/>
    <p:sldId id="265" r:id="rId8"/>
    <p:sldId id="259" r:id="rId9"/>
    <p:sldId id="262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1"/>
  </p:normalViewPr>
  <p:slideViewPr>
    <p:cSldViewPr snapToGrid="0" snapToObjects="1">
      <p:cViewPr>
        <p:scale>
          <a:sx n="130" d="100"/>
          <a:sy n="130" d="100"/>
        </p:scale>
        <p:origin x="-688" y="-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A5B80-6645-F645-A4EF-B55E9F2E594C}" type="datetimeFigureOut">
              <a:rPr lang="fr-FR" smtClean="0"/>
              <a:t>05/04/2016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F18D1-6196-A54C-87F6-23131C7ACC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9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47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80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F18D1-6196-A54C-87F6-23131C7ACC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2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C146-4F41-484B-AF61-87A7D7978DBB}" type="datetime1">
              <a:rPr lang="fr-FR" smtClean="0"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1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44749-3609-3443-9A6E-5AB7DC11AC54}" type="datetime1">
              <a:rPr lang="fr-FR" smtClean="0"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7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1C6E-F320-9D47-BE9D-58DFD8216329}" type="datetime1">
              <a:rPr lang="fr-FR" smtClean="0"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17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8AC3-C5D9-3340-B9BB-404844C0CCE9}" type="datetime1">
              <a:rPr lang="fr-FR" smtClean="0"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33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97BB-FCE8-ED48-9ABC-1516A8BA09CE}" type="datetime1">
              <a:rPr lang="fr-FR" smtClean="0"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4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2E203-C9B4-E940-BB04-C8111E29F2D9}" type="datetime1">
              <a:rPr lang="fr-FR" smtClean="0"/>
              <a:t>05/04/2016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895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3C4BE-9722-8540-9A5A-FA16F1E2E594}" type="datetime1">
              <a:rPr lang="fr-FR" smtClean="0"/>
              <a:t>05/04/2016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81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7ADC-4E55-0847-AF62-AAA078C5B610}" type="datetime1">
              <a:rPr lang="fr-FR" smtClean="0"/>
              <a:t>05/04/2016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00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1B39-0F87-A149-ACA4-4A8EE62C4A47}" type="datetime1">
              <a:rPr lang="fr-FR" smtClean="0"/>
              <a:t>05/04/2016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7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E8B0FE-FEC3-324A-80BB-4998FA54C46F}" type="datetime1">
              <a:rPr lang="fr-FR" smtClean="0"/>
              <a:t>05/04/2016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421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406F-B8E9-4E4E-BE1F-5EBDED407860}" type="datetime1">
              <a:rPr lang="fr-FR" smtClean="0"/>
              <a:t>05/04/2016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2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DC5917-40F7-BE4D-97FF-E266E18EC838}" type="datetime1">
              <a:rPr lang="fr-FR" smtClean="0"/>
              <a:t>05/04/2016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787FF1-296A-A84B-A5DF-4DFC49830105}" type="slidenum">
              <a:rPr lang="fr-FR" smtClean="0"/>
              <a:t>‹#›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f"/><Relationship Id="rId12" Type="http://schemas.openxmlformats.org/officeDocument/2006/relationships/image" Target="../media/image11.tiff"/><Relationship Id="rId13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CONSEILS ET ÉTUDES MARKETING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Valentin Maurice, Alice </a:t>
            </a:r>
            <a:r>
              <a:rPr lang="fr-FR" dirty="0" err="1" smtClean="0"/>
              <a:t>Castan</a:t>
            </a:r>
            <a:r>
              <a:rPr lang="fr-FR" dirty="0" smtClean="0"/>
              <a:t>, Bertrand Marquette, Julia </a:t>
            </a:r>
            <a:r>
              <a:rPr lang="fr-FR" dirty="0" err="1" smtClean="0"/>
              <a:t>Petronio</a:t>
            </a:r>
            <a:r>
              <a:rPr lang="fr-FR" dirty="0" smtClean="0"/>
              <a:t>, </a:t>
            </a:r>
            <a:r>
              <a:rPr lang="fr-FR" dirty="0" err="1" smtClean="0"/>
              <a:t>Maïlys</a:t>
            </a:r>
            <a:r>
              <a:rPr lang="fr-FR" dirty="0" smtClean="0"/>
              <a:t> </a:t>
            </a:r>
            <a:r>
              <a:rPr lang="fr-FR" dirty="0" err="1" smtClean="0"/>
              <a:t>Menicucci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1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1. Nouveaux noms de marque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Amélioration du produit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82" y="2074391"/>
            <a:ext cx="4007399" cy="40073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82" y="2074391"/>
            <a:ext cx="4336320" cy="3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C000"/>
                </a:solidFill>
              </a:rPr>
              <a:t>La                   mystère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824" y="2391976"/>
            <a:ext cx="3866779" cy="3475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677" y="646386"/>
            <a:ext cx="2581510" cy="13858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2391976"/>
            <a:ext cx="1478419" cy="10965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432" y="2215560"/>
            <a:ext cx="2044700" cy="14494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865" y="1911902"/>
            <a:ext cx="1576650" cy="15766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444" y="3664968"/>
            <a:ext cx="1330090" cy="10224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5865" y="3663094"/>
            <a:ext cx="1735680" cy="11629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9267" y="3551429"/>
            <a:ext cx="1976583" cy="134005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185" y="5082570"/>
            <a:ext cx="1470608" cy="9529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2937" y="4687418"/>
            <a:ext cx="1431058" cy="171727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7305" y="4892139"/>
            <a:ext cx="1333769" cy="13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C000"/>
                </a:solidFill>
              </a:rPr>
              <a:t>La                   mystère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824" y="2391976"/>
            <a:ext cx="3866779" cy="3475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677" y="646386"/>
            <a:ext cx="2581510" cy="13858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2391976"/>
            <a:ext cx="4259973" cy="31949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850" y="3209889"/>
            <a:ext cx="1843863" cy="184386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541181" y="5059254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Curiosité du consommateur</a:t>
            </a:r>
            <a:endParaRPr lang="fr-FR" sz="2400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C000"/>
                </a:solidFill>
              </a:rPr>
              <a:t>La                   mystère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824" y="2391976"/>
            <a:ext cx="3866779" cy="3475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677" y="646386"/>
            <a:ext cx="2581510" cy="13858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61483">
            <a:off x="1270488" y="2518438"/>
            <a:ext cx="3075869" cy="2050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2198">
            <a:off x="3878063" y="2685246"/>
            <a:ext cx="3246153" cy="216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322" y="4129688"/>
            <a:ext cx="3220228" cy="2147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12"/>
          <p:cNvSpPr txBox="1"/>
          <p:nvPr/>
        </p:nvSpPr>
        <p:spPr>
          <a:xfrm>
            <a:off x="4114800" y="5575191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Tirage au sort : voyages mystère</a:t>
            </a:r>
            <a:endParaRPr lang="fr-FR" sz="2400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Marché du siècle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2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Marché du siècle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87FF1-296A-A84B-A5DF-4DFC4983010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6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on">
  <a:themeElements>
    <a:clrScheme name="Rétrospectio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o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o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</TotalTime>
  <Words>67</Words>
  <Application>Microsoft Macintosh PowerPoint</Application>
  <PresentationFormat>Grand écran</PresentationFormat>
  <Paragraphs>24</Paragraphs>
  <Slides>9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2" baseType="lpstr">
      <vt:lpstr>Calibri</vt:lpstr>
      <vt:lpstr>Calibri Light</vt:lpstr>
      <vt:lpstr>Rétrospection</vt:lpstr>
      <vt:lpstr>CONSEILS ET ÉTUDES MARKETING</vt:lpstr>
      <vt:lpstr>1. Nouveaux noms de marque</vt:lpstr>
      <vt:lpstr>Présentation PowerPoint</vt:lpstr>
      <vt:lpstr>2. Amélioration du produit</vt:lpstr>
      <vt:lpstr>La                   mystère</vt:lpstr>
      <vt:lpstr>La                   mystère</vt:lpstr>
      <vt:lpstr>La                   mystère</vt:lpstr>
      <vt:lpstr>3. Marché du siècle</vt:lpstr>
      <vt:lpstr>3. Marché du siècle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Conseils et études marketing</dc:title>
  <dc:creator>Wazaka WD</dc:creator>
  <cp:lastModifiedBy>Wazaka WD</cp:lastModifiedBy>
  <cp:revision>11</cp:revision>
  <dcterms:created xsi:type="dcterms:W3CDTF">2016-04-04T11:19:05Z</dcterms:created>
  <dcterms:modified xsi:type="dcterms:W3CDTF">2016-04-05T09:44:57Z</dcterms:modified>
</cp:coreProperties>
</file>