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9" r:id="rId1"/>
  </p:sldMasterIdLst>
  <p:notesMasterIdLst>
    <p:notesMasterId r:id="rId9"/>
  </p:notesMasterIdLst>
  <p:sldIdLst>
    <p:sldId id="256" r:id="rId2"/>
    <p:sldId id="257" r:id="rId3"/>
    <p:sldId id="263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71"/>
  </p:normalViewPr>
  <p:slideViewPr>
    <p:cSldViewPr snapToGrid="0" snapToObjects="1">
      <p:cViewPr varScale="1">
        <p:scale>
          <a:sx n="81" d="100"/>
          <a:sy n="81" d="100"/>
        </p:scale>
        <p:origin x="20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A5B80-6645-F645-A4EF-B55E9F2E594C}" type="datetimeFigureOut">
              <a:rPr lang="fr-FR" smtClean="0"/>
              <a:t>04/04/2016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18D1-6196-A54C-87F6-23131C7ACC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9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47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146-4F41-484B-AF61-87A7D7978DBB}" type="datetime1">
              <a:rPr lang="fr-FR" smtClean="0"/>
              <a:t>04/04/2016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1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4749-3609-3443-9A6E-5AB7DC11AC54}" type="datetime1">
              <a:rPr lang="fr-FR" smtClean="0"/>
              <a:t>04/04/2016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7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1C6E-F320-9D47-BE9D-58DFD8216329}" type="datetime1">
              <a:rPr lang="fr-FR" smtClean="0"/>
              <a:t>04/04/2016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17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8AC3-C5D9-3340-B9BB-404844C0CCE9}" type="datetime1">
              <a:rPr lang="fr-FR" smtClean="0"/>
              <a:t>04/04/2016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33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97BB-FCE8-ED48-9ABC-1516A8BA09CE}" type="datetime1">
              <a:rPr lang="fr-FR" smtClean="0"/>
              <a:t>04/04/2016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4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E203-C9B4-E940-BB04-C8111E29F2D9}" type="datetime1">
              <a:rPr lang="fr-FR" smtClean="0"/>
              <a:t>04/04/2016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89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3C4BE-9722-8540-9A5A-FA16F1E2E594}" type="datetime1">
              <a:rPr lang="fr-FR" smtClean="0"/>
              <a:t>04/04/2016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81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7ADC-4E55-0847-AF62-AAA078C5B610}" type="datetime1">
              <a:rPr lang="fr-FR" smtClean="0"/>
              <a:t>04/04/2016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0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1B39-0F87-A149-ACA4-4A8EE62C4A47}" type="datetime1">
              <a:rPr lang="fr-FR" smtClean="0"/>
              <a:t>04/04/2016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7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E8B0FE-FEC3-324A-80BB-4998FA54C46F}" type="datetime1">
              <a:rPr lang="fr-FR" smtClean="0"/>
              <a:t>04/04/2016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21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406F-B8E9-4E4E-BE1F-5EBDED407860}" type="datetime1">
              <a:rPr lang="fr-FR" smtClean="0"/>
              <a:t>04/04/2016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2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DC5917-40F7-BE4D-97FF-E266E18EC838}" type="datetime1">
              <a:rPr lang="fr-FR" smtClean="0"/>
              <a:t>04/04/2016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Conseils et études marketing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Valentin Maurice, Alice </a:t>
            </a:r>
            <a:r>
              <a:rPr lang="fr-FR" dirty="0" err="1" smtClean="0"/>
              <a:t>Castan</a:t>
            </a:r>
            <a:r>
              <a:rPr lang="fr-FR" dirty="0" smtClean="0"/>
              <a:t>, Bertrand Marquette, Julia </a:t>
            </a:r>
            <a:r>
              <a:rPr lang="fr-FR" dirty="0" err="1" smtClean="0"/>
              <a:t>Petronio</a:t>
            </a:r>
            <a:r>
              <a:rPr lang="fr-FR" dirty="0" smtClean="0"/>
              <a:t>, </a:t>
            </a:r>
            <a:r>
              <a:rPr lang="fr-FR" dirty="0" err="1" smtClean="0"/>
              <a:t>Maïlys</a:t>
            </a:r>
            <a:r>
              <a:rPr lang="fr-FR" dirty="0" smtClean="0"/>
              <a:t> </a:t>
            </a:r>
            <a:r>
              <a:rPr lang="fr-FR" dirty="0" err="1" smtClean="0"/>
              <a:t>Menicucci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2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1. Nouveaux noms de marque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1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Amélioration du produit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82" y="2074391"/>
            <a:ext cx="4007399" cy="40073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82" y="2074391"/>
            <a:ext cx="4336320" cy="3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447" y="2632258"/>
            <a:ext cx="2726233" cy="24503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24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60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on">
  <a:themeElements>
    <a:clrScheme name="Rétrospectio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o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o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</TotalTime>
  <Words>49</Words>
  <Application>Microsoft Macintosh PowerPoint</Application>
  <PresentationFormat>Grand écran</PresentationFormat>
  <Paragraphs>15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0" baseType="lpstr">
      <vt:lpstr>Calibri</vt:lpstr>
      <vt:lpstr>Calibri Light</vt:lpstr>
      <vt:lpstr>Rétrospection</vt:lpstr>
      <vt:lpstr>Conseils et études marketing</vt:lpstr>
      <vt:lpstr>1. Nouveaux noms de marque</vt:lpstr>
      <vt:lpstr>Présentation PowerPoint</vt:lpstr>
      <vt:lpstr>2. Amélioration du produit</vt:lpstr>
      <vt:lpstr>La                   mystère</vt:lpstr>
      <vt:lpstr>3. Marché du siècle</vt:lpstr>
      <vt:lpstr>3. Marché du siècle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Conseils et études marketing</dc:title>
  <dc:creator>Wazaka WD</dc:creator>
  <cp:lastModifiedBy>Wazaka WD</cp:lastModifiedBy>
  <cp:revision>7</cp:revision>
  <dcterms:created xsi:type="dcterms:W3CDTF">2016-04-04T11:19:05Z</dcterms:created>
  <dcterms:modified xsi:type="dcterms:W3CDTF">2016-04-04T11:52:35Z</dcterms:modified>
</cp:coreProperties>
</file>