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5" autoAdjust="0"/>
    <p:restoredTop sz="94660"/>
  </p:normalViewPr>
  <p:slideViewPr>
    <p:cSldViewPr>
      <p:cViewPr varScale="1">
        <p:scale>
          <a:sx n="81" d="100"/>
          <a:sy n="81" d="100"/>
        </p:scale>
        <p:origin x="36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4E2457-DC36-4C02-AE69-824249A4EA7E}" type="datetimeFigureOut">
              <a:rPr lang="fr-FR" smtClean="0"/>
              <a:pPr/>
              <a:t>02/04/2016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552789-5F93-47B7-98AC-F736512BDEDE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2457-DC36-4C02-AE69-824249A4EA7E}" type="datetimeFigureOut">
              <a:rPr lang="fr-FR" smtClean="0"/>
              <a:pPr/>
              <a:t>02/04/2016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52789-5F93-47B7-98AC-F736512BDEDE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2457-DC36-4C02-AE69-824249A4EA7E}" type="datetimeFigureOut">
              <a:rPr lang="fr-FR" smtClean="0"/>
              <a:pPr/>
              <a:t>02/04/2016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52789-5F93-47B7-98AC-F736512BDEDE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2457-DC36-4C02-AE69-824249A4EA7E}" type="datetimeFigureOut">
              <a:rPr lang="fr-FR" smtClean="0"/>
              <a:pPr/>
              <a:t>02/04/2016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52789-5F93-47B7-98AC-F736512BDED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2457-DC36-4C02-AE69-824249A4EA7E}" type="datetimeFigureOut">
              <a:rPr lang="fr-FR" smtClean="0"/>
              <a:pPr/>
              <a:t>02/04/2016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52789-5F93-47B7-98AC-F736512BDE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2457-DC36-4C02-AE69-824249A4EA7E}" type="datetimeFigureOut">
              <a:rPr lang="fr-FR" smtClean="0"/>
              <a:pPr/>
              <a:t>02/04/2016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52789-5F93-47B7-98AC-F736512BDED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2457-DC36-4C02-AE69-824249A4EA7E}" type="datetimeFigureOut">
              <a:rPr lang="fr-FR" smtClean="0"/>
              <a:pPr/>
              <a:t>02/04/2016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52789-5F93-47B7-98AC-F736512BDEDE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2457-DC36-4C02-AE69-824249A4EA7E}" type="datetimeFigureOut">
              <a:rPr lang="fr-FR" smtClean="0"/>
              <a:pPr/>
              <a:t>02/04/2016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52789-5F93-47B7-98AC-F736512BDEDE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2457-DC36-4C02-AE69-824249A4EA7E}" type="datetimeFigureOut">
              <a:rPr lang="fr-FR" smtClean="0"/>
              <a:pPr/>
              <a:t>02/04/2016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52789-5F93-47B7-98AC-F736512BDE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2457-DC36-4C02-AE69-824249A4EA7E}" type="datetimeFigureOut">
              <a:rPr lang="fr-FR" smtClean="0"/>
              <a:pPr/>
              <a:t>02/04/2016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52789-5F93-47B7-98AC-F736512BDE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2457-DC36-4C02-AE69-824249A4EA7E}" type="datetimeFigureOut">
              <a:rPr lang="fr-FR" smtClean="0"/>
              <a:pPr/>
              <a:t>02/04/2016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52789-5F93-47B7-98AC-F736512BDE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D4E2457-DC36-4C02-AE69-824249A4EA7E}" type="datetimeFigureOut">
              <a:rPr lang="fr-FR" smtClean="0"/>
              <a:pPr/>
              <a:t>02/04/2016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8552789-5F93-47B7-98AC-F736512BDED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6.pn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6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6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772400" cy="1470025"/>
          </a:xfrm>
        </p:spPr>
        <p:txBody>
          <a:bodyPr>
            <a:normAutofit/>
          </a:bodyPr>
          <a:lstStyle/>
          <a:p>
            <a:r>
              <a:rPr lang="fr-FR" sz="4800" b="1" dirty="0" smtClean="0"/>
              <a:t>Oiseaux CCF</a:t>
            </a:r>
            <a:endParaRPr lang="fr-FR" sz="4800" b="1" dirty="0"/>
          </a:p>
        </p:txBody>
      </p:sp>
    </p:spTree>
    <p:extLst>
      <p:ext uri="{BB962C8B-B14F-4D97-AF65-F5344CB8AC3E}">
        <p14:creationId xmlns:p14="http://schemas.microsoft.com/office/powerpoint/2010/main" val="426645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Mésange à longue queue </a:t>
            </a:r>
            <a:endParaRPr lang="fr-F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76872"/>
            <a:ext cx="6264696" cy="417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Mésange à longue queu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99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49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Merle noir </a:t>
            </a:r>
            <a:endParaRPr lang="fr-F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76872"/>
            <a:ext cx="6336704" cy="42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Merle no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8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73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Rouge gorge familier </a:t>
            </a:r>
            <a:endParaRPr lang="fr-F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03" y="2247900"/>
            <a:ext cx="5817394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Rougegorge famili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265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617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117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Troglodyte mignon </a:t>
            </a:r>
            <a:endParaRPr lang="fr-F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312660"/>
            <a:ext cx="4824536" cy="452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Troglodyte mig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98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348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Geai des chênes </a:t>
            </a:r>
            <a:endParaRPr lang="fr-F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8880"/>
            <a:ext cx="5976664" cy="375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Geai des chên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014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2514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Pinson du nord </a:t>
            </a:r>
            <a:endParaRPr lang="fr-F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5767536" cy="389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François Charron - Pinson du No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4808" y="8535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93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43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Bouvreuil pivoine </a:t>
            </a:r>
            <a:endParaRPr lang="fr-F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91" y="2247900"/>
            <a:ext cx="5171017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Bouvreuil pivo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09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59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Pic épeiche </a:t>
            </a:r>
            <a:endParaRPr lang="fr-F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5544616" cy="419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Pic épei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8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2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7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Pic noir</a:t>
            </a:r>
            <a:endParaRPr lang="fr-FR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26580"/>
            <a:ext cx="3020946" cy="453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Pic no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08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358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Pic vert </a:t>
            </a:r>
            <a:endParaRPr lang="fr-FR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04864"/>
            <a:ext cx="3384376" cy="451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16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7992" y="476672"/>
            <a:ext cx="7756263" cy="105425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fr-FR" dirty="0">
                <a:latin typeface="Calibri"/>
                <a:ea typeface="Calibri"/>
                <a:cs typeface="Times New Roman"/>
              </a:rPr>
              <a:t/>
            </a:r>
            <a:br>
              <a:rPr lang="fr-FR" dirty="0">
                <a:latin typeface="Calibri"/>
                <a:ea typeface="Calibri"/>
                <a:cs typeface="Times New Roman"/>
              </a:rPr>
            </a:br>
            <a:endParaRPr lang="fr-FR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998" y="2132856"/>
            <a:ext cx="3744416" cy="45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835696" y="404664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chemeClr val="tx2"/>
                </a:solidFill>
                <a:latin typeface="Calibri" panose="020F0502020204030204" pitchFamily="34" charset="0"/>
              </a:rPr>
              <a:t>C</a:t>
            </a:r>
            <a:r>
              <a:rPr lang="fr-FR" sz="5400" dirty="0" smtClean="0">
                <a:solidFill>
                  <a:schemeClr val="tx2"/>
                </a:solidFill>
                <a:latin typeface="Calibri" panose="020F0502020204030204" pitchFamily="34" charset="0"/>
              </a:rPr>
              <a:t>houette effraie</a:t>
            </a:r>
            <a:endParaRPr lang="fr-FR" sz="5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François Charron - Chouette effrai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698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713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213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9987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Pic </a:t>
            </a:r>
            <a:r>
              <a:rPr lang="fr-FR" dirty="0" err="1" smtClean="0"/>
              <a:t>mar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20888"/>
            <a:ext cx="3267371" cy="435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Pic m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7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377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877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Fauvette des jardins </a:t>
            </a:r>
            <a:endParaRPr lang="fr-FR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04864"/>
            <a:ext cx="5530193" cy="368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93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Fauvette à tête noire</a:t>
            </a:r>
            <a:endParaRPr lang="fr-FR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25" y="2247900"/>
            <a:ext cx="536615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Fauvette à tête noi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893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393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Roitelet à triple bandeau </a:t>
            </a:r>
            <a:endParaRPr lang="fr-FR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49" y="2221186"/>
            <a:ext cx="3096344" cy="463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Roitelet triple-bande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16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5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1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36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Coucou gris</a:t>
            </a:r>
            <a:endParaRPr lang="fr-FR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5976664" cy="419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Coucou gr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2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65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1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Grimpereau des jardins</a:t>
            </a:r>
            <a:endParaRPr lang="fr-FR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76872"/>
            <a:ext cx="3286749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Grimpereau des jardi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99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97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47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Pouillot véloce </a:t>
            </a:r>
            <a:endParaRPr lang="fr-FR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577" y="2060848"/>
            <a:ext cx="5703258" cy="4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Pouillot vélo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2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294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1794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Pouillot </a:t>
            </a:r>
            <a:r>
              <a:rPr lang="fr-FR" dirty="0" err="1" smtClean="0"/>
              <a:t>fitis</a:t>
            </a:r>
            <a:endParaRPr lang="fr-FR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48880"/>
            <a:ext cx="417646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Pouillot fit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5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452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952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Pouillot siffleur</a:t>
            </a:r>
            <a:endParaRPr lang="fr-FR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64904"/>
            <a:ext cx="5931331" cy="376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Pouillot siffle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6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504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004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Pinson des arbres </a:t>
            </a:r>
            <a:endParaRPr lang="fr-FR" dirty="0"/>
          </a:p>
        </p:txBody>
      </p:sp>
      <p:pic>
        <p:nvPicPr>
          <p:cNvPr id="2" name="François Charron - Pinson des arbr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03" y="2247900"/>
            <a:ext cx="5817394" cy="3878263"/>
          </a:xfrm>
        </p:spPr>
      </p:pic>
    </p:spTree>
    <p:extLst>
      <p:ext uri="{BB962C8B-B14F-4D97-AF65-F5344CB8AC3E}">
        <p14:creationId xmlns:p14="http://schemas.microsoft.com/office/powerpoint/2010/main" val="25118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662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6162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Chouette hulotte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619032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Chouette hulot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64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614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Pipit des arbres </a:t>
            </a:r>
            <a:endParaRPr lang="fr-FR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5883334" cy="440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Pipit des arbr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93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43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Pipit farlouse </a:t>
            </a:r>
            <a:endParaRPr lang="fr-FR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5821032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Pipit farlou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28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378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Moineau domestique </a:t>
            </a:r>
            <a:endParaRPr lang="fr-FR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35664"/>
            <a:ext cx="5832648" cy="390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Moineau domestiqu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12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62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Alouette lulu </a:t>
            </a:r>
            <a:endParaRPr lang="fr-FR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5919450" cy="408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Alouette lul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94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7446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Grue cendrée </a:t>
            </a:r>
            <a:endParaRPr lang="fr-FR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3259420" cy="435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Grue cendré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9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8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3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Corneille noire</a:t>
            </a:r>
            <a:endParaRPr lang="fr-FR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95" y="2247900"/>
            <a:ext cx="601281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Corneille noi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733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233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Tarier</a:t>
            </a:r>
            <a:r>
              <a:rPr lang="fr-FR" dirty="0" smtClean="0"/>
              <a:t> pâtre </a:t>
            </a:r>
            <a:endParaRPr lang="fr-FR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6298800" cy="419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4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Rossignol </a:t>
            </a:r>
            <a:r>
              <a:rPr lang="fr-FR" dirty="0" err="1" smtClean="0"/>
              <a:t>philomène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91" y="2247900"/>
            <a:ext cx="5171017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7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4608016" cy="460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Martin pêcheur </a:t>
            </a:r>
            <a:endParaRPr lang="fr-FR" dirty="0"/>
          </a:p>
        </p:txBody>
      </p:sp>
      <p:pic>
        <p:nvPicPr>
          <p:cNvPr id="2" name="François Charron - Martin pêche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932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432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Bergeronnette grise 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92896"/>
            <a:ext cx="4926979" cy="369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Bergeronnette gr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723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9223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Pie bavarde 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2204864"/>
            <a:ext cx="5275357" cy="422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Pie bavar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064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564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Grimpereau des bois 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3384376" cy="444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Grimpereau des bo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352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8852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Traquet motteux 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2998241" cy="44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Traquet motteu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3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Rougequeue noir 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92896"/>
            <a:ext cx="5273729" cy="373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Rougequeue no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0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937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437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Buse variable 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3051806" cy="427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Buse variab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Sittelle </a:t>
            </a:r>
            <a:r>
              <a:rPr lang="fr-FR" dirty="0" err="1" smtClean="0"/>
              <a:t>torchepot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90286"/>
            <a:ext cx="5832648" cy="391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Sitelle torchep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842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94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644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Tourterelle turque 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04864"/>
            <a:ext cx="5651908" cy="42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Tourterelle turqu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43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936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Pigeon ramier </a:t>
            </a: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132856"/>
            <a:ext cx="446449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Pigeon rami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594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094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Mésange charbonnière  </a:t>
            </a:r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20888"/>
            <a:ext cx="5822674" cy="386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rançois Charron - Mésange charbonniè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792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363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863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24736" cy="482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fr-FR" dirty="0">
                <a:latin typeface="Calibri"/>
                <a:ea typeface="Calibri"/>
                <a:cs typeface="Times New Roman"/>
              </a:rPr>
              <a:t>Mésange bleue</a:t>
            </a:r>
            <a:br>
              <a:rPr lang="fr-FR" dirty="0">
                <a:latin typeface="Calibri"/>
                <a:ea typeface="Calibri"/>
                <a:cs typeface="Times New Roman"/>
              </a:rPr>
            </a:br>
            <a:endParaRPr lang="fr-FR" dirty="0"/>
          </a:p>
        </p:txBody>
      </p:sp>
      <p:pic>
        <p:nvPicPr>
          <p:cNvPr id="3" name="François Charron - Mésange bleu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690" y="4163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5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902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6402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vre relié">
  <a:themeElements>
    <a:clrScheme name="Livre reli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Livre reli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ivre reli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1462</TotalTime>
  <Words>100</Words>
  <Application>Microsoft Office PowerPoint</Application>
  <PresentationFormat>Affichage à l'écran (4:3)</PresentationFormat>
  <Paragraphs>44</Paragraphs>
  <Slides>43</Slides>
  <Notes>0</Notes>
  <HiddenSlides>0</HiddenSlides>
  <MMClips>38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8" baseType="lpstr">
      <vt:lpstr>Book Antiqua</vt:lpstr>
      <vt:lpstr>Calibri</vt:lpstr>
      <vt:lpstr>Times New Roman</vt:lpstr>
      <vt:lpstr>Wingdings</vt:lpstr>
      <vt:lpstr>Livre relié</vt:lpstr>
      <vt:lpstr>Oiseaux CCF</vt:lpstr>
      <vt:lpstr> </vt:lpstr>
      <vt:lpstr>Chouette hulotte</vt:lpstr>
      <vt:lpstr>Pie bavarde </vt:lpstr>
      <vt:lpstr>Sittelle torchepot </vt:lpstr>
      <vt:lpstr>Tourterelle turque </vt:lpstr>
      <vt:lpstr>Pigeon ramier </vt:lpstr>
      <vt:lpstr>Mésange charbonnière  </vt:lpstr>
      <vt:lpstr>Mésange bleue </vt:lpstr>
      <vt:lpstr>Mésange à longue queue </vt:lpstr>
      <vt:lpstr>Merle noir </vt:lpstr>
      <vt:lpstr>Rouge gorge familier </vt:lpstr>
      <vt:lpstr>Troglodyte mignon </vt:lpstr>
      <vt:lpstr>Geai des chênes </vt:lpstr>
      <vt:lpstr>Pinson du nord </vt:lpstr>
      <vt:lpstr>Bouvreuil pivoine </vt:lpstr>
      <vt:lpstr>Pic épeiche </vt:lpstr>
      <vt:lpstr>Pic noir</vt:lpstr>
      <vt:lpstr>Pic vert </vt:lpstr>
      <vt:lpstr>Pic mar </vt:lpstr>
      <vt:lpstr>Fauvette des jardins </vt:lpstr>
      <vt:lpstr>Fauvette à tête noire</vt:lpstr>
      <vt:lpstr>Roitelet à triple bandeau </vt:lpstr>
      <vt:lpstr>Coucou gris</vt:lpstr>
      <vt:lpstr>Grimpereau des jardins</vt:lpstr>
      <vt:lpstr>Pouillot véloce </vt:lpstr>
      <vt:lpstr>Pouillot fitis</vt:lpstr>
      <vt:lpstr>Pouillot siffleur</vt:lpstr>
      <vt:lpstr>Pinson des arbres </vt:lpstr>
      <vt:lpstr>Pipit des arbres </vt:lpstr>
      <vt:lpstr>Pipit farlouse </vt:lpstr>
      <vt:lpstr>Moineau domestique </vt:lpstr>
      <vt:lpstr>Alouette lulu </vt:lpstr>
      <vt:lpstr>Grue cendrée </vt:lpstr>
      <vt:lpstr>Corneille noire</vt:lpstr>
      <vt:lpstr>Tarier pâtre </vt:lpstr>
      <vt:lpstr>Rossignol philomène </vt:lpstr>
      <vt:lpstr>Martin pêcheur </vt:lpstr>
      <vt:lpstr>Bergeronnette grise </vt:lpstr>
      <vt:lpstr>Grimpereau des bois </vt:lpstr>
      <vt:lpstr>Traquet motteux </vt:lpstr>
      <vt:lpstr>Rougequeue noir </vt:lpstr>
      <vt:lpstr>Buse variable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Oiseaux CCF</dc:title>
  <dc:creator>lucile caubit</dc:creator>
  <cp:lastModifiedBy>Rémi EMERIAU</cp:lastModifiedBy>
  <cp:revision>24</cp:revision>
  <dcterms:created xsi:type="dcterms:W3CDTF">2015-03-28T17:39:43Z</dcterms:created>
  <dcterms:modified xsi:type="dcterms:W3CDTF">2016-04-02T17:50:12Z</dcterms:modified>
</cp:coreProperties>
</file>