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23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9C546-200C-44F5-838C-833781DB4D3E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3BEFD-273C-4E37-B611-32A9EF9FF32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3BEFD-273C-4E37-B611-32A9EF9FF322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31C-054E-4B7E-B66D-E2F121D0D9A6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B4A-A557-470E-A94E-D3381B8034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31C-054E-4B7E-B66D-E2F121D0D9A6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B4A-A557-470E-A94E-D3381B8034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31C-054E-4B7E-B66D-E2F121D0D9A6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B4A-A557-470E-A94E-D3381B8034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31C-054E-4B7E-B66D-E2F121D0D9A6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B4A-A557-470E-A94E-D3381B8034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31C-054E-4B7E-B66D-E2F121D0D9A6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B4A-A557-470E-A94E-D3381B8034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31C-054E-4B7E-B66D-E2F121D0D9A6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B4A-A557-470E-A94E-D3381B8034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31C-054E-4B7E-B66D-E2F121D0D9A6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B4A-A557-470E-A94E-D3381B8034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31C-054E-4B7E-B66D-E2F121D0D9A6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B4A-A557-470E-A94E-D3381B8034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31C-054E-4B7E-B66D-E2F121D0D9A6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B4A-A557-470E-A94E-D3381B8034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31C-054E-4B7E-B66D-E2F121D0D9A6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B4A-A557-470E-A94E-D3381B8034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7E31C-054E-4B7E-B66D-E2F121D0D9A6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7B4A-A557-470E-A94E-D3381B8034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3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7E31C-054E-4B7E-B66D-E2F121D0D9A6}" type="datetimeFigureOut">
              <a:rPr lang="fr-FR" smtClean="0"/>
              <a:t>24/03/2016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77B4A-A557-470E-A94E-D3381B8034B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9600" i="1" dirty="0" smtClean="0">
                <a:solidFill>
                  <a:schemeClr val="bg1"/>
                </a:solidFill>
                <a:latin typeface="AR CARTER" pitchFamily="2" charset="0"/>
              </a:rPr>
              <a:t>Nature&amp;Découvertes</a:t>
            </a:r>
            <a:endParaRPr lang="fr-FR" sz="9600" i="1" dirty="0">
              <a:solidFill>
                <a:schemeClr val="bg1"/>
              </a:solidFill>
              <a:latin typeface="AR CARTER" pitchFamily="2" charset="0"/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6400800" cy="2135088"/>
          </a:xfrm>
        </p:spPr>
        <p:txBody>
          <a:bodyPr>
            <a:noAutofit/>
          </a:bodyPr>
          <a:lstStyle/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Bienvenue</a:t>
            </a:r>
          </a:p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	</a:t>
            </a:r>
            <a:r>
              <a:rPr lang="fr-FR" sz="4000" dirty="0" err="1" smtClean="0">
                <a:solidFill>
                  <a:schemeClr val="bg1"/>
                </a:solidFill>
              </a:rPr>
              <a:t>Welcome</a:t>
            </a:r>
            <a:endParaRPr lang="fr-FR" sz="4000" dirty="0" smtClean="0">
              <a:solidFill>
                <a:schemeClr val="bg1"/>
              </a:solidFill>
            </a:endParaRPr>
          </a:p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		</a:t>
            </a:r>
            <a:r>
              <a:rPr lang="fr-FR" sz="4000" dirty="0" err="1" smtClean="0">
                <a:solidFill>
                  <a:schemeClr val="bg1"/>
                </a:solidFill>
              </a:rPr>
              <a:t>Bienvenido</a:t>
            </a:r>
            <a:endParaRPr lang="fr-FR" sz="4000" dirty="0" smtClean="0">
              <a:solidFill>
                <a:schemeClr val="bg1"/>
              </a:solidFill>
            </a:endParaRPr>
          </a:p>
        </p:txBody>
      </p:sp>
      <p:pic>
        <p:nvPicPr>
          <p:cNvPr id="1126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3220" y="0"/>
            <a:ext cx="2980780" cy="1389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fr-FR" sz="3200" dirty="0" smtClean="0">
                <a:solidFill>
                  <a:schemeClr val="bg1"/>
                </a:solidFill>
              </a:rPr>
              <a:t>   Merci de votre visite, à bientôt !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v"/>
            </a:pP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Thank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you</a:t>
            </a:r>
            <a:r>
              <a:rPr lang="fr-FR" sz="3200" dirty="0" smtClean="0">
                <a:solidFill>
                  <a:schemeClr val="bg1"/>
                </a:solidFill>
              </a:rPr>
              <a:t> for </a:t>
            </a:r>
            <a:r>
              <a:rPr lang="fr-FR" sz="3200" dirty="0" err="1" smtClean="0">
                <a:solidFill>
                  <a:schemeClr val="bg1"/>
                </a:solidFill>
              </a:rPr>
              <a:t>your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visit</a:t>
            </a:r>
            <a:r>
              <a:rPr lang="fr-FR" sz="3200" dirty="0" smtClean="0">
                <a:solidFill>
                  <a:schemeClr val="bg1"/>
                </a:solidFill>
              </a:rPr>
              <a:t>, </a:t>
            </a:r>
            <a:r>
              <a:rPr lang="fr-FR" sz="3200" dirty="0" err="1" smtClean="0">
                <a:solidFill>
                  <a:schemeClr val="bg1"/>
                </a:solidFill>
              </a:rPr>
              <a:t>see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you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soon</a:t>
            </a:r>
            <a:r>
              <a:rPr lang="fr-FR" sz="3200" dirty="0" smtClean="0">
                <a:solidFill>
                  <a:schemeClr val="bg1"/>
                </a:solidFill>
              </a:rPr>
              <a:t> !</a:t>
            </a:r>
          </a:p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 lvl="3">
              <a:buFont typeface="Wingdings" pitchFamily="2" charset="2"/>
              <a:buChar char="v"/>
            </a:pPr>
            <a:r>
              <a:rPr lang="fr-FR" sz="3200" dirty="0" smtClean="0">
                <a:solidFill>
                  <a:schemeClr val="bg1"/>
                </a:solidFill>
              </a:rPr>
              <a:t>  Gracias su visita, </a:t>
            </a:r>
            <a:r>
              <a:rPr lang="fr-FR" sz="3200" dirty="0" err="1" smtClean="0">
                <a:solidFill>
                  <a:schemeClr val="bg1"/>
                </a:solidFill>
              </a:rPr>
              <a:t>hasta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pronto</a:t>
            </a:r>
            <a:r>
              <a:rPr lang="fr-FR" sz="3200" dirty="0" smtClean="0">
                <a:solidFill>
                  <a:schemeClr val="bg1"/>
                </a:solidFill>
              </a:rPr>
              <a:t> !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3220" y="0"/>
            <a:ext cx="2980780" cy="1389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0800000" flipV="1">
            <a:off x="5508104" y="2420888"/>
            <a:ext cx="3178696" cy="3888432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bg1"/>
                </a:solidFill>
                <a:latin typeface="AR CARTER" pitchFamily="2" charset="0"/>
              </a:rPr>
              <a:t>Présent dans 4 pays:</a:t>
            </a:r>
            <a:br>
              <a:rPr lang="fr-FR" sz="3600" dirty="0" smtClean="0">
                <a:solidFill>
                  <a:schemeClr val="bg1"/>
                </a:solidFill>
                <a:latin typeface="AR CARTER" pitchFamily="2" charset="0"/>
              </a:rPr>
            </a:br>
            <a:r>
              <a:rPr lang="fr-FR" sz="2800" dirty="0" smtClean="0">
                <a:solidFill>
                  <a:schemeClr val="bg1"/>
                </a:solidFill>
              </a:rPr>
              <a:t/>
            </a:r>
            <a:br>
              <a:rPr lang="fr-FR" sz="2800" dirty="0" smtClean="0">
                <a:solidFill>
                  <a:schemeClr val="bg1"/>
                </a:solidFill>
              </a:rPr>
            </a:br>
            <a:r>
              <a:rPr lang="fr-FR" sz="2800" dirty="0" smtClean="0">
                <a:solidFill>
                  <a:schemeClr val="bg1"/>
                </a:solidFill>
              </a:rPr>
              <a:t>1-France</a:t>
            </a:r>
            <a:br>
              <a:rPr lang="fr-FR" sz="2800" dirty="0" smtClean="0">
                <a:solidFill>
                  <a:schemeClr val="bg1"/>
                </a:solidFill>
              </a:rPr>
            </a:br>
            <a:r>
              <a:rPr lang="fr-FR" sz="2800" dirty="0" smtClean="0">
                <a:solidFill>
                  <a:schemeClr val="bg1"/>
                </a:solidFill>
              </a:rPr>
              <a:t>     2-Allemagne</a:t>
            </a:r>
            <a:br>
              <a:rPr lang="fr-FR" sz="2800" dirty="0" smtClean="0">
                <a:solidFill>
                  <a:schemeClr val="bg1"/>
                </a:solidFill>
              </a:rPr>
            </a:br>
            <a:r>
              <a:rPr lang="fr-FR" sz="2800" dirty="0" smtClean="0">
                <a:solidFill>
                  <a:schemeClr val="bg1"/>
                </a:solidFill>
              </a:rPr>
              <a:t>         3-Suisse</a:t>
            </a:r>
            <a:br>
              <a:rPr lang="fr-FR" sz="2800" dirty="0" smtClean="0">
                <a:solidFill>
                  <a:schemeClr val="bg1"/>
                </a:solidFill>
              </a:rPr>
            </a:br>
            <a:r>
              <a:rPr lang="fr-FR" sz="2800" dirty="0" smtClean="0">
                <a:solidFill>
                  <a:schemeClr val="bg1"/>
                </a:solidFill>
              </a:rPr>
              <a:t>            4-Belgique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3220" y="0"/>
            <a:ext cx="2980780" cy="1389568"/>
          </a:xfrm>
          <a:prstGeom prst="rect">
            <a:avLst/>
          </a:prstGeom>
          <a:noFill/>
        </p:spPr>
      </p:pic>
      <p:pic>
        <p:nvPicPr>
          <p:cNvPr id="7" name="Espace réservé du contenu 6" descr="Sans tit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526946"/>
            <a:ext cx="5040560" cy="5255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chemeClr val="bg1"/>
                </a:solidFill>
              </a:rPr>
              <a:t>   </a:t>
            </a:r>
            <a:r>
              <a:rPr lang="fr-FR" sz="6000" dirty="0" smtClean="0">
                <a:solidFill>
                  <a:schemeClr val="bg1"/>
                </a:solidFill>
                <a:latin typeface="AR CARTER" pitchFamily="2" charset="0"/>
              </a:rPr>
              <a:t>Nos différents univers </a:t>
            </a:r>
            <a:endParaRPr lang="fr-FR" sz="6000" dirty="0">
              <a:solidFill>
                <a:schemeClr val="bg1"/>
              </a:solidFill>
              <a:latin typeface="AR CARTER" pitchFamily="2" charset="0"/>
            </a:endParaRPr>
          </a:p>
        </p:txBody>
      </p:sp>
      <p:pic>
        <p:nvPicPr>
          <p:cNvPr id="4" name="Espace réservé du contenu 3" descr="the-gla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487354" flipV="1">
            <a:off x="397827" y="1392750"/>
            <a:ext cx="2446299" cy="1747535"/>
          </a:xfrm>
        </p:spPr>
      </p:pic>
      <p:pic>
        <p:nvPicPr>
          <p:cNvPr id="1433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6816">
            <a:off x="195326" y="2824110"/>
            <a:ext cx="2625345" cy="1747381"/>
          </a:xfrm>
          <a:prstGeom prst="rect">
            <a:avLst/>
          </a:prstGeom>
          <a:noFill/>
        </p:spPr>
      </p:pic>
      <p:pic>
        <p:nvPicPr>
          <p:cNvPr id="14340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36676">
            <a:off x="137732" y="4244526"/>
            <a:ext cx="3005489" cy="1585894"/>
          </a:xfrm>
          <a:prstGeom prst="rect">
            <a:avLst/>
          </a:prstGeom>
          <a:noFill/>
        </p:spPr>
      </p:pic>
      <p:pic>
        <p:nvPicPr>
          <p:cNvPr id="14342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2482">
            <a:off x="336136" y="5266581"/>
            <a:ext cx="2500389" cy="1430199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491880" y="170080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 Alimentation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91880" y="335699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Voyages &amp; Randonnées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63888" y="458112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chemeClr val="bg1"/>
                </a:solidFill>
              </a:rPr>
              <a:t> Santé &amp; Bien être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07904" y="594928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Enfance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3220" y="0"/>
            <a:ext cx="2980780" cy="1389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6000" dirty="0" smtClean="0">
                <a:solidFill>
                  <a:schemeClr val="bg1"/>
                </a:solidFill>
                <a:latin typeface="AR CARTER" pitchFamily="2" charset="0"/>
              </a:rPr>
              <a:t>     Alimentations</a:t>
            </a:r>
            <a:r>
              <a:rPr lang="fr-FR" sz="9600" dirty="0" smtClean="0">
                <a:solidFill>
                  <a:schemeClr val="bg1"/>
                </a:solidFill>
                <a:latin typeface="AR CARTER" pitchFamily="2" charset="0"/>
              </a:rPr>
              <a:t> </a:t>
            </a:r>
            <a:endParaRPr lang="fr-FR" sz="9600" dirty="0">
              <a:solidFill>
                <a:schemeClr val="bg1"/>
              </a:solidFill>
              <a:latin typeface="AR CARTER" pitchFamily="2" charset="0"/>
            </a:endParaRPr>
          </a:p>
        </p:txBody>
      </p:sp>
      <p:pic>
        <p:nvPicPr>
          <p:cNvPr id="5" name="Espace réservé du contenu 4" descr="t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16279">
            <a:off x="5244081" y="1878727"/>
            <a:ext cx="3392438" cy="2675507"/>
          </a:xfrm>
        </p:spPr>
      </p:pic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3220" y="0"/>
            <a:ext cx="2980780" cy="1389568"/>
          </a:xfrm>
          <a:prstGeom prst="rect">
            <a:avLst/>
          </a:prstGeom>
          <a:noFill/>
        </p:spPr>
      </p:pic>
      <p:pic>
        <p:nvPicPr>
          <p:cNvPr id="6" name="Image 5" descr="ob_a50ea6_the-en-gel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22303">
            <a:off x="792546" y="1926073"/>
            <a:ext cx="3595416" cy="2664296"/>
          </a:xfrm>
          <a:prstGeom prst="rect">
            <a:avLst/>
          </a:prstGeom>
        </p:spPr>
      </p:pic>
      <p:pic>
        <p:nvPicPr>
          <p:cNvPr id="16388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005064"/>
            <a:ext cx="3969574" cy="2645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6000" dirty="0" smtClean="0">
                <a:solidFill>
                  <a:schemeClr val="bg1"/>
                </a:solidFill>
                <a:latin typeface="AR CARTER" pitchFamily="2" charset="0"/>
              </a:rPr>
              <a:t>Voyages&amp;Randonnées</a:t>
            </a:r>
            <a:endParaRPr lang="fr-FR" sz="6000" dirty="0">
              <a:solidFill>
                <a:schemeClr val="bg1"/>
              </a:solidFill>
              <a:latin typeface="AR CARTER" pitchFamily="2" charset="0"/>
            </a:endParaRPr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3220" y="0"/>
            <a:ext cx="2980780" cy="1389568"/>
          </a:xfrm>
          <a:prstGeom prst="rect">
            <a:avLst/>
          </a:prstGeom>
          <a:noFill/>
        </p:spPr>
      </p:pic>
      <p:pic>
        <p:nvPicPr>
          <p:cNvPr id="1945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47987">
            <a:off x="279755" y="2005054"/>
            <a:ext cx="3920379" cy="2242420"/>
          </a:xfrm>
          <a:prstGeom prst="rect">
            <a:avLst/>
          </a:prstGeom>
          <a:noFill/>
        </p:spPr>
      </p:pic>
      <p:sp>
        <p:nvSpPr>
          <p:cNvPr id="19460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2270125"/>
            <a:ext cx="8447088" cy="474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54193">
            <a:off x="4939302" y="1925673"/>
            <a:ext cx="3976403" cy="2346399"/>
          </a:xfrm>
          <a:prstGeom prst="rect">
            <a:avLst/>
          </a:prstGeom>
        </p:spPr>
      </p:pic>
      <p:pic>
        <p:nvPicPr>
          <p:cNvPr id="10" name="Espace réservé du contenu 9" descr="hamac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131841" y="3387725"/>
            <a:ext cx="3312368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6000" dirty="0" smtClean="0">
                <a:solidFill>
                  <a:schemeClr val="bg1"/>
                </a:solidFill>
                <a:latin typeface="AR CARTER" pitchFamily="2" charset="0"/>
              </a:rPr>
              <a:t>  Santé &amp; Bien être </a:t>
            </a:r>
            <a:endParaRPr lang="fr-FR" sz="6000" dirty="0">
              <a:solidFill>
                <a:schemeClr val="bg1"/>
              </a:solidFill>
              <a:latin typeface="AR CARTER" pitchFamily="2" charset="0"/>
            </a:endParaRPr>
          </a:p>
        </p:txBody>
      </p:sp>
      <p:pic>
        <p:nvPicPr>
          <p:cNvPr id="5" name="Espace réservé du contenu 4" descr="univers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21147">
            <a:off x="4499992" y="1844824"/>
            <a:ext cx="3635896" cy="2304256"/>
          </a:xfrm>
        </p:spPr>
      </p:pic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3220" y="0"/>
            <a:ext cx="2980780" cy="1389568"/>
          </a:xfrm>
          <a:prstGeom prst="rect">
            <a:avLst/>
          </a:prstGeom>
          <a:noFill/>
        </p:spPr>
      </p:pic>
      <p:pic>
        <p:nvPicPr>
          <p:cNvPr id="20482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72816"/>
            <a:ext cx="2736304" cy="4752528"/>
          </a:xfrm>
          <a:prstGeom prst="rect">
            <a:avLst/>
          </a:prstGeom>
          <a:noFill/>
        </p:spPr>
      </p:pic>
      <p:pic>
        <p:nvPicPr>
          <p:cNvPr id="20484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83945">
            <a:off x="4476103" y="4194352"/>
            <a:ext cx="3694560" cy="2074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6000" dirty="0" smtClean="0">
                <a:solidFill>
                  <a:schemeClr val="bg1"/>
                </a:solidFill>
                <a:latin typeface="AR CARTER" pitchFamily="2" charset="0"/>
              </a:rPr>
              <a:t>     Enfance</a:t>
            </a:r>
            <a:endParaRPr lang="fr-FR" sz="6000" dirty="0">
              <a:solidFill>
                <a:schemeClr val="bg1"/>
              </a:solidFill>
              <a:latin typeface="AR CARTER" pitchFamily="2" charset="0"/>
            </a:endParaRPr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3220" y="0"/>
            <a:ext cx="2980780" cy="1389568"/>
          </a:xfrm>
          <a:prstGeom prst="rect">
            <a:avLst/>
          </a:prstGeom>
          <a:noFill/>
        </p:spPr>
      </p:pic>
      <p:pic>
        <p:nvPicPr>
          <p:cNvPr id="2150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2805">
            <a:off x="4885538" y="2036939"/>
            <a:ext cx="3563888" cy="2616346"/>
          </a:xfrm>
          <a:prstGeom prst="rect">
            <a:avLst/>
          </a:prstGeom>
          <a:noFill/>
        </p:spPr>
      </p:pic>
      <p:pic>
        <p:nvPicPr>
          <p:cNvPr id="2150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0733">
            <a:off x="968755" y="1841979"/>
            <a:ext cx="3096344" cy="3096345"/>
          </a:xfrm>
          <a:prstGeom prst="rect">
            <a:avLst/>
          </a:prstGeom>
          <a:noFill/>
        </p:spPr>
      </p:pic>
      <p:pic>
        <p:nvPicPr>
          <p:cNvPr id="10" name="Espace réservé du contenu 9" descr="DODOW_packshot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483768" y="3933056"/>
            <a:ext cx="4105034" cy="2735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6000" dirty="0" smtClean="0">
                <a:solidFill>
                  <a:schemeClr val="bg1"/>
                </a:solidFill>
                <a:latin typeface="AR CARTER" pitchFamily="2" charset="0"/>
              </a:rPr>
              <a:t>Pour toutes informations</a:t>
            </a:r>
            <a:endParaRPr lang="fr-FR" sz="6000" dirty="0">
              <a:solidFill>
                <a:schemeClr val="bg1"/>
              </a:solidFill>
              <a:latin typeface="AR CARTER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bg1"/>
                </a:solidFill>
              </a:rPr>
              <a:t> N’hésitez pas à venir sur notre stand</a:t>
            </a:r>
          </a:p>
          <a:p>
            <a:pPr>
              <a:buNone/>
            </a:pPr>
            <a:endParaRPr lang="fr-FR" sz="36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bg1"/>
                </a:solidFill>
              </a:rPr>
              <a:t>	</a:t>
            </a:r>
            <a:r>
              <a:rPr lang="fr-FR" sz="3600" dirty="0" err="1" smtClean="0">
                <a:solidFill>
                  <a:schemeClr val="bg1"/>
                </a:solidFill>
              </a:rPr>
              <a:t>Hesitate</a:t>
            </a:r>
            <a:r>
              <a:rPr lang="fr-FR" sz="3600" dirty="0" smtClean="0">
                <a:solidFill>
                  <a:schemeClr val="bg1"/>
                </a:solidFill>
              </a:rPr>
              <a:t> no to come to </a:t>
            </a:r>
            <a:r>
              <a:rPr lang="fr-FR" sz="3600" dirty="0" err="1" smtClean="0">
                <a:solidFill>
                  <a:schemeClr val="bg1"/>
                </a:solidFill>
              </a:rPr>
              <a:t>our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both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</a:p>
          <a:p>
            <a:pPr lvl="1">
              <a:buNone/>
            </a:pPr>
            <a:endParaRPr lang="fr-FR" sz="3600" dirty="0" smtClean="0">
              <a:solidFill>
                <a:schemeClr val="bg1"/>
              </a:solidFill>
            </a:endParaRPr>
          </a:p>
          <a:p>
            <a:pPr lvl="3"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bg1"/>
                </a:solidFill>
              </a:rPr>
              <a:t> No </a:t>
            </a:r>
            <a:r>
              <a:rPr lang="fr-FR" sz="3600" dirty="0" err="1" smtClean="0">
                <a:solidFill>
                  <a:schemeClr val="bg1"/>
                </a:solidFill>
              </a:rPr>
              <a:t>dude</a:t>
            </a:r>
            <a:r>
              <a:rPr lang="fr-FR" sz="3600" dirty="0" smtClean="0">
                <a:solidFill>
                  <a:schemeClr val="bg1"/>
                </a:solidFill>
              </a:rPr>
              <a:t> en venir a </a:t>
            </a:r>
            <a:r>
              <a:rPr lang="fr-FR" sz="3600" dirty="0" err="1" smtClean="0">
                <a:solidFill>
                  <a:schemeClr val="bg1"/>
                </a:solidFill>
              </a:rPr>
              <a:t>nuesto</a:t>
            </a:r>
            <a:r>
              <a:rPr lang="fr-FR" sz="3600" dirty="0" smtClean="0">
                <a:solidFill>
                  <a:schemeClr val="bg1"/>
                </a:solidFill>
              </a:rPr>
              <a:t> stand  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3220" y="0"/>
            <a:ext cx="2980780" cy="1389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6000" dirty="0" smtClean="0">
                <a:solidFill>
                  <a:schemeClr val="bg1"/>
                </a:solidFill>
                <a:latin typeface="AR CARTER" pitchFamily="2" charset="0"/>
              </a:rPr>
              <a:t>  Toutes commandes</a:t>
            </a:r>
            <a:endParaRPr lang="fr-FR" sz="6000" dirty="0">
              <a:solidFill>
                <a:schemeClr val="bg1"/>
              </a:solidFill>
              <a:latin typeface="AR CARTER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925142"/>
          </a:xfrm>
        </p:spPr>
        <p:txBody>
          <a:bodyPr>
            <a:normAutofit/>
          </a:bodyPr>
          <a:lstStyle/>
          <a:p>
            <a:endParaRPr lang="fr-FR" sz="3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bg1"/>
                </a:solidFill>
              </a:rPr>
              <a:t> Contactez nous</a:t>
            </a:r>
          </a:p>
          <a:p>
            <a:pPr lvl="1">
              <a:buFont typeface="Wingdings" pitchFamily="2" charset="2"/>
              <a:buChar char="v"/>
            </a:pPr>
            <a:r>
              <a:rPr lang="fr-FR" sz="3600" dirty="0" smtClean="0">
                <a:solidFill>
                  <a:schemeClr val="bg1"/>
                </a:solidFill>
              </a:rPr>
              <a:t>  Contact us </a:t>
            </a:r>
          </a:p>
          <a:p>
            <a:pPr lvl="2">
              <a:buFont typeface="Wingdings" pitchFamily="2" charset="2"/>
              <a:buChar char="v"/>
            </a:pP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smtClean="0">
                <a:solidFill>
                  <a:schemeClr val="bg1"/>
                </a:solidFill>
              </a:rPr>
              <a:t>  </a:t>
            </a:r>
            <a:r>
              <a:rPr lang="fr-FR" sz="3600" dirty="0" err="1" smtClean="0">
                <a:solidFill>
                  <a:schemeClr val="bg1"/>
                </a:solidFill>
              </a:rPr>
              <a:t>Contactenos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</a:p>
          <a:p>
            <a:pPr lvl="2">
              <a:buNone/>
            </a:pP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3220" y="0"/>
            <a:ext cx="2980780" cy="1389568"/>
          </a:xfrm>
          <a:prstGeom prst="rect">
            <a:avLst/>
          </a:prstGeom>
          <a:noFill/>
        </p:spPr>
      </p:pic>
      <p:pic>
        <p:nvPicPr>
          <p:cNvPr id="5" name="Image 4" descr="Telephone-vint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509120"/>
            <a:ext cx="971600" cy="6866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9832" y="45811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+33 (0)4 68 57 42 30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35896" y="52292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530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2925763" cy="29257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534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445224"/>
            <a:ext cx="975910" cy="993685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203848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159dm@nature-et-decouverte.com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95</Words>
  <Application>Microsoft Office PowerPoint</Application>
  <PresentationFormat>Affichage à l'écran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Nature&amp;Découvertes</vt:lpstr>
      <vt:lpstr>Présent dans 4 pays:  1-France      2-Allemagne          3-Suisse             4-Belgique </vt:lpstr>
      <vt:lpstr>   Nos différents univers </vt:lpstr>
      <vt:lpstr>     Alimentations </vt:lpstr>
      <vt:lpstr>Voyages&amp;Randonnées</vt:lpstr>
      <vt:lpstr>  Santé &amp; Bien être </vt:lpstr>
      <vt:lpstr>     Enfance</vt:lpstr>
      <vt:lpstr>Pour toutes informations</vt:lpstr>
      <vt:lpstr>  Toutes commandes</vt:lpstr>
      <vt:lpstr>Diapositive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Clara</dc:creator>
  <cp:lastModifiedBy>Clara</cp:lastModifiedBy>
  <cp:revision>28</cp:revision>
  <dcterms:created xsi:type="dcterms:W3CDTF">2016-03-24T16:24:15Z</dcterms:created>
  <dcterms:modified xsi:type="dcterms:W3CDTF">2016-03-24T18:59:47Z</dcterms:modified>
</cp:coreProperties>
</file>