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2"/>
          <p:cNvSpPr/>
          <p:nvPr userDrawn="1"/>
        </p:nvSpPr>
        <p:spPr>
          <a:xfrm>
            <a:off x="-3175" y="3175"/>
            <a:ext cx="9150350" cy="61150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701552"/>
            <a:ext cx="8316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0" y="1681163"/>
            <a:ext cx="5000625" cy="533400"/>
          </a:xfr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175" y="2319977"/>
            <a:ext cx="4997150" cy="525886"/>
          </a:xfr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216000" indent="-216000">
              <a:buNone/>
              <a:defRPr lang="de-DE" sz="2000" smtClean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4B7-0D9B-427E-ADE6-46F4BC86A298}" type="slidenum">
              <a:rPr lang="en-US">
                <a:solidFill>
                  <a:srgbClr val="CCCC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42" y="6093296"/>
            <a:ext cx="2025000" cy="8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4/12/2015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2850420"/>
            <a:ext cx="2857500" cy="1657350"/>
          </a:xfrm>
          <a:prstGeom prst="rect">
            <a:avLst/>
          </a:prstGeom>
        </p:spPr>
      </p:pic>
      <p:pic>
        <p:nvPicPr>
          <p:cNvPr id="12" name="Picture 6" descr="D:\Doc\ELDO\Esp\cala (4)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85177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Doc\ELDO\Esp\cala (6)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85177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1ECB4B7-0D9B-427E-ADE6-46F4BC86A298}" type="slidenum">
              <a:rPr lang="en-US" smtClean="0">
                <a:solidFill>
                  <a:srgbClr val="CCCCCC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5543" y="1301905"/>
            <a:ext cx="8964488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F8AC00"/>
              </a:buClr>
            </a:pP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Le Club jumbo</a:t>
            </a:r>
          </a:p>
          <a:p>
            <a:pPr algn="ctr" eaLnBrk="1" hangingPunct="1">
              <a:buClr>
                <a:srgbClr val="F8AC00"/>
              </a:buClr>
            </a:pPr>
            <a:r>
              <a:rPr lang="fr-FR" sz="4000" b="1" dirty="0">
                <a:solidFill>
                  <a:srgbClr val="B91B62"/>
                </a:solidFill>
                <a:ea typeface="+mn-ea"/>
                <a:cs typeface="+mn-cs"/>
              </a:rPr>
              <a:t>Cala </a:t>
            </a:r>
            <a:r>
              <a:rPr lang="fr-FR" sz="4000" b="1" dirty="0" err="1">
                <a:solidFill>
                  <a:srgbClr val="B91B62"/>
                </a:solidFill>
                <a:ea typeface="+mn-ea"/>
                <a:cs typeface="+mn-cs"/>
              </a:rPr>
              <a:t>Mandia</a:t>
            </a:r>
            <a:r>
              <a:rPr lang="fr-FR" sz="4000" b="1" dirty="0">
                <a:solidFill>
                  <a:srgbClr val="B91B62"/>
                </a:solidFill>
                <a:ea typeface="+mn-ea"/>
                <a:cs typeface="+mn-cs"/>
              </a:rPr>
              <a:t> Park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0" y="5252921"/>
            <a:ext cx="2025000" cy="8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34175"/>
          <a:chOff x="238125" y="152400"/>
          <a:chExt cx="8953500" cy="6734175"/>
        </a:xfrm>
      </p:grpSpPr>
      <p:pic>
        <p:nvPicPr>
          <p:cNvPr id="18" name="Picture 6" descr="D:\Doc\ELDO\Esp\cala (4)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49" y="3448050"/>
            <a:ext cx="4048125" cy="2705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Jumbo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Cala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Mandia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Park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362200"/>
            <a:ext cx="8715375" cy="71437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Construit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flanc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colline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un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promontoire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rocheux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le Club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Cala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Mandia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Park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offre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superbe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la mer. Son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équipe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d'animation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fera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passer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d'agréables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moments en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journée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comme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en soirée.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307657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L’hébergement que vous voulez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3448050"/>
            <a:ext cx="4438650" cy="134302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just" fontAlgn="base"/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Les 90 studios et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appartements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repartis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plusieurs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bâtiments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deux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étages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Tous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équipés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de TV satellite,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téléphone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ventilateur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salle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bains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avec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baignoire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et douche. Code C : Studios (22 m²) avec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(max. 2 ad. - type B, avec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- type A). Studios à usage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individuel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(type A). Code A :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Appartements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1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chambre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(36 m²) avec coin salon (max. 2 ad. et 2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enf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4 ad. ; avec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- type C et Y , avec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- types D et Z). Code B :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Appartements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2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(50 m²) avec coin salon,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(min. 4 ad., max. 6 ad. - type A, avec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050" b="0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050" b="0" i="0" u="none" strike="noStrike" dirty="0">
                <a:solidFill>
                  <a:srgbClr val="6C6F70"/>
                </a:solidFill>
                <a:latin typeface="Calibri"/>
              </a:rPr>
              <a:t> - type B).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3" name="ZoneTexte 12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Ce qui change tout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l" fontAlgn="base"/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La situation face à la belle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Cala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Mandia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
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L'ambiance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sympathique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conviviale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
La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panoramique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depuis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le restaurant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031" name="Picture 7" descr="D:\Doc\ELDO\Esp\cala (5)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\ELDO\Esp\cala (7)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\ELDO\Esp\cala (3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49" y="3467099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Jumbo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Cala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Mandia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Park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La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restauration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que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vous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aimez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0" name="ZoneTexte 9"/>
          <p:cNvSpPr txBox="1">
            <a:spLocks/>
          </p:cNvSpPr>
          <p:nvPr/>
        </p:nvSpPr>
        <p:spPr>
          <a:xfrm>
            <a:off x="238125" y="2933700"/>
            <a:ext cx="4438650" cy="343852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just" fontAlgn="base"/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Formule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Tout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compris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600" b="1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600" i="0" u="none" strike="noStrike" dirty="0" err="1" smtClean="0">
                <a:solidFill>
                  <a:srgbClr val="6C6F70"/>
                </a:solidFill>
                <a:latin typeface="Calibri"/>
              </a:rPr>
              <a:t>Tous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les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repas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servis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sous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forme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de buffets, show-cooking au restaurant principal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climatisé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6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600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600" i="0" u="none" strike="noStrike" dirty="0" err="1" smtClean="0">
                <a:solidFill>
                  <a:srgbClr val="6C6F70"/>
                </a:solidFill>
                <a:latin typeface="Calibri"/>
              </a:rPr>
              <a:t>Vous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y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apprécierez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tout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particulièrement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la belle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la mer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endParaRPr lang="fr-FR" sz="16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600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1 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bar et 1 snack-bar à la piscine.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8" name="Picture 8" descr="D:\Doc\ELDO\Esp\cala (6)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Doc\ELDO\Esp\cala (1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49" y="3467100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Doc\ELDO\Esp\cala (2)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Jumbo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Cala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Mandia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Park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services dont vous disposez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Wi-fi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gratuit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au bar. </a:t>
            </a:r>
            <a:endParaRPr lang="fr-FR" sz="1600" b="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endParaRPr lang="fr-FR" sz="1600" dirty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r>
              <a:rPr sz="1600" b="1" i="0" u="none" strike="noStrike" dirty="0" smtClean="0">
                <a:solidFill>
                  <a:srgbClr val="6C6F70"/>
                </a:solidFill>
                <a:latin typeface="Calibri"/>
              </a:rPr>
              <a:t>Avec 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participation : 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285750" marR="0" lvl="0" indent="-285750" algn="l" fontAlgn="base">
              <a:buFontTx/>
              <a:buChar char="-"/>
            </a:pPr>
            <a:r>
              <a:rPr lang="fr-FR" sz="1600" dirty="0" smtClean="0">
                <a:solidFill>
                  <a:srgbClr val="6C6F70"/>
                </a:solidFill>
                <a:latin typeface="Calibri"/>
              </a:rPr>
              <a:t>C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offre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à la 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réception</a:t>
            </a:r>
            <a:r>
              <a:rPr lang="fr-FR" sz="1600" dirty="0" smtClean="0">
                <a:solidFill>
                  <a:srgbClr val="6C6F70"/>
                </a:solidFill>
                <a:latin typeface="Calibri"/>
              </a:rPr>
              <a:t>;</a:t>
            </a:r>
          </a:p>
          <a:p>
            <a:pPr marL="285750" marR="0" lvl="0" indent="-285750" algn="l" fontAlgn="base">
              <a:buFontTx/>
              <a:buChar char="-"/>
            </a:pPr>
            <a:r>
              <a:rPr lang="fr-FR" sz="1600" b="0" i="0" u="none" strike="noStrike" dirty="0" smtClean="0">
                <a:solidFill>
                  <a:srgbClr val="6C6F70"/>
                </a:solidFill>
                <a:latin typeface="Calibri"/>
              </a:rPr>
              <a:t>A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ccès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Internet.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Bon à savoir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lang="fr-FR" sz="1200" b="1" dirty="0">
                <a:solidFill>
                  <a:srgbClr val="6C6F70"/>
                </a:solidFill>
                <a:latin typeface="Calibri"/>
              </a:rPr>
              <a:t>N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on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recommandé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aux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personnes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ayant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difficultés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à se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déplacer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Animaux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non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acceptés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2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Jumbo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Cala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Mandia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Park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Pour vos enfants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27622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just" fontAlgn="base"/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Miniclub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(4 à 12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) et Club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Ados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(13 à 17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) : 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N</a:t>
            </a:r>
            <a:r>
              <a:rPr sz="1600" i="0" u="none" strike="noStrike" dirty="0" err="1" smtClean="0">
                <a:solidFill>
                  <a:srgbClr val="6C6F70"/>
                </a:solidFill>
                <a:latin typeface="Calibri"/>
              </a:rPr>
              <a:t>otre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équipe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accueille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6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jours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/7 pendant les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de 9h30 à 12h30 et de 14h30 à 17h30 et en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juillet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août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, pour les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ados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de 10h à 13h et de 15h à 18h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leur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propose des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d'intérieur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d'extérieur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piscine.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
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600" b="1" i="0" u="none" strike="noStrike" dirty="0" smtClean="0">
                <a:solidFill>
                  <a:srgbClr val="6C6F70"/>
                </a:solidFill>
                <a:latin typeface="Calibri"/>
              </a:rPr>
              <a:t>À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votre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disposition : 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C</a:t>
            </a:r>
            <a:r>
              <a:rPr sz="1600" i="0" u="none" strike="noStrike" dirty="0" err="1" smtClean="0">
                <a:solidFill>
                  <a:srgbClr val="6C6F70"/>
                </a:solidFill>
                <a:latin typeface="Calibri"/>
              </a:rPr>
              <a:t>haises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hautes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lits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bébés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7" name="Picture 2" descr="D:\Doc\ELDO\Esp\cala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52400"/>
            <a:ext cx="2857500" cy="17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27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Jumbo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Cala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Mandia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Park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L'Ambiance et le sport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Profitez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d’une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équipe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d’animation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qualifiée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J’s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francophones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internationaux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rythmeront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journées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soirées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autour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d’un large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d’activités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d’événements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ludiques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sportifs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culturels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atmosphère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décontractée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conviviale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. Au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tournois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sportifs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piscine,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Jumb’apéro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balades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pédestres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soirées à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thème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… On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réserve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plein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de surprises…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N’oubliez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pas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votre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tenue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blanche et rose pour la soirée Pink is beautiful</a:t>
            </a:r>
            <a:r>
              <a:rPr sz="1200" b="0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endParaRPr lang="fr-FR" sz="1200" b="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dirty="0"/>
              <a:t/>
            </a:r>
            <a:br>
              <a:rPr dirty="0"/>
            </a:b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Salle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télévision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Soirées à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thème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soirées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dansantes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spectacles...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activités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1 piscine avec chaises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longues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et parasols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se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trouve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à 200 m et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est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accessible par un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escalier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par la rue. 
</a:t>
            </a:r>
            <a:r>
              <a:rPr sz="1200" b="1" i="0" u="none" strike="noStrike" dirty="0" err="1" smtClean="0">
                <a:solidFill>
                  <a:srgbClr val="6C6F70"/>
                </a:solidFill>
                <a:latin typeface="Calibri"/>
              </a:rPr>
              <a:t>Cours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de fitness, tennis de table, 1 court de tennis. 
Avec participation :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billard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vidéo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Jumbo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Cala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Mandia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Park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38675" y="2667000"/>
            <a:ext cx="4267200" cy="352425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1" name="ZoneTexte 10"/>
          <p:cNvSpPr txBox="1"/>
          <p:nvPr/>
        </p:nvSpPr>
        <p:spPr>
          <a:xfrm>
            <a:off x="4638675" y="2667000"/>
            <a:ext cx="426720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Votre formule tout compris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38675" y="3048000"/>
            <a:ext cx="4267200" cy="31432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just" fontAlgn="base"/>
            <a:r>
              <a:rPr lang="fr-FR" sz="1600" b="1" i="0" u="none" strike="noStrike" dirty="0" smtClean="0">
                <a:solidFill>
                  <a:srgbClr val="6C6F70"/>
                </a:solidFill>
                <a:latin typeface="Calibri"/>
              </a:rPr>
              <a:t>Repas:</a:t>
            </a:r>
          </a:p>
          <a:p>
            <a:pPr marL="0" marR="0" lvl="0" indent="0" algn="just" fontAlgn="base"/>
            <a:r>
              <a:rPr lang="fr-FR" sz="1600" b="0" i="0" u="none" strike="noStrike" dirty="0" smtClean="0">
                <a:solidFill>
                  <a:srgbClr val="6C6F70"/>
                </a:solidFill>
                <a:latin typeface="Calibri"/>
              </a:rPr>
              <a:t>L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es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repas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buffets au restaurant 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principal</a:t>
            </a:r>
            <a:r>
              <a:rPr lang="fr-FR" sz="1600" b="0" i="0" u="none" strike="noStrike" dirty="0" smtClean="0">
                <a:solidFill>
                  <a:srgbClr val="6C6F70"/>
                </a:solidFill>
                <a:latin typeface="Calibri"/>
              </a:rPr>
              <a:t>. 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Goûter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à 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16h</a:t>
            </a:r>
            <a:r>
              <a:rPr lang="fr-FR" sz="1600" b="0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r>
              <a:rPr lang="fr-FR" sz="1600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Snacks 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de 10h à 12h30 et 15h à 19h.</a:t>
            </a:r>
            <a:r>
              <a:rPr sz="1600" dirty="0"/>
              <a:t/>
            </a:r>
            <a:br>
              <a:rPr sz="1600" dirty="0"/>
            </a:br>
            <a:r>
              <a:rPr lang="fr-FR" sz="1600" dirty="0">
                <a:solidFill>
                  <a:srgbClr val="6C6F70"/>
                </a:solidFill>
                <a:latin typeface="Calibri"/>
              </a:rPr>
              <a:t/>
            </a:r>
            <a:br>
              <a:rPr lang="fr-FR" sz="1600" dirty="0">
                <a:solidFill>
                  <a:srgbClr val="6C6F70"/>
                </a:solidFill>
                <a:latin typeface="Calibri"/>
              </a:rPr>
            </a:br>
            <a:r>
              <a:rPr lang="fr-FR" sz="1600" b="1" dirty="0" smtClean="0">
                <a:solidFill>
                  <a:srgbClr val="6C6F70"/>
                </a:solidFill>
                <a:latin typeface="Calibri"/>
              </a:rPr>
              <a:t>Boissons:</a:t>
            </a:r>
          </a:p>
          <a:p>
            <a:pPr algn="just" fontAlgn="base"/>
            <a:r>
              <a:rPr lang="fr-FR" sz="1600" dirty="0" smtClean="0">
                <a:solidFill>
                  <a:srgbClr val="6C6F70"/>
                </a:solidFill>
              </a:rPr>
              <a:t>Au bar </a:t>
            </a:r>
            <a:r>
              <a:rPr lang="fr-FR" sz="1600" dirty="0">
                <a:solidFill>
                  <a:srgbClr val="6C6F70"/>
                </a:solidFill>
              </a:rPr>
              <a:t>de 10h à 23h.</a:t>
            </a:r>
          </a:p>
          <a:p>
            <a:pPr marL="0" marR="0" lvl="0" indent="0" algn="just" fontAlgn="base"/>
            <a:endParaRPr lang="fr-FR" sz="1600" b="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600" b="1" dirty="0" smtClean="0">
                <a:solidFill>
                  <a:srgbClr val="6C6F70"/>
                </a:solidFill>
                <a:latin typeface="Calibri"/>
              </a:rPr>
              <a:t>Sports &amp; loisirs:</a:t>
            </a:r>
          </a:p>
          <a:p>
            <a:pPr marL="0" marR="0" lvl="0" indent="0" algn="just" fontAlgn="base"/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Voir </a:t>
            </a:r>
            <a:r>
              <a:rPr lang="fr-FR" sz="1600" i="0" u="none" strike="noStrike" dirty="0" err="1" smtClean="0">
                <a:solidFill>
                  <a:srgbClr val="6C6F70"/>
                </a:solidFill>
                <a:latin typeface="Calibri"/>
              </a:rPr>
              <a:t>slide</a:t>
            </a:r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 dédié.</a:t>
            </a:r>
          </a:p>
          <a:p>
            <a:pPr marL="0" marR="0" lvl="0" indent="0" algn="just" fontAlgn="base"/>
            <a:endParaRPr lang="fr-FR" sz="16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600" b="1" dirty="0" smtClean="0">
                <a:solidFill>
                  <a:srgbClr val="6C6F70"/>
                </a:solidFill>
                <a:latin typeface="Calibri"/>
              </a:rPr>
              <a:t>Clubs:</a:t>
            </a:r>
          </a:p>
          <a:p>
            <a:pPr lvl="0" algn="just" fontAlgn="base"/>
            <a:r>
              <a:rPr lang="fr-FR" sz="1600" dirty="0">
                <a:solidFill>
                  <a:srgbClr val="6C6F70"/>
                </a:solidFill>
              </a:rPr>
              <a:t>Voir </a:t>
            </a:r>
            <a:r>
              <a:rPr lang="fr-FR" sz="1600" dirty="0" err="1">
                <a:solidFill>
                  <a:srgbClr val="6C6F70"/>
                </a:solidFill>
              </a:rPr>
              <a:t>slide</a:t>
            </a:r>
            <a:r>
              <a:rPr lang="fr-FR" sz="1600" dirty="0">
                <a:solidFill>
                  <a:srgbClr val="6C6F70"/>
                </a:solidFill>
              </a:rPr>
              <a:t> dédié.</a:t>
            </a:r>
            <a:endParaRPr lang="fr-FR" sz="1600" b="1" i="0" u="none" strike="noStrike" dirty="0">
              <a:solidFill>
                <a:srgbClr val="6C6F70"/>
              </a:solidFill>
              <a:latin typeface="Calibri"/>
            </a:endParaRPr>
          </a:p>
        </p:txBody>
      </p:sp>
      <p:pic>
        <p:nvPicPr>
          <p:cNvPr id="17" name="Picture 4" descr="D:\Doc\ELDO\Esp\cala (2)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Affichage à l'écran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Office Theme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PowerPoint</dc:subject>
  <dc:creator>SYSPAD_TC COMPOS-JULIOT</dc:creator>
  <cp:keywords>PowerPoint</cp:keywords>
  <dc:description>PowerPoint</dc:description>
  <cp:lastModifiedBy>Gabaud, Alexandra</cp:lastModifiedBy>
  <cp:revision>16</cp:revision>
  <dcterms:created xsi:type="dcterms:W3CDTF">2015-03-27T15:14:02Z</dcterms:created>
  <dcterms:modified xsi:type="dcterms:W3CDTF">2015-12-04T09:40:45Z</dcterms:modified>
  <cp:category>PowerPoint</cp:category>
</cp:coreProperties>
</file>