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07" autoAdjust="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-104" y="-8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29/02/16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29/02/16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29/02/16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29/02/16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29/02/16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29/02/16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29/02/16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29/02/16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29/02/16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29/02/16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29/02/16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29/02/16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29/02/16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t>29/02/16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93776" y="3247280"/>
            <a:ext cx="7196328" cy="1470025"/>
          </a:xfrm>
        </p:spPr>
        <p:txBody>
          <a:bodyPr/>
          <a:lstStyle/>
          <a:p>
            <a:r>
              <a:rPr lang="fr-FR" dirty="0" smtClean="0"/>
              <a:t>Scottish Culture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Samuel Roberts, Célia </a:t>
            </a:r>
            <a:r>
              <a:rPr lang="fr-FR" dirty="0" err="1" smtClean="0"/>
              <a:t>Mutelet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2340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Filming</a:t>
            </a:r>
            <a:r>
              <a:rPr lang="fr-FR" dirty="0" smtClean="0"/>
              <a:t> </a:t>
            </a:r>
            <a:r>
              <a:rPr lang="fr-FR" dirty="0" err="1" smtClean="0"/>
              <a:t>sceneries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965" y="4339376"/>
            <a:ext cx="5401242" cy="197820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77792" y="5119935"/>
            <a:ext cx="3016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Harry Potter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783" y="1772795"/>
            <a:ext cx="5357424" cy="227881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23303" y="2672421"/>
            <a:ext cx="2870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Skyfall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300410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 </a:t>
            </a:r>
            <a:r>
              <a:rPr lang="fr-FR" dirty="0" err="1" smtClean="0"/>
              <a:t>protected</a:t>
            </a:r>
            <a:r>
              <a:rPr lang="fr-FR" dirty="0" smtClean="0"/>
              <a:t> nature 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5872" b="5872"/>
          <a:stretch>
            <a:fillRect/>
          </a:stretch>
        </p:blipFill>
        <p:spPr>
          <a:xfrm>
            <a:off x="121604" y="1887179"/>
            <a:ext cx="5566794" cy="3058373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561" y="3510936"/>
            <a:ext cx="4864188" cy="322252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432095" y="624160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4839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Mysteries</a:t>
            </a:r>
            <a:r>
              <a:rPr lang="fr-FR" dirty="0" smtClean="0"/>
              <a:t>, </a:t>
            </a:r>
            <a:r>
              <a:rPr lang="fr-FR" dirty="0" err="1" smtClean="0"/>
              <a:t>legends</a:t>
            </a:r>
            <a:r>
              <a:rPr lang="fr-FR" dirty="0" smtClean="0"/>
              <a:t>, </a:t>
            </a:r>
            <a:r>
              <a:rPr lang="fr-FR" dirty="0" err="1" smtClean="0"/>
              <a:t>creatures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23" y="2003936"/>
            <a:ext cx="3937000" cy="20701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067" y="2593856"/>
            <a:ext cx="4094980" cy="23099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371" y="4074036"/>
            <a:ext cx="3788344" cy="261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71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Overtoun</a:t>
            </a:r>
            <a:r>
              <a:rPr lang="fr-FR" dirty="0" smtClean="0"/>
              <a:t> Bridge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01" y="1895166"/>
            <a:ext cx="4020250" cy="379033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485" y="1895166"/>
            <a:ext cx="4436577" cy="266194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485" y="4624829"/>
            <a:ext cx="3189789" cy="212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46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Highlands and Highland </a:t>
            </a:r>
            <a:r>
              <a:rPr lang="fr-FR" dirty="0" err="1" smtClean="0"/>
              <a:t>games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08" y="1929756"/>
            <a:ext cx="4697687" cy="2927784"/>
          </a:xfrm>
          <a:prstGeom prst="rect">
            <a:avLst/>
          </a:prstGeom>
        </p:spPr>
      </p:pic>
      <p:pic>
        <p:nvPicPr>
          <p:cNvPr id="6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rcRect t="13365" b="13365"/>
          <a:stretch>
            <a:fillRect/>
          </a:stretch>
        </p:blipFill>
        <p:spPr>
          <a:xfrm>
            <a:off x="3869449" y="3844555"/>
            <a:ext cx="5072290" cy="2786694"/>
          </a:xfrm>
        </p:spPr>
      </p:pic>
    </p:spTree>
    <p:extLst>
      <p:ext uri="{BB962C8B-B14F-4D97-AF65-F5344CB8AC3E}">
        <p14:creationId xmlns:p14="http://schemas.microsoft.com/office/powerpoint/2010/main" val="1935416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famous</a:t>
            </a:r>
            <a:r>
              <a:rPr lang="fr-FR" dirty="0" smtClean="0"/>
              <a:t> Kilt 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203" y="2119509"/>
            <a:ext cx="5598371" cy="374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29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smtClean="0"/>
              <a:t>thistle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842" y="1852372"/>
            <a:ext cx="6930778" cy="461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758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376</TotalTime>
  <Words>32</Words>
  <Application>Microsoft Macintosh PowerPoint</Application>
  <PresentationFormat>Présentation à l'écran (4:3)</PresentationFormat>
  <Paragraphs>11</Paragraphs>
  <Slides>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9" baseType="lpstr">
      <vt:lpstr>Habitat</vt:lpstr>
      <vt:lpstr>Scottish Culture </vt:lpstr>
      <vt:lpstr>Filming sceneries</vt:lpstr>
      <vt:lpstr>A protected nature </vt:lpstr>
      <vt:lpstr>Mysteries, legends, creatures</vt:lpstr>
      <vt:lpstr>The Overtoun Bridge</vt:lpstr>
      <vt:lpstr>Highlands and Highland games</vt:lpstr>
      <vt:lpstr>The famous Kilt </vt:lpstr>
      <vt:lpstr>The thistle</vt:lpstr>
    </vt:vector>
  </TitlesOfParts>
  <Company>jio^d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Scottish Culture </dc:title>
  <dc:creator>iged jioêd</dc:creator>
  <cp:lastModifiedBy>iged jioêd</cp:lastModifiedBy>
  <cp:revision>5</cp:revision>
  <dcterms:created xsi:type="dcterms:W3CDTF">2016-02-27T10:11:24Z</dcterms:created>
  <dcterms:modified xsi:type="dcterms:W3CDTF">2016-02-29T05:12:19Z</dcterms:modified>
</cp:coreProperties>
</file>