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963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97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64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62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6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553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685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1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242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80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44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1E42C-F041-4BCA-B978-838294F38DE4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B9675-C69A-4012-A792-173E3184B0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629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Algorithme de planification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6"/>
            <a:ext cx="10703943" cy="1306208"/>
          </a:xfrm>
        </p:spPr>
        <p:txBody>
          <a:bodyPr>
            <a:normAutofit/>
          </a:bodyPr>
          <a:lstStyle/>
          <a:p>
            <a:r>
              <a:rPr lang="fr-FR" dirty="0" smtClean="0"/>
              <a:t>Utilisation de l’algorithme de </a:t>
            </a:r>
            <a:r>
              <a:rPr lang="fr-FR" b="1" dirty="0" smtClean="0"/>
              <a:t>Dijkstra</a:t>
            </a:r>
          </a:p>
          <a:p>
            <a:r>
              <a:rPr lang="fr-FR" dirty="0" smtClean="0"/>
              <a:t>Opérations de calculs sur une </a:t>
            </a:r>
            <a:r>
              <a:rPr lang="fr-FR" dirty="0" err="1" smtClean="0"/>
              <a:t>Map</a:t>
            </a:r>
            <a:r>
              <a:rPr lang="fr-FR" dirty="0" smtClean="0"/>
              <a:t> découpée sous forme de grille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510" y="3131834"/>
            <a:ext cx="4675517" cy="335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29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L’algorithme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L’algorithme de Dijkstra est avantageux.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dirty="0" smtClean="0"/>
              <a:t>Prise en compte des obstacles de l’environnement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dirty="0" smtClean="0"/>
              <a:t>Calcul du plus court chemin d’un point A à un point B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dirty="0" smtClean="0"/>
              <a:t>Performances de l’algorithme (vitesse de calculs)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dirty="0" smtClean="0"/>
              <a:t>Facilité d’optimisation de l’algorithme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dirty="0" smtClean="0"/>
              <a:t>Fonctionne pour toutes les positions</a:t>
            </a:r>
          </a:p>
        </p:txBody>
      </p:sp>
    </p:spTree>
    <p:extLst>
      <p:ext uri="{BB962C8B-B14F-4D97-AF65-F5344CB8AC3E}">
        <p14:creationId xmlns:p14="http://schemas.microsoft.com/office/powerpoint/2010/main" val="139455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L’algorithme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Développement en Python</a:t>
            </a:r>
          </a:p>
          <a:p>
            <a:r>
              <a:rPr lang="fr-FR" dirty="0" smtClean="0"/>
              <a:t>4 Fonctions</a:t>
            </a:r>
          </a:p>
          <a:p>
            <a:pPr marL="914400" lvl="1" indent="-457200">
              <a:buFont typeface="+mj-lt"/>
              <a:buAutoNum type="alphaLcParenR"/>
            </a:pPr>
            <a:r>
              <a:rPr lang="fr-FR" dirty="0" err="1" smtClean="0"/>
              <a:t>Is_valid</a:t>
            </a:r>
            <a:r>
              <a:rPr lang="fr-FR" dirty="0" smtClean="0"/>
              <a:t>(case) : permet de savoir si cette case fait parti de la grille et n’est pas référencé comme obstacle.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fr-FR" dirty="0" err="1" smtClean="0"/>
              <a:t>get_neighbors</a:t>
            </a:r>
            <a:r>
              <a:rPr lang="fr-FR" dirty="0" smtClean="0"/>
              <a:t>(case) : détermine les voisins d’une case</a:t>
            </a:r>
          </a:p>
          <a:p>
            <a:pPr marL="914400" lvl="1" indent="-457200">
              <a:buFont typeface="+mj-lt"/>
              <a:buAutoNum type="alphaLcParenR"/>
            </a:pPr>
            <a:r>
              <a:rPr lang="fr-FR" dirty="0" err="1" smtClean="0"/>
              <a:t>Dijkstra_algo</a:t>
            </a:r>
            <a:r>
              <a:rPr lang="fr-FR" dirty="0" smtClean="0"/>
              <a:t>(</a:t>
            </a:r>
            <a:r>
              <a:rPr lang="fr-FR" dirty="0" err="1" smtClean="0"/>
              <a:t>start</a:t>
            </a:r>
            <a:r>
              <a:rPr lang="fr-FR" dirty="0" smtClean="0"/>
              <a:t>, end) : prend en paramètre les positions des deux points</a:t>
            </a:r>
          </a:p>
          <a:p>
            <a:pPr marL="914400" lvl="1" indent="-457200">
              <a:buFont typeface="+mj-lt"/>
              <a:buAutoNum type="alphaLcParenR"/>
            </a:pPr>
            <a:r>
              <a:rPr lang="fr-FR" dirty="0" err="1" smtClean="0"/>
              <a:t>Evaluation_dijkstra</a:t>
            </a:r>
            <a:r>
              <a:rPr lang="fr-FR" dirty="0" smtClean="0"/>
              <a:t> qui lance le processus de calcul.</a:t>
            </a:r>
          </a:p>
          <a:p>
            <a:pPr marL="457200" lvl="1" indent="0">
              <a:buNone/>
            </a:pPr>
            <a:r>
              <a:rPr lang="fr-FR" dirty="0" smtClean="0"/>
              <a:t>	-&gt; </a:t>
            </a:r>
            <a:r>
              <a:rPr lang="fr-FR" dirty="0" err="1" smtClean="0"/>
              <a:t>def</a:t>
            </a:r>
            <a:r>
              <a:rPr lang="fr-FR" dirty="0" smtClean="0"/>
              <a:t> </a:t>
            </a:r>
            <a:r>
              <a:rPr lang="fr-FR" dirty="0" err="1" smtClean="0"/>
              <a:t>evaluation_dijkstra</a:t>
            </a:r>
            <a:r>
              <a:rPr lang="fr-FR" dirty="0"/>
              <a:t>(</a:t>
            </a:r>
            <a:r>
              <a:rPr lang="fr-FR" dirty="0" smtClean="0"/>
              <a:t>):</a:t>
            </a:r>
          </a:p>
          <a:p>
            <a:pPr marL="457200" lvl="1" indent="0">
              <a:buNone/>
            </a:pPr>
            <a:r>
              <a:rPr lang="fr-FR" dirty="0" smtClean="0"/>
              <a:t>	    	distanceLieu1_to_Lieu2 = </a:t>
            </a:r>
            <a:r>
              <a:rPr lang="fr-FR" dirty="0" err="1" smtClean="0"/>
              <a:t>dijkstra_algo</a:t>
            </a:r>
            <a:r>
              <a:rPr lang="fr-FR" dirty="0" smtClean="0"/>
              <a:t>(</a:t>
            </a:r>
            <a:r>
              <a:rPr lang="fr-FR" dirty="0" err="1" smtClean="0"/>
              <a:t>posA</a:t>
            </a:r>
            <a:r>
              <a:rPr lang="fr-FR" dirty="0" smtClean="0"/>
              <a:t>, </a:t>
            </a:r>
            <a:r>
              <a:rPr lang="fr-FR" dirty="0" err="1" smtClean="0"/>
              <a:t>posB</a:t>
            </a:r>
            <a:r>
              <a:rPr lang="fr-FR" dirty="0" smtClean="0"/>
              <a:t>)</a:t>
            </a:r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30172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121</Words>
  <Application>Microsoft Office PowerPoint</Application>
  <PresentationFormat>Grand écran</PresentationFormat>
  <Paragraphs>19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Algorithme de planification </vt:lpstr>
      <vt:lpstr>L’algorithme</vt:lpstr>
      <vt:lpstr>L’algorithme (2)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Algorithme de planification</dc:title>
  <dc:creator>Maxime Blaszka</dc:creator>
  <cp:lastModifiedBy>Maxime Blaszka</cp:lastModifiedBy>
  <cp:revision>9</cp:revision>
  <dcterms:created xsi:type="dcterms:W3CDTF">2016-01-18T16:38:49Z</dcterms:created>
  <dcterms:modified xsi:type="dcterms:W3CDTF">2016-01-18T16:48:46Z</dcterms:modified>
</cp:coreProperties>
</file>