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00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71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98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76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3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06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14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27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03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04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76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66300-049C-4455-9E82-95F00B7D46BA}" type="datetimeFigureOut">
              <a:rPr lang="fr-FR" smtClean="0"/>
              <a:t>17/01/2016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76E11-2E41-4189-8C2E-FDB9F2FB46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83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Planification de chemin sémantique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02920"/>
            <a:ext cx="10515600" cy="5184477"/>
          </a:xfrm>
        </p:spPr>
        <p:txBody>
          <a:bodyPr>
            <a:normAutofit/>
          </a:bodyPr>
          <a:lstStyle/>
          <a:p>
            <a:r>
              <a:rPr lang="fr-FR" dirty="0" err="1" smtClean="0"/>
              <a:t>Algo</a:t>
            </a:r>
            <a:r>
              <a:rPr lang="fr-FR" dirty="0" smtClean="0"/>
              <a:t> pour déterminer un Plan (liste d’actions pour aller de l’EI à l’EF.</a:t>
            </a:r>
          </a:p>
          <a:p>
            <a:r>
              <a:rPr lang="fr-FR" dirty="0" smtClean="0"/>
              <a:t>On se base sur le principe du </a:t>
            </a:r>
            <a:r>
              <a:rPr lang="fr-FR" dirty="0" err="1" smtClean="0"/>
              <a:t>Forward</a:t>
            </a:r>
            <a:r>
              <a:rPr lang="fr-FR" dirty="0" smtClean="0"/>
              <a:t> avec retour arrière : progression + régression.</a:t>
            </a:r>
          </a:p>
          <a:p>
            <a:r>
              <a:rPr lang="fr-FR" dirty="0" smtClean="0"/>
              <a:t>Définition de l’Entité « Lieu ».</a:t>
            </a:r>
          </a:p>
          <a:p>
            <a:r>
              <a:rPr lang="fr-FR" dirty="0" smtClean="0"/>
              <a:t>Spécification des coordonnées (</a:t>
            </a:r>
            <a:r>
              <a:rPr lang="fr-FR" dirty="0" err="1" smtClean="0"/>
              <a:t>x,y</a:t>
            </a:r>
            <a:r>
              <a:rPr lang="fr-FR" dirty="0" smtClean="0"/>
              <a:t>) de sa porte.</a:t>
            </a:r>
          </a:p>
          <a:p>
            <a:r>
              <a:rPr lang="fr-FR" dirty="0" smtClean="0"/>
              <a:t>Instanciation de 2 lieux.</a:t>
            </a:r>
          </a:p>
          <a:p>
            <a:r>
              <a:rPr lang="fr-FR" dirty="0" smtClean="0"/>
              <a:t>Lancement des opérations de calcul pour avancer dans la bonne direction.</a:t>
            </a:r>
          </a:p>
          <a:p>
            <a:pPr marL="800100" lvl="2" indent="-3429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fr-FR" dirty="0" smtClean="0"/>
              <a:t> </a:t>
            </a:r>
            <a:r>
              <a:rPr lang="fr-FR" dirty="0" smtClean="0"/>
              <a:t>Adaptation en fonction de l’environnement (régression ou progression).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64927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39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Planification de chemin sémantique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Planification de chemin sémantique</dc:title>
  <dc:creator>Maxime Blaszka</dc:creator>
  <cp:lastModifiedBy>Maxime Blaszka</cp:lastModifiedBy>
  <cp:revision>4</cp:revision>
  <dcterms:created xsi:type="dcterms:W3CDTF">2016-01-17T12:47:23Z</dcterms:created>
  <dcterms:modified xsi:type="dcterms:W3CDTF">2016-01-17T13:03:29Z</dcterms:modified>
</cp:coreProperties>
</file>