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DF53"/>
    <a:srgbClr val="CEA164"/>
    <a:srgbClr val="BD75AA"/>
    <a:srgbClr val="9576BC"/>
    <a:srgbClr val="6D8EC4"/>
    <a:srgbClr val="67CAC1"/>
    <a:srgbClr val="60CC72"/>
    <a:srgbClr val="B1D4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83" autoAdjust="0"/>
  </p:normalViewPr>
  <p:slideViewPr>
    <p:cSldViewPr>
      <p:cViewPr varScale="1">
        <p:scale>
          <a:sx n="85" d="100"/>
          <a:sy n="85" d="100"/>
        </p:scale>
        <p:origin x="-72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9AD26C-6D7A-4E27-849C-2D45007D2C6B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E4875DC-F72C-40D1-BB61-1AE703128E13}">
      <dgm:prSet phldrT="[Texte]"/>
      <dgm:spPr>
        <a:solidFill>
          <a:srgbClr val="60CC72"/>
        </a:solidFill>
      </dgm:spPr>
      <dgm:t>
        <a:bodyPr/>
        <a:lstStyle/>
        <a:p>
          <a:r>
            <a:rPr lang="fr-FR" dirty="0" smtClean="0"/>
            <a:t> </a:t>
          </a:r>
          <a:endParaRPr lang="fr-FR" dirty="0"/>
        </a:p>
      </dgm:t>
    </dgm:pt>
    <dgm:pt modelId="{F5D72742-0B58-46A0-BBC8-8FDA9DDE47AE}" type="parTrans" cxnId="{AF9D6B61-E800-438C-9D54-7056D3B4E8DC}">
      <dgm:prSet/>
      <dgm:spPr/>
      <dgm:t>
        <a:bodyPr/>
        <a:lstStyle/>
        <a:p>
          <a:endParaRPr lang="fr-FR"/>
        </a:p>
      </dgm:t>
    </dgm:pt>
    <dgm:pt modelId="{D1BDF133-6730-4707-BFBA-5AE08C06A7CA}" type="sibTrans" cxnId="{AF9D6B61-E800-438C-9D54-7056D3B4E8DC}">
      <dgm:prSet/>
      <dgm:spPr/>
      <dgm:t>
        <a:bodyPr/>
        <a:lstStyle/>
        <a:p>
          <a:endParaRPr lang="fr-FR"/>
        </a:p>
      </dgm:t>
    </dgm:pt>
    <dgm:pt modelId="{ACBB1560-9C35-424E-9D60-1F70B68F3744}">
      <dgm:prSet phldrT="[Texte]"/>
      <dgm:spPr>
        <a:solidFill>
          <a:srgbClr val="67CAC1"/>
        </a:solidFill>
      </dgm:spPr>
      <dgm:t>
        <a:bodyPr/>
        <a:lstStyle/>
        <a:p>
          <a:r>
            <a:rPr lang="fr-FR" dirty="0" smtClean="0"/>
            <a:t> </a:t>
          </a:r>
          <a:endParaRPr lang="fr-FR" dirty="0"/>
        </a:p>
      </dgm:t>
    </dgm:pt>
    <dgm:pt modelId="{65843066-C5A6-47F4-A13D-18B991A5965F}" type="parTrans" cxnId="{A4662A8A-84CA-44EC-B72D-C4F0825F755E}">
      <dgm:prSet/>
      <dgm:spPr/>
      <dgm:t>
        <a:bodyPr/>
        <a:lstStyle/>
        <a:p>
          <a:endParaRPr lang="fr-FR"/>
        </a:p>
      </dgm:t>
    </dgm:pt>
    <dgm:pt modelId="{F24B30ED-FCD2-4F81-BCDA-4708BB2BA606}" type="sibTrans" cxnId="{A4662A8A-84CA-44EC-B72D-C4F0825F755E}">
      <dgm:prSet/>
      <dgm:spPr/>
      <dgm:t>
        <a:bodyPr/>
        <a:lstStyle/>
        <a:p>
          <a:endParaRPr lang="fr-FR"/>
        </a:p>
      </dgm:t>
    </dgm:pt>
    <dgm:pt modelId="{917A8799-57F3-4958-8545-24C5C80EDA6A}">
      <dgm:prSet/>
      <dgm:spPr>
        <a:solidFill>
          <a:srgbClr val="6D8EC4"/>
        </a:solidFill>
      </dgm:spPr>
      <dgm:t>
        <a:bodyPr/>
        <a:lstStyle/>
        <a:p>
          <a:endParaRPr lang="fr-FR"/>
        </a:p>
      </dgm:t>
    </dgm:pt>
    <dgm:pt modelId="{1E24CE9E-4C2E-4903-9859-2A5D13185026}" type="parTrans" cxnId="{C3599A5A-41BA-457B-8297-F576F39056D9}">
      <dgm:prSet/>
      <dgm:spPr/>
      <dgm:t>
        <a:bodyPr/>
        <a:lstStyle/>
        <a:p>
          <a:endParaRPr lang="fr-FR"/>
        </a:p>
      </dgm:t>
    </dgm:pt>
    <dgm:pt modelId="{6942145E-DCE5-4D8B-83CF-F04635DB39DE}" type="sibTrans" cxnId="{C3599A5A-41BA-457B-8297-F576F39056D9}">
      <dgm:prSet/>
      <dgm:spPr/>
      <dgm:t>
        <a:bodyPr/>
        <a:lstStyle/>
        <a:p>
          <a:endParaRPr lang="fr-FR"/>
        </a:p>
      </dgm:t>
    </dgm:pt>
    <dgm:pt modelId="{C7980CE6-F7BA-4E10-8191-09D62EB97A7F}">
      <dgm:prSet/>
      <dgm:spPr>
        <a:solidFill>
          <a:srgbClr val="9576BC"/>
        </a:solidFill>
      </dgm:spPr>
      <dgm:t>
        <a:bodyPr/>
        <a:lstStyle/>
        <a:p>
          <a:endParaRPr lang="fr-FR"/>
        </a:p>
      </dgm:t>
    </dgm:pt>
    <dgm:pt modelId="{27C5A843-DD8D-47E0-B115-05716461FCD3}" type="parTrans" cxnId="{498170B7-93A8-42AF-A33D-F3D90EE188B1}">
      <dgm:prSet/>
      <dgm:spPr/>
      <dgm:t>
        <a:bodyPr/>
        <a:lstStyle/>
        <a:p>
          <a:endParaRPr lang="fr-FR"/>
        </a:p>
      </dgm:t>
    </dgm:pt>
    <dgm:pt modelId="{1D1C33EE-6E4A-410D-90E1-5EAE49C5312C}" type="sibTrans" cxnId="{498170B7-93A8-42AF-A33D-F3D90EE188B1}">
      <dgm:prSet/>
      <dgm:spPr/>
      <dgm:t>
        <a:bodyPr/>
        <a:lstStyle/>
        <a:p>
          <a:endParaRPr lang="fr-FR"/>
        </a:p>
      </dgm:t>
    </dgm:pt>
    <dgm:pt modelId="{55AE1655-10DC-4D15-A642-36317DB15F82}">
      <dgm:prSet/>
      <dgm:spPr>
        <a:solidFill>
          <a:srgbClr val="BD75AA"/>
        </a:solidFill>
      </dgm:spPr>
      <dgm:t>
        <a:bodyPr/>
        <a:lstStyle/>
        <a:p>
          <a:endParaRPr lang="fr-FR"/>
        </a:p>
      </dgm:t>
    </dgm:pt>
    <dgm:pt modelId="{DEFEC024-2742-4085-B357-826774FEAD67}" type="parTrans" cxnId="{F6902159-049B-4331-8181-9FF7A937E4D1}">
      <dgm:prSet/>
      <dgm:spPr/>
      <dgm:t>
        <a:bodyPr/>
        <a:lstStyle/>
        <a:p>
          <a:endParaRPr lang="fr-FR"/>
        </a:p>
      </dgm:t>
    </dgm:pt>
    <dgm:pt modelId="{756A079F-B67F-411E-8F53-EDA63B6E1B77}" type="sibTrans" cxnId="{F6902159-049B-4331-8181-9FF7A937E4D1}">
      <dgm:prSet/>
      <dgm:spPr/>
      <dgm:t>
        <a:bodyPr/>
        <a:lstStyle/>
        <a:p>
          <a:endParaRPr lang="fr-FR"/>
        </a:p>
      </dgm:t>
    </dgm:pt>
    <dgm:pt modelId="{93F0C2BA-9A5B-4C01-A97A-1D842B4C348C}">
      <dgm:prSet/>
      <dgm:spPr>
        <a:solidFill>
          <a:srgbClr val="CEA164"/>
        </a:solidFill>
      </dgm:spPr>
      <dgm:t>
        <a:bodyPr/>
        <a:lstStyle/>
        <a:p>
          <a:endParaRPr lang="fr-FR"/>
        </a:p>
      </dgm:t>
    </dgm:pt>
    <dgm:pt modelId="{DAD25B1C-6EDB-4BAC-8001-036DB2EDF105}" type="parTrans" cxnId="{C8D34AFE-0E12-4C11-833C-23DA52FA8D29}">
      <dgm:prSet/>
      <dgm:spPr/>
      <dgm:t>
        <a:bodyPr/>
        <a:lstStyle/>
        <a:p>
          <a:endParaRPr lang="fr-FR"/>
        </a:p>
      </dgm:t>
    </dgm:pt>
    <dgm:pt modelId="{CC247003-F92B-4BD9-9B9D-5333D0E0791E}" type="sibTrans" cxnId="{C8D34AFE-0E12-4C11-833C-23DA52FA8D29}">
      <dgm:prSet/>
      <dgm:spPr/>
      <dgm:t>
        <a:bodyPr/>
        <a:lstStyle/>
        <a:p>
          <a:endParaRPr lang="fr-FR"/>
        </a:p>
      </dgm:t>
    </dgm:pt>
    <dgm:pt modelId="{126E1BAE-E6DE-4553-AC0C-7F60F62FF4DE}">
      <dgm:prSet phldrT="[Texte]"/>
      <dgm:spPr>
        <a:solidFill>
          <a:srgbClr val="B1D461"/>
        </a:solidFill>
      </dgm:spPr>
      <dgm:t>
        <a:bodyPr/>
        <a:lstStyle/>
        <a:p>
          <a:r>
            <a:rPr lang="fr-FR" dirty="0" smtClean="0"/>
            <a:t> </a:t>
          </a:r>
          <a:endParaRPr lang="fr-FR" dirty="0"/>
        </a:p>
      </dgm:t>
    </dgm:pt>
    <dgm:pt modelId="{B20AB8C1-6390-4C36-9DC7-2B287FA93C86}" type="sibTrans" cxnId="{EE95D477-7CB0-4B3A-92F0-C7D923373640}">
      <dgm:prSet/>
      <dgm:spPr/>
      <dgm:t>
        <a:bodyPr/>
        <a:lstStyle/>
        <a:p>
          <a:endParaRPr lang="fr-FR"/>
        </a:p>
      </dgm:t>
    </dgm:pt>
    <dgm:pt modelId="{3011C48A-0FF4-4049-8EE3-C956037529D0}" type="parTrans" cxnId="{EE95D477-7CB0-4B3A-92F0-C7D923373640}">
      <dgm:prSet/>
      <dgm:spPr/>
      <dgm:t>
        <a:bodyPr/>
        <a:lstStyle/>
        <a:p>
          <a:endParaRPr lang="fr-FR"/>
        </a:p>
      </dgm:t>
    </dgm:pt>
    <dgm:pt modelId="{2AB46361-F5C6-44C2-981D-DED8BF2BF826}" type="pres">
      <dgm:prSet presAssocID="{149AD26C-6D7A-4E27-849C-2D45007D2C6B}" presName="Name0" presStyleCnt="0">
        <dgm:presLayoutVars>
          <dgm:dir/>
          <dgm:animLvl val="lvl"/>
          <dgm:resizeHandles val="exact"/>
        </dgm:presLayoutVars>
      </dgm:prSet>
      <dgm:spPr/>
    </dgm:pt>
    <dgm:pt modelId="{E5852539-877E-47A3-B236-2368B9F3A272}" type="pres">
      <dgm:prSet presAssocID="{126E1BAE-E6DE-4553-AC0C-7F60F62FF4DE}" presName="Name8" presStyleCnt="0"/>
      <dgm:spPr/>
    </dgm:pt>
    <dgm:pt modelId="{A4874C11-6723-4CD4-B91E-39332DB0391A}" type="pres">
      <dgm:prSet presAssocID="{126E1BAE-E6DE-4553-AC0C-7F60F62FF4DE}" presName="level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126A47D-D2F0-4F2C-996C-6F147673028E}" type="pres">
      <dgm:prSet presAssocID="{126E1BAE-E6DE-4553-AC0C-7F60F62FF4D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181FF2C-36E5-40D7-803D-C5512CC63C90}" type="pres">
      <dgm:prSet presAssocID="{4E4875DC-F72C-40D1-BB61-1AE703128E13}" presName="Name8" presStyleCnt="0"/>
      <dgm:spPr/>
    </dgm:pt>
    <dgm:pt modelId="{DAD9807B-B4CD-4823-B777-B2F1D38C76E1}" type="pres">
      <dgm:prSet presAssocID="{4E4875DC-F72C-40D1-BB61-1AE703128E13}" presName="level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BFF138C-D557-4009-8A0B-12B78F8CB818}" type="pres">
      <dgm:prSet presAssocID="{4E4875DC-F72C-40D1-BB61-1AE703128E1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07DE0E7-D21A-4B2E-964F-29F012632BA4}" type="pres">
      <dgm:prSet presAssocID="{ACBB1560-9C35-424E-9D60-1F70B68F3744}" presName="Name8" presStyleCnt="0"/>
      <dgm:spPr/>
    </dgm:pt>
    <dgm:pt modelId="{B6695A09-8A11-4A4C-88FB-0E1489BCB45E}" type="pres">
      <dgm:prSet presAssocID="{ACBB1560-9C35-424E-9D60-1F70B68F3744}" presName="level" presStyleLbl="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E0B93FB-4A7F-4C9A-AC1E-EDAF2344BAE5}" type="pres">
      <dgm:prSet presAssocID="{ACBB1560-9C35-424E-9D60-1F70B68F374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BB5330B-AD8F-45AA-A960-DF0F82A01517}" type="pres">
      <dgm:prSet presAssocID="{917A8799-57F3-4958-8545-24C5C80EDA6A}" presName="Name8" presStyleCnt="0"/>
      <dgm:spPr/>
    </dgm:pt>
    <dgm:pt modelId="{70105E5D-7529-414A-88DB-B7D5031DAE0A}" type="pres">
      <dgm:prSet presAssocID="{917A8799-57F3-4958-8545-24C5C80EDA6A}" presName="level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6C2926A-D09E-4384-865D-194B2D23F8C5}" type="pres">
      <dgm:prSet presAssocID="{917A8799-57F3-4958-8545-24C5C80EDA6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BDCA97B-D38F-4BE9-AF2D-DF0A41D37393}" type="pres">
      <dgm:prSet presAssocID="{C7980CE6-F7BA-4E10-8191-09D62EB97A7F}" presName="Name8" presStyleCnt="0"/>
      <dgm:spPr/>
    </dgm:pt>
    <dgm:pt modelId="{9D56D7F5-264A-4C16-980B-88926AB53699}" type="pres">
      <dgm:prSet presAssocID="{C7980CE6-F7BA-4E10-8191-09D62EB97A7F}" presName="level" presStyleLbl="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530FBE-E8F2-4386-BB20-A671721BE92A}" type="pres">
      <dgm:prSet presAssocID="{C7980CE6-F7BA-4E10-8191-09D62EB97A7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EDB6303-FBDE-4ED4-A695-C1C422C2D83D}" type="pres">
      <dgm:prSet presAssocID="{55AE1655-10DC-4D15-A642-36317DB15F82}" presName="Name8" presStyleCnt="0"/>
      <dgm:spPr/>
    </dgm:pt>
    <dgm:pt modelId="{04969034-9362-437F-9B63-DA4E997D0271}" type="pres">
      <dgm:prSet presAssocID="{55AE1655-10DC-4D15-A642-36317DB15F82}" presName="level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3A73F4-01E6-418D-B383-EDB4E6964146}" type="pres">
      <dgm:prSet presAssocID="{55AE1655-10DC-4D15-A642-36317DB15F8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C7DABA-DB10-47DC-8418-79DF55BC58F9}" type="pres">
      <dgm:prSet presAssocID="{93F0C2BA-9A5B-4C01-A97A-1D842B4C348C}" presName="Name8" presStyleCnt="0"/>
      <dgm:spPr/>
    </dgm:pt>
    <dgm:pt modelId="{435B82C1-5CDE-4840-BA61-9468723B7278}" type="pres">
      <dgm:prSet presAssocID="{93F0C2BA-9A5B-4C01-A97A-1D842B4C348C}" presName="level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5231BD-53DA-4CE8-A4D1-1FD09176296E}" type="pres">
      <dgm:prSet presAssocID="{93F0C2BA-9A5B-4C01-A97A-1D842B4C348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6902159-049B-4331-8181-9FF7A937E4D1}" srcId="{149AD26C-6D7A-4E27-849C-2D45007D2C6B}" destId="{55AE1655-10DC-4D15-A642-36317DB15F82}" srcOrd="5" destOrd="0" parTransId="{DEFEC024-2742-4085-B357-826774FEAD67}" sibTransId="{756A079F-B67F-411E-8F53-EDA63B6E1B77}"/>
    <dgm:cxn modelId="{0A8C8A69-59DF-461F-9747-213043AA709F}" type="presOf" srcId="{126E1BAE-E6DE-4553-AC0C-7F60F62FF4DE}" destId="{A4874C11-6723-4CD4-B91E-39332DB0391A}" srcOrd="0" destOrd="0" presId="urn:microsoft.com/office/officeart/2005/8/layout/pyramid1"/>
    <dgm:cxn modelId="{A4662A8A-84CA-44EC-B72D-C4F0825F755E}" srcId="{149AD26C-6D7A-4E27-849C-2D45007D2C6B}" destId="{ACBB1560-9C35-424E-9D60-1F70B68F3744}" srcOrd="2" destOrd="0" parTransId="{65843066-C5A6-47F4-A13D-18B991A5965F}" sibTransId="{F24B30ED-FCD2-4F81-BCDA-4708BB2BA606}"/>
    <dgm:cxn modelId="{7D6D5235-59F2-4F7E-8084-3799C515EA81}" type="presOf" srcId="{93F0C2BA-9A5B-4C01-A97A-1D842B4C348C}" destId="{435B82C1-5CDE-4840-BA61-9468723B7278}" srcOrd="0" destOrd="0" presId="urn:microsoft.com/office/officeart/2005/8/layout/pyramid1"/>
    <dgm:cxn modelId="{AF9D6B61-E800-438C-9D54-7056D3B4E8DC}" srcId="{149AD26C-6D7A-4E27-849C-2D45007D2C6B}" destId="{4E4875DC-F72C-40D1-BB61-1AE703128E13}" srcOrd="1" destOrd="0" parTransId="{F5D72742-0B58-46A0-BBC8-8FDA9DDE47AE}" sibTransId="{D1BDF133-6730-4707-BFBA-5AE08C06A7CA}"/>
    <dgm:cxn modelId="{AD1D40A6-A3A7-495C-9B75-167CBB484B82}" type="presOf" srcId="{93F0C2BA-9A5B-4C01-A97A-1D842B4C348C}" destId="{1D5231BD-53DA-4CE8-A4D1-1FD09176296E}" srcOrd="1" destOrd="0" presId="urn:microsoft.com/office/officeart/2005/8/layout/pyramid1"/>
    <dgm:cxn modelId="{7CC746B7-B9CB-4047-8B0B-250F444DD990}" type="presOf" srcId="{55AE1655-10DC-4D15-A642-36317DB15F82}" destId="{04969034-9362-437F-9B63-DA4E997D0271}" srcOrd="0" destOrd="0" presId="urn:microsoft.com/office/officeart/2005/8/layout/pyramid1"/>
    <dgm:cxn modelId="{498170B7-93A8-42AF-A33D-F3D90EE188B1}" srcId="{149AD26C-6D7A-4E27-849C-2D45007D2C6B}" destId="{C7980CE6-F7BA-4E10-8191-09D62EB97A7F}" srcOrd="4" destOrd="0" parTransId="{27C5A843-DD8D-47E0-B115-05716461FCD3}" sibTransId="{1D1C33EE-6E4A-410D-90E1-5EAE49C5312C}"/>
    <dgm:cxn modelId="{EE95D477-7CB0-4B3A-92F0-C7D923373640}" srcId="{149AD26C-6D7A-4E27-849C-2D45007D2C6B}" destId="{126E1BAE-E6DE-4553-AC0C-7F60F62FF4DE}" srcOrd="0" destOrd="0" parTransId="{3011C48A-0FF4-4049-8EE3-C956037529D0}" sibTransId="{B20AB8C1-6390-4C36-9DC7-2B287FA93C86}"/>
    <dgm:cxn modelId="{0D55F1E0-4A87-46DD-A7C9-4B5D847FC5AD}" type="presOf" srcId="{4E4875DC-F72C-40D1-BB61-1AE703128E13}" destId="{ABFF138C-D557-4009-8A0B-12B78F8CB818}" srcOrd="1" destOrd="0" presId="urn:microsoft.com/office/officeart/2005/8/layout/pyramid1"/>
    <dgm:cxn modelId="{5223602C-F1F4-48F2-8DF0-622CF07C137E}" type="presOf" srcId="{4E4875DC-F72C-40D1-BB61-1AE703128E13}" destId="{DAD9807B-B4CD-4823-B777-B2F1D38C76E1}" srcOrd="0" destOrd="0" presId="urn:microsoft.com/office/officeart/2005/8/layout/pyramid1"/>
    <dgm:cxn modelId="{788E6264-9E1C-4C3F-A80E-8A5124B7680B}" type="presOf" srcId="{C7980CE6-F7BA-4E10-8191-09D62EB97A7F}" destId="{9D56D7F5-264A-4C16-980B-88926AB53699}" srcOrd="0" destOrd="0" presId="urn:microsoft.com/office/officeart/2005/8/layout/pyramid1"/>
    <dgm:cxn modelId="{030DA9FD-8BF4-41BF-BEFF-31F2FF259FF4}" type="presOf" srcId="{ACBB1560-9C35-424E-9D60-1F70B68F3744}" destId="{1E0B93FB-4A7F-4C9A-AC1E-EDAF2344BAE5}" srcOrd="1" destOrd="0" presId="urn:microsoft.com/office/officeart/2005/8/layout/pyramid1"/>
    <dgm:cxn modelId="{9F72529A-3947-4691-9299-A448115A3C80}" type="presOf" srcId="{126E1BAE-E6DE-4553-AC0C-7F60F62FF4DE}" destId="{1126A47D-D2F0-4F2C-996C-6F147673028E}" srcOrd="1" destOrd="0" presId="urn:microsoft.com/office/officeart/2005/8/layout/pyramid1"/>
    <dgm:cxn modelId="{9B8018D1-D920-4B0D-8A87-2B1C27B1B6DC}" type="presOf" srcId="{917A8799-57F3-4958-8545-24C5C80EDA6A}" destId="{70105E5D-7529-414A-88DB-B7D5031DAE0A}" srcOrd="0" destOrd="0" presId="urn:microsoft.com/office/officeart/2005/8/layout/pyramid1"/>
    <dgm:cxn modelId="{DBB73328-2005-4879-9469-98221AC52721}" type="presOf" srcId="{ACBB1560-9C35-424E-9D60-1F70B68F3744}" destId="{B6695A09-8A11-4A4C-88FB-0E1489BCB45E}" srcOrd="0" destOrd="0" presId="urn:microsoft.com/office/officeart/2005/8/layout/pyramid1"/>
    <dgm:cxn modelId="{C8D34AFE-0E12-4C11-833C-23DA52FA8D29}" srcId="{149AD26C-6D7A-4E27-849C-2D45007D2C6B}" destId="{93F0C2BA-9A5B-4C01-A97A-1D842B4C348C}" srcOrd="6" destOrd="0" parTransId="{DAD25B1C-6EDB-4BAC-8001-036DB2EDF105}" sibTransId="{CC247003-F92B-4BD9-9B9D-5333D0E0791E}"/>
    <dgm:cxn modelId="{C3599A5A-41BA-457B-8297-F576F39056D9}" srcId="{149AD26C-6D7A-4E27-849C-2D45007D2C6B}" destId="{917A8799-57F3-4958-8545-24C5C80EDA6A}" srcOrd="3" destOrd="0" parTransId="{1E24CE9E-4C2E-4903-9859-2A5D13185026}" sibTransId="{6942145E-DCE5-4D8B-83CF-F04635DB39DE}"/>
    <dgm:cxn modelId="{E7E15DE5-7EE3-4758-9A23-6DBD00E089B4}" type="presOf" srcId="{917A8799-57F3-4958-8545-24C5C80EDA6A}" destId="{E6C2926A-D09E-4384-865D-194B2D23F8C5}" srcOrd="1" destOrd="0" presId="urn:microsoft.com/office/officeart/2005/8/layout/pyramid1"/>
    <dgm:cxn modelId="{B55CABD9-C2E2-4146-9226-DE4F984EF03A}" type="presOf" srcId="{149AD26C-6D7A-4E27-849C-2D45007D2C6B}" destId="{2AB46361-F5C6-44C2-981D-DED8BF2BF826}" srcOrd="0" destOrd="0" presId="urn:microsoft.com/office/officeart/2005/8/layout/pyramid1"/>
    <dgm:cxn modelId="{770DD171-A97A-4556-AA57-F945D6007901}" type="presOf" srcId="{C7980CE6-F7BA-4E10-8191-09D62EB97A7F}" destId="{12530FBE-E8F2-4386-BB20-A671721BE92A}" srcOrd="1" destOrd="0" presId="urn:microsoft.com/office/officeart/2005/8/layout/pyramid1"/>
    <dgm:cxn modelId="{BBF7750A-1F3B-4A61-BBCB-4382E605EF27}" type="presOf" srcId="{55AE1655-10DC-4D15-A642-36317DB15F82}" destId="{EA3A73F4-01E6-418D-B383-EDB4E6964146}" srcOrd="1" destOrd="0" presId="urn:microsoft.com/office/officeart/2005/8/layout/pyramid1"/>
    <dgm:cxn modelId="{2FE66D5D-D27A-4737-974E-4A99E2E06534}" type="presParOf" srcId="{2AB46361-F5C6-44C2-981D-DED8BF2BF826}" destId="{E5852539-877E-47A3-B236-2368B9F3A272}" srcOrd="0" destOrd="0" presId="urn:microsoft.com/office/officeart/2005/8/layout/pyramid1"/>
    <dgm:cxn modelId="{1B09CC25-DAD8-4263-8B44-BB4C5C8A621C}" type="presParOf" srcId="{E5852539-877E-47A3-B236-2368B9F3A272}" destId="{A4874C11-6723-4CD4-B91E-39332DB0391A}" srcOrd="0" destOrd="0" presId="urn:microsoft.com/office/officeart/2005/8/layout/pyramid1"/>
    <dgm:cxn modelId="{85827F28-868F-4C2C-8679-1D6D48AA4F30}" type="presParOf" srcId="{E5852539-877E-47A3-B236-2368B9F3A272}" destId="{1126A47D-D2F0-4F2C-996C-6F147673028E}" srcOrd="1" destOrd="0" presId="urn:microsoft.com/office/officeart/2005/8/layout/pyramid1"/>
    <dgm:cxn modelId="{6B6508AF-B818-455E-A1D6-37E8B5294A64}" type="presParOf" srcId="{2AB46361-F5C6-44C2-981D-DED8BF2BF826}" destId="{5181FF2C-36E5-40D7-803D-C5512CC63C90}" srcOrd="1" destOrd="0" presId="urn:microsoft.com/office/officeart/2005/8/layout/pyramid1"/>
    <dgm:cxn modelId="{64509B3F-70F0-4887-8420-1FA7AB96D276}" type="presParOf" srcId="{5181FF2C-36E5-40D7-803D-C5512CC63C90}" destId="{DAD9807B-B4CD-4823-B777-B2F1D38C76E1}" srcOrd="0" destOrd="0" presId="urn:microsoft.com/office/officeart/2005/8/layout/pyramid1"/>
    <dgm:cxn modelId="{4B5F0FCC-87B9-48CA-BED1-2907FE6AFC33}" type="presParOf" srcId="{5181FF2C-36E5-40D7-803D-C5512CC63C90}" destId="{ABFF138C-D557-4009-8A0B-12B78F8CB818}" srcOrd="1" destOrd="0" presId="urn:microsoft.com/office/officeart/2005/8/layout/pyramid1"/>
    <dgm:cxn modelId="{02806EAB-1292-43E1-8F68-DCE20B4140F2}" type="presParOf" srcId="{2AB46361-F5C6-44C2-981D-DED8BF2BF826}" destId="{607DE0E7-D21A-4B2E-964F-29F012632BA4}" srcOrd="2" destOrd="0" presId="urn:microsoft.com/office/officeart/2005/8/layout/pyramid1"/>
    <dgm:cxn modelId="{61181D50-C7E7-48A4-AFED-6AB83EBC58AE}" type="presParOf" srcId="{607DE0E7-D21A-4B2E-964F-29F012632BA4}" destId="{B6695A09-8A11-4A4C-88FB-0E1489BCB45E}" srcOrd="0" destOrd="0" presId="urn:microsoft.com/office/officeart/2005/8/layout/pyramid1"/>
    <dgm:cxn modelId="{492A4D12-95E9-463E-B213-A7713595D8AA}" type="presParOf" srcId="{607DE0E7-D21A-4B2E-964F-29F012632BA4}" destId="{1E0B93FB-4A7F-4C9A-AC1E-EDAF2344BAE5}" srcOrd="1" destOrd="0" presId="urn:microsoft.com/office/officeart/2005/8/layout/pyramid1"/>
    <dgm:cxn modelId="{8523E665-BB30-4B89-93BA-4402DBBDE645}" type="presParOf" srcId="{2AB46361-F5C6-44C2-981D-DED8BF2BF826}" destId="{5BB5330B-AD8F-45AA-A960-DF0F82A01517}" srcOrd="3" destOrd="0" presId="urn:microsoft.com/office/officeart/2005/8/layout/pyramid1"/>
    <dgm:cxn modelId="{CDA80EFE-14CA-47F4-88E7-4DB20D91AE0E}" type="presParOf" srcId="{5BB5330B-AD8F-45AA-A960-DF0F82A01517}" destId="{70105E5D-7529-414A-88DB-B7D5031DAE0A}" srcOrd="0" destOrd="0" presId="urn:microsoft.com/office/officeart/2005/8/layout/pyramid1"/>
    <dgm:cxn modelId="{675DA97E-257B-43E1-98B5-D653F19F25D3}" type="presParOf" srcId="{5BB5330B-AD8F-45AA-A960-DF0F82A01517}" destId="{E6C2926A-D09E-4384-865D-194B2D23F8C5}" srcOrd="1" destOrd="0" presId="urn:microsoft.com/office/officeart/2005/8/layout/pyramid1"/>
    <dgm:cxn modelId="{03B2FC0C-B9D6-4254-AF8A-163F778E18B9}" type="presParOf" srcId="{2AB46361-F5C6-44C2-981D-DED8BF2BF826}" destId="{8BDCA97B-D38F-4BE9-AF2D-DF0A41D37393}" srcOrd="4" destOrd="0" presId="urn:microsoft.com/office/officeart/2005/8/layout/pyramid1"/>
    <dgm:cxn modelId="{730A8E8A-A93C-4AFA-AE06-F41D8EFCA46A}" type="presParOf" srcId="{8BDCA97B-D38F-4BE9-AF2D-DF0A41D37393}" destId="{9D56D7F5-264A-4C16-980B-88926AB53699}" srcOrd="0" destOrd="0" presId="urn:microsoft.com/office/officeart/2005/8/layout/pyramid1"/>
    <dgm:cxn modelId="{F00A5FE2-5EEB-4D9E-AB9F-8D4F9F64CDC6}" type="presParOf" srcId="{8BDCA97B-D38F-4BE9-AF2D-DF0A41D37393}" destId="{12530FBE-E8F2-4386-BB20-A671721BE92A}" srcOrd="1" destOrd="0" presId="urn:microsoft.com/office/officeart/2005/8/layout/pyramid1"/>
    <dgm:cxn modelId="{7739CA0F-8733-4732-B5CE-217566B0D381}" type="presParOf" srcId="{2AB46361-F5C6-44C2-981D-DED8BF2BF826}" destId="{9EDB6303-FBDE-4ED4-A695-C1C422C2D83D}" srcOrd="5" destOrd="0" presId="urn:microsoft.com/office/officeart/2005/8/layout/pyramid1"/>
    <dgm:cxn modelId="{125305BB-E2B9-48A4-BA8A-C40027034828}" type="presParOf" srcId="{9EDB6303-FBDE-4ED4-A695-C1C422C2D83D}" destId="{04969034-9362-437F-9B63-DA4E997D0271}" srcOrd="0" destOrd="0" presId="urn:microsoft.com/office/officeart/2005/8/layout/pyramid1"/>
    <dgm:cxn modelId="{E5AE0637-F40E-4556-8F54-005EC2A39FD8}" type="presParOf" srcId="{9EDB6303-FBDE-4ED4-A695-C1C422C2D83D}" destId="{EA3A73F4-01E6-418D-B383-EDB4E6964146}" srcOrd="1" destOrd="0" presId="urn:microsoft.com/office/officeart/2005/8/layout/pyramid1"/>
    <dgm:cxn modelId="{F423D19E-87D8-4887-AB07-A147F084D47E}" type="presParOf" srcId="{2AB46361-F5C6-44C2-981D-DED8BF2BF826}" destId="{A8C7DABA-DB10-47DC-8418-79DF55BC58F9}" srcOrd="6" destOrd="0" presId="urn:microsoft.com/office/officeart/2005/8/layout/pyramid1"/>
    <dgm:cxn modelId="{884BAF08-17DB-45EF-A4BB-8FA74E4E4B9E}" type="presParOf" srcId="{A8C7DABA-DB10-47DC-8418-79DF55BC58F9}" destId="{435B82C1-5CDE-4840-BA61-9468723B7278}" srcOrd="0" destOrd="0" presId="urn:microsoft.com/office/officeart/2005/8/layout/pyramid1"/>
    <dgm:cxn modelId="{1958D828-7037-4E1F-8913-7763650D7D5A}" type="presParOf" srcId="{A8C7DABA-DB10-47DC-8418-79DF55BC58F9}" destId="{1D5231BD-53DA-4CE8-A4D1-1FD09176296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874C11-6723-4CD4-B91E-39332DB0391A}">
      <dsp:nvSpPr>
        <dsp:cNvPr id="0" name=""/>
        <dsp:cNvSpPr/>
      </dsp:nvSpPr>
      <dsp:spPr>
        <a:xfrm>
          <a:off x="2533351" y="0"/>
          <a:ext cx="844450" cy="765257"/>
        </a:xfrm>
        <a:prstGeom prst="trapezoid">
          <a:avLst>
            <a:gd name="adj" fmla="val 55174"/>
          </a:avLst>
        </a:prstGeom>
        <a:solidFill>
          <a:srgbClr val="B1D4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600" kern="1200" dirty="0" smtClean="0"/>
            <a:t> </a:t>
          </a:r>
          <a:endParaRPr lang="fr-FR" sz="4600" kern="1200" dirty="0"/>
        </a:p>
      </dsp:txBody>
      <dsp:txXfrm>
        <a:off x="2533351" y="0"/>
        <a:ext cx="844450" cy="765257"/>
      </dsp:txXfrm>
    </dsp:sp>
    <dsp:sp modelId="{DAD9807B-B4CD-4823-B777-B2F1D38C76E1}">
      <dsp:nvSpPr>
        <dsp:cNvPr id="0" name=""/>
        <dsp:cNvSpPr/>
      </dsp:nvSpPr>
      <dsp:spPr>
        <a:xfrm>
          <a:off x="2111126" y="765257"/>
          <a:ext cx="1688901" cy="765257"/>
        </a:xfrm>
        <a:prstGeom prst="trapezoid">
          <a:avLst>
            <a:gd name="adj" fmla="val 55174"/>
          </a:avLst>
        </a:prstGeom>
        <a:solidFill>
          <a:srgbClr val="60CC7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600" kern="1200" dirty="0" smtClean="0"/>
            <a:t> </a:t>
          </a:r>
          <a:endParaRPr lang="fr-FR" sz="4600" kern="1200" dirty="0"/>
        </a:p>
      </dsp:txBody>
      <dsp:txXfrm>
        <a:off x="2406684" y="765257"/>
        <a:ext cx="1097785" cy="765257"/>
      </dsp:txXfrm>
    </dsp:sp>
    <dsp:sp modelId="{B6695A09-8A11-4A4C-88FB-0E1489BCB45E}">
      <dsp:nvSpPr>
        <dsp:cNvPr id="0" name=""/>
        <dsp:cNvSpPr/>
      </dsp:nvSpPr>
      <dsp:spPr>
        <a:xfrm>
          <a:off x="1688901" y="1530515"/>
          <a:ext cx="2533351" cy="765257"/>
        </a:xfrm>
        <a:prstGeom prst="trapezoid">
          <a:avLst>
            <a:gd name="adj" fmla="val 55174"/>
          </a:avLst>
        </a:prstGeom>
        <a:solidFill>
          <a:srgbClr val="67CAC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4600" kern="1200" dirty="0" smtClean="0"/>
            <a:t> </a:t>
          </a:r>
          <a:endParaRPr lang="fr-FR" sz="4600" kern="1200" dirty="0"/>
        </a:p>
      </dsp:txBody>
      <dsp:txXfrm>
        <a:off x="2132237" y="1530515"/>
        <a:ext cx="1646678" cy="765257"/>
      </dsp:txXfrm>
    </dsp:sp>
    <dsp:sp modelId="{70105E5D-7529-414A-88DB-B7D5031DAE0A}">
      <dsp:nvSpPr>
        <dsp:cNvPr id="0" name=""/>
        <dsp:cNvSpPr/>
      </dsp:nvSpPr>
      <dsp:spPr>
        <a:xfrm>
          <a:off x="1266675" y="2295773"/>
          <a:ext cx="3377802" cy="765257"/>
        </a:xfrm>
        <a:prstGeom prst="trapezoid">
          <a:avLst>
            <a:gd name="adj" fmla="val 55174"/>
          </a:avLst>
        </a:prstGeom>
        <a:solidFill>
          <a:srgbClr val="6D8EC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600" kern="1200"/>
        </a:p>
      </dsp:txBody>
      <dsp:txXfrm>
        <a:off x="1857791" y="2295773"/>
        <a:ext cx="2195571" cy="765257"/>
      </dsp:txXfrm>
    </dsp:sp>
    <dsp:sp modelId="{9D56D7F5-264A-4C16-980B-88926AB53699}">
      <dsp:nvSpPr>
        <dsp:cNvPr id="0" name=""/>
        <dsp:cNvSpPr/>
      </dsp:nvSpPr>
      <dsp:spPr>
        <a:xfrm>
          <a:off x="844450" y="3061031"/>
          <a:ext cx="4222252" cy="765257"/>
        </a:xfrm>
        <a:prstGeom prst="trapezoid">
          <a:avLst>
            <a:gd name="adj" fmla="val 55174"/>
          </a:avLst>
        </a:prstGeom>
        <a:solidFill>
          <a:srgbClr val="9576B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600" kern="1200"/>
        </a:p>
      </dsp:txBody>
      <dsp:txXfrm>
        <a:off x="1583344" y="3061031"/>
        <a:ext cx="2744464" cy="765257"/>
      </dsp:txXfrm>
    </dsp:sp>
    <dsp:sp modelId="{04969034-9362-437F-9B63-DA4E997D0271}">
      <dsp:nvSpPr>
        <dsp:cNvPr id="0" name=""/>
        <dsp:cNvSpPr/>
      </dsp:nvSpPr>
      <dsp:spPr>
        <a:xfrm>
          <a:off x="422225" y="3826289"/>
          <a:ext cx="5066703" cy="765257"/>
        </a:xfrm>
        <a:prstGeom prst="trapezoid">
          <a:avLst>
            <a:gd name="adj" fmla="val 55174"/>
          </a:avLst>
        </a:prstGeom>
        <a:solidFill>
          <a:srgbClr val="BD75A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600" kern="1200"/>
        </a:p>
      </dsp:txBody>
      <dsp:txXfrm>
        <a:off x="1308898" y="3826289"/>
        <a:ext cx="3293357" cy="765257"/>
      </dsp:txXfrm>
    </dsp:sp>
    <dsp:sp modelId="{435B82C1-5CDE-4840-BA61-9468723B7278}">
      <dsp:nvSpPr>
        <dsp:cNvPr id="0" name=""/>
        <dsp:cNvSpPr/>
      </dsp:nvSpPr>
      <dsp:spPr>
        <a:xfrm>
          <a:off x="0" y="4591547"/>
          <a:ext cx="5911154" cy="765257"/>
        </a:xfrm>
        <a:prstGeom prst="trapezoid">
          <a:avLst>
            <a:gd name="adj" fmla="val 55174"/>
          </a:avLst>
        </a:prstGeom>
        <a:solidFill>
          <a:srgbClr val="CEA16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600" kern="1200"/>
        </a:p>
      </dsp:txBody>
      <dsp:txXfrm>
        <a:off x="1034451" y="4591547"/>
        <a:ext cx="3842250" cy="7652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2130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1497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4602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497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1505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80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57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1157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045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965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724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E0B84-0DE6-41F9-95BB-75BC5FE158CF}" type="datetimeFigureOut">
              <a:rPr lang="fr-FR" smtClean="0"/>
              <a:t>09/08/2013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477FB-C9F5-4C07-A8E0-E6161FBEEF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7158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diagramColors" Target="../diagrams/colors1.xml"/><Relationship Id="rId18" Type="http://schemas.openxmlformats.org/officeDocument/2006/relationships/image" Target="../media/image11.png"/><Relationship Id="rId3" Type="http://schemas.openxmlformats.org/officeDocument/2006/relationships/image" Target="../media/image2.png"/><Relationship Id="rId21" Type="http://schemas.microsoft.com/office/2007/relationships/hdphoto" Target="../media/hdphoto2.wdp"/><Relationship Id="rId7" Type="http://schemas.openxmlformats.org/officeDocument/2006/relationships/image" Target="../media/image6.png"/><Relationship Id="rId12" Type="http://schemas.openxmlformats.org/officeDocument/2006/relationships/diagramQuickStyle" Target="../diagrams/quickStyle1.xml"/><Relationship Id="rId17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4.png"/><Relationship Id="rId15" Type="http://schemas.openxmlformats.org/officeDocument/2006/relationships/image" Target="../media/image8.png"/><Relationship Id="rId10" Type="http://schemas.openxmlformats.org/officeDocument/2006/relationships/diagramData" Target="../diagrams/data1.xml"/><Relationship Id="rId19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microsoft.com/office/2007/relationships/hdphoto" Target="../media/hdphoto1.wdp"/><Relationship Id="rId14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2123728" y="106126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B1D461"/>
                </a:solidFill>
                <a:latin typeface="Cambria" pitchFamily="18" charset="0"/>
              </a:rPr>
              <a:t>La constitution</a:t>
            </a:r>
            <a:endParaRPr lang="fr-FR" dirty="0">
              <a:solidFill>
                <a:srgbClr val="B1D461"/>
              </a:solidFill>
              <a:latin typeface="Cambria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6925" y="106126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B1D461"/>
                </a:solidFill>
                <a:latin typeface="Cambria" pitchFamily="18" charset="0"/>
              </a:rPr>
              <a:t>1</a:t>
            </a:r>
            <a:endParaRPr lang="fr-FR" b="1" dirty="0">
              <a:solidFill>
                <a:srgbClr val="B1D461"/>
              </a:solidFill>
              <a:latin typeface="Cambria" pitchFamily="18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251520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60CC72"/>
                </a:solidFill>
                <a:latin typeface="Cambria" pitchFamily="18" charset="0"/>
              </a:rPr>
              <a:t>2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2123728" y="234888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60CC72"/>
                </a:solidFill>
                <a:latin typeface="Cambria" pitchFamily="18" charset="0"/>
              </a:rPr>
              <a:t>Les conventions et traités internationaux</a:t>
            </a:r>
            <a:endParaRPr lang="fr-FR" dirty="0">
              <a:solidFill>
                <a:srgbClr val="60CC72"/>
              </a:solidFill>
              <a:latin typeface="Cambria" pitchFamily="18" charset="0"/>
            </a:endParaRPr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3" t="42078" r="28441" b="21140"/>
          <a:stretch>
            <a:fillRect/>
          </a:stretch>
        </p:blipFill>
        <p:spPr bwMode="auto">
          <a:xfrm>
            <a:off x="6848016" y="5013176"/>
            <a:ext cx="1180368" cy="1242925"/>
          </a:xfrm>
          <a:prstGeom prst="rect">
            <a:avLst/>
          </a:prstGeom>
          <a:noFill/>
          <a:ln w="31750" algn="in">
            <a:solidFill>
              <a:srgbClr val="B1D46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8" t="48439" r="49556" b="13475"/>
          <a:stretch>
            <a:fillRect/>
          </a:stretch>
        </p:blipFill>
        <p:spPr bwMode="auto">
          <a:xfrm>
            <a:off x="6804248" y="5085184"/>
            <a:ext cx="1249857" cy="1242925"/>
          </a:xfrm>
          <a:prstGeom prst="rect">
            <a:avLst/>
          </a:prstGeom>
          <a:noFill/>
          <a:ln w="31750" algn="in">
            <a:solidFill>
              <a:srgbClr val="60CC7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46" t="28178" r="31290" b="52184"/>
          <a:stretch>
            <a:fillRect/>
          </a:stretch>
        </p:blipFill>
        <p:spPr bwMode="auto">
          <a:xfrm>
            <a:off x="6765628" y="5085184"/>
            <a:ext cx="1334764" cy="1109830"/>
          </a:xfrm>
          <a:prstGeom prst="rect">
            <a:avLst/>
          </a:prstGeom>
          <a:noFill/>
          <a:ln w="31750" algn="in">
            <a:solidFill>
              <a:srgbClr val="67CAC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31" name="ZoneTexte 30"/>
          <p:cNvSpPr txBox="1"/>
          <p:nvPr/>
        </p:nvSpPr>
        <p:spPr>
          <a:xfrm>
            <a:off x="251520" y="371703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67CAC1"/>
                </a:solidFill>
                <a:latin typeface="Cambria" pitchFamily="18" charset="0"/>
              </a:rPr>
              <a:t>3</a:t>
            </a:r>
            <a:endParaRPr lang="fr-FR" b="1" dirty="0">
              <a:solidFill>
                <a:srgbClr val="67CAC1"/>
              </a:solidFill>
              <a:latin typeface="Cambria" pitchFamily="18" charset="0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2123728" y="364502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67CAC1"/>
                </a:solidFill>
                <a:latin typeface="Cambria" pitchFamily="18" charset="0"/>
              </a:rPr>
              <a:t>La réglementation européenne</a:t>
            </a:r>
            <a:endParaRPr lang="fr-FR" dirty="0">
              <a:solidFill>
                <a:srgbClr val="67CAC1"/>
              </a:solidFill>
              <a:latin typeface="Cambria" pitchFamily="18" charset="0"/>
            </a:endParaRPr>
          </a:p>
        </p:txBody>
      </p:sp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8" t="44795" r="57956" b="31773"/>
          <a:stretch>
            <a:fillRect/>
          </a:stretch>
        </p:blipFill>
        <p:spPr bwMode="auto">
          <a:xfrm>
            <a:off x="6804248" y="5031997"/>
            <a:ext cx="1440160" cy="1421339"/>
          </a:xfrm>
          <a:prstGeom prst="rect">
            <a:avLst/>
          </a:prstGeom>
          <a:noFill/>
          <a:ln w="31750" algn="in">
            <a:solidFill>
              <a:srgbClr val="6D8E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179512" y="514790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6D8EC4"/>
                </a:solidFill>
                <a:latin typeface="Cambria" pitchFamily="18" charset="0"/>
              </a:rPr>
              <a:t>4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2195736" y="514790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6D8EC4"/>
                </a:solidFill>
                <a:latin typeface="Cambria" pitchFamily="18" charset="0"/>
              </a:rPr>
              <a:t>Les lois</a:t>
            </a:r>
            <a:endParaRPr lang="fr-FR" dirty="0">
              <a:solidFill>
                <a:srgbClr val="6D8EC4"/>
              </a:solidFill>
              <a:latin typeface="Cambria" pitchFamily="18" charset="0"/>
            </a:endParaRPr>
          </a:p>
        </p:txBody>
      </p:sp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56" t="50987" r="20158" b="26950"/>
          <a:stretch>
            <a:fillRect/>
          </a:stretch>
        </p:blipFill>
        <p:spPr bwMode="auto">
          <a:xfrm>
            <a:off x="6827341" y="5157192"/>
            <a:ext cx="1489075" cy="1154113"/>
          </a:xfrm>
          <a:prstGeom prst="rect">
            <a:avLst/>
          </a:prstGeom>
          <a:noFill/>
          <a:ln w="31750" algn="in">
            <a:solidFill>
              <a:srgbClr val="9576B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38" name="ZoneTexte 37"/>
          <p:cNvSpPr txBox="1"/>
          <p:nvPr/>
        </p:nvSpPr>
        <p:spPr>
          <a:xfrm>
            <a:off x="4860032" y="106126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9576BC"/>
                </a:solidFill>
                <a:latin typeface="Cambria" pitchFamily="18" charset="0"/>
              </a:rPr>
              <a:t>5</a:t>
            </a:r>
            <a:endParaRPr lang="fr-FR" b="1" dirty="0">
              <a:solidFill>
                <a:srgbClr val="9576BC"/>
              </a:solidFill>
              <a:latin typeface="Cambria" pitchFamily="18" charset="0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7092280" y="1084482"/>
            <a:ext cx="1824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9576BC"/>
                </a:solidFill>
                <a:latin typeface="Cambria" pitchFamily="18" charset="0"/>
              </a:rPr>
              <a:t>Les règlements</a:t>
            </a:r>
            <a:endParaRPr lang="fr-FR" dirty="0">
              <a:solidFill>
                <a:srgbClr val="9576BC"/>
              </a:solidFill>
              <a:latin typeface="Cambria" pitchFamily="18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4" t="44720" r="47505" b="28865"/>
          <a:stretch>
            <a:fillRect/>
          </a:stretch>
        </p:blipFill>
        <p:spPr bwMode="auto">
          <a:xfrm>
            <a:off x="6876256" y="5072211"/>
            <a:ext cx="1390650" cy="1381125"/>
          </a:xfrm>
          <a:prstGeom prst="rect">
            <a:avLst/>
          </a:prstGeom>
          <a:noFill/>
          <a:ln w="31750" algn="in">
            <a:solidFill>
              <a:srgbClr val="BD75A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41" name="ZoneTexte 40"/>
          <p:cNvSpPr txBox="1"/>
          <p:nvPr/>
        </p:nvSpPr>
        <p:spPr>
          <a:xfrm>
            <a:off x="4860032" y="255561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BD75AA"/>
                </a:solidFill>
                <a:latin typeface="Cambria" pitchFamily="18" charset="0"/>
              </a:rPr>
              <a:t>6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7092280" y="2564904"/>
            <a:ext cx="200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BD75AA"/>
                </a:solidFill>
                <a:latin typeface="Cambria" pitchFamily="18" charset="0"/>
              </a:rPr>
              <a:t>La jurisprudence</a:t>
            </a:r>
            <a:endParaRPr lang="fr-FR" dirty="0">
              <a:solidFill>
                <a:srgbClr val="BD75AA"/>
              </a:solidFill>
              <a:latin typeface="Cambria" pitchFamily="18" charset="0"/>
            </a:endParaRPr>
          </a:p>
        </p:txBody>
      </p:sp>
      <p:pic>
        <p:nvPicPr>
          <p:cNvPr id="1051" name="Picture 2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07" t="31029" r="36505" b="41468"/>
          <a:stretch/>
        </p:blipFill>
        <p:spPr bwMode="auto">
          <a:xfrm>
            <a:off x="6935355" y="5332566"/>
            <a:ext cx="1237045" cy="976754"/>
          </a:xfrm>
          <a:prstGeom prst="rect">
            <a:avLst/>
          </a:prstGeom>
          <a:noFill/>
          <a:ln w="31750" algn="in">
            <a:solidFill>
              <a:srgbClr val="CEA16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44" name="ZoneTexte 43"/>
          <p:cNvSpPr txBox="1"/>
          <p:nvPr/>
        </p:nvSpPr>
        <p:spPr>
          <a:xfrm>
            <a:off x="4860032" y="39330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CEA164"/>
                </a:solidFill>
                <a:latin typeface="Cambria" pitchFamily="18" charset="0"/>
              </a:rPr>
              <a:t>7</a:t>
            </a:r>
            <a:endParaRPr lang="fr-FR" b="1" dirty="0">
              <a:solidFill>
                <a:srgbClr val="CEA164"/>
              </a:solidFill>
              <a:latin typeface="Cambria" pitchFamily="18" charset="0"/>
            </a:endParaRPr>
          </a:p>
        </p:txBody>
      </p:sp>
      <p:sp>
        <p:nvSpPr>
          <p:cNvPr id="45" name="ZoneTexte 44"/>
          <p:cNvSpPr txBox="1"/>
          <p:nvPr/>
        </p:nvSpPr>
        <p:spPr>
          <a:xfrm>
            <a:off x="7092280" y="3573016"/>
            <a:ext cx="20095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CEA164"/>
                </a:solidFill>
                <a:latin typeface="Cambria" pitchFamily="18" charset="0"/>
              </a:rPr>
              <a:t>Les instructions, circulaires, notes de service…</a:t>
            </a:r>
            <a:endParaRPr lang="fr-FR" dirty="0">
              <a:solidFill>
                <a:srgbClr val="CEA164"/>
              </a:solidFill>
              <a:latin typeface="Cambria" pitchFamily="18" charset="0"/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5573470" y="4869160"/>
            <a:ext cx="3377750" cy="1656184"/>
            <a:chOff x="5724128" y="3371056"/>
            <a:chExt cx="3377750" cy="1494456"/>
          </a:xfrm>
        </p:grpSpPr>
        <p:sp>
          <p:nvSpPr>
            <p:cNvPr id="4" name="Rectangle 3"/>
            <p:cNvSpPr/>
            <p:nvPr/>
          </p:nvSpPr>
          <p:spPr>
            <a:xfrm>
              <a:off x="5796136" y="3371056"/>
              <a:ext cx="3155084" cy="149445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5724128" y="3933056"/>
              <a:ext cx="33777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</a:rPr>
                <a:t>La hiérarchie des normes </a:t>
              </a:r>
            </a:p>
            <a:p>
              <a:pPr algn="ctr"/>
              <a:r>
                <a:rPr lang="fr-FR" dirty="0" smtClean="0">
                  <a:solidFill>
                    <a:schemeClr val="bg1"/>
                  </a:solidFill>
                </a:rPr>
                <a:t>en Droit Français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1907704" y="548680"/>
            <a:ext cx="5911154" cy="5356805"/>
            <a:chOff x="1907704" y="548680"/>
            <a:chExt cx="5911154" cy="5356805"/>
          </a:xfrm>
        </p:grpSpPr>
        <p:graphicFrame>
          <p:nvGraphicFramePr>
            <p:cNvPr id="9" name="Diagramme 8"/>
            <p:cNvGraphicFramePr/>
            <p:nvPr>
              <p:extLst>
                <p:ext uri="{D42A27DB-BD31-4B8C-83A1-F6EECF244321}">
                  <p14:modId xmlns:p14="http://schemas.microsoft.com/office/powerpoint/2010/main" val="2234778058"/>
                </p:ext>
              </p:extLst>
            </p:nvPr>
          </p:nvGraphicFramePr>
          <p:xfrm>
            <a:off x="1907704" y="548680"/>
            <a:ext cx="5911154" cy="535680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0" r:lo="rId11" r:qs="rId12" r:cs="rId13"/>
            </a:graphicData>
          </a:graphic>
        </p:graphicFrame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98" t="48439" r="49556" b="13475"/>
            <a:stretch>
              <a:fillRect/>
            </a:stretch>
          </p:blipFill>
          <p:spPr bwMode="auto">
            <a:xfrm>
              <a:off x="4606429" y="1340768"/>
              <a:ext cx="685651" cy="6824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pic>
          <p:nvPicPr>
            <p:cNvPr id="1053" name="Picture 29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3" t="42078" r="28441" b="21140"/>
            <a:stretch>
              <a:fillRect/>
            </a:stretch>
          </p:blipFill>
          <p:spPr bwMode="auto">
            <a:xfrm>
              <a:off x="4785842" y="967182"/>
              <a:ext cx="218206" cy="229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pic>
          <p:nvPicPr>
            <p:cNvPr id="50" name="Picture 2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46" t="28178" r="31290" b="52184"/>
            <a:stretch>
              <a:fillRect/>
            </a:stretch>
          </p:blipFill>
          <p:spPr bwMode="auto">
            <a:xfrm>
              <a:off x="4900898" y="2132856"/>
              <a:ext cx="751222" cy="624627"/>
            </a:xfrm>
            <a:prstGeom prst="rect">
              <a:avLst/>
            </a:prstGeom>
            <a:noFill/>
            <a:ln w="31750" algn="in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pic>
          <p:nvPicPr>
            <p:cNvPr id="51" name="Picture 2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98" t="44795" r="57956" b="31773"/>
            <a:stretch>
              <a:fillRect/>
            </a:stretch>
          </p:blipFill>
          <p:spPr bwMode="auto">
            <a:xfrm>
              <a:off x="5364088" y="2924943"/>
              <a:ext cx="720080" cy="639603"/>
            </a:xfrm>
            <a:prstGeom prst="rect">
              <a:avLst/>
            </a:prstGeom>
            <a:noFill/>
            <a:ln w="31750" algn="in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pic>
          <p:nvPicPr>
            <p:cNvPr id="53" name="Picture 25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56" t="50987" r="20158" b="26950"/>
            <a:stretch>
              <a:fillRect/>
            </a:stretch>
          </p:blipFill>
          <p:spPr bwMode="auto">
            <a:xfrm>
              <a:off x="5697830" y="3645024"/>
              <a:ext cx="818386" cy="690103"/>
            </a:xfrm>
            <a:prstGeom prst="rect">
              <a:avLst/>
            </a:prstGeom>
            <a:noFill/>
            <a:ln w="31750" algn="in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pic>
          <p:nvPicPr>
            <p:cNvPr id="54" name="Picture 26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34" t="44720" r="47505" b="28865"/>
            <a:stretch>
              <a:fillRect/>
            </a:stretch>
          </p:blipFill>
          <p:spPr bwMode="auto">
            <a:xfrm>
              <a:off x="6300192" y="4411200"/>
              <a:ext cx="678632" cy="673984"/>
            </a:xfrm>
            <a:prstGeom prst="rect">
              <a:avLst/>
            </a:prstGeom>
            <a:noFill/>
            <a:ln w="31750" algn="in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pic>
          <p:nvPicPr>
            <p:cNvPr id="55" name="Picture 27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contrast="-4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07" t="31029" r="36505" b="41468"/>
            <a:stretch/>
          </p:blipFill>
          <p:spPr bwMode="auto">
            <a:xfrm>
              <a:off x="6516216" y="5185078"/>
              <a:ext cx="876653" cy="692194"/>
            </a:xfrm>
            <a:prstGeom prst="rect">
              <a:avLst/>
            </a:prstGeom>
            <a:noFill/>
            <a:ln w="31750" algn="in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151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51839E-6 L -0.67292 -0.6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46" y="-319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89382E-6 L -0.66667 -0.4471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3" y="-223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3081E-6 L -0.66719 -0.2484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68" y="-124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1446E-6 L -0.67708 -0.0643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54" y="-3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76035E-6 L -0.13125 -0.65024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325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96415E-6 L -0.12865 -0.45039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1" y="-225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068E-6 L -0.13698 -0.25399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58" y="-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decel="100000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decel="100000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decel="1000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decel="100000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decel="100000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" decel="100000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1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" decel="100000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2"/>
      <p:bldP spid="7" grpId="0"/>
      <p:bldP spid="7" grpId="2"/>
      <p:bldP spid="25" grpId="0"/>
      <p:bldP spid="25" grpId="2"/>
      <p:bldP spid="26" grpId="0"/>
      <p:bldP spid="26" grpId="2"/>
      <p:bldP spid="31" grpId="0"/>
      <p:bldP spid="31" grpId="2"/>
      <p:bldP spid="32" grpId="0"/>
      <p:bldP spid="32" grpId="2"/>
      <p:bldP spid="34" grpId="0"/>
      <p:bldP spid="34" grpId="2"/>
      <p:bldP spid="35" grpId="0"/>
      <p:bldP spid="35" grpId="2"/>
      <p:bldP spid="38" grpId="0"/>
      <p:bldP spid="38" grpId="2"/>
      <p:bldP spid="39" grpId="0"/>
      <p:bldP spid="39" grpId="2"/>
      <p:bldP spid="41" grpId="0"/>
      <p:bldP spid="41" grpId="2"/>
      <p:bldP spid="42" grpId="0"/>
      <p:bldP spid="42" grpId="2"/>
      <p:bldP spid="44" grpId="0"/>
      <p:bldP spid="44" grpId="2"/>
      <p:bldP spid="45" grpId="0"/>
      <p:bldP spid="4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/>
          <p:cNvGrpSpPr/>
          <p:nvPr/>
        </p:nvGrpSpPr>
        <p:grpSpPr>
          <a:xfrm>
            <a:off x="3827451" y="2901335"/>
            <a:ext cx="1489099" cy="1489099"/>
            <a:chOff x="3215890" y="2460666"/>
            <a:chExt cx="1489099" cy="1489099"/>
          </a:xfrm>
        </p:grpSpPr>
        <p:sp>
          <p:nvSpPr>
            <p:cNvPr id="36" name="Ellipse 35"/>
            <p:cNvSpPr/>
            <p:nvPr/>
          </p:nvSpPr>
          <p:spPr>
            <a:xfrm>
              <a:off x="3215890" y="2460666"/>
              <a:ext cx="1489099" cy="148909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Ellipse 4"/>
            <p:cNvSpPr/>
            <p:nvPr/>
          </p:nvSpPr>
          <p:spPr>
            <a:xfrm>
              <a:off x="3433963" y="2678739"/>
              <a:ext cx="1052953" cy="10529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600" kern="1200" dirty="0" smtClean="0"/>
                <a:t>Les fondements juridiques</a:t>
              </a:r>
              <a:endParaRPr lang="fr-FR" sz="1600" kern="1200" dirty="0"/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4318854" y="2454335"/>
            <a:ext cx="506293" cy="315879"/>
            <a:chOff x="3707293" y="2013666"/>
            <a:chExt cx="506293" cy="315879"/>
          </a:xfrm>
        </p:grpSpPr>
        <p:sp>
          <p:nvSpPr>
            <p:cNvPr id="34" name="Flèche droite 33"/>
            <p:cNvSpPr/>
            <p:nvPr/>
          </p:nvSpPr>
          <p:spPr>
            <a:xfrm rot="16200000">
              <a:off x="3802500" y="1918459"/>
              <a:ext cx="315879" cy="50629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B1D46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Flèche droite 6"/>
            <p:cNvSpPr/>
            <p:nvPr/>
          </p:nvSpPr>
          <p:spPr>
            <a:xfrm rot="16200000">
              <a:off x="3849882" y="2067100"/>
              <a:ext cx="221115" cy="3037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200" kern="1200"/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3641314" y="443961"/>
            <a:ext cx="1861373" cy="1861373"/>
            <a:chOff x="3029753" y="3292"/>
            <a:chExt cx="1861373" cy="1861373"/>
          </a:xfrm>
        </p:grpSpPr>
        <p:sp>
          <p:nvSpPr>
            <p:cNvPr id="32" name="Ellipse 31"/>
            <p:cNvSpPr/>
            <p:nvPr/>
          </p:nvSpPr>
          <p:spPr>
            <a:xfrm>
              <a:off x="3029753" y="3292"/>
              <a:ext cx="1861373" cy="1861373"/>
            </a:xfrm>
            <a:prstGeom prst="ellipse">
              <a:avLst/>
            </a:prstGeom>
            <a:solidFill>
              <a:srgbClr val="B1D46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Ellipse 8"/>
            <p:cNvSpPr/>
            <p:nvPr/>
          </p:nvSpPr>
          <p:spPr>
            <a:xfrm>
              <a:off x="3302345" y="275884"/>
              <a:ext cx="1316189" cy="13161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Décret 85-603 modifié</a:t>
              </a:r>
              <a:endParaRPr lang="fr-FR" sz="1200" kern="1200" dirty="0"/>
            </a:p>
          </p:txBody>
        </p:sp>
      </p:grpSp>
      <p:grpSp>
        <p:nvGrpSpPr>
          <p:cNvPr id="8" name="Groupe 7"/>
          <p:cNvGrpSpPr/>
          <p:nvPr/>
        </p:nvGrpSpPr>
        <p:grpSpPr>
          <a:xfrm>
            <a:off x="5397082" y="3073335"/>
            <a:ext cx="315879" cy="506293"/>
            <a:chOff x="4785521" y="2632666"/>
            <a:chExt cx="315879" cy="506293"/>
          </a:xfrm>
        </p:grpSpPr>
        <p:sp>
          <p:nvSpPr>
            <p:cNvPr id="30" name="Flèche droite 29"/>
            <p:cNvSpPr/>
            <p:nvPr/>
          </p:nvSpPr>
          <p:spPr>
            <a:xfrm rot="20520000">
              <a:off x="4785521" y="2632666"/>
              <a:ext cx="315879" cy="50629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0CC7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Flèche droite 10"/>
            <p:cNvSpPr/>
            <p:nvPr/>
          </p:nvSpPr>
          <p:spPr>
            <a:xfrm rot="20520000">
              <a:off x="4787840" y="2748567"/>
              <a:ext cx="221115" cy="3037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200" kern="1200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5801388" y="2013347"/>
            <a:ext cx="1861373" cy="1861373"/>
            <a:chOff x="5189827" y="1572678"/>
            <a:chExt cx="1861373" cy="1861373"/>
          </a:xfrm>
        </p:grpSpPr>
        <p:sp>
          <p:nvSpPr>
            <p:cNvPr id="28" name="Ellipse 27"/>
            <p:cNvSpPr/>
            <p:nvPr/>
          </p:nvSpPr>
          <p:spPr>
            <a:xfrm>
              <a:off x="5189827" y="1572678"/>
              <a:ext cx="1861373" cy="1861373"/>
            </a:xfrm>
            <a:prstGeom prst="ellipse">
              <a:avLst/>
            </a:prstGeom>
            <a:solidFill>
              <a:srgbClr val="60CC7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Ellipse 12"/>
            <p:cNvSpPr/>
            <p:nvPr/>
          </p:nvSpPr>
          <p:spPr>
            <a:xfrm>
              <a:off x="5462419" y="1845270"/>
              <a:ext cx="1316189" cy="13161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Circulaire d’application des dispositions du décret n° 85-603 du 10 juin 1985 modifié</a:t>
              </a:r>
              <a:endParaRPr lang="fr-FR" sz="1200" kern="1200" dirty="0"/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4926394" y="4324152"/>
            <a:ext cx="506293" cy="315879"/>
            <a:chOff x="4314833" y="3883483"/>
            <a:chExt cx="506293" cy="315879"/>
          </a:xfrm>
        </p:grpSpPr>
        <p:sp>
          <p:nvSpPr>
            <p:cNvPr id="26" name="Flèche droite 25"/>
            <p:cNvSpPr/>
            <p:nvPr/>
          </p:nvSpPr>
          <p:spPr>
            <a:xfrm rot="3240000">
              <a:off x="4410040" y="3788276"/>
              <a:ext cx="315879" cy="50629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7CAC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Flèche droite 14"/>
            <p:cNvSpPr/>
            <p:nvPr/>
          </p:nvSpPr>
          <p:spPr>
            <a:xfrm rot="3240000">
              <a:off x="4429572" y="3851202"/>
              <a:ext cx="221115" cy="3037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200" kern="1200"/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4976313" y="4552666"/>
            <a:ext cx="1861373" cy="1861373"/>
            <a:chOff x="4364752" y="4111997"/>
            <a:chExt cx="1861373" cy="1861373"/>
          </a:xfrm>
        </p:grpSpPr>
        <p:sp>
          <p:nvSpPr>
            <p:cNvPr id="24" name="Ellipse 23"/>
            <p:cNvSpPr/>
            <p:nvPr/>
          </p:nvSpPr>
          <p:spPr>
            <a:xfrm>
              <a:off x="4364752" y="4111997"/>
              <a:ext cx="1861373" cy="1861373"/>
            </a:xfrm>
            <a:prstGeom prst="ellipse">
              <a:avLst/>
            </a:prstGeom>
            <a:solidFill>
              <a:srgbClr val="67CAC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Ellipse 16"/>
            <p:cNvSpPr/>
            <p:nvPr/>
          </p:nvSpPr>
          <p:spPr>
            <a:xfrm>
              <a:off x="4637344" y="4384589"/>
              <a:ext cx="1316189" cy="13161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Partie IV Code du travail </a:t>
              </a:r>
              <a:endParaRPr lang="fr-FR" sz="1200" kern="1200" dirty="0"/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3711313" y="4324152"/>
            <a:ext cx="506293" cy="315879"/>
            <a:chOff x="3099752" y="3883483"/>
            <a:chExt cx="506293" cy="315879"/>
          </a:xfrm>
        </p:grpSpPr>
        <p:sp>
          <p:nvSpPr>
            <p:cNvPr id="22" name="Flèche droite 21"/>
            <p:cNvSpPr/>
            <p:nvPr/>
          </p:nvSpPr>
          <p:spPr>
            <a:xfrm rot="7560000">
              <a:off x="3194959" y="3788276"/>
              <a:ext cx="315879" cy="50629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D8EC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Flèche droite 18"/>
            <p:cNvSpPr/>
            <p:nvPr/>
          </p:nvSpPr>
          <p:spPr>
            <a:xfrm rot="18360000">
              <a:off x="3270191" y="3851202"/>
              <a:ext cx="221115" cy="3037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200" kern="1200"/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2306314" y="4552666"/>
            <a:ext cx="1861373" cy="1861373"/>
            <a:chOff x="1694753" y="4111997"/>
            <a:chExt cx="1861373" cy="1861373"/>
          </a:xfrm>
        </p:grpSpPr>
        <p:sp>
          <p:nvSpPr>
            <p:cNvPr id="20" name="Ellipse 19"/>
            <p:cNvSpPr/>
            <p:nvPr/>
          </p:nvSpPr>
          <p:spPr>
            <a:xfrm>
              <a:off x="1694753" y="4111997"/>
              <a:ext cx="1861373" cy="1861373"/>
            </a:xfrm>
            <a:prstGeom prst="ellipse">
              <a:avLst/>
            </a:prstGeom>
            <a:solidFill>
              <a:srgbClr val="6D8EC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Ellipse 20"/>
            <p:cNvSpPr/>
            <p:nvPr/>
          </p:nvSpPr>
          <p:spPr>
            <a:xfrm>
              <a:off x="1967345" y="4384589"/>
              <a:ext cx="1316189" cy="13161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Loi n°84-53 du 26 janvier 1984 portant dispositions statutaires relatives à la fonction Publique Territoriale</a:t>
              </a:r>
              <a:endParaRPr lang="fr-FR" sz="1200" kern="1200" dirty="0"/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3431039" y="3073335"/>
            <a:ext cx="315879" cy="506293"/>
            <a:chOff x="2819478" y="2632666"/>
            <a:chExt cx="315879" cy="506293"/>
          </a:xfrm>
        </p:grpSpPr>
        <p:sp>
          <p:nvSpPr>
            <p:cNvPr id="18" name="Flèche droite 17"/>
            <p:cNvSpPr/>
            <p:nvPr/>
          </p:nvSpPr>
          <p:spPr>
            <a:xfrm rot="11880000">
              <a:off x="2819478" y="2632666"/>
              <a:ext cx="315879" cy="50629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576BC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èche droite 22"/>
            <p:cNvSpPr/>
            <p:nvPr/>
          </p:nvSpPr>
          <p:spPr>
            <a:xfrm rot="22680000">
              <a:off x="2911923" y="2748567"/>
              <a:ext cx="221115" cy="3037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200" kern="1200"/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1481239" y="2013347"/>
            <a:ext cx="1861373" cy="1861373"/>
            <a:chOff x="869678" y="1572678"/>
            <a:chExt cx="1861373" cy="1861373"/>
          </a:xfrm>
        </p:grpSpPr>
        <p:sp>
          <p:nvSpPr>
            <p:cNvPr id="16" name="Ellipse 15"/>
            <p:cNvSpPr/>
            <p:nvPr/>
          </p:nvSpPr>
          <p:spPr>
            <a:xfrm>
              <a:off x="869678" y="1572678"/>
              <a:ext cx="1861373" cy="1861373"/>
            </a:xfrm>
            <a:prstGeom prst="ellipse">
              <a:avLst/>
            </a:prstGeom>
            <a:solidFill>
              <a:srgbClr val="9576B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Ellipse 24"/>
            <p:cNvSpPr/>
            <p:nvPr/>
          </p:nvSpPr>
          <p:spPr>
            <a:xfrm>
              <a:off x="1142270" y="1845270"/>
              <a:ext cx="1316189" cy="13161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Loi n° 83-634 du 13 juillet 1983 modifiée fixe les droits et les obligations des fonctionnaires</a:t>
              </a:r>
              <a:endParaRPr lang="fr-FR" sz="1200" kern="1200" dirty="0"/>
            </a:p>
          </p:txBody>
        </p:sp>
      </p:grpSp>
      <p:grpSp>
        <p:nvGrpSpPr>
          <p:cNvPr id="72" name="Groupe 71"/>
          <p:cNvGrpSpPr/>
          <p:nvPr/>
        </p:nvGrpSpPr>
        <p:grpSpPr>
          <a:xfrm>
            <a:off x="4284783" y="1848747"/>
            <a:ext cx="574435" cy="519750"/>
            <a:chOff x="4375046" y="1790430"/>
            <a:chExt cx="574435" cy="519750"/>
          </a:xfrm>
        </p:grpSpPr>
        <p:sp>
          <p:nvSpPr>
            <p:cNvPr id="118" name="Flèche droite 117"/>
            <p:cNvSpPr/>
            <p:nvPr/>
          </p:nvSpPr>
          <p:spPr>
            <a:xfrm rot="16200000">
              <a:off x="4402389" y="1763087"/>
              <a:ext cx="519749" cy="57443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B1D46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9" name="Flèche droite 4"/>
            <p:cNvSpPr/>
            <p:nvPr/>
          </p:nvSpPr>
          <p:spPr>
            <a:xfrm rot="16200000">
              <a:off x="4480352" y="1955937"/>
              <a:ext cx="363824" cy="344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400" kern="1200"/>
            </a:p>
          </p:txBody>
        </p:sp>
      </p:grpSp>
      <p:grpSp>
        <p:nvGrpSpPr>
          <p:cNvPr id="73" name="Groupe 72"/>
          <p:cNvGrpSpPr/>
          <p:nvPr/>
        </p:nvGrpSpPr>
        <p:grpSpPr>
          <a:xfrm>
            <a:off x="3811718" y="83018"/>
            <a:ext cx="1520564" cy="1520564"/>
            <a:chOff x="3901981" y="24701"/>
            <a:chExt cx="1520564" cy="1520564"/>
          </a:xfrm>
        </p:grpSpPr>
        <p:sp>
          <p:nvSpPr>
            <p:cNvPr id="116" name="Ellipse 115"/>
            <p:cNvSpPr/>
            <p:nvPr/>
          </p:nvSpPr>
          <p:spPr>
            <a:xfrm>
              <a:off x="3901981" y="24701"/>
              <a:ext cx="1520564" cy="1520564"/>
            </a:xfrm>
            <a:prstGeom prst="ellipse">
              <a:avLst/>
            </a:prstGeom>
            <a:solidFill>
              <a:srgbClr val="B1D46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7" name="Ellipse 6"/>
            <p:cNvSpPr/>
            <p:nvPr/>
          </p:nvSpPr>
          <p:spPr>
            <a:xfrm>
              <a:off x="4124662" y="247382"/>
              <a:ext cx="1075202" cy="1075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dirty="0" smtClean="0"/>
                <a:t>Livre I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dirty="0" smtClean="0"/>
                <a:t>Dispositions générales</a:t>
              </a:r>
              <a:endParaRPr lang="fr-FR" sz="1400" kern="1200" dirty="0"/>
            </a:p>
          </p:txBody>
        </p:sp>
      </p:grpSp>
      <p:grpSp>
        <p:nvGrpSpPr>
          <p:cNvPr id="74" name="Groupe 73"/>
          <p:cNvGrpSpPr/>
          <p:nvPr/>
        </p:nvGrpSpPr>
        <p:grpSpPr>
          <a:xfrm>
            <a:off x="5245774" y="2208134"/>
            <a:ext cx="519749" cy="574435"/>
            <a:chOff x="5336037" y="2149817"/>
            <a:chExt cx="519749" cy="574435"/>
          </a:xfrm>
        </p:grpSpPr>
        <p:sp>
          <p:nvSpPr>
            <p:cNvPr id="114" name="Flèche droite 113"/>
            <p:cNvSpPr/>
            <p:nvPr/>
          </p:nvSpPr>
          <p:spPr>
            <a:xfrm rot="18900000">
              <a:off x="5336037" y="2149817"/>
              <a:ext cx="519749" cy="57443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0CC7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Flèche droite 8"/>
            <p:cNvSpPr/>
            <p:nvPr/>
          </p:nvSpPr>
          <p:spPr>
            <a:xfrm rot="18900000">
              <a:off x="5358872" y="2319832"/>
              <a:ext cx="363824" cy="344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400" kern="1200"/>
            </a:p>
          </p:txBody>
        </p:sp>
      </p:grpSp>
      <p:grpSp>
        <p:nvGrpSpPr>
          <p:cNvPr id="75" name="Groupe 74"/>
          <p:cNvGrpSpPr/>
          <p:nvPr/>
        </p:nvGrpSpPr>
        <p:grpSpPr>
          <a:xfrm>
            <a:off x="5640084" y="840352"/>
            <a:ext cx="1520564" cy="1520564"/>
            <a:chOff x="5730347" y="782035"/>
            <a:chExt cx="1520564" cy="1520564"/>
          </a:xfrm>
        </p:grpSpPr>
        <p:sp>
          <p:nvSpPr>
            <p:cNvPr id="112" name="Ellipse 111"/>
            <p:cNvSpPr/>
            <p:nvPr/>
          </p:nvSpPr>
          <p:spPr>
            <a:xfrm>
              <a:off x="5730347" y="782035"/>
              <a:ext cx="1520564" cy="1520564"/>
            </a:xfrm>
            <a:prstGeom prst="ellipse">
              <a:avLst/>
            </a:prstGeom>
            <a:solidFill>
              <a:srgbClr val="60CC7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3" name="Ellipse 10"/>
            <p:cNvSpPr/>
            <p:nvPr/>
          </p:nvSpPr>
          <p:spPr>
            <a:xfrm>
              <a:off x="5953028" y="1004716"/>
              <a:ext cx="1075202" cy="1075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Livre II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Dispositions applicables aux lieux de travail</a:t>
              </a:r>
              <a:endParaRPr lang="fr-FR" sz="1200" kern="1200" dirty="0"/>
            </a:p>
          </p:txBody>
        </p:sp>
      </p:grpSp>
      <p:grpSp>
        <p:nvGrpSpPr>
          <p:cNvPr id="76" name="Groupe 75"/>
          <p:cNvGrpSpPr/>
          <p:nvPr/>
        </p:nvGrpSpPr>
        <p:grpSpPr>
          <a:xfrm>
            <a:off x="5632504" y="3141782"/>
            <a:ext cx="519749" cy="574435"/>
            <a:chOff x="5722767" y="3083465"/>
            <a:chExt cx="519749" cy="574435"/>
          </a:xfrm>
        </p:grpSpPr>
        <p:sp>
          <p:nvSpPr>
            <p:cNvPr id="110" name="Flèche droite 109"/>
            <p:cNvSpPr/>
            <p:nvPr/>
          </p:nvSpPr>
          <p:spPr>
            <a:xfrm>
              <a:off x="5722767" y="3083465"/>
              <a:ext cx="519749" cy="57443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7CAC1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1" name="Flèche droite 12"/>
            <p:cNvSpPr/>
            <p:nvPr/>
          </p:nvSpPr>
          <p:spPr>
            <a:xfrm>
              <a:off x="5722767" y="3198352"/>
              <a:ext cx="363824" cy="344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400" kern="1200"/>
            </a:p>
          </p:txBody>
        </p:sp>
      </p:grpSp>
      <p:grpSp>
        <p:nvGrpSpPr>
          <p:cNvPr id="77" name="Groupe 76"/>
          <p:cNvGrpSpPr/>
          <p:nvPr/>
        </p:nvGrpSpPr>
        <p:grpSpPr>
          <a:xfrm>
            <a:off x="6397418" y="2668718"/>
            <a:ext cx="1520564" cy="1520564"/>
            <a:chOff x="6487681" y="2610401"/>
            <a:chExt cx="1520564" cy="1520564"/>
          </a:xfrm>
        </p:grpSpPr>
        <p:sp>
          <p:nvSpPr>
            <p:cNvPr id="108" name="Ellipse 107"/>
            <p:cNvSpPr/>
            <p:nvPr/>
          </p:nvSpPr>
          <p:spPr>
            <a:xfrm>
              <a:off x="6487681" y="2610401"/>
              <a:ext cx="1520564" cy="1520564"/>
            </a:xfrm>
            <a:prstGeom prst="ellipse">
              <a:avLst/>
            </a:prstGeom>
            <a:solidFill>
              <a:srgbClr val="67CAC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9" name="Ellipse 14"/>
            <p:cNvSpPr/>
            <p:nvPr/>
          </p:nvSpPr>
          <p:spPr>
            <a:xfrm>
              <a:off x="6710362" y="2833082"/>
              <a:ext cx="1075202" cy="1075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Livre III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Equipements de travail et moyens de protection</a:t>
              </a:r>
              <a:endParaRPr lang="fr-FR" sz="1200" kern="1200" dirty="0"/>
            </a:p>
          </p:txBody>
        </p:sp>
      </p:grpSp>
      <p:grpSp>
        <p:nvGrpSpPr>
          <p:cNvPr id="78" name="Groupe 77"/>
          <p:cNvGrpSpPr/>
          <p:nvPr/>
        </p:nvGrpSpPr>
        <p:grpSpPr>
          <a:xfrm>
            <a:off x="5218431" y="4102773"/>
            <a:ext cx="574435" cy="519749"/>
            <a:chOff x="5308694" y="4044456"/>
            <a:chExt cx="574435" cy="519749"/>
          </a:xfrm>
        </p:grpSpPr>
        <p:sp>
          <p:nvSpPr>
            <p:cNvPr id="106" name="Flèche droite 105"/>
            <p:cNvSpPr/>
            <p:nvPr/>
          </p:nvSpPr>
          <p:spPr>
            <a:xfrm rot="2700000">
              <a:off x="5336037" y="4017113"/>
              <a:ext cx="519749" cy="57443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D8EC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7" name="Flèche droite 16"/>
            <p:cNvSpPr/>
            <p:nvPr/>
          </p:nvSpPr>
          <p:spPr>
            <a:xfrm rot="2700000">
              <a:off x="5358872" y="4076872"/>
              <a:ext cx="363824" cy="344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400" kern="1200"/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5640084" y="4497084"/>
            <a:ext cx="1520564" cy="1520564"/>
            <a:chOff x="5730347" y="4438767"/>
            <a:chExt cx="1520564" cy="1520564"/>
          </a:xfrm>
        </p:grpSpPr>
        <p:sp>
          <p:nvSpPr>
            <p:cNvPr id="104" name="Ellipse 103"/>
            <p:cNvSpPr/>
            <p:nvPr/>
          </p:nvSpPr>
          <p:spPr>
            <a:xfrm>
              <a:off x="5730347" y="4438767"/>
              <a:ext cx="1520564" cy="1520564"/>
            </a:xfrm>
            <a:prstGeom prst="ellipse">
              <a:avLst/>
            </a:prstGeom>
            <a:solidFill>
              <a:srgbClr val="6D8EC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5" name="Ellipse 18"/>
            <p:cNvSpPr/>
            <p:nvPr/>
          </p:nvSpPr>
          <p:spPr>
            <a:xfrm>
              <a:off x="5953028" y="4661448"/>
              <a:ext cx="1075202" cy="1075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Livre IV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Prévention de certains risques d’exposition</a:t>
              </a:r>
              <a:endParaRPr lang="fr-FR" sz="1200" kern="1200" dirty="0"/>
            </a:p>
          </p:txBody>
        </p:sp>
      </p:grpSp>
      <p:grpSp>
        <p:nvGrpSpPr>
          <p:cNvPr id="80" name="Groupe 79"/>
          <p:cNvGrpSpPr/>
          <p:nvPr/>
        </p:nvGrpSpPr>
        <p:grpSpPr>
          <a:xfrm>
            <a:off x="4284783" y="4489503"/>
            <a:ext cx="574435" cy="519749"/>
            <a:chOff x="4375046" y="4431186"/>
            <a:chExt cx="574435" cy="519749"/>
          </a:xfrm>
        </p:grpSpPr>
        <p:sp>
          <p:nvSpPr>
            <p:cNvPr id="102" name="Flèche droite 101"/>
            <p:cNvSpPr/>
            <p:nvPr/>
          </p:nvSpPr>
          <p:spPr>
            <a:xfrm rot="5400000">
              <a:off x="4402389" y="4403843"/>
              <a:ext cx="519749" cy="57443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576BC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3" name="Flèche droite 20"/>
            <p:cNvSpPr/>
            <p:nvPr/>
          </p:nvSpPr>
          <p:spPr>
            <a:xfrm rot="5400000">
              <a:off x="4480352" y="4440768"/>
              <a:ext cx="363824" cy="344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400" kern="1200"/>
            </a:p>
          </p:txBody>
        </p:sp>
      </p:grpSp>
      <p:grpSp>
        <p:nvGrpSpPr>
          <p:cNvPr id="81" name="Groupe 80"/>
          <p:cNvGrpSpPr/>
          <p:nvPr/>
        </p:nvGrpSpPr>
        <p:grpSpPr>
          <a:xfrm>
            <a:off x="3811718" y="5254418"/>
            <a:ext cx="1520564" cy="1520564"/>
            <a:chOff x="3901981" y="5196101"/>
            <a:chExt cx="1520564" cy="1520564"/>
          </a:xfrm>
        </p:grpSpPr>
        <p:sp>
          <p:nvSpPr>
            <p:cNvPr id="100" name="Ellipse 99"/>
            <p:cNvSpPr/>
            <p:nvPr/>
          </p:nvSpPr>
          <p:spPr>
            <a:xfrm>
              <a:off x="3901981" y="5196101"/>
              <a:ext cx="1520564" cy="1520564"/>
            </a:xfrm>
            <a:prstGeom prst="ellipse">
              <a:avLst/>
            </a:prstGeom>
            <a:solidFill>
              <a:srgbClr val="9576BC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1" name="Ellipse 22"/>
            <p:cNvSpPr/>
            <p:nvPr/>
          </p:nvSpPr>
          <p:spPr>
            <a:xfrm>
              <a:off x="4124662" y="5418782"/>
              <a:ext cx="1075202" cy="1075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Livre V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200" kern="1200" dirty="0" smtClean="0"/>
                <a:t>Prévention des risques liés à certaines activités ou opérations</a:t>
              </a:r>
              <a:endParaRPr lang="fr-FR" sz="1200" kern="1200" dirty="0"/>
            </a:p>
          </p:txBody>
        </p:sp>
      </p:grpSp>
      <p:grpSp>
        <p:nvGrpSpPr>
          <p:cNvPr id="82" name="Groupe 81"/>
          <p:cNvGrpSpPr/>
          <p:nvPr/>
        </p:nvGrpSpPr>
        <p:grpSpPr>
          <a:xfrm>
            <a:off x="3378478" y="4075430"/>
            <a:ext cx="519749" cy="574435"/>
            <a:chOff x="3468741" y="4017113"/>
            <a:chExt cx="519749" cy="574435"/>
          </a:xfrm>
        </p:grpSpPr>
        <p:sp>
          <p:nvSpPr>
            <p:cNvPr id="98" name="Flèche droite 97"/>
            <p:cNvSpPr/>
            <p:nvPr/>
          </p:nvSpPr>
          <p:spPr>
            <a:xfrm rot="8100000">
              <a:off x="3468741" y="4017113"/>
              <a:ext cx="519749" cy="57443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BD75AA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9" name="Flèche droite 24"/>
            <p:cNvSpPr/>
            <p:nvPr/>
          </p:nvSpPr>
          <p:spPr>
            <a:xfrm rot="18900000">
              <a:off x="3601831" y="4076872"/>
              <a:ext cx="363824" cy="344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400" kern="1200"/>
            </a:p>
          </p:txBody>
        </p:sp>
      </p:grpSp>
      <p:grpSp>
        <p:nvGrpSpPr>
          <p:cNvPr id="83" name="Groupe 82"/>
          <p:cNvGrpSpPr/>
          <p:nvPr/>
        </p:nvGrpSpPr>
        <p:grpSpPr>
          <a:xfrm>
            <a:off x="1983353" y="4497084"/>
            <a:ext cx="1520564" cy="1520564"/>
            <a:chOff x="2073616" y="4438767"/>
            <a:chExt cx="1520564" cy="1520564"/>
          </a:xfrm>
        </p:grpSpPr>
        <p:sp>
          <p:nvSpPr>
            <p:cNvPr id="96" name="Ellipse 95"/>
            <p:cNvSpPr/>
            <p:nvPr/>
          </p:nvSpPr>
          <p:spPr>
            <a:xfrm>
              <a:off x="2073616" y="4438767"/>
              <a:ext cx="1520564" cy="1520564"/>
            </a:xfrm>
            <a:prstGeom prst="ellipse">
              <a:avLst/>
            </a:prstGeom>
            <a:solidFill>
              <a:srgbClr val="BD75A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7" name="Ellipse 26"/>
            <p:cNvSpPr/>
            <p:nvPr/>
          </p:nvSpPr>
          <p:spPr>
            <a:xfrm>
              <a:off x="2296297" y="4661448"/>
              <a:ext cx="1075202" cy="1075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dirty="0" smtClean="0"/>
                <a:t>Livre VI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dirty="0" smtClean="0"/>
                <a:t>Institutions et organismes de prévention</a:t>
              </a:r>
              <a:endParaRPr lang="fr-FR" sz="1400" kern="1200" dirty="0"/>
            </a:p>
          </p:txBody>
        </p:sp>
      </p:grpSp>
      <p:grpSp>
        <p:nvGrpSpPr>
          <p:cNvPr id="84" name="Groupe 83"/>
          <p:cNvGrpSpPr/>
          <p:nvPr/>
        </p:nvGrpSpPr>
        <p:grpSpPr>
          <a:xfrm>
            <a:off x="2991748" y="3141782"/>
            <a:ext cx="519749" cy="574435"/>
            <a:chOff x="3082011" y="3083465"/>
            <a:chExt cx="519749" cy="574435"/>
          </a:xfrm>
        </p:grpSpPr>
        <p:sp>
          <p:nvSpPr>
            <p:cNvPr id="94" name="Flèche droite 93"/>
            <p:cNvSpPr/>
            <p:nvPr/>
          </p:nvSpPr>
          <p:spPr>
            <a:xfrm rot="10800000">
              <a:off x="3082011" y="3083465"/>
              <a:ext cx="519749" cy="57443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CEA164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5" name="Flèche droite 28"/>
            <p:cNvSpPr/>
            <p:nvPr/>
          </p:nvSpPr>
          <p:spPr>
            <a:xfrm rot="21600000">
              <a:off x="3237936" y="3198352"/>
              <a:ext cx="363824" cy="344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400" kern="1200"/>
            </a:p>
          </p:txBody>
        </p:sp>
      </p:grpSp>
      <p:grpSp>
        <p:nvGrpSpPr>
          <p:cNvPr id="85" name="Groupe 84"/>
          <p:cNvGrpSpPr/>
          <p:nvPr/>
        </p:nvGrpSpPr>
        <p:grpSpPr>
          <a:xfrm>
            <a:off x="1226019" y="2668718"/>
            <a:ext cx="1520564" cy="1520564"/>
            <a:chOff x="1316282" y="2610401"/>
            <a:chExt cx="1520564" cy="1520564"/>
          </a:xfrm>
        </p:grpSpPr>
        <p:sp>
          <p:nvSpPr>
            <p:cNvPr id="92" name="Ellipse 91"/>
            <p:cNvSpPr/>
            <p:nvPr/>
          </p:nvSpPr>
          <p:spPr>
            <a:xfrm>
              <a:off x="1316282" y="2610401"/>
              <a:ext cx="1520564" cy="1520564"/>
            </a:xfrm>
            <a:prstGeom prst="ellipse">
              <a:avLst/>
            </a:prstGeom>
            <a:solidFill>
              <a:srgbClr val="CEA16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3" name="Ellipse 30"/>
            <p:cNvSpPr/>
            <p:nvPr/>
          </p:nvSpPr>
          <p:spPr>
            <a:xfrm>
              <a:off x="1538963" y="2833082"/>
              <a:ext cx="1075202" cy="1075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dirty="0" smtClean="0"/>
                <a:t>Livre VII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dirty="0" smtClean="0"/>
                <a:t>Contrôle</a:t>
              </a:r>
              <a:endParaRPr lang="fr-FR" sz="1400" kern="1200" dirty="0"/>
            </a:p>
          </p:txBody>
        </p:sp>
      </p:grpSp>
      <p:grpSp>
        <p:nvGrpSpPr>
          <p:cNvPr id="86" name="Groupe 85"/>
          <p:cNvGrpSpPr/>
          <p:nvPr/>
        </p:nvGrpSpPr>
        <p:grpSpPr>
          <a:xfrm>
            <a:off x="3351135" y="2235477"/>
            <a:ext cx="574435" cy="519749"/>
            <a:chOff x="3441398" y="2177160"/>
            <a:chExt cx="574435" cy="519749"/>
          </a:xfrm>
        </p:grpSpPr>
        <p:sp>
          <p:nvSpPr>
            <p:cNvPr id="90" name="Flèche droite 89"/>
            <p:cNvSpPr/>
            <p:nvPr/>
          </p:nvSpPr>
          <p:spPr>
            <a:xfrm rot="13500000">
              <a:off x="3468741" y="2149817"/>
              <a:ext cx="519749" cy="57443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DFDF53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1" name="Flèche droite 32"/>
            <p:cNvSpPr/>
            <p:nvPr/>
          </p:nvSpPr>
          <p:spPr>
            <a:xfrm rot="24300000">
              <a:off x="3601831" y="2319832"/>
              <a:ext cx="363824" cy="344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1400" kern="1200"/>
            </a:p>
          </p:txBody>
        </p:sp>
      </p:grpSp>
      <p:grpSp>
        <p:nvGrpSpPr>
          <p:cNvPr id="87" name="Groupe 86"/>
          <p:cNvGrpSpPr/>
          <p:nvPr/>
        </p:nvGrpSpPr>
        <p:grpSpPr>
          <a:xfrm>
            <a:off x="1983353" y="840352"/>
            <a:ext cx="1520564" cy="1520564"/>
            <a:chOff x="2073616" y="782035"/>
            <a:chExt cx="1520564" cy="1520564"/>
          </a:xfrm>
        </p:grpSpPr>
        <p:sp>
          <p:nvSpPr>
            <p:cNvPr id="88" name="Ellipse 87"/>
            <p:cNvSpPr/>
            <p:nvPr/>
          </p:nvSpPr>
          <p:spPr>
            <a:xfrm>
              <a:off x="2073616" y="782035"/>
              <a:ext cx="1520564" cy="1520564"/>
            </a:xfrm>
            <a:prstGeom prst="ellipse">
              <a:avLst/>
            </a:prstGeom>
            <a:solidFill>
              <a:srgbClr val="DFDF5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9" name="Ellipse 34"/>
            <p:cNvSpPr/>
            <p:nvPr/>
          </p:nvSpPr>
          <p:spPr>
            <a:xfrm>
              <a:off x="2296297" y="1004716"/>
              <a:ext cx="1075202" cy="1075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dirty="0" smtClean="0"/>
                <a:t>Livre VIII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kern="1200" dirty="0" smtClean="0"/>
                <a:t>Dispositions relatives à l’outre mer</a:t>
              </a:r>
              <a:endParaRPr lang="fr-FR" sz="1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7629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-0.14601 -0.29954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9" y="-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155</Words>
  <Application>Microsoft Office PowerPoint</Application>
  <PresentationFormat>Affichage à l'écran (4:3)</PresentationFormat>
  <Paragraphs>41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Company>CNFPT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BRISSONNEAU Bénédicte</dc:creator>
  <cp:lastModifiedBy>BRISSONNEAU Bénédicte</cp:lastModifiedBy>
  <cp:revision>17</cp:revision>
  <dcterms:created xsi:type="dcterms:W3CDTF">2013-08-09T06:55:27Z</dcterms:created>
  <dcterms:modified xsi:type="dcterms:W3CDTF">2013-08-09T11:45:19Z</dcterms:modified>
</cp:coreProperties>
</file>