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017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55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93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587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85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707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77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579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81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3638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001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EF547-9AFA-43CD-83BA-01D61541AB09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B05E2-30E8-4BF8-8C60-9E26A26797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812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w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11" Type="http://schemas.openxmlformats.org/officeDocument/2006/relationships/image" Target="../media/image10.png"/><Relationship Id="rId5" Type="http://schemas.openxmlformats.org/officeDocument/2006/relationships/image" Target="../media/image4.w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wmf"/><Relationship Id="rId9" Type="http://schemas.openxmlformats.org/officeDocument/2006/relationships/image" Target="../media/image8.png"/><Relationship Id="rId1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56919"/>
            <a:ext cx="1311611" cy="783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4" t="45774" r="33966" b="31718"/>
          <a:stretch/>
        </p:blipFill>
        <p:spPr bwMode="auto">
          <a:xfrm>
            <a:off x="7766124" y="1700408"/>
            <a:ext cx="1198364" cy="10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C:\Users\brissonneaub\AppData\Local\Microsoft\Windows\Temporary Internet Files\Content.IE5\5X6L96YJ\MC90031102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72" y="4599621"/>
            <a:ext cx="889976" cy="70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brissonneaub\AppData\Local\Microsoft\Windows\Temporary Internet Files\Content.IE5\IJ9AHD6Z\MC90039103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90938"/>
            <a:ext cx="790074" cy="96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/>
          <p:cNvGrpSpPr/>
          <p:nvPr/>
        </p:nvGrpSpPr>
        <p:grpSpPr>
          <a:xfrm>
            <a:off x="746533" y="482554"/>
            <a:ext cx="2074211" cy="1866326"/>
            <a:chOff x="746533" y="482554"/>
            <a:chExt cx="2074211" cy="1866326"/>
          </a:xfrm>
        </p:grpSpPr>
        <p:pic>
          <p:nvPicPr>
            <p:cNvPr id="1030" name="Picture 6" descr="C:\Users\brissonneaub\AppData\Local\Microsoft\Windows\Temporary Internet Files\Content.IE5\3I6SN7CB\MC900238973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879" y="836712"/>
              <a:ext cx="1285532" cy="1226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ZoneTexte 3"/>
            <p:cNvSpPr txBox="1"/>
            <p:nvPr/>
          </p:nvSpPr>
          <p:spPr>
            <a:xfrm>
              <a:off x="746533" y="482554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latin typeface="Cambria" pitchFamily="18" charset="0"/>
                </a:rPr>
                <a:t>Document unique</a:t>
              </a:r>
              <a:endParaRPr lang="fr-FR" dirty="0">
                <a:latin typeface="Cambria" pitchFamily="18" charset="0"/>
              </a:endParaRPr>
            </a:p>
          </p:txBody>
        </p:sp>
        <p:sp>
          <p:nvSpPr>
            <p:cNvPr id="16" name="ZoneTexte 15"/>
            <p:cNvSpPr txBox="1"/>
            <p:nvPr/>
          </p:nvSpPr>
          <p:spPr>
            <a:xfrm>
              <a:off x="804520" y="1979548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latin typeface="Cambria" pitchFamily="18" charset="0"/>
                </a:rPr>
                <a:t>5 novembre 2001</a:t>
              </a:r>
              <a:endParaRPr lang="fr-FR" dirty="0">
                <a:latin typeface="Cambria" pitchFamily="18" charset="0"/>
              </a:endParaRPr>
            </a:p>
          </p:txBody>
        </p:sp>
      </p:grpSp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9"/>
          <a:stretch/>
        </p:blipFill>
        <p:spPr bwMode="auto">
          <a:xfrm>
            <a:off x="546398" y="3284588"/>
            <a:ext cx="857250" cy="104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873524"/>
            <a:ext cx="8572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5745" y="3789848"/>
            <a:ext cx="344031" cy="63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5386" y="3796270"/>
            <a:ext cx="330540" cy="64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3801151"/>
            <a:ext cx="307162" cy="61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lèche vers le haut 6"/>
          <p:cNvSpPr/>
          <p:nvPr/>
        </p:nvSpPr>
        <p:spPr>
          <a:xfrm>
            <a:off x="7164288" y="1412576"/>
            <a:ext cx="720080" cy="1152328"/>
          </a:xfrm>
          <a:prstGeom prst="upArrow">
            <a:avLst/>
          </a:prstGeom>
          <a:solidFill>
            <a:srgbClr val="FF000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lèche vers le haut 29"/>
          <p:cNvSpPr/>
          <p:nvPr/>
        </p:nvSpPr>
        <p:spPr>
          <a:xfrm>
            <a:off x="7164288" y="1700808"/>
            <a:ext cx="720080" cy="864296"/>
          </a:xfrm>
          <a:prstGeom prst="upArrow">
            <a:avLst/>
          </a:prstGeom>
          <a:solidFill>
            <a:srgbClr val="FFC00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 vers le haut 30"/>
          <p:cNvSpPr/>
          <p:nvPr/>
        </p:nvSpPr>
        <p:spPr>
          <a:xfrm>
            <a:off x="7164288" y="2060648"/>
            <a:ext cx="720080" cy="504256"/>
          </a:xfrm>
          <a:prstGeom prst="upArrow">
            <a:avLst/>
          </a:prstGeom>
          <a:solidFill>
            <a:srgbClr val="FFFF00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811" y="3813848"/>
            <a:ext cx="48577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086" y="3820269"/>
            <a:ext cx="4667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25151"/>
            <a:ext cx="433716" cy="8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97152"/>
            <a:ext cx="4667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109" y="4802034"/>
            <a:ext cx="433716" cy="8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316" y="5805265"/>
            <a:ext cx="433716" cy="8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3045483" y="2636912"/>
            <a:ext cx="3110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latin typeface="Cambria" pitchFamily="18" charset="0"/>
              </a:rPr>
              <a:t>Le Document </a:t>
            </a:r>
          </a:p>
          <a:p>
            <a:pPr algn="ctr"/>
            <a:r>
              <a:rPr lang="fr-FR" sz="2400" b="1" dirty="0" smtClean="0">
                <a:latin typeface="Cambria" pitchFamily="18" charset="0"/>
              </a:rPr>
              <a:t>Unique</a:t>
            </a:r>
            <a:endParaRPr lang="fr-FR" sz="2400" b="1" dirty="0">
              <a:latin typeface="Cambria" pitchFamily="18" charset="0"/>
            </a:endParaRPr>
          </a:p>
        </p:txBody>
      </p:sp>
      <p:grpSp>
        <p:nvGrpSpPr>
          <p:cNvPr id="34" name="Groupe 33"/>
          <p:cNvGrpSpPr/>
          <p:nvPr/>
        </p:nvGrpSpPr>
        <p:grpSpPr>
          <a:xfrm>
            <a:off x="3925595" y="406405"/>
            <a:ext cx="2185845" cy="1753265"/>
            <a:chOff x="3925595" y="406405"/>
            <a:chExt cx="2185845" cy="1753265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3968" y="908720"/>
              <a:ext cx="1327150" cy="1250950"/>
            </a:xfrm>
            <a:prstGeom prst="rect">
              <a:avLst/>
            </a:prstGeom>
          </p:spPr>
        </p:pic>
        <p:sp>
          <p:nvSpPr>
            <p:cNvPr id="47" name="ZoneTexte 46"/>
            <p:cNvSpPr txBox="1"/>
            <p:nvPr/>
          </p:nvSpPr>
          <p:spPr>
            <a:xfrm>
              <a:off x="3925595" y="406405"/>
              <a:ext cx="21858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latin typeface="Cambria" pitchFamily="18" charset="0"/>
                </a:rPr>
                <a:t>Tous les éléments du CT/CHSCT</a:t>
              </a:r>
              <a:endParaRPr lang="fr-FR" dirty="0">
                <a:latin typeface="Cambria" pitchFamily="18" charset="0"/>
              </a:endParaRPr>
            </a:p>
          </p:txBody>
        </p:sp>
      </p:grpSp>
      <p:pic>
        <p:nvPicPr>
          <p:cNvPr id="1048" name="Picture 24" descr="C:\Users\brissonneaub\AppData\Local\Microsoft\Windows\Temporary Internet Files\Content.IE5\11NU8DBU\MC900349045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90209"/>
            <a:ext cx="1635021" cy="128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e 27"/>
          <p:cNvGrpSpPr/>
          <p:nvPr/>
        </p:nvGrpSpPr>
        <p:grpSpPr>
          <a:xfrm>
            <a:off x="4860032" y="4608349"/>
            <a:ext cx="2185845" cy="1735978"/>
            <a:chOff x="4947543" y="4608349"/>
            <a:chExt cx="2185845" cy="1735978"/>
          </a:xfrm>
        </p:grpSpPr>
        <p:pic>
          <p:nvPicPr>
            <p:cNvPr id="1046" name="Picture 22" descr="C:\Users\brissonneaub\AppData\Local\Microsoft\Windows\Temporary Internet Files\Content.IE5\11NU8DBU\MC900298123[1].wmf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1497" y="4608349"/>
              <a:ext cx="1642751" cy="1124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ZoneTexte 48"/>
            <p:cNvSpPr txBox="1"/>
            <p:nvPr/>
          </p:nvSpPr>
          <p:spPr>
            <a:xfrm>
              <a:off x="4947543" y="5697996"/>
              <a:ext cx="21858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latin typeface="Cambria" pitchFamily="18" charset="0"/>
                </a:rPr>
                <a:t>Actions de prévention</a:t>
              </a:r>
              <a:endParaRPr lang="fr-FR" dirty="0">
                <a:latin typeface="Cambria" pitchFamily="18" charset="0"/>
              </a:endParaRPr>
            </a:p>
          </p:txBody>
        </p:sp>
      </p:grpSp>
      <p:cxnSp>
        <p:nvCxnSpPr>
          <p:cNvPr id="14" name="Connecteur droit avec flèche 13"/>
          <p:cNvCxnSpPr/>
          <p:nvPr/>
        </p:nvCxnSpPr>
        <p:spPr>
          <a:xfrm flipH="1">
            <a:off x="931804" y="2459006"/>
            <a:ext cx="255820" cy="753970"/>
          </a:xfrm>
          <a:prstGeom prst="straightConnector1">
            <a:avLst/>
          </a:prstGeom>
          <a:ln w="95250">
            <a:solidFill>
              <a:srgbClr val="92D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èche droite 24"/>
          <p:cNvSpPr/>
          <p:nvPr/>
        </p:nvSpPr>
        <p:spPr>
          <a:xfrm>
            <a:off x="2555776" y="1354073"/>
            <a:ext cx="264968" cy="274727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Flèche droite 64"/>
          <p:cNvSpPr/>
          <p:nvPr/>
        </p:nvSpPr>
        <p:spPr>
          <a:xfrm>
            <a:off x="3874984" y="1354073"/>
            <a:ext cx="264968" cy="274727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Flèche droite 65"/>
          <p:cNvSpPr/>
          <p:nvPr/>
        </p:nvSpPr>
        <p:spPr>
          <a:xfrm rot="5400000">
            <a:off x="7167849" y="3301540"/>
            <a:ext cx="1515180" cy="396139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Flèche droite 69"/>
          <p:cNvSpPr/>
          <p:nvPr/>
        </p:nvSpPr>
        <p:spPr>
          <a:xfrm rot="10800000">
            <a:off x="6763930" y="5490938"/>
            <a:ext cx="421217" cy="396139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6" name="Groupe 45"/>
          <p:cNvGrpSpPr/>
          <p:nvPr/>
        </p:nvGrpSpPr>
        <p:grpSpPr>
          <a:xfrm>
            <a:off x="2987824" y="2062858"/>
            <a:ext cx="504057" cy="2536763"/>
            <a:chOff x="2987824" y="2062858"/>
            <a:chExt cx="504057" cy="2536763"/>
          </a:xfrm>
        </p:grpSpPr>
        <p:grpSp>
          <p:nvGrpSpPr>
            <p:cNvPr id="35" name="Groupe 34"/>
            <p:cNvGrpSpPr/>
            <p:nvPr/>
          </p:nvGrpSpPr>
          <p:grpSpPr>
            <a:xfrm>
              <a:off x="2987824" y="2062858"/>
              <a:ext cx="504057" cy="2536762"/>
              <a:chOff x="2987824" y="2062858"/>
              <a:chExt cx="504057" cy="2536762"/>
            </a:xfrm>
          </p:grpSpPr>
          <p:sp>
            <p:nvSpPr>
              <p:cNvPr id="73" name="Flèche droite 72"/>
              <p:cNvSpPr/>
              <p:nvPr/>
            </p:nvSpPr>
            <p:spPr>
              <a:xfrm rot="16200000">
                <a:off x="1971472" y="3079210"/>
                <a:ext cx="2536762" cy="504057"/>
              </a:xfrm>
              <a:prstGeom prst="rightArrow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ZoneTexte 74"/>
              <p:cNvSpPr txBox="1"/>
              <p:nvPr/>
            </p:nvSpPr>
            <p:spPr>
              <a:xfrm rot="16200000">
                <a:off x="2294167" y="3258562"/>
                <a:ext cx="18391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 smtClean="0">
                    <a:latin typeface="Cambria" pitchFamily="18" charset="0"/>
                  </a:rPr>
                  <a:t>Tous les ans</a:t>
                </a:r>
                <a:endParaRPr lang="fr-FR" sz="1400" dirty="0">
                  <a:latin typeface="Cambria" pitchFamily="18" charset="0"/>
                </a:endParaRPr>
              </a:p>
            </p:txBody>
          </p:sp>
        </p:grpSp>
        <p:sp>
          <p:nvSpPr>
            <p:cNvPr id="33" name="Rectangle 32"/>
            <p:cNvSpPr/>
            <p:nvPr/>
          </p:nvSpPr>
          <p:spPr>
            <a:xfrm>
              <a:off x="3131840" y="4272706"/>
              <a:ext cx="284609" cy="326915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8" name="Image 77"/>
          <p:cNvPicPr/>
          <p:nvPr/>
        </p:nvPicPr>
        <p:blipFill rotWithShape="1">
          <a:blip r:embed="rId15"/>
          <a:srcRect l="38026" t="44946" r="31555" b="23871"/>
          <a:stretch/>
        </p:blipFill>
        <p:spPr bwMode="auto">
          <a:xfrm>
            <a:off x="7060656" y="4573648"/>
            <a:ext cx="1752600" cy="1381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074" y="5949280"/>
            <a:ext cx="1121926" cy="9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98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8173E-6 L 0.04427 0.19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5" y="9739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4333E-6 L 0.09011 0.19362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7" y="9669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8173E-6 L 0.11701 0.19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" y="97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 animBg="1"/>
      <p:bldP spid="31" grpId="0" animBg="1"/>
      <p:bldP spid="25" grpId="0" animBg="1"/>
      <p:bldP spid="65" grpId="0" animBg="1"/>
      <p:bldP spid="66" grpId="0" animBg="1"/>
      <p:bldP spid="7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19</Words>
  <Application>Microsoft Office PowerPoint</Application>
  <PresentationFormat>Affichage à l'écran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BRISSONNEAU Bénédicte</cp:lastModifiedBy>
  <cp:revision>15</cp:revision>
  <dcterms:created xsi:type="dcterms:W3CDTF">2013-08-08T06:42:37Z</dcterms:created>
  <dcterms:modified xsi:type="dcterms:W3CDTF">2013-08-08T12:45:45Z</dcterms:modified>
</cp:coreProperties>
</file>