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3" r:id="rId5"/>
    <p:sldId id="265" r:id="rId6"/>
    <p:sldId id="266" r:id="rId7"/>
    <p:sldId id="261" r:id="rId8"/>
    <p:sldId id="257" r:id="rId9"/>
    <p:sldId id="258" r:id="rId10"/>
    <p:sldId id="267" r:id="rId11"/>
    <p:sldId id="259" r:id="rId12"/>
    <p:sldId id="26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396E-2D90-4846-8B6B-64CC53960B59}" type="datetimeFigureOut">
              <a:rPr lang="fr-FR" smtClean="0"/>
              <a:t>08/01/2016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1EF-0DFB-4C83-BDFA-991202590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02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396E-2D90-4846-8B6B-64CC53960B59}" type="datetimeFigureOut">
              <a:rPr lang="fr-FR" smtClean="0"/>
              <a:t>08/01/2016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1EF-0DFB-4C83-BDFA-991202590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03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396E-2D90-4846-8B6B-64CC53960B59}" type="datetimeFigureOut">
              <a:rPr lang="fr-FR" smtClean="0"/>
              <a:t>08/01/2016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1EF-0DFB-4C83-BDFA-991202590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00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396E-2D90-4846-8B6B-64CC53960B59}" type="datetimeFigureOut">
              <a:rPr lang="fr-FR" smtClean="0"/>
              <a:t>08/01/2016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1EF-0DFB-4C83-BDFA-991202590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75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396E-2D90-4846-8B6B-64CC53960B59}" type="datetimeFigureOut">
              <a:rPr lang="fr-FR" smtClean="0"/>
              <a:t>08/01/2016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1EF-0DFB-4C83-BDFA-991202590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60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396E-2D90-4846-8B6B-64CC53960B59}" type="datetimeFigureOut">
              <a:rPr lang="fr-FR" smtClean="0"/>
              <a:t>08/01/2016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1EF-0DFB-4C83-BDFA-991202590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43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396E-2D90-4846-8B6B-64CC53960B59}" type="datetimeFigureOut">
              <a:rPr lang="fr-FR" smtClean="0"/>
              <a:t>08/01/2016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1EF-0DFB-4C83-BDFA-991202590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66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396E-2D90-4846-8B6B-64CC53960B59}" type="datetimeFigureOut">
              <a:rPr lang="fr-FR" smtClean="0"/>
              <a:t>08/01/2016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1EF-0DFB-4C83-BDFA-991202590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60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396E-2D90-4846-8B6B-64CC53960B59}" type="datetimeFigureOut">
              <a:rPr lang="fr-FR" smtClean="0"/>
              <a:t>08/01/2016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1EF-0DFB-4C83-BDFA-991202590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38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396E-2D90-4846-8B6B-64CC53960B59}" type="datetimeFigureOut">
              <a:rPr lang="fr-FR" smtClean="0"/>
              <a:t>08/01/2016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1EF-0DFB-4C83-BDFA-991202590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96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396E-2D90-4846-8B6B-64CC53960B59}" type="datetimeFigureOut">
              <a:rPr lang="fr-FR" smtClean="0"/>
              <a:t>08/01/2016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51EF-0DFB-4C83-BDFA-991202590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80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396E-2D90-4846-8B6B-64CC53960B59}" type="datetimeFigureOut">
              <a:rPr lang="fr-FR" smtClean="0"/>
              <a:t>08/01/2016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51EF-0DFB-4C83-BDFA-9912025902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96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u="sng" dirty="0" smtClean="0"/>
              <a:t>Voyages de galeag : photos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29468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u="sng" dirty="0" smtClean="0"/>
              <a:t>Etats-Unis 2014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408522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Etats de New York et du New Jersey</a:t>
            </a:r>
            <a:endParaRPr lang="fr-FR" b="1" u="sng" dirty="0"/>
          </a:p>
        </p:txBody>
      </p:sp>
      <p:pic>
        <p:nvPicPr>
          <p:cNvPr id="2050" name="Picture 2" descr="C:\Users\Petits\Desktop\Photos\Théophile\2014 08\DSCN5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637137" cy="27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its\Desktop\Photos\Théophile\2014 08\DSCN5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46033"/>
            <a:ext cx="3662215" cy="27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its\Desktop\Photos\Théophile\2014 08\DSCN5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854312" cy="289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tits\Desktop\Photos\Théophile\2014 08\DSCN54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75" y="3609019"/>
            <a:ext cx="4142312" cy="31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0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b="1" u="sng" dirty="0" smtClean="0"/>
              <a:t>Chutes du Niagara</a:t>
            </a:r>
            <a:endParaRPr lang="fr-FR" b="1" u="sng" dirty="0"/>
          </a:p>
        </p:txBody>
      </p:sp>
      <p:pic>
        <p:nvPicPr>
          <p:cNvPr id="3074" name="Picture 2" descr="C:\Users\Petits\Desktop\Photos\Théophile\2014 08\DSCN5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781152" cy="283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its\Desktop\Photos\Théophile\2014 08\DSCN5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662312" cy="27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etits\Desktop\Photos\Théophile\2014 08\DSCN5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8913"/>
            <a:ext cx="3997176" cy="2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etits\Desktop\Photos\Théophile\2014 08\DSCN56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032448" cy="30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8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u="sng" dirty="0" smtClean="0"/>
              <a:t>Chine 2012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5974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b="1" u="sng" dirty="0" smtClean="0"/>
              <a:t>Shanghai et alentours</a:t>
            </a:r>
            <a:endParaRPr lang="fr-FR" b="1" u="sng" dirty="0"/>
          </a:p>
        </p:txBody>
      </p:sp>
      <p:pic>
        <p:nvPicPr>
          <p:cNvPr id="5122" name="Picture 2" descr="C:\Users\Petits\Desktop\Famille\W300\2012\2012 04\IMG_3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92696"/>
            <a:ext cx="3897148" cy="291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etits\Desktop\Famille\W300\2012\2012 04\IMG_3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8" y="3789040"/>
            <a:ext cx="3901898" cy="291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etits\Desktop\Famille\W300\2012\2012 04\IMG_3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28" y="3603529"/>
            <a:ext cx="4139952" cy="308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etits\Desktop\Famille\W300\2012\2012 04\IMG_38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28" y="678759"/>
            <a:ext cx="3771196" cy="28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9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116632" y="-243408"/>
            <a:ext cx="8229600" cy="1143000"/>
          </a:xfrm>
        </p:spPr>
        <p:txBody>
          <a:bodyPr/>
          <a:lstStyle/>
          <a:p>
            <a:r>
              <a:rPr lang="fr-FR" b="1" u="sng" dirty="0" smtClean="0"/>
              <a:t>Tai’an et Datong</a:t>
            </a:r>
            <a:endParaRPr lang="fr-FR" b="1" u="sng" dirty="0"/>
          </a:p>
        </p:txBody>
      </p:sp>
      <p:pic>
        <p:nvPicPr>
          <p:cNvPr id="6146" name="Picture 2" descr="C:\Users\Petits\Desktop\Famille\W300\2012\2012 04\IMG_3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0688"/>
            <a:ext cx="34706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etits\Desktop\Famille\W300\2012\2012 04\IMG_4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3600400" cy="26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etits\Desktop\Famille\W300\2012\2012 04\IMG_4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84984"/>
            <a:ext cx="261495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etits\Desktop\Famille\W300\2012\2012 04\IMG_4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66348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Petits\Desktop\Famille\W300\2012\2012 04\IMG_42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71970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Petits\Desktop\Famille\W300\2012\2012 04\IMG_43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539296" cy="26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2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b="1" u="sng" dirty="0" smtClean="0"/>
              <a:t>Beijing</a:t>
            </a:r>
            <a:endParaRPr lang="fr-FR" b="1" u="sng" dirty="0"/>
          </a:p>
        </p:txBody>
      </p:sp>
      <p:pic>
        <p:nvPicPr>
          <p:cNvPr id="7170" name="Picture 2" descr="C:\Users\Petits\Desktop\Famille\W300\2012\2012 04\IMG_3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704333" cy="27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etits\Desktop\Famille\W300\2012\2012 04\IMG_3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2521"/>
            <a:ext cx="25707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etits\Desktop\Famille\W300\2012\2012 04\IMG_4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64" y="3681027"/>
            <a:ext cx="4089963" cy="30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Petits\Desktop\Famille\W300\2012\2012 04\IMG_4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9" y="3738922"/>
            <a:ext cx="3934937" cy="29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8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68560" y="-243408"/>
            <a:ext cx="8229600" cy="1143000"/>
          </a:xfrm>
        </p:spPr>
        <p:txBody>
          <a:bodyPr/>
          <a:lstStyle/>
          <a:p>
            <a:r>
              <a:rPr lang="fr-FR" b="1" u="sng" dirty="0" smtClean="0"/>
              <a:t>La Grande Muraille</a:t>
            </a:r>
            <a:endParaRPr lang="fr-FR" b="1" u="sng" dirty="0"/>
          </a:p>
        </p:txBody>
      </p:sp>
      <p:pic>
        <p:nvPicPr>
          <p:cNvPr id="8194" name="Picture 2" descr="C:\Users\Petits\Desktop\Famille\W300\2012\2012 04\IMG_4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3921"/>
            <a:ext cx="3755513" cy="280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etits\Desktop\Famille\W300\2012\2012 04\IMG_4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11" y="72008"/>
            <a:ext cx="2830085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etits\Desktop\Famille\W300\2012\2012 04\IMG_41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8392"/>
            <a:ext cx="245359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etits\Desktop\Famille\W300\2012\2012 04\IMG_41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300341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6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40568" y="-243408"/>
            <a:ext cx="10153128" cy="1143000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Provence romaine (Orange, Nîmes, Arles) 2013</a:t>
            </a:r>
            <a:endParaRPr lang="fr-FR" sz="3600" b="1" u="sng" dirty="0"/>
          </a:p>
        </p:txBody>
      </p:sp>
      <p:pic>
        <p:nvPicPr>
          <p:cNvPr id="4098" name="Picture 2" descr="C:\Users\Petits\Desktop\Photos\Théophile\3) Voyage Provence (Mars 2013)\DSCN0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5519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tits\Desktop\Photos\Théophile\3) Voyage Provence (Mars 2013)\DSCN0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82" y="761937"/>
            <a:ext cx="3747684" cy="28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etits\Desktop\Photos\Théophile\3) Voyage Provence (Mars 2013)\DSCN0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854312" cy="289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etits\Desktop\Photos\Théophile\3) Voyage Provence (Mars 2013)\DSCN06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4" y="3717043"/>
            <a:ext cx="4046279" cy="30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4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0952" y="-27384"/>
            <a:ext cx="8229600" cy="1143000"/>
          </a:xfrm>
        </p:spPr>
        <p:txBody>
          <a:bodyPr/>
          <a:lstStyle/>
          <a:p>
            <a:r>
              <a:rPr lang="fr-FR" b="1" u="sng" dirty="0" smtClean="0"/>
              <a:t>Berlin 2013</a:t>
            </a:r>
            <a:endParaRPr lang="fr-FR" b="1" u="sng" dirty="0"/>
          </a:p>
        </p:txBody>
      </p:sp>
      <p:pic>
        <p:nvPicPr>
          <p:cNvPr id="4" name="Espace réservé du contenu 3" descr="C:\Users\Petits\Desktop\Photos\Théophile\6) Berlin 2013 10\DSCN204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449357" cy="262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Petits\Desktop\Photos\Théophile\6) Berlin 2013 10\DSCN2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672408" cy="27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its\Desktop\Photos\Théophile\6) Berlin 2013 10\DSCN2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42" y="3933056"/>
            <a:ext cx="36479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tits\Desktop\Photos\Théophile\6) Berlin 2013 10\DSCN24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943" y="3429675"/>
            <a:ext cx="3702318" cy="27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1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8229600" cy="1143000"/>
          </a:xfrm>
        </p:spPr>
        <p:txBody>
          <a:bodyPr/>
          <a:lstStyle/>
          <a:p>
            <a:r>
              <a:rPr lang="fr-FR" b="1" u="sng" dirty="0" smtClean="0"/>
              <a:t>New York</a:t>
            </a:r>
            <a:endParaRPr lang="fr-FR" b="1" u="sng" dirty="0"/>
          </a:p>
        </p:txBody>
      </p:sp>
      <p:pic>
        <p:nvPicPr>
          <p:cNvPr id="2050" name="Picture 2" descr="C:\Users\Petits\Desktop\Photos\Théophile\2014 08\DSCN4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3758247" cy="28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its\Desktop\Photos\Théophile\2014 08\DSCN47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28" y="692696"/>
            <a:ext cx="3536776" cy="265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its\Desktop\Photos\Théophile\2014 08\DSCN4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96" y="4149080"/>
            <a:ext cx="3460126" cy="25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tits\Desktop\Photos\Théophile\2014 08\DSCN49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9122" y="3475587"/>
            <a:ext cx="3830377" cy="28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tits\Desktop\Photos\Théophile\2014 08\DSCN5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3600400" cy="27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735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44</Words>
  <Application>Microsoft Office PowerPoint</Application>
  <PresentationFormat>Affichage à l'écran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Voyages de galeag : photos</vt:lpstr>
      <vt:lpstr>Chine 2012</vt:lpstr>
      <vt:lpstr>Shanghai et alentours</vt:lpstr>
      <vt:lpstr>Tai’an et Datong</vt:lpstr>
      <vt:lpstr>Beijing</vt:lpstr>
      <vt:lpstr>La Grande Muraille</vt:lpstr>
      <vt:lpstr>Provence romaine (Orange, Nîmes, Arles) 2013</vt:lpstr>
      <vt:lpstr>Berlin 2013</vt:lpstr>
      <vt:lpstr>New York</vt:lpstr>
      <vt:lpstr>Etats-Unis 2014</vt:lpstr>
      <vt:lpstr>Etats de New York et du New Jersey</vt:lpstr>
      <vt:lpstr>Chutes du Niagara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Voyages de galeag : photos</dc:title>
  <dc:creator>Petits</dc:creator>
  <cp:lastModifiedBy>Petits</cp:lastModifiedBy>
  <cp:revision>11</cp:revision>
  <dcterms:created xsi:type="dcterms:W3CDTF">2016-01-06T16:40:50Z</dcterms:created>
  <dcterms:modified xsi:type="dcterms:W3CDTF">2016-01-08T16:49:09Z</dcterms:modified>
</cp:coreProperties>
</file>