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1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5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2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40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88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7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6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4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6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8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0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8713-5ACA-48ED-9A75-AFAF86950C6D}" type="datetimeFigureOut">
              <a:rPr lang="fr-FR" smtClean="0"/>
              <a:t>13/10/2014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79EB-55DB-49F9-9AFB-EC63620DF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4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u="sng" dirty="0" smtClean="0"/>
              <a:t>Photos de Grèce</a:t>
            </a:r>
            <a:endParaRPr lang="fr-FR" sz="4800" u="sng" dirty="0"/>
          </a:p>
        </p:txBody>
      </p:sp>
    </p:spTree>
    <p:extLst>
      <p:ext uri="{BB962C8B-B14F-4D97-AF65-F5344CB8AC3E}">
        <p14:creationId xmlns:p14="http://schemas.microsoft.com/office/powerpoint/2010/main" val="28551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-27384"/>
            <a:ext cx="8147248" cy="1008112"/>
          </a:xfrm>
        </p:spPr>
        <p:txBody>
          <a:bodyPr/>
          <a:lstStyle/>
          <a:p>
            <a:r>
              <a:rPr lang="fr-FR" dirty="0" smtClean="0"/>
              <a:t>Athènes : musées</a:t>
            </a:r>
            <a:endParaRPr lang="fr-FR" dirty="0"/>
          </a:p>
        </p:txBody>
      </p:sp>
      <p:pic>
        <p:nvPicPr>
          <p:cNvPr id="1026" name="Picture 2" descr="C:\Users\Petits\Desktop\Photos\Théophile\9) Voyage Grèce + Anniv Papa (Mai 2014)\DSCN3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9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its\Desktop\Photos\Théophile\9) Voyage Grèce + Anniv Papa (Mai 2014)\DSCN3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01" y="980728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its\Desktop\Photos\Théophile\9) Voyage Grèce + Anniv Papa (Mai 2014)\DSCN3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4005064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its\Desktop\Photos\Théophile\9) Voyage Grèce + Anniv Papa (Mai 2014)\DSCN3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929302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9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-99392"/>
            <a:ext cx="8147248" cy="1008112"/>
          </a:xfrm>
        </p:spPr>
        <p:txBody>
          <a:bodyPr/>
          <a:lstStyle/>
          <a:p>
            <a:r>
              <a:rPr lang="fr-FR" dirty="0" smtClean="0"/>
              <a:t>Athènes : monuments</a:t>
            </a:r>
            <a:endParaRPr lang="fr-FR" dirty="0"/>
          </a:p>
        </p:txBody>
      </p:sp>
      <p:pic>
        <p:nvPicPr>
          <p:cNvPr id="2050" name="Picture 2" descr="C:\Users\Petits\Desktop\Photos\Théophile\9) Voyage Grèce + Anniv Papa (Mai 2014)\DSCN3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3" y="1052736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its\Desktop\Photos\Théophile\9) Voyage Grèce + Anniv Papa (Mai 2014)\DSCN3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its\Desktop\Photos\Théophile\9) Voyage Grèce + Anniv Papa (Mai 2014)\DSCN3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3" y="407707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its\Desktop\Photos\Théophile\9) Voyage Grèce + Anniv Papa (Mai 2014)\DSCN4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6" y="396044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2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-171400"/>
            <a:ext cx="8229600" cy="1143000"/>
          </a:xfrm>
        </p:spPr>
        <p:txBody>
          <a:bodyPr/>
          <a:lstStyle/>
          <a:p>
            <a:r>
              <a:rPr lang="fr-FR" dirty="0" smtClean="0"/>
              <a:t>Corinthe</a:t>
            </a:r>
            <a:endParaRPr lang="fr-FR" dirty="0"/>
          </a:p>
        </p:txBody>
      </p:sp>
      <p:pic>
        <p:nvPicPr>
          <p:cNvPr id="3074" name="Picture 2" descr="C:\Users\Petits\Desktop\Photos\Théophile\9) Voyage Grèce + Anniv Papa (Mai 2014)\DSCN3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its\Desktop\Photos\Théophile\9) Voyage Grèce + Anniv Papa (Mai 2014)\DSCN3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its\Desktop\Photos\Théophile\9) Voyage Grèce + Anniv Papa (Mai 2014)\DSCN3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tits\Desktop\Photos\Théophile\9) Voyage Grèce + Anniv Papa (Mai 2014)\DSCN3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99" y="4005064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/>
              <a:t>Olympie</a:t>
            </a:r>
            <a:endParaRPr lang="fr-FR" dirty="0"/>
          </a:p>
        </p:txBody>
      </p:sp>
      <p:pic>
        <p:nvPicPr>
          <p:cNvPr id="4098" name="Picture 2" descr="C:\Users\Petits\Desktop\Photos\Théophile\9) Voyage Grèce + Anniv Papa (Mai 2014)\DSCN3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its\Desktop\Photos\Théophile\9) Voyage Grèce + Anniv Papa (Mai 2014)\DSCN3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48" y="620688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its\Desktop\Photos\Théophile\9) Voyage Grèce + Anniv Papa (Mai 2014)\DSCN3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8319" y="312491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0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fr-FR" dirty="0" smtClean="0"/>
              <a:t>Nauplie</a:t>
            </a:r>
            <a:endParaRPr lang="fr-FR" dirty="0"/>
          </a:p>
        </p:txBody>
      </p:sp>
      <p:pic>
        <p:nvPicPr>
          <p:cNvPr id="5122" name="Picture 2" descr="C:\Users\Petits\Desktop\Photos\Théophile\9) Voyage Grèce + Anniv Papa (Mai 2014)\DSCN3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its\Desktop\Photos\Théophile\9) Voyage Grèce + Anniv Papa (Mai 2014)\DSCN3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640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3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fr-FR" dirty="0" smtClean="0"/>
              <a:t>Mycènes</a:t>
            </a:r>
            <a:endParaRPr lang="fr-FR" dirty="0"/>
          </a:p>
        </p:txBody>
      </p:sp>
      <p:pic>
        <p:nvPicPr>
          <p:cNvPr id="6146" name="Picture 2" descr="C:\Users\Petits\Desktop\Photos\Théophile\9) Voyage Grèce + Anniv Papa (Mai 2014)\DSCN3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3990" y="1708245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its\Desktop\Photos\Théophile\9) Voyage Grèce + Anniv Papa (Mai 2014)\DSCN3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191790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Paysages grecs</a:t>
            </a:r>
            <a:endParaRPr lang="fr-FR" dirty="0"/>
          </a:p>
        </p:txBody>
      </p:sp>
      <p:pic>
        <p:nvPicPr>
          <p:cNvPr id="7170" name="Picture 2" descr="C:\Users\Petits\Desktop\Photos\Théophile\9) Voyage Grèce + Anniv Papa (Mai 2014)\DSCN3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06084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its\Desktop\Photos\Théophile\9) Voyage Grèce + Anniv Papa (Mai 2014)\DSCN3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346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18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</Words>
  <Application>Microsoft Office PowerPoint</Application>
  <PresentationFormat>Affichage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Photos de Grèce</vt:lpstr>
      <vt:lpstr>Athènes : musées</vt:lpstr>
      <vt:lpstr>Athènes : monuments</vt:lpstr>
      <vt:lpstr>Corinthe</vt:lpstr>
      <vt:lpstr>Olympie</vt:lpstr>
      <vt:lpstr>Nauplie</vt:lpstr>
      <vt:lpstr>Mycènes</vt:lpstr>
      <vt:lpstr>Paysages grecs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de Grèce</dc:title>
  <dc:creator>Petits</dc:creator>
  <cp:lastModifiedBy>Petits</cp:lastModifiedBy>
  <cp:revision>5</cp:revision>
  <dcterms:created xsi:type="dcterms:W3CDTF">2014-10-13T16:55:41Z</dcterms:created>
  <dcterms:modified xsi:type="dcterms:W3CDTF">2014-10-13T18:09:52Z</dcterms:modified>
</cp:coreProperties>
</file>