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1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4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9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2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8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2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7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3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3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19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CE8B9-130A-422C-98A0-65FBF0BCBF6B}" type="datetimeFigureOut">
              <a:rPr lang="en-GB" smtClean="0"/>
              <a:pPr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45BF-36E5-4C7B-8C3E-B7872C4F6379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24" y="1604962"/>
            <a:ext cx="95631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36"/>
      </p:ext>
    </p:extLst>
  </p:cSld>
  <p:clrMapOvr>
    <a:masterClrMapping/>
  </p:clrMapOvr>
  <p:transition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1766887"/>
            <a:ext cx="99917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23029"/>
      </p:ext>
    </p:extLst>
  </p:cSld>
  <p:clrMapOvr>
    <a:masterClrMapping/>
  </p:clrMapOvr>
  <p:transition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781175"/>
            <a:ext cx="95821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27546"/>
      </p:ext>
    </p:extLst>
  </p:cSld>
  <p:clrMapOvr>
    <a:masterClrMapping/>
  </p:clrMapOvr>
  <p:transition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857375"/>
            <a:ext cx="96107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38506"/>
      </p:ext>
    </p:extLst>
  </p:cSld>
  <p:clrMapOvr>
    <a:masterClrMapping/>
  </p:clrMapOvr>
  <p:transition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585912"/>
            <a:ext cx="95631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2753"/>
      </p:ext>
    </p:extLst>
  </p:cSld>
  <p:clrMapOvr>
    <a:masterClrMapping/>
  </p:clrMapOvr>
  <p:transition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2157412"/>
            <a:ext cx="100869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4701"/>
      </p:ext>
    </p:extLst>
  </p:cSld>
  <p:clrMapOvr>
    <a:masterClrMapping/>
  </p:clrMapOvr>
  <p:transition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924050"/>
            <a:ext cx="99345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17599"/>
      </p:ext>
    </p:extLst>
  </p:cSld>
  <p:clrMapOvr>
    <a:masterClrMapping/>
  </p:clrMapOvr>
  <p:transition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752600"/>
            <a:ext cx="96107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6369"/>
      </p:ext>
    </p:extLst>
  </p:cSld>
  <p:clrMapOvr>
    <a:masterClrMapping/>
  </p:clrMapOvr>
  <p:transition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914525"/>
            <a:ext cx="9582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2611"/>
      </p:ext>
    </p:extLst>
  </p:cSld>
  <p:clrMapOvr>
    <a:masterClrMapping/>
  </p:clrMapOvr>
  <p:transition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881187"/>
            <a:ext cx="9620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75108"/>
      </p:ext>
    </p:extLst>
  </p:cSld>
  <p:clrMapOvr>
    <a:masterClrMapping/>
  </p:clrMapOvr>
  <p:transition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481137"/>
            <a:ext cx="95726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2412"/>
      </p:ext>
    </p:extLst>
  </p:cSld>
  <p:clrMapOvr>
    <a:masterClrMapping/>
  </p:clrMapOvr>
  <p:transition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49" y="1441948"/>
            <a:ext cx="99441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06194"/>
      </p:ext>
    </p:extLst>
  </p:cSld>
  <p:clrMapOvr>
    <a:masterClrMapping/>
  </p:clrMapOvr>
  <p:transition advTm="1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1690687"/>
            <a:ext cx="95916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62950"/>
      </p:ext>
    </p:extLst>
  </p:cSld>
  <p:clrMapOvr>
    <a:masterClrMapping/>
  </p:clrMapOvr>
  <p:transition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514475"/>
            <a:ext cx="96202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4519"/>
      </p:ext>
    </p:extLst>
  </p:cSld>
  <p:clrMapOvr>
    <a:masterClrMapping/>
  </p:clrMapOvr>
  <p:transition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43075"/>
            <a:ext cx="95726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57174"/>
      </p:ext>
    </p:extLst>
  </p:cSld>
  <p:clrMapOvr>
    <a:masterClrMapping/>
  </p:clrMapOvr>
  <p:transition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985962"/>
            <a:ext cx="96202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3901"/>
      </p:ext>
    </p:extLst>
  </p:cSld>
  <p:clrMapOvr>
    <a:masterClrMapping/>
  </p:clrMapOvr>
  <p:transition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800225"/>
            <a:ext cx="95631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68514"/>
      </p:ext>
    </p:extLst>
  </p:cSld>
  <p:clrMapOvr>
    <a:masterClrMapping/>
  </p:clrMapOvr>
  <p:transition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6" y="1684700"/>
            <a:ext cx="99155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87778"/>
      </p:ext>
    </p:extLst>
  </p:cSld>
  <p:clrMapOvr>
    <a:masterClrMapping/>
  </p:clrMapOvr>
  <p:transition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001" y="1313361"/>
            <a:ext cx="958215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89882"/>
      </p:ext>
    </p:extLst>
  </p:cSld>
  <p:clrMapOvr>
    <a:masterClrMapping/>
  </p:clrMapOvr>
  <p:transition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905000"/>
            <a:ext cx="99536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648"/>
      </p:ext>
    </p:extLst>
  </p:cSld>
  <p:clrMapOvr>
    <a:masterClrMapping/>
  </p:clrMapOvr>
  <p:transition advTm="15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Grand écran</PresentationFormat>
  <Paragraphs>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Hatem Araar</dc:creator>
  <cp:lastModifiedBy>Ghaith</cp:lastModifiedBy>
  <cp:revision>15</cp:revision>
  <dcterms:created xsi:type="dcterms:W3CDTF">2015-12-18T15:03:49Z</dcterms:created>
  <dcterms:modified xsi:type="dcterms:W3CDTF">2015-12-19T14:22:18Z</dcterms:modified>
</cp:coreProperties>
</file>