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86" r:id="rId3"/>
    <p:sldId id="287" r:id="rId4"/>
    <p:sldId id="288" r:id="rId5"/>
    <p:sldId id="289" r:id="rId6"/>
    <p:sldId id="283" r:id="rId7"/>
    <p:sldId id="290" r:id="rId8"/>
    <p:sldId id="291" r:id="rId9"/>
    <p:sldId id="292" r:id="rId10"/>
    <p:sldId id="293" r:id="rId11"/>
    <p:sldId id="284" r:id="rId12"/>
    <p:sldId id="294" r:id="rId13"/>
    <p:sldId id="295" r:id="rId14"/>
    <p:sldId id="296" r:id="rId15"/>
    <p:sldId id="297" r:id="rId16"/>
    <p:sldId id="285" r:id="rId17"/>
    <p:sldId id="298" r:id="rId18"/>
    <p:sldId id="299" r:id="rId19"/>
    <p:sldId id="300" r:id="rId20"/>
    <p:sldId id="273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8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755198"/>
      </p:ext>
    </p:extLst>
  </p:cSld>
  <p:clrMapOvr>
    <a:masterClrMapping/>
  </p:clrMapOvr>
  <p:transition advTm="15443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344971"/>
      </p:ext>
    </p:extLst>
  </p:cSld>
  <p:clrMapOvr>
    <a:masterClrMapping/>
  </p:clrMapOvr>
  <p:transition advTm="15443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300828"/>
      </p:ext>
    </p:extLst>
  </p:cSld>
  <p:clrMapOvr>
    <a:masterClrMapping/>
  </p:clrMapOvr>
  <p:transition advTm="15443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590777"/>
      </p:ext>
    </p:extLst>
  </p:cSld>
  <p:clrMapOvr>
    <a:masterClrMapping/>
  </p:clrMapOvr>
  <p:transition advTm="15443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100121"/>
      </p:ext>
    </p:extLst>
  </p:cSld>
  <p:clrMapOvr>
    <a:masterClrMapping/>
  </p:clrMapOvr>
  <p:transition advTm="15443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104106"/>
      </p:ext>
    </p:extLst>
  </p:cSld>
  <p:clrMapOvr>
    <a:masterClrMapping/>
  </p:clrMapOvr>
  <p:transition advTm="15443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391232"/>
      </p:ext>
    </p:extLst>
  </p:cSld>
  <p:clrMapOvr>
    <a:masterClrMapping/>
  </p:clrMapOvr>
  <p:transition advTm="15443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492746"/>
      </p:ext>
    </p:extLst>
  </p:cSld>
  <p:clrMapOvr>
    <a:masterClrMapping/>
  </p:clrMapOvr>
  <p:transition advTm="15443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71598"/>
      </p:ext>
    </p:extLst>
  </p:cSld>
  <p:clrMapOvr>
    <a:masterClrMapping/>
  </p:clrMapOvr>
  <p:transition advTm="15443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668987"/>
      </p:ext>
    </p:extLst>
  </p:cSld>
  <p:clrMapOvr>
    <a:masterClrMapping/>
  </p:clrMapOvr>
  <p:transition advTm="15443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44489"/>
      </p:ext>
    </p:extLst>
  </p:cSld>
  <p:clrMapOvr>
    <a:masterClrMapping/>
  </p:clrMapOvr>
  <p:transition advTm="15443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C5FE8-3E2D-4B36-8B54-6C612D865B27}" type="datetimeFigureOut">
              <a:rPr lang="fr-FR" smtClean="0"/>
              <a:pPr/>
              <a:t>19/12/2015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9E92-4A53-4462-8A4F-9FF2659532F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56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Tm="15443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7" name="Picture 3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8" name="Picture 4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5"/>
            <a:ext cx="9144000" cy="4658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spd="slow" advTm="15443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22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 descr="D: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3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 descr="D: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3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 descr="D: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3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 descr="D: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3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 descr="D: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3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 descr="D: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526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 descr="D: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526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 descr="D: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526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 descr="D: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526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7" name="Picture 3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8" name="Picture 4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5"/>
            <a:ext cx="9144000" cy="4658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5000" b="1" dirty="0" smtClean="0"/>
          </a:p>
          <a:p>
            <a:pPr algn="ctr">
              <a:buNone/>
            </a:pPr>
            <a:r>
              <a:rPr lang="fr-FR" sz="5000" b="1" dirty="0" smtClean="0"/>
              <a:t>	</a:t>
            </a:r>
          </a:p>
          <a:p>
            <a:pPr algn="ctr">
              <a:buNone/>
            </a:pPr>
            <a:r>
              <a:rPr lang="fr-FR" sz="5000" b="1" dirty="0" smtClean="0"/>
              <a:t>Merci pour votre attention!</a:t>
            </a:r>
            <a:endParaRPr lang="fr-FR" sz="5000" b="1" dirty="0"/>
          </a:p>
        </p:txBody>
      </p:sp>
    </p:spTree>
    <p:extLst>
      <p:ext uri="{BB962C8B-B14F-4D97-AF65-F5344CB8AC3E}">
        <p14:creationId xmlns:p14="http://schemas.microsoft.com/office/powerpoint/2010/main" val="2932956773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7" name="Picture 3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8" name="Picture 4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5"/>
            <a:ext cx="9144000" cy="4658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7" name="Picture 3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8" name="Picture 4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5"/>
            <a:ext cx="9144000" cy="4658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7" name="Picture 3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1633538"/>
            <a:ext cx="7048500" cy="3590925"/>
          </a:xfrm>
          <a:prstGeom prst="rect">
            <a:avLst/>
          </a:prstGeom>
          <a:noFill/>
        </p:spPr>
      </p:pic>
      <p:pic>
        <p:nvPicPr>
          <p:cNvPr id="1028" name="Picture 4" descr="D: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5"/>
            <a:ext cx="9144000" cy="4658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22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22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22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22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354921"/>
      </p:ext>
    </p:extLst>
  </p:cSld>
  <p:clrMapOvr>
    <a:masterClrMapping/>
  </p:clrMapOvr>
  <p:transition advTm="15443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0</Words>
  <Application>Microsoft Office PowerPoint</Application>
  <PresentationFormat>Affichage à l'écran (4:3)</PresentationFormat>
  <Paragraphs>3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certification pour un développeur, est-elle un privilège?</dc:title>
  <dc:creator>PC</dc:creator>
  <cp:lastModifiedBy>Ghaith</cp:lastModifiedBy>
  <cp:revision>12</cp:revision>
  <dcterms:created xsi:type="dcterms:W3CDTF">2015-12-18T16:38:59Z</dcterms:created>
  <dcterms:modified xsi:type="dcterms:W3CDTF">2015-12-19T14:21:56Z</dcterms:modified>
</cp:coreProperties>
</file>